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91" r:id="rId4"/>
    <p:sldMasterId id="2147493496" r:id="rId5"/>
    <p:sldMasterId id="2147493498" r:id="rId6"/>
    <p:sldMasterId id="2147493493" r:id="rId7"/>
  </p:sldMasterIdLst>
  <p:notesMasterIdLst>
    <p:notesMasterId r:id="rId11"/>
  </p:notesMasterIdLst>
  <p:sldIdLst>
    <p:sldId id="270" r:id="rId8"/>
    <p:sldId id="269" r:id="rId9"/>
    <p:sldId id="271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728" autoAdjust="0"/>
    <p:restoredTop sz="93228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464" y="1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39E59-54BD-9844-A4FE-866969F887B8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BE184-0AE9-FE48-BE37-49CCE4DB521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8338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7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9052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7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43195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7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113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7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4214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3318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972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7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314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9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8936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4" r:id="rId1"/>
    <p:sldLayoutId id="21474934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prstClr val="black"/>
                </a:solidFill>
              </a:rPr>
              <a:t>&gt;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GANTT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CHART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848021" y="1317153"/>
          <a:ext cx="10689596" cy="3727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2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04693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3743810" y="5388407"/>
            <a:ext cx="1734991" cy="321863"/>
            <a:chOff x="1081014" y="4027616"/>
            <a:chExt cx="1301413" cy="241429"/>
          </a:xfrm>
        </p:grpSpPr>
        <p:sp>
          <p:nvSpPr>
            <p:cNvPr id="6" name="矩形 5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1333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EXAMPLE</a:t>
              </a:r>
              <a:r>
                <a:rPr kumimoji="1" lang="zh-CN" altLang="en-US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7343823" y="5388407"/>
            <a:ext cx="1734991" cy="321863"/>
            <a:chOff x="1081014" y="4027616"/>
            <a:chExt cx="1301413" cy="241429"/>
          </a:xfrm>
        </p:grpSpPr>
        <p:sp>
          <p:nvSpPr>
            <p:cNvPr id="9" name="矩形 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1333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EXAMPLE</a:t>
              </a:r>
              <a:r>
                <a:rPr kumimoji="1" lang="zh-CN" altLang="en-US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690810" y="1831462"/>
            <a:ext cx="3777841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0808" y="2055125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8651" y="2751795"/>
            <a:ext cx="253146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22273" y="2975458"/>
            <a:ext cx="1246378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3952377" y="3680575"/>
            <a:ext cx="251627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35763" y="3904238"/>
            <a:ext cx="3801853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6595" y="4128461"/>
            <a:ext cx="3802222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96594" y="4352124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47220" y="4597628"/>
            <a:ext cx="125289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47221" y="4821291"/>
            <a:ext cx="3777841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90809" y="3211436"/>
            <a:ext cx="5030734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43701" y="3435099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35764" y="2304469"/>
            <a:ext cx="3777841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35764" y="2528132"/>
            <a:ext cx="3777841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104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prstClr val="black"/>
                </a:solidFill>
              </a:rPr>
              <a:t>&gt;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GANTT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CHART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848021" y="1317153"/>
          <a:ext cx="10689596" cy="3727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2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04693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6" name="组 5"/>
          <p:cNvGrpSpPr/>
          <p:nvPr/>
        </p:nvGrpSpPr>
        <p:grpSpPr>
          <a:xfrm>
            <a:off x="3743810" y="5388407"/>
            <a:ext cx="1734991" cy="321863"/>
            <a:chOff x="1081014" y="4027616"/>
            <a:chExt cx="1301413" cy="241429"/>
          </a:xfrm>
        </p:grpSpPr>
        <p:sp>
          <p:nvSpPr>
            <p:cNvPr id="7" name="矩形 6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1333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EXAMPLE</a:t>
              </a:r>
              <a:r>
                <a:rPr kumimoji="1" lang="zh-CN" altLang="en-US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7343823" y="5388407"/>
            <a:ext cx="1734991" cy="321863"/>
            <a:chOff x="1081014" y="4027616"/>
            <a:chExt cx="1301413" cy="241429"/>
          </a:xfrm>
        </p:grpSpPr>
        <p:sp>
          <p:nvSpPr>
            <p:cNvPr id="10" name="矩形 9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1333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EXAMPLE</a:t>
              </a:r>
              <a:r>
                <a:rPr kumimoji="1" lang="zh-CN" altLang="en-US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90810" y="1831462"/>
            <a:ext cx="3777841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0808" y="2055125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68651" y="2751795"/>
            <a:ext cx="253146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22273" y="2975458"/>
            <a:ext cx="1246378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3952377" y="3680575"/>
            <a:ext cx="251627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35763" y="3904238"/>
            <a:ext cx="3801853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96595" y="4128461"/>
            <a:ext cx="3802222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96594" y="4352124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47220" y="4597628"/>
            <a:ext cx="125289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47221" y="4821291"/>
            <a:ext cx="3777841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90809" y="3211436"/>
            <a:ext cx="5030734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43701" y="3435099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35764" y="2304469"/>
            <a:ext cx="3777841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35764" y="2528132"/>
            <a:ext cx="3777841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7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prstClr val="black"/>
                </a:solidFill>
              </a:rPr>
              <a:t>&gt;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GANTT</a:t>
            </a:r>
            <a:r>
              <a:rPr kumimoji="1" lang="zh-CN" altLang="en-US" dirty="0">
                <a:solidFill>
                  <a:prstClr val="black"/>
                </a:solidFill>
              </a:rPr>
              <a:t> </a:t>
            </a:r>
            <a:r>
              <a:rPr kumimoji="1" lang="en-US" altLang="zh-CN" dirty="0">
                <a:solidFill>
                  <a:prstClr val="black"/>
                </a:solidFill>
              </a:rPr>
              <a:t>CHART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848021" y="1317153"/>
          <a:ext cx="10689596" cy="3727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2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6577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04693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STAGE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04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3743810" y="5388407"/>
            <a:ext cx="1734991" cy="321863"/>
            <a:chOff x="1081014" y="4027616"/>
            <a:chExt cx="1301413" cy="241429"/>
          </a:xfrm>
        </p:grpSpPr>
        <p:sp>
          <p:nvSpPr>
            <p:cNvPr id="6" name="矩形 5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1333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EXAMPLE</a:t>
              </a:r>
              <a:r>
                <a:rPr kumimoji="1" lang="zh-CN" altLang="en-US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7343823" y="5388407"/>
            <a:ext cx="1734991" cy="321863"/>
            <a:chOff x="1081014" y="4027616"/>
            <a:chExt cx="1301413" cy="241429"/>
          </a:xfrm>
        </p:grpSpPr>
        <p:sp>
          <p:nvSpPr>
            <p:cNvPr id="9" name="矩形 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69"/>
              <a:endParaRPr kumimoji="1" lang="zh-CN" altLang="en-US" sz="1333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EXAMPLE</a:t>
              </a:r>
              <a:r>
                <a:rPr kumimoji="1" lang="zh-CN" altLang="en-US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690810" y="1831462"/>
            <a:ext cx="3777841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0808" y="2055125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8651" y="2751795"/>
            <a:ext cx="253146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22273" y="2975458"/>
            <a:ext cx="1246378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3952377" y="3680575"/>
            <a:ext cx="251627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35763" y="3904238"/>
            <a:ext cx="3801853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6595" y="4128461"/>
            <a:ext cx="3802222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96594" y="4352124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47220" y="4597628"/>
            <a:ext cx="1252893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47221" y="4821291"/>
            <a:ext cx="3777841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90809" y="3211436"/>
            <a:ext cx="5030734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43701" y="3435099"/>
            <a:ext cx="2505786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35764" y="2304469"/>
            <a:ext cx="3777841" cy="22366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35764" y="2528132"/>
            <a:ext cx="3777841" cy="223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69"/>
            <a:endParaRPr kumimoji="1" lang="zh-CN" altLang="en-US" sz="3200">
              <a:solidFill>
                <a:prstClr val="white"/>
              </a:solidFill>
              <a:latin typeface="Century Gothic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3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7_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8_Office Theme">
  <a:themeElements>
    <a:clrScheme name="自定义 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238AC2"/>
      </a:accent1>
      <a:accent2>
        <a:srgbClr val="55677E"/>
      </a:accent2>
      <a:accent3>
        <a:srgbClr val="48D7C4"/>
      </a:accent3>
      <a:accent4>
        <a:srgbClr val="F6AA3E"/>
      </a:accent4>
      <a:accent5>
        <a:srgbClr val="A3D562"/>
      </a:accent5>
      <a:accent6>
        <a:srgbClr val="515151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9_Office Theme">
  <a:themeElements>
    <a:clrScheme name="自定义 8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EAC"/>
      </a:accent1>
      <a:accent2>
        <a:srgbClr val="60BCD5"/>
      </a:accent2>
      <a:accent3>
        <a:srgbClr val="7CDCFF"/>
      </a:accent3>
      <a:accent4>
        <a:srgbClr val="36CAFF"/>
      </a:accent4>
      <a:accent5>
        <a:srgbClr val="A9A9A9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microsoft.com/sharepoint/v3/fields"/>
    <ds:schemaRef ds:uri="http://purl.org/dc/elements/1.1/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292</TotalTime>
  <Words>105</Words>
  <Application>Microsoft Macintosh PowerPoint</Application>
  <PresentationFormat>自定义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7_Office Theme</vt:lpstr>
      <vt:lpstr>8_Office Theme</vt:lpstr>
      <vt:lpstr>9_Office Theme</vt:lpstr>
      <vt:lpstr>1_Office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73</cp:revision>
  <dcterms:created xsi:type="dcterms:W3CDTF">2010-04-12T23:12:02Z</dcterms:created>
  <dcterms:modified xsi:type="dcterms:W3CDTF">2016-03-15T18:33:15Z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