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9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5494" autoAdjust="0"/>
  </p:normalViewPr>
  <p:slideViewPr>
    <p:cSldViewPr>
      <p:cViewPr varScale="1">
        <p:scale>
          <a:sx n="85" d="100"/>
          <a:sy n="85" d="100"/>
        </p:scale>
        <p:origin x="-157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86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56302-914E-4E3F-B8CB-91F5162D1F8D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使用方法：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更改文字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：将标题框及正文框中的文字可直接改为您所需文字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绘图工具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填充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选择您需要展示的图片</a:t>
            </a:r>
            <a:br>
              <a:rPr lang="zh-CN" altLang="en-US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增加减少图片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：直接复制粘贴图片来增加图片数，复制后更改方法见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更改图片</a:t>
            </a:r>
            <a:r>
              <a:rPr lang="en-US" altLang="zh-CN" dirty="0" smtClean="0"/>
              <a:t>】</a:t>
            </a:r>
            <a:br>
              <a:rPr lang="en-US" altLang="zh-CN" dirty="0" smtClean="0"/>
            </a:br>
            <a:r>
              <a:rPr lang="en-US" altLang="zh-CN" dirty="0" smtClean="0"/>
              <a:t>【</a:t>
            </a:r>
            <a:r>
              <a:rPr lang="zh-CN" altLang="en-US" dirty="0" smtClean="0"/>
              <a:t>更改图片色彩</a:t>
            </a:r>
            <a:r>
              <a:rPr lang="en-US" altLang="zh-CN" dirty="0" smtClean="0"/>
              <a:t>】</a:t>
            </a:r>
            <a:r>
              <a:rPr lang="zh-CN" altLang="en-US" dirty="0" smtClean="0"/>
              <a:t>：点中图片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图片工具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格式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色彩（重新着色）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选择您喜欢的色彩</a:t>
            </a:r>
            <a:br>
              <a:rPr lang="zh-CN" altLang="en-US" dirty="0" smtClean="0"/>
            </a:br>
            <a:r>
              <a:rPr lang="zh-CN" altLang="en-US" dirty="0" smtClean="0"/>
              <a:t>下载更多模板、视频教程：</a:t>
            </a:r>
            <a:r>
              <a:rPr lang="en-US" altLang="zh-CN" dirty="0" smtClean="0"/>
              <a:t>http://www.mysoeasy.com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1D939-3E60-4063-B05E-56844F97CE6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0390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64831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4FF5F-3E88-4D59-8864-E2A1A4DBA108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C2538-2D67-41D8-969E-FB17A3EE48E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64486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5AED7-0ABC-4DD2-83BF-63E2880CAC33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6F7ED-7F38-44D4-A724-FEC44FA08DEC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87843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0C98D-42A0-46D6-98A5-BFF6262EA87A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8C099-B6AB-4606-8375-F6CE6EE5518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1702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2C521-E001-40C3-AFA2-5569A17B64DE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3A8A7-1E5A-4949-9048-47169B8E42F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8957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44E79-1F79-4C30-83A2-5E7A3F172C2E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6253-C468-45FE-8FD9-7554E98C8D0F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4577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2E47E-4AC7-416C-BEE6-8E36D7CC6166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41C50-BD90-4278-8E67-EEF4816AF6A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3102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59298-6AB5-4E1F-99E1-6B3B4CB9C02E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89E23-1631-48EA-8834-2604E515805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7908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10580"/>
          </a:xfrm>
        </p:spPr>
        <p:txBody>
          <a:bodyPr/>
          <a:lstStyle>
            <a:lvl1pPr algn="l">
              <a:defRPr sz="28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D6B43-C60A-4618-9E76-FD310E23ADDD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03463-9CCB-4D1A-AFE2-7D76436CE9C0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784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EA87E-FEA6-4C7D-8F0D-E57B79CDFB5A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75D70-F6BF-4F6A-854C-F4AEC3E1F4B4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1151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3EF0A9-F331-483B-A04A-3A45777855D9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86700-53BA-48B8-9288-E922AC587539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9770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068C-3323-446C-B257-86AB3306F279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F9E37-A53C-4033-ACAD-7C4D40B3F1B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0267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A62B46D-F16A-4D08-97E6-AB9D52372157}" type="datetimeFigureOut">
              <a:rPr lang="zh-CN" altLang="en-US" smtClean="0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56F778B-CA2C-4E7E-AF23-AA6B8998B8C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>
              <a:lumMod val="50000"/>
              <a:lumOff val="50000"/>
            </a:schemeClr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–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Font typeface="Arial" charset="0"/>
        <a:buChar char="»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单击此处添加标题</a:t>
            </a:r>
            <a:endParaRPr lang="zh-CN" altLang="en-US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500295" y="2276872"/>
            <a:ext cx="1826704" cy="890466"/>
            <a:chOff x="1065" y="597"/>
            <a:chExt cx="684" cy="520"/>
          </a:xfrm>
        </p:grpSpPr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1552" y="597"/>
              <a:ext cx="197" cy="515"/>
            </a:xfrm>
            <a:custGeom>
              <a:avLst/>
              <a:gdLst>
                <a:gd name="T0" fmla="*/ 0 w 197"/>
                <a:gd name="T1" fmla="*/ 514 h 515"/>
                <a:gd name="T2" fmla="*/ 59 w 197"/>
                <a:gd name="T3" fmla="*/ 226 h 515"/>
                <a:gd name="T4" fmla="*/ 104 w 197"/>
                <a:gd name="T5" fmla="*/ 257 h 515"/>
                <a:gd name="T6" fmla="*/ 196 w 197"/>
                <a:gd name="T7" fmla="*/ 0 h 515"/>
                <a:gd name="T8" fmla="*/ 125 w 197"/>
                <a:gd name="T9" fmla="*/ 321 h 515"/>
                <a:gd name="T10" fmla="*/ 79 w 197"/>
                <a:gd name="T11" fmla="*/ 280 h 515"/>
                <a:gd name="T12" fmla="*/ 0 w 197"/>
                <a:gd name="T13" fmla="*/ 514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515">
                  <a:moveTo>
                    <a:pt x="0" y="514"/>
                  </a:moveTo>
                  <a:lnTo>
                    <a:pt x="59" y="226"/>
                  </a:lnTo>
                  <a:lnTo>
                    <a:pt x="104" y="257"/>
                  </a:lnTo>
                  <a:lnTo>
                    <a:pt x="196" y="0"/>
                  </a:lnTo>
                  <a:lnTo>
                    <a:pt x="125" y="321"/>
                  </a:lnTo>
                  <a:lnTo>
                    <a:pt x="79" y="280"/>
                  </a:lnTo>
                  <a:lnTo>
                    <a:pt x="0" y="514"/>
                  </a:lnTo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065" y="603"/>
              <a:ext cx="307" cy="514"/>
            </a:xfrm>
            <a:custGeom>
              <a:avLst/>
              <a:gdLst>
                <a:gd name="T0" fmla="*/ 306 w 307"/>
                <a:gd name="T1" fmla="*/ 513 h 514"/>
                <a:gd name="T2" fmla="*/ 216 w 307"/>
                <a:gd name="T3" fmla="*/ 242 h 514"/>
                <a:gd name="T4" fmla="*/ 194 w 307"/>
                <a:gd name="T5" fmla="*/ 303 h 514"/>
                <a:gd name="T6" fmla="*/ 119 w 307"/>
                <a:gd name="T7" fmla="*/ 138 h 514"/>
                <a:gd name="T8" fmla="*/ 101 w 307"/>
                <a:gd name="T9" fmla="*/ 199 h 514"/>
                <a:gd name="T10" fmla="*/ 0 w 307"/>
                <a:gd name="T11" fmla="*/ 0 h 514"/>
                <a:gd name="T12" fmla="*/ 101 w 307"/>
                <a:gd name="T13" fmla="*/ 268 h 514"/>
                <a:gd name="T14" fmla="*/ 119 w 307"/>
                <a:gd name="T15" fmla="*/ 188 h 514"/>
                <a:gd name="T16" fmla="*/ 190 w 307"/>
                <a:gd name="T17" fmla="*/ 365 h 514"/>
                <a:gd name="T18" fmla="*/ 213 w 307"/>
                <a:gd name="T19" fmla="*/ 299 h 514"/>
                <a:gd name="T20" fmla="*/ 306 w 307"/>
                <a:gd name="T21" fmla="*/ 513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" h="514">
                  <a:moveTo>
                    <a:pt x="306" y="513"/>
                  </a:moveTo>
                  <a:lnTo>
                    <a:pt x="216" y="242"/>
                  </a:lnTo>
                  <a:lnTo>
                    <a:pt x="194" y="303"/>
                  </a:lnTo>
                  <a:lnTo>
                    <a:pt x="119" y="138"/>
                  </a:lnTo>
                  <a:lnTo>
                    <a:pt x="101" y="199"/>
                  </a:lnTo>
                  <a:lnTo>
                    <a:pt x="0" y="0"/>
                  </a:lnTo>
                  <a:lnTo>
                    <a:pt x="101" y="268"/>
                  </a:lnTo>
                  <a:lnTo>
                    <a:pt x="119" y="188"/>
                  </a:lnTo>
                  <a:lnTo>
                    <a:pt x="190" y="365"/>
                  </a:lnTo>
                  <a:lnTo>
                    <a:pt x="213" y="299"/>
                  </a:lnTo>
                  <a:lnTo>
                    <a:pt x="306" y="513"/>
                  </a:lnTo>
                </a:path>
              </a:pathLst>
            </a:cu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3500295" y="4117739"/>
            <a:ext cx="1826704" cy="991500"/>
            <a:chOff x="1065" y="1672"/>
            <a:chExt cx="684" cy="579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1583" y="1672"/>
              <a:ext cx="166" cy="579"/>
            </a:xfrm>
            <a:custGeom>
              <a:avLst/>
              <a:gdLst>
                <a:gd name="T0" fmla="*/ 165 w 166"/>
                <a:gd name="T1" fmla="*/ 578 h 579"/>
                <a:gd name="T2" fmla="*/ 146 w 166"/>
                <a:gd name="T3" fmla="*/ 290 h 579"/>
                <a:gd name="T4" fmla="*/ 111 w 166"/>
                <a:gd name="T5" fmla="*/ 346 h 579"/>
                <a:gd name="T6" fmla="*/ 80 w 166"/>
                <a:gd name="T7" fmla="*/ 165 h 579"/>
                <a:gd name="T8" fmla="*/ 48 w 166"/>
                <a:gd name="T9" fmla="*/ 219 h 579"/>
                <a:gd name="T10" fmla="*/ 0 w 166"/>
                <a:gd name="T11" fmla="*/ 0 h 579"/>
                <a:gd name="T12" fmla="*/ 30 w 166"/>
                <a:gd name="T13" fmla="*/ 285 h 579"/>
                <a:gd name="T14" fmla="*/ 67 w 166"/>
                <a:gd name="T15" fmla="*/ 212 h 579"/>
                <a:gd name="T16" fmla="*/ 91 w 166"/>
                <a:gd name="T17" fmla="*/ 402 h 579"/>
                <a:gd name="T18" fmla="*/ 129 w 166"/>
                <a:gd name="T19" fmla="*/ 346 h 579"/>
                <a:gd name="T20" fmla="*/ 165 w 166"/>
                <a:gd name="T21" fmla="*/ 578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6" h="579">
                  <a:moveTo>
                    <a:pt x="165" y="578"/>
                  </a:moveTo>
                  <a:lnTo>
                    <a:pt x="146" y="290"/>
                  </a:lnTo>
                  <a:lnTo>
                    <a:pt x="111" y="346"/>
                  </a:lnTo>
                  <a:lnTo>
                    <a:pt x="80" y="165"/>
                  </a:lnTo>
                  <a:lnTo>
                    <a:pt x="48" y="219"/>
                  </a:lnTo>
                  <a:lnTo>
                    <a:pt x="0" y="0"/>
                  </a:lnTo>
                  <a:lnTo>
                    <a:pt x="30" y="285"/>
                  </a:lnTo>
                  <a:lnTo>
                    <a:pt x="67" y="212"/>
                  </a:lnTo>
                  <a:lnTo>
                    <a:pt x="91" y="402"/>
                  </a:lnTo>
                  <a:lnTo>
                    <a:pt x="129" y="346"/>
                  </a:lnTo>
                  <a:lnTo>
                    <a:pt x="165" y="578"/>
                  </a:lnTo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1065" y="1696"/>
              <a:ext cx="196" cy="515"/>
            </a:xfrm>
            <a:custGeom>
              <a:avLst/>
              <a:gdLst>
                <a:gd name="T0" fmla="*/ 0 w 196"/>
                <a:gd name="T1" fmla="*/ 514 h 515"/>
                <a:gd name="T2" fmla="*/ 58 w 196"/>
                <a:gd name="T3" fmla="*/ 226 h 515"/>
                <a:gd name="T4" fmla="*/ 103 w 196"/>
                <a:gd name="T5" fmla="*/ 256 h 515"/>
                <a:gd name="T6" fmla="*/ 195 w 196"/>
                <a:gd name="T7" fmla="*/ 0 h 515"/>
                <a:gd name="T8" fmla="*/ 124 w 196"/>
                <a:gd name="T9" fmla="*/ 320 h 515"/>
                <a:gd name="T10" fmla="*/ 78 w 196"/>
                <a:gd name="T11" fmla="*/ 279 h 515"/>
                <a:gd name="T12" fmla="*/ 0 w 196"/>
                <a:gd name="T13" fmla="*/ 514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515">
                  <a:moveTo>
                    <a:pt x="0" y="514"/>
                  </a:moveTo>
                  <a:lnTo>
                    <a:pt x="58" y="226"/>
                  </a:lnTo>
                  <a:lnTo>
                    <a:pt x="103" y="256"/>
                  </a:lnTo>
                  <a:lnTo>
                    <a:pt x="195" y="0"/>
                  </a:lnTo>
                  <a:lnTo>
                    <a:pt x="124" y="320"/>
                  </a:lnTo>
                  <a:lnTo>
                    <a:pt x="78" y="279"/>
                  </a:lnTo>
                  <a:lnTo>
                    <a:pt x="0" y="514"/>
                  </a:lnTo>
                </a:path>
              </a:pathLst>
            </a:cu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10" name="Freeform 10"/>
          <p:cNvSpPr>
            <a:spLocks/>
          </p:cNvSpPr>
          <p:nvPr/>
        </p:nvSpPr>
        <p:spPr bwMode="auto">
          <a:xfrm>
            <a:off x="2047478" y="2929310"/>
            <a:ext cx="2523737" cy="1431595"/>
          </a:xfrm>
          <a:custGeom>
            <a:avLst/>
            <a:gdLst>
              <a:gd name="T0" fmla="*/ 490 w 945"/>
              <a:gd name="T1" fmla="*/ 0 h 836"/>
              <a:gd name="T2" fmla="*/ 490 w 945"/>
              <a:gd name="T3" fmla="*/ 75 h 836"/>
              <a:gd name="T4" fmla="*/ 0 w 945"/>
              <a:gd name="T5" fmla="*/ 75 h 836"/>
              <a:gd name="T6" fmla="*/ 0 w 945"/>
              <a:gd name="T7" fmla="*/ 760 h 836"/>
              <a:gd name="T8" fmla="*/ 490 w 945"/>
              <a:gd name="T9" fmla="*/ 760 h 836"/>
              <a:gd name="T10" fmla="*/ 490 w 945"/>
              <a:gd name="T11" fmla="*/ 835 h 836"/>
              <a:gd name="T12" fmla="*/ 944 w 945"/>
              <a:gd name="T13" fmla="*/ 418 h 836"/>
              <a:gd name="T14" fmla="*/ 490 w 945"/>
              <a:gd name="T15" fmla="*/ 0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45" h="836">
                <a:moveTo>
                  <a:pt x="490" y="0"/>
                </a:moveTo>
                <a:lnTo>
                  <a:pt x="490" y="75"/>
                </a:lnTo>
                <a:lnTo>
                  <a:pt x="0" y="75"/>
                </a:lnTo>
                <a:lnTo>
                  <a:pt x="0" y="760"/>
                </a:lnTo>
                <a:lnTo>
                  <a:pt x="490" y="760"/>
                </a:lnTo>
                <a:lnTo>
                  <a:pt x="490" y="835"/>
                </a:lnTo>
                <a:lnTo>
                  <a:pt x="944" y="418"/>
                </a:lnTo>
                <a:lnTo>
                  <a:pt x="490" y="0"/>
                </a:lnTo>
              </a:path>
            </a:pathLst>
          </a:custGeom>
          <a:gradFill>
            <a:gsLst>
              <a:gs pos="3300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0" rIns="0" anchor="ctr"/>
          <a:lstStyle/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rPr>
              <a:t>单击此处添加标题</a:t>
            </a:r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>
            <a:off x="4568543" y="2929310"/>
            <a:ext cx="2523737" cy="1431595"/>
          </a:xfrm>
          <a:custGeom>
            <a:avLst/>
            <a:gdLst>
              <a:gd name="T0" fmla="*/ 454 w 945"/>
              <a:gd name="T1" fmla="*/ 0 h 836"/>
              <a:gd name="T2" fmla="*/ 454 w 945"/>
              <a:gd name="T3" fmla="*/ 75 h 836"/>
              <a:gd name="T4" fmla="*/ 944 w 945"/>
              <a:gd name="T5" fmla="*/ 75 h 836"/>
              <a:gd name="T6" fmla="*/ 944 w 945"/>
              <a:gd name="T7" fmla="*/ 760 h 836"/>
              <a:gd name="T8" fmla="*/ 454 w 945"/>
              <a:gd name="T9" fmla="*/ 760 h 836"/>
              <a:gd name="T10" fmla="*/ 454 w 945"/>
              <a:gd name="T11" fmla="*/ 835 h 836"/>
              <a:gd name="T12" fmla="*/ 0 w 945"/>
              <a:gd name="T13" fmla="*/ 418 h 836"/>
              <a:gd name="T14" fmla="*/ 454 w 945"/>
              <a:gd name="T15" fmla="*/ 0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45" h="836">
                <a:moveTo>
                  <a:pt x="454" y="0"/>
                </a:moveTo>
                <a:lnTo>
                  <a:pt x="454" y="75"/>
                </a:lnTo>
                <a:lnTo>
                  <a:pt x="944" y="75"/>
                </a:lnTo>
                <a:lnTo>
                  <a:pt x="944" y="760"/>
                </a:lnTo>
                <a:lnTo>
                  <a:pt x="454" y="760"/>
                </a:lnTo>
                <a:lnTo>
                  <a:pt x="454" y="835"/>
                </a:lnTo>
                <a:lnTo>
                  <a:pt x="0" y="418"/>
                </a:lnTo>
                <a:lnTo>
                  <a:pt x="454" y="0"/>
                </a:lnTo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EAEAEA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单击此处添加标题</a:t>
            </a:r>
            <a:endParaRPr kumimoji="0" lang="zh-CN" altLang="zh-CN" sz="1800" b="0" i="0" u="none" strike="noStrike" kern="0" cap="none" spc="0" normalizeH="0" baseline="0" noProof="0" dirty="0">
              <a:ln>
                <a:noFill/>
              </a:ln>
              <a:solidFill>
                <a:srgbClr val="7D7D7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9021660"/>
      </p:ext>
    </p:extLst>
  </p:cSld>
  <p:clrMapOvr>
    <a:masterClrMapping/>
  </p:clrMapOvr>
</p:sld>
</file>

<file path=ppt/theme/theme1.xml><?xml version="1.0" encoding="utf-8"?>
<a:theme xmlns:a="http://schemas.openxmlformats.org/drawingml/2006/main" name="模板从 www.52ppt.com 下载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Arial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模板从 www.mysoeasy.com 下载 1">
        <a:dk1>
          <a:srgbClr val="8064A2"/>
        </a:dk1>
        <a:lt1>
          <a:srgbClr val="9BBB59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CBDAB5"/>
        </a:accent3>
        <a:accent4>
          <a:srgbClr val="6C548A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模板从 www.52ppt.com 下载</Template>
  <TotalTime>42</TotalTime>
  <Words>13</Words>
  <Application>Microsoft Office PowerPoint</Application>
  <PresentationFormat>全屏显示(4:3)</PresentationFormat>
  <Paragraphs>4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模板从 www.52ppt.com 下载</vt:lpstr>
      <vt:lpstr>单击此处添加标题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chen.zhb</dc:creator>
  <cp:lastModifiedBy>PC-Y</cp:lastModifiedBy>
  <cp:revision>22</cp:revision>
  <dcterms:created xsi:type="dcterms:W3CDTF">2012-09-05T06:51:19Z</dcterms:created>
  <dcterms:modified xsi:type="dcterms:W3CDTF">2016-03-08T08:49:42Z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模板ID">
    <vt:lpwstr>A20120121116C72</vt:lpwstr>
  </property>
  <property fmtid="{D5CDD505-2E9C-101B-9397-08002B2CF9AE}" pid="3" name="标题">
    <vt:lpwstr>对冲冲突箭头</vt:lpwstr>
  </property>
  <property fmtid="{D5CDD505-2E9C-101B-9397-08002B2CF9AE}" pid="4" name="使用说明">
    <vt:lpwstr>用于表达聚合到一个中心点的观点或概念。</vt:lpwstr>
  </property>
  <property fmtid="{D5CDD505-2E9C-101B-9397-08002B2CF9AE}" pid="5" name="适用软件">
    <vt:lpwstr>PowerPoint</vt:lpwstr>
  </property>
  <property fmtid="{D5CDD505-2E9C-101B-9397-08002B2CF9AE}" pid="6" name="使用软件">
    <vt:lpwstr>ppt</vt:lpwstr>
  </property>
  <property fmtid="{D5CDD505-2E9C-101B-9397-08002B2CF9AE}" pid="7" name="相关案例">
    <vt:lpwstr>854</vt:lpwstr>
  </property>
  <property fmtid="{D5CDD505-2E9C-101B-9397-08002B2CF9AE}" pid="8" name="关键字">
    <vt:lpwstr>PPT幻灯片 其他关系 2 对立 汇聚 集合 聚合 摩擦 对冲 冲突 激烈 其他 V1 V2</vt:lpwstr>
  </property>
  <property fmtid="{D5CDD505-2E9C-101B-9397-08002B2CF9AE}" pid="9" name="模板缩略图">
    <vt:lpwstr>A20120121116C72.png</vt:lpwstr>
  </property>
  <property fmtid="{D5CDD505-2E9C-101B-9397-08002B2CF9AE}" pid="10" name="显示VIP等级">
    <vt:lpwstr>1</vt:lpwstr>
  </property>
  <property fmtid="{D5CDD505-2E9C-101B-9397-08002B2CF9AE}" pid="11" name="附件ID">
    <vt:lpwstr>A20120121116C7201</vt:lpwstr>
  </property>
  <property fmtid="{D5CDD505-2E9C-101B-9397-08002B2CF9AE}" pid="12" name="附件标题">
    <vt:lpwstr>A20120121116C7201</vt:lpwstr>
  </property>
  <property fmtid="{D5CDD505-2E9C-101B-9397-08002B2CF9AE}" pid="13" name="缩略图标题">
    <vt:lpwstr>对冲冲突箭头</vt:lpwstr>
  </property>
  <property fmtid="{D5CDD505-2E9C-101B-9397-08002B2CF9AE}" pid="14" name="附件路径">
    <vt:lpwstr>A20120121116C7201.pptx</vt:lpwstr>
  </property>
  <property fmtid="{D5CDD505-2E9C-101B-9397-08002B2CF9AE}" pid="15" name="附件缩略图">
    <vt:lpwstr>A20120121116C7201.png</vt:lpwstr>
  </property>
  <property fmtid="{D5CDD505-2E9C-101B-9397-08002B2CF9AE}" pid="16" name="VIP等级">
    <vt:lpwstr>1</vt:lpwstr>
  </property>
  <property fmtid="{D5CDD505-2E9C-101B-9397-08002B2CF9AE}" pid="17" name="是否可购买">
    <vt:lpwstr>0</vt:lpwstr>
  </property>
  <property fmtid="{D5CDD505-2E9C-101B-9397-08002B2CF9AE}" pid="18" name="价格">
    <vt:lpwstr>0</vt:lpwstr>
  </property>
  <property fmtid="{D5CDD505-2E9C-101B-9397-08002B2CF9AE}" pid="19" name="操作代码">
    <vt:lpwstr>1</vt:lpwstr>
  </property>
</Properties>
</file>