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  <p:sldMasterId id="2147483685" r:id="rId3"/>
    <p:sldMasterId id="2147483697" r:id="rId4"/>
  </p:sldMasterIdLst>
  <p:sldIdLst>
    <p:sldId id="258" r:id="rId5"/>
    <p:sldId id="263" r:id="rId6"/>
    <p:sldId id="264" r:id="rId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8651"/>
    <p:restoredTop sz="94692"/>
  </p:normalViewPr>
  <p:slideViewPr>
    <p:cSldViewPr snapToGrid="0" snapToObjects="1">
      <p:cViewPr>
        <p:scale>
          <a:sx n="75" d="100"/>
          <a:sy n="75" d="100"/>
        </p:scale>
        <p:origin x="-1656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47-43C2-95B0-6DB0F08B11FA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47-43C2-95B0-6DB0F08B11FA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347-43C2-95B0-6DB0F08B11FA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347-43C2-95B0-6DB0F08B11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0.45</c:v>
                </c:pt>
                <c:pt idx="1">
                  <c:v>0.23</c:v>
                </c:pt>
                <c:pt idx="2">
                  <c:v>0.2</c:v>
                </c:pt>
                <c:pt idx="3">
                  <c:v>0.12000000000000001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47-43C2-95B0-6DB0F08B11FA}"/>
            </c:ext>
          </c:extLst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47-43C2-95B0-6DB0F08B11FA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47-43C2-95B0-6DB0F08B11FA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347-43C2-95B0-6DB0F08B11FA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347-43C2-95B0-6DB0F08B11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0.45</c:v>
                </c:pt>
                <c:pt idx="1">
                  <c:v>0.23</c:v>
                </c:pt>
                <c:pt idx="2">
                  <c:v>0.2</c:v>
                </c:pt>
                <c:pt idx="3">
                  <c:v>0.12000000000000001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47-43C2-95B0-6DB0F08B11FA}"/>
            </c:ext>
          </c:extLst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47-43C2-95B0-6DB0F08B11FA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47-43C2-95B0-6DB0F08B11FA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347-43C2-95B0-6DB0F08B11FA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347-43C2-95B0-6DB0F08B11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0.45</c:v>
                </c:pt>
                <c:pt idx="1">
                  <c:v>0.23</c:v>
                </c:pt>
                <c:pt idx="2">
                  <c:v>0.2</c:v>
                </c:pt>
                <c:pt idx="3">
                  <c:v>0.12000000000000001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47-43C2-95B0-6DB0F08B11FA}"/>
            </c:ext>
          </c:extLst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5678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256674"/>
            <a:ext cx="659004" cy="529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281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5678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256674"/>
            <a:ext cx="659004" cy="529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5505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5678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256674"/>
            <a:ext cx="659004" cy="529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895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9493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716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927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64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457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41326044"/>
              </p:ext>
            </p:extLst>
          </p:nvPr>
        </p:nvGraphicFramePr>
        <p:xfrm>
          <a:off x="2106273" y="2375735"/>
          <a:ext cx="2698938" cy="252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空心弧 3"/>
          <p:cNvSpPr/>
          <p:nvPr/>
        </p:nvSpPr>
        <p:spPr>
          <a:xfrm rot="5400000" flipH="1">
            <a:off x="2142654" y="2325744"/>
            <a:ext cx="2626173" cy="2626173"/>
          </a:xfrm>
          <a:prstGeom prst="blockArc">
            <a:avLst>
              <a:gd name="adj1" fmla="val 8387074"/>
              <a:gd name="adj2" fmla="val 21392028"/>
              <a:gd name="adj3" fmla="val 45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5400000" flipH="1">
            <a:off x="1802451" y="2021924"/>
            <a:ext cx="3233811" cy="3233809"/>
          </a:xfrm>
          <a:prstGeom prst="blockArc">
            <a:avLst>
              <a:gd name="adj1" fmla="val 7337751"/>
              <a:gd name="adj2" fmla="val 21362474"/>
              <a:gd name="adj3" fmla="val 41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5400000" flipH="1">
            <a:off x="1503074" y="1722547"/>
            <a:ext cx="3832565" cy="3832563"/>
          </a:xfrm>
          <a:prstGeom prst="blockArc">
            <a:avLst>
              <a:gd name="adj1" fmla="val 6289547"/>
              <a:gd name="adj2" fmla="val 21366090"/>
              <a:gd name="adj3" fmla="val 339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5400000" flipH="1">
            <a:off x="1176192" y="1395664"/>
            <a:ext cx="4486330" cy="4486328"/>
          </a:xfrm>
          <a:prstGeom prst="blockArc">
            <a:avLst>
              <a:gd name="adj1" fmla="val 5223629"/>
              <a:gd name="adj2" fmla="val 21367601"/>
              <a:gd name="adj3" fmla="val 30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087587" y="1515454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87586" y="11306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833937" y="1130696"/>
            <a:ext cx="128337" cy="930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087587" y="2753472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87586" y="236871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833937" y="2368714"/>
            <a:ext cx="128337" cy="930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2"/>
              </a:solidFill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087587" y="3991490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87586" y="36067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833937" y="3606732"/>
            <a:ext cx="128337" cy="9300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087587" y="5229507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87586" y="484474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6833937" y="4844749"/>
            <a:ext cx="128337" cy="930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图表 2"/>
          <p:cNvGraphicFramePr/>
          <p:nvPr>
            <p:extLst/>
          </p:nvPr>
        </p:nvGraphicFramePr>
        <p:xfrm>
          <a:off x="2106273" y="2375735"/>
          <a:ext cx="2698938" cy="252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空心弧 3"/>
          <p:cNvSpPr/>
          <p:nvPr/>
        </p:nvSpPr>
        <p:spPr>
          <a:xfrm rot="5400000" flipH="1">
            <a:off x="2142654" y="2325744"/>
            <a:ext cx="2626173" cy="2626173"/>
          </a:xfrm>
          <a:prstGeom prst="blockArc">
            <a:avLst>
              <a:gd name="adj1" fmla="val 8387074"/>
              <a:gd name="adj2" fmla="val 21392028"/>
              <a:gd name="adj3" fmla="val 45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5400000" flipH="1">
            <a:off x="1802451" y="2021924"/>
            <a:ext cx="3233811" cy="3233809"/>
          </a:xfrm>
          <a:prstGeom prst="blockArc">
            <a:avLst>
              <a:gd name="adj1" fmla="val 7337751"/>
              <a:gd name="adj2" fmla="val 21362474"/>
              <a:gd name="adj3" fmla="val 41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5400000" flipH="1">
            <a:off x="1503074" y="1722547"/>
            <a:ext cx="3832565" cy="3832563"/>
          </a:xfrm>
          <a:prstGeom prst="blockArc">
            <a:avLst>
              <a:gd name="adj1" fmla="val 6289547"/>
              <a:gd name="adj2" fmla="val 21366090"/>
              <a:gd name="adj3" fmla="val 339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5400000" flipH="1">
            <a:off x="1176192" y="1395664"/>
            <a:ext cx="4486330" cy="4486328"/>
          </a:xfrm>
          <a:prstGeom prst="blockArc">
            <a:avLst>
              <a:gd name="adj1" fmla="val 5223629"/>
              <a:gd name="adj2" fmla="val 21367601"/>
              <a:gd name="adj3" fmla="val 30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087587" y="1515454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87586" y="11306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833937" y="1130696"/>
            <a:ext cx="128337" cy="930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087587" y="2753472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87586" y="236871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833937" y="2368714"/>
            <a:ext cx="128337" cy="930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2"/>
              </a:solidFill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087587" y="3991490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87586" y="36067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833937" y="3606732"/>
            <a:ext cx="128337" cy="9300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087587" y="5229507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87586" y="484474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6833937" y="4844749"/>
            <a:ext cx="128337" cy="930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5373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图表 2"/>
          <p:cNvGraphicFramePr/>
          <p:nvPr>
            <p:extLst/>
          </p:nvPr>
        </p:nvGraphicFramePr>
        <p:xfrm>
          <a:off x="2106273" y="2375735"/>
          <a:ext cx="2698938" cy="2526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空心弧 3"/>
          <p:cNvSpPr/>
          <p:nvPr/>
        </p:nvSpPr>
        <p:spPr>
          <a:xfrm rot="5400000" flipH="1">
            <a:off x="2142654" y="2325744"/>
            <a:ext cx="2626173" cy="2626173"/>
          </a:xfrm>
          <a:prstGeom prst="blockArc">
            <a:avLst>
              <a:gd name="adj1" fmla="val 8387074"/>
              <a:gd name="adj2" fmla="val 21392028"/>
              <a:gd name="adj3" fmla="val 45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5400000" flipH="1">
            <a:off x="1802451" y="2021924"/>
            <a:ext cx="3233811" cy="3233809"/>
          </a:xfrm>
          <a:prstGeom prst="blockArc">
            <a:avLst>
              <a:gd name="adj1" fmla="val 7337751"/>
              <a:gd name="adj2" fmla="val 21362474"/>
              <a:gd name="adj3" fmla="val 41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5400000" flipH="1">
            <a:off x="1503074" y="1722547"/>
            <a:ext cx="3832565" cy="3832563"/>
          </a:xfrm>
          <a:prstGeom prst="blockArc">
            <a:avLst>
              <a:gd name="adj1" fmla="val 6289547"/>
              <a:gd name="adj2" fmla="val 21366090"/>
              <a:gd name="adj3" fmla="val 339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5400000" flipH="1">
            <a:off x="1176192" y="1395664"/>
            <a:ext cx="4486330" cy="4486328"/>
          </a:xfrm>
          <a:prstGeom prst="blockArc">
            <a:avLst>
              <a:gd name="adj1" fmla="val 5223629"/>
              <a:gd name="adj2" fmla="val 21367601"/>
              <a:gd name="adj3" fmla="val 30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087587" y="1515454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87586" y="11306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833937" y="1130696"/>
            <a:ext cx="128337" cy="9300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087587" y="2753472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87586" y="236871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833937" y="2368714"/>
            <a:ext cx="128337" cy="930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2"/>
              </a:solidFill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087587" y="3991490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87586" y="36067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833937" y="3606732"/>
            <a:ext cx="128337" cy="9300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087587" y="5229507"/>
            <a:ext cx="327561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ea typeface="微软雅黑" charset="0"/>
              </a:rPr>
              <a:t>顶部“开始”面板中可以对字体、字号、颜色、行距等进行修改。</a:t>
            </a:r>
            <a:endParaRPr lang="en-US" altLang="zh-CN" sz="1400" dirty="0">
              <a:solidFill>
                <a:srgbClr val="404040"/>
              </a:solidFill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87586" y="484474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2000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6833937" y="4844749"/>
            <a:ext cx="128337" cy="930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0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5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5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A82CC6"/>
      </a:accent1>
      <a:accent2>
        <a:srgbClr val="8D73FF"/>
      </a:accent2>
      <a:accent3>
        <a:srgbClr val="2DA5FF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6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264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2_Office 主题</vt:lpstr>
      <vt:lpstr>自定义设计方案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26</cp:revision>
  <dcterms:created xsi:type="dcterms:W3CDTF">2015-08-18T02:51:41Z</dcterms:created>
  <dcterms:modified xsi:type="dcterms:W3CDTF">2016-03-15T18:24:35Z</dcterms:modified>
  <cp:category/>
</cp:coreProperties>
</file>