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charts/colors6.xml" ContentType="application/vnd.ms-office.chartcolor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tableStyles.xml" ContentType="application/vnd.openxmlformats-officedocument.presentationml.tableStyles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olors11.xml" ContentType="application/vnd.ms-office.chartcolorstyle+xml"/>
  <Override PartName="/ppt/charts/colors1.xml" ContentType="application/vnd.ms-office.chartcolorstyle+xml"/>
  <Override PartName="/ppt/charts/colors12.xml" ContentType="application/vnd.ms-office.chartcolorstyl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Override PartName="/ppt/charts/colors10.xml" ContentType="application/vnd.ms-office.chartcolorstyle+xml"/>
  <Override PartName="/ppt/charts/style9.xml" ContentType="application/vnd.ms-office.chartstyle+xml"/>
  <Override PartName="/ppt/charts/style7.xml" ContentType="application/vnd.ms-office.chartstyle+xml"/>
  <Override PartName="/ppt/charts/style8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charts/style6.xml" ContentType="application/vnd.ms-office.chartstyle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Masters/slideMaster2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charts/colors9.xml" ContentType="application/vnd.ms-office.chartcolorstyl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charts/style10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84" r:id="rId2"/>
    <p:sldMasterId id="2147483686" r:id="rId3"/>
    <p:sldMasterId id="2147483681" r:id="rId4"/>
  </p:sldMasterIdLst>
  <p:sldIdLst>
    <p:sldId id="268" r:id="rId5"/>
    <p:sldId id="269" r:id="rId6"/>
    <p:sldId id="270" r:id="rId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23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712"/>
  </p:normalViewPr>
  <p:slideViewPr>
    <p:cSldViewPr snapToGrid="0" snapToObjects="1">
      <p:cViewPr varScale="1">
        <p:scale>
          <a:sx n="104" d="100"/>
          <a:sy n="104" d="100"/>
        </p:scale>
        <p:origin x="-57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Office_Excel____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Office_Excel____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Microsoft_Office_Excel____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Microsoft_Office_Excel____12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Office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Office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Office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Office_Excel____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Office_Excel____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Office_Excel____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Office_Excel____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Office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67-4384-8DE4-82D6D3125FE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67-4384-8DE4-82D6D3125FE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67-4384-8DE4-82D6D3125FE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E7-4A6B-8E41-BC1B823BA63E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E7-4A6B-8E41-BC1B823BA63E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E7-4A6B-8E41-BC1B823BA63E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FD-4830-9890-1110A53381F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FD-4830-9890-1110A53381F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EFD-4830-9890-1110A53381F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9D-4442-82E5-E4C3EE64EDD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9D-4442-82E5-E4C3EE64EDD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98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39D-4442-82E5-E4C3EE64EDD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E7-4A6B-8E41-BC1B823BA63E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E7-4A6B-8E41-BC1B823BA63E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E7-4A6B-8E41-BC1B823BA63E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FD-4830-9890-1110A53381F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FD-4830-9890-1110A53381F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EFD-4830-9890-1110A53381F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9D-4442-82E5-E4C3EE64EDD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9D-4442-82E5-E4C3EE64EDD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98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39D-4442-82E5-E4C3EE64EDD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67-4384-8DE4-82D6D3125FE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67-4384-8DE4-82D6D3125FE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67-4384-8DE4-82D6D3125FE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9E7-4A6B-8E41-BC1B823BA63E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9E7-4A6B-8E41-BC1B823BA63E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43</c:v>
                </c:pt>
                <c:pt idx="1">
                  <c:v>57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B9E7-4A6B-8E41-BC1B823BA63E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EFD-4830-9890-1110A53381F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EFD-4830-9890-1110A53381F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76</c:v>
                </c:pt>
                <c:pt idx="1">
                  <c:v>24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EFD-4830-9890-1110A53381F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</c:spPr>
          <c:dPt>
            <c:idx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39D-4442-82E5-E4C3EE64EDD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39D-4442-82E5-E4C3EE64EDD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98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D39D-4442-82E5-E4C3EE64EDD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167-4384-8DE4-82D6D3125FE9}"/>
              </c:ext>
            </c:extLst>
          </c:dPt>
          <c:dPt>
            <c:idx val="1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167-4384-8DE4-82D6D3125FE9}"/>
              </c:ext>
            </c:extLst>
          </c:dPt>
          <c:cat>
            <c:strRef>
              <c:f>工作表1!$A$2:$A$3</c:f>
              <c:strCache>
                <c:ptCount val="2"/>
                <c:pt idx="0">
                  <c:v>A</c:v>
                </c:pt>
                <c:pt idx="1">
                  <c:v>其他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167-4384-8DE4-82D6D3125FE9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20286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281621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6"/>
          <p:cNvCxnSpPr/>
          <p:nvPr userDrawn="1"/>
        </p:nvCxnSpPr>
        <p:spPr>
          <a:xfrm>
            <a:off x="589913" y="784020"/>
            <a:ext cx="199016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 userDrawn="1"/>
        </p:nvSpPr>
        <p:spPr>
          <a:xfrm>
            <a:off x="0" y="367163"/>
            <a:ext cx="430306" cy="8068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589914" y="254451"/>
            <a:ext cx="4339894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zh-CN" altLang="en-US" dirty="0"/>
              <a:t>点击</a:t>
            </a:r>
            <a:r>
              <a:rPr kumimoji="1" lang="zh-CN" altLang="en-US"/>
              <a:t>此处添加标题</a:t>
            </a:r>
            <a:endParaRPr kumimoji="1" lang="zh-CN" altLang="en-US" dirty="0"/>
          </a:p>
        </p:txBody>
      </p:sp>
      <p:sp>
        <p:nvSpPr>
          <p:cNvPr id="5" name="文本占位符 7"/>
          <p:cNvSpPr>
            <a:spLocks noGrp="1"/>
          </p:cNvSpPr>
          <p:nvPr>
            <p:ph type="body" sz="quarter" idx="11" hasCustomPrompt="1"/>
          </p:nvPr>
        </p:nvSpPr>
        <p:spPr>
          <a:xfrm>
            <a:off x="589911" y="770574"/>
            <a:ext cx="4339897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16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11141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cs typeface="Segoe UI Light"/>
              </a:rPr>
              <a:t>Century Gothic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4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400" dirty="0" err="1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00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00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682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660420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1904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39724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6423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线连接符 32"/>
          <p:cNvCxnSpPr/>
          <p:nvPr/>
        </p:nvCxnSpPr>
        <p:spPr>
          <a:xfrm>
            <a:off x="7232465" y="4092103"/>
            <a:ext cx="0" cy="869934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899862" y="2177143"/>
            <a:ext cx="0" cy="2784893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1834100" y="2873829"/>
            <a:ext cx="0" cy="2088208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4501497" y="3222171"/>
            <a:ext cx="0" cy="1739865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占位符 1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0" name="组 9"/>
          <p:cNvGrpSpPr/>
          <p:nvPr/>
        </p:nvGrpSpPr>
        <p:grpSpPr>
          <a:xfrm>
            <a:off x="984542" y="4497866"/>
            <a:ext cx="1635546" cy="1652396"/>
            <a:chOff x="1140182" y="4247830"/>
            <a:chExt cx="1635546" cy="1652396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xmlns="" val="3462002370"/>
                </p:ext>
              </p:extLst>
            </p:nvPr>
          </p:nvGraphicFramePr>
          <p:xfrm>
            <a:off x="1140182" y="4247830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椭圆 3"/>
            <p:cNvSpPr/>
            <p:nvPr/>
          </p:nvSpPr>
          <p:spPr>
            <a:xfrm>
              <a:off x="1430416" y="4522975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63040" y="4712001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87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382908" y="4497866"/>
            <a:ext cx="1635546" cy="1652396"/>
            <a:chOff x="6434788" y="4438288"/>
            <a:chExt cx="1635546" cy="1652396"/>
          </a:xfrm>
        </p:grpSpPr>
        <p:graphicFrame>
          <p:nvGraphicFramePr>
            <p:cNvPr id="8" name="图表 7"/>
            <p:cNvGraphicFramePr/>
            <p:nvPr>
              <p:extLst>
                <p:ext uri="{D42A27DB-BD31-4B8C-83A1-F6EECF244321}">
                  <p14:modId xmlns:p14="http://schemas.microsoft.com/office/powerpoint/2010/main" xmlns="" val="3644095253"/>
                </p:ext>
              </p:extLst>
            </p:nvPr>
          </p:nvGraphicFramePr>
          <p:xfrm>
            <a:off x="6434788" y="4438288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椭圆 15"/>
            <p:cNvSpPr/>
            <p:nvPr/>
          </p:nvSpPr>
          <p:spPr>
            <a:xfrm>
              <a:off x="6725022" y="4733780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25861" y="4955670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43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683725" y="4497866"/>
            <a:ext cx="1635546" cy="1652396"/>
            <a:chOff x="3698165" y="4470562"/>
            <a:chExt cx="1635546" cy="1652396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xmlns="" val="2102071973"/>
                </p:ext>
              </p:extLst>
            </p:nvPr>
          </p:nvGraphicFramePr>
          <p:xfrm>
            <a:off x="3698165" y="4470562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椭圆 12"/>
            <p:cNvSpPr/>
            <p:nvPr/>
          </p:nvSpPr>
          <p:spPr>
            <a:xfrm>
              <a:off x="3988399" y="4751986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25115" y="4991308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76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82090" y="4497866"/>
            <a:ext cx="1635546" cy="1652396"/>
            <a:chOff x="9082090" y="4557444"/>
            <a:chExt cx="1635546" cy="1652396"/>
          </a:xfrm>
        </p:grpSpPr>
        <p:graphicFrame>
          <p:nvGraphicFramePr>
            <p:cNvPr id="14" name="图表 13"/>
            <p:cNvGraphicFramePr/>
            <p:nvPr>
              <p:extLst>
                <p:ext uri="{D42A27DB-BD31-4B8C-83A1-F6EECF244321}">
                  <p14:modId xmlns:p14="http://schemas.microsoft.com/office/powerpoint/2010/main" xmlns="" val="3395801837"/>
                </p:ext>
              </p:extLst>
            </p:nvPr>
          </p:nvGraphicFramePr>
          <p:xfrm>
            <a:off x="9082090" y="4557444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椭圆 16"/>
            <p:cNvSpPr/>
            <p:nvPr/>
          </p:nvSpPr>
          <p:spPr>
            <a:xfrm>
              <a:off x="9372324" y="4867004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88283" y="5102164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98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sp>
        <p:nvSpPr>
          <p:cNvPr id="39" name="任意形状 38"/>
          <p:cNvSpPr/>
          <p:nvPr/>
        </p:nvSpPr>
        <p:spPr>
          <a:xfrm>
            <a:off x="1828800" y="2155371"/>
            <a:ext cx="8055429" cy="1937658"/>
          </a:xfrm>
          <a:custGeom>
            <a:avLst/>
            <a:gdLst>
              <a:gd name="connsiteX0" fmla="*/ 0 w 8055429"/>
              <a:gd name="connsiteY0" fmla="*/ 696686 h 1937658"/>
              <a:gd name="connsiteX1" fmla="*/ 2699657 w 8055429"/>
              <a:gd name="connsiteY1" fmla="*/ 1066800 h 1937658"/>
              <a:gd name="connsiteX2" fmla="*/ 5399314 w 8055429"/>
              <a:gd name="connsiteY2" fmla="*/ 1937658 h 1937658"/>
              <a:gd name="connsiteX3" fmla="*/ 8055429 w 8055429"/>
              <a:gd name="connsiteY3" fmla="*/ 0 h 1937658"/>
              <a:gd name="connsiteX4" fmla="*/ 8055429 w 8055429"/>
              <a:gd name="connsiteY4" fmla="*/ 0 h 193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5429" h="1937658">
                <a:moveTo>
                  <a:pt x="0" y="696686"/>
                </a:moveTo>
                <a:lnTo>
                  <a:pt x="2699657" y="1066800"/>
                </a:lnTo>
                <a:lnTo>
                  <a:pt x="5399314" y="1937658"/>
                </a:lnTo>
                <a:lnTo>
                  <a:pt x="8055429" y="0"/>
                </a:lnTo>
                <a:lnTo>
                  <a:pt x="8055429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84543" y="185896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542" y="153384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93284" y="218143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93283" y="185631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75110" y="2862588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75109" y="253746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92537" y="1114720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92536" y="7896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453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线连接符 32"/>
          <p:cNvCxnSpPr/>
          <p:nvPr/>
        </p:nvCxnSpPr>
        <p:spPr>
          <a:xfrm>
            <a:off x="7232465" y="4092103"/>
            <a:ext cx="0" cy="869934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899862" y="2177143"/>
            <a:ext cx="0" cy="2784893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1834100" y="2873829"/>
            <a:ext cx="0" cy="2088208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4501497" y="3222171"/>
            <a:ext cx="0" cy="1739865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0" name="组 9"/>
          <p:cNvGrpSpPr/>
          <p:nvPr/>
        </p:nvGrpSpPr>
        <p:grpSpPr>
          <a:xfrm>
            <a:off x="984542" y="4497866"/>
            <a:ext cx="1635546" cy="1652396"/>
            <a:chOff x="1140182" y="4247830"/>
            <a:chExt cx="1635546" cy="1652396"/>
          </a:xfrm>
        </p:grpSpPr>
        <p:graphicFrame>
          <p:nvGraphicFramePr>
            <p:cNvPr id="5" name="图表 4"/>
            <p:cNvGraphicFramePr/>
            <p:nvPr>
              <p:extLst/>
            </p:nvPr>
          </p:nvGraphicFramePr>
          <p:xfrm>
            <a:off x="1140182" y="4247830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椭圆 3"/>
            <p:cNvSpPr/>
            <p:nvPr/>
          </p:nvSpPr>
          <p:spPr>
            <a:xfrm>
              <a:off x="1430416" y="4522975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63040" y="4712001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87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382908" y="4497866"/>
            <a:ext cx="1635546" cy="1652396"/>
            <a:chOff x="6434788" y="4438288"/>
            <a:chExt cx="1635546" cy="1652396"/>
          </a:xfrm>
        </p:grpSpPr>
        <p:graphicFrame>
          <p:nvGraphicFramePr>
            <p:cNvPr id="8" name="图表 7"/>
            <p:cNvGraphicFramePr/>
            <p:nvPr>
              <p:extLst/>
            </p:nvPr>
          </p:nvGraphicFramePr>
          <p:xfrm>
            <a:off x="6434788" y="4438288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椭圆 15"/>
            <p:cNvSpPr/>
            <p:nvPr/>
          </p:nvSpPr>
          <p:spPr>
            <a:xfrm>
              <a:off x="6725022" y="4733780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25861" y="4955670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43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683725" y="4497866"/>
            <a:ext cx="1635546" cy="1652396"/>
            <a:chOff x="3698165" y="4470562"/>
            <a:chExt cx="1635546" cy="1652396"/>
          </a:xfrm>
        </p:grpSpPr>
        <p:graphicFrame>
          <p:nvGraphicFramePr>
            <p:cNvPr id="11" name="图表 10"/>
            <p:cNvGraphicFramePr/>
            <p:nvPr>
              <p:extLst/>
            </p:nvPr>
          </p:nvGraphicFramePr>
          <p:xfrm>
            <a:off x="3698165" y="4470562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椭圆 12"/>
            <p:cNvSpPr/>
            <p:nvPr/>
          </p:nvSpPr>
          <p:spPr>
            <a:xfrm>
              <a:off x="3988399" y="4751986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25115" y="4991308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76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82090" y="4497866"/>
            <a:ext cx="1635546" cy="1652396"/>
            <a:chOff x="9082090" y="4557444"/>
            <a:chExt cx="1635546" cy="1652396"/>
          </a:xfrm>
        </p:grpSpPr>
        <p:graphicFrame>
          <p:nvGraphicFramePr>
            <p:cNvPr id="14" name="图表 13"/>
            <p:cNvGraphicFramePr/>
            <p:nvPr>
              <p:extLst/>
            </p:nvPr>
          </p:nvGraphicFramePr>
          <p:xfrm>
            <a:off x="9082090" y="4557444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椭圆 16"/>
            <p:cNvSpPr/>
            <p:nvPr/>
          </p:nvSpPr>
          <p:spPr>
            <a:xfrm>
              <a:off x="9372324" y="4867004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88283" y="5102164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98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sp>
        <p:nvSpPr>
          <p:cNvPr id="39" name="任意形状 38"/>
          <p:cNvSpPr/>
          <p:nvPr/>
        </p:nvSpPr>
        <p:spPr>
          <a:xfrm>
            <a:off x="1828800" y="2155371"/>
            <a:ext cx="8055429" cy="1937658"/>
          </a:xfrm>
          <a:custGeom>
            <a:avLst/>
            <a:gdLst>
              <a:gd name="connsiteX0" fmla="*/ 0 w 8055429"/>
              <a:gd name="connsiteY0" fmla="*/ 696686 h 1937658"/>
              <a:gd name="connsiteX1" fmla="*/ 2699657 w 8055429"/>
              <a:gd name="connsiteY1" fmla="*/ 1066800 h 1937658"/>
              <a:gd name="connsiteX2" fmla="*/ 5399314 w 8055429"/>
              <a:gd name="connsiteY2" fmla="*/ 1937658 h 1937658"/>
              <a:gd name="connsiteX3" fmla="*/ 8055429 w 8055429"/>
              <a:gd name="connsiteY3" fmla="*/ 0 h 1937658"/>
              <a:gd name="connsiteX4" fmla="*/ 8055429 w 8055429"/>
              <a:gd name="connsiteY4" fmla="*/ 0 h 193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5429" h="1937658">
                <a:moveTo>
                  <a:pt x="0" y="696686"/>
                </a:moveTo>
                <a:lnTo>
                  <a:pt x="2699657" y="1066800"/>
                </a:lnTo>
                <a:lnTo>
                  <a:pt x="5399314" y="1937658"/>
                </a:lnTo>
                <a:lnTo>
                  <a:pt x="8055429" y="0"/>
                </a:lnTo>
                <a:lnTo>
                  <a:pt x="8055429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84543" y="185896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542" y="153384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93284" y="218143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93283" y="185631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75110" y="2862588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75109" y="253746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92537" y="1114720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92536" y="7896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4214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直线连接符 32"/>
          <p:cNvCxnSpPr/>
          <p:nvPr/>
        </p:nvCxnSpPr>
        <p:spPr>
          <a:xfrm>
            <a:off x="7232465" y="4092103"/>
            <a:ext cx="0" cy="869934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/>
          <p:nvPr/>
        </p:nvCxnSpPr>
        <p:spPr>
          <a:xfrm>
            <a:off x="9899862" y="2177143"/>
            <a:ext cx="0" cy="2784893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/>
          <p:nvPr/>
        </p:nvCxnSpPr>
        <p:spPr>
          <a:xfrm>
            <a:off x="1834100" y="2873829"/>
            <a:ext cx="0" cy="2088208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31"/>
          <p:cNvCxnSpPr/>
          <p:nvPr/>
        </p:nvCxnSpPr>
        <p:spPr>
          <a:xfrm>
            <a:off x="4501497" y="3222171"/>
            <a:ext cx="0" cy="1739865"/>
          </a:xfrm>
          <a:prstGeom prst="line">
            <a:avLst/>
          </a:prstGeom>
          <a:ln w="38100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grpSp>
        <p:nvGrpSpPr>
          <p:cNvPr id="10" name="组 9"/>
          <p:cNvGrpSpPr/>
          <p:nvPr/>
        </p:nvGrpSpPr>
        <p:grpSpPr>
          <a:xfrm>
            <a:off x="984542" y="4497866"/>
            <a:ext cx="1635546" cy="1652396"/>
            <a:chOff x="1140182" y="4247830"/>
            <a:chExt cx="1635546" cy="1652396"/>
          </a:xfrm>
        </p:grpSpPr>
        <p:graphicFrame>
          <p:nvGraphicFramePr>
            <p:cNvPr id="5" name="图表 4"/>
            <p:cNvGraphicFramePr/>
            <p:nvPr>
              <p:extLst>
                <p:ext uri="{D42A27DB-BD31-4B8C-83A1-F6EECF244321}">
                  <p14:modId xmlns:p14="http://schemas.microsoft.com/office/powerpoint/2010/main" xmlns="" val="1860837920"/>
                </p:ext>
              </p:extLst>
            </p:nvPr>
          </p:nvGraphicFramePr>
          <p:xfrm>
            <a:off x="1140182" y="4247830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4" name="椭圆 3"/>
            <p:cNvSpPr/>
            <p:nvPr/>
          </p:nvSpPr>
          <p:spPr>
            <a:xfrm>
              <a:off x="1430416" y="4522975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563040" y="4712001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87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382908" y="4497866"/>
            <a:ext cx="1635546" cy="1652396"/>
            <a:chOff x="6434788" y="4438288"/>
            <a:chExt cx="1635546" cy="1652396"/>
          </a:xfrm>
        </p:grpSpPr>
        <p:graphicFrame>
          <p:nvGraphicFramePr>
            <p:cNvPr id="8" name="图表 7"/>
            <p:cNvGraphicFramePr/>
            <p:nvPr>
              <p:extLst/>
            </p:nvPr>
          </p:nvGraphicFramePr>
          <p:xfrm>
            <a:off x="6434788" y="4438288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6" name="椭圆 15"/>
            <p:cNvSpPr/>
            <p:nvPr/>
          </p:nvSpPr>
          <p:spPr>
            <a:xfrm>
              <a:off x="6725022" y="4733780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825861" y="4955670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43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7" name="组 6"/>
          <p:cNvGrpSpPr/>
          <p:nvPr/>
        </p:nvGrpSpPr>
        <p:grpSpPr>
          <a:xfrm>
            <a:off x="3683725" y="4497866"/>
            <a:ext cx="1635546" cy="1652396"/>
            <a:chOff x="3698165" y="4470562"/>
            <a:chExt cx="1635546" cy="1652396"/>
          </a:xfrm>
        </p:grpSpPr>
        <p:graphicFrame>
          <p:nvGraphicFramePr>
            <p:cNvPr id="11" name="图表 10"/>
            <p:cNvGraphicFramePr/>
            <p:nvPr>
              <p:extLst/>
            </p:nvPr>
          </p:nvGraphicFramePr>
          <p:xfrm>
            <a:off x="3698165" y="4470562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3" name="椭圆 12"/>
            <p:cNvSpPr/>
            <p:nvPr/>
          </p:nvSpPr>
          <p:spPr>
            <a:xfrm>
              <a:off x="3988399" y="4751986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125115" y="4991308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76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082090" y="4497866"/>
            <a:ext cx="1635546" cy="1652396"/>
            <a:chOff x="9082090" y="4557444"/>
            <a:chExt cx="1635546" cy="1652396"/>
          </a:xfrm>
        </p:grpSpPr>
        <p:graphicFrame>
          <p:nvGraphicFramePr>
            <p:cNvPr id="14" name="图表 13"/>
            <p:cNvGraphicFramePr/>
            <p:nvPr>
              <p:extLst/>
            </p:nvPr>
          </p:nvGraphicFramePr>
          <p:xfrm>
            <a:off x="9082090" y="4557444"/>
            <a:ext cx="1635546" cy="165239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7" name="椭圆 16"/>
            <p:cNvSpPr/>
            <p:nvPr/>
          </p:nvSpPr>
          <p:spPr>
            <a:xfrm>
              <a:off x="9372324" y="4867004"/>
              <a:ext cx="1055077" cy="10550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488283" y="5102164"/>
              <a:ext cx="853401" cy="584759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</a:bodyPr>
            <a:lstStyle/>
            <a:p>
              <a:pPr algn="ctr"/>
              <a:r>
                <a:rPr kumimoji="1" lang="en-US" altLang="zh-CN" sz="3200" b="1" dirty="0">
                  <a:cs typeface="Segoe UI Light"/>
                </a:rPr>
                <a:t>98</a:t>
              </a:r>
              <a:r>
                <a:rPr kumimoji="1" lang="en-US" altLang="zh-CN" sz="1100" b="1" dirty="0">
                  <a:cs typeface="Segoe UI Light"/>
                </a:rPr>
                <a:t>%</a:t>
              </a:r>
              <a:endParaRPr kumimoji="1" lang="zh-CN" altLang="en-US" sz="1100" b="1" dirty="0">
                <a:cs typeface="Segoe UI Light"/>
              </a:endParaRPr>
            </a:p>
          </p:txBody>
        </p:sp>
      </p:grpSp>
      <p:sp>
        <p:nvSpPr>
          <p:cNvPr id="39" name="任意形状 38"/>
          <p:cNvSpPr/>
          <p:nvPr/>
        </p:nvSpPr>
        <p:spPr>
          <a:xfrm>
            <a:off x="1828800" y="2155371"/>
            <a:ext cx="8055429" cy="1937658"/>
          </a:xfrm>
          <a:custGeom>
            <a:avLst/>
            <a:gdLst>
              <a:gd name="connsiteX0" fmla="*/ 0 w 8055429"/>
              <a:gd name="connsiteY0" fmla="*/ 696686 h 1937658"/>
              <a:gd name="connsiteX1" fmla="*/ 2699657 w 8055429"/>
              <a:gd name="connsiteY1" fmla="*/ 1066800 h 1937658"/>
              <a:gd name="connsiteX2" fmla="*/ 5399314 w 8055429"/>
              <a:gd name="connsiteY2" fmla="*/ 1937658 h 1937658"/>
              <a:gd name="connsiteX3" fmla="*/ 8055429 w 8055429"/>
              <a:gd name="connsiteY3" fmla="*/ 0 h 1937658"/>
              <a:gd name="connsiteX4" fmla="*/ 8055429 w 8055429"/>
              <a:gd name="connsiteY4" fmla="*/ 0 h 1937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55429" h="1937658">
                <a:moveTo>
                  <a:pt x="0" y="696686"/>
                </a:moveTo>
                <a:lnTo>
                  <a:pt x="2699657" y="1066800"/>
                </a:lnTo>
                <a:lnTo>
                  <a:pt x="5399314" y="1937658"/>
                </a:lnTo>
                <a:lnTo>
                  <a:pt x="8055429" y="0"/>
                </a:lnTo>
                <a:lnTo>
                  <a:pt x="8055429" y="0"/>
                </a:lnTo>
              </a:path>
            </a:pathLst>
          </a:cu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984543" y="185896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984542" y="153384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793284" y="2181434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793283" y="1856315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175110" y="2862588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175109" y="2537469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092537" y="1114720"/>
            <a:ext cx="2035505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85783">
              <a:lnSpc>
                <a:spcPct val="130000"/>
              </a:lnSpc>
            </a:pP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顶部“开始”面板中可以对字体、字号、颜色、行距等进行修改。</a:t>
            </a:r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9092536" y="789601"/>
            <a:ext cx="20313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783"/>
            <a:r>
              <a:rPr lang="zh-CN" altLang="en-US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点击此处添加标题</a:t>
            </a:r>
            <a:endParaRPr lang="en-US" altLang="zh-CN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02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">
  <a:themeElements>
    <a:clrScheme name="红色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</TotalTime>
  <Words>288</Words>
  <Application>Microsoft Office PowerPoint</Application>
  <PresentationFormat>自定义</PresentationFormat>
  <Paragraphs>36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Office 主题</vt:lpstr>
      <vt:lpstr>1_Office 主题</vt:lpstr>
      <vt:lpstr>3_Office 主题</vt:lpstr>
      <vt:lpstr>2_Office 主题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OfficePLUS</dc:creator>
  <cp:keywords/>
  <dc:description/>
  <cp:lastModifiedBy>Administrator</cp:lastModifiedBy>
  <cp:revision>55</cp:revision>
  <dcterms:created xsi:type="dcterms:W3CDTF">2015-08-18T02:51:41Z</dcterms:created>
  <dcterms:modified xsi:type="dcterms:W3CDTF">2016-03-15T18:25:01Z</dcterms:modified>
  <cp:category/>
</cp:coreProperties>
</file>