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2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90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4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1920"/>
    <a:srgbClr val="F0F2F1"/>
    <a:srgbClr val="C0CDCE"/>
    <a:srgbClr val="37AEF4"/>
    <a:srgbClr val="FF9528"/>
    <a:srgbClr val="D9E021"/>
    <a:srgbClr val="79CA46"/>
    <a:srgbClr val="4F81BD"/>
    <a:srgbClr val="BECCCD"/>
    <a:srgbClr val="F1F3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890"/>
        <p:guide orient="horz" pos="3929"/>
        <p:guide pos="3840"/>
        <p:guide pos="7348"/>
        <p:guide pos="3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A50E-D81B-41DF-AC92-521E7F23A96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7E2E4-A1D2-4455-A187-EC0365C717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12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750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3079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400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658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119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901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2204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345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481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8100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99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4877-8AF9-4786-B97D-2DFF093FB51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75B-EFCF-48D9-BABF-D5671A8E4A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19288" y="3779404"/>
            <a:ext cx="8281168" cy="45719"/>
            <a:chOff x="395288" y="3519294"/>
            <a:chExt cx="7926776" cy="53722"/>
          </a:xfrm>
        </p:grpSpPr>
        <p:sp>
          <p:nvSpPr>
            <p:cNvPr id="8" name="矩形 7"/>
            <p:cNvSpPr/>
            <p:nvPr/>
          </p:nvSpPr>
          <p:spPr>
            <a:xfrm>
              <a:off x="395288" y="3519294"/>
              <a:ext cx="1584424" cy="53722"/>
            </a:xfrm>
            <a:prstGeom prst="rect">
              <a:avLst/>
            </a:prstGeom>
            <a:solidFill>
              <a:srgbClr val="37A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80876" y="3519294"/>
              <a:ext cx="1584424" cy="53722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66464" y="3519294"/>
              <a:ext cx="1584424" cy="53722"/>
            </a:xfrm>
            <a:prstGeom prst="rect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152052" y="3519294"/>
              <a:ext cx="1584424" cy="5372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37640" y="3519294"/>
              <a:ext cx="1584424" cy="53722"/>
            </a:xfrm>
            <a:prstGeom prst="rect">
              <a:avLst/>
            </a:prstGeom>
            <a:solidFill>
              <a:srgbClr val="FF9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 flipV="1">
            <a:off x="3575765" y="2024923"/>
            <a:ext cx="0" cy="1777340"/>
          </a:xfrm>
          <a:prstGeom prst="line">
            <a:avLst/>
          </a:prstGeom>
          <a:ln w="19050">
            <a:solidFill>
              <a:srgbClr val="37AE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231026" y="3802262"/>
            <a:ext cx="0" cy="1777340"/>
          </a:xfrm>
          <a:prstGeom prst="line">
            <a:avLst/>
          </a:prstGeom>
          <a:ln w="19050">
            <a:solidFill>
              <a:srgbClr val="79C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886287" y="2024923"/>
            <a:ext cx="0" cy="1777340"/>
          </a:xfrm>
          <a:prstGeom prst="line">
            <a:avLst/>
          </a:prstGeom>
          <a:ln w="19050">
            <a:solidFill>
              <a:srgbClr val="D9E0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541548" y="3802262"/>
            <a:ext cx="0" cy="177734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196809" y="2024923"/>
            <a:ext cx="0" cy="1777340"/>
          </a:xfrm>
          <a:prstGeom prst="line">
            <a:avLst/>
          </a:prstGeom>
          <a:ln w="19050">
            <a:solidFill>
              <a:srgbClr val="FF9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" name="TextBox 2047"/>
          <p:cNvSpPr txBox="1"/>
          <p:nvPr/>
        </p:nvSpPr>
        <p:spPr>
          <a:xfrm>
            <a:off x="1920505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zh-CN" altLang="en-US" sz="32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6982" y="3779404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32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31027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32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9070" y="3779404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32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34331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32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 flipH="1">
            <a:off x="1937644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3" name="Rectangle 42"/>
          <p:cNvSpPr/>
          <p:nvPr/>
        </p:nvSpPr>
        <p:spPr>
          <a:xfrm flipH="1">
            <a:off x="1937645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 flipH="1">
            <a:off x="5231026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5" name="Rectangle 42"/>
          <p:cNvSpPr/>
          <p:nvPr/>
        </p:nvSpPr>
        <p:spPr>
          <a:xfrm flipH="1">
            <a:off x="5231027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2"/>
          <p:cNvSpPr/>
          <p:nvPr/>
        </p:nvSpPr>
        <p:spPr>
          <a:xfrm flipH="1">
            <a:off x="8534330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8534331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2"/>
          <p:cNvSpPr/>
          <p:nvPr/>
        </p:nvSpPr>
        <p:spPr>
          <a:xfrm flipH="1">
            <a:off x="3592905" y="477416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9" name="Rectangle 42"/>
          <p:cNvSpPr/>
          <p:nvPr/>
        </p:nvSpPr>
        <p:spPr>
          <a:xfrm flipH="1">
            <a:off x="3592906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2"/>
          <p:cNvSpPr/>
          <p:nvPr/>
        </p:nvSpPr>
        <p:spPr>
          <a:xfrm flipH="1">
            <a:off x="6896209" y="477416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1" name="Rectangle 42"/>
          <p:cNvSpPr/>
          <p:nvPr/>
        </p:nvSpPr>
        <p:spPr>
          <a:xfrm flipH="1">
            <a:off x="6896210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5131648" y="5489862"/>
            <a:ext cx="198756" cy="198756"/>
            <a:chOff x="3607648" y="5489862"/>
            <a:chExt cx="198756" cy="198756"/>
          </a:xfrm>
        </p:grpSpPr>
        <p:sp>
          <p:nvSpPr>
            <p:cNvPr id="52" name="椭圆 5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9" name="椭圆 2048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79CA46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75171" y="1866389"/>
            <a:ext cx="198756" cy="198756"/>
            <a:chOff x="3607648" y="5489862"/>
            <a:chExt cx="198756" cy="198756"/>
          </a:xfrm>
        </p:grpSpPr>
        <p:sp>
          <p:nvSpPr>
            <p:cNvPr id="56" name="椭圆 55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70985" y="1866389"/>
            <a:ext cx="198756" cy="198756"/>
            <a:chOff x="3607648" y="5489862"/>
            <a:chExt cx="198756" cy="198756"/>
          </a:xfrm>
        </p:grpSpPr>
        <p:sp>
          <p:nvSpPr>
            <p:cNvPr id="59" name="椭圆 58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01078" y="1866389"/>
            <a:ext cx="198756" cy="198756"/>
            <a:chOff x="3607648" y="5489862"/>
            <a:chExt cx="198756" cy="198756"/>
          </a:xfrm>
        </p:grpSpPr>
        <p:sp>
          <p:nvSpPr>
            <p:cNvPr id="62" name="椭圆 6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34952" y="5489862"/>
            <a:ext cx="198756" cy="198756"/>
            <a:chOff x="3607648" y="5489862"/>
            <a:chExt cx="198756" cy="198756"/>
          </a:xfrm>
        </p:grpSpPr>
        <p:sp>
          <p:nvSpPr>
            <p:cNvPr id="65" name="椭圆 64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2758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4e838cea5afe682920b18168126a39dda41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</TotalTime>
  <Words>156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CLICK TO ADD TITLE IN HERE 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104</cp:revision>
  <dcterms:created xsi:type="dcterms:W3CDTF">2014-07-24T05:30:04Z</dcterms:created>
  <dcterms:modified xsi:type="dcterms:W3CDTF">2016-03-09T05:10:01Z</dcterms:modified>
</cp:coreProperties>
</file>