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9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6924" userDrawn="1">
          <p15:clr>
            <a:srgbClr val="A4A3A4"/>
          </p15:clr>
        </p15:guide>
        <p15:guide id="3" orient="horz" pos="28" userDrawn="1">
          <p15:clr>
            <a:srgbClr val="A4A3A4"/>
          </p15:clr>
        </p15:guide>
        <p15:guide id="4" orient="horz" pos="4320" userDrawn="1">
          <p15:clr>
            <a:srgbClr val="A4A3A4"/>
          </p15:clr>
        </p15:guide>
        <p15:guide id="5" orient="horz" pos="3271" userDrawn="1">
          <p15:clr>
            <a:srgbClr val="A4A3A4"/>
          </p15:clr>
        </p15:guide>
        <p15:guide id="6" orient="horz" pos="1389" userDrawn="1">
          <p15:clr>
            <a:srgbClr val="A4A3A4"/>
          </p15:clr>
        </p15:guide>
        <p15:guide id="7" pos="4634" userDrawn="1">
          <p15:clr>
            <a:srgbClr val="A4A3A4"/>
          </p15:clr>
        </p15:guide>
        <p15:guide id="8" orient="horz" pos="2795" userDrawn="1">
          <p15:clr>
            <a:srgbClr val="A4A3A4"/>
          </p15:clr>
        </p15:guide>
        <p15:guide id="9" pos="6947" userDrawn="1">
          <p15:clr>
            <a:srgbClr val="A4A3A4"/>
          </p15:clr>
        </p15:guide>
        <p15:guide id="10" pos="6471" userDrawn="1">
          <p15:clr>
            <a:srgbClr val="A4A3A4"/>
          </p15:clr>
        </p15:guide>
        <p15:guide id="11" pos="6811" userDrawn="1">
          <p15:clr>
            <a:srgbClr val="A4A3A4"/>
          </p15:clr>
        </p15:guide>
        <p15:guide id="12" orient="horz" pos="37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A049"/>
    <a:srgbClr val="8A8A8A"/>
    <a:srgbClr val="7CAE57"/>
    <a:srgbClr val="616161"/>
    <a:srgbClr val="5B9BD5"/>
    <a:srgbClr val="78AA53"/>
    <a:srgbClr val="6D9F48"/>
    <a:srgbClr val="525252"/>
    <a:srgbClr val="5ECAF1"/>
    <a:srgbClr val="D4B13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774" autoAdjust="0"/>
    <p:restoredTop sz="94660"/>
  </p:normalViewPr>
  <p:slideViewPr>
    <p:cSldViewPr snapToGrid="0">
      <p:cViewPr varScale="1">
        <p:scale>
          <a:sx n="89" d="100"/>
          <a:sy n="89" d="100"/>
        </p:scale>
        <p:origin x="-582" y="-96"/>
      </p:cViewPr>
      <p:guideLst>
        <p:guide orient="horz" pos="28"/>
        <p:guide orient="horz" pos="4320"/>
        <p:guide orient="horz" pos="3271"/>
        <p:guide orient="horz" pos="1389"/>
        <p:guide orient="horz" pos="2795"/>
        <p:guide orient="horz" pos="3770"/>
        <p:guide pos="6924"/>
        <p:guide pos="4634"/>
        <p:guide pos="6947"/>
        <p:guide pos="6471"/>
        <p:guide pos="68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7ABFA-C274-46AA-9264-4223060BD27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550E8-7536-4567-B07F-B13795FF9D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8221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1027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2028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7398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1556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9080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5632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1693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2507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996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7124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1224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D2B20-2506-4A38-BEF6-CDB7D09286B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6CB46-0FDD-4C0C-A9DC-E02202FA59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6133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156716" y="1009650"/>
            <a:ext cx="11035284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" name="组合 9"/>
          <p:cNvGrpSpPr/>
          <p:nvPr/>
        </p:nvGrpSpPr>
        <p:grpSpPr>
          <a:xfrm>
            <a:off x="695625" y="2205038"/>
            <a:ext cx="5373220" cy="4290521"/>
            <a:chOff x="695625" y="2205038"/>
            <a:chExt cx="5373220" cy="4290521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695625" y="2205038"/>
              <a:ext cx="5373220" cy="2851155"/>
            </a:xfrm>
            <a:custGeom>
              <a:avLst/>
              <a:gdLst>
                <a:gd name="T0" fmla="*/ 245 w 262"/>
                <a:gd name="T1" fmla="*/ 69 h 139"/>
                <a:gd name="T2" fmla="*/ 192 w 262"/>
                <a:gd name="T3" fmla="*/ 122 h 139"/>
                <a:gd name="T4" fmla="*/ 139 w 262"/>
                <a:gd name="T5" fmla="*/ 69 h 139"/>
                <a:gd name="T6" fmla="*/ 69 w 262"/>
                <a:gd name="T7" fmla="*/ 0 h 139"/>
                <a:gd name="T8" fmla="*/ 0 w 262"/>
                <a:gd name="T9" fmla="*/ 69 h 139"/>
                <a:gd name="T10" fmla="*/ 16 w 262"/>
                <a:gd name="T11" fmla="*/ 69 h 139"/>
                <a:gd name="T12" fmla="*/ 69 w 262"/>
                <a:gd name="T13" fmla="*/ 16 h 139"/>
                <a:gd name="T14" fmla="*/ 122 w 262"/>
                <a:gd name="T15" fmla="*/ 69 h 139"/>
                <a:gd name="T16" fmla="*/ 192 w 262"/>
                <a:gd name="T17" fmla="*/ 139 h 139"/>
                <a:gd name="T18" fmla="*/ 262 w 262"/>
                <a:gd name="T19" fmla="*/ 69 h 139"/>
                <a:gd name="T20" fmla="*/ 245 w 262"/>
                <a:gd name="T21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139">
                  <a:moveTo>
                    <a:pt x="245" y="69"/>
                  </a:moveTo>
                  <a:cubicBezTo>
                    <a:pt x="245" y="99"/>
                    <a:pt x="222" y="122"/>
                    <a:pt x="192" y="122"/>
                  </a:cubicBezTo>
                  <a:cubicBezTo>
                    <a:pt x="163" y="122"/>
                    <a:pt x="139" y="99"/>
                    <a:pt x="139" y="69"/>
                  </a:cubicBezTo>
                  <a:cubicBezTo>
                    <a:pt x="139" y="31"/>
                    <a:pt x="108" y="0"/>
                    <a:pt x="69" y="0"/>
                  </a:cubicBezTo>
                  <a:cubicBezTo>
                    <a:pt x="31" y="0"/>
                    <a:pt x="0" y="31"/>
                    <a:pt x="0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40"/>
                    <a:pt x="40" y="16"/>
                    <a:pt x="69" y="16"/>
                  </a:cubicBezTo>
                  <a:cubicBezTo>
                    <a:pt x="99" y="16"/>
                    <a:pt x="122" y="40"/>
                    <a:pt x="122" y="69"/>
                  </a:cubicBezTo>
                  <a:cubicBezTo>
                    <a:pt x="122" y="108"/>
                    <a:pt x="154" y="139"/>
                    <a:pt x="192" y="139"/>
                  </a:cubicBezTo>
                  <a:cubicBezTo>
                    <a:pt x="231" y="139"/>
                    <a:pt x="262" y="108"/>
                    <a:pt x="262" y="69"/>
                  </a:cubicBezTo>
                  <a:lnTo>
                    <a:pt x="245" y="69"/>
                  </a:lnTo>
                  <a:close/>
                </a:path>
              </a:pathLst>
            </a:custGeom>
            <a:solidFill>
              <a:srgbClr val="6EA04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 dirty="0"/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4409218" y="3107194"/>
              <a:ext cx="431220" cy="1273800"/>
            </a:xfrm>
            <a:custGeom>
              <a:avLst/>
              <a:gdLst>
                <a:gd name="T0" fmla="*/ 21 w 21"/>
                <a:gd name="T1" fmla="*/ 40 h 62"/>
                <a:gd name="T2" fmla="*/ 17 w 21"/>
                <a:gd name="T3" fmla="*/ 40 h 62"/>
                <a:gd name="T4" fmla="*/ 17 w 21"/>
                <a:gd name="T5" fmla="*/ 62 h 62"/>
                <a:gd name="T6" fmla="*/ 12 w 21"/>
                <a:gd name="T7" fmla="*/ 62 h 62"/>
                <a:gd name="T8" fmla="*/ 12 w 21"/>
                <a:gd name="T9" fmla="*/ 40 h 62"/>
                <a:gd name="T10" fmla="*/ 9 w 21"/>
                <a:gd name="T11" fmla="*/ 40 h 62"/>
                <a:gd name="T12" fmla="*/ 9 w 21"/>
                <a:gd name="T13" fmla="*/ 62 h 62"/>
                <a:gd name="T14" fmla="*/ 4 w 21"/>
                <a:gd name="T15" fmla="*/ 62 h 62"/>
                <a:gd name="T16" fmla="*/ 4 w 21"/>
                <a:gd name="T17" fmla="*/ 40 h 62"/>
                <a:gd name="T18" fmla="*/ 0 w 21"/>
                <a:gd name="T19" fmla="*/ 40 h 62"/>
                <a:gd name="T20" fmla="*/ 0 w 21"/>
                <a:gd name="T21" fmla="*/ 19 h 62"/>
                <a:gd name="T22" fmla="*/ 2 w 21"/>
                <a:gd name="T23" fmla="*/ 15 h 62"/>
                <a:gd name="T24" fmla="*/ 6 w 21"/>
                <a:gd name="T25" fmla="*/ 12 h 62"/>
                <a:gd name="T26" fmla="*/ 11 w 21"/>
                <a:gd name="T27" fmla="*/ 11 h 62"/>
                <a:gd name="T28" fmla="*/ 16 w 21"/>
                <a:gd name="T29" fmla="*/ 12 h 62"/>
                <a:gd name="T30" fmla="*/ 21 w 21"/>
                <a:gd name="T31" fmla="*/ 17 h 62"/>
                <a:gd name="T32" fmla="*/ 21 w 21"/>
                <a:gd name="T33" fmla="*/ 19 h 62"/>
                <a:gd name="T34" fmla="*/ 21 w 21"/>
                <a:gd name="T35" fmla="*/ 40 h 62"/>
                <a:gd name="T36" fmla="*/ 15 w 21"/>
                <a:gd name="T37" fmla="*/ 5 h 62"/>
                <a:gd name="T38" fmla="*/ 14 w 21"/>
                <a:gd name="T39" fmla="*/ 8 h 62"/>
                <a:gd name="T40" fmla="*/ 11 w 21"/>
                <a:gd name="T41" fmla="*/ 9 h 62"/>
                <a:gd name="T42" fmla="*/ 7 w 21"/>
                <a:gd name="T43" fmla="*/ 8 h 62"/>
                <a:gd name="T44" fmla="*/ 6 w 21"/>
                <a:gd name="T45" fmla="*/ 5 h 62"/>
                <a:gd name="T46" fmla="*/ 7 w 21"/>
                <a:gd name="T47" fmla="*/ 1 h 62"/>
                <a:gd name="T48" fmla="*/ 11 w 21"/>
                <a:gd name="T49" fmla="*/ 0 h 62"/>
                <a:gd name="T50" fmla="*/ 14 w 21"/>
                <a:gd name="T51" fmla="*/ 1 h 62"/>
                <a:gd name="T52" fmla="*/ 15 w 21"/>
                <a:gd name="T53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" h="62">
                  <a:moveTo>
                    <a:pt x="21" y="40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1" y="16"/>
                    <a:pt x="2" y="15"/>
                  </a:cubicBezTo>
                  <a:cubicBezTo>
                    <a:pt x="3" y="13"/>
                    <a:pt x="5" y="12"/>
                    <a:pt x="6" y="12"/>
                  </a:cubicBezTo>
                  <a:cubicBezTo>
                    <a:pt x="8" y="11"/>
                    <a:pt x="10" y="11"/>
                    <a:pt x="11" y="11"/>
                  </a:cubicBezTo>
                  <a:cubicBezTo>
                    <a:pt x="13" y="11"/>
                    <a:pt x="14" y="11"/>
                    <a:pt x="16" y="12"/>
                  </a:cubicBezTo>
                  <a:cubicBezTo>
                    <a:pt x="18" y="14"/>
                    <a:pt x="20" y="15"/>
                    <a:pt x="21" y="17"/>
                  </a:cubicBezTo>
                  <a:cubicBezTo>
                    <a:pt x="21" y="18"/>
                    <a:pt x="21" y="19"/>
                    <a:pt x="21" y="19"/>
                  </a:cubicBezTo>
                  <a:lnTo>
                    <a:pt x="21" y="40"/>
                  </a:lnTo>
                  <a:close/>
                  <a:moveTo>
                    <a:pt x="15" y="5"/>
                  </a:moveTo>
                  <a:cubicBezTo>
                    <a:pt x="15" y="6"/>
                    <a:pt x="15" y="7"/>
                    <a:pt x="14" y="8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9" y="9"/>
                    <a:pt x="8" y="9"/>
                    <a:pt x="7" y="8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6" y="3"/>
                    <a:pt x="6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5" y="2"/>
                    <a:pt x="15" y="3"/>
                    <a:pt x="15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1804880" y="3067477"/>
              <a:ext cx="615624" cy="1333376"/>
            </a:xfrm>
            <a:custGeom>
              <a:avLst/>
              <a:gdLst>
                <a:gd name="T0" fmla="*/ 28 w 30"/>
                <a:gd name="T1" fmla="*/ 38 h 65"/>
                <a:gd name="T2" fmla="*/ 30 w 30"/>
                <a:gd name="T3" fmla="*/ 37 h 65"/>
                <a:gd name="T4" fmla="*/ 21 w 30"/>
                <a:gd name="T5" fmla="*/ 15 h 65"/>
                <a:gd name="T6" fmla="*/ 9 w 30"/>
                <a:gd name="T7" fmla="*/ 15 h 65"/>
                <a:gd name="T8" fmla="*/ 0 w 30"/>
                <a:gd name="T9" fmla="*/ 37 h 65"/>
                <a:gd name="T10" fmla="*/ 2 w 30"/>
                <a:gd name="T11" fmla="*/ 38 h 65"/>
                <a:gd name="T12" fmla="*/ 10 w 30"/>
                <a:gd name="T13" fmla="*/ 22 h 65"/>
                <a:gd name="T14" fmla="*/ 11 w 30"/>
                <a:gd name="T15" fmla="*/ 29 h 65"/>
                <a:gd name="T16" fmla="*/ 3 w 30"/>
                <a:gd name="T17" fmla="*/ 45 h 65"/>
                <a:gd name="T18" fmla="*/ 11 w 30"/>
                <a:gd name="T19" fmla="*/ 45 h 65"/>
                <a:gd name="T20" fmla="*/ 14 w 30"/>
                <a:gd name="T21" fmla="*/ 65 h 65"/>
                <a:gd name="T22" fmla="*/ 17 w 30"/>
                <a:gd name="T23" fmla="*/ 65 h 65"/>
                <a:gd name="T24" fmla="*/ 19 w 30"/>
                <a:gd name="T25" fmla="*/ 45 h 65"/>
                <a:gd name="T26" fmla="*/ 27 w 30"/>
                <a:gd name="T27" fmla="*/ 45 h 65"/>
                <a:gd name="T28" fmla="*/ 19 w 30"/>
                <a:gd name="T29" fmla="*/ 29 h 65"/>
                <a:gd name="T30" fmla="*/ 20 w 30"/>
                <a:gd name="T31" fmla="*/ 22 h 65"/>
                <a:gd name="T32" fmla="*/ 28 w 30"/>
                <a:gd name="T33" fmla="*/ 38 h 65"/>
                <a:gd name="T34" fmla="*/ 15 w 30"/>
                <a:gd name="T35" fmla="*/ 10 h 65"/>
                <a:gd name="T36" fmla="*/ 18 w 30"/>
                <a:gd name="T37" fmla="*/ 9 h 65"/>
                <a:gd name="T38" fmla="*/ 20 w 30"/>
                <a:gd name="T39" fmla="*/ 5 h 65"/>
                <a:gd name="T40" fmla="*/ 18 w 30"/>
                <a:gd name="T41" fmla="*/ 2 h 65"/>
                <a:gd name="T42" fmla="*/ 15 w 30"/>
                <a:gd name="T43" fmla="*/ 0 h 65"/>
                <a:gd name="T44" fmla="*/ 11 w 30"/>
                <a:gd name="T45" fmla="*/ 2 h 65"/>
                <a:gd name="T46" fmla="*/ 10 w 30"/>
                <a:gd name="T47" fmla="*/ 5 h 65"/>
                <a:gd name="T48" fmla="*/ 11 w 30"/>
                <a:gd name="T49" fmla="*/ 9 h 65"/>
                <a:gd name="T50" fmla="*/ 15 w 30"/>
                <a:gd name="T5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65">
                  <a:moveTo>
                    <a:pt x="28" y="38"/>
                  </a:moveTo>
                  <a:cubicBezTo>
                    <a:pt x="29" y="38"/>
                    <a:pt x="30" y="38"/>
                    <a:pt x="30" y="3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2"/>
                    <a:pt x="20" y="22"/>
                    <a:pt x="20" y="22"/>
                  </a:cubicBezTo>
                  <a:lnTo>
                    <a:pt x="28" y="38"/>
                  </a:lnTo>
                  <a:close/>
                  <a:moveTo>
                    <a:pt x="15" y="10"/>
                  </a:moveTo>
                  <a:cubicBezTo>
                    <a:pt x="16" y="10"/>
                    <a:pt x="17" y="10"/>
                    <a:pt x="18" y="9"/>
                  </a:cubicBezTo>
                  <a:cubicBezTo>
                    <a:pt x="19" y="8"/>
                    <a:pt x="20" y="7"/>
                    <a:pt x="20" y="5"/>
                  </a:cubicBezTo>
                  <a:cubicBezTo>
                    <a:pt x="20" y="4"/>
                    <a:pt x="19" y="3"/>
                    <a:pt x="18" y="2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0"/>
                    <a:pt x="12" y="1"/>
                    <a:pt x="11" y="2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0" y="7"/>
                    <a:pt x="10" y="8"/>
                    <a:pt x="11" y="9"/>
                  </a:cubicBezTo>
                  <a:cubicBezTo>
                    <a:pt x="12" y="10"/>
                    <a:pt x="13" y="10"/>
                    <a:pt x="15" y="1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17" name="TextBox 268"/>
            <p:cNvSpPr txBox="1"/>
            <p:nvPr/>
          </p:nvSpPr>
          <p:spPr bwMode="auto">
            <a:xfrm>
              <a:off x="3630010" y="5387563"/>
              <a:ext cx="1989648" cy="11079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" spc="300">
                  <a:solidFill>
                    <a:srgbClr val="284848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en-US" altLang="zh-CN" sz="6600" b="1" dirty="0">
                  <a:solidFill>
                    <a:srgbClr val="6EA049"/>
                  </a:solidFill>
                </a:rPr>
                <a:t>52</a:t>
              </a:r>
              <a:r>
                <a:rPr lang="en-US" altLang="zh-CN" sz="5400" b="1" dirty="0">
                  <a:solidFill>
                    <a:srgbClr val="6EA049"/>
                  </a:solidFill>
                </a:rPr>
                <a:t>%</a:t>
              </a:r>
              <a:endParaRPr lang="zh-CN" altLang="en-US" sz="5400" b="1" dirty="0">
                <a:solidFill>
                  <a:srgbClr val="6EA049"/>
                </a:solidFill>
              </a:endParaRPr>
            </a:p>
          </p:txBody>
        </p:sp>
        <p:sp>
          <p:nvSpPr>
            <p:cNvPr id="18" name="TextBox 269"/>
            <p:cNvSpPr txBox="1"/>
            <p:nvPr/>
          </p:nvSpPr>
          <p:spPr bwMode="auto">
            <a:xfrm>
              <a:off x="1117873" y="5387563"/>
              <a:ext cx="1989648" cy="11079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en-US" altLang="zh-CN" sz="6600" b="1" dirty="0">
                  <a:solidFill>
                    <a:srgbClr val="6EA049"/>
                  </a:solidFill>
                </a:rPr>
                <a:t>48</a:t>
              </a:r>
              <a:r>
                <a:rPr lang="en-US" altLang="zh-CN" sz="5400" b="1" dirty="0">
                  <a:solidFill>
                    <a:srgbClr val="6EA049"/>
                  </a:solidFill>
                </a:rPr>
                <a:t>%</a:t>
              </a:r>
              <a:endParaRPr lang="zh-CN" altLang="en-US" sz="6600" b="1" dirty="0">
                <a:solidFill>
                  <a:srgbClr val="6EA049"/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0" y="304799"/>
            <a:ext cx="2898669" cy="0"/>
          </a:xfrm>
          <a:prstGeom prst="line">
            <a:avLst/>
          </a:prstGeom>
          <a:ln w="9525">
            <a:solidFill>
              <a:srgbClr val="7CAE5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92277" y="0"/>
            <a:ext cx="0" cy="2104784"/>
          </a:xfrm>
          <a:prstGeom prst="line">
            <a:avLst/>
          </a:prstGeom>
          <a:ln w="9525">
            <a:solidFill>
              <a:srgbClr val="6E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-54309" y="0"/>
            <a:ext cx="346586" cy="304799"/>
          </a:xfrm>
          <a:prstGeom prst="rect">
            <a:avLst/>
          </a:prstGeom>
          <a:solidFill>
            <a:srgbClr val="6E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12"/>
          <p:cNvSpPr txBox="1"/>
          <p:nvPr/>
        </p:nvSpPr>
        <p:spPr>
          <a:xfrm>
            <a:off x="5053890" y="308932"/>
            <a:ext cx="20842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Opinion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95064" y="1098226"/>
            <a:ext cx="92018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-54309" y="1582994"/>
            <a:ext cx="12246309" cy="0"/>
          </a:xfrm>
          <a:prstGeom prst="line">
            <a:avLst/>
          </a:prstGeom>
          <a:ln w="12700">
            <a:solidFill>
              <a:srgbClr val="7CAE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6921992" y="2350064"/>
            <a:ext cx="444622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male </a:t>
            </a:r>
            <a:r>
              <a:rPr lang="en-US" altLang="zh-CN" spc="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 can all do lots of things and thus the company will be bet and more       </a:t>
            </a:r>
            <a:endParaRPr lang="zh-CN" altLang="en-US" spc="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21992" y="4154150"/>
            <a:ext cx="444622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female </a:t>
            </a:r>
            <a:r>
              <a:rPr lang="en-US" altLang="zh-CN" spc="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 can all do lots of things and thus the company will be bet and more       </a:t>
            </a:r>
            <a:endParaRPr lang="zh-CN" altLang="en-US" spc="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7476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51</Words>
  <Application>Microsoft Office PowerPoint</Application>
  <PresentationFormat>自定义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lenovopc</dc:creator>
  <cp:lastModifiedBy>PC-Y</cp:lastModifiedBy>
  <cp:revision>81</cp:revision>
  <dcterms:created xsi:type="dcterms:W3CDTF">2016-02-24T12:07:17Z</dcterms:created>
  <dcterms:modified xsi:type="dcterms:W3CDTF">2016-03-08T09:19:55Z</dcterms:modified>
</cp:coreProperties>
</file>