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2" r:id="rId5"/>
    <p:sldMasterId id="2147493464" r:id="rId6"/>
    <p:sldMasterId id="2147493466" r:id="rId7"/>
  </p:sldMasterIdLst>
  <p:sldIdLst>
    <p:sldId id="273" r:id="rId8"/>
    <p:sldId id="274" r:id="rId9"/>
    <p:sldId id="275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FC3"/>
    <a:srgbClr val="632E62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37" autoAdjust="0"/>
    <p:restoredTop sz="94611"/>
  </p:normalViewPr>
  <p:slideViewPr>
    <p:cSldViewPr snapToGrid="0" snapToObjects="1">
      <p:cViewPr varScale="1">
        <p:scale>
          <a:sx n="104" d="100"/>
          <a:sy n="104" d="100"/>
        </p:scale>
        <p:origin x="-53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251799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3589343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9501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77532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3953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65310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5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97330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7" r:id="rId1"/>
    <p:sldLayoutId id="2147493468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ORGANIZATION STRUCTION</a:t>
            </a:r>
            <a:endParaRPr kumimoji="1" lang="zh-CN" altLang="en-US" dirty="0"/>
          </a:p>
        </p:txBody>
      </p:sp>
      <p:cxnSp>
        <p:nvCxnSpPr>
          <p:cNvPr id="120" name="直线连接符 119"/>
          <p:cNvCxnSpPr/>
          <p:nvPr/>
        </p:nvCxnSpPr>
        <p:spPr>
          <a:xfrm flipH="1">
            <a:off x="1628937" y="2977383"/>
            <a:ext cx="5074276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直线连接符 121"/>
          <p:cNvCxnSpPr/>
          <p:nvPr/>
        </p:nvCxnSpPr>
        <p:spPr>
          <a:xfrm>
            <a:off x="4171279" y="2531730"/>
            <a:ext cx="3348" cy="2441417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直线连接符 118"/>
          <p:cNvCxnSpPr/>
          <p:nvPr/>
        </p:nvCxnSpPr>
        <p:spPr>
          <a:xfrm>
            <a:off x="1646039" y="2977383"/>
            <a:ext cx="0" cy="199576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直线连接符 122"/>
          <p:cNvCxnSpPr/>
          <p:nvPr/>
        </p:nvCxnSpPr>
        <p:spPr>
          <a:xfrm>
            <a:off x="6703213" y="2977383"/>
            <a:ext cx="0" cy="199576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921678" y="2203984"/>
            <a:ext cx="3580161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200" u="sng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921677" y="1493817"/>
            <a:ext cx="2470548" cy="708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7" b="1" dirty="0"/>
              <a:t>EXAMPLE TEXT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2562659" y="1493818"/>
            <a:ext cx="2628244" cy="1140549"/>
            <a:chOff x="2562659" y="1493818"/>
            <a:chExt cx="2628244" cy="1140549"/>
          </a:xfrm>
        </p:grpSpPr>
        <p:grpSp>
          <p:nvGrpSpPr>
            <p:cNvPr id="8" name="组 7"/>
            <p:cNvGrpSpPr/>
            <p:nvPr/>
          </p:nvGrpSpPr>
          <p:grpSpPr>
            <a:xfrm>
              <a:off x="2562659" y="1493818"/>
              <a:ext cx="2628244" cy="1140549"/>
              <a:chOff x="1433287" y="1031787"/>
              <a:chExt cx="1971183" cy="85541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433287" y="1031787"/>
                <a:ext cx="1971183" cy="855412"/>
              </a:xfrm>
              <a:custGeom>
                <a:avLst/>
                <a:gdLst/>
                <a:ahLst/>
                <a:cxnLst/>
                <a:rect l="l" t="t" r="r" b="b"/>
                <a:pathLst>
                  <a:path w="1971183" h="855412">
                    <a:moveTo>
                      <a:pt x="427706" y="0"/>
                    </a:moveTo>
                    <a:lnTo>
                      <a:pt x="1971183" y="0"/>
                    </a:lnTo>
                    <a:lnTo>
                      <a:pt x="1971183" y="855412"/>
                    </a:lnTo>
                    <a:lnTo>
                      <a:pt x="427706" y="855412"/>
                    </a:lnTo>
                    <a:cubicBezTo>
                      <a:pt x="191490" y="855412"/>
                      <a:pt x="0" y="663922"/>
                      <a:pt x="0" y="427706"/>
                    </a:cubicBezTo>
                    <a:cubicBezTo>
                      <a:pt x="0" y="191490"/>
                      <a:pt x="191490" y="0"/>
                      <a:pt x="427706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013" y="1093523"/>
                <a:ext cx="107602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600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2232013" y="1370522"/>
                <a:ext cx="1076024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60704" y="1629653"/>
              <a:ext cx="868878" cy="868877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" name="组 8"/>
          <p:cNvGrpSpPr/>
          <p:nvPr/>
        </p:nvGrpSpPr>
        <p:grpSpPr>
          <a:xfrm>
            <a:off x="702316" y="3273389"/>
            <a:ext cx="1887445" cy="819073"/>
            <a:chOff x="658490" y="3273389"/>
            <a:chExt cx="1887445" cy="819073"/>
          </a:xfrm>
        </p:grpSpPr>
        <p:sp>
          <p:nvSpPr>
            <p:cNvPr id="68" name="矩形 3"/>
            <p:cNvSpPr/>
            <p:nvPr/>
          </p:nvSpPr>
          <p:spPr>
            <a:xfrm>
              <a:off x="658490" y="3273389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423287" y="3332501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423287" y="3597734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164" y="3380156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" name="组 5"/>
          <p:cNvGrpSpPr/>
          <p:nvPr/>
        </p:nvGrpSpPr>
        <p:grpSpPr>
          <a:xfrm>
            <a:off x="702316" y="4392257"/>
            <a:ext cx="1887445" cy="819073"/>
            <a:chOff x="658490" y="4392257"/>
            <a:chExt cx="1887445" cy="819073"/>
          </a:xfrm>
        </p:grpSpPr>
        <p:sp>
          <p:nvSpPr>
            <p:cNvPr id="87" name="矩形 3"/>
            <p:cNvSpPr/>
            <p:nvPr/>
          </p:nvSpPr>
          <p:spPr>
            <a:xfrm>
              <a:off x="658490" y="4392257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423287" y="4451369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423287" y="4716602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2651" y="4499024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49" name="组 8"/>
          <p:cNvGrpSpPr/>
          <p:nvPr/>
        </p:nvGrpSpPr>
        <p:grpSpPr>
          <a:xfrm>
            <a:off x="3216985" y="3273389"/>
            <a:ext cx="1887445" cy="819073"/>
            <a:chOff x="658490" y="3273389"/>
            <a:chExt cx="1887445" cy="819073"/>
          </a:xfrm>
        </p:grpSpPr>
        <p:sp>
          <p:nvSpPr>
            <p:cNvPr id="50" name="矩形 3"/>
            <p:cNvSpPr/>
            <p:nvPr/>
          </p:nvSpPr>
          <p:spPr>
            <a:xfrm>
              <a:off x="658490" y="3273389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423287" y="3332501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423287" y="3597734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164" y="3380156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8" name="组 5"/>
          <p:cNvGrpSpPr/>
          <p:nvPr/>
        </p:nvGrpSpPr>
        <p:grpSpPr>
          <a:xfrm>
            <a:off x="3216985" y="4392257"/>
            <a:ext cx="1887445" cy="819073"/>
            <a:chOff x="658490" y="4392257"/>
            <a:chExt cx="1887445" cy="819073"/>
          </a:xfrm>
        </p:grpSpPr>
        <p:sp>
          <p:nvSpPr>
            <p:cNvPr id="79" name="矩形 3"/>
            <p:cNvSpPr/>
            <p:nvPr/>
          </p:nvSpPr>
          <p:spPr>
            <a:xfrm>
              <a:off x="658490" y="4392257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423287" y="4451369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423287" y="4716602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2651" y="4499024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83" name="组 8"/>
          <p:cNvGrpSpPr/>
          <p:nvPr/>
        </p:nvGrpSpPr>
        <p:grpSpPr>
          <a:xfrm>
            <a:off x="5759490" y="3273389"/>
            <a:ext cx="1887445" cy="819073"/>
            <a:chOff x="658490" y="3273389"/>
            <a:chExt cx="1887445" cy="819073"/>
          </a:xfrm>
        </p:grpSpPr>
        <p:sp>
          <p:nvSpPr>
            <p:cNvPr id="84" name="矩形 3"/>
            <p:cNvSpPr/>
            <p:nvPr/>
          </p:nvSpPr>
          <p:spPr>
            <a:xfrm>
              <a:off x="658490" y="3273389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423287" y="3332501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423287" y="3597734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164" y="3380156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1" name="组 5"/>
          <p:cNvGrpSpPr/>
          <p:nvPr/>
        </p:nvGrpSpPr>
        <p:grpSpPr>
          <a:xfrm>
            <a:off x="5759490" y="4392257"/>
            <a:ext cx="1887445" cy="819073"/>
            <a:chOff x="658490" y="4392257"/>
            <a:chExt cx="1887445" cy="819073"/>
          </a:xfrm>
        </p:grpSpPr>
        <p:sp>
          <p:nvSpPr>
            <p:cNvPr id="92" name="矩形 3"/>
            <p:cNvSpPr/>
            <p:nvPr/>
          </p:nvSpPr>
          <p:spPr>
            <a:xfrm>
              <a:off x="658490" y="4392257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423287" y="4451369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423287" y="4716602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2651" y="4499024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1455171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ORGANIZATION STRUCTION</a:t>
            </a:r>
            <a:endParaRPr kumimoji="1" lang="zh-CN" altLang="en-US" dirty="0"/>
          </a:p>
        </p:txBody>
      </p:sp>
      <p:cxnSp>
        <p:nvCxnSpPr>
          <p:cNvPr id="120" name="直线连接符 119"/>
          <p:cNvCxnSpPr/>
          <p:nvPr/>
        </p:nvCxnSpPr>
        <p:spPr>
          <a:xfrm flipH="1">
            <a:off x="1628937" y="2977383"/>
            <a:ext cx="5074276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直线连接符 121"/>
          <p:cNvCxnSpPr/>
          <p:nvPr/>
        </p:nvCxnSpPr>
        <p:spPr>
          <a:xfrm>
            <a:off x="4171279" y="2531730"/>
            <a:ext cx="3348" cy="2441417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直线连接符 118"/>
          <p:cNvCxnSpPr/>
          <p:nvPr/>
        </p:nvCxnSpPr>
        <p:spPr>
          <a:xfrm>
            <a:off x="1646039" y="2977383"/>
            <a:ext cx="0" cy="199576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直线连接符 122"/>
          <p:cNvCxnSpPr/>
          <p:nvPr/>
        </p:nvCxnSpPr>
        <p:spPr>
          <a:xfrm>
            <a:off x="6703213" y="2977383"/>
            <a:ext cx="0" cy="199576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921678" y="2203984"/>
            <a:ext cx="3580161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200" u="sng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921677" y="1493817"/>
            <a:ext cx="2470548" cy="708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7" b="1" dirty="0"/>
              <a:t>EXAMPLE TEXT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2562659" y="1493818"/>
            <a:ext cx="2628244" cy="1140549"/>
            <a:chOff x="2562659" y="1493818"/>
            <a:chExt cx="2628244" cy="1140549"/>
          </a:xfrm>
        </p:grpSpPr>
        <p:grpSp>
          <p:nvGrpSpPr>
            <p:cNvPr id="8" name="组 7"/>
            <p:cNvGrpSpPr/>
            <p:nvPr/>
          </p:nvGrpSpPr>
          <p:grpSpPr>
            <a:xfrm>
              <a:off x="2562659" y="1493818"/>
              <a:ext cx="2628244" cy="1140549"/>
              <a:chOff x="1433287" y="1031787"/>
              <a:chExt cx="1971183" cy="85541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433287" y="1031787"/>
                <a:ext cx="1971183" cy="855412"/>
              </a:xfrm>
              <a:custGeom>
                <a:avLst/>
                <a:gdLst/>
                <a:ahLst/>
                <a:cxnLst/>
                <a:rect l="l" t="t" r="r" b="b"/>
                <a:pathLst>
                  <a:path w="1971183" h="855412">
                    <a:moveTo>
                      <a:pt x="427706" y="0"/>
                    </a:moveTo>
                    <a:lnTo>
                      <a:pt x="1971183" y="0"/>
                    </a:lnTo>
                    <a:lnTo>
                      <a:pt x="1971183" y="855412"/>
                    </a:lnTo>
                    <a:lnTo>
                      <a:pt x="427706" y="855412"/>
                    </a:lnTo>
                    <a:cubicBezTo>
                      <a:pt x="191490" y="855412"/>
                      <a:pt x="0" y="663922"/>
                      <a:pt x="0" y="427706"/>
                    </a:cubicBezTo>
                    <a:cubicBezTo>
                      <a:pt x="0" y="191490"/>
                      <a:pt x="191490" y="0"/>
                      <a:pt x="427706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013" y="1093523"/>
                <a:ext cx="107602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600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2232013" y="1370522"/>
                <a:ext cx="1076024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60704" y="1629653"/>
              <a:ext cx="868878" cy="868877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" name="组 8"/>
          <p:cNvGrpSpPr/>
          <p:nvPr/>
        </p:nvGrpSpPr>
        <p:grpSpPr>
          <a:xfrm>
            <a:off x="702316" y="3273389"/>
            <a:ext cx="1887445" cy="819073"/>
            <a:chOff x="658490" y="3273389"/>
            <a:chExt cx="1887445" cy="819073"/>
          </a:xfrm>
        </p:grpSpPr>
        <p:sp>
          <p:nvSpPr>
            <p:cNvPr id="68" name="矩形 3"/>
            <p:cNvSpPr/>
            <p:nvPr/>
          </p:nvSpPr>
          <p:spPr>
            <a:xfrm>
              <a:off x="658490" y="3273389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423287" y="3332501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423287" y="3597734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164" y="3380156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" name="组 5"/>
          <p:cNvGrpSpPr/>
          <p:nvPr/>
        </p:nvGrpSpPr>
        <p:grpSpPr>
          <a:xfrm>
            <a:off x="702316" y="4392257"/>
            <a:ext cx="1887445" cy="819073"/>
            <a:chOff x="658490" y="4392257"/>
            <a:chExt cx="1887445" cy="819073"/>
          </a:xfrm>
        </p:grpSpPr>
        <p:sp>
          <p:nvSpPr>
            <p:cNvPr id="87" name="矩形 3"/>
            <p:cNvSpPr/>
            <p:nvPr/>
          </p:nvSpPr>
          <p:spPr>
            <a:xfrm>
              <a:off x="658490" y="4392257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423287" y="4451369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423287" y="4716602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2651" y="4499024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49" name="组 8"/>
          <p:cNvGrpSpPr/>
          <p:nvPr/>
        </p:nvGrpSpPr>
        <p:grpSpPr>
          <a:xfrm>
            <a:off x="3216985" y="3273389"/>
            <a:ext cx="1887445" cy="819073"/>
            <a:chOff x="658490" y="3273389"/>
            <a:chExt cx="1887445" cy="819073"/>
          </a:xfrm>
        </p:grpSpPr>
        <p:sp>
          <p:nvSpPr>
            <p:cNvPr id="50" name="矩形 3"/>
            <p:cNvSpPr/>
            <p:nvPr/>
          </p:nvSpPr>
          <p:spPr>
            <a:xfrm>
              <a:off x="658490" y="3273389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423287" y="3332501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423287" y="3597734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164" y="3380156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8" name="组 5"/>
          <p:cNvGrpSpPr/>
          <p:nvPr/>
        </p:nvGrpSpPr>
        <p:grpSpPr>
          <a:xfrm>
            <a:off x="3216985" y="4392257"/>
            <a:ext cx="1887445" cy="819073"/>
            <a:chOff x="658490" y="4392257"/>
            <a:chExt cx="1887445" cy="819073"/>
          </a:xfrm>
        </p:grpSpPr>
        <p:sp>
          <p:nvSpPr>
            <p:cNvPr id="79" name="矩形 3"/>
            <p:cNvSpPr/>
            <p:nvPr/>
          </p:nvSpPr>
          <p:spPr>
            <a:xfrm>
              <a:off x="658490" y="4392257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423287" y="4451369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423287" y="4716602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2651" y="4499024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83" name="组 8"/>
          <p:cNvGrpSpPr/>
          <p:nvPr/>
        </p:nvGrpSpPr>
        <p:grpSpPr>
          <a:xfrm>
            <a:off x="5759490" y="3273389"/>
            <a:ext cx="1887445" cy="819073"/>
            <a:chOff x="658490" y="3273389"/>
            <a:chExt cx="1887445" cy="819073"/>
          </a:xfrm>
        </p:grpSpPr>
        <p:sp>
          <p:nvSpPr>
            <p:cNvPr id="84" name="矩形 3"/>
            <p:cNvSpPr/>
            <p:nvPr/>
          </p:nvSpPr>
          <p:spPr>
            <a:xfrm>
              <a:off x="658490" y="3273389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423287" y="3332501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423287" y="3597734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164" y="3380156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1" name="组 5"/>
          <p:cNvGrpSpPr/>
          <p:nvPr/>
        </p:nvGrpSpPr>
        <p:grpSpPr>
          <a:xfrm>
            <a:off x="5759490" y="4392257"/>
            <a:ext cx="1887445" cy="819073"/>
            <a:chOff x="658490" y="4392257"/>
            <a:chExt cx="1887445" cy="819073"/>
          </a:xfrm>
        </p:grpSpPr>
        <p:sp>
          <p:nvSpPr>
            <p:cNvPr id="92" name="矩形 3"/>
            <p:cNvSpPr/>
            <p:nvPr/>
          </p:nvSpPr>
          <p:spPr>
            <a:xfrm>
              <a:off x="658490" y="4392257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423287" y="4451369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423287" y="4716602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2651" y="4499024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937581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ORGANIZATION STRUCTION</a:t>
            </a:r>
            <a:endParaRPr kumimoji="1" lang="zh-CN" altLang="en-US" dirty="0"/>
          </a:p>
        </p:txBody>
      </p:sp>
      <p:cxnSp>
        <p:nvCxnSpPr>
          <p:cNvPr id="120" name="直线连接符 119"/>
          <p:cNvCxnSpPr/>
          <p:nvPr/>
        </p:nvCxnSpPr>
        <p:spPr>
          <a:xfrm flipH="1">
            <a:off x="1628937" y="2977383"/>
            <a:ext cx="5074276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直线连接符 121"/>
          <p:cNvCxnSpPr/>
          <p:nvPr/>
        </p:nvCxnSpPr>
        <p:spPr>
          <a:xfrm>
            <a:off x="4171279" y="2531730"/>
            <a:ext cx="3348" cy="2441417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直线连接符 118"/>
          <p:cNvCxnSpPr/>
          <p:nvPr/>
        </p:nvCxnSpPr>
        <p:spPr>
          <a:xfrm>
            <a:off x="1646039" y="2977383"/>
            <a:ext cx="0" cy="199576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直线连接符 122"/>
          <p:cNvCxnSpPr/>
          <p:nvPr/>
        </p:nvCxnSpPr>
        <p:spPr>
          <a:xfrm>
            <a:off x="6703213" y="2977383"/>
            <a:ext cx="0" cy="199576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921678" y="2203984"/>
            <a:ext cx="3580161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200" u="sng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更换图片方法：点击图片后右键，选择“更改图片”即可。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标题数字等都可以通过点击和重新输入进行更改，建议正文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921677" y="1493817"/>
            <a:ext cx="2470548" cy="708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7" b="1" dirty="0"/>
              <a:t>EXAMPLE TEXT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2562659" y="1493818"/>
            <a:ext cx="2628244" cy="1140549"/>
            <a:chOff x="2562659" y="1493818"/>
            <a:chExt cx="2628244" cy="1140549"/>
          </a:xfrm>
        </p:grpSpPr>
        <p:grpSp>
          <p:nvGrpSpPr>
            <p:cNvPr id="8" name="组 7"/>
            <p:cNvGrpSpPr/>
            <p:nvPr/>
          </p:nvGrpSpPr>
          <p:grpSpPr>
            <a:xfrm>
              <a:off x="2562659" y="1493818"/>
              <a:ext cx="2628244" cy="1140549"/>
              <a:chOff x="1433287" y="1031787"/>
              <a:chExt cx="1971183" cy="85541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433287" y="1031787"/>
                <a:ext cx="1971183" cy="855412"/>
              </a:xfrm>
              <a:custGeom>
                <a:avLst/>
                <a:gdLst/>
                <a:ahLst/>
                <a:cxnLst/>
                <a:rect l="l" t="t" r="r" b="b"/>
                <a:pathLst>
                  <a:path w="1971183" h="855412">
                    <a:moveTo>
                      <a:pt x="427706" y="0"/>
                    </a:moveTo>
                    <a:lnTo>
                      <a:pt x="1971183" y="0"/>
                    </a:lnTo>
                    <a:lnTo>
                      <a:pt x="1971183" y="855412"/>
                    </a:lnTo>
                    <a:lnTo>
                      <a:pt x="427706" y="855412"/>
                    </a:lnTo>
                    <a:cubicBezTo>
                      <a:pt x="191490" y="855412"/>
                      <a:pt x="0" y="663922"/>
                      <a:pt x="0" y="427706"/>
                    </a:cubicBezTo>
                    <a:cubicBezTo>
                      <a:pt x="0" y="191490"/>
                      <a:pt x="191490" y="0"/>
                      <a:pt x="427706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32013" y="1093523"/>
                <a:ext cx="107602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NAME</a:t>
                </a:r>
                <a:r>
                  <a:rPr kumimoji="1" lang="zh-CN" altLang="en-US" sz="1600" b="1" dirty="0">
                    <a:solidFill>
                      <a:schemeClr val="bg1"/>
                    </a:solidFill>
                  </a:rPr>
                  <a:t> </a:t>
                </a:r>
                <a:r>
                  <a:rPr kumimoji="1" lang="en-US" altLang="zh-CN" sz="1600" b="1" dirty="0">
                    <a:solidFill>
                      <a:schemeClr val="bg1"/>
                    </a:solidFill>
                  </a:rPr>
                  <a:t>HERE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2232013" y="1370522"/>
                <a:ext cx="1076024" cy="192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1067" dirty="0">
                    <a:solidFill>
                      <a:schemeClr val="bg1"/>
                    </a:solidFill>
                  </a:rPr>
                  <a:t>Position</a:t>
                </a:r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60704" y="1629653"/>
              <a:ext cx="868878" cy="868877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" name="组 8"/>
          <p:cNvGrpSpPr/>
          <p:nvPr/>
        </p:nvGrpSpPr>
        <p:grpSpPr>
          <a:xfrm>
            <a:off x="702316" y="3273389"/>
            <a:ext cx="1887445" cy="819073"/>
            <a:chOff x="658490" y="3273389"/>
            <a:chExt cx="1887445" cy="819073"/>
          </a:xfrm>
        </p:grpSpPr>
        <p:sp>
          <p:nvSpPr>
            <p:cNvPr id="68" name="矩形 3"/>
            <p:cNvSpPr/>
            <p:nvPr/>
          </p:nvSpPr>
          <p:spPr>
            <a:xfrm>
              <a:off x="658490" y="3273389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423287" y="3332501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423287" y="3597734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164" y="3380156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6" name="组 5"/>
          <p:cNvGrpSpPr/>
          <p:nvPr/>
        </p:nvGrpSpPr>
        <p:grpSpPr>
          <a:xfrm>
            <a:off x="702316" y="4392257"/>
            <a:ext cx="1887445" cy="819073"/>
            <a:chOff x="658490" y="4392257"/>
            <a:chExt cx="1887445" cy="819073"/>
          </a:xfrm>
        </p:grpSpPr>
        <p:sp>
          <p:nvSpPr>
            <p:cNvPr id="87" name="矩形 3"/>
            <p:cNvSpPr/>
            <p:nvPr/>
          </p:nvSpPr>
          <p:spPr>
            <a:xfrm>
              <a:off x="658490" y="4392257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423287" y="4451369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423287" y="4716602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2651" y="4499024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49" name="组 8"/>
          <p:cNvGrpSpPr/>
          <p:nvPr/>
        </p:nvGrpSpPr>
        <p:grpSpPr>
          <a:xfrm>
            <a:off x="3216985" y="3273389"/>
            <a:ext cx="1887445" cy="819073"/>
            <a:chOff x="658490" y="3273389"/>
            <a:chExt cx="1887445" cy="819073"/>
          </a:xfrm>
        </p:grpSpPr>
        <p:sp>
          <p:nvSpPr>
            <p:cNvPr id="50" name="矩形 3"/>
            <p:cNvSpPr/>
            <p:nvPr/>
          </p:nvSpPr>
          <p:spPr>
            <a:xfrm>
              <a:off x="658490" y="3273389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423287" y="3332501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423287" y="3597734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164" y="3380156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78" name="组 5"/>
          <p:cNvGrpSpPr/>
          <p:nvPr/>
        </p:nvGrpSpPr>
        <p:grpSpPr>
          <a:xfrm>
            <a:off x="3216985" y="4392257"/>
            <a:ext cx="1887445" cy="819073"/>
            <a:chOff x="658490" y="4392257"/>
            <a:chExt cx="1887445" cy="819073"/>
          </a:xfrm>
        </p:grpSpPr>
        <p:sp>
          <p:nvSpPr>
            <p:cNvPr id="79" name="矩形 3"/>
            <p:cNvSpPr/>
            <p:nvPr/>
          </p:nvSpPr>
          <p:spPr>
            <a:xfrm>
              <a:off x="658490" y="4392257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423287" y="4451369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423287" y="4716602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2651" y="4499024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83" name="组 8"/>
          <p:cNvGrpSpPr/>
          <p:nvPr/>
        </p:nvGrpSpPr>
        <p:grpSpPr>
          <a:xfrm>
            <a:off x="5759490" y="3273389"/>
            <a:ext cx="1887445" cy="819073"/>
            <a:chOff x="658490" y="3273389"/>
            <a:chExt cx="1887445" cy="819073"/>
          </a:xfrm>
        </p:grpSpPr>
        <p:sp>
          <p:nvSpPr>
            <p:cNvPr id="84" name="矩形 3"/>
            <p:cNvSpPr/>
            <p:nvPr/>
          </p:nvSpPr>
          <p:spPr>
            <a:xfrm>
              <a:off x="658490" y="3273389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423287" y="3332501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423287" y="3597734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9164" y="3380156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91" name="组 5"/>
          <p:cNvGrpSpPr/>
          <p:nvPr/>
        </p:nvGrpSpPr>
        <p:grpSpPr>
          <a:xfrm>
            <a:off x="5759490" y="4392257"/>
            <a:ext cx="1887445" cy="819073"/>
            <a:chOff x="658490" y="4392257"/>
            <a:chExt cx="1887445" cy="819073"/>
          </a:xfrm>
        </p:grpSpPr>
        <p:sp>
          <p:nvSpPr>
            <p:cNvPr id="92" name="矩形 3"/>
            <p:cNvSpPr/>
            <p:nvPr/>
          </p:nvSpPr>
          <p:spPr>
            <a:xfrm>
              <a:off x="658490" y="4392257"/>
              <a:ext cx="1887445" cy="819073"/>
            </a:xfrm>
            <a:custGeom>
              <a:avLst/>
              <a:gdLst/>
              <a:ahLst/>
              <a:cxnLst/>
              <a:rect l="l" t="t" r="r" b="b"/>
              <a:pathLst>
                <a:path w="1971183" h="855412">
                  <a:moveTo>
                    <a:pt x="427706" y="0"/>
                  </a:moveTo>
                  <a:lnTo>
                    <a:pt x="1971183" y="0"/>
                  </a:lnTo>
                  <a:lnTo>
                    <a:pt x="1971183" y="855412"/>
                  </a:lnTo>
                  <a:lnTo>
                    <a:pt x="427706" y="855412"/>
                  </a:lnTo>
                  <a:cubicBezTo>
                    <a:pt x="191490" y="855412"/>
                    <a:pt x="0" y="663922"/>
                    <a:pt x="0" y="427706"/>
                  </a:cubicBezTo>
                  <a:cubicBezTo>
                    <a:pt x="0" y="191490"/>
                    <a:pt x="191490" y="0"/>
                    <a:pt x="42770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423287" y="4451369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b="1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sz="1067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067" b="1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423287" y="4716602"/>
              <a:ext cx="1030313" cy="256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67" dirty="0">
                  <a:solidFill>
                    <a:schemeClr val="bg1"/>
                  </a:solidFill>
                </a:rPr>
                <a:t>Position</a:t>
              </a:r>
            </a:p>
          </p:txBody>
        </p:sp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2651" y="4499024"/>
              <a:ext cx="605539" cy="6055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</p:grpSp>
    </p:spTree>
    <p:extLst>
      <p:ext uri="{BB962C8B-B14F-4D97-AF65-F5344CB8AC3E}">
        <p14:creationId xmlns:p14="http://schemas.microsoft.com/office/powerpoint/2010/main" xmlns="" val="2782415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64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sharepoint/v3/field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648</TotalTime>
  <Words>441</Words>
  <Application>Microsoft Office PowerPoint</Application>
  <PresentationFormat>自定义</PresentationFormat>
  <Paragraphs>51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2_Office Theme</vt:lpstr>
      <vt:lpstr>3_Office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83</cp:revision>
  <dcterms:created xsi:type="dcterms:W3CDTF">2010-04-12T23:12:02Z</dcterms:created>
  <dcterms:modified xsi:type="dcterms:W3CDTF">2016-03-15T18:54:30Z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