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42253-7F45-4ACA-AC7D-B4F859AD401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F2ED2-1A30-4AFD-96DA-C358FF1A28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3130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8899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3355819" y="16023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3355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SWOT Analysis - </a:t>
            </a:r>
            <a:r>
              <a:rPr lang="en-US" altLang="ko-KR" sz="2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Strengths</a:t>
            </a:r>
            <a:endParaRPr lang="en-US" sz="2500" b="1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96819" y="1596926"/>
            <a:ext cx="1813360" cy="1750831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196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1219200" y="19050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3352800" y="19050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17" name="AutoShape 64"/>
          <p:cNvSpPr>
            <a:spLocks noChangeArrowheads="1"/>
          </p:cNvSpPr>
          <p:nvPr/>
        </p:nvSpPr>
        <p:spPr bwMode="gray">
          <a:xfrm>
            <a:off x="1194662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Positive</a:t>
            </a: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3345644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Negative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 rot="16200000">
            <a:off x="32473" y="433909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  <p:sp>
        <p:nvSpPr>
          <p:cNvPr id="20" name="AutoShape 64"/>
          <p:cNvSpPr>
            <a:spLocks noChangeArrowheads="1"/>
          </p:cNvSpPr>
          <p:nvPr/>
        </p:nvSpPr>
        <p:spPr bwMode="gray">
          <a:xfrm rot="16200000">
            <a:off x="32473" y="226965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15" name="AutoShape 64"/>
          <p:cNvSpPr>
            <a:spLocks noChangeArrowheads="1"/>
          </p:cNvSpPr>
          <p:nvPr/>
        </p:nvSpPr>
        <p:spPr bwMode="gray">
          <a:xfrm>
            <a:off x="1219200" y="38862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gray">
          <a:xfrm>
            <a:off x="3352800" y="38862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26" name="Rounded Rectangle 25"/>
          <p:cNvSpPr/>
          <p:nvPr/>
        </p:nvSpPr>
        <p:spPr>
          <a:xfrm rot="16200000">
            <a:off x="2085718" y="2125490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 rot="16200000">
            <a:off x="2085718" y="20312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 rot="16200000" flipH="1">
            <a:off x="862125" y="3486187"/>
            <a:ext cx="4619729" cy="256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tx1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6096000" y="1422400"/>
            <a:ext cx="2692400" cy="4191000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Box 394"/>
          <p:cNvSpPr txBox="1">
            <a:spLocks noChangeArrowheads="1"/>
          </p:cNvSpPr>
          <p:nvPr/>
        </p:nvSpPr>
        <p:spPr bwMode="auto">
          <a:xfrm>
            <a:off x="6324600" y="1548348"/>
            <a:ext cx="2225040" cy="390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    Strengths: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is simp 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3 -</a:t>
            </a: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4 -</a:t>
            </a: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5 -</a:t>
            </a: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onvece. Lorem is simply dummy text.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6" name="AutoShape 64"/>
          <p:cNvSpPr>
            <a:spLocks noChangeArrowheads="1"/>
          </p:cNvSpPr>
          <p:nvPr/>
        </p:nvSpPr>
        <p:spPr bwMode="gray">
          <a:xfrm>
            <a:off x="1206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38" name="AutoShape 64"/>
          <p:cNvSpPr>
            <a:spLocks noChangeArrowheads="1"/>
          </p:cNvSpPr>
          <p:nvPr/>
        </p:nvSpPr>
        <p:spPr bwMode="gray">
          <a:xfrm>
            <a:off x="3365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39" name="AutoShape 64"/>
          <p:cNvSpPr>
            <a:spLocks noChangeArrowheads="1"/>
          </p:cNvSpPr>
          <p:nvPr/>
        </p:nvSpPr>
        <p:spPr bwMode="gray">
          <a:xfrm>
            <a:off x="1206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3365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411310" y="1639614"/>
            <a:ext cx="247648" cy="239110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1196819" y="160868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350317" y="1600200"/>
            <a:ext cx="1818371" cy="1752600"/>
          </a:xfrm>
          <a:prstGeom prst="rect">
            <a:avLst/>
          </a:prstGeom>
          <a:gradFill>
            <a:gsLst>
              <a:gs pos="100000">
                <a:srgbClr val="FF0000"/>
              </a:gs>
              <a:gs pos="50000">
                <a:srgbClr val="C00000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355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SWOT Analysis - </a:t>
            </a:r>
            <a:r>
              <a:rPr lang="en-US" altLang="ko-KR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Weaknesses</a:t>
            </a:r>
            <a:endParaRPr lang="en-US" sz="2500" b="1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196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1219200" y="19050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3352800" y="19050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</a:t>
            </a:r>
            <a:endParaRPr lang="en-US" sz="10000" b="1" kern="0" dirty="0" smtClean="0">
              <a:solidFill>
                <a:prstClr val="white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7" name="AutoShape 64"/>
          <p:cNvSpPr>
            <a:spLocks noChangeArrowheads="1"/>
          </p:cNvSpPr>
          <p:nvPr/>
        </p:nvSpPr>
        <p:spPr bwMode="gray">
          <a:xfrm>
            <a:off x="1194662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Positive</a:t>
            </a: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3345644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Negative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 rot="16200000">
            <a:off x="32473" y="433909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  <p:sp>
        <p:nvSpPr>
          <p:cNvPr id="20" name="AutoShape 64"/>
          <p:cNvSpPr>
            <a:spLocks noChangeArrowheads="1"/>
          </p:cNvSpPr>
          <p:nvPr/>
        </p:nvSpPr>
        <p:spPr bwMode="gray">
          <a:xfrm rot="16200000">
            <a:off x="32473" y="226965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15" name="AutoShape 64"/>
          <p:cNvSpPr>
            <a:spLocks noChangeArrowheads="1"/>
          </p:cNvSpPr>
          <p:nvPr/>
        </p:nvSpPr>
        <p:spPr bwMode="gray">
          <a:xfrm>
            <a:off x="1219200" y="38862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gray">
          <a:xfrm>
            <a:off x="3352800" y="38862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26" name="Rounded Rectangle 25"/>
          <p:cNvSpPr/>
          <p:nvPr/>
        </p:nvSpPr>
        <p:spPr>
          <a:xfrm rot="16200000">
            <a:off x="2085718" y="2125490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rot="16200000">
            <a:off x="2085718" y="20312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rot="16200000" flipH="1">
            <a:off x="862125" y="3486187"/>
            <a:ext cx="4619729" cy="256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tx1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6096000" y="1422400"/>
            <a:ext cx="2692400" cy="4191000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Text Box 394"/>
          <p:cNvSpPr txBox="1">
            <a:spLocks noChangeArrowheads="1"/>
          </p:cNvSpPr>
          <p:nvPr/>
        </p:nvSpPr>
        <p:spPr bwMode="auto">
          <a:xfrm>
            <a:off x="6324600" y="1548348"/>
            <a:ext cx="2225040" cy="390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  Weaknesses:</a:t>
            </a:r>
          </a:p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3 -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4 -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5 -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onvece. Lorem is simply dummy text.</a:t>
            </a:r>
            <a:endParaRPr lang="en-US" altLang="ko-KR" sz="1200" kern="0" dirty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6" name="AutoShape 64"/>
          <p:cNvSpPr>
            <a:spLocks noChangeArrowheads="1"/>
          </p:cNvSpPr>
          <p:nvPr/>
        </p:nvSpPr>
        <p:spPr bwMode="gray">
          <a:xfrm>
            <a:off x="1206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38" name="AutoShape 64"/>
          <p:cNvSpPr>
            <a:spLocks noChangeArrowheads="1"/>
          </p:cNvSpPr>
          <p:nvPr/>
        </p:nvSpPr>
        <p:spPr bwMode="gray">
          <a:xfrm>
            <a:off x="3365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39" name="AutoShape 64"/>
          <p:cNvSpPr>
            <a:spLocks noChangeArrowheads="1"/>
          </p:cNvSpPr>
          <p:nvPr/>
        </p:nvSpPr>
        <p:spPr bwMode="gray">
          <a:xfrm>
            <a:off x="1206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3365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411310" y="1639614"/>
            <a:ext cx="247648" cy="239110"/>
          </a:xfrm>
          <a:prstGeom prst="rect">
            <a:avLst/>
          </a:prstGeom>
          <a:gradFill>
            <a:gsLst>
              <a:gs pos="100000">
                <a:srgbClr val="FF0000"/>
              </a:gs>
              <a:gs pos="50000">
                <a:srgbClr val="C00000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64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1196819" y="160868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96819" y="3673376"/>
            <a:ext cx="1813360" cy="1750831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355819" y="16023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355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SWOT Analysis - </a:t>
            </a:r>
            <a:r>
              <a:rPr lang="en-US" altLang="ko-KR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Opportunities</a:t>
            </a:r>
            <a:endParaRPr lang="en-US" sz="2500" b="1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1219200" y="19050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3352800" y="19050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17" name="AutoShape 64"/>
          <p:cNvSpPr>
            <a:spLocks noChangeArrowheads="1"/>
          </p:cNvSpPr>
          <p:nvPr/>
        </p:nvSpPr>
        <p:spPr bwMode="gray">
          <a:xfrm>
            <a:off x="1194662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Positive</a:t>
            </a: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3345644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Negative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 rot="16200000">
            <a:off x="32473" y="433909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  <p:sp>
        <p:nvSpPr>
          <p:cNvPr id="20" name="AutoShape 64"/>
          <p:cNvSpPr>
            <a:spLocks noChangeArrowheads="1"/>
          </p:cNvSpPr>
          <p:nvPr/>
        </p:nvSpPr>
        <p:spPr bwMode="gray">
          <a:xfrm rot="16200000">
            <a:off x="32473" y="226965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15" name="AutoShape 64"/>
          <p:cNvSpPr>
            <a:spLocks noChangeArrowheads="1"/>
          </p:cNvSpPr>
          <p:nvPr/>
        </p:nvSpPr>
        <p:spPr bwMode="gray">
          <a:xfrm>
            <a:off x="1219200" y="38862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gray">
          <a:xfrm>
            <a:off x="3352800" y="38862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26" name="Rounded Rectangle 25"/>
          <p:cNvSpPr/>
          <p:nvPr/>
        </p:nvSpPr>
        <p:spPr>
          <a:xfrm rot="16200000">
            <a:off x="2085718" y="2119955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rot="16200000">
            <a:off x="2085718" y="20312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rot="16200000" flipH="1">
            <a:off x="862125" y="3486187"/>
            <a:ext cx="4619729" cy="256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tx1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6096000" y="1422400"/>
            <a:ext cx="2692400" cy="4191000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Text Box 394"/>
          <p:cNvSpPr txBox="1">
            <a:spLocks noChangeArrowheads="1"/>
          </p:cNvSpPr>
          <p:nvPr/>
        </p:nvSpPr>
        <p:spPr bwMode="auto">
          <a:xfrm>
            <a:off x="6324600" y="1548348"/>
            <a:ext cx="2225040" cy="390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 Opportunities:</a:t>
            </a:r>
          </a:p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3 -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4 -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5 -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onvece. Lorem is simply dummy text.</a:t>
            </a:r>
            <a:endParaRPr lang="en-US" altLang="ko-KR" sz="1200" kern="0" dirty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6" name="AutoShape 64"/>
          <p:cNvSpPr>
            <a:spLocks noChangeArrowheads="1"/>
          </p:cNvSpPr>
          <p:nvPr/>
        </p:nvSpPr>
        <p:spPr bwMode="gray">
          <a:xfrm>
            <a:off x="1206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38" name="AutoShape 64"/>
          <p:cNvSpPr>
            <a:spLocks noChangeArrowheads="1"/>
          </p:cNvSpPr>
          <p:nvPr/>
        </p:nvSpPr>
        <p:spPr bwMode="gray">
          <a:xfrm>
            <a:off x="3365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39" name="AutoShape 64"/>
          <p:cNvSpPr>
            <a:spLocks noChangeArrowheads="1"/>
          </p:cNvSpPr>
          <p:nvPr/>
        </p:nvSpPr>
        <p:spPr bwMode="gray">
          <a:xfrm>
            <a:off x="1206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3365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411310" y="1639614"/>
            <a:ext cx="247648" cy="239110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5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3355819" y="1599162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350317" y="3695700"/>
            <a:ext cx="1818371" cy="1752600"/>
          </a:xfrm>
          <a:prstGeom prst="rect">
            <a:avLst/>
          </a:prstGeom>
          <a:gradFill>
            <a:gsLst>
              <a:gs pos="100000">
                <a:srgbClr val="FF0000"/>
              </a:gs>
              <a:gs pos="50000">
                <a:srgbClr val="C00000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96819" y="160868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SWOT Analysis - </a:t>
            </a:r>
            <a:r>
              <a:rPr lang="en-US" altLang="ko-KR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196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1219200" y="19050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3352800" y="19050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</a:t>
            </a:r>
            <a:endParaRPr lang="en-US" sz="10000" b="1" kern="0" dirty="0" smtClean="0">
              <a:solidFill>
                <a:prstClr val="white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7" name="AutoShape 64"/>
          <p:cNvSpPr>
            <a:spLocks noChangeArrowheads="1"/>
          </p:cNvSpPr>
          <p:nvPr/>
        </p:nvSpPr>
        <p:spPr bwMode="gray">
          <a:xfrm>
            <a:off x="1194662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Positive</a:t>
            </a: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3345644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Negative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 rot="16200000">
            <a:off x="32473" y="433909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  <p:sp>
        <p:nvSpPr>
          <p:cNvPr id="20" name="AutoShape 64"/>
          <p:cNvSpPr>
            <a:spLocks noChangeArrowheads="1"/>
          </p:cNvSpPr>
          <p:nvPr/>
        </p:nvSpPr>
        <p:spPr bwMode="gray">
          <a:xfrm rot="16200000">
            <a:off x="32473" y="226965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15" name="AutoShape 64"/>
          <p:cNvSpPr>
            <a:spLocks noChangeArrowheads="1"/>
          </p:cNvSpPr>
          <p:nvPr/>
        </p:nvSpPr>
        <p:spPr bwMode="gray">
          <a:xfrm>
            <a:off x="1219200" y="38862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gray">
          <a:xfrm>
            <a:off x="3352800" y="38862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26" name="Rounded Rectangle 25"/>
          <p:cNvSpPr/>
          <p:nvPr/>
        </p:nvSpPr>
        <p:spPr>
          <a:xfrm rot="16200000">
            <a:off x="2085718" y="2125490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rot="16200000">
            <a:off x="2085718" y="20312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rot="16200000" flipH="1">
            <a:off x="862125" y="3486187"/>
            <a:ext cx="4619729" cy="256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tx1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6096000" y="1422400"/>
            <a:ext cx="2692400" cy="4191000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Text Box 394"/>
          <p:cNvSpPr txBox="1">
            <a:spLocks noChangeArrowheads="1"/>
          </p:cNvSpPr>
          <p:nvPr/>
        </p:nvSpPr>
        <p:spPr bwMode="auto">
          <a:xfrm>
            <a:off x="6324600" y="1548348"/>
            <a:ext cx="2225040" cy="390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  </a:t>
            </a:r>
            <a:r>
              <a:rPr lang="ru-RU" altLang="ko-KR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altLang="ko-KR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Threats:</a:t>
            </a:r>
          </a:p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3 -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4 -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5 -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onvece. Lorem is simply dummy text.</a:t>
            </a:r>
            <a:endParaRPr lang="en-US" altLang="ko-KR" sz="1200" kern="0" dirty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6" name="AutoShape 64"/>
          <p:cNvSpPr>
            <a:spLocks noChangeArrowheads="1"/>
          </p:cNvSpPr>
          <p:nvPr/>
        </p:nvSpPr>
        <p:spPr bwMode="gray">
          <a:xfrm>
            <a:off x="1206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38" name="AutoShape 64"/>
          <p:cNvSpPr>
            <a:spLocks noChangeArrowheads="1"/>
          </p:cNvSpPr>
          <p:nvPr/>
        </p:nvSpPr>
        <p:spPr bwMode="gray">
          <a:xfrm>
            <a:off x="3365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39" name="AutoShape 64"/>
          <p:cNvSpPr>
            <a:spLocks noChangeArrowheads="1"/>
          </p:cNvSpPr>
          <p:nvPr/>
        </p:nvSpPr>
        <p:spPr bwMode="gray">
          <a:xfrm>
            <a:off x="1206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3365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411310" y="1639614"/>
            <a:ext cx="247648" cy="239110"/>
          </a:xfrm>
          <a:prstGeom prst="rect">
            <a:avLst/>
          </a:prstGeom>
          <a:gradFill>
            <a:gsLst>
              <a:gs pos="100000">
                <a:srgbClr val="FF0000"/>
              </a:gs>
              <a:gs pos="50000">
                <a:srgbClr val="C00000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902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zzle">
  <a:themeElements>
    <a:clrScheme name="Custom 2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2777</TotalTime>
  <Words>424</Words>
  <Application>Microsoft Office PowerPoint</Application>
  <PresentationFormat>全屏显示(4:3)</PresentationFormat>
  <Paragraphs>88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Puzzle</vt:lpstr>
      <vt:lpstr>幻灯片 1</vt:lpstr>
      <vt:lpstr>幻灯片 2</vt:lpstr>
      <vt:lpstr>幻灯片 3</vt:lpstr>
      <vt:lpstr>幻灯片 4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subject>DG-阵列</dc:subject>
  <dc:creator>www.pptfans.cn;P2</dc:creator>
  <cp:keywords>TZ-手动增减;XG-导角棱台;KJ-平面;DH-静态</cp:keywords>
  <dc:description/>
  <cp:lastModifiedBy>PC-Y</cp:lastModifiedBy>
  <cp:revision>252</cp:revision>
  <dcterms:created xsi:type="dcterms:W3CDTF">2009-10-08T11:02:59Z</dcterms:created>
  <dcterms:modified xsi:type="dcterms:W3CDTF">2016-03-08T09:24:53Z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