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6" autoAdjust="0"/>
    <p:restoredTop sz="94660"/>
  </p:normalViewPr>
  <p:slideViewPr>
    <p:cSldViewPr>
      <p:cViewPr varScale="1">
        <p:scale>
          <a:sx n="68" d="100"/>
          <a:sy n="68" d="100"/>
        </p:scale>
        <p:origin x="1542" y="78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2FEC5-56D6-4259-BD16-61403E1B53D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2C098-FB5E-42E7-AF73-759DF1789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1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 userDrawn="1"/>
        </p:nvSpPr>
        <p:spPr>
          <a:xfrm>
            <a:off x="-51538" y="645101"/>
            <a:ext cx="9227738" cy="45719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AB17-2CC9-4099-A486-5A7374FCE9C2}" type="datetimeFigureOut">
              <a:rPr lang="zh-CN" altLang="en-US"/>
              <a:pPr>
                <a:defRPr/>
              </a:pPr>
              <a:t>2023/9/9</a:t>
            </a:fld>
            <a:endParaRPr lang="zh-CN" altLang="en-US"/>
          </a:p>
        </p:txBody>
      </p:sp>
      <p:sp>
        <p:nvSpPr>
          <p:cNvPr id="3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9EB4D-EF96-4D1E-A676-BAC1F5032B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07EA6F-4D1B-4308-9C89-B306562FAC8D}" type="datetimeFigureOut">
              <a:rPr lang="zh-CN" altLang="en-US"/>
              <a:pPr>
                <a:defRPr/>
              </a:pPr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E1B48F-2FA5-4BC4-BB0A-5128E4E6FE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29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7" descr="파랑바닥02"/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2349500"/>
            <a:ext cx="9144000" cy="45085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>
                  <a:alpha val="33000"/>
                </a:schemeClr>
              </a:gs>
              <a:gs pos="0">
                <a:schemeClr val="bg1"/>
              </a:gs>
              <a:gs pos="87000">
                <a:schemeClr val="bg1">
                  <a:lumMod val="75000"/>
                  <a:alpha val="4000"/>
                </a:schemeClr>
              </a:gs>
              <a:gs pos="100000">
                <a:schemeClr val="bg1">
                  <a:lumMod val="75000"/>
                  <a:alpha val="5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上箭头 3"/>
          <p:cNvSpPr/>
          <p:nvPr/>
        </p:nvSpPr>
        <p:spPr>
          <a:xfrm>
            <a:off x="4275138" y="2406650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上箭头 4"/>
          <p:cNvSpPr/>
          <p:nvPr/>
        </p:nvSpPr>
        <p:spPr>
          <a:xfrm rot="16200000">
            <a:off x="3047206" y="2848769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上箭头 5"/>
          <p:cNvSpPr/>
          <p:nvPr/>
        </p:nvSpPr>
        <p:spPr>
          <a:xfrm rot="16200000">
            <a:off x="3050381" y="4352132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上箭头 6"/>
          <p:cNvSpPr/>
          <p:nvPr/>
        </p:nvSpPr>
        <p:spPr>
          <a:xfrm rot="5400000">
            <a:off x="5477669" y="2848769"/>
            <a:ext cx="568325" cy="509587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上箭头 7"/>
          <p:cNvSpPr/>
          <p:nvPr/>
        </p:nvSpPr>
        <p:spPr>
          <a:xfrm rot="5400000">
            <a:off x="5477669" y="4352132"/>
            <a:ext cx="568325" cy="509587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上箭头 8"/>
          <p:cNvSpPr/>
          <p:nvPr/>
        </p:nvSpPr>
        <p:spPr>
          <a:xfrm rot="10800000">
            <a:off x="4275138" y="4794250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4363244" y="2507457"/>
            <a:ext cx="374650" cy="11922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71000">
                <a:schemeClr val="bg1"/>
              </a:gs>
              <a:gs pos="27000">
                <a:schemeClr val="bg1">
                  <a:lumMod val="95000"/>
                </a:scheme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4363244" y="4010819"/>
            <a:ext cx="374650" cy="11922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71000">
                <a:schemeClr val="bg1"/>
              </a:gs>
              <a:gs pos="27000">
                <a:schemeClr val="bg1">
                  <a:lumMod val="95000"/>
                </a:scheme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上箭头 11"/>
          <p:cNvSpPr/>
          <p:nvPr/>
        </p:nvSpPr>
        <p:spPr>
          <a:xfrm>
            <a:off x="5041900" y="2406650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上箭头 12"/>
          <p:cNvSpPr/>
          <p:nvPr/>
        </p:nvSpPr>
        <p:spPr>
          <a:xfrm rot="10800000">
            <a:off x="5041900" y="4019550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上箭头 13"/>
          <p:cNvSpPr/>
          <p:nvPr/>
        </p:nvSpPr>
        <p:spPr>
          <a:xfrm>
            <a:off x="3487738" y="2409825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上箭头 14"/>
          <p:cNvSpPr/>
          <p:nvPr/>
        </p:nvSpPr>
        <p:spPr>
          <a:xfrm rot="10800000">
            <a:off x="3487738" y="4019550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上箭头 15"/>
          <p:cNvSpPr/>
          <p:nvPr/>
        </p:nvSpPr>
        <p:spPr>
          <a:xfrm rot="16200000">
            <a:off x="3462337" y="3213101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上箭头 16"/>
          <p:cNvSpPr/>
          <p:nvPr/>
        </p:nvSpPr>
        <p:spPr>
          <a:xfrm rot="5400000">
            <a:off x="5087937" y="3213101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3986213" y="2068513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 flipH="1">
            <a:off x="3198813" y="2068513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 flipH="1">
            <a:off x="4752975" y="2068513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 flipH="1">
            <a:off x="3986213" y="5413375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 flipH="1">
            <a:off x="3198813" y="5413375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 flipH="1">
            <a:off x="4752975" y="5413375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2052638" y="2965450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 flipH="1">
            <a:off x="2052638" y="3698875"/>
            <a:ext cx="1146175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 flipH="1">
            <a:off x="2052638" y="4468813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5946775" y="2965450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flipH="1">
            <a:off x="5946775" y="3698875"/>
            <a:ext cx="1146175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 flipH="1">
            <a:off x="5946775" y="4468813"/>
            <a:ext cx="11461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71975" y="3300413"/>
            <a:ext cx="374650" cy="10985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71000">
                <a:schemeClr val="bg1"/>
              </a:gs>
              <a:gs pos="27000">
                <a:schemeClr val="bg1">
                  <a:lumMod val="95000"/>
                </a:scheme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00" name="矩形 1"/>
          <p:cNvSpPr>
            <a:spLocks noChangeArrowheads="1"/>
          </p:cNvSpPr>
          <p:nvPr/>
        </p:nvSpPr>
        <p:spPr bwMode="auto">
          <a:xfrm>
            <a:off x="5283200" y="255588"/>
            <a:ext cx="33924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十二箭头四面交叉关系</a:t>
            </a:r>
            <a:r>
              <a:rPr lang="en-US" altLang="zh-CN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图表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31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Calibri</vt:lpstr>
      <vt:lpstr>微软雅黑</vt:lpstr>
      <vt:lpstr>方正粗倩简体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锐普PPT论坛三周年免费PPT图表纪念包</dc:title>
  <dc:creator>锐普PPT</dc:creator>
  <dc:description>本素材由锐普原创，免费分享，版权归锐普PPT所有并受法律保护。欢迎转载，不得销售，不得修改版权信息，并请注明出处：锐普PPT论坛：www.rapidbbs.cn，锐普PPT商城：www.rapidppt.com。否则将承担法律责任。</dc:description>
  <cp:lastModifiedBy>国伟 徐</cp:lastModifiedBy>
  <cp:revision>14</cp:revision>
  <dcterms:created xsi:type="dcterms:W3CDTF">2011-11-13T06:56:12Z</dcterms:created>
  <dcterms:modified xsi:type="dcterms:W3CDTF">2023-09-09T08:55:47Z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www.rapidppt.com</vt:lpwstr>
  </property>
</Properties>
</file>