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68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GS-PC" initials="Y" lastIdx="0" clrIdx="0">
    <p:extLst>
      <p:ext uri="{19B8F6BF-5375-455C-9EA6-DF929625EA0E}">
        <p15:presenceInfo xmlns:p15="http://schemas.microsoft.com/office/powerpoint/2012/main" userId="YANGS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42" y="78"/>
      </p:cViewPr>
      <p:guideLst>
        <p:guide orient="horz" pos="2160"/>
        <p:guide pos="3840"/>
        <p:guide pos="438"/>
        <p:guide pos="7242"/>
        <p:guide orient="horz" pos="686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oleObject" Target="../embeddings/oleObject2.bin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microsoft.com/office/2011/relationships/chartColorStyle" Target="colors3.xml"/><Relationship Id="rId16" Type="http://schemas.openxmlformats.org/officeDocument/2006/relationships/oleObject" Target="../embeddings/oleObject3.bin"/><Relationship Id="rId1" Type="http://schemas.microsoft.com/office/2011/relationships/chartStyle" Target="style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1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0-4354-A540-D7B96C362E4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0-4354-A540-D7B96C362E4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AF0-4354-A540-D7B96C362E4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AF0-4354-A540-D7B96C362E4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AF0-4354-A540-D7B96C362E4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AF0-4354-A540-D7B96C362E4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AF0-4354-A540-D7B96C362E46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4AF0-4354-A540-D7B96C362E46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4AF0-4354-A540-D7B96C362E46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4AF0-4354-A540-D7B96C362E46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4AF0-4354-A540-D7B96C362E46}"/>
              </c:ext>
            </c:extLst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4AF0-4354-A540-D7B96C362E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-78"/>
        <c:axId val="145593344"/>
        <c:axId val="80916416"/>
      </c:barChart>
      <c:catAx>
        <c:axId val="145593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80916416"/>
        <c:crosses val="autoZero"/>
        <c:auto val="1"/>
        <c:lblAlgn val="ctr"/>
        <c:lblOffset val="100"/>
        <c:noMultiLvlLbl val="0"/>
      </c:catAx>
      <c:valAx>
        <c:axId val="80916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145593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zh-CN" sz="2400" b="0" i="0" baseline="0" dirty="0">
                <a:effectLst/>
              </a:rPr>
              <a:t>年度销售记录</a:t>
            </a:r>
            <a:endParaRPr lang="zh-CN" altLang="zh-CN" sz="2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8-4ED0-B066-C2ECD10F94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A88-4ED0-B066-C2ECD10F94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88-4ED0-B066-C2ECD10F94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A88-4ED0-B066-C2ECD10F94A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A88-4ED0-B066-C2ECD10F94A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A88-4ED0-B066-C2ECD10F94A2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七月</c:v>
                </c:pt>
              </c:strCache>
            </c:strRef>
          </c:tx>
          <c:spPr>
            <a:blipFill>
              <a:blip xmlns:r="http://schemas.openxmlformats.org/officeDocument/2006/relationships" r:embed="rId9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A88-4ED0-B066-C2ECD10F94A2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八月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EA88-4ED0-B066-C2ECD10F94A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九月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1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EA88-4ED0-B066-C2ECD10F94A2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十月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EA88-4ED0-B066-C2ECD10F94A2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EA88-4ED0-B066-C2ECD10F94A2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十一月</c:v>
                </c:pt>
              </c:strCache>
            </c:strRef>
          </c:tx>
          <c:spPr>
            <a:blipFill>
              <a:blip xmlns:r="http://schemas.openxmlformats.org/officeDocument/2006/relationships" r:embed="rId1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EA88-4ED0-B066-C2ECD10F94A2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十二月</c:v>
                </c:pt>
              </c:strCache>
            </c:strRef>
          </c:tx>
          <c:spPr>
            <a:blipFill>
              <a:blip xmlns:r="http://schemas.openxmlformats.org/officeDocument/2006/relationships" r:embed="rId1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A88-4ED0-B066-C2ECD10F94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27"/>
        <c:axId val="146429952"/>
        <c:axId val="65118208"/>
      </c:barChart>
      <c:catAx>
        <c:axId val="146429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118208"/>
        <c:crosses val="autoZero"/>
        <c:auto val="1"/>
        <c:lblAlgn val="ctr"/>
        <c:lblOffset val="100"/>
        <c:noMultiLvlLbl val="0"/>
      </c:catAx>
      <c:valAx>
        <c:axId val="6511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14642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zh-CN" sz="2400" b="0" i="0" baseline="0" dirty="0">
                <a:effectLst/>
              </a:rPr>
              <a:t>年度销售记录</a:t>
            </a:r>
            <a:endParaRPr lang="zh-CN" altLang="zh-CN" sz="2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50-4ADE-B55D-F40C825868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50-4ADE-B55D-F40C825868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50-4ADE-B55D-F40C825868D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E50-4ADE-B55D-F40C825868D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E50-4ADE-B55D-F40C825868DB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E50-4ADE-B55D-F40C825868DB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七月</c:v>
                </c:pt>
              </c:strCache>
            </c:strRef>
          </c:tx>
          <c:spPr>
            <a:blipFill>
              <a:blip xmlns:r="http://schemas.openxmlformats.org/officeDocument/2006/relationships" r:embed="rId9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50-4ADE-B55D-F40C825868DB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八月</c:v>
                </c:pt>
              </c:strCache>
            </c:strRef>
          </c:tx>
          <c:spPr>
            <a:blipFill>
              <a:blip xmlns:r="http://schemas.openxmlformats.org/officeDocument/2006/relationships" r:embed="rId10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E50-4ADE-B55D-F40C825868DB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九月</c:v>
                </c:pt>
              </c:strCache>
            </c:strRef>
          </c:tx>
          <c:spPr>
            <a:blipFill>
              <a:blip xmlns:r="http://schemas.openxmlformats.org/officeDocument/2006/relationships" r:embed="rId1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50-4ADE-B55D-F40C825868DB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十月</c:v>
                </c:pt>
              </c:strCache>
            </c:strRef>
          </c:tx>
          <c:spPr>
            <a:blipFill>
              <a:blip xmlns:r="http://schemas.openxmlformats.org/officeDocument/2006/relationships" r:embed="rId1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E50-4ADE-B55D-F40C825868DB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十一月</c:v>
                </c:pt>
              </c:strCache>
            </c:strRef>
          </c:tx>
          <c:spPr>
            <a:blipFill>
              <a:blip xmlns:r="http://schemas.openxmlformats.org/officeDocument/2006/relationships" r:embed="rId1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E50-4ADE-B55D-F40C825868DB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十二月</c:v>
                </c:pt>
              </c:strCache>
            </c:strRef>
          </c:tx>
          <c:spPr>
            <a:blipFill>
              <a:blip xmlns:r="http://schemas.openxmlformats.org/officeDocument/2006/relationships" r:embed="rId1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CE50-4ADE-B55D-F40C825868DB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E50-4ADE-B55D-F40C82586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27"/>
        <c:axId val="36460544"/>
        <c:axId val="65121088"/>
      </c:barChart>
      <c:catAx>
        <c:axId val="364605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121088"/>
        <c:crosses val="autoZero"/>
        <c:auto val="1"/>
        <c:lblAlgn val="ctr"/>
        <c:lblOffset val="100"/>
        <c:noMultiLvlLbl val="0"/>
      </c:catAx>
      <c:valAx>
        <c:axId val="65121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36460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EEE5E-0B73-4928-B3CA-D368D2A29392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AC08F-32D1-4867-AF31-09AF8C97A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4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8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6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0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1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6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42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7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C544D-7494-46ED-8171-50E1D7577115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3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522642768"/>
              </p:ext>
            </p:extLst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25287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47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513997375"/>
              </p:ext>
            </p:extLst>
          </p:nvPr>
        </p:nvGraphicFramePr>
        <p:xfrm>
          <a:off x="695325" y="1089025"/>
          <a:ext cx="10801350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07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26855094"/>
              </p:ext>
            </p:extLst>
          </p:nvPr>
        </p:nvGraphicFramePr>
        <p:xfrm>
          <a:off x="695325" y="1089025"/>
          <a:ext cx="10801350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4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立体图表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9F68"/>
      </a:accent1>
      <a:accent2>
        <a:srgbClr val="0DA5DF"/>
      </a:accent2>
      <a:accent3>
        <a:srgbClr val="94C375"/>
      </a:accent3>
      <a:accent4>
        <a:srgbClr val="935DBB"/>
      </a:accent4>
      <a:accent5>
        <a:srgbClr val="FFD965"/>
      </a:accent5>
      <a:accent6>
        <a:srgbClr val="F2523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rtlCol="0" anchor="ctr">
        <a:spAutoFit/>
      </a:bodyPr>
      <a:lstStyle>
        <a:defPPr algn="just">
          <a:lnSpc>
            <a:spcPct val="130000"/>
          </a:lnSpc>
          <a:defRPr dirty="0" smtClean="0">
            <a:solidFill>
              <a:schemeClr val="tx1">
                <a:lumMod val="65000"/>
                <a:lumOff val="35000"/>
              </a:schemeClr>
            </a:solidFill>
            <a:latin typeface="张海山草泥马体" panose="02000000000000000000" pitchFamily="2" charset="-122"/>
            <a:ea typeface="张海山草泥马体" panose="02000000000000000000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chemeClr val="tx1">
                <a:lumMod val="65000"/>
                <a:lumOff val="35000"/>
              </a:schemeClr>
            </a:solidFill>
            <a:latin typeface="张海山草泥马体" panose="02000000000000000000" pitchFamily="2" charset="-122"/>
            <a:ea typeface="张海山草泥马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A000120150306A05KPBG</Template>
  <TotalTime>272</TotalTime>
  <Words>288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张海山草泥马体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可编辑数据图表</dc:title>
  <cp:lastModifiedBy>国伟 徐</cp:lastModifiedBy>
  <cp:revision>31</cp:revision>
  <dcterms:created xsi:type="dcterms:W3CDTF">2015-07-14T06:46:59Z</dcterms:created>
  <dcterms:modified xsi:type="dcterms:W3CDTF">2023-09-09T08:46:14Z</dcterms:modified>
</cp:coreProperties>
</file>