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5" r:id="rId3"/>
    <p:sldMasterId id="2147483667" r:id="rId4"/>
  </p:sldMasterIdLst>
  <p:sldIdLst>
    <p:sldId id="256" r:id="rId5"/>
    <p:sldId id="267" r:id="rId6"/>
    <p:sldId id="26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47676"/>
    <a:srgbClr val="E53D9A"/>
    <a:srgbClr val="741A36"/>
    <a:srgbClr val="4F3434"/>
    <a:srgbClr val="E73A1C"/>
    <a:srgbClr val="A9D18E"/>
    <a:srgbClr val="92D050"/>
    <a:srgbClr val="218C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28575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68-4736-9084-0C105071B0D1}"/>
            </c:ext>
          </c:extLst>
        </c:ser>
        <c:dLbls/>
        <c:axId val="95542272"/>
        <c:axId val="95713536"/>
      </c:areaChart>
      <c:catAx>
        <c:axId val="95542272"/>
        <c:scaling>
          <c:orientation val="minMax"/>
        </c:scaling>
        <c:delete val="1"/>
        <c:axPos val="b"/>
        <c:numFmt formatCode="General" sourceLinked="0"/>
        <c:tickLblPos val="nextTo"/>
        <c:crossAx val="95713536"/>
        <c:crosses val="autoZero"/>
        <c:auto val="1"/>
        <c:lblAlgn val="ctr"/>
        <c:lblOffset val="100"/>
      </c:catAx>
      <c:valAx>
        <c:axId val="95713536"/>
        <c:scaling>
          <c:orientation val="minMax"/>
        </c:scaling>
        <c:delete val="1"/>
        <c:axPos val="l"/>
        <c:numFmt formatCode="General" sourceLinked="1"/>
        <c:tickLblPos val="nextTo"/>
        <c:crossAx val="95542272"/>
        <c:crosses val="autoZero"/>
        <c:crossBetween val="midCat"/>
      </c:valAx>
      <c:spPr>
        <a:ln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92D050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rgbClr val="92D050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93-4AFE-BE89-3F2E66E854F1}"/>
            </c:ext>
          </c:extLst>
        </c:ser>
        <c:dLbls/>
        <c:marker val="1"/>
        <c:axId val="95779840"/>
        <c:axId val="98681600"/>
      </c:lineChart>
      <c:catAx>
        <c:axId val="95779840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98681600"/>
        <c:crosses val="autoZero"/>
        <c:auto val="1"/>
        <c:lblAlgn val="ctr"/>
        <c:lblOffset val="100"/>
      </c:catAx>
      <c:valAx>
        <c:axId val="98681600"/>
        <c:scaling>
          <c:orientation val="minMax"/>
        </c:scaling>
        <c:axPos val="l"/>
        <c:numFmt formatCode="g/&quot;通&quot;&quot;用&quot;&quot;格&quot;&quot;式&quot;" sourceLinked="1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9577984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28575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68-4736-9084-0C105071B0D1}"/>
            </c:ext>
          </c:extLst>
        </c:ser>
        <c:dLbls/>
        <c:axId val="55882496"/>
        <c:axId val="55884032"/>
      </c:areaChart>
      <c:catAx>
        <c:axId val="55882496"/>
        <c:scaling>
          <c:orientation val="minMax"/>
        </c:scaling>
        <c:delete val="1"/>
        <c:axPos val="b"/>
        <c:numFmt formatCode="General" sourceLinked="0"/>
        <c:tickLblPos val="nextTo"/>
        <c:crossAx val="55884032"/>
        <c:crosses val="autoZero"/>
        <c:auto val="1"/>
        <c:lblAlgn val="ctr"/>
        <c:lblOffset val="100"/>
      </c:catAx>
      <c:valAx>
        <c:axId val="55884032"/>
        <c:scaling>
          <c:orientation val="minMax"/>
        </c:scaling>
        <c:delete val="1"/>
        <c:axPos val="l"/>
        <c:numFmt formatCode="General" sourceLinked="1"/>
        <c:tickLblPos val="nextTo"/>
        <c:crossAx val="55882496"/>
        <c:crosses val="autoZero"/>
        <c:crossBetween val="midCat"/>
      </c:valAx>
      <c:spPr>
        <a:ln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741A36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rgbClr val="741A36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93-4AFE-BE89-3F2E66E854F1}"/>
            </c:ext>
          </c:extLst>
        </c:ser>
        <c:dLbls/>
        <c:marker val="1"/>
        <c:axId val="105793024"/>
        <c:axId val="105794560"/>
      </c:lineChart>
      <c:catAx>
        <c:axId val="105793024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105794560"/>
        <c:crosses val="autoZero"/>
        <c:auto val="1"/>
        <c:lblAlgn val="ctr"/>
        <c:lblOffset val="100"/>
      </c:catAx>
      <c:valAx>
        <c:axId val="105794560"/>
        <c:scaling>
          <c:orientation val="minMax"/>
        </c:scaling>
        <c:axPos val="l"/>
        <c:numFmt formatCode="g/&quot;通&quot;&quot;用&quot;&quot;格&quot;&quot;式&quot;" sourceLinked="1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10579302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28575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68-4736-9084-0C105071B0D1}"/>
            </c:ext>
          </c:extLst>
        </c:ser>
        <c:dLbls/>
        <c:axId val="59681408"/>
        <c:axId val="59691392"/>
      </c:areaChart>
      <c:catAx>
        <c:axId val="59681408"/>
        <c:scaling>
          <c:orientation val="minMax"/>
        </c:scaling>
        <c:delete val="1"/>
        <c:axPos val="b"/>
        <c:numFmt formatCode="General" sourceLinked="0"/>
        <c:tickLblPos val="nextTo"/>
        <c:crossAx val="59691392"/>
        <c:crosses val="autoZero"/>
        <c:auto val="1"/>
        <c:lblAlgn val="ctr"/>
        <c:lblOffset val="100"/>
      </c:catAx>
      <c:valAx>
        <c:axId val="59691392"/>
        <c:scaling>
          <c:orientation val="minMax"/>
        </c:scaling>
        <c:delete val="1"/>
        <c:axPos val="l"/>
        <c:numFmt formatCode="General" sourceLinked="1"/>
        <c:tickLblPos val="nextTo"/>
        <c:crossAx val="59681408"/>
        <c:crosses val="autoZero"/>
        <c:crossBetween val="midCat"/>
      </c:valAx>
      <c:spPr>
        <a:ln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4F3434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rgbClr val="4F3434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93-4AFE-BE89-3F2E66E854F1}"/>
            </c:ext>
          </c:extLst>
        </c:ser>
        <c:dLbls/>
        <c:marker val="1"/>
        <c:axId val="57125120"/>
        <c:axId val="57131008"/>
      </c:lineChart>
      <c:catAx>
        <c:axId val="57125120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57131008"/>
        <c:crosses val="autoZero"/>
        <c:auto val="1"/>
        <c:lblAlgn val="ctr"/>
        <c:lblOffset val="100"/>
      </c:catAx>
      <c:valAx>
        <c:axId val="57131008"/>
        <c:scaling>
          <c:orientation val="minMax"/>
        </c:scaling>
        <c:axPos val="l"/>
        <c:numFmt formatCode="g/&quot;通&quot;&quot;用&quot;&quot;格&quot;&quot;式&quot;" sourceLinked="1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5712512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5977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69224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7216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546" y="759873"/>
            <a:ext cx="66227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255" y="759874"/>
            <a:ext cx="140181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2469" y="759874"/>
            <a:ext cx="7073424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546" y="182446"/>
            <a:ext cx="7776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24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2616" y="4093452"/>
            <a:ext cx="329566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6644" y="2862560"/>
            <a:ext cx="3047603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8416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011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63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9788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4448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2907887723"/>
              </p:ext>
            </p:extLst>
          </p:nvPr>
        </p:nvGraphicFramePr>
        <p:xfrm>
          <a:off x="2147054" y="1103087"/>
          <a:ext cx="8404832" cy="2452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3479882966"/>
              </p:ext>
            </p:extLst>
          </p:nvPr>
        </p:nvGraphicFramePr>
        <p:xfrm>
          <a:off x="1251154" y="1089212"/>
          <a:ext cx="9654410" cy="2624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4081031" y="4362853"/>
            <a:ext cx="6764848" cy="153271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14017" y="3777860"/>
            <a:ext cx="2396955" cy="2396957"/>
            <a:chOff x="1535219" y="3885172"/>
            <a:chExt cx="2396955" cy="2396957"/>
          </a:xfrm>
        </p:grpSpPr>
        <p:sp>
          <p:nvSpPr>
            <p:cNvPr id="6" name="椭圆 5"/>
            <p:cNvSpPr/>
            <p:nvPr/>
          </p:nvSpPr>
          <p:spPr bwMode="auto">
            <a:xfrm>
              <a:off x="1535219" y="3885172"/>
              <a:ext cx="2396955" cy="2396957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AutoShape 2"/>
            <p:cNvSpPr>
              <a:spLocks/>
            </p:cNvSpPr>
            <p:nvPr/>
          </p:nvSpPr>
          <p:spPr bwMode="auto">
            <a:xfrm>
              <a:off x="1686870" y="4491379"/>
              <a:ext cx="2076616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HelveticaNeueLT Pro 67 MdCn" panose="020B0606030502030204" pitchFamily="34" charset="0"/>
                  <a:ea typeface="微软雅黑"/>
                  <a:cs typeface="BrowalliaUPC" panose="020B0604020202020204" pitchFamily="34" charset="-34"/>
                </a:rPr>
                <a:t>点击此处添加标题</a:t>
              </a:r>
              <a:endParaRPr lang="zh-CN" altLang="zh-CN" sz="1600" dirty="0">
                <a:solidFill>
                  <a:schemeClr val="accent6">
                    <a:lumMod val="40000"/>
                    <a:lumOff val="60000"/>
                  </a:schemeClr>
                </a:solidFill>
                <a:latin typeface="HelveticaNeueLT Pro 67 MdCn" panose="020B0606030502030204" pitchFamily="34" charset="0"/>
                <a:ea typeface="微软雅黑"/>
                <a:cs typeface="BrowalliaUPC" panose="020B0604020202020204" pitchFamily="34" charset="-34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4270" y="4907818"/>
              <a:ext cx="1467880" cy="1010556"/>
              <a:chOff x="4906040" y="3211857"/>
              <a:chExt cx="1467880" cy="101055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906040" y="3211857"/>
                <a:ext cx="14678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40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100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%</a:t>
                </a:r>
                <a:endParaRPr lang="zh-CN" altLang="en-US" sz="24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149910" y="38490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4998955" y="3883859"/>
                <a:ext cx="12820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From 2015 </a:t>
                </a:r>
                <a:endParaRPr lang="zh-CN" altLang="en-US" sz="16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315022" y="4719215"/>
            <a:ext cx="409993" cy="409994"/>
            <a:chOff x="2912379" y="2970242"/>
            <a:chExt cx="409993" cy="409994"/>
          </a:xfrm>
        </p:grpSpPr>
        <p:sp>
          <p:nvSpPr>
            <p:cNvPr id="17" name="椭圆 16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 dirty="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</p:grpSpPr>
          <p:cxnSp>
            <p:nvCxnSpPr>
              <p:cNvPr id="19" name="直接连接符 18"/>
              <p:cNvCxnSpPr>
                <a:stCxn id="17" idx="0"/>
                <a:endCxn id="17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1" name="矩形 20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2400" dirty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24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3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2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975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/>
          </p:nvPr>
        </p:nvGraphicFramePr>
        <p:xfrm>
          <a:off x="2147054" y="1103087"/>
          <a:ext cx="8404832" cy="2452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999940320"/>
              </p:ext>
            </p:extLst>
          </p:nvPr>
        </p:nvGraphicFramePr>
        <p:xfrm>
          <a:off x="1251154" y="1089212"/>
          <a:ext cx="9654410" cy="2624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4081031" y="4362853"/>
            <a:ext cx="6764848" cy="153271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14017" y="3777860"/>
            <a:ext cx="2396955" cy="2396957"/>
            <a:chOff x="1535219" y="3885172"/>
            <a:chExt cx="2396955" cy="2396957"/>
          </a:xfrm>
        </p:grpSpPr>
        <p:sp>
          <p:nvSpPr>
            <p:cNvPr id="6" name="椭圆 5"/>
            <p:cNvSpPr/>
            <p:nvPr/>
          </p:nvSpPr>
          <p:spPr bwMode="auto">
            <a:xfrm>
              <a:off x="1535219" y="3885172"/>
              <a:ext cx="2396955" cy="2396957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AutoShape 2"/>
            <p:cNvSpPr>
              <a:spLocks/>
            </p:cNvSpPr>
            <p:nvPr/>
          </p:nvSpPr>
          <p:spPr bwMode="auto">
            <a:xfrm>
              <a:off x="1686870" y="4491379"/>
              <a:ext cx="2076616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HelveticaNeueLT Pro 67 MdCn" panose="020B0606030502030204" pitchFamily="34" charset="0"/>
                  <a:ea typeface="微软雅黑"/>
                  <a:cs typeface="BrowalliaUPC" panose="020B0604020202020204" pitchFamily="34" charset="-34"/>
                </a:rPr>
                <a:t>点击此处添加标题</a:t>
              </a:r>
              <a:endParaRPr lang="zh-CN" altLang="zh-CN" sz="1600" dirty="0">
                <a:solidFill>
                  <a:schemeClr val="accent6">
                    <a:lumMod val="40000"/>
                    <a:lumOff val="60000"/>
                  </a:schemeClr>
                </a:solidFill>
                <a:latin typeface="HelveticaNeueLT Pro 67 MdCn" panose="020B0606030502030204" pitchFamily="34" charset="0"/>
                <a:ea typeface="微软雅黑"/>
                <a:cs typeface="BrowalliaUPC" panose="020B0604020202020204" pitchFamily="34" charset="-34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4270" y="4907818"/>
              <a:ext cx="1467880" cy="1010556"/>
              <a:chOff x="4906040" y="3211857"/>
              <a:chExt cx="1467880" cy="101055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906040" y="3211857"/>
                <a:ext cx="14678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40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100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%</a:t>
                </a:r>
                <a:endParaRPr lang="zh-CN" altLang="en-US" sz="24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149910" y="38490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4998955" y="3883859"/>
                <a:ext cx="12820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From 2015 </a:t>
                </a:r>
                <a:endParaRPr lang="zh-CN" altLang="en-US" sz="16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315022" y="4719215"/>
            <a:ext cx="409993" cy="409994"/>
            <a:chOff x="2912379" y="2970242"/>
            <a:chExt cx="409993" cy="409994"/>
          </a:xfrm>
        </p:grpSpPr>
        <p:sp>
          <p:nvSpPr>
            <p:cNvPr id="17" name="椭圆 16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 dirty="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</p:grpSpPr>
          <p:cxnSp>
            <p:nvCxnSpPr>
              <p:cNvPr id="19" name="直接连接符 18"/>
              <p:cNvCxnSpPr>
                <a:stCxn id="17" idx="0"/>
                <a:endCxn id="17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1" name="矩形 20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2400" dirty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24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3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2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129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/>
          </p:nvPr>
        </p:nvGraphicFramePr>
        <p:xfrm>
          <a:off x="2147054" y="1103087"/>
          <a:ext cx="8404832" cy="2452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1547966297"/>
              </p:ext>
            </p:extLst>
          </p:nvPr>
        </p:nvGraphicFramePr>
        <p:xfrm>
          <a:off x="1251154" y="1089212"/>
          <a:ext cx="9654410" cy="2624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4081031" y="4362853"/>
            <a:ext cx="6764848" cy="153271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14017" y="3777860"/>
            <a:ext cx="2396955" cy="2396957"/>
            <a:chOff x="1535219" y="3885172"/>
            <a:chExt cx="2396955" cy="2396957"/>
          </a:xfrm>
        </p:grpSpPr>
        <p:sp>
          <p:nvSpPr>
            <p:cNvPr id="6" name="椭圆 5"/>
            <p:cNvSpPr/>
            <p:nvPr/>
          </p:nvSpPr>
          <p:spPr bwMode="auto">
            <a:xfrm>
              <a:off x="1535219" y="3885172"/>
              <a:ext cx="2396955" cy="2396957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AutoShape 2"/>
            <p:cNvSpPr>
              <a:spLocks/>
            </p:cNvSpPr>
            <p:nvPr/>
          </p:nvSpPr>
          <p:spPr bwMode="auto">
            <a:xfrm>
              <a:off x="1686870" y="4491379"/>
              <a:ext cx="2076616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HelveticaNeueLT Pro 67 MdCn" panose="020B0606030502030204" pitchFamily="34" charset="0"/>
                  <a:ea typeface="微软雅黑"/>
                  <a:cs typeface="BrowalliaUPC" panose="020B0604020202020204" pitchFamily="34" charset="-34"/>
                </a:rPr>
                <a:t>点击此处添加标题</a:t>
              </a:r>
              <a:endParaRPr lang="zh-CN" altLang="zh-CN" sz="1600" dirty="0">
                <a:solidFill>
                  <a:schemeClr val="accent6">
                    <a:lumMod val="40000"/>
                    <a:lumOff val="60000"/>
                  </a:schemeClr>
                </a:solidFill>
                <a:latin typeface="HelveticaNeueLT Pro 67 MdCn" panose="020B0606030502030204" pitchFamily="34" charset="0"/>
                <a:ea typeface="微软雅黑"/>
                <a:cs typeface="BrowalliaUPC" panose="020B0604020202020204" pitchFamily="34" charset="-34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4270" y="4907818"/>
              <a:ext cx="1467880" cy="1010556"/>
              <a:chOff x="4906040" y="3211857"/>
              <a:chExt cx="1467880" cy="101055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906040" y="3211857"/>
                <a:ext cx="14678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40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100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%</a:t>
                </a:r>
                <a:endParaRPr lang="zh-CN" altLang="en-US" sz="24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149910" y="38490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4998955" y="3883859"/>
                <a:ext cx="12820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From 2015 </a:t>
                </a:r>
                <a:endParaRPr lang="zh-CN" altLang="en-US" sz="16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315022" y="4719215"/>
            <a:ext cx="409993" cy="409994"/>
            <a:chOff x="2912379" y="2970242"/>
            <a:chExt cx="409993" cy="409994"/>
          </a:xfrm>
        </p:grpSpPr>
        <p:sp>
          <p:nvSpPr>
            <p:cNvPr id="17" name="椭圆 16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 dirty="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</p:grpSpPr>
          <p:cxnSp>
            <p:nvCxnSpPr>
              <p:cNvPr id="19" name="直接连接符 18"/>
              <p:cNvCxnSpPr>
                <a:stCxn id="17" idx="0"/>
                <a:endCxn id="17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1" name="矩形 20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2400" dirty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24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3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2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74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521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F5AD"/>
      </a:accent1>
      <a:accent2>
        <a:srgbClr val="00B0F0"/>
      </a:accent2>
      <a:accent3>
        <a:srgbClr val="FFC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432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2_Office 主题</vt:lpstr>
      <vt:lpstr>1_Office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27</cp:revision>
  <dcterms:created xsi:type="dcterms:W3CDTF">2015-07-24T09:25:54Z</dcterms:created>
  <dcterms:modified xsi:type="dcterms:W3CDTF">2016-03-15T18:42:30Z</dcterms:modified>
</cp:coreProperties>
</file>