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6" r:id="rId5"/>
    <p:sldMasterId id="2147493468" r:id="rId6"/>
    <p:sldMasterId id="2147493463" r:id="rId7"/>
  </p:sldMasterIdLst>
  <p:handoutMasterIdLst>
    <p:handoutMasterId r:id="rId11"/>
  </p:handoutMasterIdLst>
  <p:sldIdLst>
    <p:sldId id="258" r:id="rId8"/>
    <p:sldId id="264" r:id="rId9"/>
    <p:sldId id="265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CA62"/>
    <a:srgbClr val="5AA2AE"/>
    <a:srgbClr val="FFFFFF"/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30" autoAdjust="0"/>
    <p:restoredTop sz="93850"/>
  </p:normalViewPr>
  <p:slideViewPr>
    <p:cSldViewPr snapToGrid="0" snapToObjects="1">
      <p:cViewPr>
        <p:scale>
          <a:sx n="75" d="100"/>
          <a:sy n="75" d="100"/>
        </p:scale>
        <p:origin x="-1656" y="-6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42113-2B71-364D-934B-91B58B2C8103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A45F7-83DC-B942-A58B-74C8249E14D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660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 userDrawn="1"/>
        </p:nvGrpSpPr>
        <p:grpSpPr>
          <a:xfrm>
            <a:off x="213808" y="-14041"/>
            <a:ext cx="761622" cy="942944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4691" y="152400"/>
            <a:ext cx="2080876" cy="30691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kumimoji="1" lang="zh-CN" altLang="en-US" sz="1600" dirty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094459" y="459318"/>
            <a:ext cx="3457188" cy="4699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067"/>
            </a:lvl1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1219077" y="6219800"/>
            <a:ext cx="633432" cy="6382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4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11219795" y="6218768"/>
            <a:ext cx="632966" cy="6392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 userDrawn="1"/>
        </p:nvGrpSpPr>
        <p:grpSpPr>
          <a:xfrm>
            <a:off x="213808" y="-14041"/>
            <a:ext cx="761622" cy="942944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4691" y="152400"/>
            <a:ext cx="2080876" cy="30691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kumimoji="1" lang="zh-CN" altLang="en-US" sz="1600" dirty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094459" y="459318"/>
            <a:ext cx="3457188" cy="4699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067"/>
            </a:lvl1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1219077" y="6219800"/>
            <a:ext cx="633432" cy="6382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4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11219795" y="6218768"/>
            <a:ext cx="632966" cy="6392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3518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 userDrawn="1"/>
        </p:nvGrpSpPr>
        <p:grpSpPr>
          <a:xfrm>
            <a:off x="213808" y="-14041"/>
            <a:ext cx="761622" cy="942944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4691" y="152400"/>
            <a:ext cx="2080876" cy="30691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kumimoji="1" lang="zh-CN" altLang="en-US" sz="1600" dirty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094459" y="459318"/>
            <a:ext cx="3457188" cy="4699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067"/>
            </a:lvl1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1219077" y="6219800"/>
            <a:ext cx="633432" cy="6382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4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11219795" y="6218768"/>
            <a:ext cx="632966" cy="6392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161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53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65726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9473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09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9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49580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  <p:sldLayoutId id="21474934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cxnSp>
        <p:nvCxnSpPr>
          <p:cNvPr id="5" name="直接连接符 6"/>
          <p:cNvCxnSpPr/>
          <p:nvPr/>
        </p:nvCxnSpPr>
        <p:spPr>
          <a:xfrm>
            <a:off x="5995195" y="3266951"/>
            <a:ext cx="4711700" cy="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8319294" y="1006351"/>
            <a:ext cx="0" cy="477520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7095861" y="2039284"/>
            <a:ext cx="2457451" cy="2988733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5195" y="929218"/>
            <a:ext cx="655311" cy="67403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S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904179" y="1615951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8497095" y="1603251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8573295" y="4005669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5857612" y="4005669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98193" y="929218"/>
            <a:ext cx="655311" cy="6740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W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95195" y="5107518"/>
            <a:ext cx="655311" cy="6740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O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998193" y="5107518"/>
            <a:ext cx="655311" cy="67403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T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4" name="矩形 6"/>
          <p:cNvSpPr>
            <a:spLocks noChangeArrowheads="1"/>
          </p:cNvSpPr>
          <p:nvPr/>
        </p:nvSpPr>
        <p:spPr bwMode="auto">
          <a:xfrm>
            <a:off x="977636" y="2571722"/>
            <a:ext cx="3985805" cy="302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7636" y="1603251"/>
            <a:ext cx="3829895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schemeClr val="accent5"/>
                </a:solidFill>
              </a:rPr>
              <a:t>YOUR</a:t>
            </a:r>
            <a:r>
              <a:rPr lang="zh-CN" altLang="en-US" sz="3733" b="1" dirty="0">
                <a:solidFill>
                  <a:schemeClr val="accent5"/>
                </a:solidFill>
              </a:rPr>
              <a:t> </a:t>
            </a:r>
            <a:r>
              <a:rPr lang="en-US" altLang="zh-CN" sz="3733" b="1" dirty="0">
                <a:solidFill>
                  <a:schemeClr val="accent5"/>
                </a:solidFill>
              </a:rPr>
              <a:t>TITLE</a:t>
            </a:r>
            <a:r>
              <a:rPr lang="zh-CN" altLang="en-US" sz="3733" b="1" dirty="0">
                <a:solidFill>
                  <a:schemeClr val="accent5"/>
                </a:solidFill>
              </a:rPr>
              <a:t> </a:t>
            </a:r>
            <a:r>
              <a:rPr lang="en-US" altLang="zh-CN" sz="3733" b="1" dirty="0">
                <a:solidFill>
                  <a:schemeClr val="accent5"/>
                </a:solidFill>
              </a:rPr>
              <a:t>HERE</a:t>
            </a:r>
            <a:endParaRPr lang="zh-CN" altLang="en-US" sz="3733" dirty="0"/>
          </a:p>
        </p:txBody>
      </p:sp>
    </p:spTree>
    <p:extLst>
      <p:ext uri="{BB962C8B-B14F-4D97-AF65-F5344CB8AC3E}">
        <p14:creationId xmlns:p14="http://schemas.microsoft.com/office/powerpoint/2010/main" xmlns="" val="215823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cxnSp>
        <p:nvCxnSpPr>
          <p:cNvPr id="5" name="直接连接符 6"/>
          <p:cNvCxnSpPr/>
          <p:nvPr/>
        </p:nvCxnSpPr>
        <p:spPr>
          <a:xfrm>
            <a:off x="5995195" y="3266951"/>
            <a:ext cx="4711700" cy="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8319294" y="1006351"/>
            <a:ext cx="0" cy="477520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7095861" y="2039284"/>
            <a:ext cx="2457451" cy="2988733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5195" y="929218"/>
            <a:ext cx="655311" cy="67403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S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904179" y="1615951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8497095" y="1603251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8573295" y="4005669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5857612" y="4005669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98193" y="929218"/>
            <a:ext cx="655311" cy="6740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W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95195" y="5107518"/>
            <a:ext cx="655311" cy="6740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O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998193" y="5107518"/>
            <a:ext cx="655311" cy="67403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T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4" name="矩形 6"/>
          <p:cNvSpPr>
            <a:spLocks noChangeArrowheads="1"/>
          </p:cNvSpPr>
          <p:nvPr/>
        </p:nvSpPr>
        <p:spPr bwMode="auto">
          <a:xfrm>
            <a:off x="977636" y="2571722"/>
            <a:ext cx="3985805" cy="302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7636" y="1603251"/>
            <a:ext cx="3829895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srgbClr val="5AA2AE"/>
                </a:solidFill>
              </a:rPr>
              <a:t>YOUR</a:t>
            </a:r>
            <a:r>
              <a:rPr lang="zh-CN" altLang="en-US" sz="3733" b="1" dirty="0">
                <a:solidFill>
                  <a:srgbClr val="5AA2AE"/>
                </a:solidFill>
              </a:rPr>
              <a:t> </a:t>
            </a:r>
            <a:r>
              <a:rPr lang="en-US" altLang="zh-CN" sz="3733" b="1" dirty="0">
                <a:solidFill>
                  <a:srgbClr val="5AA2AE"/>
                </a:solidFill>
              </a:rPr>
              <a:t>TITLE</a:t>
            </a:r>
            <a:r>
              <a:rPr lang="zh-CN" altLang="en-US" sz="3733" b="1" dirty="0">
                <a:solidFill>
                  <a:srgbClr val="5AA2AE"/>
                </a:solidFill>
              </a:rPr>
              <a:t> </a:t>
            </a:r>
            <a:r>
              <a:rPr lang="en-US" altLang="zh-CN" sz="3733" b="1" dirty="0">
                <a:solidFill>
                  <a:srgbClr val="5AA2AE"/>
                </a:solidFill>
              </a:rPr>
              <a:t>HERE</a:t>
            </a:r>
            <a:endParaRPr lang="zh-CN" altLang="en-US" sz="3733" dirty="0">
              <a:solidFill>
                <a:srgbClr val="5AA2A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1931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cxnSp>
        <p:nvCxnSpPr>
          <p:cNvPr id="5" name="直接连接符 6"/>
          <p:cNvCxnSpPr/>
          <p:nvPr/>
        </p:nvCxnSpPr>
        <p:spPr>
          <a:xfrm>
            <a:off x="5995195" y="3266951"/>
            <a:ext cx="4711700" cy="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8319294" y="1006351"/>
            <a:ext cx="0" cy="477520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7095861" y="2039284"/>
            <a:ext cx="2457451" cy="2988733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5195" y="929218"/>
            <a:ext cx="655311" cy="67403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S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904179" y="1615951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8497095" y="1603251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8573295" y="4005669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5857612" y="4005669"/>
            <a:ext cx="2298700" cy="94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067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1067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98193" y="929218"/>
            <a:ext cx="655311" cy="6740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W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95195" y="5107518"/>
            <a:ext cx="655311" cy="6740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O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998193" y="5107518"/>
            <a:ext cx="655311" cy="67403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r>
              <a:rPr lang="en-US" altLang="zh-CN" sz="3200" b="1" dirty="0">
                <a:solidFill>
                  <a:srgbClr val="FFFFFF"/>
                </a:solidFill>
              </a:rPr>
              <a:t>T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4" name="矩形 6"/>
          <p:cNvSpPr>
            <a:spLocks noChangeArrowheads="1"/>
          </p:cNvSpPr>
          <p:nvPr/>
        </p:nvSpPr>
        <p:spPr bwMode="auto">
          <a:xfrm>
            <a:off x="977636" y="2571722"/>
            <a:ext cx="3985805" cy="302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333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594" indent="-228594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7636" y="1603251"/>
            <a:ext cx="3829895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srgbClr val="7CCA62"/>
                </a:solidFill>
              </a:rPr>
              <a:t>YOUR</a:t>
            </a:r>
            <a:r>
              <a:rPr lang="zh-CN" altLang="en-US" sz="3733" b="1" dirty="0">
                <a:solidFill>
                  <a:srgbClr val="7CCA62"/>
                </a:solidFill>
              </a:rPr>
              <a:t> </a:t>
            </a:r>
            <a:r>
              <a:rPr lang="en-US" altLang="zh-CN" sz="3733" b="1" dirty="0">
                <a:solidFill>
                  <a:srgbClr val="7CCA62"/>
                </a:solidFill>
              </a:rPr>
              <a:t>TITLE</a:t>
            </a:r>
            <a:r>
              <a:rPr lang="zh-CN" altLang="en-US" sz="3733" b="1" dirty="0">
                <a:solidFill>
                  <a:srgbClr val="7CCA62"/>
                </a:solidFill>
              </a:rPr>
              <a:t> </a:t>
            </a:r>
            <a:r>
              <a:rPr lang="en-US" altLang="zh-CN" sz="3733" b="1" dirty="0">
                <a:solidFill>
                  <a:srgbClr val="7CCA62"/>
                </a:solidFill>
              </a:rPr>
              <a:t>HERE</a:t>
            </a:r>
            <a:endParaRPr lang="zh-CN" altLang="en-US" sz="3733" dirty="0">
              <a:solidFill>
                <a:srgbClr val="7CCA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5213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11">
      <a:dk1>
        <a:srgbClr val="1E2D43"/>
      </a:dk1>
      <a:lt1>
        <a:sysClr val="window" lastClr="FFFFFF"/>
      </a:lt1>
      <a:dk2>
        <a:srgbClr val="3492D6"/>
      </a:dk2>
      <a:lt2>
        <a:srgbClr val="67B4DA"/>
      </a:lt2>
      <a:accent1>
        <a:srgbClr val="9A9B99"/>
      </a:accent1>
      <a:accent2>
        <a:srgbClr val="D87D1C"/>
      </a:accent2>
      <a:accent3>
        <a:srgbClr val="FDC125"/>
      </a:accent3>
      <a:accent4>
        <a:srgbClr val="B6D95D"/>
      </a:accent4>
      <a:accent5>
        <a:srgbClr val="38C4D2"/>
      </a:accent5>
      <a:accent6>
        <a:srgbClr val="F79646"/>
      </a:accent6>
      <a:hlink>
        <a:srgbClr val="404040"/>
      </a:hlink>
      <a:folHlink>
        <a:srgbClr val="808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223</TotalTime>
  <Words>774</Words>
  <Application>Microsoft Office PowerPoint</Application>
  <PresentationFormat>自定义</PresentationFormat>
  <Paragraphs>51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2_Office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65</cp:revision>
  <dcterms:created xsi:type="dcterms:W3CDTF">2010-04-12T23:12:02Z</dcterms:created>
  <dcterms:modified xsi:type="dcterms:W3CDTF">2016-03-15T18:18:29Z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