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27"/>
  </p:notesMasterIdLst>
  <p:sldIdLst>
    <p:sldId id="2724" r:id="rId2"/>
    <p:sldId id="2718" r:id="rId3"/>
    <p:sldId id="2725" r:id="rId4"/>
    <p:sldId id="2843" r:id="rId5"/>
    <p:sldId id="2829" r:id="rId6"/>
    <p:sldId id="2848" r:id="rId7"/>
    <p:sldId id="2834" r:id="rId8"/>
    <p:sldId id="2825" r:id="rId9"/>
    <p:sldId id="2819" r:id="rId10"/>
    <p:sldId id="2833" r:id="rId11"/>
    <p:sldId id="2840" r:id="rId12"/>
    <p:sldId id="2836" r:id="rId13"/>
    <p:sldId id="2826" r:id="rId14"/>
    <p:sldId id="2835" r:id="rId15"/>
    <p:sldId id="2842" r:id="rId16"/>
    <p:sldId id="2838" r:id="rId17"/>
    <p:sldId id="2837" r:id="rId18"/>
    <p:sldId id="2845" r:id="rId19"/>
    <p:sldId id="2827" r:id="rId20"/>
    <p:sldId id="2839" r:id="rId21"/>
    <p:sldId id="2846" r:id="rId22"/>
    <p:sldId id="2841" r:id="rId23"/>
    <p:sldId id="2844" r:id="rId24"/>
    <p:sldId id="2847" r:id="rId25"/>
    <p:sldId id="2824" r:id="rId26"/>
  </p:sldIdLst>
  <p:sldSz cx="9145588" cy="5145088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4999" indent="-1298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256" indent="-2619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514" indent="-3940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771" indent="-52612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803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96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612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285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orient="horz" pos="265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881">
          <p15:clr>
            <a:srgbClr val="A4A3A4"/>
          </p15:clr>
        </p15:guide>
        <p15:guide id="10" pos="396">
          <p15:clr>
            <a:srgbClr val="A4A3A4"/>
          </p15:clr>
        </p15:guide>
        <p15:guide id="11" pos="53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343"/>
    <a:srgbClr val="E6E6E6"/>
    <a:srgbClr val="AB0019"/>
    <a:srgbClr val="334859"/>
    <a:srgbClr val="008C8A"/>
    <a:srgbClr val="005D40"/>
    <a:srgbClr val="F29548"/>
    <a:srgbClr val="F18D3B"/>
    <a:srgbClr val="EE7919"/>
    <a:srgbClr val="F8B5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2986" autoAdjust="0"/>
  </p:normalViewPr>
  <p:slideViewPr>
    <p:cSldViewPr>
      <p:cViewPr varScale="1">
        <p:scale>
          <a:sx n="104" d="100"/>
          <a:sy n="104" d="100"/>
        </p:scale>
        <p:origin x="144" y="702"/>
      </p:cViewPr>
      <p:guideLst>
        <p:guide orient="horz" pos="373"/>
        <p:guide pos="4050"/>
        <p:guide pos="557"/>
        <p:guide orient="horz" pos="4183"/>
        <p:guide pos="7588"/>
        <p:guide orient="horz" pos="265"/>
        <p:guide orient="horz" pos="2976"/>
        <p:guide pos="2881"/>
        <p:guide pos="396"/>
        <p:guide pos="5397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7B9-4199-A13F-34A4801E5C7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7B9-4199-A13F-34A4801E5C78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7B9-4199-A13F-34A4801E5C78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7B9-4199-A13F-34A4801E5C78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7B9-4199-A13F-34A4801E5C78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A-F7B9-4199-A13F-34A4801E5C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>
              <a:solidFill>
                <a:schemeClr val="accent1"/>
              </a:solidFill>
            </a:ln>
          </c:spPr>
          <c:marker>
            <c:symbol val="circle"/>
            <c:size val="10"/>
            <c:spPr>
              <a:solidFill>
                <a:schemeClr val="accent1"/>
              </a:solidFill>
              <a:ln>
                <a:solidFill>
                  <a:schemeClr val="accent1"/>
                </a:solidFill>
                <a:prstDash val="sysDot"/>
              </a:ln>
            </c:spPr>
          </c:marker>
          <c:trendline>
            <c:trendlineType val="log"/>
            <c:dispRSqr val="0"/>
            <c:dispEq val="0"/>
          </c:trendline>
          <c:trendline>
            <c:trendlineType val="log"/>
            <c:dispRSqr val="0"/>
            <c:dispEq val="0"/>
          </c:trendline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004-483F-A0A1-4A16EC2785F3}"/>
            </c:ext>
          </c:extLst>
        </c:ser>
        <c:ser>
          <c:idx val="1"/>
          <c:order val="1"/>
          <c:spPr>
            <a:ln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</c:spPr>
          </c:marker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004-483F-A0A1-4A16EC2785F3}"/>
            </c:ext>
          </c:extLst>
        </c:ser>
        <c:ser>
          <c:idx val="2"/>
          <c:order val="2"/>
          <c:spPr>
            <a:ln>
              <a:solidFill>
                <a:schemeClr val="accent3"/>
              </a:solidFill>
            </a:ln>
          </c:spPr>
          <c:marker>
            <c:symbol val="circle"/>
            <c:size val="10"/>
            <c:spPr>
              <a:solidFill>
                <a:schemeClr val="accent3"/>
              </a:solidFill>
              <a:ln>
                <a:solidFill>
                  <a:schemeClr val="accent3"/>
                </a:solidFill>
              </a:ln>
            </c:spPr>
          </c:marker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3</c:v>
                </c:pt>
                <c:pt idx="2">
                  <c:v>3.1</c:v>
                </c:pt>
                <c:pt idx="3">
                  <c:v>3.5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004-483F-A0A1-4A16EC2785F3}"/>
            </c:ext>
          </c:extLst>
        </c:ser>
        <c:ser>
          <c:idx val="3"/>
          <c:order val="3"/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Sheet1!$E$2:$E$5</c:f>
              <c:numCache>
                <c:formatCode>General</c:formatCode>
                <c:ptCount val="4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004-483F-A0A1-4A16EC2785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4194320"/>
        <c:axId val="514193928"/>
      </c:scatterChart>
      <c:valAx>
        <c:axId val="514194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400"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514193928"/>
        <c:crosses val="autoZero"/>
        <c:crossBetween val="midCat"/>
      </c:valAx>
      <c:valAx>
        <c:axId val="51419392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400"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51419432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4032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919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35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51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443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53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62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708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883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6808796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272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7266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0003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5105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5367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7614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65539" name="Header Placeholder 3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7977777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81280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439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3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5926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16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8317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15972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383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5717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251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496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5694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E43C7-BEB6-426A-BE16-2C91E01EB2D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121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0184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46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F48052A-99C6-4E81-B70E-8FB363273C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984" y="4769039"/>
            <a:ext cx="2057447" cy="273290"/>
          </a:xfrm>
          <a:prstGeom prst="rect">
            <a:avLst/>
          </a:prstGeom>
        </p:spPr>
        <p:txBody>
          <a:bodyPr lIns="65032" tIns="32516" rIns="65032" bIns="32516"/>
          <a:lstStyle/>
          <a:p>
            <a:fld id="{3BED4874-415F-4462-8CBD-90FA9588F106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9710" y="4769039"/>
            <a:ext cx="3086170" cy="273290"/>
          </a:xfrm>
          <a:prstGeom prst="rect">
            <a:avLst/>
          </a:prstGeom>
        </p:spPr>
        <p:txBody>
          <a:bodyPr lIns="65032" tIns="32516" rIns="65032" bIns="32516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9168" y="4769039"/>
            <a:ext cx="2057447" cy="273290"/>
          </a:xfrm>
          <a:prstGeom prst="rect">
            <a:avLst/>
          </a:prstGeom>
        </p:spPr>
        <p:txBody>
          <a:bodyPr lIns="65032" tIns="32516" rIns="65032" bIns="32516"/>
          <a:lstStyle/>
          <a:p>
            <a:fld id="{8C92ADDF-ABC6-4EEC-846D-A1AE2D41067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框 32"/>
          <p:cNvSpPr txBox="1"/>
          <p:nvPr userDrawn="1"/>
        </p:nvSpPr>
        <p:spPr>
          <a:xfrm>
            <a:off x="3487243" y="356350"/>
            <a:ext cx="1805631" cy="269309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" name="文本框 33"/>
          <p:cNvSpPr txBox="1"/>
          <p:nvPr userDrawn="1"/>
        </p:nvSpPr>
        <p:spPr>
          <a:xfrm>
            <a:off x="3631259" y="564591"/>
            <a:ext cx="1451367" cy="207753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66A5FC-1DE5-418E-9822-1F50ED34E5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70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51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0"/>
            <a:ext cx="9145087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94"/>
            <a:ext cx="1797478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4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4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411"/>
            <a:ext cx="1796402" cy="48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754548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86" r:id="rId3"/>
    <p:sldLayoutId id="2147483687" r:id="rId4"/>
  </p:sldLayoutIdLst>
  <p:txStyles>
    <p:titleStyle>
      <a:lvl1pPr algn="l" defTabSz="650375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95" indent="-162595" algn="l" defTabSz="650375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782" indent="-162595" algn="l" defTabSz="650375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968" indent="-162595" algn="l" defTabSz="650375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8157" indent="-162595" algn="l" defTabSz="650375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344" indent="-162595" algn="l" defTabSz="650375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8532" indent="-162595" algn="l" defTabSz="650375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3721" indent="-162595" algn="l" defTabSz="650375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8908" indent="-162595" algn="l" defTabSz="650375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4096" indent="-162595" algn="l" defTabSz="650375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3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88" algn="l" defTabSz="6503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375" algn="l" defTabSz="6503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5563" algn="l" defTabSz="6503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0751" algn="l" defTabSz="6503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5939" algn="l" defTabSz="6503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1127" algn="l" defTabSz="6503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6314" algn="l" defTabSz="6503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1503" algn="l" defTabSz="65037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3BCC38E-1396-4C1A-BE10-354F84B95B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623546" y="2699377"/>
            <a:ext cx="4231133" cy="386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32" tIns="32516" rIns="65032" bIns="32516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[</a:t>
            </a:r>
            <a:r>
              <a:rPr lang="zh-CN" altLang="en-US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中医草药</a:t>
            </a:r>
            <a:r>
              <a:rPr lang="en-US" altLang="zh-CN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美颜养生</a:t>
            </a:r>
            <a:r>
              <a:rPr lang="en-US" altLang="zh-CN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中医文化</a:t>
            </a:r>
            <a:r>
              <a:rPr lang="en-US" altLang="zh-CN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]</a:t>
            </a:r>
            <a:endParaRPr lang="zh-CN" altLang="en-US" sz="1700" spc="213" dirty="0">
              <a:solidFill>
                <a:srgbClr val="43434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-102682" y="1657192"/>
            <a:ext cx="5683588" cy="114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32" tIns="32516" rIns="65032" bIns="32516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5400" b="1" kern="2000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中医中药模版</a:t>
            </a:r>
          </a:p>
        </p:txBody>
      </p:sp>
      <p:pic>
        <p:nvPicPr>
          <p:cNvPr id="6" name="骆集益 - 高山流水(变奏)">
            <a:hlinkClick r:id="" action="ppaction://media"/>
            <a:extLst>
              <a:ext uri="{FF2B5EF4-FFF2-40B4-BE49-F238E27FC236}">
                <a16:creationId xmlns:a16="http://schemas.microsoft.com/office/drawing/2014/main" id="{A95FB593-2A8E-4669-B94C-430A0D651D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2434" y="-8199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656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87529" y="1433138"/>
            <a:ext cx="850996" cy="850996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矩形 2"/>
          <p:cNvSpPr/>
          <p:nvPr/>
        </p:nvSpPr>
        <p:spPr>
          <a:xfrm>
            <a:off x="2304969" y="1433138"/>
            <a:ext cx="850996" cy="8509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" name="矩形 3"/>
          <p:cNvSpPr/>
          <p:nvPr/>
        </p:nvSpPr>
        <p:spPr>
          <a:xfrm>
            <a:off x="3222409" y="1433138"/>
            <a:ext cx="850996" cy="850996"/>
          </a:xfrm>
          <a:prstGeom prst="rect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" name="矩形 4"/>
          <p:cNvSpPr/>
          <p:nvPr/>
        </p:nvSpPr>
        <p:spPr>
          <a:xfrm>
            <a:off x="1475912" y="2356482"/>
            <a:ext cx="850996" cy="8509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矩形 5"/>
          <p:cNvSpPr/>
          <p:nvPr/>
        </p:nvSpPr>
        <p:spPr>
          <a:xfrm>
            <a:off x="2304969" y="2343213"/>
            <a:ext cx="850996" cy="850996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3222409" y="2343213"/>
            <a:ext cx="850996" cy="850996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92" tIns="34296" rIns="68592" bIns="342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8" name="矩形 7"/>
          <p:cNvSpPr/>
          <p:nvPr/>
        </p:nvSpPr>
        <p:spPr>
          <a:xfrm>
            <a:off x="1387529" y="3253286"/>
            <a:ext cx="850996" cy="850996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矩形 8"/>
          <p:cNvSpPr/>
          <p:nvPr/>
        </p:nvSpPr>
        <p:spPr>
          <a:xfrm>
            <a:off x="2412179" y="3220728"/>
            <a:ext cx="850996" cy="850996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92" tIns="34296" rIns="68592" bIns="342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0" name="矩形 9"/>
          <p:cNvSpPr/>
          <p:nvPr/>
        </p:nvSpPr>
        <p:spPr>
          <a:xfrm>
            <a:off x="3222409" y="3253286"/>
            <a:ext cx="850996" cy="850996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矩形 10"/>
          <p:cNvSpPr/>
          <p:nvPr/>
        </p:nvSpPr>
        <p:spPr>
          <a:xfrm>
            <a:off x="1387529" y="1433138"/>
            <a:ext cx="850996" cy="85099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2" name="矩形 11"/>
          <p:cNvSpPr/>
          <p:nvPr/>
        </p:nvSpPr>
        <p:spPr>
          <a:xfrm>
            <a:off x="2304969" y="2343213"/>
            <a:ext cx="850996" cy="85099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矩形 12"/>
          <p:cNvSpPr/>
          <p:nvPr/>
        </p:nvSpPr>
        <p:spPr>
          <a:xfrm>
            <a:off x="3222409" y="1433138"/>
            <a:ext cx="850996" cy="850996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矩形 13"/>
          <p:cNvSpPr/>
          <p:nvPr/>
        </p:nvSpPr>
        <p:spPr>
          <a:xfrm>
            <a:off x="3222409" y="3253286"/>
            <a:ext cx="850996" cy="85099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/>
          <p:cNvSpPr/>
          <p:nvPr/>
        </p:nvSpPr>
        <p:spPr>
          <a:xfrm>
            <a:off x="1387529" y="3253286"/>
            <a:ext cx="850996" cy="850996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7" name="TextBox 18"/>
          <p:cNvSpPr>
            <a:spLocks noChangeArrowheads="1"/>
          </p:cNvSpPr>
          <p:nvPr/>
        </p:nvSpPr>
        <p:spPr bwMode="auto">
          <a:xfrm>
            <a:off x="4644802" y="1852464"/>
            <a:ext cx="3294938" cy="203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您的文本内容，语言尽可能精炼，可根据实际情况调整文本框大小，或者字体的大小。在此处添加您的文本内容，语言尽可能精炼，可根据实际情况调整文本框大小，或者字体的大小。在此处添加您的文本内容，语言尽可能精炼，可根据实际情况调整文本框大小，或者字体的大小。在此处添加您的文本内容，语言尽可能精炼，可根据实际情况调整文本框大小，或者字体的大小。 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9907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3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14504" y="1424399"/>
            <a:ext cx="3529491" cy="8448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326825" y="1513344"/>
            <a:ext cx="0" cy="66697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29"/>
          <p:cNvGrpSpPr/>
          <p:nvPr/>
        </p:nvGrpSpPr>
        <p:grpSpPr>
          <a:xfrm>
            <a:off x="2491478" y="1588793"/>
            <a:ext cx="1944230" cy="530710"/>
            <a:chOff x="798970" y="1704791"/>
            <a:chExt cx="1112115" cy="687571"/>
          </a:xfrm>
        </p:grpSpPr>
        <p:sp>
          <p:nvSpPr>
            <p:cNvPr id="12" name="Text Placeholder 3"/>
            <p:cNvSpPr txBox="1">
              <a:spLocks/>
            </p:cNvSpPr>
            <p:nvPr/>
          </p:nvSpPr>
          <p:spPr>
            <a:xfrm>
              <a:off x="798970" y="1704791"/>
              <a:ext cx="718998" cy="335004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0570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798971" y="1961642"/>
              <a:ext cx="1112114" cy="43072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Text Placeholder 3"/>
          <p:cNvSpPr txBox="1">
            <a:spLocks/>
          </p:cNvSpPr>
          <p:nvPr/>
        </p:nvSpPr>
        <p:spPr>
          <a:xfrm>
            <a:off x="1801481" y="1702613"/>
            <a:ext cx="437695" cy="3139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702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grpSp>
        <p:nvGrpSpPr>
          <p:cNvPr id="3" name="Group 68"/>
          <p:cNvGrpSpPr/>
          <p:nvPr/>
        </p:nvGrpSpPr>
        <p:grpSpPr>
          <a:xfrm>
            <a:off x="914355" y="1513341"/>
            <a:ext cx="709841" cy="666971"/>
            <a:chOff x="654724" y="1199456"/>
            <a:chExt cx="919697" cy="864105"/>
          </a:xfrm>
        </p:grpSpPr>
        <p:sp>
          <p:nvSpPr>
            <p:cNvPr id="6" name="Pentagon 5"/>
            <p:cNvSpPr/>
            <p:nvPr/>
          </p:nvSpPr>
          <p:spPr>
            <a:xfrm>
              <a:off x="654724" y="1199456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21"/>
            <p:cNvGrpSpPr/>
            <p:nvPr/>
          </p:nvGrpSpPr>
          <p:grpSpPr>
            <a:xfrm>
              <a:off x="733843" y="1408483"/>
              <a:ext cx="652660" cy="331148"/>
              <a:chOff x="2263775" y="3041151"/>
              <a:chExt cx="855152" cy="433889"/>
            </a:xfrm>
            <a:solidFill>
              <a:schemeClr val="accent1"/>
            </a:solidFill>
          </p:grpSpPr>
          <p:sp>
            <p:nvSpPr>
              <p:cNvPr id="2053" name="Freeform 5"/>
              <p:cNvSpPr>
                <a:spLocks noEditPoints="1"/>
              </p:cNvSpPr>
              <p:nvPr/>
            </p:nvSpPr>
            <p:spPr bwMode="auto">
              <a:xfrm>
                <a:off x="2342977" y="3041151"/>
                <a:ext cx="153813" cy="152665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5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  <a:cxn ang="0">
                    <a:pos x="56" y="28"/>
                  </a:cxn>
                  <a:cxn ang="0">
                    <a:pos x="56" y="28"/>
                  </a:cxn>
                </a:cxnLst>
                <a:rect l="0" t="0" r="r" b="b"/>
                <a:pathLst>
                  <a:path w="56" h="55">
                    <a:moveTo>
                      <a:pt x="56" y="28"/>
                    </a:moveTo>
                    <a:cubicBezTo>
                      <a:pt x="56" y="43"/>
                      <a:pt x="43" y="55"/>
                      <a:pt x="28" y="55"/>
                    </a:cubicBezTo>
                    <a:cubicBezTo>
                      <a:pt x="13" y="55"/>
                      <a:pt x="0" y="43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lose/>
                    <a:moveTo>
                      <a:pt x="56" y="28"/>
                    </a:moveTo>
                    <a:cubicBezTo>
                      <a:pt x="56" y="28"/>
                      <a:pt x="56" y="28"/>
                      <a:pt x="56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4" name="Freeform 6"/>
              <p:cNvSpPr>
                <a:spLocks noEditPoints="1"/>
              </p:cNvSpPr>
              <p:nvPr/>
            </p:nvSpPr>
            <p:spPr bwMode="auto">
              <a:xfrm>
                <a:off x="2263775" y="3149049"/>
                <a:ext cx="312217" cy="166439"/>
              </a:xfrm>
              <a:custGeom>
                <a:avLst/>
                <a:gdLst/>
                <a:ahLst/>
                <a:cxnLst>
                  <a:cxn ang="0">
                    <a:pos x="51" y="52"/>
                  </a:cxn>
                  <a:cxn ang="0">
                    <a:pos x="51" y="52"/>
                  </a:cxn>
                  <a:cxn ang="0">
                    <a:pos x="42" y="40"/>
                  </a:cxn>
                  <a:cxn ang="0">
                    <a:pos x="24" y="35"/>
                  </a:cxn>
                  <a:cxn ang="0">
                    <a:pos x="27" y="29"/>
                  </a:cxn>
                  <a:cxn ang="0">
                    <a:pos x="29" y="27"/>
                  </a:cxn>
                  <a:cxn ang="0">
                    <a:pos x="29" y="34"/>
                  </a:cxn>
                  <a:cxn ang="0">
                    <a:pos x="43" y="38"/>
                  </a:cxn>
                  <a:cxn ang="0">
                    <a:pos x="51" y="43"/>
                  </a:cxn>
                  <a:cxn ang="0">
                    <a:pos x="54" y="52"/>
                  </a:cxn>
                  <a:cxn ang="0">
                    <a:pos x="57" y="51"/>
                  </a:cxn>
                  <a:cxn ang="0">
                    <a:pos x="57" y="51"/>
                  </a:cxn>
                  <a:cxn ang="0">
                    <a:pos x="62" y="52"/>
                  </a:cxn>
                  <a:cxn ang="0">
                    <a:pos x="64" y="43"/>
                  </a:cxn>
                  <a:cxn ang="0">
                    <a:pos x="72" y="38"/>
                  </a:cxn>
                  <a:cxn ang="0">
                    <a:pos x="85" y="35"/>
                  </a:cxn>
                  <a:cxn ang="0">
                    <a:pos x="85" y="26"/>
                  </a:cxn>
                  <a:cxn ang="0">
                    <a:pos x="91" y="34"/>
                  </a:cxn>
                  <a:cxn ang="0">
                    <a:pos x="74" y="40"/>
                  </a:cxn>
                  <a:cxn ang="0">
                    <a:pos x="65" y="52"/>
                  </a:cxn>
                  <a:cxn ang="0">
                    <a:pos x="65" y="53"/>
                  </a:cxn>
                  <a:cxn ang="0">
                    <a:pos x="79" y="60"/>
                  </a:cxn>
                  <a:cxn ang="0">
                    <a:pos x="114" y="37"/>
                  </a:cxn>
                  <a:cxn ang="0">
                    <a:pos x="114" y="33"/>
                  </a:cxn>
                  <a:cxn ang="0">
                    <a:pos x="103" y="13"/>
                  </a:cxn>
                  <a:cxn ang="0">
                    <a:pos x="103" y="13"/>
                  </a:cxn>
                  <a:cxn ang="0">
                    <a:pos x="102" y="12"/>
                  </a:cxn>
                  <a:cxn ang="0">
                    <a:pos x="100" y="10"/>
                  </a:cxn>
                  <a:cxn ang="0">
                    <a:pos x="99" y="10"/>
                  </a:cxn>
                  <a:cxn ang="0">
                    <a:pos x="98" y="8"/>
                  </a:cxn>
                  <a:cxn ang="0">
                    <a:pos x="86" y="0"/>
                  </a:cxn>
                  <a:cxn ang="0">
                    <a:pos x="57" y="20"/>
                  </a:cxn>
                  <a:cxn ang="0">
                    <a:pos x="28" y="0"/>
                  </a:cxn>
                  <a:cxn ang="0">
                    <a:pos x="0" y="34"/>
                  </a:cxn>
                  <a:cxn ang="0">
                    <a:pos x="0" y="37"/>
                  </a:cxn>
                  <a:cxn ang="0">
                    <a:pos x="34" y="60"/>
                  </a:cxn>
                  <a:cxn ang="0">
                    <a:pos x="51" y="52"/>
                  </a:cxn>
                  <a:cxn ang="0">
                    <a:pos x="51" y="52"/>
                  </a:cxn>
                  <a:cxn ang="0">
                    <a:pos x="51" y="52"/>
                  </a:cxn>
                </a:cxnLst>
                <a:rect l="0" t="0" r="r" b="b"/>
                <a:pathLst>
                  <a:path w="114" h="60"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2" y="46"/>
                      <a:pt x="48" y="41"/>
                      <a:pt x="42" y="40"/>
                    </a:cubicBezTo>
                    <a:cubicBezTo>
                      <a:pt x="32" y="38"/>
                      <a:pt x="27" y="36"/>
                      <a:pt x="24" y="35"/>
                    </a:cubicBezTo>
                    <a:cubicBezTo>
                      <a:pt x="25" y="33"/>
                      <a:pt x="26" y="31"/>
                      <a:pt x="27" y="29"/>
                    </a:cubicBezTo>
                    <a:cubicBezTo>
                      <a:pt x="28" y="28"/>
                      <a:pt x="28" y="28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2" y="35"/>
                      <a:pt x="37" y="37"/>
                      <a:pt x="43" y="38"/>
                    </a:cubicBezTo>
                    <a:cubicBezTo>
                      <a:pt x="47" y="39"/>
                      <a:pt x="50" y="40"/>
                      <a:pt x="51" y="43"/>
                    </a:cubicBezTo>
                    <a:cubicBezTo>
                      <a:pt x="53" y="46"/>
                      <a:pt x="54" y="49"/>
                      <a:pt x="54" y="52"/>
                    </a:cubicBezTo>
                    <a:cubicBezTo>
                      <a:pt x="55" y="52"/>
                      <a:pt x="56" y="51"/>
                      <a:pt x="57" y="51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8" y="51"/>
                      <a:pt x="60" y="52"/>
                      <a:pt x="62" y="52"/>
                    </a:cubicBezTo>
                    <a:cubicBezTo>
                      <a:pt x="61" y="49"/>
                      <a:pt x="62" y="46"/>
                      <a:pt x="64" y="43"/>
                    </a:cubicBezTo>
                    <a:cubicBezTo>
                      <a:pt x="66" y="40"/>
                      <a:pt x="69" y="39"/>
                      <a:pt x="72" y="38"/>
                    </a:cubicBezTo>
                    <a:cubicBezTo>
                      <a:pt x="78" y="37"/>
                      <a:pt x="82" y="36"/>
                      <a:pt x="85" y="35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8" y="29"/>
                      <a:pt x="89" y="31"/>
                      <a:pt x="91" y="34"/>
                    </a:cubicBezTo>
                    <a:cubicBezTo>
                      <a:pt x="91" y="35"/>
                      <a:pt x="85" y="38"/>
                      <a:pt x="74" y="40"/>
                    </a:cubicBezTo>
                    <a:cubicBezTo>
                      <a:pt x="68" y="41"/>
                      <a:pt x="64" y="46"/>
                      <a:pt x="65" y="52"/>
                    </a:cubicBezTo>
                    <a:cubicBezTo>
                      <a:pt x="65" y="52"/>
                      <a:pt x="65" y="53"/>
                      <a:pt x="65" y="53"/>
                    </a:cubicBezTo>
                    <a:cubicBezTo>
                      <a:pt x="71" y="54"/>
                      <a:pt x="75" y="56"/>
                      <a:pt x="79" y="60"/>
                    </a:cubicBezTo>
                    <a:cubicBezTo>
                      <a:pt x="107" y="54"/>
                      <a:pt x="114" y="44"/>
                      <a:pt x="114" y="37"/>
                    </a:cubicBezTo>
                    <a:cubicBezTo>
                      <a:pt x="114" y="36"/>
                      <a:pt x="114" y="34"/>
                      <a:pt x="114" y="33"/>
                    </a:cubicBezTo>
                    <a:cubicBezTo>
                      <a:pt x="111" y="25"/>
                      <a:pt x="108" y="19"/>
                      <a:pt x="103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2" y="13"/>
                      <a:pt x="102" y="13"/>
                      <a:pt x="102" y="12"/>
                    </a:cubicBezTo>
                    <a:cubicBezTo>
                      <a:pt x="101" y="12"/>
                      <a:pt x="101" y="11"/>
                      <a:pt x="100" y="10"/>
                    </a:cubicBezTo>
                    <a:cubicBezTo>
                      <a:pt x="100" y="10"/>
                      <a:pt x="100" y="10"/>
                      <a:pt x="99" y="10"/>
                    </a:cubicBezTo>
                    <a:cubicBezTo>
                      <a:pt x="99" y="9"/>
                      <a:pt x="98" y="9"/>
                      <a:pt x="98" y="8"/>
                    </a:cubicBezTo>
                    <a:cubicBezTo>
                      <a:pt x="94" y="5"/>
                      <a:pt x="90" y="2"/>
                      <a:pt x="86" y="0"/>
                    </a:cubicBezTo>
                    <a:cubicBezTo>
                      <a:pt x="82" y="11"/>
                      <a:pt x="70" y="20"/>
                      <a:pt x="57" y="20"/>
                    </a:cubicBezTo>
                    <a:cubicBezTo>
                      <a:pt x="44" y="20"/>
                      <a:pt x="32" y="12"/>
                      <a:pt x="28" y="0"/>
                    </a:cubicBezTo>
                    <a:cubicBezTo>
                      <a:pt x="16" y="7"/>
                      <a:pt x="5" y="17"/>
                      <a:pt x="0" y="34"/>
                    </a:cubicBezTo>
                    <a:cubicBezTo>
                      <a:pt x="0" y="35"/>
                      <a:pt x="0" y="36"/>
                      <a:pt x="0" y="37"/>
                    </a:cubicBezTo>
                    <a:cubicBezTo>
                      <a:pt x="0" y="44"/>
                      <a:pt x="6" y="54"/>
                      <a:pt x="34" y="60"/>
                    </a:cubicBezTo>
                    <a:cubicBezTo>
                      <a:pt x="39" y="56"/>
                      <a:pt x="44" y="53"/>
                      <a:pt x="51" y="52"/>
                    </a:cubicBezTo>
                    <a:close/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5" name="Freeform 7"/>
              <p:cNvSpPr>
                <a:spLocks noEditPoints="1"/>
              </p:cNvSpPr>
              <p:nvPr/>
            </p:nvSpPr>
            <p:spPr bwMode="auto">
              <a:xfrm>
                <a:off x="2339533" y="3301714"/>
                <a:ext cx="157256" cy="157256"/>
              </a:xfrm>
              <a:custGeom>
                <a:avLst/>
                <a:gdLst/>
                <a:ahLst/>
                <a:cxnLst>
                  <a:cxn ang="0">
                    <a:pos x="57" y="28"/>
                  </a:cxn>
                  <a:cxn ang="0">
                    <a:pos x="29" y="0"/>
                  </a:cxn>
                  <a:cxn ang="0">
                    <a:pos x="0" y="28"/>
                  </a:cxn>
                  <a:cxn ang="0">
                    <a:pos x="28" y="56"/>
                  </a:cxn>
                  <a:cxn ang="0">
                    <a:pos x="57" y="28"/>
                  </a:cxn>
                  <a:cxn ang="0">
                    <a:pos x="57" y="28"/>
                  </a:cxn>
                  <a:cxn ang="0">
                    <a:pos x="57" y="28"/>
                  </a:cxn>
                </a:cxnLst>
                <a:rect l="0" t="0" r="r" b="b"/>
                <a:pathLst>
                  <a:path w="57" h="57">
                    <a:moveTo>
                      <a:pt x="57" y="28"/>
                    </a:moveTo>
                    <a:cubicBezTo>
                      <a:pt x="57" y="13"/>
                      <a:pt x="44" y="0"/>
                      <a:pt x="29" y="0"/>
                    </a:cubicBezTo>
                    <a:cubicBezTo>
                      <a:pt x="13" y="0"/>
                      <a:pt x="0" y="12"/>
                      <a:pt x="0" y="28"/>
                    </a:cubicBezTo>
                    <a:cubicBezTo>
                      <a:pt x="0" y="44"/>
                      <a:pt x="12" y="56"/>
                      <a:pt x="28" y="56"/>
                    </a:cubicBezTo>
                    <a:cubicBezTo>
                      <a:pt x="44" y="57"/>
                      <a:pt x="57" y="44"/>
                      <a:pt x="57" y="28"/>
                    </a:cubicBezTo>
                    <a:close/>
                    <a:moveTo>
                      <a:pt x="57" y="28"/>
                    </a:moveTo>
                    <a:cubicBezTo>
                      <a:pt x="57" y="28"/>
                      <a:pt x="57" y="28"/>
                      <a:pt x="57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6" name="Freeform 8"/>
              <p:cNvSpPr>
                <a:spLocks noEditPoints="1"/>
              </p:cNvSpPr>
              <p:nvPr/>
            </p:nvSpPr>
            <p:spPr bwMode="auto">
              <a:xfrm>
                <a:off x="2501381" y="3323523"/>
                <a:ext cx="617546" cy="151517"/>
              </a:xfrm>
              <a:custGeom>
                <a:avLst/>
                <a:gdLst/>
                <a:ahLst/>
                <a:cxnLst>
                  <a:cxn ang="0">
                    <a:pos x="209" y="13"/>
                  </a:cxn>
                  <a:cxn ang="0">
                    <a:pos x="121" y="13"/>
                  </a:cxn>
                  <a:cxn ang="0">
                    <a:pos x="124" y="18"/>
                  </a:cxn>
                  <a:cxn ang="0">
                    <a:pos x="112" y="36"/>
                  </a:cxn>
                  <a:cxn ang="0">
                    <a:pos x="53" y="41"/>
                  </a:cxn>
                  <a:cxn ang="0">
                    <a:pos x="28" y="40"/>
                  </a:cxn>
                  <a:cxn ang="0">
                    <a:pos x="28" y="39"/>
                  </a:cxn>
                  <a:cxn ang="0">
                    <a:pos x="28" y="37"/>
                  </a:cxn>
                  <a:cxn ang="0">
                    <a:pos x="53" y="38"/>
                  </a:cxn>
                  <a:cxn ang="0">
                    <a:pos x="112" y="33"/>
                  </a:cxn>
                  <a:cxn ang="0">
                    <a:pos x="121" y="19"/>
                  </a:cxn>
                  <a:cxn ang="0">
                    <a:pos x="108" y="10"/>
                  </a:cxn>
                  <a:cxn ang="0">
                    <a:pos x="34" y="14"/>
                  </a:cxn>
                  <a:cxn ang="0">
                    <a:pos x="34" y="11"/>
                  </a:cxn>
                  <a:cxn ang="0">
                    <a:pos x="52" y="12"/>
                  </a:cxn>
                  <a:cxn ang="0">
                    <a:pos x="106" y="7"/>
                  </a:cxn>
                  <a:cxn ang="0">
                    <a:pos x="91" y="0"/>
                  </a:cxn>
                  <a:cxn ang="0">
                    <a:pos x="24" y="0"/>
                  </a:cxn>
                  <a:cxn ang="0">
                    <a:pos x="1" y="20"/>
                  </a:cxn>
                  <a:cxn ang="0">
                    <a:pos x="0" y="27"/>
                  </a:cxn>
                  <a:cxn ang="0">
                    <a:pos x="1" y="34"/>
                  </a:cxn>
                  <a:cxn ang="0">
                    <a:pos x="1" y="34"/>
                  </a:cxn>
                  <a:cxn ang="0">
                    <a:pos x="24" y="55"/>
                  </a:cxn>
                  <a:cxn ang="0">
                    <a:pos x="90" y="55"/>
                  </a:cxn>
                  <a:cxn ang="0">
                    <a:pos x="109" y="44"/>
                  </a:cxn>
                  <a:cxn ang="0">
                    <a:pos x="209" y="45"/>
                  </a:cxn>
                  <a:cxn ang="0">
                    <a:pos x="209" y="45"/>
                  </a:cxn>
                  <a:cxn ang="0">
                    <a:pos x="225" y="29"/>
                  </a:cxn>
                  <a:cxn ang="0">
                    <a:pos x="209" y="13"/>
                  </a:cxn>
                  <a:cxn ang="0">
                    <a:pos x="209" y="13"/>
                  </a:cxn>
                  <a:cxn ang="0">
                    <a:pos x="209" y="13"/>
                  </a:cxn>
                </a:cxnLst>
                <a:rect l="0" t="0" r="r" b="b"/>
                <a:pathLst>
                  <a:path w="225" h="55">
                    <a:moveTo>
                      <a:pt x="209" y="13"/>
                    </a:moveTo>
                    <a:cubicBezTo>
                      <a:pt x="121" y="13"/>
                      <a:pt x="121" y="13"/>
                      <a:pt x="121" y="13"/>
                    </a:cubicBezTo>
                    <a:cubicBezTo>
                      <a:pt x="123" y="14"/>
                      <a:pt x="123" y="16"/>
                      <a:pt x="124" y="18"/>
                    </a:cubicBezTo>
                    <a:cubicBezTo>
                      <a:pt x="125" y="26"/>
                      <a:pt x="120" y="34"/>
                      <a:pt x="112" y="36"/>
                    </a:cubicBezTo>
                    <a:cubicBezTo>
                      <a:pt x="111" y="36"/>
                      <a:pt x="81" y="41"/>
                      <a:pt x="53" y="41"/>
                    </a:cubicBezTo>
                    <a:cubicBezTo>
                      <a:pt x="43" y="41"/>
                      <a:pt x="35" y="41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8"/>
                      <a:pt x="28" y="37"/>
                      <a:pt x="28" y="37"/>
                    </a:cubicBezTo>
                    <a:cubicBezTo>
                      <a:pt x="36" y="38"/>
                      <a:pt x="44" y="38"/>
                      <a:pt x="53" y="38"/>
                    </a:cubicBezTo>
                    <a:cubicBezTo>
                      <a:pt x="81" y="38"/>
                      <a:pt x="110" y="33"/>
                      <a:pt x="112" y="33"/>
                    </a:cubicBezTo>
                    <a:cubicBezTo>
                      <a:pt x="118" y="31"/>
                      <a:pt x="122" y="25"/>
                      <a:pt x="121" y="19"/>
                    </a:cubicBezTo>
                    <a:cubicBezTo>
                      <a:pt x="120" y="13"/>
                      <a:pt x="114" y="8"/>
                      <a:pt x="108" y="10"/>
                    </a:cubicBezTo>
                    <a:cubicBezTo>
                      <a:pt x="107" y="10"/>
                      <a:pt x="63" y="18"/>
                      <a:pt x="34" y="14"/>
                    </a:cubicBezTo>
                    <a:cubicBezTo>
                      <a:pt x="34" y="13"/>
                      <a:pt x="34" y="12"/>
                      <a:pt x="34" y="11"/>
                    </a:cubicBezTo>
                    <a:cubicBezTo>
                      <a:pt x="40" y="11"/>
                      <a:pt x="46" y="12"/>
                      <a:pt x="52" y="12"/>
                    </a:cubicBezTo>
                    <a:cubicBezTo>
                      <a:pt x="76" y="12"/>
                      <a:pt x="100" y="8"/>
                      <a:pt x="106" y="7"/>
                    </a:cubicBezTo>
                    <a:cubicBezTo>
                      <a:pt x="102" y="3"/>
                      <a:pt x="97" y="0"/>
                      <a:pt x="9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4" y="10"/>
                      <a:pt x="1" y="20"/>
                    </a:cubicBezTo>
                    <a:cubicBezTo>
                      <a:pt x="1" y="20"/>
                      <a:pt x="0" y="24"/>
                      <a:pt x="0" y="27"/>
                    </a:cubicBezTo>
                    <a:cubicBezTo>
                      <a:pt x="0" y="30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44"/>
                      <a:pt x="12" y="55"/>
                      <a:pt x="24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8" y="55"/>
                      <a:pt x="105" y="51"/>
                      <a:pt x="109" y="44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18" y="45"/>
                      <a:pt x="225" y="37"/>
                      <a:pt x="225" y="29"/>
                    </a:cubicBezTo>
                    <a:cubicBezTo>
                      <a:pt x="225" y="20"/>
                      <a:pt x="218" y="13"/>
                      <a:pt x="209" y="13"/>
                    </a:cubicBezTo>
                    <a:close/>
                    <a:moveTo>
                      <a:pt x="209" y="13"/>
                    </a:moveTo>
                    <a:cubicBezTo>
                      <a:pt x="209" y="13"/>
                      <a:pt x="209" y="13"/>
                      <a:pt x="209" y="13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7" name="Freeform 9"/>
              <p:cNvSpPr>
                <a:spLocks noEditPoints="1"/>
              </p:cNvSpPr>
              <p:nvPr/>
            </p:nvSpPr>
            <p:spPr bwMode="auto">
              <a:xfrm>
                <a:off x="2274106" y="3386655"/>
                <a:ext cx="104455" cy="80350"/>
              </a:xfrm>
              <a:custGeom>
                <a:avLst/>
                <a:gdLst/>
                <a:ahLst/>
                <a:cxnLst>
                  <a:cxn ang="0">
                    <a:pos x="38" y="28"/>
                  </a:cxn>
                  <a:cxn ang="0">
                    <a:pos x="19" y="0"/>
                  </a:cxn>
                  <a:cxn ang="0">
                    <a:pos x="23" y="28"/>
                  </a:cxn>
                  <a:cxn ang="0">
                    <a:pos x="38" y="28"/>
                  </a:cxn>
                  <a:cxn ang="0">
                    <a:pos x="38" y="28"/>
                  </a:cxn>
                  <a:cxn ang="0">
                    <a:pos x="38" y="28"/>
                  </a:cxn>
                </a:cxnLst>
                <a:rect l="0" t="0" r="r" b="b"/>
                <a:pathLst>
                  <a:path w="38" h="29">
                    <a:moveTo>
                      <a:pt x="38" y="28"/>
                    </a:moveTo>
                    <a:cubicBezTo>
                      <a:pt x="38" y="28"/>
                      <a:pt x="17" y="11"/>
                      <a:pt x="19" y="0"/>
                    </a:cubicBezTo>
                    <a:cubicBezTo>
                      <a:pt x="19" y="0"/>
                      <a:pt x="0" y="26"/>
                      <a:pt x="23" y="28"/>
                    </a:cubicBezTo>
                    <a:cubicBezTo>
                      <a:pt x="38" y="29"/>
                      <a:pt x="38" y="28"/>
                      <a:pt x="38" y="28"/>
                    </a:cubicBezTo>
                    <a:close/>
                    <a:moveTo>
                      <a:pt x="38" y="28"/>
                    </a:moveTo>
                    <a:cubicBezTo>
                      <a:pt x="38" y="28"/>
                      <a:pt x="38" y="28"/>
                      <a:pt x="38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8" name="Freeform 10"/>
              <p:cNvSpPr>
                <a:spLocks noEditPoints="1"/>
              </p:cNvSpPr>
              <p:nvPr/>
            </p:nvSpPr>
            <p:spPr bwMode="auto">
              <a:xfrm>
                <a:off x="2457763" y="3425682"/>
                <a:ext cx="57393" cy="4132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6" y="14"/>
                  </a:cxn>
                  <a:cxn ang="0">
                    <a:pos x="21" y="13"/>
                  </a:cxn>
                  <a:cxn ang="0">
                    <a:pos x="15" y="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21" h="15">
                    <a:moveTo>
                      <a:pt x="2" y="14"/>
                    </a:moveTo>
                    <a:cubicBezTo>
                      <a:pt x="2" y="14"/>
                      <a:pt x="0" y="15"/>
                      <a:pt x="16" y="14"/>
                    </a:cubicBezTo>
                    <a:cubicBezTo>
                      <a:pt x="18" y="14"/>
                      <a:pt x="20" y="13"/>
                      <a:pt x="21" y="13"/>
                    </a:cubicBezTo>
                    <a:cubicBezTo>
                      <a:pt x="18" y="9"/>
                      <a:pt x="16" y="4"/>
                      <a:pt x="15" y="0"/>
                    </a:cubicBezTo>
                    <a:cubicBezTo>
                      <a:pt x="9" y="7"/>
                      <a:pt x="2" y="14"/>
                      <a:pt x="2" y="14"/>
                    </a:cubicBezTo>
                    <a:close/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1314504" y="2418486"/>
            <a:ext cx="3529491" cy="8448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2326825" y="2507428"/>
            <a:ext cx="0" cy="66697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29"/>
          <p:cNvGrpSpPr/>
          <p:nvPr/>
        </p:nvGrpSpPr>
        <p:grpSpPr>
          <a:xfrm>
            <a:off x="2491478" y="2582885"/>
            <a:ext cx="1944230" cy="508568"/>
            <a:chOff x="798970" y="1704791"/>
            <a:chExt cx="1112115" cy="658881"/>
          </a:xfrm>
        </p:grpSpPr>
        <p:sp>
          <p:nvSpPr>
            <p:cNvPr id="27" name="Text Placeholder 3"/>
            <p:cNvSpPr txBox="1">
              <a:spLocks/>
            </p:cNvSpPr>
            <p:nvPr/>
          </p:nvSpPr>
          <p:spPr>
            <a:xfrm>
              <a:off x="798970" y="1704791"/>
              <a:ext cx="718998" cy="335002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0570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 Placeholder 3"/>
            <p:cNvSpPr txBox="1">
              <a:spLocks/>
            </p:cNvSpPr>
            <p:nvPr/>
          </p:nvSpPr>
          <p:spPr>
            <a:xfrm>
              <a:off x="798971" y="1932954"/>
              <a:ext cx="1112114" cy="43071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 Placeholder 3"/>
          <p:cNvSpPr txBox="1">
            <a:spLocks/>
          </p:cNvSpPr>
          <p:nvPr/>
        </p:nvSpPr>
        <p:spPr>
          <a:xfrm>
            <a:off x="1801481" y="2696696"/>
            <a:ext cx="437695" cy="3139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702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grpSp>
        <p:nvGrpSpPr>
          <p:cNvPr id="8" name="Group 69"/>
          <p:cNvGrpSpPr/>
          <p:nvPr/>
        </p:nvGrpSpPr>
        <p:grpSpPr>
          <a:xfrm>
            <a:off x="914355" y="2507425"/>
            <a:ext cx="709841" cy="666971"/>
            <a:chOff x="654724" y="2487358"/>
            <a:chExt cx="919697" cy="864105"/>
          </a:xfrm>
        </p:grpSpPr>
        <p:sp>
          <p:nvSpPr>
            <p:cNvPr id="24" name="Pentagon 23"/>
            <p:cNvSpPr/>
            <p:nvPr/>
          </p:nvSpPr>
          <p:spPr>
            <a:xfrm>
              <a:off x="654724" y="2487358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43"/>
            <p:cNvGrpSpPr/>
            <p:nvPr/>
          </p:nvGrpSpPr>
          <p:grpSpPr>
            <a:xfrm>
              <a:off x="732879" y="2769916"/>
              <a:ext cx="632564" cy="283238"/>
              <a:chOff x="5724525" y="1858963"/>
              <a:chExt cx="1169988" cy="523876"/>
            </a:xfrm>
            <a:solidFill>
              <a:schemeClr val="accent2"/>
            </a:solidFill>
          </p:grpSpPr>
          <p:sp>
            <p:nvSpPr>
              <p:cNvPr id="2062" name="Freeform 14"/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close/>
                    <a:moveTo>
                      <a:pt x="43" y="0"/>
                    </a:moveTo>
                    <a:lnTo>
                      <a:pt x="4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3" name="Freeform 15"/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moveTo>
                      <a:pt x="43" y="0"/>
                    </a:moveTo>
                    <a:lnTo>
                      <a:pt x="43" y="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4" name="Freeform 16"/>
              <p:cNvSpPr>
                <a:spLocks noEditPoints="1"/>
              </p:cNvSpPr>
              <p:nvPr/>
            </p:nvSpPr>
            <p:spPr bwMode="auto">
              <a:xfrm>
                <a:off x="5724525" y="1858963"/>
                <a:ext cx="1169988" cy="455613"/>
              </a:xfrm>
              <a:custGeom>
                <a:avLst/>
                <a:gdLst/>
                <a:ahLst/>
                <a:cxnLst>
                  <a:cxn ang="0">
                    <a:pos x="299" y="75"/>
                  </a:cxn>
                  <a:cxn ang="0">
                    <a:pos x="224" y="28"/>
                  </a:cxn>
                  <a:cxn ang="0">
                    <a:pos x="224" y="28"/>
                  </a:cxn>
                  <a:cxn ang="0">
                    <a:pos x="224" y="23"/>
                  </a:cxn>
                  <a:cxn ang="0">
                    <a:pos x="265" y="23"/>
                  </a:cxn>
                  <a:cxn ang="0">
                    <a:pos x="273" y="15"/>
                  </a:cxn>
                  <a:cxn ang="0">
                    <a:pos x="265" y="8"/>
                  </a:cxn>
                  <a:cxn ang="0">
                    <a:pos x="224" y="8"/>
                  </a:cxn>
                  <a:cxn ang="0">
                    <a:pos x="216" y="0"/>
                  </a:cxn>
                  <a:cxn ang="0">
                    <a:pos x="209" y="8"/>
                  </a:cxn>
                  <a:cxn ang="0">
                    <a:pos x="168" y="8"/>
                  </a:cxn>
                  <a:cxn ang="0">
                    <a:pos x="160" y="15"/>
                  </a:cxn>
                  <a:cxn ang="0">
                    <a:pos x="168" y="23"/>
                  </a:cxn>
                  <a:cxn ang="0">
                    <a:pos x="209" y="23"/>
                  </a:cxn>
                  <a:cxn ang="0">
                    <a:pos x="209" y="27"/>
                  </a:cxn>
                  <a:cxn ang="0">
                    <a:pos x="134" y="58"/>
                  </a:cxn>
                  <a:cxn ang="0">
                    <a:pos x="48" y="55"/>
                  </a:cxn>
                  <a:cxn ang="0">
                    <a:pos x="25" y="40"/>
                  </a:cxn>
                  <a:cxn ang="0">
                    <a:pos x="0" y="66"/>
                  </a:cxn>
                  <a:cxn ang="0">
                    <a:pos x="25" y="91"/>
                  </a:cxn>
                  <a:cxn ang="0">
                    <a:pos x="47" y="79"/>
                  </a:cxn>
                  <a:cxn ang="0">
                    <a:pos x="138" y="92"/>
                  </a:cxn>
                  <a:cxn ang="0">
                    <a:pos x="220" y="119"/>
                  </a:cxn>
                  <a:cxn ang="0">
                    <a:pos x="299" y="75"/>
                  </a:cxn>
                  <a:cxn ang="0">
                    <a:pos x="180" y="90"/>
                  </a:cxn>
                  <a:cxn ang="0">
                    <a:pos x="158" y="69"/>
                  </a:cxn>
                  <a:cxn ang="0">
                    <a:pos x="180" y="47"/>
                  </a:cxn>
                  <a:cxn ang="0">
                    <a:pos x="201" y="69"/>
                  </a:cxn>
                  <a:cxn ang="0">
                    <a:pos x="180" y="90"/>
                  </a:cxn>
                  <a:cxn ang="0">
                    <a:pos x="217" y="42"/>
                  </a:cxn>
                  <a:cxn ang="0">
                    <a:pos x="284" y="76"/>
                  </a:cxn>
                  <a:cxn ang="0">
                    <a:pos x="217" y="76"/>
                  </a:cxn>
                  <a:cxn ang="0">
                    <a:pos x="217" y="42"/>
                  </a:cxn>
                  <a:cxn ang="0">
                    <a:pos x="217" y="42"/>
                  </a:cxn>
                  <a:cxn ang="0">
                    <a:pos x="217" y="42"/>
                  </a:cxn>
                </a:cxnLst>
                <a:rect l="0" t="0" r="r" b="b"/>
                <a:pathLst>
                  <a:path w="309" h="119">
                    <a:moveTo>
                      <a:pt x="299" y="75"/>
                    </a:moveTo>
                    <a:cubicBezTo>
                      <a:pt x="286" y="40"/>
                      <a:pt x="245" y="31"/>
                      <a:pt x="224" y="28"/>
                    </a:cubicBezTo>
                    <a:cubicBezTo>
                      <a:pt x="224" y="28"/>
                      <a:pt x="224" y="28"/>
                      <a:pt x="224" y="28"/>
                    </a:cubicBezTo>
                    <a:cubicBezTo>
                      <a:pt x="224" y="23"/>
                      <a:pt x="224" y="23"/>
                      <a:pt x="224" y="23"/>
                    </a:cubicBezTo>
                    <a:cubicBezTo>
                      <a:pt x="265" y="23"/>
                      <a:pt x="265" y="23"/>
                      <a:pt x="265" y="23"/>
                    </a:cubicBezTo>
                    <a:cubicBezTo>
                      <a:pt x="269" y="23"/>
                      <a:pt x="273" y="19"/>
                      <a:pt x="273" y="15"/>
                    </a:cubicBezTo>
                    <a:cubicBezTo>
                      <a:pt x="273" y="11"/>
                      <a:pt x="269" y="8"/>
                      <a:pt x="265" y="8"/>
                    </a:cubicBezTo>
                    <a:cubicBezTo>
                      <a:pt x="224" y="8"/>
                      <a:pt x="224" y="8"/>
                      <a:pt x="224" y="8"/>
                    </a:cubicBezTo>
                    <a:cubicBezTo>
                      <a:pt x="224" y="3"/>
                      <a:pt x="221" y="0"/>
                      <a:pt x="216" y="0"/>
                    </a:cubicBezTo>
                    <a:cubicBezTo>
                      <a:pt x="212" y="0"/>
                      <a:pt x="209" y="3"/>
                      <a:pt x="209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3" y="8"/>
                      <a:pt x="160" y="11"/>
                      <a:pt x="160" y="15"/>
                    </a:cubicBezTo>
                    <a:cubicBezTo>
                      <a:pt x="160" y="19"/>
                      <a:pt x="163" y="23"/>
                      <a:pt x="168" y="23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158" y="28"/>
                      <a:pt x="140" y="36"/>
                      <a:pt x="134" y="58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4" y="46"/>
                      <a:pt x="36" y="40"/>
                      <a:pt x="25" y="40"/>
                    </a:cubicBezTo>
                    <a:cubicBezTo>
                      <a:pt x="11" y="40"/>
                      <a:pt x="0" y="52"/>
                      <a:pt x="0" y="66"/>
                    </a:cubicBezTo>
                    <a:cubicBezTo>
                      <a:pt x="0" y="80"/>
                      <a:pt x="11" y="91"/>
                      <a:pt x="25" y="91"/>
                    </a:cubicBezTo>
                    <a:cubicBezTo>
                      <a:pt x="35" y="91"/>
                      <a:pt x="43" y="86"/>
                      <a:pt x="47" y="79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51" y="108"/>
                      <a:pt x="155" y="119"/>
                      <a:pt x="220" y="119"/>
                    </a:cubicBezTo>
                    <a:cubicBezTo>
                      <a:pt x="286" y="119"/>
                      <a:pt x="309" y="108"/>
                      <a:pt x="299" y="75"/>
                    </a:cubicBezTo>
                    <a:close/>
                    <a:moveTo>
                      <a:pt x="180" y="90"/>
                    </a:moveTo>
                    <a:cubicBezTo>
                      <a:pt x="168" y="90"/>
                      <a:pt x="158" y="80"/>
                      <a:pt x="158" y="69"/>
                    </a:cubicBezTo>
                    <a:cubicBezTo>
                      <a:pt x="158" y="57"/>
                      <a:pt x="168" y="47"/>
                      <a:pt x="180" y="47"/>
                    </a:cubicBezTo>
                    <a:cubicBezTo>
                      <a:pt x="191" y="47"/>
                      <a:pt x="201" y="57"/>
                      <a:pt x="201" y="69"/>
                    </a:cubicBezTo>
                    <a:cubicBezTo>
                      <a:pt x="201" y="80"/>
                      <a:pt x="191" y="90"/>
                      <a:pt x="180" y="90"/>
                    </a:cubicBezTo>
                    <a:close/>
                    <a:moveTo>
                      <a:pt x="217" y="42"/>
                    </a:moveTo>
                    <a:cubicBezTo>
                      <a:pt x="234" y="43"/>
                      <a:pt x="270" y="50"/>
                      <a:pt x="284" y="76"/>
                    </a:cubicBezTo>
                    <a:cubicBezTo>
                      <a:pt x="217" y="76"/>
                      <a:pt x="217" y="76"/>
                      <a:pt x="217" y="76"/>
                    </a:cubicBezTo>
                    <a:lnTo>
                      <a:pt x="217" y="42"/>
                    </a:lnTo>
                    <a:close/>
                    <a:moveTo>
                      <a:pt x="217" y="42"/>
                    </a:moveTo>
                    <a:cubicBezTo>
                      <a:pt x="217" y="42"/>
                      <a:pt x="217" y="42"/>
                      <a:pt x="217" y="4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5" name="Freeform 17"/>
              <p:cNvSpPr>
                <a:spLocks noEditPoints="1"/>
              </p:cNvSpPr>
              <p:nvPr/>
            </p:nvSpPr>
            <p:spPr bwMode="auto">
              <a:xfrm>
                <a:off x="6284913" y="2295526"/>
                <a:ext cx="584200" cy="87313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9" y="0"/>
                  </a:cxn>
                  <a:cxn ang="0">
                    <a:pos x="148" y="0"/>
                  </a:cxn>
                  <a:cxn ang="0">
                    <a:pos x="143" y="4"/>
                  </a:cxn>
                  <a:cxn ang="0">
                    <a:pos x="131" y="13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5" y="23"/>
                  </a:cxn>
                  <a:cxn ang="0">
                    <a:pos x="131" y="23"/>
                  </a:cxn>
                  <a:cxn ang="0">
                    <a:pos x="153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0"/>
                  </a:cxn>
                </a:cxnLst>
                <a:rect l="0" t="0" r="r" b="b"/>
                <a:pathLst>
                  <a:path w="154" h="23">
                    <a:moveTo>
                      <a:pt x="150" y="0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0"/>
                      <a:pt x="144" y="2"/>
                      <a:pt x="143" y="4"/>
                    </a:cubicBezTo>
                    <a:cubicBezTo>
                      <a:pt x="143" y="4"/>
                      <a:pt x="140" y="13"/>
                      <a:pt x="131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5"/>
                      <a:pt x="0" y="18"/>
                    </a:cubicBezTo>
                    <a:cubicBezTo>
                      <a:pt x="0" y="21"/>
                      <a:pt x="2" y="23"/>
                      <a:pt x="5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44" y="23"/>
                      <a:pt x="151" y="13"/>
                      <a:pt x="153" y="6"/>
                    </a:cubicBezTo>
                    <a:cubicBezTo>
                      <a:pt x="154" y="4"/>
                      <a:pt x="152" y="1"/>
                      <a:pt x="150" y="0"/>
                    </a:cubicBezTo>
                    <a:close/>
                    <a:moveTo>
                      <a:pt x="150" y="0"/>
                    </a:moveTo>
                    <a:cubicBezTo>
                      <a:pt x="150" y="0"/>
                      <a:pt x="150" y="0"/>
                      <a:pt x="150" y="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Rectangle 44"/>
          <p:cNvSpPr/>
          <p:nvPr/>
        </p:nvSpPr>
        <p:spPr>
          <a:xfrm>
            <a:off x="1314504" y="3425313"/>
            <a:ext cx="3529491" cy="8448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2326825" y="3514256"/>
            <a:ext cx="0" cy="66697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29"/>
          <p:cNvGrpSpPr/>
          <p:nvPr/>
        </p:nvGrpSpPr>
        <p:grpSpPr>
          <a:xfrm>
            <a:off x="2491478" y="3589714"/>
            <a:ext cx="1944230" cy="530705"/>
            <a:chOff x="798970" y="1704791"/>
            <a:chExt cx="1112115" cy="687561"/>
          </a:xfrm>
        </p:grpSpPr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798970" y="1704791"/>
              <a:ext cx="718998" cy="335002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0570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798971" y="1961634"/>
              <a:ext cx="1112114" cy="43071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Text Placeholder 3"/>
          <p:cNvSpPr txBox="1">
            <a:spLocks/>
          </p:cNvSpPr>
          <p:nvPr/>
        </p:nvSpPr>
        <p:spPr>
          <a:xfrm>
            <a:off x="1801481" y="3703528"/>
            <a:ext cx="437695" cy="3139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702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5" name="Group 70"/>
          <p:cNvGrpSpPr/>
          <p:nvPr/>
        </p:nvGrpSpPr>
        <p:grpSpPr>
          <a:xfrm>
            <a:off x="914355" y="3514254"/>
            <a:ext cx="709841" cy="666971"/>
            <a:chOff x="654724" y="3791771"/>
            <a:chExt cx="919697" cy="864105"/>
          </a:xfrm>
        </p:grpSpPr>
        <p:sp>
          <p:nvSpPr>
            <p:cNvPr id="46" name="Pentagon 45"/>
            <p:cNvSpPr/>
            <p:nvPr/>
          </p:nvSpPr>
          <p:spPr>
            <a:xfrm>
              <a:off x="654724" y="3791771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56"/>
            <p:cNvGrpSpPr/>
            <p:nvPr/>
          </p:nvGrpSpPr>
          <p:grpSpPr>
            <a:xfrm flipH="1">
              <a:off x="856690" y="4079806"/>
              <a:ext cx="411163" cy="258763"/>
              <a:chOff x="3871913" y="3771900"/>
              <a:chExt cx="411163" cy="258763"/>
            </a:xfrm>
            <a:solidFill>
              <a:schemeClr val="accent3"/>
            </a:solidFill>
          </p:grpSpPr>
          <p:sp>
            <p:nvSpPr>
              <p:cNvPr id="58" name="Freeform 92"/>
              <p:cNvSpPr>
                <a:spLocks noEditPoints="1"/>
              </p:cNvSpPr>
              <p:nvPr/>
            </p:nvSpPr>
            <p:spPr bwMode="auto">
              <a:xfrm>
                <a:off x="3871913" y="3771900"/>
                <a:ext cx="411163" cy="231775"/>
              </a:xfrm>
              <a:custGeom>
                <a:avLst/>
                <a:gdLst/>
                <a:ahLst/>
                <a:cxnLst>
                  <a:cxn ang="0">
                    <a:pos x="128" y="7"/>
                  </a:cxn>
                  <a:cxn ang="0">
                    <a:pos x="53" y="7"/>
                  </a:cxn>
                  <a:cxn ang="0">
                    <a:pos x="53" y="7"/>
                  </a:cxn>
                  <a:cxn ang="0">
                    <a:pos x="46" y="0"/>
                  </a:cxn>
                  <a:cxn ang="0">
                    <a:pos x="39" y="7"/>
                  </a:cxn>
                  <a:cxn ang="0">
                    <a:pos x="39" y="7"/>
                  </a:cxn>
                  <a:cxn ang="0">
                    <a:pos x="34" y="7"/>
                  </a:cxn>
                  <a:cxn ang="0">
                    <a:pos x="7" y="29"/>
                  </a:cxn>
                  <a:cxn ang="0">
                    <a:pos x="0" y="59"/>
                  </a:cxn>
                  <a:cxn ang="0">
                    <a:pos x="15" y="79"/>
                  </a:cxn>
                  <a:cxn ang="0">
                    <a:pos x="15" y="77"/>
                  </a:cxn>
                  <a:cxn ang="0">
                    <a:pos x="30" y="61"/>
                  </a:cxn>
                  <a:cxn ang="0">
                    <a:pos x="46" y="77"/>
                  </a:cxn>
                  <a:cxn ang="0">
                    <a:pos x="45" y="80"/>
                  </a:cxn>
                  <a:cxn ang="0">
                    <a:pos x="93" y="80"/>
                  </a:cxn>
                  <a:cxn ang="0">
                    <a:pos x="92" y="77"/>
                  </a:cxn>
                  <a:cxn ang="0">
                    <a:pos x="108" y="61"/>
                  </a:cxn>
                  <a:cxn ang="0">
                    <a:pos x="123" y="77"/>
                  </a:cxn>
                  <a:cxn ang="0">
                    <a:pos x="123" y="80"/>
                  </a:cxn>
                  <a:cxn ang="0">
                    <a:pos x="142" y="59"/>
                  </a:cxn>
                  <a:cxn ang="0">
                    <a:pos x="142" y="29"/>
                  </a:cxn>
                  <a:cxn ang="0">
                    <a:pos x="128" y="7"/>
                  </a:cxn>
                  <a:cxn ang="0">
                    <a:pos x="45" y="40"/>
                  </a:cxn>
                  <a:cxn ang="0">
                    <a:pos x="16" y="40"/>
                  </a:cxn>
                  <a:cxn ang="0">
                    <a:pos x="19" y="25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45" y="16"/>
                  </a:cxn>
                  <a:cxn ang="0">
                    <a:pos x="45" y="40"/>
                  </a:cxn>
                  <a:cxn ang="0">
                    <a:pos x="104" y="46"/>
                  </a:cxn>
                  <a:cxn ang="0">
                    <a:pos x="91" y="46"/>
                  </a:cxn>
                  <a:cxn ang="0">
                    <a:pos x="91" y="60"/>
                  </a:cxn>
                  <a:cxn ang="0">
                    <a:pos x="78" y="60"/>
                  </a:cxn>
                  <a:cxn ang="0">
                    <a:pos x="78" y="46"/>
                  </a:cxn>
                  <a:cxn ang="0">
                    <a:pos x="65" y="46"/>
                  </a:cxn>
                  <a:cxn ang="0">
                    <a:pos x="65" y="33"/>
                  </a:cxn>
                  <a:cxn ang="0">
                    <a:pos x="78" y="33"/>
                  </a:cxn>
                  <a:cxn ang="0">
                    <a:pos x="78" y="20"/>
                  </a:cxn>
                  <a:cxn ang="0">
                    <a:pos x="91" y="20"/>
                  </a:cxn>
                  <a:cxn ang="0">
                    <a:pos x="91" y="33"/>
                  </a:cxn>
                  <a:cxn ang="0">
                    <a:pos x="104" y="33"/>
                  </a:cxn>
                  <a:cxn ang="0">
                    <a:pos x="104" y="46"/>
                  </a:cxn>
                  <a:cxn ang="0">
                    <a:pos x="104" y="46"/>
                  </a:cxn>
                  <a:cxn ang="0">
                    <a:pos x="104" y="46"/>
                  </a:cxn>
                </a:cxnLst>
                <a:rect l="0" t="0" r="r" b="b"/>
                <a:pathLst>
                  <a:path w="142" h="80">
                    <a:moveTo>
                      <a:pt x="128" y="7"/>
                    </a:move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3"/>
                      <a:pt x="50" y="0"/>
                      <a:pt x="46" y="0"/>
                    </a:cubicBezTo>
                    <a:cubicBezTo>
                      <a:pt x="42" y="0"/>
                      <a:pt x="39" y="3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2" y="7"/>
                      <a:pt x="12" y="13"/>
                      <a:pt x="7" y="2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8"/>
                      <a:pt x="6" y="76"/>
                      <a:pt x="15" y="79"/>
                    </a:cubicBezTo>
                    <a:cubicBezTo>
                      <a:pt x="15" y="78"/>
                      <a:pt x="15" y="77"/>
                      <a:pt x="15" y="77"/>
                    </a:cubicBezTo>
                    <a:cubicBezTo>
                      <a:pt x="15" y="68"/>
                      <a:pt x="22" y="61"/>
                      <a:pt x="30" y="61"/>
                    </a:cubicBezTo>
                    <a:cubicBezTo>
                      <a:pt x="39" y="61"/>
                      <a:pt x="46" y="68"/>
                      <a:pt x="46" y="77"/>
                    </a:cubicBezTo>
                    <a:cubicBezTo>
                      <a:pt x="46" y="78"/>
                      <a:pt x="46" y="79"/>
                      <a:pt x="45" y="80"/>
                    </a:cubicBezTo>
                    <a:cubicBezTo>
                      <a:pt x="93" y="80"/>
                      <a:pt x="93" y="80"/>
                      <a:pt x="93" y="80"/>
                    </a:cubicBezTo>
                    <a:cubicBezTo>
                      <a:pt x="92" y="79"/>
                      <a:pt x="92" y="78"/>
                      <a:pt x="92" y="77"/>
                    </a:cubicBezTo>
                    <a:cubicBezTo>
                      <a:pt x="92" y="68"/>
                      <a:pt x="99" y="61"/>
                      <a:pt x="108" y="61"/>
                    </a:cubicBezTo>
                    <a:cubicBezTo>
                      <a:pt x="116" y="61"/>
                      <a:pt x="123" y="68"/>
                      <a:pt x="123" y="77"/>
                    </a:cubicBezTo>
                    <a:cubicBezTo>
                      <a:pt x="123" y="78"/>
                      <a:pt x="123" y="79"/>
                      <a:pt x="123" y="80"/>
                    </a:cubicBezTo>
                    <a:cubicBezTo>
                      <a:pt x="134" y="79"/>
                      <a:pt x="142" y="70"/>
                      <a:pt x="142" y="59"/>
                    </a:cubicBezTo>
                    <a:cubicBezTo>
                      <a:pt x="142" y="29"/>
                      <a:pt x="142" y="29"/>
                      <a:pt x="142" y="29"/>
                    </a:cubicBezTo>
                    <a:cubicBezTo>
                      <a:pt x="142" y="17"/>
                      <a:pt x="140" y="7"/>
                      <a:pt x="128" y="7"/>
                    </a:cubicBezTo>
                    <a:close/>
                    <a:moveTo>
                      <a:pt x="45" y="4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0" y="24"/>
                      <a:pt x="20" y="22"/>
                    </a:cubicBezTo>
                    <a:cubicBezTo>
                      <a:pt x="22" y="15"/>
                      <a:pt x="30" y="16"/>
                      <a:pt x="30" y="16"/>
                    </a:cubicBezTo>
                    <a:cubicBezTo>
                      <a:pt x="45" y="16"/>
                      <a:pt x="45" y="16"/>
                      <a:pt x="45" y="16"/>
                    </a:cubicBezTo>
                    <a:lnTo>
                      <a:pt x="45" y="40"/>
                    </a:lnTo>
                    <a:close/>
                    <a:moveTo>
                      <a:pt x="104" y="46"/>
                    </a:moveTo>
                    <a:cubicBezTo>
                      <a:pt x="91" y="46"/>
                      <a:pt x="91" y="46"/>
                      <a:pt x="91" y="46"/>
                    </a:cubicBezTo>
                    <a:cubicBezTo>
                      <a:pt x="91" y="60"/>
                      <a:pt x="91" y="60"/>
                      <a:pt x="91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04" y="33"/>
                      <a:pt x="104" y="33"/>
                      <a:pt x="104" y="33"/>
                    </a:cubicBezTo>
                    <a:lnTo>
                      <a:pt x="104" y="46"/>
                    </a:lnTo>
                    <a:close/>
                    <a:moveTo>
                      <a:pt x="104" y="46"/>
                    </a:moveTo>
                    <a:cubicBezTo>
                      <a:pt x="104" y="46"/>
                      <a:pt x="104" y="46"/>
                      <a:pt x="104" y="46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93"/>
              <p:cNvSpPr>
                <a:spLocks noEditPoints="1"/>
              </p:cNvSpPr>
              <p:nvPr/>
            </p:nvSpPr>
            <p:spPr bwMode="auto">
              <a:xfrm>
                <a:off x="3924300" y="3960813"/>
                <a:ext cx="69850" cy="69850"/>
              </a:xfrm>
              <a:custGeom>
                <a:avLst/>
                <a:gdLst/>
                <a:ahLst/>
                <a:cxnLst>
                  <a:cxn ang="0">
                    <a:pos x="24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12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19"/>
                      <a:pt x="19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lose/>
                    <a:moveTo>
                      <a:pt x="24" y="12"/>
                    </a:moveTo>
                    <a:cubicBezTo>
                      <a:pt x="24" y="12"/>
                      <a:pt x="24" y="12"/>
                      <a:pt x="24" y="1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94"/>
              <p:cNvSpPr>
                <a:spLocks noEditPoints="1"/>
              </p:cNvSpPr>
              <p:nvPr/>
            </p:nvSpPr>
            <p:spPr bwMode="auto">
              <a:xfrm>
                <a:off x="4149725" y="3960813"/>
                <a:ext cx="73025" cy="69850"/>
              </a:xfrm>
              <a:custGeom>
                <a:avLst/>
                <a:gdLst/>
                <a:ahLst/>
                <a:cxnLst>
                  <a:cxn ang="0">
                    <a:pos x="25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5" y="12"/>
                  </a:cxn>
                  <a:cxn ang="0">
                    <a:pos x="25" y="12"/>
                  </a:cxn>
                  <a:cxn ang="0">
                    <a:pos x="25" y="12"/>
                  </a:cxn>
                </a:cxnLst>
                <a:rect l="0" t="0" r="r" b="b"/>
                <a:pathLst>
                  <a:path w="25" h="24">
                    <a:moveTo>
                      <a:pt x="25" y="12"/>
                    </a:moveTo>
                    <a:cubicBezTo>
                      <a:pt x="25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9" y="0"/>
                      <a:pt x="25" y="5"/>
                      <a:pt x="25" y="12"/>
                    </a:cubicBezTo>
                    <a:close/>
                    <a:moveTo>
                      <a:pt x="25" y="12"/>
                    </a:moveTo>
                    <a:cubicBezTo>
                      <a:pt x="25" y="12"/>
                      <a:pt x="25" y="12"/>
                      <a:pt x="25" y="1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46" tIns="49624" rIns="99246" bIns="4962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aphicFrame>
        <p:nvGraphicFramePr>
          <p:cNvPr id="61" name="Chart 60"/>
          <p:cNvGraphicFramePr/>
          <p:nvPr>
            <p:extLst>
              <p:ext uri="{D42A27DB-BD31-4B8C-83A1-F6EECF244321}">
                <p14:modId xmlns:p14="http://schemas.microsoft.com/office/powerpoint/2010/main" val="2100191645"/>
              </p:ext>
            </p:extLst>
          </p:nvPr>
        </p:nvGraphicFramePr>
        <p:xfrm>
          <a:off x="5205107" y="1357701"/>
          <a:ext cx="2845585" cy="1645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5543962" y="3143021"/>
            <a:ext cx="2481144" cy="176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5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lowchart: Off-page Connector 63"/>
          <p:cNvSpPr/>
          <p:nvPr/>
        </p:nvSpPr>
        <p:spPr>
          <a:xfrm rot="16200000">
            <a:off x="5306754" y="3126392"/>
            <a:ext cx="186378" cy="244180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543968" y="3563254"/>
            <a:ext cx="2481143" cy="176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5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lowchart: Off-page Connector 65"/>
          <p:cNvSpPr/>
          <p:nvPr/>
        </p:nvSpPr>
        <p:spPr>
          <a:xfrm rot="16200000">
            <a:off x="5306754" y="3550887"/>
            <a:ext cx="186378" cy="244180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543968" y="4006488"/>
            <a:ext cx="2481143" cy="176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5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lowchart: Off-page Connector 67"/>
          <p:cNvSpPr/>
          <p:nvPr/>
        </p:nvSpPr>
        <p:spPr>
          <a:xfrm rot="16200000">
            <a:off x="5306754" y="3990545"/>
            <a:ext cx="186378" cy="244180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9024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2" dur="1000"/>
                                        <p:tgtEl>
                                          <p:spTgt spid="6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7" dur="1000"/>
                                        <p:tgtEl>
                                          <p:spTgt spid="6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2" dur="1000"/>
                                        <p:tgtEl>
                                          <p:spTgt spid="6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7" dur="1000"/>
                                        <p:tgtEl>
                                          <p:spTgt spid="6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23" grpId="0" animBg="1"/>
      <p:bldP spid="29" grpId="0"/>
      <p:bldP spid="45" grpId="0" animBg="1"/>
      <p:bldP spid="51" grpId="0"/>
      <p:bldGraphic spid="61" grpId="0">
        <p:bldSub>
          <a:bldChart bld="series"/>
        </p:bldSub>
      </p:bldGraphic>
      <p:bldP spid="62" grpId="0"/>
      <p:bldP spid="64" grpId="0" animBg="1"/>
      <p:bldP spid="65" grpId="0"/>
      <p:bldP spid="66" grpId="0" animBg="1"/>
      <p:bldP spid="67" grpId="0"/>
      <p:bldP spid="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53361" y="1857644"/>
            <a:ext cx="578063" cy="2604009"/>
            <a:chOff x="5208587" y="1749425"/>
            <a:chExt cx="887413" cy="3997325"/>
          </a:xfrm>
          <a:solidFill>
            <a:schemeClr val="accent5"/>
          </a:solidFill>
        </p:grpSpPr>
        <p:sp>
          <p:nvSpPr>
            <p:cNvPr id="22" name="Freeform 31"/>
            <p:cNvSpPr>
              <a:spLocks/>
            </p:cNvSpPr>
            <p:nvPr/>
          </p:nvSpPr>
          <p:spPr bwMode="auto">
            <a:xfrm>
              <a:off x="5208587" y="2590800"/>
              <a:ext cx="887413" cy="3155950"/>
            </a:xfrm>
            <a:custGeom>
              <a:avLst/>
              <a:gdLst>
                <a:gd name="T0" fmla="*/ 278 w 278"/>
                <a:gd name="T1" fmla="*/ 152 h 991"/>
                <a:gd name="T2" fmla="*/ 278 w 278"/>
                <a:gd name="T3" fmla="*/ 0 h 991"/>
                <a:gd name="T4" fmla="*/ 191 w 278"/>
                <a:gd name="T5" fmla="*/ 0 h 991"/>
                <a:gd name="T6" fmla="*/ 0 w 278"/>
                <a:gd name="T7" fmla="*/ 189 h 991"/>
                <a:gd name="T8" fmla="*/ 0 w 278"/>
                <a:gd name="T9" fmla="*/ 190 h 991"/>
                <a:gd name="T10" fmla="*/ 0 w 278"/>
                <a:gd name="T11" fmla="*/ 454 h 991"/>
                <a:gd name="T12" fmla="*/ 46 w 278"/>
                <a:gd name="T13" fmla="*/ 501 h 991"/>
                <a:gd name="T14" fmla="*/ 93 w 278"/>
                <a:gd name="T15" fmla="*/ 454 h 991"/>
                <a:gd name="T16" fmla="*/ 93 w 278"/>
                <a:gd name="T17" fmla="*/ 401 h 991"/>
                <a:gd name="T18" fmla="*/ 93 w 278"/>
                <a:gd name="T19" fmla="*/ 356 h 991"/>
                <a:gd name="T20" fmla="*/ 93 w 278"/>
                <a:gd name="T21" fmla="*/ 210 h 991"/>
                <a:gd name="T22" fmla="*/ 111 w 278"/>
                <a:gd name="T23" fmla="*/ 191 h 991"/>
                <a:gd name="T24" fmla="*/ 129 w 278"/>
                <a:gd name="T25" fmla="*/ 210 h 991"/>
                <a:gd name="T26" fmla="*/ 129 w 278"/>
                <a:gd name="T27" fmla="*/ 372 h 991"/>
                <a:gd name="T28" fmla="*/ 129 w 278"/>
                <a:gd name="T29" fmla="*/ 401 h 991"/>
                <a:gd name="T30" fmla="*/ 129 w 278"/>
                <a:gd name="T31" fmla="*/ 498 h 991"/>
                <a:gd name="T32" fmla="*/ 129 w 278"/>
                <a:gd name="T33" fmla="*/ 533 h 991"/>
                <a:gd name="T34" fmla="*/ 129 w 278"/>
                <a:gd name="T35" fmla="*/ 932 h 991"/>
                <a:gd name="T36" fmla="*/ 188 w 278"/>
                <a:gd name="T37" fmla="*/ 991 h 991"/>
                <a:gd name="T38" fmla="*/ 247 w 278"/>
                <a:gd name="T39" fmla="*/ 932 h 991"/>
                <a:gd name="T40" fmla="*/ 247 w 278"/>
                <a:gd name="T41" fmla="*/ 533 h 991"/>
                <a:gd name="T42" fmla="*/ 278 w 278"/>
                <a:gd name="T43" fmla="*/ 533 h 991"/>
                <a:gd name="T44" fmla="*/ 278 w 278"/>
                <a:gd name="T45" fmla="*/ 436 h 991"/>
                <a:gd name="T46" fmla="*/ 278 w 278"/>
                <a:gd name="T47" fmla="*/ 15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91">
                  <a:moveTo>
                    <a:pt x="278" y="152"/>
                  </a:moveTo>
                  <a:cubicBezTo>
                    <a:pt x="278" y="0"/>
                    <a:pt x="278" y="0"/>
                    <a:pt x="278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86" y="0"/>
                    <a:pt x="1" y="85"/>
                    <a:pt x="0" y="189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80"/>
                    <a:pt x="21" y="501"/>
                    <a:pt x="46" y="501"/>
                  </a:cubicBezTo>
                  <a:cubicBezTo>
                    <a:pt x="72" y="501"/>
                    <a:pt x="93" y="480"/>
                    <a:pt x="93" y="454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93" y="356"/>
                    <a:pt x="93" y="356"/>
                    <a:pt x="93" y="356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0"/>
                    <a:pt x="101" y="191"/>
                    <a:pt x="111" y="191"/>
                  </a:cubicBezTo>
                  <a:cubicBezTo>
                    <a:pt x="121" y="191"/>
                    <a:pt x="129" y="200"/>
                    <a:pt x="129" y="210"/>
                  </a:cubicBezTo>
                  <a:cubicBezTo>
                    <a:pt x="129" y="372"/>
                    <a:pt x="129" y="372"/>
                    <a:pt x="129" y="372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29" y="498"/>
                    <a:pt x="129" y="498"/>
                    <a:pt x="129" y="498"/>
                  </a:cubicBezTo>
                  <a:cubicBezTo>
                    <a:pt x="129" y="533"/>
                    <a:pt x="129" y="533"/>
                    <a:pt x="129" y="533"/>
                  </a:cubicBezTo>
                  <a:cubicBezTo>
                    <a:pt x="129" y="932"/>
                    <a:pt x="129" y="932"/>
                    <a:pt x="129" y="932"/>
                  </a:cubicBezTo>
                  <a:cubicBezTo>
                    <a:pt x="129" y="965"/>
                    <a:pt x="156" y="991"/>
                    <a:pt x="188" y="991"/>
                  </a:cubicBezTo>
                  <a:cubicBezTo>
                    <a:pt x="221" y="991"/>
                    <a:pt x="247" y="965"/>
                    <a:pt x="247" y="932"/>
                  </a:cubicBezTo>
                  <a:cubicBezTo>
                    <a:pt x="247" y="533"/>
                    <a:pt x="247" y="533"/>
                    <a:pt x="247" y="533"/>
                  </a:cubicBezTo>
                  <a:cubicBezTo>
                    <a:pt x="278" y="533"/>
                    <a:pt x="278" y="533"/>
                    <a:pt x="278" y="533"/>
                  </a:cubicBezTo>
                  <a:cubicBezTo>
                    <a:pt x="278" y="436"/>
                    <a:pt x="278" y="436"/>
                    <a:pt x="278" y="436"/>
                  </a:cubicBezTo>
                  <a:lnTo>
                    <a:pt x="278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63" tIns="41881" rIns="83763" bIns="4188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rgbClr val="118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auto">
            <a:xfrm>
              <a:off x="5738812" y="1749425"/>
              <a:ext cx="357188" cy="712788"/>
            </a:xfrm>
            <a:custGeom>
              <a:avLst/>
              <a:gdLst>
                <a:gd name="T0" fmla="*/ 112 w 112"/>
                <a:gd name="T1" fmla="*/ 224 h 224"/>
                <a:gd name="T2" fmla="*/ 112 w 112"/>
                <a:gd name="T3" fmla="*/ 0 h 224"/>
                <a:gd name="T4" fmla="*/ 0 w 112"/>
                <a:gd name="T5" fmla="*/ 112 h 224"/>
                <a:gd name="T6" fmla="*/ 112 w 112"/>
                <a:gd name="T7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4">
                  <a:moveTo>
                    <a:pt x="112" y="224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4"/>
                    <a:pt x="112" y="2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63" tIns="41881" rIns="83763" bIns="4188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rgbClr val="118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Freeform 34"/>
          <p:cNvSpPr>
            <a:spLocks/>
          </p:cNvSpPr>
          <p:nvPr/>
        </p:nvSpPr>
        <p:spPr bwMode="auto">
          <a:xfrm>
            <a:off x="4395537" y="4121415"/>
            <a:ext cx="246117" cy="340238"/>
          </a:xfrm>
          <a:custGeom>
            <a:avLst/>
            <a:gdLst>
              <a:gd name="T0" fmla="*/ 0 w 118"/>
              <a:gd name="T1" fmla="*/ 105 h 164"/>
              <a:gd name="T2" fmla="*/ 59 w 118"/>
              <a:gd name="T3" fmla="*/ 164 h 164"/>
              <a:gd name="T4" fmla="*/ 118 w 118"/>
              <a:gd name="T5" fmla="*/ 105 h 164"/>
              <a:gd name="T6" fmla="*/ 118 w 118"/>
              <a:gd name="T7" fmla="*/ 0 h 164"/>
              <a:gd name="T8" fmla="*/ 0 w 118"/>
              <a:gd name="T9" fmla="*/ 0 h 164"/>
              <a:gd name="T10" fmla="*/ 0 w 118"/>
              <a:gd name="T11" fmla="*/ 105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8" h="164">
                <a:moveTo>
                  <a:pt x="0" y="105"/>
                </a:moveTo>
                <a:cubicBezTo>
                  <a:pt x="0" y="138"/>
                  <a:pt x="26" y="164"/>
                  <a:pt x="59" y="164"/>
                </a:cubicBezTo>
                <a:cubicBezTo>
                  <a:pt x="91" y="164"/>
                  <a:pt x="118" y="138"/>
                  <a:pt x="118" y="105"/>
                </a:cubicBezTo>
                <a:cubicBezTo>
                  <a:pt x="118" y="0"/>
                  <a:pt x="118" y="0"/>
                  <a:pt x="118" y="0"/>
                </a:cubicBezTo>
                <a:cubicBezTo>
                  <a:pt x="0" y="0"/>
                  <a:pt x="0" y="0"/>
                  <a:pt x="0" y="0"/>
                </a:cubicBezTo>
                <a:lnTo>
                  <a:pt x="0" y="1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59563" tIns="29782" rIns="59563" bIns="297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4"/>
          <p:cNvGrpSpPr/>
          <p:nvPr/>
        </p:nvGrpSpPr>
        <p:grpSpPr>
          <a:xfrm>
            <a:off x="4331424" y="1857644"/>
            <a:ext cx="569790" cy="863522"/>
            <a:chOff x="6096000" y="1749425"/>
            <a:chExt cx="874713" cy="1325563"/>
          </a:xfrm>
          <a:solidFill>
            <a:schemeClr val="accent4"/>
          </a:solidFill>
        </p:grpSpPr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6096000" y="2590800"/>
              <a:ext cx="874713" cy="484188"/>
            </a:xfrm>
            <a:custGeom>
              <a:avLst/>
              <a:gdLst>
                <a:gd name="T0" fmla="*/ 274 w 274"/>
                <a:gd name="T1" fmla="*/ 152 h 152"/>
                <a:gd name="T2" fmla="*/ 87 w 274"/>
                <a:gd name="T3" fmla="*/ 0 h 152"/>
                <a:gd name="T4" fmla="*/ 0 w 274"/>
                <a:gd name="T5" fmla="*/ 0 h 152"/>
                <a:gd name="T6" fmla="*/ 0 w 274"/>
                <a:gd name="T7" fmla="*/ 152 h 152"/>
                <a:gd name="T8" fmla="*/ 274 w 274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152">
                  <a:moveTo>
                    <a:pt x="274" y="152"/>
                  </a:moveTo>
                  <a:cubicBezTo>
                    <a:pt x="256" y="65"/>
                    <a:pt x="179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2"/>
                    <a:pt x="0" y="152"/>
                    <a:pt x="0" y="152"/>
                  </a:cubicBezTo>
                  <a:lnTo>
                    <a:pt x="27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63" tIns="41881" rIns="83763" bIns="4188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5"/>
            <p:cNvSpPr>
              <a:spLocks/>
            </p:cNvSpPr>
            <p:nvPr/>
          </p:nvSpPr>
          <p:spPr bwMode="auto">
            <a:xfrm>
              <a:off x="6096000" y="1749425"/>
              <a:ext cx="357188" cy="712788"/>
            </a:xfrm>
            <a:custGeom>
              <a:avLst/>
              <a:gdLst>
                <a:gd name="T0" fmla="*/ 112 w 112"/>
                <a:gd name="T1" fmla="*/ 112 h 224"/>
                <a:gd name="T2" fmla="*/ 0 w 112"/>
                <a:gd name="T3" fmla="*/ 0 h 224"/>
                <a:gd name="T4" fmla="*/ 0 w 112"/>
                <a:gd name="T5" fmla="*/ 224 h 224"/>
                <a:gd name="T6" fmla="*/ 112 w 112"/>
                <a:gd name="T7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4">
                  <a:moveTo>
                    <a:pt x="112" y="112"/>
                  </a:moveTo>
                  <a:cubicBezTo>
                    <a:pt x="112" y="50"/>
                    <a:pt x="62" y="0"/>
                    <a:pt x="0" y="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62" y="224"/>
                    <a:pt x="112" y="173"/>
                    <a:pt x="112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63" tIns="41881" rIns="83763" bIns="4188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Freeform 36"/>
          <p:cNvSpPr>
            <a:spLocks/>
          </p:cNvSpPr>
          <p:nvPr/>
        </p:nvSpPr>
        <p:spPr bwMode="auto">
          <a:xfrm>
            <a:off x="4331424" y="2721165"/>
            <a:ext cx="578063" cy="588436"/>
          </a:xfrm>
          <a:custGeom>
            <a:avLst/>
            <a:gdLst>
              <a:gd name="T0" fmla="*/ 0 w 278"/>
              <a:gd name="T1" fmla="*/ 284 h 284"/>
              <a:gd name="T2" fmla="*/ 149 w 278"/>
              <a:gd name="T3" fmla="*/ 284 h 284"/>
              <a:gd name="T4" fmla="*/ 149 w 278"/>
              <a:gd name="T5" fmla="*/ 249 h 284"/>
              <a:gd name="T6" fmla="*/ 149 w 278"/>
              <a:gd name="T7" fmla="*/ 220 h 284"/>
              <a:gd name="T8" fmla="*/ 149 w 278"/>
              <a:gd name="T9" fmla="*/ 58 h 284"/>
              <a:gd name="T10" fmla="*/ 167 w 278"/>
              <a:gd name="T11" fmla="*/ 39 h 284"/>
              <a:gd name="T12" fmla="*/ 185 w 278"/>
              <a:gd name="T13" fmla="*/ 58 h 284"/>
              <a:gd name="T14" fmla="*/ 185 w 278"/>
              <a:gd name="T15" fmla="*/ 204 h 284"/>
              <a:gd name="T16" fmla="*/ 185 w 278"/>
              <a:gd name="T17" fmla="*/ 249 h 284"/>
              <a:gd name="T18" fmla="*/ 185 w 278"/>
              <a:gd name="T19" fmla="*/ 284 h 284"/>
              <a:gd name="T20" fmla="*/ 278 w 278"/>
              <a:gd name="T21" fmla="*/ 284 h 284"/>
              <a:gd name="T22" fmla="*/ 278 w 278"/>
              <a:gd name="T23" fmla="*/ 38 h 284"/>
              <a:gd name="T24" fmla="*/ 278 w 278"/>
              <a:gd name="T25" fmla="*/ 37 h 284"/>
              <a:gd name="T26" fmla="*/ 274 w 278"/>
              <a:gd name="T27" fmla="*/ 0 h 284"/>
              <a:gd name="T28" fmla="*/ 0 w 278"/>
              <a:gd name="T29" fmla="*/ 0 h 284"/>
              <a:gd name="T30" fmla="*/ 0 w 278"/>
              <a:gd name="T31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8" h="284">
                <a:moveTo>
                  <a:pt x="0" y="284"/>
                </a:moveTo>
                <a:cubicBezTo>
                  <a:pt x="149" y="284"/>
                  <a:pt x="149" y="284"/>
                  <a:pt x="149" y="284"/>
                </a:cubicBezTo>
                <a:cubicBezTo>
                  <a:pt x="149" y="249"/>
                  <a:pt x="149" y="249"/>
                  <a:pt x="149" y="249"/>
                </a:cubicBezTo>
                <a:cubicBezTo>
                  <a:pt x="149" y="220"/>
                  <a:pt x="149" y="220"/>
                  <a:pt x="149" y="220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49" y="48"/>
                  <a:pt x="157" y="39"/>
                  <a:pt x="167" y="39"/>
                </a:cubicBezTo>
                <a:cubicBezTo>
                  <a:pt x="177" y="39"/>
                  <a:pt x="185" y="48"/>
                  <a:pt x="185" y="58"/>
                </a:cubicBezTo>
                <a:cubicBezTo>
                  <a:pt x="185" y="204"/>
                  <a:pt x="185" y="204"/>
                  <a:pt x="185" y="204"/>
                </a:cubicBezTo>
                <a:cubicBezTo>
                  <a:pt x="185" y="249"/>
                  <a:pt x="185" y="249"/>
                  <a:pt x="185" y="249"/>
                </a:cubicBezTo>
                <a:cubicBezTo>
                  <a:pt x="185" y="284"/>
                  <a:pt x="185" y="284"/>
                  <a:pt x="185" y="284"/>
                </a:cubicBezTo>
                <a:cubicBezTo>
                  <a:pt x="278" y="284"/>
                  <a:pt x="278" y="284"/>
                  <a:pt x="278" y="284"/>
                </a:cubicBezTo>
                <a:cubicBezTo>
                  <a:pt x="278" y="38"/>
                  <a:pt x="278" y="38"/>
                  <a:pt x="278" y="38"/>
                </a:cubicBezTo>
                <a:cubicBezTo>
                  <a:pt x="278" y="38"/>
                  <a:pt x="278" y="38"/>
                  <a:pt x="278" y="37"/>
                </a:cubicBezTo>
                <a:cubicBezTo>
                  <a:pt x="278" y="25"/>
                  <a:pt x="277" y="12"/>
                  <a:pt x="274" y="0"/>
                </a:cubicBezTo>
                <a:cubicBezTo>
                  <a:pt x="0" y="0"/>
                  <a:pt x="0" y="0"/>
                  <a:pt x="0" y="0"/>
                </a:cubicBezTo>
                <a:lnTo>
                  <a:pt x="0" y="2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59563" tIns="29782" rIns="59563" bIns="297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2"/>
          <p:cNvGrpSpPr/>
          <p:nvPr/>
        </p:nvGrpSpPr>
        <p:grpSpPr>
          <a:xfrm>
            <a:off x="4331424" y="3309601"/>
            <a:ext cx="578063" cy="811814"/>
            <a:chOff x="6096000" y="3978275"/>
            <a:chExt cx="887413" cy="1246188"/>
          </a:xfrm>
        </p:grpSpPr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6096000" y="3978275"/>
              <a:ext cx="476250" cy="1246188"/>
            </a:xfrm>
            <a:custGeom>
              <a:avLst/>
              <a:gdLst>
                <a:gd name="T0" fmla="*/ 300 w 300"/>
                <a:gd name="T1" fmla="*/ 125 h 785"/>
                <a:gd name="T2" fmla="*/ 300 w 300"/>
                <a:gd name="T3" fmla="*/ 0 h 785"/>
                <a:gd name="T4" fmla="*/ 0 w 300"/>
                <a:gd name="T5" fmla="*/ 0 h 785"/>
                <a:gd name="T6" fmla="*/ 0 w 300"/>
                <a:gd name="T7" fmla="*/ 195 h 785"/>
                <a:gd name="T8" fmla="*/ 62 w 300"/>
                <a:gd name="T9" fmla="*/ 195 h 785"/>
                <a:gd name="T10" fmla="*/ 62 w 300"/>
                <a:gd name="T11" fmla="*/ 785 h 785"/>
                <a:gd name="T12" fmla="*/ 300 w 300"/>
                <a:gd name="T13" fmla="*/ 785 h 785"/>
                <a:gd name="T14" fmla="*/ 300 w 300"/>
                <a:gd name="T15" fmla="*/ 195 h 785"/>
                <a:gd name="T16" fmla="*/ 300 w 300"/>
                <a:gd name="T17" fmla="*/ 125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785">
                  <a:moveTo>
                    <a:pt x="300" y="125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195"/>
                  </a:lnTo>
                  <a:lnTo>
                    <a:pt x="62" y="195"/>
                  </a:lnTo>
                  <a:lnTo>
                    <a:pt x="62" y="785"/>
                  </a:lnTo>
                  <a:lnTo>
                    <a:pt x="300" y="785"/>
                  </a:lnTo>
                  <a:lnTo>
                    <a:pt x="300" y="195"/>
                  </a:lnTo>
                  <a:lnTo>
                    <a:pt x="300" y="1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63" tIns="41881" rIns="83763" bIns="4188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8"/>
            <p:cNvSpPr>
              <a:spLocks/>
            </p:cNvSpPr>
            <p:nvPr/>
          </p:nvSpPr>
          <p:spPr bwMode="auto">
            <a:xfrm>
              <a:off x="6686550" y="3978275"/>
              <a:ext cx="296863" cy="207963"/>
            </a:xfrm>
            <a:custGeom>
              <a:avLst/>
              <a:gdLst>
                <a:gd name="T0" fmla="*/ 0 w 93"/>
                <a:gd name="T1" fmla="*/ 18 h 65"/>
                <a:gd name="T2" fmla="*/ 47 w 93"/>
                <a:gd name="T3" fmla="*/ 65 h 65"/>
                <a:gd name="T4" fmla="*/ 93 w 93"/>
                <a:gd name="T5" fmla="*/ 18 h 65"/>
                <a:gd name="T6" fmla="*/ 93 w 93"/>
                <a:gd name="T7" fmla="*/ 0 h 65"/>
                <a:gd name="T8" fmla="*/ 0 w 93"/>
                <a:gd name="T9" fmla="*/ 0 h 65"/>
                <a:gd name="T10" fmla="*/ 0 w 93"/>
                <a:gd name="T11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65">
                  <a:moveTo>
                    <a:pt x="0" y="18"/>
                  </a:moveTo>
                  <a:cubicBezTo>
                    <a:pt x="0" y="44"/>
                    <a:pt x="21" y="65"/>
                    <a:pt x="47" y="65"/>
                  </a:cubicBezTo>
                  <a:cubicBezTo>
                    <a:pt x="72" y="65"/>
                    <a:pt x="93" y="44"/>
                    <a:pt x="93" y="1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63" tIns="41881" rIns="83763" bIns="4188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6230270" y="2618742"/>
            <a:ext cx="1839816" cy="1687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6230270" y="2814048"/>
            <a:ext cx="1839816" cy="38215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30270" y="3268384"/>
            <a:ext cx="1839816" cy="1687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2"/>
          <p:cNvSpPr txBox="1">
            <a:spLocks/>
          </p:cNvSpPr>
          <p:nvPr/>
        </p:nvSpPr>
        <p:spPr>
          <a:xfrm>
            <a:off x="6230270" y="3463691"/>
            <a:ext cx="1839816" cy="38215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30270" y="3888895"/>
            <a:ext cx="1839816" cy="1687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2"/>
          <p:cNvSpPr txBox="1">
            <a:spLocks/>
          </p:cNvSpPr>
          <p:nvPr/>
        </p:nvSpPr>
        <p:spPr>
          <a:xfrm>
            <a:off x="6230270" y="4084202"/>
            <a:ext cx="1839816" cy="38215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5630336" y="2628309"/>
            <a:ext cx="445475" cy="44549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22%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630336" y="3277953"/>
            <a:ext cx="445475" cy="4454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5630336" y="3898463"/>
            <a:ext cx="445475" cy="44549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11%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230270" y="1965456"/>
            <a:ext cx="1839816" cy="1687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32"/>
          <p:cNvSpPr txBox="1">
            <a:spLocks/>
          </p:cNvSpPr>
          <p:nvPr/>
        </p:nvSpPr>
        <p:spPr>
          <a:xfrm>
            <a:off x="6230270" y="2160761"/>
            <a:ext cx="1839816" cy="38215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5630336" y="1975025"/>
            <a:ext cx="445475" cy="44549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27%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005320" y="2111034"/>
            <a:ext cx="1259863" cy="1687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32"/>
          <p:cNvSpPr txBox="1">
            <a:spLocks/>
          </p:cNvSpPr>
          <p:nvPr/>
        </p:nvSpPr>
        <p:spPr>
          <a:xfrm>
            <a:off x="1405386" y="2542914"/>
            <a:ext cx="1859797" cy="87000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1405386" y="1975025"/>
            <a:ext cx="445475" cy="44549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388806" y="2911720"/>
            <a:ext cx="1876378" cy="1486090"/>
          </a:xfrm>
          <a:prstGeom prst="roundRect">
            <a:avLst>
              <a:gd name="adj" fmla="val 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51" tIns="32517" rIns="117251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flipH="1">
            <a:off x="4901213" y="2160761"/>
            <a:ext cx="612469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5116586" y="2857873"/>
            <a:ext cx="397095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>
            <a:off x="5035364" y="3494139"/>
            <a:ext cx="478318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H="1">
            <a:off x="4901213" y="4121414"/>
            <a:ext cx="612469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772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30" grpId="0"/>
      <p:bldP spid="31" grpId="0"/>
      <p:bldP spid="32" grpId="0"/>
      <p:bldP spid="33" grpId="0"/>
      <p:bldP spid="38" grpId="0"/>
      <p:bldP spid="41" grpId="0"/>
      <p:bldP spid="43" grpId="0" animBg="1"/>
      <p:bldP spid="45" grpId="0" animBg="1"/>
      <p:bldP spid="47" grpId="0" animBg="1"/>
      <p:bldP spid="49" grpId="0"/>
      <p:bldP spid="50" grpId="0"/>
      <p:bldP spid="51" grpId="0" animBg="1"/>
      <p:bldP spid="56" grpId="0"/>
      <p:bldP spid="57" grpId="0"/>
      <p:bldP spid="58" grpId="0" animBg="1"/>
      <p:bldP spid="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E766DBB-18C5-466B-903A-3DD2A6C9A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88418" y="1828234"/>
            <a:ext cx="3086509" cy="656829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marL="0" lvl="1"/>
            <a:r>
              <a:rPr lang="zh-CN" altLang="en-US" sz="3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3600" b="1" spc="3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1293691" y="2678339"/>
            <a:ext cx="137946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293691" y="3003857"/>
            <a:ext cx="1495112" cy="2308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2996993" y="2681598"/>
            <a:ext cx="137946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2996995" y="3007566"/>
            <a:ext cx="137945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2329457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149890" y="3975685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4903854" y="1966062"/>
            <a:ext cx="3250727" cy="4432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4893603" y="1736376"/>
            <a:ext cx="2910928" cy="1687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149890" y="3762736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149890" y="3554930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149890" y="3341981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149890" y="3128669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149890" y="2915720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149890" y="2707915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149890" y="2494966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2236990" y="3975685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2236990" y="3762736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2236990" y="3554930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2236990" y="3341981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236990" y="3128669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2236990" y="2915720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2236990" y="2707915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2236990" y="2494966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3357712" y="3975685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3357712" y="3762736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3357712" y="3554930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3357712" y="3341981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3357712" y="3128669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3357712" y="2915720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3357712" y="2707915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3357712" y="2494966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89139" y="1767690"/>
            <a:ext cx="703082" cy="153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149890" y="2279819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2236990" y="2279819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3357712" y="2279819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2272349" y="1767690"/>
            <a:ext cx="703082" cy="153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188406" y="1767690"/>
            <a:ext cx="703082" cy="153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149890" y="2068781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2236990" y="2068781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3357712" y="2068781"/>
            <a:ext cx="777374" cy="1533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4883981" y="2910475"/>
            <a:ext cx="411528" cy="411551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373172" y="2891410"/>
            <a:ext cx="437696" cy="1846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1.908 K</a:t>
            </a: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613909" y="2910475"/>
            <a:ext cx="411528" cy="411551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110511" y="2891410"/>
            <a:ext cx="437696" cy="1846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2.074 K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5343312" y="3178075"/>
            <a:ext cx="583594" cy="1846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7035741" y="3170109"/>
            <a:ext cx="732700" cy="1846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</a:t>
            </a:r>
          </a:p>
        </p:txBody>
      </p:sp>
      <p:sp>
        <p:nvSpPr>
          <p:cNvPr id="44" name="Text Placeholder 32"/>
          <p:cNvSpPr txBox="1">
            <a:spLocks/>
          </p:cNvSpPr>
          <p:nvPr/>
        </p:nvSpPr>
        <p:spPr>
          <a:xfrm>
            <a:off x="4903854" y="3483635"/>
            <a:ext cx="3250727" cy="4432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14381851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60" grpId="0" animBg="1"/>
      <p:bldP spid="61" grpId="0" animBg="1"/>
      <p:bldP spid="62" grpId="0" animBg="1"/>
      <p:bldP spid="63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3" grpId="0"/>
      <p:bldP spid="98" grpId="0" animBg="1"/>
      <p:bldP spid="99" grpId="0" animBg="1"/>
      <p:bldP spid="100" grpId="0" animBg="1"/>
      <p:bldP spid="101" grpId="0"/>
      <p:bldP spid="102" grpId="0"/>
      <p:bldP spid="103" grpId="0" animBg="1"/>
      <p:bldP spid="104" grpId="0" animBg="1"/>
      <p:bldP spid="105" grpId="0" animBg="1"/>
      <p:bldP spid="109" grpId="0" animBg="1"/>
      <p:bldP spid="110" grpId="0"/>
      <p:bldP spid="112" grpId="0" animBg="1"/>
      <p:bldP spid="113" grpId="0"/>
      <p:bldP spid="114" grpId="0"/>
      <p:bldP spid="115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578093" y="1517720"/>
            <a:ext cx="3584985" cy="263194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altLang="zh-CN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578092" y="1036022"/>
            <a:ext cx="1313408" cy="17513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4572794" y="1036022"/>
            <a:ext cx="3994701" cy="358479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284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:blinds dir="vert"/>
      </p:transition>
    </mc:Choice>
    <mc:Fallback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96"/>
          <p:cNvSpPr/>
          <p:nvPr/>
        </p:nvSpPr>
        <p:spPr>
          <a:xfrm>
            <a:off x="6607950" y="3575657"/>
            <a:ext cx="1939546" cy="554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Shape 1897"/>
          <p:cNvSpPr/>
          <p:nvPr/>
        </p:nvSpPr>
        <p:spPr>
          <a:xfrm>
            <a:off x="1294929" y="2700409"/>
            <a:ext cx="1929831" cy="554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Shape 1899"/>
          <p:cNvSpPr/>
          <p:nvPr/>
        </p:nvSpPr>
        <p:spPr>
          <a:xfrm>
            <a:off x="2698736" y="3472986"/>
            <a:ext cx="3748118" cy="8628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557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43" y="0"/>
                </a:lnTo>
                <a:lnTo>
                  <a:pt x="3557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52" tIns="19052" rIns="19052" bIns="19052" anchor="ctr"/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1900"/>
          <p:cNvSpPr/>
          <p:nvPr/>
        </p:nvSpPr>
        <p:spPr>
          <a:xfrm>
            <a:off x="3314503" y="2601903"/>
            <a:ext cx="2516583" cy="871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47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6251" y="0"/>
                </a:lnTo>
                <a:lnTo>
                  <a:pt x="5347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52" tIns="19052" rIns="19052" bIns="19052" anchor="ctr"/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901"/>
          <p:cNvSpPr/>
          <p:nvPr/>
        </p:nvSpPr>
        <p:spPr>
          <a:xfrm>
            <a:off x="3938883" y="1710337"/>
            <a:ext cx="1267824" cy="887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8183" y="5234"/>
                </a:lnTo>
                <a:lnTo>
                  <a:pt x="8190" y="5234"/>
                </a:lnTo>
                <a:lnTo>
                  <a:pt x="0" y="21600"/>
                </a:lnTo>
                <a:lnTo>
                  <a:pt x="21600" y="21600"/>
                </a:lnTo>
                <a:lnTo>
                  <a:pt x="13410" y="5234"/>
                </a:lnTo>
                <a:lnTo>
                  <a:pt x="13417" y="5234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52" tIns="19052" rIns="19052" bIns="19052" anchor="ctr"/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4273101" y="2148674"/>
            <a:ext cx="599384" cy="36939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4085029" y="2948985"/>
            <a:ext cx="975530" cy="1846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Shape 1896"/>
          <p:cNvSpPr/>
          <p:nvPr/>
        </p:nvSpPr>
        <p:spPr>
          <a:xfrm>
            <a:off x="5310181" y="1820642"/>
            <a:ext cx="1939546" cy="554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3043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20" grpId="0"/>
      <p:bldP spid="19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Connector 60"/>
          <p:cNvCxnSpPr/>
          <p:nvPr/>
        </p:nvCxnSpPr>
        <p:spPr>
          <a:xfrm>
            <a:off x="3604362" y="2412802"/>
            <a:ext cx="13500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604362" y="2966692"/>
            <a:ext cx="13500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604362" y="3463863"/>
            <a:ext cx="13500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3614285" y="4003965"/>
            <a:ext cx="13500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3590067" y="1897329"/>
            <a:ext cx="13500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"/>
          <p:cNvGrpSpPr/>
          <p:nvPr/>
        </p:nvGrpSpPr>
        <p:grpSpPr>
          <a:xfrm>
            <a:off x="969882" y="1587069"/>
            <a:ext cx="3335129" cy="2726102"/>
            <a:chOff x="3932407" y="1734542"/>
            <a:chExt cx="4446555" cy="363437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flipH="1" flipV="1">
              <a:off x="4946861" y="1958954"/>
              <a:ext cx="1938404" cy="663533"/>
            </a:xfrm>
            <a:custGeom>
              <a:avLst/>
              <a:gdLst>
                <a:gd name="T0" fmla="*/ 1933 w 2191"/>
                <a:gd name="T1" fmla="*/ 0 h 750"/>
                <a:gd name="T2" fmla="*/ 0 w 2191"/>
                <a:gd name="T3" fmla="*/ 0 h 750"/>
                <a:gd name="T4" fmla="*/ 0 w 2191"/>
                <a:gd name="T5" fmla="*/ 750 h 750"/>
                <a:gd name="T6" fmla="*/ 1933 w 2191"/>
                <a:gd name="T7" fmla="*/ 750 h 750"/>
                <a:gd name="T8" fmla="*/ 2191 w 2191"/>
                <a:gd name="T9" fmla="*/ 376 h 750"/>
                <a:gd name="T10" fmla="*/ 1933 w 2191"/>
                <a:gd name="T11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1" h="750">
                  <a:moveTo>
                    <a:pt x="1933" y="0"/>
                  </a:moveTo>
                  <a:lnTo>
                    <a:pt x="0" y="0"/>
                  </a:lnTo>
                  <a:lnTo>
                    <a:pt x="0" y="750"/>
                  </a:lnTo>
                  <a:lnTo>
                    <a:pt x="1933" y="750"/>
                  </a:lnTo>
                  <a:lnTo>
                    <a:pt x="2191" y="376"/>
                  </a:lnTo>
                  <a:lnTo>
                    <a:pt x="19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 flipH="1" flipV="1">
              <a:off x="4441187" y="2599738"/>
              <a:ext cx="3016867" cy="663533"/>
            </a:xfrm>
            <a:custGeom>
              <a:avLst/>
              <a:gdLst>
                <a:gd name="T0" fmla="*/ 3152 w 3410"/>
                <a:gd name="T1" fmla="*/ 0 h 750"/>
                <a:gd name="T2" fmla="*/ 0 w 3410"/>
                <a:gd name="T3" fmla="*/ 0 h 750"/>
                <a:gd name="T4" fmla="*/ 0 w 3410"/>
                <a:gd name="T5" fmla="*/ 750 h 750"/>
                <a:gd name="T6" fmla="*/ 3152 w 3410"/>
                <a:gd name="T7" fmla="*/ 750 h 750"/>
                <a:gd name="T8" fmla="*/ 3410 w 3410"/>
                <a:gd name="T9" fmla="*/ 376 h 750"/>
                <a:gd name="T10" fmla="*/ 3152 w 3410"/>
                <a:gd name="T11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0" h="750">
                  <a:moveTo>
                    <a:pt x="3152" y="0"/>
                  </a:moveTo>
                  <a:lnTo>
                    <a:pt x="0" y="0"/>
                  </a:lnTo>
                  <a:lnTo>
                    <a:pt x="0" y="750"/>
                  </a:lnTo>
                  <a:lnTo>
                    <a:pt x="3152" y="750"/>
                  </a:lnTo>
                  <a:lnTo>
                    <a:pt x="3410" y="376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 flipH="1" flipV="1">
              <a:off x="3932407" y="3206102"/>
              <a:ext cx="3112106" cy="687219"/>
            </a:xfrm>
            <a:custGeom>
              <a:avLst/>
              <a:gdLst>
                <a:gd name="T0" fmla="*/ 3152 w 3410"/>
                <a:gd name="T1" fmla="*/ 0 h 753"/>
                <a:gd name="T2" fmla="*/ 0 w 3410"/>
                <a:gd name="T3" fmla="*/ 0 h 753"/>
                <a:gd name="T4" fmla="*/ 0 w 3410"/>
                <a:gd name="T5" fmla="*/ 753 h 753"/>
                <a:gd name="T6" fmla="*/ 3152 w 3410"/>
                <a:gd name="T7" fmla="*/ 753 h 753"/>
                <a:gd name="T8" fmla="*/ 3410 w 3410"/>
                <a:gd name="T9" fmla="*/ 376 h 753"/>
                <a:gd name="T10" fmla="*/ 3152 w 3410"/>
                <a:gd name="T11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0" h="753">
                  <a:moveTo>
                    <a:pt x="3152" y="0"/>
                  </a:moveTo>
                  <a:lnTo>
                    <a:pt x="0" y="0"/>
                  </a:lnTo>
                  <a:lnTo>
                    <a:pt x="0" y="753"/>
                  </a:lnTo>
                  <a:lnTo>
                    <a:pt x="3152" y="753"/>
                  </a:lnTo>
                  <a:lnTo>
                    <a:pt x="3410" y="376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flipH="1" flipV="1">
              <a:off x="4476195" y="3893322"/>
              <a:ext cx="3018636" cy="663533"/>
            </a:xfrm>
            <a:custGeom>
              <a:avLst/>
              <a:gdLst>
                <a:gd name="T0" fmla="*/ 3154 w 3412"/>
                <a:gd name="T1" fmla="*/ 0 h 750"/>
                <a:gd name="T2" fmla="*/ 0 w 3412"/>
                <a:gd name="T3" fmla="*/ 0 h 750"/>
                <a:gd name="T4" fmla="*/ 0 w 3412"/>
                <a:gd name="T5" fmla="*/ 750 h 750"/>
                <a:gd name="T6" fmla="*/ 3154 w 3412"/>
                <a:gd name="T7" fmla="*/ 750 h 750"/>
                <a:gd name="T8" fmla="*/ 3412 w 3412"/>
                <a:gd name="T9" fmla="*/ 376 h 750"/>
                <a:gd name="T10" fmla="*/ 3154 w 3412"/>
                <a:gd name="T11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2" h="750">
                  <a:moveTo>
                    <a:pt x="3154" y="0"/>
                  </a:moveTo>
                  <a:lnTo>
                    <a:pt x="0" y="0"/>
                  </a:lnTo>
                  <a:lnTo>
                    <a:pt x="0" y="750"/>
                  </a:lnTo>
                  <a:lnTo>
                    <a:pt x="3154" y="750"/>
                  </a:lnTo>
                  <a:lnTo>
                    <a:pt x="3412" y="376"/>
                  </a:lnTo>
                  <a:lnTo>
                    <a:pt x="315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 flipH="1" flipV="1">
              <a:off x="4832070" y="4557018"/>
              <a:ext cx="2053196" cy="653503"/>
            </a:xfrm>
            <a:custGeom>
              <a:avLst/>
              <a:gdLst>
                <a:gd name="T0" fmla="*/ 1935 w 2193"/>
                <a:gd name="T1" fmla="*/ 0 h 698"/>
                <a:gd name="T2" fmla="*/ 0 w 2193"/>
                <a:gd name="T3" fmla="*/ 0 h 698"/>
                <a:gd name="T4" fmla="*/ 0 w 2193"/>
                <a:gd name="T5" fmla="*/ 698 h 698"/>
                <a:gd name="T6" fmla="*/ 1935 w 2193"/>
                <a:gd name="T7" fmla="*/ 698 h 698"/>
                <a:gd name="T8" fmla="*/ 2193 w 2193"/>
                <a:gd name="T9" fmla="*/ 348 h 698"/>
                <a:gd name="T10" fmla="*/ 1935 w 2193"/>
                <a:gd name="T11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3" h="698">
                  <a:moveTo>
                    <a:pt x="1935" y="0"/>
                  </a:moveTo>
                  <a:lnTo>
                    <a:pt x="0" y="0"/>
                  </a:lnTo>
                  <a:lnTo>
                    <a:pt x="0" y="698"/>
                  </a:lnTo>
                  <a:lnTo>
                    <a:pt x="1935" y="698"/>
                  </a:lnTo>
                  <a:lnTo>
                    <a:pt x="2193" y="348"/>
                  </a:lnTo>
                  <a:lnTo>
                    <a:pt x="193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 flipH="1" flipV="1">
              <a:off x="7551559" y="4237733"/>
              <a:ext cx="257252" cy="1131179"/>
            </a:xfrm>
            <a:custGeom>
              <a:avLst/>
              <a:gdLst>
                <a:gd name="T0" fmla="*/ 282 w 282"/>
                <a:gd name="T1" fmla="*/ 1240 h 1240"/>
                <a:gd name="T2" fmla="*/ 0 w 282"/>
                <a:gd name="T3" fmla="*/ 1140 h 1240"/>
                <a:gd name="T4" fmla="*/ 0 w 282"/>
                <a:gd name="T5" fmla="*/ 239 h 1240"/>
                <a:gd name="T6" fmla="*/ 282 w 282"/>
                <a:gd name="T7" fmla="*/ 0 h 1240"/>
                <a:gd name="T8" fmla="*/ 282 w 282"/>
                <a:gd name="T9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240">
                  <a:moveTo>
                    <a:pt x="282" y="1240"/>
                  </a:moveTo>
                  <a:lnTo>
                    <a:pt x="0" y="1140"/>
                  </a:lnTo>
                  <a:lnTo>
                    <a:pt x="0" y="239"/>
                  </a:lnTo>
                  <a:lnTo>
                    <a:pt x="282" y="0"/>
                  </a:lnTo>
                  <a:lnTo>
                    <a:pt x="282" y="12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 flipH="1" flipV="1">
              <a:off x="6855519" y="4237733"/>
              <a:ext cx="669585" cy="1131179"/>
            </a:xfrm>
            <a:custGeom>
              <a:avLst/>
              <a:gdLst>
                <a:gd name="T0" fmla="*/ 0 w 734"/>
                <a:gd name="T1" fmla="*/ 1240 h 1240"/>
                <a:gd name="T2" fmla="*/ 734 w 734"/>
                <a:gd name="T3" fmla="*/ 1140 h 1240"/>
                <a:gd name="T4" fmla="*/ 734 w 734"/>
                <a:gd name="T5" fmla="*/ 168 h 1240"/>
                <a:gd name="T6" fmla="*/ 0 w 734"/>
                <a:gd name="T7" fmla="*/ 0 h 1240"/>
                <a:gd name="T8" fmla="*/ 0 w 734"/>
                <a:gd name="T9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1240">
                  <a:moveTo>
                    <a:pt x="0" y="1240"/>
                  </a:moveTo>
                  <a:lnTo>
                    <a:pt x="734" y="1140"/>
                  </a:lnTo>
                  <a:lnTo>
                    <a:pt x="734" y="168"/>
                  </a:lnTo>
                  <a:lnTo>
                    <a:pt x="0" y="0"/>
                  </a:lnTo>
                  <a:lnTo>
                    <a:pt x="0" y="124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 flipH="1" flipV="1">
              <a:off x="7525103" y="4237733"/>
              <a:ext cx="26456" cy="113117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 flipH="1" flipV="1">
              <a:off x="7471281" y="3788910"/>
              <a:ext cx="635832" cy="936872"/>
            </a:xfrm>
            <a:custGeom>
              <a:avLst/>
              <a:gdLst>
                <a:gd name="T0" fmla="*/ 697 w 697"/>
                <a:gd name="T1" fmla="*/ 1027 h 1027"/>
                <a:gd name="T2" fmla="*/ 0 w 697"/>
                <a:gd name="T3" fmla="*/ 937 h 1027"/>
                <a:gd name="T4" fmla="*/ 0 w 697"/>
                <a:gd name="T5" fmla="*/ 260 h 1027"/>
                <a:gd name="T6" fmla="*/ 697 w 697"/>
                <a:gd name="T7" fmla="*/ 0 h 1027"/>
                <a:gd name="T8" fmla="*/ 697 w 697"/>
                <a:gd name="T9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027">
                  <a:moveTo>
                    <a:pt x="697" y="1027"/>
                  </a:moveTo>
                  <a:lnTo>
                    <a:pt x="0" y="937"/>
                  </a:lnTo>
                  <a:lnTo>
                    <a:pt x="0" y="260"/>
                  </a:lnTo>
                  <a:lnTo>
                    <a:pt x="697" y="0"/>
                  </a:lnTo>
                  <a:lnTo>
                    <a:pt x="697" y="102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 flipH="1" flipV="1">
              <a:off x="6557215" y="3788910"/>
              <a:ext cx="887612" cy="936872"/>
            </a:xfrm>
            <a:custGeom>
              <a:avLst/>
              <a:gdLst>
                <a:gd name="T0" fmla="*/ 0 w 973"/>
                <a:gd name="T1" fmla="*/ 1027 h 1027"/>
                <a:gd name="T2" fmla="*/ 973 w 973"/>
                <a:gd name="T3" fmla="*/ 937 h 1027"/>
                <a:gd name="T4" fmla="*/ 973 w 973"/>
                <a:gd name="T5" fmla="*/ 166 h 1027"/>
                <a:gd name="T6" fmla="*/ 0 w 973"/>
                <a:gd name="T7" fmla="*/ 0 h 1027"/>
                <a:gd name="T8" fmla="*/ 0 w 973"/>
                <a:gd name="T9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3" h="1027">
                  <a:moveTo>
                    <a:pt x="0" y="1027"/>
                  </a:moveTo>
                  <a:lnTo>
                    <a:pt x="973" y="937"/>
                  </a:lnTo>
                  <a:lnTo>
                    <a:pt x="973" y="166"/>
                  </a:lnTo>
                  <a:lnTo>
                    <a:pt x="0" y="0"/>
                  </a:lnTo>
                  <a:lnTo>
                    <a:pt x="0" y="102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 flipH="1" flipV="1">
              <a:off x="7444825" y="3788910"/>
              <a:ext cx="26456" cy="9368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 flipH="1" flipV="1">
              <a:off x="6855520" y="1734543"/>
              <a:ext cx="259076" cy="1131179"/>
            </a:xfrm>
            <a:custGeom>
              <a:avLst/>
              <a:gdLst>
                <a:gd name="T0" fmla="*/ 0 w 284"/>
                <a:gd name="T1" fmla="*/ 0 h 1240"/>
                <a:gd name="T2" fmla="*/ 284 w 284"/>
                <a:gd name="T3" fmla="*/ 100 h 1240"/>
                <a:gd name="T4" fmla="*/ 284 w 284"/>
                <a:gd name="T5" fmla="*/ 1001 h 1240"/>
                <a:gd name="T6" fmla="*/ 0 w 284"/>
                <a:gd name="T7" fmla="*/ 1240 h 1240"/>
                <a:gd name="T8" fmla="*/ 0 w 284"/>
                <a:gd name="T9" fmla="*/ 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240">
                  <a:moveTo>
                    <a:pt x="0" y="0"/>
                  </a:moveTo>
                  <a:lnTo>
                    <a:pt x="284" y="100"/>
                  </a:lnTo>
                  <a:lnTo>
                    <a:pt x="284" y="1001"/>
                  </a:lnTo>
                  <a:lnTo>
                    <a:pt x="0" y="12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 flipH="1" flipV="1">
              <a:off x="7140138" y="1734542"/>
              <a:ext cx="668674" cy="1131179"/>
            </a:xfrm>
            <a:custGeom>
              <a:avLst/>
              <a:gdLst>
                <a:gd name="T0" fmla="*/ 733 w 733"/>
                <a:gd name="T1" fmla="*/ 0 h 1240"/>
                <a:gd name="T2" fmla="*/ 0 w 733"/>
                <a:gd name="T3" fmla="*/ 100 h 1240"/>
                <a:gd name="T4" fmla="*/ 0 w 733"/>
                <a:gd name="T5" fmla="*/ 1072 h 1240"/>
                <a:gd name="T6" fmla="*/ 733 w 733"/>
                <a:gd name="T7" fmla="*/ 1240 h 1240"/>
                <a:gd name="T8" fmla="*/ 733 w 733"/>
                <a:gd name="T9" fmla="*/ 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1240">
                  <a:moveTo>
                    <a:pt x="733" y="0"/>
                  </a:moveTo>
                  <a:lnTo>
                    <a:pt x="0" y="100"/>
                  </a:lnTo>
                  <a:lnTo>
                    <a:pt x="0" y="1072"/>
                  </a:lnTo>
                  <a:lnTo>
                    <a:pt x="733" y="1240"/>
                  </a:lnTo>
                  <a:lnTo>
                    <a:pt x="7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 flipH="1" flipV="1">
              <a:off x="7114596" y="1734543"/>
              <a:ext cx="25543" cy="113117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flipH="1" flipV="1">
              <a:off x="6557217" y="2377672"/>
              <a:ext cx="637657" cy="936872"/>
            </a:xfrm>
            <a:custGeom>
              <a:avLst/>
              <a:gdLst>
                <a:gd name="T0" fmla="*/ 0 w 699"/>
                <a:gd name="T1" fmla="*/ 0 h 1027"/>
                <a:gd name="T2" fmla="*/ 699 w 699"/>
                <a:gd name="T3" fmla="*/ 90 h 1027"/>
                <a:gd name="T4" fmla="*/ 699 w 699"/>
                <a:gd name="T5" fmla="*/ 767 h 1027"/>
                <a:gd name="T6" fmla="*/ 0 w 699"/>
                <a:gd name="T7" fmla="*/ 1027 h 1027"/>
                <a:gd name="T8" fmla="*/ 0 w 699"/>
                <a:gd name="T9" fmla="*/ 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1027">
                  <a:moveTo>
                    <a:pt x="0" y="0"/>
                  </a:moveTo>
                  <a:lnTo>
                    <a:pt x="699" y="90"/>
                  </a:lnTo>
                  <a:lnTo>
                    <a:pt x="699" y="767"/>
                  </a:lnTo>
                  <a:lnTo>
                    <a:pt x="0" y="10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 flipH="1" flipV="1">
              <a:off x="7220415" y="2377672"/>
              <a:ext cx="886699" cy="936872"/>
            </a:xfrm>
            <a:custGeom>
              <a:avLst/>
              <a:gdLst>
                <a:gd name="T0" fmla="*/ 972 w 972"/>
                <a:gd name="T1" fmla="*/ 0 h 1027"/>
                <a:gd name="T2" fmla="*/ 0 w 972"/>
                <a:gd name="T3" fmla="*/ 90 h 1027"/>
                <a:gd name="T4" fmla="*/ 0 w 972"/>
                <a:gd name="T5" fmla="*/ 862 h 1027"/>
                <a:gd name="T6" fmla="*/ 972 w 972"/>
                <a:gd name="T7" fmla="*/ 1027 h 1027"/>
                <a:gd name="T8" fmla="*/ 972 w 972"/>
                <a:gd name="T9" fmla="*/ 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2" h="1027">
                  <a:moveTo>
                    <a:pt x="972" y="0"/>
                  </a:moveTo>
                  <a:lnTo>
                    <a:pt x="0" y="90"/>
                  </a:lnTo>
                  <a:lnTo>
                    <a:pt x="0" y="862"/>
                  </a:lnTo>
                  <a:lnTo>
                    <a:pt x="972" y="1027"/>
                  </a:lnTo>
                  <a:lnTo>
                    <a:pt x="9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 flipH="1" flipV="1">
              <a:off x="7194873" y="2377672"/>
              <a:ext cx="25543" cy="9368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 flipH="1" flipV="1">
              <a:off x="7345392" y="3117501"/>
              <a:ext cx="1033570" cy="870278"/>
            </a:xfrm>
            <a:custGeom>
              <a:avLst/>
              <a:gdLst>
                <a:gd name="T0" fmla="*/ 1133 w 1133"/>
                <a:gd name="T1" fmla="*/ 954 h 954"/>
                <a:gd name="T2" fmla="*/ 0 w 1133"/>
                <a:gd name="T3" fmla="*/ 852 h 954"/>
                <a:gd name="T4" fmla="*/ 0 w 1133"/>
                <a:gd name="T5" fmla="*/ 102 h 954"/>
                <a:gd name="T6" fmla="*/ 1133 w 1133"/>
                <a:gd name="T7" fmla="*/ 0 h 954"/>
                <a:gd name="T8" fmla="*/ 1133 w 1133"/>
                <a:gd name="T9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3" h="954">
                  <a:moveTo>
                    <a:pt x="1133" y="954"/>
                  </a:moveTo>
                  <a:lnTo>
                    <a:pt x="0" y="852"/>
                  </a:lnTo>
                  <a:lnTo>
                    <a:pt x="0" y="102"/>
                  </a:lnTo>
                  <a:lnTo>
                    <a:pt x="1133" y="0"/>
                  </a:lnTo>
                  <a:lnTo>
                    <a:pt x="1133" y="9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 flipH="1" flipV="1">
              <a:off x="6286280" y="3117501"/>
              <a:ext cx="1033570" cy="870278"/>
            </a:xfrm>
            <a:custGeom>
              <a:avLst/>
              <a:gdLst>
                <a:gd name="T0" fmla="*/ 0 w 1133"/>
                <a:gd name="T1" fmla="*/ 954 h 954"/>
                <a:gd name="T2" fmla="*/ 1133 w 1133"/>
                <a:gd name="T3" fmla="*/ 852 h 954"/>
                <a:gd name="T4" fmla="*/ 1133 w 1133"/>
                <a:gd name="T5" fmla="*/ 102 h 954"/>
                <a:gd name="T6" fmla="*/ 0 w 1133"/>
                <a:gd name="T7" fmla="*/ 0 h 954"/>
                <a:gd name="T8" fmla="*/ 0 w 1133"/>
                <a:gd name="T9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3" h="954">
                  <a:moveTo>
                    <a:pt x="0" y="954"/>
                  </a:moveTo>
                  <a:lnTo>
                    <a:pt x="1133" y="852"/>
                  </a:lnTo>
                  <a:lnTo>
                    <a:pt x="1133" y="102"/>
                  </a:lnTo>
                  <a:lnTo>
                    <a:pt x="0" y="0"/>
                  </a:lnTo>
                  <a:lnTo>
                    <a:pt x="0" y="9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 flipH="1" flipV="1">
              <a:off x="7319850" y="3117501"/>
              <a:ext cx="25543" cy="8702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 flipH="1" flipV="1">
              <a:off x="6855519" y="5144501"/>
              <a:ext cx="953293" cy="224411"/>
            </a:xfrm>
            <a:custGeom>
              <a:avLst/>
              <a:gdLst>
                <a:gd name="T0" fmla="*/ 0 w 1045"/>
                <a:gd name="T1" fmla="*/ 239 h 246"/>
                <a:gd name="T2" fmla="*/ 282 w 1045"/>
                <a:gd name="T3" fmla="*/ 0 h 246"/>
                <a:gd name="T4" fmla="*/ 311 w 1045"/>
                <a:gd name="T5" fmla="*/ 0 h 246"/>
                <a:gd name="T6" fmla="*/ 1045 w 1045"/>
                <a:gd name="T7" fmla="*/ 168 h 246"/>
                <a:gd name="T8" fmla="*/ 1045 w 1045"/>
                <a:gd name="T9" fmla="*/ 175 h 246"/>
                <a:gd name="T10" fmla="*/ 311 w 1045"/>
                <a:gd name="T11" fmla="*/ 14 h 246"/>
                <a:gd name="T12" fmla="*/ 282 w 1045"/>
                <a:gd name="T13" fmla="*/ 14 h 246"/>
                <a:gd name="T14" fmla="*/ 0 w 1045"/>
                <a:gd name="T15" fmla="*/ 246 h 246"/>
                <a:gd name="T16" fmla="*/ 0 w 1045"/>
                <a:gd name="T17" fmla="*/ 23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5" h="246">
                  <a:moveTo>
                    <a:pt x="0" y="239"/>
                  </a:moveTo>
                  <a:lnTo>
                    <a:pt x="282" y="0"/>
                  </a:lnTo>
                  <a:lnTo>
                    <a:pt x="311" y="0"/>
                  </a:lnTo>
                  <a:lnTo>
                    <a:pt x="1045" y="168"/>
                  </a:lnTo>
                  <a:lnTo>
                    <a:pt x="1045" y="175"/>
                  </a:lnTo>
                  <a:lnTo>
                    <a:pt x="311" y="14"/>
                  </a:lnTo>
                  <a:lnTo>
                    <a:pt x="282" y="14"/>
                  </a:lnTo>
                  <a:lnTo>
                    <a:pt x="0" y="246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 flipH="1" flipV="1">
              <a:off x="6855519" y="1734543"/>
              <a:ext cx="953293" cy="224411"/>
            </a:xfrm>
            <a:custGeom>
              <a:avLst/>
              <a:gdLst>
                <a:gd name="T0" fmla="*/ 1045 w 1045"/>
                <a:gd name="T1" fmla="*/ 7 h 246"/>
                <a:gd name="T2" fmla="*/ 761 w 1045"/>
                <a:gd name="T3" fmla="*/ 246 h 246"/>
                <a:gd name="T4" fmla="*/ 733 w 1045"/>
                <a:gd name="T5" fmla="*/ 246 h 246"/>
                <a:gd name="T6" fmla="*/ 0 w 1045"/>
                <a:gd name="T7" fmla="*/ 78 h 246"/>
                <a:gd name="T8" fmla="*/ 0 w 1045"/>
                <a:gd name="T9" fmla="*/ 71 h 246"/>
                <a:gd name="T10" fmla="*/ 733 w 1045"/>
                <a:gd name="T11" fmla="*/ 232 h 246"/>
                <a:gd name="T12" fmla="*/ 761 w 1045"/>
                <a:gd name="T13" fmla="*/ 232 h 246"/>
                <a:gd name="T14" fmla="*/ 1045 w 1045"/>
                <a:gd name="T15" fmla="*/ 0 h 246"/>
                <a:gd name="T16" fmla="*/ 1045 w 1045"/>
                <a:gd name="T17" fmla="*/ 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5" h="246">
                  <a:moveTo>
                    <a:pt x="1045" y="7"/>
                  </a:moveTo>
                  <a:lnTo>
                    <a:pt x="761" y="246"/>
                  </a:lnTo>
                  <a:lnTo>
                    <a:pt x="733" y="246"/>
                  </a:lnTo>
                  <a:lnTo>
                    <a:pt x="0" y="78"/>
                  </a:lnTo>
                  <a:lnTo>
                    <a:pt x="0" y="71"/>
                  </a:lnTo>
                  <a:lnTo>
                    <a:pt x="733" y="232"/>
                  </a:lnTo>
                  <a:lnTo>
                    <a:pt x="761" y="232"/>
                  </a:lnTo>
                  <a:lnTo>
                    <a:pt x="1045" y="0"/>
                  </a:lnTo>
                  <a:lnTo>
                    <a:pt x="1045" y="7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 flipH="1" flipV="1">
              <a:off x="6557216" y="4474915"/>
              <a:ext cx="1549898" cy="250866"/>
            </a:xfrm>
            <a:custGeom>
              <a:avLst/>
              <a:gdLst>
                <a:gd name="T0" fmla="*/ 0 w 1699"/>
                <a:gd name="T1" fmla="*/ 260 h 275"/>
                <a:gd name="T2" fmla="*/ 697 w 1699"/>
                <a:gd name="T3" fmla="*/ 0 h 275"/>
                <a:gd name="T4" fmla="*/ 726 w 1699"/>
                <a:gd name="T5" fmla="*/ 0 h 275"/>
                <a:gd name="T6" fmla="*/ 1699 w 1699"/>
                <a:gd name="T7" fmla="*/ 166 h 275"/>
                <a:gd name="T8" fmla="*/ 1699 w 1699"/>
                <a:gd name="T9" fmla="*/ 180 h 275"/>
                <a:gd name="T10" fmla="*/ 726 w 1699"/>
                <a:gd name="T11" fmla="*/ 21 h 275"/>
                <a:gd name="T12" fmla="*/ 697 w 1699"/>
                <a:gd name="T13" fmla="*/ 21 h 275"/>
                <a:gd name="T14" fmla="*/ 0 w 1699"/>
                <a:gd name="T15" fmla="*/ 275 h 275"/>
                <a:gd name="T16" fmla="*/ 0 w 1699"/>
                <a:gd name="T17" fmla="*/ 26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9" h="275">
                  <a:moveTo>
                    <a:pt x="0" y="260"/>
                  </a:moveTo>
                  <a:lnTo>
                    <a:pt x="697" y="0"/>
                  </a:lnTo>
                  <a:lnTo>
                    <a:pt x="726" y="0"/>
                  </a:lnTo>
                  <a:lnTo>
                    <a:pt x="1699" y="166"/>
                  </a:lnTo>
                  <a:lnTo>
                    <a:pt x="1699" y="180"/>
                  </a:lnTo>
                  <a:lnTo>
                    <a:pt x="726" y="21"/>
                  </a:lnTo>
                  <a:lnTo>
                    <a:pt x="697" y="21"/>
                  </a:lnTo>
                  <a:lnTo>
                    <a:pt x="0" y="275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 flipH="1" flipV="1">
              <a:off x="6557216" y="2377673"/>
              <a:ext cx="1549898" cy="249954"/>
            </a:xfrm>
            <a:custGeom>
              <a:avLst/>
              <a:gdLst>
                <a:gd name="T0" fmla="*/ 1699 w 1699"/>
                <a:gd name="T1" fmla="*/ 14 h 274"/>
                <a:gd name="T2" fmla="*/ 1000 w 1699"/>
                <a:gd name="T3" fmla="*/ 274 h 274"/>
                <a:gd name="T4" fmla="*/ 972 w 1699"/>
                <a:gd name="T5" fmla="*/ 274 h 274"/>
                <a:gd name="T6" fmla="*/ 0 w 1699"/>
                <a:gd name="T7" fmla="*/ 109 h 274"/>
                <a:gd name="T8" fmla="*/ 0 w 1699"/>
                <a:gd name="T9" fmla="*/ 94 h 274"/>
                <a:gd name="T10" fmla="*/ 972 w 1699"/>
                <a:gd name="T11" fmla="*/ 253 h 274"/>
                <a:gd name="T12" fmla="*/ 1000 w 1699"/>
                <a:gd name="T13" fmla="*/ 253 h 274"/>
                <a:gd name="T14" fmla="*/ 1699 w 1699"/>
                <a:gd name="T15" fmla="*/ 0 h 274"/>
                <a:gd name="T16" fmla="*/ 1699 w 1699"/>
                <a:gd name="T17" fmla="*/ 1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9" h="274">
                  <a:moveTo>
                    <a:pt x="1699" y="14"/>
                  </a:moveTo>
                  <a:lnTo>
                    <a:pt x="1000" y="274"/>
                  </a:lnTo>
                  <a:lnTo>
                    <a:pt x="972" y="274"/>
                  </a:lnTo>
                  <a:lnTo>
                    <a:pt x="0" y="109"/>
                  </a:lnTo>
                  <a:lnTo>
                    <a:pt x="0" y="94"/>
                  </a:lnTo>
                  <a:lnTo>
                    <a:pt x="972" y="253"/>
                  </a:lnTo>
                  <a:lnTo>
                    <a:pt x="1000" y="253"/>
                  </a:lnTo>
                  <a:lnTo>
                    <a:pt x="1699" y="0"/>
                  </a:lnTo>
                  <a:lnTo>
                    <a:pt x="1699" y="14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 flipH="1" flipV="1">
              <a:off x="6286281" y="3883784"/>
              <a:ext cx="2092681" cy="103996"/>
            </a:xfrm>
            <a:custGeom>
              <a:avLst/>
              <a:gdLst>
                <a:gd name="T0" fmla="*/ 0 w 2294"/>
                <a:gd name="T1" fmla="*/ 102 h 114"/>
                <a:gd name="T2" fmla="*/ 1133 w 2294"/>
                <a:gd name="T3" fmla="*/ 0 h 114"/>
                <a:gd name="T4" fmla="*/ 1161 w 2294"/>
                <a:gd name="T5" fmla="*/ 0 h 114"/>
                <a:gd name="T6" fmla="*/ 2294 w 2294"/>
                <a:gd name="T7" fmla="*/ 102 h 114"/>
                <a:gd name="T8" fmla="*/ 2294 w 2294"/>
                <a:gd name="T9" fmla="*/ 114 h 114"/>
                <a:gd name="T10" fmla="*/ 1161 w 2294"/>
                <a:gd name="T11" fmla="*/ 19 h 114"/>
                <a:gd name="T12" fmla="*/ 1133 w 2294"/>
                <a:gd name="T13" fmla="*/ 19 h 114"/>
                <a:gd name="T14" fmla="*/ 0 w 2294"/>
                <a:gd name="T15" fmla="*/ 111 h 114"/>
                <a:gd name="T16" fmla="*/ 0 w 2294"/>
                <a:gd name="T17" fmla="*/ 10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4" h="114">
                  <a:moveTo>
                    <a:pt x="0" y="102"/>
                  </a:moveTo>
                  <a:lnTo>
                    <a:pt x="1133" y="0"/>
                  </a:lnTo>
                  <a:lnTo>
                    <a:pt x="1161" y="0"/>
                  </a:lnTo>
                  <a:lnTo>
                    <a:pt x="2294" y="102"/>
                  </a:lnTo>
                  <a:lnTo>
                    <a:pt x="2294" y="114"/>
                  </a:lnTo>
                  <a:lnTo>
                    <a:pt x="1161" y="19"/>
                  </a:lnTo>
                  <a:lnTo>
                    <a:pt x="1133" y="19"/>
                  </a:lnTo>
                  <a:lnTo>
                    <a:pt x="0" y="111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30"/>
            <p:cNvGrpSpPr/>
            <p:nvPr/>
          </p:nvGrpSpPr>
          <p:grpSpPr>
            <a:xfrm>
              <a:off x="7714048" y="3396959"/>
              <a:ext cx="311617" cy="266089"/>
              <a:chOff x="5975421" y="268364"/>
              <a:chExt cx="488950" cy="417513"/>
            </a:xfrm>
            <a:solidFill>
              <a:schemeClr val="bg1"/>
            </a:solidFill>
          </p:grpSpPr>
          <p:sp>
            <p:nvSpPr>
              <p:cNvPr id="52" name="Freeform 13"/>
              <p:cNvSpPr>
                <a:spLocks noEditPoints="1"/>
              </p:cNvSpPr>
              <p:nvPr/>
            </p:nvSpPr>
            <p:spPr bwMode="auto">
              <a:xfrm>
                <a:off x="6097659" y="376314"/>
                <a:ext cx="244475" cy="24765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50 w 64"/>
                  <a:gd name="T11" fmla="*/ 48 h 64"/>
                  <a:gd name="T12" fmla="*/ 16 w 64"/>
                  <a:gd name="T13" fmla="*/ 50 h 64"/>
                  <a:gd name="T14" fmla="*/ 14 w 64"/>
                  <a:gd name="T15" fmla="*/ 16 h 64"/>
                  <a:gd name="T16" fmla="*/ 48 w 64"/>
                  <a:gd name="T17" fmla="*/ 14 h 64"/>
                  <a:gd name="T18" fmla="*/ 50 w 64"/>
                  <a:gd name="T1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50" y="48"/>
                    </a:moveTo>
                    <a:cubicBezTo>
                      <a:pt x="42" y="58"/>
                      <a:pt x="26" y="59"/>
                      <a:pt x="16" y="50"/>
                    </a:cubicBezTo>
                    <a:cubicBezTo>
                      <a:pt x="6" y="42"/>
                      <a:pt x="5" y="26"/>
                      <a:pt x="14" y="16"/>
                    </a:cubicBezTo>
                    <a:cubicBezTo>
                      <a:pt x="22" y="6"/>
                      <a:pt x="38" y="5"/>
                      <a:pt x="48" y="14"/>
                    </a:cubicBezTo>
                    <a:cubicBezTo>
                      <a:pt x="58" y="22"/>
                      <a:pt x="59" y="38"/>
                      <a:pt x="5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6" tIns="36168" rIns="72336" bIns="361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14"/>
              <p:cNvSpPr>
                <a:spLocks/>
              </p:cNvSpPr>
              <p:nvPr/>
            </p:nvSpPr>
            <p:spPr bwMode="auto">
              <a:xfrm>
                <a:off x="6157984" y="438226"/>
                <a:ext cx="69850" cy="68263"/>
              </a:xfrm>
              <a:custGeom>
                <a:avLst/>
                <a:gdLst>
                  <a:gd name="T0" fmla="*/ 16 w 18"/>
                  <a:gd name="T1" fmla="*/ 0 h 18"/>
                  <a:gd name="T2" fmla="*/ 0 w 18"/>
                  <a:gd name="T3" fmla="*/ 16 h 18"/>
                  <a:gd name="T4" fmla="*/ 0 w 18"/>
                  <a:gd name="T5" fmla="*/ 16 h 18"/>
                  <a:gd name="T6" fmla="*/ 2 w 18"/>
                  <a:gd name="T7" fmla="*/ 18 h 18"/>
                  <a:gd name="T8" fmla="*/ 4 w 18"/>
                  <a:gd name="T9" fmla="*/ 16 h 18"/>
                  <a:gd name="T10" fmla="*/ 4 w 18"/>
                  <a:gd name="T11" fmla="*/ 16 h 18"/>
                  <a:gd name="T12" fmla="*/ 16 w 18"/>
                  <a:gd name="T13" fmla="*/ 4 h 18"/>
                  <a:gd name="T14" fmla="*/ 18 w 18"/>
                  <a:gd name="T15" fmla="*/ 2 h 18"/>
                  <a:gd name="T16" fmla="*/ 16 w 18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6" tIns="36168" rIns="72336" bIns="361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15"/>
              <p:cNvSpPr>
                <a:spLocks noEditPoints="1"/>
              </p:cNvSpPr>
              <p:nvPr/>
            </p:nvSpPr>
            <p:spPr bwMode="auto">
              <a:xfrm>
                <a:off x="5975421" y="268364"/>
                <a:ext cx="488950" cy="417513"/>
              </a:xfrm>
              <a:custGeom>
                <a:avLst/>
                <a:gdLst>
                  <a:gd name="T0" fmla="*/ 118 w 128"/>
                  <a:gd name="T1" fmla="*/ 24 h 108"/>
                  <a:gd name="T2" fmla="*/ 101 w 128"/>
                  <a:gd name="T3" fmla="*/ 21 h 108"/>
                  <a:gd name="T4" fmla="*/ 95 w 128"/>
                  <a:gd name="T5" fmla="*/ 8 h 108"/>
                  <a:gd name="T6" fmla="*/ 84 w 128"/>
                  <a:gd name="T7" fmla="*/ 0 h 108"/>
                  <a:gd name="T8" fmla="*/ 44 w 128"/>
                  <a:gd name="T9" fmla="*/ 0 h 108"/>
                  <a:gd name="T10" fmla="*/ 33 w 128"/>
                  <a:gd name="T11" fmla="*/ 8 h 108"/>
                  <a:gd name="T12" fmla="*/ 27 w 128"/>
                  <a:gd name="T13" fmla="*/ 21 h 108"/>
                  <a:gd name="T14" fmla="*/ 10 w 128"/>
                  <a:gd name="T15" fmla="*/ 24 h 108"/>
                  <a:gd name="T16" fmla="*/ 0 w 128"/>
                  <a:gd name="T17" fmla="*/ 36 h 108"/>
                  <a:gd name="T18" fmla="*/ 0 w 128"/>
                  <a:gd name="T19" fmla="*/ 96 h 108"/>
                  <a:gd name="T20" fmla="*/ 12 w 128"/>
                  <a:gd name="T21" fmla="*/ 108 h 108"/>
                  <a:gd name="T22" fmla="*/ 116 w 128"/>
                  <a:gd name="T23" fmla="*/ 108 h 108"/>
                  <a:gd name="T24" fmla="*/ 128 w 128"/>
                  <a:gd name="T25" fmla="*/ 96 h 108"/>
                  <a:gd name="T26" fmla="*/ 128 w 128"/>
                  <a:gd name="T27" fmla="*/ 36 h 108"/>
                  <a:gd name="T28" fmla="*/ 118 w 128"/>
                  <a:gd name="T29" fmla="*/ 24 h 108"/>
                  <a:gd name="T30" fmla="*/ 120 w 128"/>
                  <a:gd name="T31" fmla="*/ 96 h 108"/>
                  <a:gd name="T32" fmla="*/ 116 w 128"/>
                  <a:gd name="T33" fmla="*/ 100 h 108"/>
                  <a:gd name="T34" fmla="*/ 12 w 128"/>
                  <a:gd name="T35" fmla="*/ 100 h 108"/>
                  <a:gd name="T36" fmla="*/ 8 w 128"/>
                  <a:gd name="T37" fmla="*/ 96 h 108"/>
                  <a:gd name="T38" fmla="*/ 8 w 128"/>
                  <a:gd name="T39" fmla="*/ 36 h 108"/>
                  <a:gd name="T40" fmla="*/ 11 w 128"/>
                  <a:gd name="T41" fmla="*/ 32 h 108"/>
                  <a:gd name="T42" fmla="*/ 33 w 128"/>
                  <a:gd name="T43" fmla="*/ 28 h 108"/>
                  <a:gd name="T44" fmla="*/ 40 w 128"/>
                  <a:gd name="T45" fmla="*/ 11 h 108"/>
                  <a:gd name="T46" fmla="*/ 44 w 128"/>
                  <a:gd name="T47" fmla="*/ 8 h 108"/>
                  <a:gd name="T48" fmla="*/ 84 w 128"/>
                  <a:gd name="T49" fmla="*/ 8 h 108"/>
                  <a:gd name="T50" fmla="*/ 88 w 128"/>
                  <a:gd name="T51" fmla="*/ 11 h 108"/>
                  <a:gd name="T52" fmla="*/ 95 w 128"/>
                  <a:gd name="T53" fmla="*/ 28 h 108"/>
                  <a:gd name="T54" fmla="*/ 117 w 128"/>
                  <a:gd name="T55" fmla="*/ 32 h 108"/>
                  <a:gd name="T56" fmla="*/ 120 w 128"/>
                  <a:gd name="T57" fmla="*/ 36 h 108"/>
                  <a:gd name="T58" fmla="*/ 120 w 128"/>
                  <a:gd name="T59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8" h="108">
                    <a:moveTo>
                      <a:pt x="118" y="24"/>
                    </a:moveTo>
                    <a:cubicBezTo>
                      <a:pt x="101" y="21"/>
                      <a:pt x="101" y="21"/>
                      <a:pt x="101" y="21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3" y="3"/>
                      <a:pt x="89" y="0"/>
                      <a:pt x="8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9" y="0"/>
                      <a:pt x="35" y="3"/>
                      <a:pt x="33" y="8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4" y="25"/>
                      <a:pt x="0" y="30"/>
                      <a:pt x="0" y="3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3"/>
                      <a:pt x="5" y="108"/>
                      <a:pt x="12" y="108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23" y="108"/>
                      <a:pt x="128" y="103"/>
                      <a:pt x="128" y="96"/>
                    </a:cubicBezTo>
                    <a:cubicBezTo>
                      <a:pt x="128" y="36"/>
                      <a:pt x="128" y="36"/>
                      <a:pt x="128" y="36"/>
                    </a:cubicBezTo>
                    <a:cubicBezTo>
                      <a:pt x="128" y="30"/>
                      <a:pt x="124" y="25"/>
                      <a:pt x="118" y="24"/>
                    </a:cubicBezTo>
                    <a:close/>
                    <a:moveTo>
                      <a:pt x="120" y="96"/>
                    </a:moveTo>
                    <a:cubicBezTo>
                      <a:pt x="120" y="98"/>
                      <a:pt x="118" y="100"/>
                      <a:pt x="116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0" y="100"/>
                      <a:pt x="8" y="98"/>
                      <a:pt x="8" y="9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9" y="32"/>
                      <a:pt x="11" y="32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9"/>
                      <a:pt x="42" y="8"/>
                      <a:pt x="4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6" y="8"/>
                      <a:pt x="87" y="9"/>
                      <a:pt x="88" y="11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19" y="32"/>
                      <a:pt x="120" y="34"/>
                      <a:pt x="120" y="36"/>
                    </a:cubicBezTo>
                    <a:lnTo>
                      <a:pt x="12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6" tIns="36168" rIns="72336" bIns="361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7014684" y="4770696"/>
              <a:ext cx="381000" cy="367903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7479493" y="2712092"/>
              <a:ext cx="367904" cy="278606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2336" tIns="36168" rIns="72336" bIns="3616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33"/>
            <p:cNvGrpSpPr/>
            <p:nvPr/>
          </p:nvGrpSpPr>
          <p:grpSpPr>
            <a:xfrm>
              <a:off x="6838983" y="4077834"/>
              <a:ext cx="375047" cy="367904"/>
              <a:chOff x="6786562" y="796925"/>
              <a:chExt cx="500063" cy="490538"/>
            </a:xfrm>
            <a:solidFill>
              <a:schemeClr val="bg1"/>
            </a:solidFill>
          </p:grpSpPr>
          <p:sp>
            <p:nvSpPr>
              <p:cNvPr id="48" name="Freeform 27"/>
              <p:cNvSpPr>
                <a:spLocks noEditPoints="1"/>
              </p:cNvSpPr>
              <p:nvPr/>
            </p:nvSpPr>
            <p:spPr bwMode="auto">
              <a:xfrm>
                <a:off x="6786562" y="796925"/>
                <a:ext cx="500063" cy="490538"/>
              </a:xfrm>
              <a:custGeom>
                <a:avLst/>
                <a:gdLst>
                  <a:gd name="T0" fmla="*/ 127 w 130"/>
                  <a:gd name="T1" fmla="*/ 42 h 128"/>
                  <a:gd name="T2" fmla="*/ 87 w 130"/>
                  <a:gd name="T3" fmla="*/ 2 h 128"/>
                  <a:gd name="T4" fmla="*/ 79 w 130"/>
                  <a:gd name="T5" fmla="*/ 0 h 128"/>
                  <a:gd name="T6" fmla="*/ 75 w 130"/>
                  <a:gd name="T7" fmla="*/ 2 h 128"/>
                  <a:gd name="T8" fmla="*/ 73 w 130"/>
                  <a:gd name="T9" fmla="*/ 6 h 128"/>
                  <a:gd name="T10" fmla="*/ 64 w 130"/>
                  <a:gd name="T11" fmla="*/ 21 h 128"/>
                  <a:gd name="T12" fmla="*/ 41 w 130"/>
                  <a:gd name="T13" fmla="*/ 37 h 128"/>
                  <a:gd name="T14" fmla="*/ 15 w 130"/>
                  <a:gd name="T15" fmla="*/ 55 h 128"/>
                  <a:gd name="T16" fmla="*/ 1 w 130"/>
                  <a:gd name="T17" fmla="*/ 78 h 128"/>
                  <a:gd name="T18" fmla="*/ 3 w 130"/>
                  <a:gd name="T19" fmla="*/ 86 h 128"/>
                  <a:gd name="T20" fmla="*/ 43 w 130"/>
                  <a:gd name="T21" fmla="*/ 126 h 128"/>
                  <a:gd name="T22" fmla="*/ 51 w 130"/>
                  <a:gd name="T23" fmla="*/ 128 h 128"/>
                  <a:gd name="T24" fmla="*/ 55 w 130"/>
                  <a:gd name="T25" fmla="*/ 126 h 128"/>
                  <a:gd name="T26" fmla="*/ 57 w 130"/>
                  <a:gd name="T27" fmla="*/ 122 h 128"/>
                  <a:gd name="T28" fmla="*/ 66 w 130"/>
                  <a:gd name="T29" fmla="*/ 107 h 128"/>
                  <a:gd name="T30" fmla="*/ 89 w 130"/>
                  <a:gd name="T31" fmla="*/ 91 h 128"/>
                  <a:gd name="T32" fmla="*/ 115 w 130"/>
                  <a:gd name="T33" fmla="*/ 73 h 128"/>
                  <a:gd name="T34" fmla="*/ 129 w 130"/>
                  <a:gd name="T35" fmla="*/ 50 h 128"/>
                  <a:gd name="T36" fmla="*/ 127 w 130"/>
                  <a:gd name="T37" fmla="*/ 42 h 128"/>
                  <a:gd name="T38" fmla="*/ 49 w 130"/>
                  <a:gd name="T39" fmla="*/ 120 h 128"/>
                  <a:gd name="T40" fmla="*/ 9 w 130"/>
                  <a:gd name="T41" fmla="*/ 80 h 128"/>
                  <a:gd name="T42" fmla="*/ 81 w 130"/>
                  <a:gd name="T43" fmla="*/ 8 h 128"/>
                  <a:gd name="T44" fmla="*/ 121 w 130"/>
                  <a:gd name="T45" fmla="*/ 48 h 128"/>
                  <a:gd name="T46" fmla="*/ 49 w 130"/>
                  <a:gd name="T47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0" h="128">
                    <a:moveTo>
                      <a:pt x="127" y="42"/>
                    </a:moveTo>
                    <a:cubicBezTo>
                      <a:pt x="87" y="2"/>
                      <a:pt x="87" y="2"/>
                      <a:pt x="87" y="2"/>
                    </a:cubicBezTo>
                    <a:cubicBezTo>
                      <a:pt x="85" y="0"/>
                      <a:pt x="82" y="0"/>
                      <a:pt x="79" y="0"/>
                    </a:cubicBezTo>
                    <a:cubicBezTo>
                      <a:pt x="78" y="1"/>
                      <a:pt x="76" y="1"/>
                      <a:pt x="75" y="2"/>
                    </a:cubicBezTo>
                    <a:cubicBezTo>
                      <a:pt x="74" y="3"/>
                      <a:pt x="74" y="4"/>
                      <a:pt x="73" y="6"/>
                    </a:cubicBezTo>
                    <a:cubicBezTo>
                      <a:pt x="72" y="12"/>
                      <a:pt x="68" y="17"/>
                      <a:pt x="64" y="21"/>
                    </a:cubicBezTo>
                    <a:cubicBezTo>
                      <a:pt x="58" y="27"/>
                      <a:pt x="50" y="32"/>
                      <a:pt x="41" y="37"/>
                    </a:cubicBezTo>
                    <a:cubicBezTo>
                      <a:pt x="32" y="42"/>
                      <a:pt x="23" y="48"/>
                      <a:pt x="15" y="55"/>
                    </a:cubicBezTo>
                    <a:cubicBezTo>
                      <a:pt x="8" y="62"/>
                      <a:pt x="4" y="69"/>
                      <a:pt x="1" y="78"/>
                    </a:cubicBezTo>
                    <a:cubicBezTo>
                      <a:pt x="0" y="80"/>
                      <a:pt x="1" y="84"/>
                      <a:pt x="3" y="8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5" y="128"/>
                      <a:pt x="48" y="128"/>
                      <a:pt x="51" y="128"/>
                    </a:cubicBezTo>
                    <a:cubicBezTo>
                      <a:pt x="52" y="127"/>
                      <a:pt x="54" y="127"/>
                      <a:pt x="55" y="126"/>
                    </a:cubicBezTo>
                    <a:cubicBezTo>
                      <a:pt x="56" y="125"/>
                      <a:pt x="56" y="124"/>
                      <a:pt x="57" y="122"/>
                    </a:cubicBezTo>
                    <a:cubicBezTo>
                      <a:pt x="58" y="116"/>
                      <a:pt x="62" y="111"/>
                      <a:pt x="66" y="107"/>
                    </a:cubicBezTo>
                    <a:cubicBezTo>
                      <a:pt x="72" y="101"/>
                      <a:pt x="80" y="96"/>
                      <a:pt x="89" y="91"/>
                    </a:cubicBezTo>
                    <a:cubicBezTo>
                      <a:pt x="98" y="86"/>
                      <a:pt x="107" y="80"/>
                      <a:pt x="115" y="73"/>
                    </a:cubicBezTo>
                    <a:cubicBezTo>
                      <a:pt x="122" y="66"/>
                      <a:pt x="126" y="59"/>
                      <a:pt x="129" y="50"/>
                    </a:cubicBezTo>
                    <a:cubicBezTo>
                      <a:pt x="130" y="48"/>
                      <a:pt x="129" y="44"/>
                      <a:pt x="127" y="42"/>
                    </a:cubicBezTo>
                    <a:close/>
                    <a:moveTo>
                      <a:pt x="49" y="120"/>
                    </a:moveTo>
                    <a:cubicBezTo>
                      <a:pt x="36" y="107"/>
                      <a:pt x="22" y="93"/>
                      <a:pt x="9" y="80"/>
                    </a:cubicBezTo>
                    <a:cubicBezTo>
                      <a:pt x="20" y="43"/>
                      <a:pt x="70" y="45"/>
                      <a:pt x="81" y="8"/>
                    </a:cubicBezTo>
                    <a:cubicBezTo>
                      <a:pt x="94" y="21"/>
                      <a:pt x="108" y="35"/>
                      <a:pt x="121" y="48"/>
                    </a:cubicBezTo>
                    <a:cubicBezTo>
                      <a:pt x="110" y="85"/>
                      <a:pt x="60" y="83"/>
                      <a:pt x="49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6" tIns="36168" rIns="72336" bIns="361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28"/>
              <p:cNvSpPr>
                <a:spLocks noEditPoints="1"/>
              </p:cNvSpPr>
              <p:nvPr/>
            </p:nvSpPr>
            <p:spPr bwMode="auto">
              <a:xfrm>
                <a:off x="6967538" y="969963"/>
                <a:ext cx="134938" cy="138113"/>
              </a:xfrm>
              <a:custGeom>
                <a:avLst/>
                <a:gdLst>
                  <a:gd name="T0" fmla="*/ 28 w 35"/>
                  <a:gd name="T1" fmla="*/ 12 h 36"/>
                  <a:gd name="T2" fmla="*/ 20 w 35"/>
                  <a:gd name="T3" fmla="*/ 13 h 36"/>
                  <a:gd name="T4" fmla="*/ 10 w 35"/>
                  <a:gd name="T5" fmla="*/ 7 h 36"/>
                  <a:gd name="T6" fmla="*/ 15 w 35"/>
                  <a:gd name="T7" fmla="*/ 6 h 36"/>
                  <a:gd name="T8" fmla="*/ 19 w 35"/>
                  <a:gd name="T9" fmla="*/ 6 h 36"/>
                  <a:gd name="T10" fmla="*/ 20 w 35"/>
                  <a:gd name="T11" fmla="*/ 2 h 36"/>
                  <a:gd name="T12" fmla="*/ 13 w 35"/>
                  <a:gd name="T13" fmla="*/ 1 h 36"/>
                  <a:gd name="T14" fmla="*/ 6 w 35"/>
                  <a:gd name="T15" fmla="*/ 4 h 36"/>
                  <a:gd name="T16" fmla="*/ 5 w 35"/>
                  <a:gd name="T17" fmla="*/ 3 h 36"/>
                  <a:gd name="T18" fmla="*/ 3 w 35"/>
                  <a:gd name="T19" fmla="*/ 5 h 36"/>
                  <a:gd name="T20" fmla="*/ 4 w 35"/>
                  <a:gd name="T21" fmla="*/ 6 h 36"/>
                  <a:gd name="T22" fmla="*/ 1 w 35"/>
                  <a:gd name="T23" fmla="*/ 15 h 36"/>
                  <a:gd name="T24" fmla="*/ 3 w 35"/>
                  <a:gd name="T25" fmla="*/ 22 h 36"/>
                  <a:gd name="T26" fmla="*/ 18 w 35"/>
                  <a:gd name="T27" fmla="*/ 21 h 36"/>
                  <a:gd name="T28" fmla="*/ 23 w 35"/>
                  <a:gd name="T29" fmla="*/ 31 h 36"/>
                  <a:gd name="T30" fmla="*/ 19 w 35"/>
                  <a:gd name="T31" fmla="*/ 30 h 36"/>
                  <a:gd name="T32" fmla="*/ 16 w 35"/>
                  <a:gd name="T33" fmla="*/ 28 h 36"/>
                  <a:gd name="T34" fmla="*/ 13 w 35"/>
                  <a:gd name="T35" fmla="*/ 31 h 36"/>
                  <a:gd name="T36" fmla="*/ 17 w 35"/>
                  <a:gd name="T37" fmla="*/ 35 h 36"/>
                  <a:gd name="T38" fmla="*/ 25 w 35"/>
                  <a:gd name="T39" fmla="*/ 36 h 36"/>
                  <a:gd name="T40" fmla="*/ 31 w 35"/>
                  <a:gd name="T41" fmla="*/ 35 h 36"/>
                  <a:gd name="T42" fmla="*/ 33 w 35"/>
                  <a:gd name="T43" fmla="*/ 34 h 36"/>
                  <a:gd name="T44" fmla="*/ 33 w 35"/>
                  <a:gd name="T45" fmla="*/ 32 h 36"/>
                  <a:gd name="T46" fmla="*/ 34 w 35"/>
                  <a:gd name="T47" fmla="*/ 26 h 36"/>
                  <a:gd name="T48" fmla="*/ 35 w 35"/>
                  <a:gd name="T49" fmla="*/ 18 h 36"/>
                  <a:gd name="T50" fmla="*/ 10 w 35"/>
                  <a:gd name="T51" fmla="*/ 17 h 36"/>
                  <a:gd name="T52" fmla="*/ 6 w 35"/>
                  <a:gd name="T53" fmla="*/ 15 h 36"/>
                  <a:gd name="T54" fmla="*/ 7 w 35"/>
                  <a:gd name="T55" fmla="*/ 11 h 36"/>
                  <a:gd name="T56" fmla="*/ 14 w 35"/>
                  <a:gd name="T57" fmla="*/ 16 h 36"/>
                  <a:gd name="T58" fmla="*/ 29 w 35"/>
                  <a:gd name="T59" fmla="*/ 25 h 36"/>
                  <a:gd name="T60" fmla="*/ 21 w 35"/>
                  <a:gd name="T61" fmla="*/ 20 h 36"/>
                  <a:gd name="T62" fmla="*/ 25 w 35"/>
                  <a:gd name="T63" fmla="*/ 18 h 36"/>
                  <a:gd name="T64" fmla="*/ 28 w 35"/>
                  <a:gd name="T65" fmla="*/ 20 h 36"/>
                  <a:gd name="T66" fmla="*/ 29 w 35"/>
                  <a:gd name="T67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36">
                    <a:moveTo>
                      <a:pt x="32" y="15"/>
                    </a:moveTo>
                    <a:cubicBezTo>
                      <a:pt x="31" y="14"/>
                      <a:pt x="30" y="13"/>
                      <a:pt x="28" y="12"/>
                    </a:cubicBezTo>
                    <a:cubicBezTo>
                      <a:pt x="27" y="12"/>
                      <a:pt x="26" y="12"/>
                      <a:pt x="24" y="12"/>
                    </a:cubicBezTo>
                    <a:cubicBezTo>
                      <a:pt x="23" y="12"/>
                      <a:pt x="22" y="12"/>
                      <a:pt x="20" y="13"/>
                    </a:cubicBezTo>
                    <a:cubicBezTo>
                      <a:pt x="19" y="13"/>
                      <a:pt x="18" y="14"/>
                      <a:pt x="16" y="15"/>
                    </a:cubicBezTo>
                    <a:cubicBezTo>
                      <a:pt x="14" y="12"/>
                      <a:pt x="12" y="10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4" y="6"/>
                      <a:pt x="14" y="6"/>
                      <a:pt x="15" y="6"/>
                    </a:cubicBezTo>
                    <a:cubicBezTo>
                      <a:pt x="16" y="7"/>
                      <a:pt x="17" y="7"/>
                      <a:pt x="18" y="7"/>
                    </a:cubicBezTo>
                    <a:cubicBezTo>
                      <a:pt x="18" y="7"/>
                      <a:pt x="19" y="7"/>
                      <a:pt x="19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19" y="1"/>
                      <a:pt x="18" y="1"/>
                      <a:pt x="16" y="0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11" y="1"/>
                      <a:pt x="10" y="1"/>
                      <a:pt x="9" y="2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2" y="9"/>
                      <a:pt x="2" y="10"/>
                    </a:cubicBezTo>
                    <a:cubicBezTo>
                      <a:pt x="1" y="12"/>
                      <a:pt x="1" y="13"/>
                      <a:pt x="1" y="15"/>
                    </a:cubicBezTo>
                    <a:cubicBezTo>
                      <a:pt x="0" y="16"/>
                      <a:pt x="1" y="17"/>
                      <a:pt x="1" y="18"/>
                    </a:cubicBezTo>
                    <a:cubicBezTo>
                      <a:pt x="1" y="20"/>
                      <a:pt x="2" y="21"/>
                      <a:pt x="3" y="22"/>
                    </a:cubicBezTo>
                    <a:cubicBezTo>
                      <a:pt x="5" y="23"/>
                      <a:pt x="8" y="24"/>
                      <a:pt x="10" y="24"/>
                    </a:cubicBezTo>
                    <a:cubicBezTo>
                      <a:pt x="13" y="23"/>
                      <a:pt x="15" y="23"/>
                      <a:pt x="18" y="21"/>
                    </a:cubicBezTo>
                    <a:cubicBezTo>
                      <a:pt x="21" y="24"/>
                      <a:pt x="23" y="27"/>
                      <a:pt x="25" y="29"/>
                    </a:cubicBezTo>
                    <a:cubicBezTo>
                      <a:pt x="24" y="30"/>
                      <a:pt x="24" y="30"/>
                      <a:pt x="23" y="31"/>
                    </a:cubicBezTo>
                    <a:cubicBezTo>
                      <a:pt x="22" y="31"/>
                      <a:pt x="21" y="31"/>
                      <a:pt x="21" y="31"/>
                    </a:cubicBezTo>
                    <a:cubicBezTo>
                      <a:pt x="20" y="30"/>
                      <a:pt x="20" y="30"/>
                      <a:pt x="19" y="30"/>
                    </a:cubicBezTo>
                    <a:cubicBezTo>
                      <a:pt x="18" y="29"/>
                      <a:pt x="18" y="29"/>
                      <a:pt x="17" y="29"/>
                    </a:cubicBezTo>
                    <a:cubicBezTo>
                      <a:pt x="17" y="28"/>
                      <a:pt x="16" y="28"/>
                      <a:pt x="16" y="28"/>
                    </a:cubicBezTo>
                    <a:cubicBezTo>
                      <a:pt x="15" y="28"/>
                      <a:pt x="15" y="29"/>
                      <a:pt x="14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32"/>
                      <a:pt x="13" y="33"/>
                      <a:pt x="14" y="33"/>
                    </a:cubicBezTo>
                    <a:cubicBezTo>
                      <a:pt x="15" y="34"/>
                      <a:pt x="16" y="35"/>
                      <a:pt x="17" y="35"/>
                    </a:cubicBezTo>
                    <a:cubicBezTo>
                      <a:pt x="18" y="36"/>
                      <a:pt x="19" y="36"/>
                      <a:pt x="20" y="36"/>
                    </a:cubicBezTo>
                    <a:cubicBezTo>
                      <a:pt x="22" y="36"/>
                      <a:pt x="23" y="36"/>
                      <a:pt x="25" y="36"/>
                    </a:cubicBezTo>
                    <a:cubicBezTo>
                      <a:pt x="26" y="35"/>
                      <a:pt x="27" y="34"/>
                      <a:pt x="29" y="33"/>
                    </a:cubicBezTo>
                    <a:cubicBezTo>
                      <a:pt x="30" y="33"/>
                      <a:pt x="30" y="34"/>
                      <a:pt x="31" y="35"/>
                    </a:cubicBezTo>
                    <a:cubicBezTo>
                      <a:pt x="31" y="35"/>
                      <a:pt x="32" y="35"/>
                      <a:pt x="32" y="35"/>
                    </a:cubicBezTo>
                    <a:cubicBezTo>
                      <a:pt x="33" y="35"/>
                      <a:pt x="33" y="35"/>
                      <a:pt x="33" y="34"/>
                    </a:cubicBezTo>
                    <a:cubicBezTo>
                      <a:pt x="33" y="34"/>
                      <a:pt x="34" y="34"/>
                      <a:pt x="34" y="33"/>
                    </a:cubicBezTo>
                    <a:cubicBezTo>
                      <a:pt x="34" y="33"/>
                      <a:pt x="33" y="32"/>
                      <a:pt x="33" y="32"/>
                    </a:cubicBezTo>
                    <a:cubicBezTo>
                      <a:pt x="32" y="32"/>
                      <a:pt x="32" y="31"/>
                      <a:pt x="31" y="30"/>
                    </a:cubicBezTo>
                    <a:cubicBezTo>
                      <a:pt x="32" y="29"/>
                      <a:pt x="33" y="27"/>
                      <a:pt x="34" y="26"/>
                    </a:cubicBezTo>
                    <a:cubicBezTo>
                      <a:pt x="35" y="24"/>
                      <a:pt x="35" y="23"/>
                      <a:pt x="35" y="21"/>
                    </a:cubicBezTo>
                    <a:cubicBezTo>
                      <a:pt x="35" y="20"/>
                      <a:pt x="35" y="19"/>
                      <a:pt x="35" y="18"/>
                    </a:cubicBezTo>
                    <a:cubicBezTo>
                      <a:pt x="34" y="17"/>
                      <a:pt x="33" y="16"/>
                      <a:pt x="32" y="15"/>
                    </a:cubicBezTo>
                    <a:close/>
                    <a:moveTo>
                      <a:pt x="10" y="17"/>
                    </a:moveTo>
                    <a:cubicBezTo>
                      <a:pt x="9" y="17"/>
                      <a:pt x="8" y="17"/>
                      <a:pt x="7" y="16"/>
                    </a:cubicBezTo>
                    <a:cubicBezTo>
                      <a:pt x="7" y="16"/>
                      <a:pt x="6" y="15"/>
                      <a:pt x="6" y="15"/>
                    </a:cubicBezTo>
                    <a:cubicBezTo>
                      <a:pt x="6" y="14"/>
                      <a:pt x="6" y="14"/>
                      <a:pt x="6" y="13"/>
                    </a:cubicBezTo>
                    <a:cubicBezTo>
                      <a:pt x="6" y="13"/>
                      <a:pt x="6" y="12"/>
                      <a:pt x="7" y="11"/>
                    </a:cubicBezTo>
                    <a:cubicBezTo>
                      <a:pt x="7" y="11"/>
                      <a:pt x="7" y="10"/>
                      <a:pt x="8" y="9"/>
                    </a:cubicBezTo>
                    <a:cubicBezTo>
                      <a:pt x="10" y="11"/>
                      <a:pt x="12" y="14"/>
                      <a:pt x="14" y="16"/>
                    </a:cubicBezTo>
                    <a:cubicBezTo>
                      <a:pt x="12" y="17"/>
                      <a:pt x="11" y="17"/>
                      <a:pt x="10" y="17"/>
                    </a:cubicBezTo>
                    <a:close/>
                    <a:moveTo>
                      <a:pt x="29" y="25"/>
                    </a:moveTo>
                    <a:cubicBezTo>
                      <a:pt x="28" y="26"/>
                      <a:pt x="28" y="27"/>
                      <a:pt x="27" y="27"/>
                    </a:cubicBezTo>
                    <a:cubicBezTo>
                      <a:pt x="25" y="25"/>
                      <a:pt x="23" y="22"/>
                      <a:pt x="21" y="20"/>
                    </a:cubicBezTo>
                    <a:cubicBezTo>
                      <a:pt x="21" y="20"/>
                      <a:pt x="22" y="19"/>
                      <a:pt x="23" y="19"/>
                    </a:cubicBezTo>
                    <a:cubicBezTo>
                      <a:pt x="23" y="19"/>
                      <a:pt x="24" y="19"/>
                      <a:pt x="25" y="18"/>
                    </a:cubicBezTo>
                    <a:cubicBezTo>
                      <a:pt x="25" y="18"/>
                      <a:pt x="26" y="18"/>
                      <a:pt x="27" y="19"/>
                    </a:cubicBezTo>
                    <a:cubicBezTo>
                      <a:pt x="27" y="19"/>
                      <a:pt x="28" y="19"/>
                      <a:pt x="28" y="20"/>
                    </a:cubicBezTo>
                    <a:cubicBezTo>
                      <a:pt x="29" y="20"/>
                      <a:pt x="29" y="21"/>
                      <a:pt x="29" y="21"/>
                    </a:cubicBezTo>
                    <a:cubicBezTo>
                      <a:pt x="30" y="22"/>
                      <a:pt x="30" y="23"/>
                      <a:pt x="29" y="23"/>
                    </a:cubicBezTo>
                    <a:cubicBezTo>
                      <a:pt x="29" y="24"/>
                      <a:pt x="29" y="25"/>
                      <a:pt x="2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6" tIns="36168" rIns="72336" bIns="361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29"/>
              <p:cNvSpPr>
                <a:spLocks/>
              </p:cNvSpPr>
              <p:nvPr/>
            </p:nvSpPr>
            <p:spPr bwMode="auto">
              <a:xfrm>
                <a:off x="6956425" y="1135063"/>
                <a:ext cx="73025" cy="79375"/>
              </a:xfrm>
              <a:custGeom>
                <a:avLst/>
                <a:gdLst>
                  <a:gd name="T0" fmla="*/ 16 w 19"/>
                  <a:gd name="T1" fmla="*/ 1 h 21"/>
                  <a:gd name="T2" fmla="*/ 16 w 19"/>
                  <a:gd name="T3" fmla="*/ 1 h 21"/>
                  <a:gd name="T4" fmla="*/ 9 w 19"/>
                  <a:gd name="T5" fmla="*/ 7 h 21"/>
                  <a:gd name="T6" fmla="*/ 3 w 19"/>
                  <a:gd name="T7" fmla="*/ 14 h 21"/>
                  <a:gd name="T8" fmla="*/ 0 w 19"/>
                  <a:gd name="T9" fmla="*/ 17 h 21"/>
                  <a:gd name="T10" fmla="*/ 0 w 19"/>
                  <a:gd name="T11" fmla="*/ 17 h 21"/>
                  <a:gd name="T12" fmla="*/ 0 w 19"/>
                  <a:gd name="T13" fmla="*/ 20 h 21"/>
                  <a:gd name="T14" fmla="*/ 3 w 19"/>
                  <a:gd name="T15" fmla="*/ 20 h 21"/>
                  <a:gd name="T16" fmla="*/ 3 w 19"/>
                  <a:gd name="T17" fmla="*/ 20 h 21"/>
                  <a:gd name="T18" fmla="*/ 6 w 19"/>
                  <a:gd name="T19" fmla="*/ 16 h 21"/>
                  <a:gd name="T20" fmla="*/ 11 w 19"/>
                  <a:gd name="T21" fmla="*/ 10 h 21"/>
                  <a:gd name="T22" fmla="*/ 18 w 19"/>
                  <a:gd name="T23" fmla="*/ 4 h 21"/>
                  <a:gd name="T24" fmla="*/ 18 w 19"/>
                  <a:gd name="T25" fmla="*/ 4 h 21"/>
                  <a:gd name="T26" fmla="*/ 19 w 19"/>
                  <a:gd name="T27" fmla="*/ 4 h 21"/>
                  <a:gd name="T28" fmla="*/ 19 w 19"/>
                  <a:gd name="T29" fmla="*/ 1 h 21"/>
                  <a:gd name="T30" fmla="*/ 16 w 19"/>
                  <a:gd name="T3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1">
                    <a:moveTo>
                      <a:pt x="16" y="1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3" y="3"/>
                      <a:pt x="11" y="5"/>
                      <a:pt x="9" y="7"/>
                    </a:cubicBezTo>
                    <a:cubicBezTo>
                      <a:pt x="6" y="9"/>
                      <a:pt x="5" y="11"/>
                      <a:pt x="3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4"/>
                      <a:pt x="9" y="12"/>
                      <a:pt x="11" y="10"/>
                    </a:cubicBezTo>
                    <a:cubicBezTo>
                      <a:pt x="14" y="8"/>
                      <a:pt x="16" y="6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6" tIns="36168" rIns="72336" bIns="361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7043738" y="873125"/>
                <a:ext cx="77788" cy="80963"/>
              </a:xfrm>
              <a:custGeom>
                <a:avLst/>
                <a:gdLst>
                  <a:gd name="T0" fmla="*/ 8 w 20"/>
                  <a:gd name="T1" fmla="*/ 11 h 21"/>
                  <a:gd name="T2" fmla="*/ 1 w 20"/>
                  <a:gd name="T3" fmla="*/ 17 h 21"/>
                  <a:gd name="T4" fmla="*/ 0 w 20"/>
                  <a:gd name="T5" fmla="*/ 17 h 21"/>
                  <a:gd name="T6" fmla="*/ 0 w 20"/>
                  <a:gd name="T7" fmla="*/ 20 h 21"/>
                  <a:gd name="T8" fmla="*/ 3 w 20"/>
                  <a:gd name="T9" fmla="*/ 20 h 21"/>
                  <a:gd name="T10" fmla="*/ 3 w 20"/>
                  <a:gd name="T11" fmla="*/ 20 h 21"/>
                  <a:gd name="T12" fmla="*/ 10 w 20"/>
                  <a:gd name="T13" fmla="*/ 14 h 21"/>
                  <a:gd name="T14" fmla="*/ 16 w 20"/>
                  <a:gd name="T15" fmla="*/ 7 h 21"/>
                  <a:gd name="T16" fmla="*/ 19 w 20"/>
                  <a:gd name="T17" fmla="*/ 3 h 21"/>
                  <a:gd name="T18" fmla="*/ 19 w 20"/>
                  <a:gd name="T19" fmla="*/ 3 h 21"/>
                  <a:gd name="T20" fmla="*/ 19 w 20"/>
                  <a:gd name="T21" fmla="*/ 0 h 21"/>
                  <a:gd name="T22" fmla="*/ 16 w 20"/>
                  <a:gd name="T23" fmla="*/ 0 h 21"/>
                  <a:gd name="T24" fmla="*/ 16 w 20"/>
                  <a:gd name="T25" fmla="*/ 1 h 21"/>
                  <a:gd name="T26" fmla="*/ 13 w 20"/>
                  <a:gd name="T27" fmla="*/ 5 h 21"/>
                  <a:gd name="T28" fmla="*/ 8 w 20"/>
                  <a:gd name="T2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1">
                    <a:moveTo>
                      <a:pt x="8" y="11"/>
                    </a:moveTo>
                    <a:cubicBezTo>
                      <a:pt x="5" y="13"/>
                      <a:pt x="3" y="15"/>
                      <a:pt x="1" y="17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8"/>
                      <a:pt x="8" y="16"/>
                      <a:pt x="10" y="14"/>
                    </a:cubicBezTo>
                    <a:cubicBezTo>
                      <a:pt x="13" y="12"/>
                      <a:pt x="14" y="9"/>
                      <a:pt x="16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2"/>
                      <a:pt x="20" y="1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7"/>
                      <a:pt x="10" y="9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6" tIns="36168" rIns="72336" bIns="361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34"/>
            <p:cNvGrpSpPr/>
            <p:nvPr/>
          </p:nvGrpSpPr>
          <p:grpSpPr>
            <a:xfrm>
              <a:off x="7288396" y="1994836"/>
              <a:ext cx="353162" cy="287086"/>
              <a:chOff x="7546975" y="561975"/>
              <a:chExt cx="492125" cy="400050"/>
            </a:xfrm>
            <a:solidFill>
              <a:schemeClr val="bg1"/>
            </a:solidFill>
          </p:grpSpPr>
          <p:sp>
            <p:nvSpPr>
              <p:cNvPr id="46" name="Freeform 34"/>
              <p:cNvSpPr>
                <a:spLocks noEditPoints="1"/>
              </p:cNvSpPr>
              <p:nvPr/>
            </p:nvSpPr>
            <p:spPr bwMode="auto">
              <a:xfrm>
                <a:off x="7885113" y="684213"/>
                <a:ext cx="92075" cy="123825"/>
              </a:xfrm>
              <a:custGeom>
                <a:avLst/>
                <a:gdLst>
                  <a:gd name="T0" fmla="*/ 11 w 24"/>
                  <a:gd name="T1" fmla="*/ 2 h 32"/>
                  <a:gd name="T2" fmla="*/ 8 w 24"/>
                  <a:gd name="T3" fmla="*/ 0 h 32"/>
                  <a:gd name="T4" fmla="*/ 4 w 24"/>
                  <a:gd name="T5" fmla="*/ 0 h 32"/>
                  <a:gd name="T6" fmla="*/ 0 w 24"/>
                  <a:gd name="T7" fmla="*/ 4 h 32"/>
                  <a:gd name="T8" fmla="*/ 0 w 24"/>
                  <a:gd name="T9" fmla="*/ 28 h 32"/>
                  <a:gd name="T10" fmla="*/ 4 w 24"/>
                  <a:gd name="T11" fmla="*/ 32 h 32"/>
                  <a:gd name="T12" fmla="*/ 20 w 24"/>
                  <a:gd name="T13" fmla="*/ 32 h 32"/>
                  <a:gd name="T14" fmla="*/ 24 w 24"/>
                  <a:gd name="T15" fmla="*/ 28 h 32"/>
                  <a:gd name="T16" fmla="*/ 24 w 24"/>
                  <a:gd name="T17" fmla="*/ 22 h 32"/>
                  <a:gd name="T18" fmla="*/ 23 w 24"/>
                  <a:gd name="T19" fmla="*/ 20 h 32"/>
                  <a:gd name="T20" fmla="*/ 11 w 24"/>
                  <a:gd name="T21" fmla="*/ 2 h 32"/>
                  <a:gd name="T22" fmla="*/ 20 w 24"/>
                  <a:gd name="T23" fmla="*/ 28 h 32"/>
                  <a:gd name="T24" fmla="*/ 4 w 24"/>
                  <a:gd name="T25" fmla="*/ 28 h 32"/>
                  <a:gd name="T26" fmla="*/ 4 w 24"/>
                  <a:gd name="T27" fmla="*/ 4 h 32"/>
                  <a:gd name="T28" fmla="*/ 8 w 24"/>
                  <a:gd name="T29" fmla="*/ 4 h 32"/>
                  <a:gd name="T30" fmla="*/ 20 w 24"/>
                  <a:gd name="T31" fmla="*/ 22 h 32"/>
                  <a:gd name="T32" fmla="*/ 20 w 24"/>
                  <a:gd name="T3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32">
                    <a:moveTo>
                      <a:pt x="11" y="2"/>
                    </a:moveTo>
                    <a:cubicBezTo>
                      <a:pt x="11" y="1"/>
                      <a:pt x="9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2"/>
                      <a:pt x="24" y="30"/>
                      <a:pt x="24" y="2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4" y="20"/>
                      <a:pt x="23" y="20"/>
                    </a:cubicBezTo>
                    <a:lnTo>
                      <a:pt x="11" y="2"/>
                    </a:lnTo>
                    <a:close/>
                    <a:moveTo>
                      <a:pt x="20" y="28"/>
                    </a:moveTo>
                    <a:cubicBezTo>
                      <a:pt x="4" y="28"/>
                      <a:pt x="4" y="28"/>
                      <a:pt x="4" y="28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20" y="22"/>
                      <a:pt x="20" y="22"/>
                      <a:pt x="20" y="22"/>
                    </a:cubicBezTo>
                    <a:lnTo>
                      <a:pt x="2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6" tIns="36168" rIns="72336" bIns="361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35"/>
              <p:cNvSpPr>
                <a:spLocks noEditPoints="1"/>
              </p:cNvSpPr>
              <p:nvPr/>
            </p:nvSpPr>
            <p:spPr bwMode="auto">
              <a:xfrm>
                <a:off x="7546975" y="561975"/>
                <a:ext cx="492125" cy="400050"/>
              </a:xfrm>
              <a:custGeom>
                <a:avLst/>
                <a:gdLst>
                  <a:gd name="T0" fmla="*/ 126 w 128"/>
                  <a:gd name="T1" fmla="*/ 49 h 104"/>
                  <a:gd name="T2" fmla="*/ 110 w 128"/>
                  <a:gd name="T3" fmla="*/ 25 h 104"/>
                  <a:gd name="T4" fmla="*/ 100 w 128"/>
                  <a:gd name="T5" fmla="*/ 20 h 104"/>
                  <a:gd name="T6" fmla="*/ 84 w 128"/>
                  <a:gd name="T7" fmla="*/ 20 h 104"/>
                  <a:gd name="T8" fmla="*/ 84 w 128"/>
                  <a:gd name="T9" fmla="*/ 12 h 104"/>
                  <a:gd name="T10" fmla="*/ 72 w 128"/>
                  <a:gd name="T11" fmla="*/ 0 h 104"/>
                  <a:gd name="T12" fmla="*/ 12 w 128"/>
                  <a:gd name="T13" fmla="*/ 0 h 104"/>
                  <a:gd name="T14" fmla="*/ 0 w 128"/>
                  <a:gd name="T15" fmla="*/ 12 h 104"/>
                  <a:gd name="T16" fmla="*/ 0 w 128"/>
                  <a:gd name="T17" fmla="*/ 56 h 104"/>
                  <a:gd name="T18" fmla="*/ 12 w 128"/>
                  <a:gd name="T19" fmla="*/ 68 h 104"/>
                  <a:gd name="T20" fmla="*/ 12 w 128"/>
                  <a:gd name="T21" fmla="*/ 68 h 104"/>
                  <a:gd name="T22" fmla="*/ 12 w 128"/>
                  <a:gd name="T23" fmla="*/ 80 h 104"/>
                  <a:gd name="T24" fmla="*/ 24 w 128"/>
                  <a:gd name="T25" fmla="*/ 92 h 104"/>
                  <a:gd name="T26" fmla="*/ 29 w 128"/>
                  <a:gd name="T27" fmla="*/ 92 h 104"/>
                  <a:gd name="T28" fmla="*/ 44 w 128"/>
                  <a:gd name="T29" fmla="*/ 104 h 104"/>
                  <a:gd name="T30" fmla="*/ 59 w 128"/>
                  <a:gd name="T31" fmla="*/ 92 h 104"/>
                  <a:gd name="T32" fmla="*/ 81 w 128"/>
                  <a:gd name="T33" fmla="*/ 92 h 104"/>
                  <a:gd name="T34" fmla="*/ 96 w 128"/>
                  <a:gd name="T35" fmla="*/ 104 h 104"/>
                  <a:gd name="T36" fmla="*/ 111 w 128"/>
                  <a:gd name="T37" fmla="*/ 92 h 104"/>
                  <a:gd name="T38" fmla="*/ 116 w 128"/>
                  <a:gd name="T39" fmla="*/ 92 h 104"/>
                  <a:gd name="T40" fmla="*/ 128 w 128"/>
                  <a:gd name="T41" fmla="*/ 80 h 104"/>
                  <a:gd name="T42" fmla="*/ 128 w 128"/>
                  <a:gd name="T43" fmla="*/ 56 h 104"/>
                  <a:gd name="T44" fmla="*/ 126 w 128"/>
                  <a:gd name="T45" fmla="*/ 49 h 104"/>
                  <a:gd name="T46" fmla="*/ 12 w 128"/>
                  <a:gd name="T47" fmla="*/ 60 h 104"/>
                  <a:gd name="T48" fmla="*/ 8 w 128"/>
                  <a:gd name="T49" fmla="*/ 56 h 104"/>
                  <a:gd name="T50" fmla="*/ 8 w 128"/>
                  <a:gd name="T51" fmla="*/ 12 h 104"/>
                  <a:gd name="T52" fmla="*/ 12 w 128"/>
                  <a:gd name="T53" fmla="*/ 8 h 104"/>
                  <a:gd name="T54" fmla="*/ 72 w 128"/>
                  <a:gd name="T55" fmla="*/ 8 h 104"/>
                  <a:gd name="T56" fmla="*/ 76 w 128"/>
                  <a:gd name="T57" fmla="*/ 12 h 104"/>
                  <a:gd name="T58" fmla="*/ 76 w 128"/>
                  <a:gd name="T59" fmla="*/ 20 h 104"/>
                  <a:gd name="T60" fmla="*/ 76 w 128"/>
                  <a:gd name="T61" fmla="*/ 28 h 104"/>
                  <a:gd name="T62" fmla="*/ 76 w 128"/>
                  <a:gd name="T63" fmla="*/ 56 h 104"/>
                  <a:gd name="T64" fmla="*/ 72 w 128"/>
                  <a:gd name="T65" fmla="*/ 60 h 104"/>
                  <a:gd name="T66" fmla="*/ 12 w 128"/>
                  <a:gd name="T67" fmla="*/ 60 h 104"/>
                  <a:gd name="T68" fmla="*/ 44 w 128"/>
                  <a:gd name="T69" fmla="*/ 96 h 104"/>
                  <a:gd name="T70" fmla="*/ 36 w 128"/>
                  <a:gd name="T71" fmla="*/ 88 h 104"/>
                  <a:gd name="T72" fmla="*/ 44 w 128"/>
                  <a:gd name="T73" fmla="*/ 80 h 104"/>
                  <a:gd name="T74" fmla="*/ 52 w 128"/>
                  <a:gd name="T75" fmla="*/ 88 h 104"/>
                  <a:gd name="T76" fmla="*/ 44 w 128"/>
                  <a:gd name="T77" fmla="*/ 96 h 104"/>
                  <a:gd name="T78" fmla="*/ 96 w 128"/>
                  <a:gd name="T79" fmla="*/ 96 h 104"/>
                  <a:gd name="T80" fmla="*/ 88 w 128"/>
                  <a:gd name="T81" fmla="*/ 88 h 104"/>
                  <a:gd name="T82" fmla="*/ 96 w 128"/>
                  <a:gd name="T83" fmla="*/ 80 h 104"/>
                  <a:gd name="T84" fmla="*/ 104 w 128"/>
                  <a:gd name="T85" fmla="*/ 88 h 104"/>
                  <a:gd name="T86" fmla="*/ 96 w 128"/>
                  <a:gd name="T87" fmla="*/ 96 h 104"/>
                  <a:gd name="T88" fmla="*/ 120 w 128"/>
                  <a:gd name="T89" fmla="*/ 80 h 104"/>
                  <a:gd name="T90" fmla="*/ 116 w 128"/>
                  <a:gd name="T91" fmla="*/ 84 h 104"/>
                  <a:gd name="T92" fmla="*/ 111 w 128"/>
                  <a:gd name="T93" fmla="*/ 84 h 104"/>
                  <a:gd name="T94" fmla="*/ 96 w 128"/>
                  <a:gd name="T95" fmla="*/ 72 h 104"/>
                  <a:gd name="T96" fmla="*/ 81 w 128"/>
                  <a:gd name="T97" fmla="*/ 84 h 104"/>
                  <a:gd name="T98" fmla="*/ 59 w 128"/>
                  <a:gd name="T99" fmla="*/ 84 h 104"/>
                  <a:gd name="T100" fmla="*/ 44 w 128"/>
                  <a:gd name="T101" fmla="*/ 72 h 104"/>
                  <a:gd name="T102" fmla="*/ 29 w 128"/>
                  <a:gd name="T103" fmla="*/ 84 h 104"/>
                  <a:gd name="T104" fmla="*/ 24 w 128"/>
                  <a:gd name="T105" fmla="*/ 84 h 104"/>
                  <a:gd name="T106" fmla="*/ 20 w 128"/>
                  <a:gd name="T107" fmla="*/ 80 h 104"/>
                  <a:gd name="T108" fmla="*/ 20 w 128"/>
                  <a:gd name="T109" fmla="*/ 68 h 104"/>
                  <a:gd name="T110" fmla="*/ 72 w 128"/>
                  <a:gd name="T111" fmla="*/ 68 h 104"/>
                  <a:gd name="T112" fmla="*/ 84 w 128"/>
                  <a:gd name="T113" fmla="*/ 56 h 104"/>
                  <a:gd name="T114" fmla="*/ 84 w 128"/>
                  <a:gd name="T115" fmla="*/ 28 h 104"/>
                  <a:gd name="T116" fmla="*/ 100 w 128"/>
                  <a:gd name="T117" fmla="*/ 28 h 104"/>
                  <a:gd name="T118" fmla="*/ 103 w 128"/>
                  <a:gd name="T119" fmla="*/ 30 h 104"/>
                  <a:gd name="T120" fmla="*/ 119 w 128"/>
                  <a:gd name="T121" fmla="*/ 54 h 104"/>
                  <a:gd name="T122" fmla="*/ 120 w 128"/>
                  <a:gd name="T123" fmla="*/ 56 h 104"/>
                  <a:gd name="T124" fmla="*/ 120 w 128"/>
                  <a:gd name="T125" fmla="*/ 8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104">
                    <a:moveTo>
                      <a:pt x="126" y="49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08" y="22"/>
                      <a:pt x="104" y="20"/>
                      <a:pt x="100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5"/>
                      <a:pt x="79" y="0"/>
                      <a:pt x="7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8"/>
                      <a:pt x="12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87"/>
                      <a:pt x="17" y="92"/>
                      <a:pt x="24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30" y="99"/>
                      <a:pt x="37" y="104"/>
                      <a:pt x="44" y="104"/>
                    </a:cubicBezTo>
                    <a:cubicBezTo>
                      <a:pt x="51" y="104"/>
                      <a:pt x="58" y="99"/>
                      <a:pt x="59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2" y="99"/>
                      <a:pt x="89" y="104"/>
                      <a:pt x="96" y="104"/>
                    </a:cubicBezTo>
                    <a:cubicBezTo>
                      <a:pt x="103" y="104"/>
                      <a:pt x="110" y="99"/>
                      <a:pt x="111" y="92"/>
                    </a:cubicBezTo>
                    <a:cubicBezTo>
                      <a:pt x="116" y="92"/>
                      <a:pt x="116" y="92"/>
                      <a:pt x="116" y="92"/>
                    </a:cubicBezTo>
                    <a:cubicBezTo>
                      <a:pt x="123" y="92"/>
                      <a:pt x="128" y="87"/>
                      <a:pt x="128" y="8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4"/>
                      <a:pt x="127" y="51"/>
                      <a:pt x="126" y="49"/>
                    </a:cubicBezTo>
                    <a:close/>
                    <a:moveTo>
                      <a:pt x="12" y="60"/>
                    </a:moveTo>
                    <a:cubicBezTo>
                      <a:pt x="10" y="60"/>
                      <a:pt x="8" y="58"/>
                      <a:pt x="8" y="56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4" y="8"/>
                      <a:pt x="76" y="10"/>
                      <a:pt x="76" y="12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6" y="58"/>
                      <a:pt x="74" y="60"/>
                      <a:pt x="72" y="60"/>
                    </a:cubicBezTo>
                    <a:lnTo>
                      <a:pt x="12" y="60"/>
                    </a:lnTo>
                    <a:close/>
                    <a:moveTo>
                      <a:pt x="44" y="96"/>
                    </a:moveTo>
                    <a:cubicBezTo>
                      <a:pt x="40" y="96"/>
                      <a:pt x="36" y="92"/>
                      <a:pt x="36" y="88"/>
                    </a:cubicBezTo>
                    <a:cubicBezTo>
                      <a:pt x="36" y="84"/>
                      <a:pt x="40" y="80"/>
                      <a:pt x="44" y="80"/>
                    </a:cubicBezTo>
                    <a:cubicBezTo>
                      <a:pt x="48" y="80"/>
                      <a:pt x="52" y="84"/>
                      <a:pt x="52" y="88"/>
                    </a:cubicBezTo>
                    <a:cubicBezTo>
                      <a:pt x="52" y="92"/>
                      <a:pt x="48" y="96"/>
                      <a:pt x="44" y="96"/>
                    </a:cubicBezTo>
                    <a:close/>
                    <a:moveTo>
                      <a:pt x="96" y="96"/>
                    </a:moveTo>
                    <a:cubicBezTo>
                      <a:pt x="92" y="96"/>
                      <a:pt x="88" y="92"/>
                      <a:pt x="88" y="88"/>
                    </a:cubicBezTo>
                    <a:cubicBezTo>
                      <a:pt x="88" y="84"/>
                      <a:pt x="92" y="80"/>
                      <a:pt x="96" y="80"/>
                    </a:cubicBezTo>
                    <a:cubicBezTo>
                      <a:pt x="100" y="80"/>
                      <a:pt x="104" y="84"/>
                      <a:pt x="104" y="88"/>
                    </a:cubicBezTo>
                    <a:cubicBezTo>
                      <a:pt x="104" y="92"/>
                      <a:pt x="100" y="96"/>
                      <a:pt x="96" y="96"/>
                    </a:cubicBezTo>
                    <a:close/>
                    <a:moveTo>
                      <a:pt x="120" y="80"/>
                    </a:moveTo>
                    <a:cubicBezTo>
                      <a:pt x="120" y="82"/>
                      <a:pt x="118" y="84"/>
                      <a:pt x="116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0" y="77"/>
                      <a:pt x="103" y="72"/>
                      <a:pt x="96" y="72"/>
                    </a:cubicBezTo>
                    <a:cubicBezTo>
                      <a:pt x="89" y="72"/>
                      <a:pt x="82" y="77"/>
                      <a:pt x="81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8" y="77"/>
                      <a:pt x="51" y="72"/>
                      <a:pt x="44" y="72"/>
                    </a:cubicBezTo>
                    <a:cubicBezTo>
                      <a:pt x="37" y="72"/>
                      <a:pt x="30" y="77"/>
                      <a:pt x="29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2" y="84"/>
                      <a:pt x="20" y="82"/>
                      <a:pt x="20" y="8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9" y="68"/>
                      <a:pt x="84" y="63"/>
                      <a:pt x="84" y="56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1" y="28"/>
                      <a:pt x="103" y="29"/>
                      <a:pt x="103" y="30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20" y="54"/>
                      <a:pt x="120" y="55"/>
                      <a:pt x="120" y="56"/>
                    </a:cubicBezTo>
                    <a:lnTo>
                      <a:pt x="12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6" tIns="36168" rIns="72336" bIns="3616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5246193" y="2081480"/>
              <a:ext cx="1440821" cy="5909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855196" y="2685704"/>
              <a:ext cx="1489732" cy="5909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246193" y="4689462"/>
              <a:ext cx="1440821" cy="5909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922078" y="4002270"/>
              <a:ext cx="1422850" cy="5909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325227" y="3325939"/>
              <a:ext cx="1662968" cy="5909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5" name="Content Placeholder 2"/>
          <p:cNvSpPr txBox="1">
            <a:spLocks/>
          </p:cNvSpPr>
          <p:nvPr/>
        </p:nvSpPr>
        <p:spPr>
          <a:xfrm>
            <a:off x="5140854" y="1543470"/>
            <a:ext cx="2623692" cy="4802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5140854" y="2103683"/>
            <a:ext cx="2623693" cy="4802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5140854" y="2663897"/>
            <a:ext cx="2623692" cy="4802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5140854" y="3224110"/>
            <a:ext cx="2623693" cy="4802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5140854" y="3784323"/>
            <a:ext cx="2623692" cy="4802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2420023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776632" y="3972962"/>
            <a:ext cx="7592327" cy="39902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031779">
              <a:lnSpc>
                <a:spcPct val="150000"/>
              </a:lnSpc>
              <a:defRPr/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782984" y="3839589"/>
            <a:ext cx="757962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4688696" y="1217481"/>
            <a:ext cx="3737419" cy="593792"/>
            <a:chOff x="4033795" y="1014154"/>
            <a:chExt cx="3738310" cy="593330"/>
          </a:xfrm>
        </p:grpSpPr>
        <p:grpSp>
          <p:nvGrpSpPr>
            <p:cNvPr id="3" name="Group 29"/>
            <p:cNvGrpSpPr>
              <a:grpSpLocks/>
            </p:cNvGrpSpPr>
            <p:nvPr/>
          </p:nvGrpSpPr>
          <p:grpSpPr bwMode="auto">
            <a:xfrm>
              <a:off x="4399049" y="1014154"/>
              <a:ext cx="3373056" cy="593330"/>
              <a:chOff x="798899" y="1702989"/>
              <a:chExt cx="1860501" cy="593330"/>
            </a:xfrm>
          </p:grpSpPr>
          <p:sp>
            <p:nvSpPr>
              <p:cNvPr id="63" name="Text Placeholder 3"/>
              <p:cNvSpPr txBox="1">
                <a:spLocks/>
              </p:cNvSpPr>
              <p:nvPr/>
            </p:nvSpPr>
            <p:spPr>
              <a:xfrm>
                <a:off x="798899" y="1702989"/>
                <a:ext cx="1006415" cy="218744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914536"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Text Placeholder 3"/>
              <p:cNvSpPr txBox="1">
                <a:spLocks/>
              </p:cNvSpPr>
              <p:nvPr/>
            </p:nvSpPr>
            <p:spPr>
              <a:xfrm>
                <a:off x="798899" y="2036001"/>
                <a:ext cx="1860501" cy="260318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914536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6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4033795" y="1235377"/>
              <a:ext cx="202989" cy="2187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1031779">
                <a:defRPr/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4688696" y="2014700"/>
            <a:ext cx="3737419" cy="638098"/>
            <a:chOff x="4033795" y="1792173"/>
            <a:chExt cx="3738310" cy="637603"/>
          </a:xfrm>
        </p:grpSpPr>
        <p:grpSp>
          <p:nvGrpSpPr>
            <p:cNvPr id="5" name="Group 29"/>
            <p:cNvGrpSpPr>
              <a:grpSpLocks/>
            </p:cNvGrpSpPr>
            <p:nvPr/>
          </p:nvGrpSpPr>
          <p:grpSpPr bwMode="auto">
            <a:xfrm>
              <a:off x="4399049" y="1792173"/>
              <a:ext cx="3373056" cy="637603"/>
              <a:chOff x="798899" y="1658717"/>
              <a:chExt cx="1860501" cy="637603"/>
            </a:xfrm>
          </p:grpSpPr>
          <p:sp>
            <p:nvSpPr>
              <p:cNvPr id="64536" name="Text Placeholder 3"/>
              <p:cNvSpPr txBox="1">
                <a:spLocks/>
              </p:cNvSpPr>
              <p:nvPr/>
            </p:nvSpPr>
            <p:spPr bwMode="auto">
              <a:xfrm>
                <a:off x="798970" y="1658717"/>
                <a:ext cx="1415271" cy="307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536"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Text Placeholder 3"/>
              <p:cNvSpPr txBox="1">
                <a:spLocks/>
              </p:cNvSpPr>
              <p:nvPr/>
            </p:nvSpPr>
            <p:spPr>
              <a:xfrm>
                <a:off x="798899" y="2036001"/>
                <a:ext cx="1860501" cy="260319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914536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6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4535" name="Rectangle 34"/>
            <p:cNvSpPr>
              <a:spLocks noChangeArrowheads="1"/>
            </p:cNvSpPr>
            <p:nvPr/>
          </p:nvSpPr>
          <p:spPr bwMode="auto">
            <a:xfrm>
              <a:off x="4033795" y="2058322"/>
              <a:ext cx="285453" cy="307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536">
                <a:spcBef>
                  <a:spcPct val="20000"/>
                </a:spcBef>
                <a:defRPr/>
              </a:pP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4688696" y="2854630"/>
            <a:ext cx="3737419" cy="638094"/>
            <a:chOff x="4033795" y="1792174"/>
            <a:chExt cx="3738309" cy="637600"/>
          </a:xfrm>
        </p:grpSpPr>
        <p:grpSp>
          <p:nvGrpSpPr>
            <p:cNvPr id="7" name="Group 29"/>
            <p:cNvGrpSpPr>
              <a:grpSpLocks/>
            </p:cNvGrpSpPr>
            <p:nvPr/>
          </p:nvGrpSpPr>
          <p:grpSpPr bwMode="auto">
            <a:xfrm>
              <a:off x="4399049" y="1792174"/>
              <a:ext cx="3373055" cy="637600"/>
              <a:chOff x="798899" y="1658718"/>
              <a:chExt cx="1860501" cy="637600"/>
            </a:xfrm>
          </p:grpSpPr>
          <p:sp>
            <p:nvSpPr>
              <p:cNvPr id="64532" name="Text Placeholder 3"/>
              <p:cNvSpPr txBox="1">
                <a:spLocks/>
              </p:cNvSpPr>
              <p:nvPr/>
            </p:nvSpPr>
            <p:spPr bwMode="auto">
              <a:xfrm>
                <a:off x="798970" y="1658718"/>
                <a:ext cx="1415271" cy="307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536"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Text Placeholder 3"/>
              <p:cNvSpPr txBox="1">
                <a:spLocks/>
              </p:cNvSpPr>
              <p:nvPr/>
            </p:nvSpPr>
            <p:spPr>
              <a:xfrm>
                <a:off x="798899" y="2035999"/>
                <a:ext cx="1860501" cy="260319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914536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6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4531" name="Rectangle 39"/>
            <p:cNvSpPr>
              <a:spLocks noChangeArrowheads="1"/>
            </p:cNvSpPr>
            <p:nvPr/>
          </p:nvSpPr>
          <p:spPr bwMode="auto">
            <a:xfrm>
              <a:off x="4033795" y="2058321"/>
              <a:ext cx="285453" cy="307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762341" y="1132434"/>
            <a:ext cx="3753296" cy="2554730"/>
            <a:chOff x="4322543" y="1428799"/>
            <a:chExt cx="4051519" cy="2757680"/>
          </a:xfrm>
        </p:grpSpPr>
        <p:sp>
          <p:nvSpPr>
            <p:cNvPr id="44" name="Snip Single Corner Rectangle 43"/>
            <p:cNvSpPr/>
            <p:nvPr/>
          </p:nvSpPr>
          <p:spPr>
            <a:xfrm>
              <a:off x="4322543" y="1439082"/>
              <a:ext cx="4051519" cy="2745683"/>
            </a:xfrm>
            <a:prstGeom prst="snip1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779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Right Triangle 44"/>
            <p:cNvSpPr/>
            <p:nvPr/>
          </p:nvSpPr>
          <p:spPr>
            <a:xfrm rot="10800000">
              <a:off x="8086137" y="1428799"/>
              <a:ext cx="287925" cy="287937"/>
            </a:xfrm>
            <a:prstGeom prst="rt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779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Group 36"/>
            <p:cNvGrpSpPr>
              <a:grpSpLocks/>
            </p:cNvGrpSpPr>
            <p:nvPr/>
          </p:nvGrpSpPr>
          <p:grpSpPr bwMode="auto">
            <a:xfrm>
              <a:off x="4322543" y="4138220"/>
              <a:ext cx="4051518" cy="48259"/>
              <a:chOff x="4322543" y="4131077"/>
              <a:chExt cx="4051518" cy="48259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322543" y="4131347"/>
                <a:ext cx="1362504" cy="479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779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5685047" y="4131347"/>
                <a:ext cx="1364217" cy="4798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779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7011559" y="4131347"/>
                <a:ext cx="1362503" cy="4798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779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2" name="Snip Single Corner Rectangle 51"/>
          <p:cNvSpPr/>
          <p:nvPr/>
        </p:nvSpPr>
        <p:spPr>
          <a:xfrm flipH="1">
            <a:off x="1954697" y="3098098"/>
            <a:ext cx="2560941" cy="266746"/>
          </a:xfrm>
          <a:prstGeom prst="snip1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64014" anchor="ctr"/>
          <a:lstStyle/>
          <a:p>
            <a:pPr algn="ctr" defTabSz="1031779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5393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E766DBB-18C5-466B-903A-3DD2A6C9A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88418" y="1828234"/>
            <a:ext cx="3086509" cy="656829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marL="0" lvl="1"/>
            <a:r>
              <a:rPr lang="zh-CN" altLang="en-US" sz="3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3600" b="1" spc="3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1293691" y="2678339"/>
            <a:ext cx="137946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293691" y="3003857"/>
            <a:ext cx="1495112" cy="2308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2996993" y="2681598"/>
            <a:ext cx="137946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2996995" y="3007566"/>
            <a:ext cx="137945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33440159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2483108" y="1204392"/>
            <a:ext cx="1261884" cy="2699358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8200" b="1" dirty="0">
                <a:solidFill>
                  <a:srgbClr val="43434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1170279" y="2313279"/>
            <a:ext cx="2347019" cy="48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100" b="1" dirty="0">
                <a:solidFill>
                  <a:srgbClr val="43434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100" b="1" dirty="0">
              <a:solidFill>
                <a:srgbClr val="43434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3"/>
            </p:custDataLst>
          </p:nvPr>
        </p:nvSpPr>
        <p:spPr>
          <a:xfrm>
            <a:off x="4061386" y="1584649"/>
            <a:ext cx="270032" cy="270084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15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4"/>
            </p:custDataLst>
          </p:nvPr>
        </p:nvSpPr>
        <p:spPr>
          <a:xfrm>
            <a:off x="4438927" y="1522492"/>
            <a:ext cx="2369155" cy="36009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43434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2" name="MH_Number_2"/>
          <p:cNvSpPr/>
          <p:nvPr>
            <p:custDataLst>
              <p:tags r:id="rId5"/>
            </p:custDataLst>
          </p:nvPr>
        </p:nvSpPr>
        <p:spPr>
          <a:xfrm>
            <a:off x="4061386" y="2203196"/>
            <a:ext cx="270032" cy="270084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15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6"/>
            </p:custDataLst>
          </p:nvPr>
        </p:nvSpPr>
        <p:spPr>
          <a:xfrm>
            <a:off x="4438927" y="2141040"/>
            <a:ext cx="2507377" cy="36009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srgbClr val="43434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MH_Number_3"/>
          <p:cNvSpPr/>
          <p:nvPr>
            <p:custDataLst>
              <p:tags r:id="rId7"/>
            </p:custDataLst>
          </p:nvPr>
        </p:nvSpPr>
        <p:spPr>
          <a:xfrm>
            <a:off x="4061386" y="2821744"/>
            <a:ext cx="270032" cy="270084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15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8"/>
            </p:custDataLst>
          </p:nvPr>
        </p:nvSpPr>
        <p:spPr>
          <a:xfrm>
            <a:off x="4438927" y="2759588"/>
            <a:ext cx="2507377" cy="36009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srgbClr val="43434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6" name="MH_Number_4"/>
          <p:cNvSpPr/>
          <p:nvPr>
            <p:custDataLst>
              <p:tags r:id="rId9"/>
            </p:custDataLst>
          </p:nvPr>
        </p:nvSpPr>
        <p:spPr>
          <a:xfrm>
            <a:off x="4061386" y="3440291"/>
            <a:ext cx="270032" cy="270084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15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10"/>
            </p:custDataLst>
          </p:nvPr>
        </p:nvSpPr>
        <p:spPr>
          <a:xfrm>
            <a:off x="4438927" y="3378134"/>
            <a:ext cx="2507377" cy="36009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>
                <a:solidFill>
                  <a:srgbClr val="43434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1570403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4000">
        <p15:prstTrans prst="pageCurlDouble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/>
          <p:nvPr/>
        </p:nvGrpSpPr>
        <p:grpSpPr>
          <a:xfrm>
            <a:off x="1858422" y="1548196"/>
            <a:ext cx="1368239" cy="612070"/>
            <a:chOff x="3667126" y="1319213"/>
            <a:chExt cx="1657350" cy="741362"/>
          </a:xfrm>
        </p:grpSpPr>
        <p:sp>
          <p:nvSpPr>
            <p:cNvPr id="7173" name="Freeform 5"/>
            <p:cNvSpPr>
              <a:spLocks/>
            </p:cNvSpPr>
            <p:nvPr/>
          </p:nvSpPr>
          <p:spPr bwMode="auto">
            <a:xfrm>
              <a:off x="3667126" y="1319213"/>
              <a:ext cx="1657350" cy="681037"/>
            </a:xfrm>
            <a:custGeom>
              <a:avLst/>
              <a:gdLst/>
              <a:ahLst/>
              <a:cxnLst>
                <a:cxn ang="0">
                  <a:pos x="1044" y="429"/>
                </a:cxn>
                <a:cxn ang="0">
                  <a:pos x="0" y="429"/>
                </a:cxn>
                <a:cxn ang="0">
                  <a:pos x="0" y="107"/>
                </a:cxn>
                <a:cxn ang="0">
                  <a:pos x="220" y="107"/>
                </a:cxn>
                <a:cxn ang="0">
                  <a:pos x="220" y="308"/>
                </a:cxn>
                <a:cxn ang="0">
                  <a:pos x="253" y="278"/>
                </a:cxn>
                <a:cxn ang="0">
                  <a:pos x="563" y="0"/>
                </a:cxn>
                <a:cxn ang="0">
                  <a:pos x="1044" y="426"/>
                </a:cxn>
                <a:cxn ang="0">
                  <a:pos x="1044" y="429"/>
                </a:cxn>
              </a:cxnLst>
              <a:rect l="0" t="0" r="r" b="b"/>
              <a:pathLst>
                <a:path w="1044" h="429">
                  <a:moveTo>
                    <a:pt x="1044" y="429"/>
                  </a:moveTo>
                  <a:lnTo>
                    <a:pt x="0" y="429"/>
                  </a:lnTo>
                  <a:lnTo>
                    <a:pt x="0" y="107"/>
                  </a:lnTo>
                  <a:lnTo>
                    <a:pt x="220" y="107"/>
                  </a:lnTo>
                  <a:lnTo>
                    <a:pt x="220" y="308"/>
                  </a:lnTo>
                  <a:lnTo>
                    <a:pt x="253" y="278"/>
                  </a:lnTo>
                  <a:lnTo>
                    <a:pt x="563" y="0"/>
                  </a:lnTo>
                  <a:lnTo>
                    <a:pt x="1044" y="426"/>
                  </a:lnTo>
                  <a:lnTo>
                    <a:pt x="1044" y="42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49" tIns="55675" rIns="111349" bIns="556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19"/>
            <p:cNvGrpSpPr/>
            <p:nvPr/>
          </p:nvGrpSpPr>
          <p:grpSpPr>
            <a:xfrm>
              <a:off x="3667126" y="1489075"/>
              <a:ext cx="1657350" cy="571500"/>
              <a:chOff x="3667126" y="1489075"/>
              <a:chExt cx="1657350" cy="5715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174" name="Freeform 6"/>
              <p:cNvSpPr>
                <a:spLocks/>
              </p:cNvSpPr>
              <p:nvPr/>
            </p:nvSpPr>
            <p:spPr bwMode="auto">
              <a:xfrm>
                <a:off x="4016376" y="1489075"/>
                <a:ext cx="52388" cy="319087"/>
              </a:xfrm>
              <a:custGeom>
                <a:avLst/>
                <a:gdLst/>
                <a:ahLst/>
                <a:cxnLst>
                  <a:cxn ang="0">
                    <a:pos x="33" y="17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3" y="77"/>
                  </a:cxn>
                  <a:cxn ang="0">
                    <a:pos x="33" y="171"/>
                  </a:cxn>
                </a:cxnLst>
                <a:rect l="0" t="0" r="r" b="b"/>
                <a:pathLst>
                  <a:path w="33" h="201">
                    <a:moveTo>
                      <a:pt x="33" y="17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77"/>
                    </a:lnTo>
                    <a:lnTo>
                      <a:pt x="33" y="17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49" tIns="55675" rIns="111349" bIns="5567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75" name="Freeform 7"/>
              <p:cNvSpPr>
                <a:spLocks/>
              </p:cNvSpPr>
              <p:nvPr/>
            </p:nvSpPr>
            <p:spPr bwMode="auto">
              <a:xfrm>
                <a:off x="3667126" y="2000250"/>
                <a:ext cx="1657350" cy="60325"/>
              </a:xfrm>
              <a:custGeom>
                <a:avLst/>
                <a:gdLst/>
                <a:ahLst/>
                <a:cxnLst>
                  <a:cxn ang="0">
                    <a:pos x="1016" y="38"/>
                  </a:cxn>
                  <a:cxn ang="0">
                    <a:pos x="55" y="38"/>
                  </a:cxn>
                  <a:cxn ang="0">
                    <a:pos x="41" y="38"/>
                  </a:cxn>
                  <a:cxn ang="0">
                    <a:pos x="0" y="0"/>
                  </a:cxn>
                  <a:cxn ang="0">
                    <a:pos x="1044" y="0"/>
                  </a:cxn>
                  <a:cxn ang="0">
                    <a:pos x="1016" y="38"/>
                  </a:cxn>
                </a:cxnLst>
                <a:rect l="0" t="0" r="r" b="b"/>
                <a:pathLst>
                  <a:path w="1044" h="38">
                    <a:moveTo>
                      <a:pt x="1016" y="38"/>
                    </a:moveTo>
                    <a:lnTo>
                      <a:pt x="55" y="38"/>
                    </a:lnTo>
                    <a:lnTo>
                      <a:pt x="41" y="38"/>
                    </a:lnTo>
                    <a:lnTo>
                      <a:pt x="0" y="0"/>
                    </a:lnTo>
                    <a:lnTo>
                      <a:pt x="1044" y="0"/>
                    </a:lnTo>
                    <a:lnTo>
                      <a:pt x="1016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49" tIns="55675" rIns="111349" bIns="5567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24"/>
          <p:cNvGrpSpPr/>
          <p:nvPr/>
        </p:nvGrpSpPr>
        <p:grpSpPr>
          <a:xfrm>
            <a:off x="1252934" y="2160265"/>
            <a:ext cx="2697158" cy="644837"/>
            <a:chOff x="2933701" y="2060575"/>
            <a:chExt cx="3267075" cy="781050"/>
          </a:xfrm>
        </p:grpSpPr>
        <p:sp>
          <p:nvSpPr>
            <p:cNvPr id="7176" name="Freeform 8"/>
            <p:cNvSpPr>
              <a:spLocks/>
            </p:cNvSpPr>
            <p:nvPr/>
          </p:nvSpPr>
          <p:spPr bwMode="auto">
            <a:xfrm>
              <a:off x="2933701" y="2060575"/>
              <a:ext cx="3267075" cy="711200"/>
            </a:xfrm>
            <a:custGeom>
              <a:avLst/>
              <a:gdLst/>
              <a:ahLst/>
              <a:cxnLst>
                <a:cxn ang="0">
                  <a:pos x="2058" y="448"/>
                </a:cxn>
                <a:cxn ang="0">
                  <a:pos x="0" y="448"/>
                </a:cxn>
                <a:cxn ang="0">
                  <a:pos x="0" y="448"/>
                </a:cxn>
                <a:cxn ang="0">
                  <a:pos x="503" y="0"/>
                </a:cxn>
                <a:cxn ang="0">
                  <a:pos x="517" y="0"/>
                </a:cxn>
                <a:cxn ang="0">
                  <a:pos x="1478" y="0"/>
                </a:cxn>
                <a:cxn ang="0">
                  <a:pos x="1553" y="0"/>
                </a:cxn>
                <a:cxn ang="0">
                  <a:pos x="2058" y="448"/>
                </a:cxn>
              </a:cxnLst>
              <a:rect l="0" t="0" r="r" b="b"/>
              <a:pathLst>
                <a:path w="2058" h="448">
                  <a:moveTo>
                    <a:pt x="2058" y="448"/>
                  </a:moveTo>
                  <a:lnTo>
                    <a:pt x="0" y="448"/>
                  </a:lnTo>
                  <a:lnTo>
                    <a:pt x="0" y="448"/>
                  </a:lnTo>
                  <a:lnTo>
                    <a:pt x="503" y="0"/>
                  </a:lnTo>
                  <a:lnTo>
                    <a:pt x="517" y="0"/>
                  </a:lnTo>
                  <a:lnTo>
                    <a:pt x="1478" y="0"/>
                  </a:lnTo>
                  <a:lnTo>
                    <a:pt x="1553" y="0"/>
                  </a:lnTo>
                  <a:lnTo>
                    <a:pt x="2058" y="44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49" tIns="55675" rIns="111349" bIns="556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77" name="Freeform 9"/>
            <p:cNvSpPr>
              <a:spLocks/>
            </p:cNvSpPr>
            <p:nvPr/>
          </p:nvSpPr>
          <p:spPr bwMode="auto">
            <a:xfrm>
              <a:off x="2933701" y="2771775"/>
              <a:ext cx="3267075" cy="69850"/>
            </a:xfrm>
            <a:custGeom>
              <a:avLst/>
              <a:gdLst/>
              <a:ahLst/>
              <a:cxnLst>
                <a:cxn ang="0">
                  <a:pos x="2006" y="44"/>
                </a:cxn>
                <a:cxn ang="0">
                  <a:pos x="55" y="44"/>
                </a:cxn>
                <a:cxn ang="0">
                  <a:pos x="0" y="0"/>
                </a:cxn>
                <a:cxn ang="0">
                  <a:pos x="2058" y="0"/>
                </a:cxn>
                <a:cxn ang="0">
                  <a:pos x="2006" y="44"/>
                </a:cxn>
              </a:cxnLst>
              <a:rect l="0" t="0" r="r" b="b"/>
              <a:pathLst>
                <a:path w="2058" h="44">
                  <a:moveTo>
                    <a:pt x="2006" y="44"/>
                  </a:moveTo>
                  <a:lnTo>
                    <a:pt x="55" y="44"/>
                  </a:lnTo>
                  <a:lnTo>
                    <a:pt x="0" y="0"/>
                  </a:lnTo>
                  <a:lnTo>
                    <a:pt x="2058" y="0"/>
                  </a:lnTo>
                  <a:lnTo>
                    <a:pt x="2006" y="4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49" tIns="55675" rIns="111349" bIns="556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1127118" y="2805096"/>
            <a:ext cx="2948789" cy="677604"/>
            <a:chOff x="2781301" y="2841625"/>
            <a:chExt cx="3571875" cy="820738"/>
          </a:xfrm>
        </p:grpSpPr>
        <p:sp>
          <p:nvSpPr>
            <p:cNvPr id="7178" name="Freeform 10"/>
            <p:cNvSpPr>
              <a:spLocks/>
            </p:cNvSpPr>
            <p:nvPr/>
          </p:nvSpPr>
          <p:spPr bwMode="auto">
            <a:xfrm>
              <a:off x="2781301" y="2841625"/>
              <a:ext cx="3571875" cy="741362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2102" y="0"/>
                </a:cxn>
                <a:cxn ang="0">
                  <a:pos x="2204" y="0"/>
                </a:cxn>
                <a:cxn ang="0">
                  <a:pos x="2250" y="44"/>
                </a:cxn>
                <a:cxn ang="0">
                  <a:pos x="1833" y="44"/>
                </a:cxn>
                <a:cxn ang="0">
                  <a:pos x="1833" y="143"/>
                </a:cxn>
                <a:cxn ang="0">
                  <a:pos x="1833" y="467"/>
                </a:cxn>
                <a:cxn ang="0">
                  <a:pos x="415" y="467"/>
                </a:cxn>
                <a:cxn ang="0">
                  <a:pos x="415" y="143"/>
                </a:cxn>
                <a:cxn ang="0">
                  <a:pos x="415" y="44"/>
                </a:cxn>
                <a:cxn ang="0">
                  <a:pos x="0" y="44"/>
                </a:cxn>
                <a:cxn ang="0">
                  <a:pos x="50" y="0"/>
                </a:cxn>
                <a:cxn ang="0">
                  <a:pos x="151" y="0"/>
                </a:cxn>
              </a:cxnLst>
              <a:rect l="0" t="0" r="r" b="b"/>
              <a:pathLst>
                <a:path w="2250" h="467">
                  <a:moveTo>
                    <a:pt x="151" y="0"/>
                  </a:moveTo>
                  <a:lnTo>
                    <a:pt x="2102" y="0"/>
                  </a:lnTo>
                  <a:lnTo>
                    <a:pt x="2204" y="0"/>
                  </a:lnTo>
                  <a:lnTo>
                    <a:pt x="2250" y="44"/>
                  </a:lnTo>
                  <a:lnTo>
                    <a:pt x="1833" y="44"/>
                  </a:lnTo>
                  <a:lnTo>
                    <a:pt x="1833" y="143"/>
                  </a:lnTo>
                  <a:lnTo>
                    <a:pt x="1833" y="467"/>
                  </a:lnTo>
                  <a:lnTo>
                    <a:pt x="415" y="467"/>
                  </a:lnTo>
                  <a:lnTo>
                    <a:pt x="415" y="143"/>
                  </a:lnTo>
                  <a:lnTo>
                    <a:pt x="415" y="44"/>
                  </a:lnTo>
                  <a:lnTo>
                    <a:pt x="0" y="44"/>
                  </a:lnTo>
                  <a:lnTo>
                    <a:pt x="50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49" tIns="55675" rIns="111349" bIns="556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20"/>
            <p:cNvGrpSpPr/>
            <p:nvPr/>
          </p:nvGrpSpPr>
          <p:grpSpPr>
            <a:xfrm>
              <a:off x="2781301" y="2911475"/>
              <a:ext cx="3571875" cy="750888"/>
              <a:chOff x="2781301" y="2911475"/>
              <a:chExt cx="3571875" cy="750888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7179" name="Freeform 11"/>
              <p:cNvSpPr>
                <a:spLocks/>
              </p:cNvSpPr>
              <p:nvPr/>
            </p:nvSpPr>
            <p:spPr bwMode="auto">
              <a:xfrm>
                <a:off x="2781301" y="2911475"/>
                <a:ext cx="658813" cy="157162"/>
              </a:xfrm>
              <a:custGeom>
                <a:avLst/>
                <a:gdLst/>
                <a:ahLst/>
                <a:cxnLst>
                  <a:cxn ang="0">
                    <a:pos x="415" y="99"/>
                  </a:cxn>
                  <a:cxn ang="0">
                    <a:pos x="132" y="99"/>
                  </a:cxn>
                  <a:cxn ang="0">
                    <a:pos x="0" y="0"/>
                  </a:cxn>
                  <a:cxn ang="0">
                    <a:pos x="415" y="0"/>
                  </a:cxn>
                  <a:cxn ang="0">
                    <a:pos x="415" y="99"/>
                  </a:cxn>
                </a:cxnLst>
                <a:rect l="0" t="0" r="r" b="b"/>
                <a:pathLst>
                  <a:path w="415" h="99">
                    <a:moveTo>
                      <a:pt x="415" y="99"/>
                    </a:moveTo>
                    <a:lnTo>
                      <a:pt x="132" y="99"/>
                    </a:lnTo>
                    <a:lnTo>
                      <a:pt x="0" y="0"/>
                    </a:lnTo>
                    <a:lnTo>
                      <a:pt x="415" y="0"/>
                    </a:lnTo>
                    <a:lnTo>
                      <a:pt x="415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49" tIns="55675" rIns="111349" bIns="5567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0" name="Freeform 12"/>
              <p:cNvSpPr>
                <a:spLocks/>
              </p:cNvSpPr>
              <p:nvPr/>
            </p:nvSpPr>
            <p:spPr bwMode="auto">
              <a:xfrm>
                <a:off x="5691188" y="2911475"/>
                <a:ext cx="661988" cy="157162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0"/>
                  </a:cxn>
                  <a:cxn ang="0">
                    <a:pos x="417" y="0"/>
                  </a:cxn>
                  <a:cxn ang="0">
                    <a:pos x="263" y="99"/>
                  </a:cxn>
                  <a:cxn ang="0">
                    <a:pos x="0" y="99"/>
                  </a:cxn>
                </a:cxnLst>
                <a:rect l="0" t="0" r="r" b="b"/>
                <a:pathLst>
                  <a:path w="417" h="99">
                    <a:moveTo>
                      <a:pt x="0" y="99"/>
                    </a:moveTo>
                    <a:lnTo>
                      <a:pt x="0" y="0"/>
                    </a:lnTo>
                    <a:lnTo>
                      <a:pt x="417" y="0"/>
                    </a:lnTo>
                    <a:lnTo>
                      <a:pt x="263" y="99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49" tIns="55675" rIns="111349" bIns="5567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1" name="Freeform 13"/>
              <p:cNvSpPr>
                <a:spLocks/>
              </p:cNvSpPr>
              <p:nvPr/>
            </p:nvSpPr>
            <p:spPr bwMode="auto">
              <a:xfrm>
                <a:off x="3440113" y="3582988"/>
                <a:ext cx="2251075" cy="79375"/>
              </a:xfrm>
              <a:custGeom>
                <a:avLst/>
                <a:gdLst/>
                <a:ahLst/>
                <a:cxnLst>
                  <a:cxn ang="0">
                    <a:pos x="1313" y="50"/>
                  </a:cxn>
                  <a:cxn ang="0">
                    <a:pos x="93" y="50"/>
                  </a:cxn>
                  <a:cxn ang="0">
                    <a:pos x="0" y="0"/>
                  </a:cxn>
                  <a:cxn ang="0">
                    <a:pos x="1418" y="0"/>
                  </a:cxn>
                  <a:cxn ang="0">
                    <a:pos x="1313" y="50"/>
                  </a:cxn>
                </a:cxnLst>
                <a:rect l="0" t="0" r="r" b="b"/>
                <a:pathLst>
                  <a:path w="1418" h="50">
                    <a:moveTo>
                      <a:pt x="1313" y="50"/>
                    </a:moveTo>
                    <a:lnTo>
                      <a:pt x="93" y="50"/>
                    </a:lnTo>
                    <a:lnTo>
                      <a:pt x="0" y="0"/>
                    </a:lnTo>
                    <a:lnTo>
                      <a:pt x="1418" y="0"/>
                    </a:lnTo>
                    <a:lnTo>
                      <a:pt x="1313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49" tIns="55675" rIns="111349" bIns="5567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Group 22"/>
          <p:cNvGrpSpPr/>
          <p:nvPr/>
        </p:nvGrpSpPr>
        <p:grpSpPr>
          <a:xfrm>
            <a:off x="1670991" y="3482724"/>
            <a:ext cx="1858392" cy="663185"/>
            <a:chOff x="3440113" y="3662363"/>
            <a:chExt cx="2251075" cy="803275"/>
          </a:xfrm>
        </p:grpSpPr>
        <p:sp>
          <p:nvSpPr>
            <p:cNvPr id="7182" name="Freeform 14"/>
            <p:cNvSpPr>
              <a:spLocks/>
            </p:cNvSpPr>
            <p:nvPr/>
          </p:nvSpPr>
          <p:spPr bwMode="auto">
            <a:xfrm>
              <a:off x="3440113" y="3662363"/>
              <a:ext cx="2251075" cy="803275"/>
            </a:xfrm>
            <a:custGeom>
              <a:avLst/>
              <a:gdLst/>
              <a:ahLst/>
              <a:cxnLst>
                <a:cxn ang="0">
                  <a:pos x="569" y="506"/>
                </a:cxn>
                <a:cxn ang="0">
                  <a:pos x="0" y="506"/>
                </a:cxn>
                <a:cxn ang="0">
                  <a:pos x="0" y="0"/>
                </a:cxn>
                <a:cxn ang="0">
                  <a:pos x="93" y="0"/>
                </a:cxn>
                <a:cxn ang="0">
                  <a:pos x="1313" y="0"/>
                </a:cxn>
                <a:cxn ang="0">
                  <a:pos x="1418" y="0"/>
                </a:cxn>
                <a:cxn ang="0">
                  <a:pos x="1418" y="506"/>
                </a:cxn>
                <a:cxn ang="0">
                  <a:pos x="857" y="506"/>
                </a:cxn>
                <a:cxn ang="0">
                  <a:pos x="857" y="88"/>
                </a:cxn>
                <a:cxn ang="0">
                  <a:pos x="816" y="88"/>
                </a:cxn>
                <a:cxn ang="0">
                  <a:pos x="613" y="88"/>
                </a:cxn>
                <a:cxn ang="0">
                  <a:pos x="569" y="88"/>
                </a:cxn>
                <a:cxn ang="0">
                  <a:pos x="569" y="506"/>
                </a:cxn>
              </a:cxnLst>
              <a:rect l="0" t="0" r="r" b="b"/>
              <a:pathLst>
                <a:path w="1418" h="506">
                  <a:moveTo>
                    <a:pt x="569" y="506"/>
                  </a:moveTo>
                  <a:lnTo>
                    <a:pt x="0" y="506"/>
                  </a:lnTo>
                  <a:lnTo>
                    <a:pt x="0" y="0"/>
                  </a:lnTo>
                  <a:lnTo>
                    <a:pt x="93" y="0"/>
                  </a:lnTo>
                  <a:lnTo>
                    <a:pt x="1313" y="0"/>
                  </a:lnTo>
                  <a:lnTo>
                    <a:pt x="1418" y="0"/>
                  </a:lnTo>
                  <a:lnTo>
                    <a:pt x="1418" y="506"/>
                  </a:lnTo>
                  <a:lnTo>
                    <a:pt x="857" y="506"/>
                  </a:lnTo>
                  <a:lnTo>
                    <a:pt x="857" y="88"/>
                  </a:lnTo>
                  <a:lnTo>
                    <a:pt x="816" y="88"/>
                  </a:lnTo>
                  <a:lnTo>
                    <a:pt x="613" y="88"/>
                  </a:lnTo>
                  <a:lnTo>
                    <a:pt x="569" y="88"/>
                  </a:lnTo>
                  <a:lnTo>
                    <a:pt x="569" y="50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49" tIns="55675" rIns="111349" bIns="556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" name="Group 21"/>
            <p:cNvGrpSpPr/>
            <p:nvPr/>
          </p:nvGrpSpPr>
          <p:grpSpPr>
            <a:xfrm>
              <a:off x="4343401" y="3802063"/>
              <a:ext cx="457200" cy="663575"/>
              <a:chOff x="4343401" y="3802063"/>
              <a:chExt cx="457200" cy="66357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7183" name="Freeform 15"/>
              <p:cNvSpPr>
                <a:spLocks/>
              </p:cNvSpPr>
              <p:nvPr/>
            </p:nvSpPr>
            <p:spPr bwMode="auto">
              <a:xfrm>
                <a:off x="4735513" y="3802063"/>
                <a:ext cx="65088" cy="663575"/>
              </a:xfrm>
              <a:custGeom>
                <a:avLst/>
                <a:gdLst/>
                <a:ahLst/>
                <a:cxnLst>
                  <a:cxn ang="0">
                    <a:pos x="41" y="418"/>
                  </a:cxn>
                  <a:cxn ang="0">
                    <a:pos x="0" y="365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41" y="418"/>
                  </a:cxn>
                </a:cxnLst>
                <a:rect l="0" t="0" r="r" b="b"/>
                <a:pathLst>
                  <a:path w="41" h="418">
                    <a:moveTo>
                      <a:pt x="41" y="418"/>
                    </a:moveTo>
                    <a:lnTo>
                      <a:pt x="0" y="365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49" tIns="55675" rIns="111349" bIns="5567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4" name="Freeform 16"/>
              <p:cNvSpPr>
                <a:spLocks/>
              </p:cNvSpPr>
              <p:nvPr/>
            </p:nvSpPr>
            <p:spPr bwMode="auto">
              <a:xfrm>
                <a:off x="4343401" y="3802063"/>
                <a:ext cx="69850" cy="663575"/>
              </a:xfrm>
              <a:custGeom>
                <a:avLst/>
                <a:gdLst/>
                <a:ahLst/>
                <a:cxnLst>
                  <a:cxn ang="0">
                    <a:pos x="0" y="418"/>
                  </a:cxn>
                  <a:cxn ang="0">
                    <a:pos x="0" y="0"/>
                  </a:cxn>
                  <a:cxn ang="0">
                    <a:pos x="44" y="0"/>
                  </a:cxn>
                  <a:cxn ang="0">
                    <a:pos x="44" y="360"/>
                  </a:cxn>
                  <a:cxn ang="0">
                    <a:pos x="0" y="418"/>
                  </a:cxn>
                </a:cxnLst>
                <a:rect l="0" t="0" r="r" b="b"/>
                <a:pathLst>
                  <a:path w="44" h="418">
                    <a:moveTo>
                      <a:pt x="0" y="418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360"/>
                    </a:lnTo>
                    <a:lnTo>
                      <a:pt x="0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49" tIns="55675" rIns="111349" bIns="5567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4909775" y="1647974"/>
            <a:ext cx="2293978" cy="627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909798" y="2327248"/>
            <a:ext cx="2293980" cy="627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909775" y="3006524"/>
            <a:ext cx="2293978" cy="627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909775" y="3685799"/>
            <a:ext cx="2293978" cy="627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7292185" y="1714303"/>
            <a:ext cx="719874" cy="51715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175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1" b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7292185" y="3793802"/>
            <a:ext cx="719874" cy="51715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175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1" b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7292185" y="2410648"/>
            <a:ext cx="719874" cy="51715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175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1" b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7292185" y="3102223"/>
            <a:ext cx="719874" cy="51715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175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1" b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grpSp>
        <p:nvGrpSpPr>
          <p:cNvPr id="9" name="Group 43"/>
          <p:cNvGrpSpPr/>
          <p:nvPr/>
        </p:nvGrpSpPr>
        <p:grpSpPr>
          <a:xfrm>
            <a:off x="4398122" y="1693661"/>
            <a:ext cx="427229" cy="415020"/>
            <a:chOff x="860271" y="1518068"/>
            <a:chExt cx="493370" cy="479245"/>
          </a:xfrm>
        </p:grpSpPr>
        <p:sp>
          <p:nvSpPr>
            <p:cNvPr id="45" name="Rounded Rectangle 44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49" tIns="55675" rIns="111349" bIns="556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46"/>
          <p:cNvGrpSpPr/>
          <p:nvPr/>
        </p:nvGrpSpPr>
        <p:grpSpPr>
          <a:xfrm>
            <a:off x="4380706" y="2376116"/>
            <a:ext cx="427229" cy="415020"/>
            <a:chOff x="840159" y="2185414"/>
            <a:chExt cx="493370" cy="479245"/>
          </a:xfrm>
        </p:grpSpPr>
        <p:sp>
          <p:nvSpPr>
            <p:cNvPr id="48" name="Rounded Rectangle 47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49" tIns="55675" rIns="111349" bIns="556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49"/>
          <p:cNvGrpSpPr/>
          <p:nvPr/>
        </p:nvGrpSpPr>
        <p:grpSpPr>
          <a:xfrm>
            <a:off x="4380706" y="3053803"/>
            <a:ext cx="427229" cy="415020"/>
            <a:chOff x="840159" y="2852760"/>
            <a:chExt cx="493370" cy="479245"/>
          </a:xfrm>
        </p:grpSpPr>
        <p:sp>
          <p:nvSpPr>
            <p:cNvPr id="51" name="Rounded Rectangle 50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49" tIns="55675" rIns="111349" bIns="556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52"/>
          <p:cNvGrpSpPr/>
          <p:nvPr/>
        </p:nvGrpSpPr>
        <p:grpSpPr>
          <a:xfrm>
            <a:off x="4380706" y="3731488"/>
            <a:ext cx="427229" cy="415020"/>
            <a:chOff x="840159" y="3520106"/>
            <a:chExt cx="493370" cy="479245"/>
          </a:xfrm>
        </p:grpSpPr>
        <p:sp>
          <p:nvSpPr>
            <p:cNvPr id="54" name="Rounded Rectangle 53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11349" rtlCol="0" anchor="ctr"/>
            <a:lstStyle/>
            <a:p>
              <a:pPr algn="ctr">
                <a:lnSpc>
                  <a:spcPct val="120000"/>
                </a:lnSpc>
              </a:pPr>
              <a:endParaRPr lang="en-US" sz="1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49" tIns="55675" rIns="111349" bIns="556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92146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012463" y="1087239"/>
            <a:ext cx="3369864" cy="514225"/>
            <a:chOff x="6527408" y="791703"/>
            <a:chExt cx="4647368" cy="685515"/>
          </a:xfrm>
        </p:grpSpPr>
        <p:sp>
          <p:nvSpPr>
            <p:cNvPr id="5" name="TextBox 4"/>
            <p:cNvSpPr txBox="1"/>
            <p:nvPr/>
          </p:nvSpPr>
          <p:spPr>
            <a:xfrm>
              <a:off x="6527408" y="791703"/>
              <a:ext cx="2476409" cy="28725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直接复制你的内容到此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ooter Placeholder 2"/>
            <p:cNvSpPr txBox="1">
              <a:spLocks/>
            </p:cNvSpPr>
            <p:nvPr/>
          </p:nvSpPr>
          <p:spPr>
            <a:xfrm>
              <a:off x="6527408" y="1129916"/>
              <a:ext cx="4647368" cy="3473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5012463" y="3195521"/>
            <a:ext cx="425879" cy="425902"/>
            <a:chOff x="7570456" y="4774460"/>
            <a:chExt cx="567771" cy="567771"/>
          </a:xfrm>
        </p:grpSpPr>
        <p:sp>
          <p:nvSpPr>
            <p:cNvPr id="9" name="Oval 8"/>
            <p:cNvSpPr/>
            <p:nvPr/>
          </p:nvSpPr>
          <p:spPr>
            <a:xfrm>
              <a:off x="7570456" y="4774460"/>
              <a:ext cx="567771" cy="5677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7658708" y="4908283"/>
              <a:ext cx="390333" cy="300124"/>
            </a:xfrm>
            <a:custGeom>
              <a:avLst/>
              <a:gdLst>
                <a:gd name="T0" fmla="*/ 21 w 104"/>
                <a:gd name="T1" fmla="*/ 44 h 80"/>
                <a:gd name="T2" fmla="*/ 13 w 104"/>
                <a:gd name="T3" fmla="*/ 73 h 80"/>
                <a:gd name="T4" fmla="*/ 33 w 104"/>
                <a:gd name="T5" fmla="*/ 73 h 80"/>
                <a:gd name="T6" fmla="*/ 51 w 104"/>
                <a:gd name="T7" fmla="*/ 80 h 80"/>
                <a:gd name="T8" fmla="*/ 69 w 104"/>
                <a:gd name="T9" fmla="*/ 73 h 80"/>
                <a:gd name="T10" fmla="*/ 87 w 104"/>
                <a:gd name="T11" fmla="*/ 73 h 80"/>
                <a:gd name="T12" fmla="*/ 81 w 104"/>
                <a:gd name="T13" fmla="*/ 44 h 80"/>
                <a:gd name="T14" fmla="*/ 86 w 104"/>
                <a:gd name="T15" fmla="*/ 44 h 80"/>
                <a:gd name="T16" fmla="*/ 86 w 104"/>
                <a:gd name="T17" fmla="*/ 28 h 80"/>
                <a:gd name="T18" fmla="*/ 97 w 104"/>
                <a:gd name="T19" fmla="*/ 25 h 80"/>
                <a:gd name="T20" fmla="*/ 97 w 104"/>
                <a:gd name="T21" fmla="*/ 34 h 80"/>
                <a:gd name="T22" fmla="*/ 95 w 104"/>
                <a:gd name="T23" fmla="*/ 51 h 80"/>
                <a:gd name="T24" fmla="*/ 103 w 104"/>
                <a:gd name="T25" fmla="*/ 51 h 80"/>
                <a:gd name="T26" fmla="*/ 101 w 104"/>
                <a:gd name="T27" fmla="*/ 34 h 80"/>
                <a:gd name="T28" fmla="*/ 101 w 104"/>
                <a:gd name="T29" fmla="*/ 23 h 80"/>
                <a:gd name="T30" fmla="*/ 104 w 104"/>
                <a:gd name="T31" fmla="*/ 22 h 80"/>
                <a:gd name="T32" fmla="*/ 104 w 104"/>
                <a:gd name="T33" fmla="*/ 15 h 80"/>
                <a:gd name="T34" fmla="*/ 52 w 104"/>
                <a:gd name="T35" fmla="*/ 0 h 80"/>
                <a:gd name="T36" fmla="*/ 0 w 104"/>
                <a:gd name="T37" fmla="*/ 15 h 80"/>
                <a:gd name="T38" fmla="*/ 0 w 104"/>
                <a:gd name="T39" fmla="*/ 22 h 80"/>
                <a:gd name="T40" fmla="*/ 19 w 104"/>
                <a:gd name="T41" fmla="*/ 28 h 80"/>
                <a:gd name="T42" fmla="*/ 19 w 104"/>
                <a:gd name="T43" fmla="*/ 44 h 80"/>
                <a:gd name="T44" fmla="*/ 21 w 104"/>
                <a:gd name="T45" fmla="*/ 44 h 80"/>
                <a:gd name="T46" fmla="*/ 71 w 104"/>
                <a:gd name="T47" fmla="*/ 44 h 80"/>
                <a:gd name="T48" fmla="*/ 72 w 104"/>
                <a:gd name="T49" fmla="*/ 48 h 80"/>
                <a:gd name="T50" fmla="*/ 65 w 104"/>
                <a:gd name="T51" fmla="*/ 66 h 80"/>
                <a:gd name="T52" fmla="*/ 51 w 104"/>
                <a:gd name="T53" fmla="*/ 73 h 80"/>
                <a:gd name="T54" fmla="*/ 37 w 104"/>
                <a:gd name="T55" fmla="*/ 66 h 80"/>
                <a:gd name="T56" fmla="*/ 31 w 104"/>
                <a:gd name="T57" fmla="*/ 48 h 80"/>
                <a:gd name="T58" fmla="*/ 31 w 104"/>
                <a:gd name="T59" fmla="*/ 44 h 80"/>
                <a:gd name="T60" fmla="*/ 71 w 104"/>
                <a:gd name="T61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80">
                  <a:moveTo>
                    <a:pt x="21" y="44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8" y="78"/>
                    <a:pt x="44" y="80"/>
                    <a:pt x="51" y="80"/>
                  </a:cubicBezTo>
                  <a:cubicBezTo>
                    <a:pt x="58" y="80"/>
                    <a:pt x="64" y="78"/>
                    <a:pt x="69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71" y="44"/>
                  </a:moveTo>
                  <a:cubicBezTo>
                    <a:pt x="72" y="46"/>
                    <a:pt x="72" y="47"/>
                    <a:pt x="72" y="48"/>
                  </a:cubicBezTo>
                  <a:cubicBezTo>
                    <a:pt x="72" y="55"/>
                    <a:pt x="69" y="61"/>
                    <a:pt x="65" y="66"/>
                  </a:cubicBezTo>
                  <a:cubicBezTo>
                    <a:pt x="62" y="70"/>
                    <a:pt x="57" y="73"/>
                    <a:pt x="51" y="73"/>
                  </a:cubicBezTo>
                  <a:cubicBezTo>
                    <a:pt x="46" y="73"/>
                    <a:pt x="41" y="70"/>
                    <a:pt x="37" y="66"/>
                  </a:cubicBezTo>
                  <a:cubicBezTo>
                    <a:pt x="33" y="61"/>
                    <a:pt x="31" y="55"/>
                    <a:pt x="31" y="48"/>
                  </a:cubicBezTo>
                  <a:cubicBezTo>
                    <a:pt x="31" y="47"/>
                    <a:pt x="31" y="46"/>
                    <a:pt x="31" y="44"/>
                  </a:cubicBezTo>
                  <a:lnTo>
                    <a:pt x="71" y="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3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2"/>
          <p:cNvGrpSpPr/>
          <p:nvPr/>
        </p:nvGrpSpPr>
        <p:grpSpPr>
          <a:xfrm>
            <a:off x="5012463" y="2259377"/>
            <a:ext cx="425879" cy="425902"/>
            <a:chOff x="8500216" y="2588081"/>
            <a:chExt cx="567771" cy="567771"/>
          </a:xfrm>
        </p:grpSpPr>
        <p:sp>
          <p:nvSpPr>
            <p:cNvPr id="7" name="Oval 6"/>
            <p:cNvSpPr/>
            <p:nvPr/>
          </p:nvSpPr>
          <p:spPr>
            <a:xfrm>
              <a:off x="8500216" y="2588081"/>
              <a:ext cx="567771" cy="56777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8630570" y="2724427"/>
              <a:ext cx="307062" cy="300124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3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5012463" y="4131667"/>
            <a:ext cx="425879" cy="425902"/>
            <a:chOff x="9970234" y="4490574"/>
            <a:chExt cx="567771" cy="567771"/>
          </a:xfrm>
        </p:grpSpPr>
        <p:sp>
          <p:nvSpPr>
            <p:cNvPr id="8" name="Oval 7"/>
            <p:cNvSpPr/>
            <p:nvPr/>
          </p:nvSpPr>
          <p:spPr>
            <a:xfrm>
              <a:off x="9970234" y="4490574"/>
              <a:ext cx="567771" cy="56777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10129" y="4600110"/>
              <a:ext cx="287979" cy="34869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52" tIns="48226" rIns="96452" bIns="4822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3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7"/>
          <p:cNvGrpSpPr/>
          <p:nvPr/>
        </p:nvGrpSpPr>
        <p:grpSpPr>
          <a:xfrm>
            <a:off x="5536118" y="2211988"/>
            <a:ext cx="2846208" cy="795030"/>
            <a:chOff x="7634067" y="2174386"/>
            <a:chExt cx="3690994" cy="1059857"/>
          </a:xfrm>
        </p:grpSpPr>
        <p:sp>
          <p:nvSpPr>
            <p:cNvPr id="16" name="Rectangle 15"/>
            <p:cNvSpPr/>
            <p:nvPr/>
          </p:nvSpPr>
          <p:spPr>
            <a:xfrm>
              <a:off x="7634067" y="2495578"/>
              <a:ext cx="3690994" cy="7386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635884" y="2174386"/>
              <a:ext cx="1630055" cy="28725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8"/>
          <p:cNvGrpSpPr/>
          <p:nvPr/>
        </p:nvGrpSpPr>
        <p:grpSpPr>
          <a:xfrm>
            <a:off x="5536118" y="3158194"/>
            <a:ext cx="2846208" cy="795030"/>
            <a:chOff x="7634067" y="2174386"/>
            <a:chExt cx="3690994" cy="1059857"/>
          </a:xfrm>
        </p:grpSpPr>
        <p:sp>
          <p:nvSpPr>
            <p:cNvPr id="20" name="Rectangle 19"/>
            <p:cNvSpPr/>
            <p:nvPr/>
          </p:nvSpPr>
          <p:spPr>
            <a:xfrm>
              <a:off x="7634067" y="2495578"/>
              <a:ext cx="3690994" cy="7386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35884" y="2174386"/>
              <a:ext cx="1630055" cy="28725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1"/>
          <p:cNvGrpSpPr/>
          <p:nvPr/>
        </p:nvGrpSpPr>
        <p:grpSpPr>
          <a:xfrm>
            <a:off x="5536118" y="4104398"/>
            <a:ext cx="2846208" cy="795030"/>
            <a:chOff x="7634067" y="2174386"/>
            <a:chExt cx="3690994" cy="1059857"/>
          </a:xfrm>
        </p:grpSpPr>
        <p:sp>
          <p:nvSpPr>
            <p:cNvPr id="23" name="Rectangle 22"/>
            <p:cNvSpPr/>
            <p:nvPr/>
          </p:nvSpPr>
          <p:spPr>
            <a:xfrm>
              <a:off x="7634067" y="2495578"/>
              <a:ext cx="3690994" cy="7386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635884" y="2174386"/>
              <a:ext cx="1630055" cy="28725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545521" y="1340942"/>
            <a:ext cx="4027275" cy="321662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5707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 rot="5400000">
            <a:off x="3234540" y="1249183"/>
            <a:ext cx="2676511" cy="3069667"/>
            <a:chOff x="1468" y="0"/>
            <a:chExt cx="2824" cy="3239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759" y="3124"/>
              <a:ext cx="241" cy="115"/>
            </a:xfrm>
            <a:custGeom>
              <a:avLst/>
              <a:gdLst>
                <a:gd name="T0" fmla="*/ 241 w 241"/>
                <a:gd name="T1" fmla="*/ 0 h 115"/>
                <a:gd name="T2" fmla="*/ 117 w 241"/>
                <a:gd name="T3" fmla="*/ 115 h 115"/>
                <a:gd name="T4" fmla="*/ 0 w 241"/>
                <a:gd name="T5" fmla="*/ 0 h 115"/>
                <a:gd name="T6" fmla="*/ 241 w 241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115">
                  <a:moveTo>
                    <a:pt x="241" y="0"/>
                  </a:moveTo>
                  <a:lnTo>
                    <a:pt x="117" y="115"/>
                  </a:lnTo>
                  <a:lnTo>
                    <a:pt x="0" y="0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759" y="0"/>
              <a:ext cx="241" cy="115"/>
            </a:xfrm>
            <a:custGeom>
              <a:avLst/>
              <a:gdLst>
                <a:gd name="T0" fmla="*/ 0 w 241"/>
                <a:gd name="T1" fmla="*/ 115 h 115"/>
                <a:gd name="T2" fmla="*/ 125 w 241"/>
                <a:gd name="T3" fmla="*/ 0 h 115"/>
                <a:gd name="T4" fmla="*/ 241 w 241"/>
                <a:gd name="T5" fmla="*/ 115 h 115"/>
                <a:gd name="T6" fmla="*/ 0 w 241"/>
                <a:gd name="T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115">
                  <a:moveTo>
                    <a:pt x="0" y="115"/>
                  </a:moveTo>
                  <a:lnTo>
                    <a:pt x="125" y="0"/>
                  </a:lnTo>
                  <a:lnTo>
                    <a:pt x="241" y="115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880" y="196"/>
              <a:ext cx="999" cy="969"/>
            </a:xfrm>
            <a:custGeom>
              <a:avLst/>
              <a:gdLst>
                <a:gd name="T0" fmla="*/ 690 w 834"/>
                <a:gd name="T1" fmla="*/ 489 h 809"/>
                <a:gd name="T2" fmla="*/ 834 w 834"/>
                <a:gd name="T3" fmla="*/ 345 h 809"/>
                <a:gd name="T4" fmla="*/ 834 w 834"/>
                <a:gd name="T5" fmla="*/ 345 h 809"/>
                <a:gd name="T6" fmla="*/ 0 w 834"/>
                <a:gd name="T7" fmla="*/ 0 h 809"/>
                <a:gd name="T8" fmla="*/ 0 w 834"/>
                <a:gd name="T9" fmla="*/ 656 h 809"/>
                <a:gd name="T10" fmla="*/ 370 w 834"/>
                <a:gd name="T11" fmla="*/ 809 h 809"/>
                <a:gd name="T12" fmla="*/ 370 w 834"/>
                <a:gd name="T13" fmla="*/ 809 h 809"/>
                <a:gd name="T14" fmla="*/ 548 w 834"/>
                <a:gd name="T15" fmla="*/ 631 h 809"/>
                <a:gd name="T16" fmla="*/ 684 w 834"/>
                <a:gd name="T17" fmla="*/ 630 h 809"/>
                <a:gd name="T18" fmla="*/ 690 w 834"/>
                <a:gd name="T19" fmla="*/ 48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4" h="809">
                  <a:moveTo>
                    <a:pt x="690" y="489"/>
                  </a:moveTo>
                  <a:cubicBezTo>
                    <a:pt x="834" y="345"/>
                    <a:pt x="834" y="345"/>
                    <a:pt x="834" y="345"/>
                  </a:cubicBezTo>
                  <a:cubicBezTo>
                    <a:pt x="834" y="345"/>
                    <a:pt x="834" y="345"/>
                    <a:pt x="834" y="345"/>
                  </a:cubicBezTo>
                  <a:cubicBezTo>
                    <a:pt x="603" y="115"/>
                    <a:pt x="302" y="0"/>
                    <a:pt x="0" y="0"/>
                  </a:cubicBezTo>
                  <a:cubicBezTo>
                    <a:pt x="0" y="656"/>
                    <a:pt x="0" y="656"/>
                    <a:pt x="0" y="656"/>
                  </a:cubicBezTo>
                  <a:cubicBezTo>
                    <a:pt x="134" y="656"/>
                    <a:pt x="268" y="707"/>
                    <a:pt x="370" y="809"/>
                  </a:cubicBezTo>
                  <a:cubicBezTo>
                    <a:pt x="370" y="809"/>
                    <a:pt x="370" y="809"/>
                    <a:pt x="370" y="809"/>
                  </a:cubicBezTo>
                  <a:cubicBezTo>
                    <a:pt x="548" y="631"/>
                    <a:pt x="548" y="631"/>
                    <a:pt x="548" y="631"/>
                  </a:cubicBezTo>
                  <a:cubicBezTo>
                    <a:pt x="684" y="630"/>
                    <a:pt x="684" y="630"/>
                    <a:pt x="684" y="630"/>
                  </a:cubicBezTo>
                  <a:lnTo>
                    <a:pt x="690" y="4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807" y="1608"/>
              <a:ext cx="241" cy="114"/>
            </a:xfrm>
            <a:custGeom>
              <a:avLst/>
              <a:gdLst>
                <a:gd name="T0" fmla="*/ 241 w 241"/>
                <a:gd name="T1" fmla="*/ 0 h 114"/>
                <a:gd name="T2" fmla="*/ 117 w 241"/>
                <a:gd name="T3" fmla="*/ 114 h 114"/>
                <a:gd name="T4" fmla="*/ 0 w 241"/>
                <a:gd name="T5" fmla="*/ 0 h 114"/>
                <a:gd name="T6" fmla="*/ 241 w 241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114">
                  <a:moveTo>
                    <a:pt x="241" y="0"/>
                  </a:moveTo>
                  <a:lnTo>
                    <a:pt x="117" y="114"/>
                  </a:lnTo>
                  <a:lnTo>
                    <a:pt x="0" y="0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AED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881" y="196"/>
              <a:ext cx="1114" cy="969"/>
            </a:xfrm>
            <a:custGeom>
              <a:avLst/>
              <a:gdLst>
                <a:gd name="T0" fmla="*/ 834 w 930"/>
                <a:gd name="T1" fmla="*/ 203 h 809"/>
                <a:gd name="T2" fmla="*/ 834 w 930"/>
                <a:gd name="T3" fmla="*/ 0 h 809"/>
                <a:gd name="T4" fmla="*/ 834 w 930"/>
                <a:gd name="T5" fmla="*/ 0 h 809"/>
                <a:gd name="T6" fmla="*/ 0 w 930"/>
                <a:gd name="T7" fmla="*/ 345 h 809"/>
                <a:gd name="T8" fmla="*/ 464 w 930"/>
                <a:gd name="T9" fmla="*/ 809 h 809"/>
                <a:gd name="T10" fmla="*/ 834 w 930"/>
                <a:gd name="T11" fmla="*/ 656 h 809"/>
                <a:gd name="T12" fmla="*/ 834 w 930"/>
                <a:gd name="T13" fmla="*/ 656 h 809"/>
                <a:gd name="T14" fmla="*/ 834 w 930"/>
                <a:gd name="T15" fmla="*/ 404 h 809"/>
                <a:gd name="T16" fmla="*/ 930 w 930"/>
                <a:gd name="T17" fmla="*/ 307 h 809"/>
                <a:gd name="T18" fmla="*/ 834 w 930"/>
                <a:gd name="T19" fmla="*/ 203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0" h="809">
                  <a:moveTo>
                    <a:pt x="834" y="203"/>
                  </a:moveTo>
                  <a:cubicBezTo>
                    <a:pt x="834" y="0"/>
                    <a:pt x="834" y="0"/>
                    <a:pt x="834" y="0"/>
                  </a:cubicBezTo>
                  <a:cubicBezTo>
                    <a:pt x="834" y="0"/>
                    <a:pt x="834" y="0"/>
                    <a:pt x="834" y="0"/>
                  </a:cubicBezTo>
                  <a:cubicBezTo>
                    <a:pt x="508" y="0"/>
                    <a:pt x="214" y="132"/>
                    <a:pt x="0" y="345"/>
                  </a:cubicBezTo>
                  <a:cubicBezTo>
                    <a:pt x="464" y="809"/>
                    <a:pt x="464" y="809"/>
                    <a:pt x="464" y="809"/>
                  </a:cubicBezTo>
                  <a:cubicBezTo>
                    <a:pt x="559" y="714"/>
                    <a:pt x="689" y="656"/>
                    <a:pt x="834" y="656"/>
                  </a:cubicBezTo>
                  <a:cubicBezTo>
                    <a:pt x="834" y="656"/>
                    <a:pt x="834" y="656"/>
                    <a:pt x="834" y="656"/>
                  </a:cubicBezTo>
                  <a:cubicBezTo>
                    <a:pt x="834" y="404"/>
                    <a:pt x="834" y="404"/>
                    <a:pt x="834" y="404"/>
                  </a:cubicBezTo>
                  <a:cubicBezTo>
                    <a:pt x="930" y="307"/>
                    <a:pt x="930" y="307"/>
                    <a:pt x="930" y="307"/>
                  </a:cubicBezTo>
                  <a:lnTo>
                    <a:pt x="834" y="2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468" y="609"/>
              <a:ext cx="969" cy="999"/>
            </a:xfrm>
            <a:custGeom>
              <a:avLst/>
              <a:gdLst>
                <a:gd name="T0" fmla="*/ 0 w 809"/>
                <a:gd name="T1" fmla="*/ 834 h 834"/>
                <a:gd name="T2" fmla="*/ 656 w 809"/>
                <a:gd name="T3" fmla="*/ 834 h 834"/>
                <a:gd name="T4" fmla="*/ 809 w 809"/>
                <a:gd name="T5" fmla="*/ 464 h 834"/>
                <a:gd name="T6" fmla="*/ 631 w 809"/>
                <a:gd name="T7" fmla="*/ 286 h 834"/>
                <a:gd name="T8" fmla="*/ 626 w 809"/>
                <a:gd name="T9" fmla="*/ 145 h 834"/>
                <a:gd name="T10" fmla="*/ 489 w 809"/>
                <a:gd name="T11" fmla="*/ 144 h 834"/>
                <a:gd name="T12" fmla="*/ 345 w 809"/>
                <a:gd name="T13" fmla="*/ 0 h 834"/>
                <a:gd name="T14" fmla="*/ 0 w 809"/>
                <a:gd name="T15" fmla="*/ 834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9" h="834">
                  <a:moveTo>
                    <a:pt x="0" y="834"/>
                  </a:moveTo>
                  <a:cubicBezTo>
                    <a:pt x="656" y="834"/>
                    <a:pt x="656" y="834"/>
                    <a:pt x="656" y="834"/>
                  </a:cubicBezTo>
                  <a:cubicBezTo>
                    <a:pt x="656" y="700"/>
                    <a:pt x="707" y="566"/>
                    <a:pt x="809" y="464"/>
                  </a:cubicBezTo>
                  <a:cubicBezTo>
                    <a:pt x="631" y="286"/>
                    <a:pt x="631" y="286"/>
                    <a:pt x="631" y="286"/>
                  </a:cubicBezTo>
                  <a:cubicBezTo>
                    <a:pt x="626" y="145"/>
                    <a:pt x="626" y="145"/>
                    <a:pt x="626" y="145"/>
                  </a:cubicBezTo>
                  <a:cubicBezTo>
                    <a:pt x="489" y="144"/>
                    <a:pt x="489" y="144"/>
                    <a:pt x="489" y="144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115" y="230"/>
                    <a:pt x="0" y="532"/>
                    <a:pt x="0" y="83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468" y="1493"/>
              <a:ext cx="969" cy="1114"/>
            </a:xfrm>
            <a:custGeom>
              <a:avLst/>
              <a:gdLst>
                <a:gd name="T0" fmla="*/ 345 w 809"/>
                <a:gd name="T1" fmla="*/ 930 h 930"/>
                <a:gd name="T2" fmla="*/ 809 w 809"/>
                <a:gd name="T3" fmla="*/ 466 h 930"/>
                <a:gd name="T4" fmla="*/ 656 w 809"/>
                <a:gd name="T5" fmla="*/ 96 h 930"/>
                <a:gd name="T6" fmla="*/ 404 w 809"/>
                <a:gd name="T7" fmla="*/ 96 h 930"/>
                <a:gd name="T8" fmla="*/ 301 w 809"/>
                <a:gd name="T9" fmla="*/ 0 h 930"/>
                <a:gd name="T10" fmla="*/ 204 w 809"/>
                <a:gd name="T11" fmla="*/ 96 h 930"/>
                <a:gd name="T12" fmla="*/ 0 w 809"/>
                <a:gd name="T13" fmla="*/ 96 h 930"/>
                <a:gd name="T14" fmla="*/ 345 w 809"/>
                <a:gd name="T15" fmla="*/ 93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9" h="930">
                  <a:moveTo>
                    <a:pt x="345" y="930"/>
                  </a:moveTo>
                  <a:cubicBezTo>
                    <a:pt x="809" y="466"/>
                    <a:pt x="809" y="466"/>
                    <a:pt x="809" y="466"/>
                  </a:cubicBezTo>
                  <a:cubicBezTo>
                    <a:pt x="714" y="371"/>
                    <a:pt x="656" y="240"/>
                    <a:pt x="656" y="96"/>
                  </a:cubicBezTo>
                  <a:cubicBezTo>
                    <a:pt x="404" y="96"/>
                    <a:pt x="404" y="96"/>
                    <a:pt x="404" y="96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04" y="96"/>
                    <a:pt x="204" y="96"/>
                    <a:pt x="204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421"/>
                    <a:pt x="132" y="716"/>
                    <a:pt x="345" y="9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881" y="2051"/>
              <a:ext cx="999" cy="969"/>
            </a:xfrm>
            <a:custGeom>
              <a:avLst/>
              <a:gdLst>
                <a:gd name="T0" fmla="*/ 834 w 834"/>
                <a:gd name="T1" fmla="*/ 809 h 809"/>
                <a:gd name="T2" fmla="*/ 834 w 834"/>
                <a:gd name="T3" fmla="*/ 153 h 809"/>
                <a:gd name="T4" fmla="*/ 464 w 834"/>
                <a:gd name="T5" fmla="*/ 0 h 809"/>
                <a:gd name="T6" fmla="*/ 286 w 834"/>
                <a:gd name="T7" fmla="*/ 177 h 809"/>
                <a:gd name="T8" fmla="*/ 146 w 834"/>
                <a:gd name="T9" fmla="*/ 183 h 809"/>
                <a:gd name="T10" fmla="*/ 144 w 834"/>
                <a:gd name="T11" fmla="*/ 320 h 809"/>
                <a:gd name="T12" fmla="*/ 0 w 834"/>
                <a:gd name="T13" fmla="*/ 464 h 809"/>
                <a:gd name="T14" fmla="*/ 834 w 834"/>
                <a:gd name="T15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4" h="809">
                  <a:moveTo>
                    <a:pt x="834" y="809"/>
                  </a:moveTo>
                  <a:cubicBezTo>
                    <a:pt x="834" y="153"/>
                    <a:pt x="834" y="153"/>
                    <a:pt x="834" y="153"/>
                  </a:cubicBezTo>
                  <a:cubicBezTo>
                    <a:pt x="700" y="153"/>
                    <a:pt x="566" y="102"/>
                    <a:pt x="464" y="0"/>
                  </a:cubicBezTo>
                  <a:cubicBezTo>
                    <a:pt x="286" y="177"/>
                    <a:pt x="286" y="177"/>
                    <a:pt x="286" y="177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4" y="320"/>
                    <a:pt x="144" y="320"/>
                    <a:pt x="144" y="320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230" y="694"/>
                    <a:pt x="532" y="809"/>
                    <a:pt x="834" y="8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765" y="2051"/>
              <a:ext cx="1114" cy="969"/>
            </a:xfrm>
            <a:custGeom>
              <a:avLst/>
              <a:gdLst>
                <a:gd name="T0" fmla="*/ 930 w 930"/>
                <a:gd name="T1" fmla="*/ 464 h 809"/>
                <a:gd name="T2" fmla="*/ 466 w 930"/>
                <a:gd name="T3" fmla="*/ 0 h 809"/>
                <a:gd name="T4" fmla="*/ 96 w 930"/>
                <a:gd name="T5" fmla="*/ 153 h 809"/>
                <a:gd name="T6" fmla="*/ 96 w 930"/>
                <a:gd name="T7" fmla="*/ 404 h 809"/>
                <a:gd name="T8" fmla="*/ 0 w 930"/>
                <a:gd name="T9" fmla="*/ 508 h 809"/>
                <a:gd name="T10" fmla="*/ 96 w 930"/>
                <a:gd name="T11" fmla="*/ 605 h 809"/>
                <a:gd name="T12" fmla="*/ 96 w 930"/>
                <a:gd name="T13" fmla="*/ 809 h 809"/>
                <a:gd name="T14" fmla="*/ 930 w 930"/>
                <a:gd name="T15" fmla="*/ 464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0" h="809">
                  <a:moveTo>
                    <a:pt x="930" y="464"/>
                  </a:moveTo>
                  <a:cubicBezTo>
                    <a:pt x="466" y="0"/>
                    <a:pt x="466" y="0"/>
                    <a:pt x="466" y="0"/>
                  </a:cubicBezTo>
                  <a:cubicBezTo>
                    <a:pt x="371" y="94"/>
                    <a:pt x="240" y="153"/>
                    <a:pt x="96" y="153"/>
                  </a:cubicBezTo>
                  <a:cubicBezTo>
                    <a:pt x="96" y="404"/>
                    <a:pt x="96" y="404"/>
                    <a:pt x="96" y="404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96" y="605"/>
                    <a:pt x="96" y="605"/>
                    <a:pt x="96" y="605"/>
                  </a:cubicBezTo>
                  <a:cubicBezTo>
                    <a:pt x="96" y="809"/>
                    <a:pt x="96" y="809"/>
                    <a:pt x="96" y="809"/>
                  </a:cubicBezTo>
                  <a:cubicBezTo>
                    <a:pt x="422" y="809"/>
                    <a:pt x="716" y="677"/>
                    <a:pt x="930" y="4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323" y="1608"/>
              <a:ext cx="969" cy="999"/>
            </a:xfrm>
            <a:custGeom>
              <a:avLst/>
              <a:gdLst>
                <a:gd name="T0" fmla="*/ 320 w 809"/>
                <a:gd name="T1" fmla="*/ 690 h 834"/>
                <a:gd name="T2" fmla="*/ 464 w 809"/>
                <a:gd name="T3" fmla="*/ 834 h 834"/>
                <a:gd name="T4" fmla="*/ 464 w 809"/>
                <a:gd name="T5" fmla="*/ 834 h 834"/>
                <a:gd name="T6" fmla="*/ 809 w 809"/>
                <a:gd name="T7" fmla="*/ 0 h 834"/>
                <a:gd name="T8" fmla="*/ 153 w 809"/>
                <a:gd name="T9" fmla="*/ 0 h 834"/>
                <a:gd name="T10" fmla="*/ 0 w 809"/>
                <a:gd name="T11" fmla="*/ 370 h 834"/>
                <a:gd name="T12" fmla="*/ 0 w 809"/>
                <a:gd name="T13" fmla="*/ 370 h 834"/>
                <a:gd name="T14" fmla="*/ 178 w 809"/>
                <a:gd name="T15" fmla="*/ 547 h 834"/>
                <a:gd name="T16" fmla="*/ 179 w 809"/>
                <a:gd name="T17" fmla="*/ 684 h 834"/>
                <a:gd name="T18" fmla="*/ 320 w 809"/>
                <a:gd name="T19" fmla="*/ 69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9" h="834">
                  <a:moveTo>
                    <a:pt x="320" y="690"/>
                  </a:moveTo>
                  <a:cubicBezTo>
                    <a:pt x="464" y="834"/>
                    <a:pt x="464" y="834"/>
                    <a:pt x="464" y="834"/>
                  </a:cubicBezTo>
                  <a:cubicBezTo>
                    <a:pt x="464" y="834"/>
                    <a:pt x="464" y="834"/>
                    <a:pt x="464" y="834"/>
                  </a:cubicBezTo>
                  <a:cubicBezTo>
                    <a:pt x="694" y="603"/>
                    <a:pt x="809" y="302"/>
                    <a:pt x="80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134"/>
                    <a:pt x="102" y="268"/>
                    <a:pt x="0" y="37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178" y="547"/>
                    <a:pt x="178" y="547"/>
                    <a:pt x="178" y="547"/>
                  </a:cubicBezTo>
                  <a:cubicBezTo>
                    <a:pt x="179" y="684"/>
                    <a:pt x="179" y="684"/>
                    <a:pt x="179" y="684"/>
                  </a:cubicBezTo>
                  <a:lnTo>
                    <a:pt x="320" y="6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323" y="609"/>
              <a:ext cx="969" cy="1113"/>
            </a:xfrm>
            <a:custGeom>
              <a:avLst/>
              <a:gdLst>
                <a:gd name="T0" fmla="*/ 605 w 809"/>
                <a:gd name="T1" fmla="*/ 834 h 929"/>
                <a:gd name="T2" fmla="*/ 809 w 809"/>
                <a:gd name="T3" fmla="*/ 834 h 929"/>
                <a:gd name="T4" fmla="*/ 809 w 809"/>
                <a:gd name="T5" fmla="*/ 834 h 929"/>
                <a:gd name="T6" fmla="*/ 464 w 809"/>
                <a:gd name="T7" fmla="*/ 0 h 929"/>
                <a:gd name="T8" fmla="*/ 0 w 809"/>
                <a:gd name="T9" fmla="*/ 464 h 929"/>
                <a:gd name="T10" fmla="*/ 153 w 809"/>
                <a:gd name="T11" fmla="*/ 834 h 929"/>
                <a:gd name="T12" fmla="*/ 153 w 809"/>
                <a:gd name="T13" fmla="*/ 834 h 929"/>
                <a:gd name="T14" fmla="*/ 404 w 809"/>
                <a:gd name="T15" fmla="*/ 834 h 929"/>
                <a:gd name="T16" fmla="*/ 502 w 809"/>
                <a:gd name="T17" fmla="*/ 929 h 929"/>
                <a:gd name="T18" fmla="*/ 605 w 809"/>
                <a:gd name="T19" fmla="*/ 834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9" h="929">
                  <a:moveTo>
                    <a:pt x="605" y="834"/>
                  </a:moveTo>
                  <a:cubicBezTo>
                    <a:pt x="809" y="834"/>
                    <a:pt x="809" y="834"/>
                    <a:pt x="809" y="834"/>
                  </a:cubicBezTo>
                  <a:cubicBezTo>
                    <a:pt x="809" y="834"/>
                    <a:pt x="809" y="834"/>
                    <a:pt x="809" y="834"/>
                  </a:cubicBezTo>
                  <a:cubicBezTo>
                    <a:pt x="809" y="508"/>
                    <a:pt x="677" y="214"/>
                    <a:pt x="464" y="0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95" y="559"/>
                    <a:pt x="153" y="689"/>
                    <a:pt x="153" y="834"/>
                  </a:cubicBezTo>
                  <a:cubicBezTo>
                    <a:pt x="153" y="834"/>
                    <a:pt x="153" y="834"/>
                    <a:pt x="153" y="834"/>
                  </a:cubicBezTo>
                  <a:cubicBezTo>
                    <a:pt x="404" y="834"/>
                    <a:pt x="404" y="834"/>
                    <a:pt x="404" y="834"/>
                  </a:cubicBezTo>
                  <a:cubicBezTo>
                    <a:pt x="502" y="929"/>
                    <a:pt x="502" y="929"/>
                    <a:pt x="502" y="929"/>
                  </a:cubicBezTo>
                  <a:lnTo>
                    <a:pt x="605" y="8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535" y="775"/>
              <a:ext cx="170" cy="170"/>
            </a:xfrm>
            <a:custGeom>
              <a:avLst/>
              <a:gdLst>
                <a:gd name="T0" fmla="*/ 170 w 170"/>
                <a:gd name="T1" fmla="*/ 0 h 170"/>
                <a:gd name="T2" fmla="*/ 163 w 170"/>
                <a:gd name="T3" fmla="*/ 168 h 170"/>
                <a:gd name="T4" fmla="*/ 0 w 170"/>
                <a:gd name="T5" fmla="*/ 170 h 170"/>
                <a:gd name="T6" fmla="*/ 170 w 170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170">
                  <a:moveTo>
                    <a:pt x="170" y="0"/>
                  </a:moveTo>
                  <a:lnTo>
                    <a:pt x="163" y="168"/>
                  </a:lnTo>
                  <a:lnTo>
                    <a:pt x="0" y="170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83" tIns="55842" rIns="111683" bIns="5584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8"/>
          <p:cNvGrpSpPr>
            <a:grpSpLocks noChangeAspect="1"/>
          </p:cNvGrpSpPr>
          <p:nvPr/>
        </p:nvGrpSpPr>
        <p:grpSpPr>
          <a:xfrm>
            <a:off x="4814169" y="1735539"/>
            <a:ext cx="306966" cy="306983"/>
            <a:chOff x="6475265" y="2222085"/>
            <a:chExt cx="504000" cy="504000"/>
          </a:xfrm>
        </p:grpSpPr>
        <p:grpSp>
          <p:nvGrpSpPr>
            <p:cNvPr id="4" name="Group 19"/>
            <p:cNvGrpSpPr>
              <a:grpSpLocks noChangeAspect="1"/>
            </p:cNvGrpSpPr>
            <p:nvPr/>
          </p:nvGrpSpPr>
          <p:grpSpPr>
            <a:xfrm>
              <a:off x="6552348" y="2331706"/>
              <a:ext cx="375481" cy="323881"/>
              <a:chOff x="-122237" y="-128588"/>
              <a:chExt cx="4632324" cy="3995738"/>
            </a:xfrm>
            <a:solidFill>
              <a:schemeClr val="bg1"/>
            </a:solidFill>
          </p:grpSpPr>
          <p:sp>
            <p:nvSpPr>
              <p:cNvPr id="22" name="Freeform 34"/>
              <p:cNvSpPr>
                <a:spLocks noEditPoints="1"/>
              </p:cNvSpPr>
              <p:nvPr/>
            </p:nvSpPr>
            <p:spPr bwMode="auto">
              <a:xfrm>
                <a:off x="-122237" y="-128588"/>
                <a:ext cx="4632324" cy="3995738"/>
              </a:xfrm>
              <a:custGeom>
                <a:avLst/>
                <a:gdLst>
                  <a:gd name="T0" fmla="*/ 1096 w 1232"/>
                  <a:gd name="T1" fmla="*/ 134 h 1062"/>
                  <a:gd name="T2" fmla="*/ 616 w 1232"/>
                  <a:gd name="T3" fmla="*/ 123 h 1062"/>
                  <a:gd name="T4" fmla="*/ 136 w 1232"/>
                  <a:gd name="T5" fmla="*/ 134 h 1062"/>
                  <a:gd name="T6" fmla="*/ 136 w 1232"/>
                  <a:gd name="T7" fmla="*/ 622 h 1062"/>
                  <a:gd name="T8" fmla="*/ 538 w 1232"/>
                  <a:gd name="T9" fmla="*/ 1020 h 1062"/>
                  <a:gd name="T10" fmla="*/ 694 w 1232"/>
                  <a:gd name="T11" fmla="*/ 1020 h 1062"/>
                  <a:gd name="T12" fmla="*/ 1096 w 1232"/>
                  <a:gd name="T13" fmla="*/ 622 h 1062"/>
                  <a:gd name="T14" fmla="*/ 1096 w 1232"/>
                  <a:gd name="T15" fmla="*/ 134 h 1062"/>
                  <a:gd name="T16" fmla="*/ 1044 w 1232"/>
                  <a:gd name="T17" fmla="*/ 570 h 1062"/>
                  <a:gd name="T18" fmla="*/ 642 w 1232"/>
                  <a:gd name="T19" fmla="*/ 968 h 1062"/>
                  <a:gd name="T20" fmla="*/ 590 w 1232"/>
                  <a:gd name="T21" fmla="*/ 968 h 1062"/>
                  <a:gd name="T22" fmla="*/ 188 w 1232"/>
                  <a:gd name="T23" fmla="*/ 570 h 1062"/>
                  <a:gd name="T24" fmla="*/ 188 w 1232"/>
                  <a:gd name="T25" fmla="*/ 185 h 1062"/>
                  <a:gd name="T26" fmla="*/ 567 w 1232"/>
                  <a:gd name="T27" fmla="*/ 177 h 1062"/>
                  <a:gd name="T28" fmla="*/ 616 w 1232"/>
                  <a:gd name="T29" fmla="*/ 221 h 1062"/>
                  <a:gd name="T30" fmla="*/ 665 w 1232"/>
                  <a:gd name="T31" fmla="*/ 177 h 1062"/>
                  <a:gd name="T32" fmla="*/ 1044 w 1232"/>
                  <a:gd name="T33" fmla="*/ 185 h 1062"/>
                  <a:gd name="T34" fmla="*/ 1044 w 1232"/>
                  <a:gd name="T35" fmla="*/ 57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2" h="1062">
                    <a:moveTo>
                      <a:pt x="1096" y="134"/>
                    </a:moveTo>
                    <a:cubicBezTo>
                      <a:pt x="964" y="3"/>
                      <a:pt x="753" y="0"/>
                      <a:pt x="616" y="123"/>
                    </a:cubicBezTo>
                    <a:cubicBezTo>
                      <a:pt x="479" y="0"/>
                      <a:pt x="268" y="3"/>
                      <a:pt x="136" y="134"/>
                    </a:cubicBezTo>
                    <a:cubicBezTo>
                      <a:pt x="0" y="268"/>
                      <a:pt x="0" y="487"/>
                      <a:pt x="136" y="622"/>
                    </a:cubicBezTo>
                    <a:cubicBezTo>
                      <a:pt x="175" y="660"/>
                      <a:pt x="538" y="1020"/>
                      <a:pt x="538" y="1020"/>
                    </a:cubicBezTo>
                    <a:cubicBezTo>
                      <a:pt x="581" y="1062"/>
                      <a:pt x="651" y="1062"/>
                      <a:pt x="694" y="1020"/>
                    </a:cubicBezTo>
                    <a:cubicBezTo>
                      <a:pt x="694" y="1020"/>
                      <a:pt x="1092" y="626"/>
                      <a:pt x="1096" y="622"/>
                    </a:cubicBezTo>
                    <a:cubicBezTo>
                      <a:pt x="1232" y="487"/>
                      <a:pt x="1232" y="268"/>
                      <a:pt x="1096" y="134"/>
                    </a:cubicBezTo>
                    <a:close/>
                    <a:moveTo>
                      <a:pt x="1044" y="570"/>
                    </a:moveTo>
                    <a:cubicBezTo>
                      <a:pt x="642" y="968"/>
                      <a:pt x="642" y="968"/>
                      <a:pt x="642" y="968"/>
                    </a:cubicBezTo>
                    <a:cubicBezTo>
                      <a:pt x="628" y="982"/>
                      <a:pt x="604" y="982"/>
                      <a:pt x="590" y="968"/>
                    </a:cubicBezTo>
                    <a:cubicBezTo>
                      <a:pt x="188" y="570"/>
                      <a:pt x="188" y="570"/>
                      <a:pt x="188" y="570"/>
                    </a:cubicBezTo>
                    <a:cubicBezTo>
                      <a:pt x="81" y="464"/>
                      <a:pt x="81" y="291"/>
                      <a:pt x="188" y="185"/>
                    </a:cubicBezTo>
                    <a:cubicBezTo>
                      <a:pt x="291" y="82"/>
                      <a:pt x="458" y="79"/>
                      <a:pt x="567" y="177"/>
                    </a:cubicBezTo>
                    <a:cubicBezTo>
                      <a:pt x="616" y="221"/>
                      <a:pt x="616" y="221"/>
                      <a:pt x="616" y="221"/>
                    </a:cubicBezTo>
                    <a:cubicBezTo>
                      <a:pt x="665" y="177"/>
                      <a:pt x="665" y="177"/>
                      <a:pt x="665" y="177"/>
                    </a:cubicBezTo>
                    <a:cubicBezTo>
                      <a:pt x="774" y="79"/>
                      <a:pt x="941" y="82"/>
                      <a:pt x="1044" y="185"/>
                    </a:cubicBezTo>
                    <a:cubicBezTo>
                      <a:pt x="1151" y="291"/>
                      <a:pt x="1151" y="464"/>
                      <a:pt x="1044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35"/>
              <p:cNvSpPr>
                <a:spLocks/>
              </p:cNvSpPr>
              <p:nvPr/>
            </p:nvSpPr>
            <p:spPr bwMode="auto">
              <a:xfrm>
                <a:off x="688975" y="681038"/>
                <a:ext cx="650875" cy="650875"/>
              </a:xfrm>
              <a:custGeom>
                <a:avLst/>
                <a:gdLst>
                  <a:gd name="T0" fmla="*/ 154 w 173"/>
                  <a:gd name="T1" fmla="*/ 0 h 173"/>
                  <a:gd name="T2" fmla="*/ 154 w 173"/>
                  <a:gd name="T3" fmla="*/ 0 h 173"/>
                  <a:gd name="T4" fmla="*/ 0 w 173"/>
                  <a:gd name="T5" fmla="*/ 154 h 173"/>
                  <a:gd name="T6" fmla="*/ 0 w 173"/>
                  <a:gd name="T7" fmla="*/ 154 h 173"/>
                  <a:gd name="T8" fmla="*/ 18 w 173"/>
                  <a:gd name="T9" fmla="*/ 173 h 173"/>
                  <a:gd name="T10" fmla="*/ 36 w 173"/>
                  <a:gd name="T11" fmla="*/ 154 h 173"/>
                  <a:gd name="T12" fmla="*/ 36 w 173"/>
                  <a:gd name="T13" fmla="*/ 154 h 173"/>
                  <a:gd name="T14" fmla="*/ 154 w 173"/>
                  <a:gd name="T15" fmla="*/ 36 h 173"/>
                  <a:gd name="T16" fmla="*/ 154 w 173"/>
                  <a:gd name="T17" fmla="*/ 36 h 173"/>
                  <a:gd name="T18" fmla="*/ 173 w 173"/>
                  <a:gd name="T19" fmla="*/ 18 h 173"/>
                  <a:gd name="T20" fmla="*/ 154 w 173"/>
                  <a:gd name="T2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173">
                    <a:moveTo>
                      <a:pt x="154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65"/>
                      <a:pt x="8" y="173"/>
                      <a:pt x="18" y="173"/>
                    </a:cubicBezTo>
                    <a:cubicBezTo>
                      <a:pt x="28" y="173"/>
                      <a:pt x="36" y="165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89"/>
                      <a:pt x="89" y="36"/>
                      <a:pt x="154" y="36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65" y="36"/>
                      <a:pt x="173" y="28"/>
                      <a:pt x="173" y="18"/>
                    </a:cubicBezTo>
                    <a:cubicBezTo>
                      <a:pt x="173" y="8"/>
                      <a:pt x="165" y="0"/>
                      <a:pt x="1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Oval 20"/>
            <p:cNvSpPr>
              <a:spLocks/>
            </p:cNvSpPr>
            <p:nvPr/>
          </p:nvSpPr>
          <p:spPr>
            <a:xfrm>
              <a:off x="6475265" y="2222085"/>
              <a:ext cx="504000" cy="50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3"/>
          <p:cNvGrpSpPr>
            <a:grpSpLocks noChangeAspect="1"/>
          </p:cNvGrpSpPr>
          <p:nvPr/>
        </p:nvGrpSpPr>
        <p:grpSpPr>
          <a:xfrm>
            <a:off x="5333118" y="2292491"/>
            <a:ext cx="306966" cy="306983"/>
            <a:chOff x="7315471" y="3207668"/>
            <a:chExt cx="504000" cy="504000"/>
          </a:xfrm>
        </p:grpSpPr>
        <p:sp>
          <p:nvSpPr>
            <p:cNvPr id="25" name="Freeform 44"/>
            <p:cNvSpPr>
              <a:spLocks noChangeAspect="1" noEditPoints="1"/>
            </p:cNvSpPr>
            <p:nvPr/>
          </p:nvSpPr>
          <p:spPr bwMode="auto">
            <a:xfrm>
              <a:off x="7395821" y="3344972"/>
              <a:ext cx="355267" cy="266650"/>
            </a:xfrm>
            <a:custGeom>
              <a:avLst/>
              <a:gdLst>
                <a:gd name="T0" fmla="*/ 925 w 1124"/>
                <a:gd name="T1" fmla="*/ 21 h 843"/>
                <a:gd name="T2" fmla="*/ 249 w 1124"/>
                <a:gd name="T3" fmla="*/ 0 h 843"/>
                <a:gd name="T4" fmla="*/ 21 w 1124"/>
                <a:gd name="T5" fmla="*/ 199 h 843"/>
                <a:gd name="T6" fmla="*/ 18 w 1124"/>
                <a:gd name="T7" fmla="*/ 295 h 843"/>
                <a:gd name="T8" fmla="*/ 562 w 1124"/>
                <a:gd name="T9" fmla="*/ 843 h 843"/>
                <a:gd name="T10" fmla="*/ 1106 w 1124"/>
                <a:gd name="T11" fmla="*/ 295 h 843"/>
                <a:gd name="T12" fmla="*/ 1103 w 1124"/>
                <a:gd name="T13" fmla="*/ 199 h 843"/>
                <a:gd name="T14" fmla="*/ 484 w 1124"/>
                <a:gd name="T15" fmla="*/ 246 h 843"/>
                <a:gd name="T16" fmla="*/ 640 w 1124"/>
                <a:gd name="T17" fmla="*/ 246 h 843"/>
                <a:gd name="T18" fmla="*/ 685 w 1124"/>
                <a:gd name="T19" fmla="*/ 78 h 843"/>
                <a:gd name="T20" fmla="*/ 667 w 1124"/>
                <a:gd name="T21" fmla="*/ 223 h 843"/>
                <a:gd name="T22" fmla="*/ 457 w 1124"/>
                <a:gd name="T23" fmla="*/ 223 h 843"/>
                <a:gd name="T24" fmla="*/ 439 w 1124"/>
                <a:gd name="T25" fmla="*/ 78 h 843"/>
                <a:gd name="T26" fmla="*/ 457 w 1124"/>
                <a:gd name="T27" fmla="*/ 223 h 843"/>
                <a:gd name="T28" fmla="*/ 562 w 1124"/>
                <a:gd name="T29" fmla="*/ 718 h 843"/>
                <a:gd name="T30" fmla="*/ 649 w 1124"/>
                <a:gd name="T31" fmla="*/ 281 h 843"/>
                <a:gd name="T32" fmla="*/ 858 w 1124"/>
                <a:gd name="T33" fmla="*/ 281 h 843"/>
                <a:gd name="T34" fmla="*/ 685 w 1124"/>
                <a:gd name="T35" fmla="*/ 281 h 843"/>
                <a:gd name="T36" fmla="*/ 781 w 1124"/>
                <a:gd name="T37" fmla="*/ 174 h 843"/>
                <a:gd name="T38" fmla="*/ 695 w 1124"/>
                <a:gd name="T39" fmla="*/ 246 h 843"/>
                <a:gd name="T40" fmla="*/ 851 w 1124"/>
                <a:gd name="T41" fmla="*/ 70 h 843"/>
                <a:gd name="T42" fmla="*/ 727 w 1124"/>
                <a:gd name="T43" fmla="*/ 70 h 843"/>
                <a:gd name="T44" fmla="*/ 484 w 1124"/>
                <a:gd name="T45" fmla="*/ 70 h 843"/>
                <a:gd name="T46" fmla="*/ 562 w 1124"/>
                <a:gd name="T47" fmla="*/ 135 h 843"/>
                <a:gd name="T48" fmla="*/ 273 w 1124"/>
                <a:gd name="T49" fmla="*/ 70 h 843"/>
                <a:gd name="T50" fmla="*/ 341 w 1124"/>
                <a:gd name="T51" fmla="*/ 126 h 843"/>
                <a:gd name="T52" fmla="*/ 429 w 1124"/>
                <a:gd name="T53" fmla="*/ 246 h 843"/>
                <a:gd name="T54" fmla="*/ 343 w 1124"/>
                <a:gd name="T55" fmla="*/ 174 h 843"/>
                <a:gd name="T56" fmla="*/ 525 w 1124"/>
                <a:gd name="T57" fmla="*/ 712 h 843"/>
                <a:gd name="T58" fmla="*/ 439 w 1124"/>
                <a:gd name="T59" fmla="*/ 281 h 843"/>
                <a:gd name="T60" fmla="*/ 101 w 1124"/>
                <a:gd name="T61" fmla="*/ 281 h 843"/>
                <a:gd name="T62" fmla="*/ 446 w 1124"/>
                <a:gd name="T63" fmla="*/ 649 h 843"/>
                <a:gd name="T64" fmla="*/ 1023 w 1124"/>
                <a:gd name="T65" fmla="*/ 281 h 843"/>
                <a:gd name="T66" fmla="*/ 899 w 1124"/>
                <a:gd name="T67" fmla="*/ 281 h 843"/>
                <a:gd name="T68" fmla="*/ 808 w 1124"/>
                <a:gd name="T69" fmla="*/ 151 h 843"/>
                <a:gd name="T70" fmla="*/ 1051 w 1124"/>
                <a:gd name="T71" fmla="*/ 246 h 843"/>
                <a:gd name="T72" fmla="*/ 235 w 1124"/>
                <a:gd name="T73" fmla="*/ 84 h 843"/>
                <a:gd name="T74" fmla="*/ 221 w 1124"/>
                <a:gd name="T75" fmla="*/ 246 h 843"/>
                <a:gd name="T76" fmla="*/ 235 w 1124"/>
                <a:gd name="T77" fmla="*/ 8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4" h="843">
                  <a:moveTo>
                    <a:pt x="1103" y="199"/>
                  </a:moveTo>
                  <a:cubicBezTo>
                    <a:pt x="925" y="21"/>
                    <a:pt x="925" y="21"/>
                    <a:pt x="925" y="21"/>
                  </a:cubicBezTo>
                  <a:cubicBezTo>
                    <a:pt x="912" y="7"/>
                    <a:pt x="894" y="0"/>
                    <a:pt x="875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30" y="0"/>
                    <a:pt x="212" y="7"/>
                    <a:pt x="199" y="21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7" y="213"/>
                    <a:pt x="0" y="231"/>
                    <a:pt x="0" y="249"/>
                  </a:cubicBezTo>
                  <a:cubicBezTo>
                    <a:pt x="0" y="266"/>
                    <a:pt x="6" y="282"/>
                    <a:pt x="18" y="295"/>
                  </a:cubicBezTo>
                  <a:cubicBezTo>
                    <a:pt x="509" y="819"/>
                    <a:pt x="509" y="819"/>
                    <a:pt x="509" y="819"/>
                  </a:cubicBezTo>
                  <a:cubicBezTo>
                    <a:pt x="523" y="834"/>
                    <a:pt x="542" y="843"/>
                    <a:pt x="562" y="843"/>
                  </a:cubicBezTo>
                  <a:cubicBezTo>
                    <a:pt x="582" y="843"/>
                    <a:pt x="601" y="834"/>
                    <a:pt x="615" y="819"/>
                  </a:cubicBezTo>
                  <a:cubicBezTo>
                    <a:pt x="1106" y="295"/>
                    <a:pt x="1106" y="295"/>
                    <a:pt x="1106" y="295"/>
                  </a:cubicBezTo>
                  <a:cubicBezTo>
                    <a:pt x="1118" y="282"/>
                    <a:pt x="1124" y="265"/>
                    <a:pt x="1124" y="248"/>
                  </a:cubicBezTo>
                  <a:cubicBezTo>
                    <a:pt x="1124" y="230"/>
                    <a:pt x="1117" y="213"/>
                    <a:pt x="1103" y="199"/>
                  </a:cubicBezTo>
                  <a:close/>
                  <a:moveTo>
                    <a:pt x="640" y="246"/>
                  </a:moveTo>
                  <a:cubicBezTo>
                    <a:pt x="484" y="246"/>
                    <a:pt x="484" y="246"/>
                    <a:pt x="484" y="246"/>
                  </a:cubicBezTo>
                  <a:cubicBezTo>
                    <a:pt x="562" y="181"/>
                    <a:pt x="562" y="181"/>
                    <a:pt x="562" y="181"/>
                  </a:cubicBezTo>
                  <a:lnTo>
                    <a:pt x="640" y="246"/>
                  </a:lnTo>
                  <a:close/>
                  <a:moveTo>
                    <a:pt x="589" y="158"/>
                  </a:moveTo>
                  <a:cubicBezTo>
                    <a:pt x="685" y="78"/>
                    <a:pt x="685" y="78"/>
                    <a:pt x="685" y="78"/>
                  </a:cubicBezTo>
                  <a:cubicBezTo>
                    <a:pt x="756" y="149"/>
                    <a:pt x="756" y="149"/>
                    <a:pt x="756" y="149"/>
                  </a:cubicBezTo>
                  <a:cubicBezTo>
                    <a:pt x="667" y="223"/>
                    <a:pt x="667" y="223"/>
                    <a:pt x="667" y="223"/>
                  </a:cubicBezTo>
                  <a:lnTo>
                    <a:pt x="589" y="158"/>
                  </a:lnTo>
                  <a:close/>
                  <a:moveTo>
                    <a:pt x="457" y="223"/>
                  </a:moveTo>
                  <a:cubicBezTo>
                    <a:pt x="368" y="149"/>
                    <a:pt x="368" y="149"/>
                    <a:pt x="368" y="149"/>
                  </a:cubicBezTo>
                  <a:cubicBezTo>
                    <a:pt x="439" y="78"/>
                    <a:pt x="439" y="78"/>
                    <a:pt x="439" y="78"/>
                  </a:cubicBezTo>
                  <a:cubicBezTo>
                    <a:pt x="535" y="158"/>
                    <a:pt x="535" y="158"/>
                    <a:pt x="535" y="158"/>
                  </a:cubicBezTo>
                  <a:lnTo>
                    <a:pt x="457" y="223"/>
                  </a:lnTo>
                  <a:close/>
                  <a:moveTo>
                    <a:pt x="649" y="281"/>
                  </a:moveTo>
                  <a:cubicBezTo>
                    <a:pt x="562" y="718"/>
                    <a:pt x="562" y="718"/>
                    <a:pt x="562" y="718"/>
                  </a:cubicBezTo>
                  <a:cubicBezTo>
                    <a:pt x="475" y="281"/>
                    <a:pt x="475" y="281"/>
                    <a:pt x="475" y="281"/>
                  </a:cubicBezTo>
                  <a:lnTo>
                    <a:pt x="649" y="281"/>
                  </a:lnTo>
                  <a:close/>
                  <a:moveTo>
                    <a:pt x="685" y="281"/>
                  </a:moveTo>
                  <a:cubicBezTo>
                    <a:pt x="858" y="281"/>
                    <a:pt x="858" y="281"/>
                    <a:pt x="858" y="281"/>
                  </a:cubicBezTo>
                  <a:cubicBezTo>
                    <a:pt x="599" y="712"/>
                    <a:pt x="599" y="712"/>
                    <a:pt x="599" y="712"/>
                  </a:cubicBezTo>
                  <a:lnTo>
                    <a:pt x="685" y="281"/>
                  </a:lnTo>
                  <a:close/>
                  <a:moveTo>
                    <a:pt x="695" y="246"/>
                  </a:moveTo>
                  <a:cubicBezTo>
                    <a:pt x="781" y="174"/>
                    <a:pt x="781" y="174"/>
                    <a:pt x="781" y="174"/>
                  </a:cubicBezTo>
                  <a:cubicBezTo>
                    <a:pt x="853" y="246"/>
                    <a:pt x="853" y="246"/>
                    <a:pt x="853" y="246"/>
                  </a:cubicBezTo>
                  <a:lnTo>
                    <a:pt x="695" y="246"/>
                  </a:lnTo>
                  <a:close/>
                  <a:moveTo>
                    <a:pt x="727" y="70"/>
                  </a:moveTo>
                  <a:cubicBezTo>
                    <a:pt x="851" y="70"/>
                    <a:pt x="851" y="70"/>
                    <a:pt x="851" y="70"/>
                  </a:cubicBezTo>
                  <a:cubicBezTo>
                    <a:pt x="783" y="126"/>
                    <a:pt x="783" y="126"/>
                    <a:pt x="783" y="126"/>
                  </a:cubicBezTo>
                  <a:lnTo>
                    <a:pt x="727" y="70"/>
                  </a:lnTo>
                  <a:close/>
                  <a:moveTo>
                    <a:pt x="562" y="135"/>
                  </a:moveTo>
                  <a:cubicBezTo>
                    <a:pt x="484" y="70"/>
                    <a:pt x="484" y="70"/>
                    <a:pt x="484" y="70"/>
                  </a:cubicBezTo>
                  <a:cubicBezTo>
                    <a:pt x="640" y="70"/>
                    <a:pt x="640" y="70"/>
                    <a:pt x="640" y="70"/>
                  </a:cubicBezTo>
                  <a:lnTo>
                    <a:pt x="562" y="135"/>
                  </a:lnTo>
                  <a:close/>
                  <a:moveTo>
                    <a:pt x="341" y="126"/>
                  </a:moveTo>
                  <a:cubicBezTo>
                    <a:pt x="273" y="70"/>
                    <a:pt x="273" y="70"/>
                    <a:pt x="273" y="70"/>
                  </a:cubicBezTo>
                  <a:cubicBezTo>
                    <a:pt x="397" y="70"/>
                    <a:pt x="397" y="70"/>
                    <a:pt x="397" y="70"/>
                  </a:cubicBezTo>
                  <a:lnTo>
                    <a:pt x="341" y="126"/>
                  </a:lnTo>
                  <a:close/>
                  <a:moveTo>
                    <a:pt x="343" y="174"/>
                  </a:moveTo>
                  <a:cubicBezTo>
                    <a:pt x="429" y="246"/>
                    <a:pt x="429" y="246"/>
                    <a:pt x="429" y="246"/>
                  </a:cubicBezTo>
                  <a:cubicBezTo>
                    <a:pt x="271" y="246"/>
                    <a:pt x="271" y="246"/>
                    <a:pt x="271" y="246"/>
                  </a:cubicBezTo>
                  <a:lnTo>
                    <a:pt x="343" y="174"/>
                  </a:lnTo>
                  <a:close/>
                  <a:moveTo>
                    <a:pt x="439" y="281"/>
                  </a:moveTo>
                  <a:cubicBezTo>
                    <a:pt x="525" y="712"/>
                    <a:pt x="525" y="712"/>
                    <a:pt x="525" y="712"/>
                  </a:cubicBezTo>
                  <a:cubicBezTo>
                    <a:pt x="266" y="281"/>
                    <a:pt x="266" y="281"/>
                    <a:pt x="266" y="281"/>
                  </a:cubicBezTo>
                  <a:lnTo>
                    <a:pt x="439" y="281"/>
                  </a:lnTo>
                  <a:close/>
                  <a:moveTo>
                    <a:pt x="446" y="649"/>
                  </a:moveTo>
                  <a:cubicBezTo>
                    <a:pt x="101" y="281"/>
                    <a:pt x="101" y="281"/>
                    <a:pt x="101" y="281"/>
                  </a:cubicBezTo>
                  <a:cubicBezTo>
                    <a:pt x="225" y="281"/>
                    <a:pt x="225" y="281"/>
                    <a:pt x="225" y="281"/>
                  </a:cubicBezTo>
                  <a:lnTo>
                    <a:pt x="446" y="649"/>
                  </a:lnTo>
                  <a:close/>
                  <a:moveTo>
                    <a:pt x="899" y="281"/>
                  </a:moveTo>
                  <a:cubicBezTo>
                    <a:pt x="1023" y="281"/>
                    <a:pt x="1023" y="281"/>
                    <a:pt x="1023" y="281"/>
                  </a:cubicBezTo>
                  <a:cubicBezTo>
                    <a:pt x="678" y="649"/>
                    <a:pt x="678" y="649"/>
                    <a:pt x="678" y="649"/>
                  </a:cubicBezTo>
                  <a:lnTo>
                    <a:pt x="899" y="281"/>
                  </a:lnTo>
                  <a:close/>
                  <a:moveTo>
                    <a:pt x="903" y="246"/>
                  </a:moveTo>
                  <a:cubicBezTo>
                    <a:pt x="808" y="151"/>
                    <a:pt x="808" y="151"/>
                    <a:pt x="808" y="151"/>
                  </a:cubicBezTo>
                  <a:cubicBezTo>
                    <a:pt x="889" y="84"/>
                    <a:pt x="889" y="84"/>
                    <a:pt x="889" y="84"/>
                  </a:cubicBezTo>
                  <a:cubicBezTo>
                    <a:pt x="1051" y="246"/>
                    <a:pt x="1051" y="246"/>
                    <a:pt x="1051" y="246"/>
                  </a:cubicBezTo>
                  <a:lnTo>
                    <a:pt x="903" y="246"/>
                  </a:lnTo>
                  <a:close/>
                  <a:moveTo>
                    <a:pt x="235" y="84"/>
                  </a:moveTo>
                  <a:cubicBezTo>
                    <a:pt x="316" y="151"/>
                    <a:pt x="316" y="151"/>
                    <a:pt x="316" y="151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70" y="246"/>
                    <a:pt x="70" y="246"/>
                    <a:pt x="70" y="246"/>
                  </a:cubicBezTo>
                  <a:lnTo>
                    <a:pt x="235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63" tIns="41881" rIns="83763" bIns="4188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>
              <a:spLocks/>
            </p:cNvSpPr>
            <p:nvPr/>
          </p:nvSpPr>
          <p:spPr>
            <a:xfrm>
              <a:off x="7315471" y="3207668"/>
              <a:ext cx="504000" cy="50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6"/>
          <p:cNvGrpSpPr>
            <a:grpSpLocks noChangeAspect="1"/>
          </p:cNvGrpSpPr>
          <p:nvPr/>
        </p:nvGrpSpPr>
        <p:grpSpPr>
          <a:xfrm>
            <a:off x="5308441" y="3037437"/>
            <a:ext cx="306966" cy="306983"/>
            <a:chOff x="7277589" y="4351211"/>
            <a:chExt cx="504000" cy="504000"/>
          </a:xfrm>
        </p:grpSpPr>
        <p:grpSp>
          <p:nvGrpSpPr>
            <p:cNvPr id="19" name="Group 27"/>
            <p:cNvGrpSpPr>
              <a:grpSpLocks noChangeAspect="1"/>
            </p:cNvGrpSpPr>
            <p:nvPr/>
          </p:nvGrpSpPr>
          <p:grpSpPr>
            <a:xfrm>
              <a:off x="7406916" y="4439372"/>
              <a:ext cx="236756" cy="344023"/>
              <a:chOff x="-1587" y="-1587"/>
              <a:chExt cx="4211637" cy="6119812"/>
            </a:xfrm>
            <a:solidFill>
              <a:schemeClr val="bg1"/>
            </a:solidFill>
          </p:grpSpPr>
          <p:sp>
            <p:nvSpPr>
              <p:cNvPr id="30" name="Freeform 39"/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40"/>
              <p:cNvSpPr>
                <a:spLocks/>
              </p:cNvSpPr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Oval 28"/>
            <p:cNvSpPr>
              <a:spLocks/>
            </p:cNvSpPr>
            <p:nvPr/>
          </p:nvSpPr>
          <p:spPr>
            <a:xfrm>
              <a:off x="7277589" y="4351211"/>
              <a:ext cx="504000" cy="50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31"/>
          <p:cNvGrpSpPr>
            <a:grpSpLocks noChangeAspect="1"/>
          </p:cNvGrpSpPr>
          <p:nvPr/>
        </p:nvGrpSpPr>
        <p:grpSpPr>
          <a:xfrm>
            <a:off x="4752514" y="3508916"/>
            <a:ext cx="306966" cy="306983"/>
            <a:chOff x="6351588" y="5249129"/>
            <a:chExt cx="504000" cy="504000"/>
          </a:xfrm>
        </p:grpSpPr>
        <p:sp>
          <p:nvSpPr>
            <p:cNvPr id="33" name="Freeform 49"/>
            <p:cNvSpPr>
              <a:spLocks noEditPoints="1"/>
            </p:cNvSpPr>
            <p:nvPr/>
          </p:nvSpPr>
          <p:spPr bwMode="auto">
            <a:xfrm>
              <a:off x="6474948" y="5584193"/>
              <a:ext cx="28926" cy="28684"/>
            </a:xfrm>
            <a:custGeom>
              <a:avLst/>
              <a:gdLst>
                <a:gd name="T0" fmla="*/ 50 w 101"/>
                <a:gd name="T1" fmla="*/ 0 h 100"/>
                <a:gd name="T2" fmla="*/ 0 w 101"/>
                <a:gd name="T3" fmla="*/ 50 h 100"/>
                <a:gd name="T4" fmla="*/ 50 w 101"/>
                <a:gd name="T5" fmla="*/ 100 h 100"/>
                <a:gd name="T6" fmla="*/ 101 w 101"/>
                <a:gd name="T7" fmla="*/ 50 h 100"/>
                <a:gd name="T8" fmla="*/ 50 w 101"/>
                <a:gd name="T9" fmla="*/ 0 h 100"/>
                <a:gd name="T10" fmla="*/ 50 w 101"/>
                <a:gd name="T11" fmla="*/ 67 h 100"/>
                <a:gd name="T12" fmla="*/ 34 w 101"/>
                <a:gd name="T13" fmla="*/ 50 h 100"/>
                <a:gd name="T14" fmla="*/ 50 w 101"/>
                <a:gd name="T15" fmla="*/ 33 h 100"/>
                <a:gd name="T16" fmla="*/ 67 w 101"/>
                <a:gd name="T17" fmla="*/ 50 h 100"/>
                <a:gd name="T18" fmla="*/ 50 w 101"/>
                <a:gd name="T19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100"/>
                    <a:pt x="50" y="100"/>
                  </a:cubicBezTo>
                  <a:cubicBezTo>
                    <a:pt x="78" y="100"/>
                    <a:pt x="101" y="77"/>
                    <a:pt x="101" y="50"/>
                  </a:cubicBezTo>
                  <a:cubicBezTo>
                    <a:pt x="101" y="22"/>
                    <a:pt x="78" y="0"/>
                    <a:pt x="50" y="0"/>
                  </a:cubicBezTo>
                  <a:close/>
                  <a:moveTo>
                    <a:pt x="50" y="67"/>
                  </a:moveTo>
                  <a:cubicBezTo>
                    <a:pt x="41" y="67"/>
                    <a:pt x="34" y="59"/>
                    <a:pt x="34" y="50"/>
                  </a:cubicBezTo>
                  <a:cubicBezTo>
                    <a:pt x="34" y="41"/>
                    <a:pt x="41" y="33"/>
                    <a:pt x="50" y="33"/>
                  </a:cubicBezTo>
                  <a:cubicBezTo>
                    <a:pt x="60" y="33"/>
                    <a:pt x="67" y="41"/>
                    <a:pt x="67" y="50"/>
                  </a:cubicBezTo>
                  <a:cubicBezTo>
                    <a:pt x="67" y="59"/>
                    <a:pt x="60" y="67"/>
                    <a:pt x="50" y="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63" tIns="41881" rIns="83763" bIns="4188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6351588" y="5249129"/>
              <a:ext cx="504000" cy="50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78"/>
            <p:cNvSpPr>
              <a:spLocks noChangeAspect="1" noEditPoints="1"/>
            </p:cNvSpPr>
            <p:nvPr/>
          </p:nvSpPr>
          <p:spPr bwMode="auto">
            <a:xfrm>
              <a:off x="6449971" y="5348129"/>
              <a:ext cx="322989" cy="313374"/>
            </a:xfrm>
            <a:custGeom>
              <a:avLst/>
              <a:gdLst>
                <a:gd name="T0" fmla="*/ 172 w 241"/>
                <a:gd name="T1" fmla="*/ 0 h 234"/>
                <a:gd name="T2" fmla="*/ 102 w 241"/>
                <a:gd name="T3" fmla="*/ 50 h 234"/>
                <a:gd name="T4" fmla="*/ 102 w 241"/>
                <a:gd name="T5" fmla="*/ 50 h 234"/>
                <a:gd name="T6" fmla="*/ 26 w 241"/>
                <a:gd name="T7" fmla="*/ 126 h 234"/>
                <a:gd name="T8" fmla="*/ 2 w 241"/>
                <a:gd name="T9" fmla="*/ 201 h 234"/>
                <a:gd name="T10" fmla="*/ 26 w 241"/>
                <a:gd name="T11" fmla="*/ 234 h 234"/>
                <a:gd name="T12" fmla="*/ 96 w 241"/>
                <a:gd name="T13" fmla="*/ 216 h 234"/>
                <a:gd name="T14" fmla="*/ 220 w 241"/>
                <a:gd name="T15" fmla="*/ 97 h 234"/>
                <a:gd name="T16" fmla="*/ 117 w 241"/>
                <a:gd name="T17" fmla="*/ 174 h 234"/>
                <a:gd name="T18" fmla="*/ 181 w 241"/>
                <a:gd name="T19" fmla="*/ 86 h 234"/>
                <a:gd name="T20" fmla="*/ 174 w 241"/>
                <a:gd name="T21" fmla="*/ 123 h 234"/>
                <a:gd name="T22" fmla="*/ 117 w 241"/>
                <a:gd name="T23" fmla="*/ 180 h 234"/>
                <a:gd name="T24" fmla="*/ 108 w 241"/>
                <a:gd name="T25" fmla="*/ 148 h 234"/>
                <a:gd name="T26" fmla="*/ 84 w 241"/>
                <a:gd name="T27" fmla="*/ 125 h 234"/>
                <a:gd name="T28" fmla="*/ 169 w 241"/>
                <a:gd name="T29" fmla="*/ 66 h 234"/>
                <a:gd name="T30" fmla="*/ 108 w 241"/>
                <a:gd name="T31" fmla="*/ 148 h 234"/>
                <a:gd name="T32" fmla="*/ 56 w 241"/>
                <a:gd name="T33" fmla="*/ 117 h 234"/>
                <a:gd name="T34" fmla="*/ 146 w 241"/>
                <a:gd name="T35" fmla="*/ 53 h 234"/>
                <a:gd name="T36" fmla="*/ 31 w 241"/>
                <a:gd name="T37" fmla="*/ 219 h 234"/>
                <a:gd name="T38" fmla="*/ 15 w 241"/>
                <a:gd name="T39" fmla="*/ 209 h 234"/>
                <a:gd name="T40" fmla="*/ 23 w 241"/>
                <a:gd name="T41" fmla="*/ 177 h 234"/>
                <a:gd name="T42" fmla="*/ 58 w 241"/>
                <a:gd name="T43" fmla="*/ 211 h 234"/>
                <a:gd name="T44" fmla="*/ 65 w 241"/>
                <a:gd name="T45" fmla="*/ 210 h 234"/>
                <a:gd name="T46" fmla="*/ 26 w 241"/>
                <a:gd name="T47" fmla="*/ 169 h 234"/>
                <a:gd name="T48" fmla="*/ 36 w 241"/>
                <a:gd name="T49" fmla="*/ 138 h 234"/>
                <a:gd name="T50" fmla="*/ 95 w 241"/>
                <a:gd name="T51" fmla="*/ 201 h 234"/>
                <a:gd name="T52" fmla="*/ 65 w 241"/>
                <a:gd name="T53" fmla="*/ 210 h 234"/>
                <a:gd name="T54" fmla="*/ 198 w 241"/>
                <a:gd name="T55" fmla="*/ 99 h 234"/>
                <a:gd name="T56" fmla="*/ 179 w 241"/>
                <a:gd name="T57" fmla="*/ 55 h 234"/>
                <a:gd name="T58" fmla="*/ 148 w 241"/>
                <a:gd name="T59" fmla="*/ 24 h 234"/>
                <a:gd name="T60" fmla="*/ 205 w 241"/>
                <a:gd name="T61" fmla="*/ 30 h 234"/>
                <a:gd name="T62" fmla="*/ 210 w 241"/>
                <a:gd name="T63" fmla="*/ 8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34">
                  <a:moveTo>
                    <a:pt x="215" y="19"/>
                  </a:moveTo>
                  <a:cubicBezTo>
                    <a:pt x="203" y="7"/>
                    <a:pt x="187" y="0"/>
                    <a:pt x="172" y="0"/>
                  </a:cubicBezTo>
                  <a:cubicBezTo>
                    <a:pt x="159" y="0"/>
                    <a:pt x="146" y="5"/>
                    <a:pt x="138" y="14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3" y="130"/>
                    <a:pt x="20" y="134"/>
                    <a:pt x="19" y="139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2" y="201"/>
                    <a:pt x="0" y="206"/>
                    <a:pt x="0" y="209"/>
                  </a:cubicBezTo>
                  <a:cubicBezTo>
                    <a:pt x="0" y="223"/>
                    <a:pt x="12" y="234"/>
                    <a:pt x="26" y="234"/>
                  </a:cubicBezTo>
                  <a:cubicBezTo>
                    <a:pt x="29" y="234"/>
                    <a:pt x="34" y="233"/>
                    <a:pt x="34" y="233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101" y="215"/>
                    <a:pt x="105" y="213"/>
                    <a:pt x="109" y="209"/>
                  </a:cubicBezTo>
                  <a:cubicBezTo>
                    <a:pt x="220" y="97"/>
                    <a:pt x="220" y="97"/>
                    <a:pt x="220" y="97"/>
                  </a:cubicBezTo>
                  <a:cubicBezTo>
                    <a:pt x="241" y="76"/>
                    <a:pt x="238" y="42"/>
                    <a:pt x="215" y="19"/>
                  </a:cubicBezTo>
                  <a:close/>
                  <a:moveTo>
                    <a:pt x="117" y="174"/>
                  </a:moveTo>
                  <a:cubicBezTo>
                    <a:pt x="117" y="168"/>
                    <a:pt x="115" y="161"/>
                    <a:pt x="112" y="155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5" y="99"/>
                    <a:pt x="183" y="11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7" y="178"/>
                    <a:pt x="118" y="176"/>
                    <a:pt x="117" y="174"/>
                  </a:cubicBezTo>
                  <a:close/>
                  <a:moveTo>
                    <a:pt x="108" y="148"/>
                  </a:moveTo>
                  <a:cubicBezTo>
                    <a:pt x="106" y="144"/>
                    <a:pt x="103" y="140"/>
                    <a:pt x="99" y="136"/>
                  </a:cubicBezTo>
                  <a:cubicBezTo>
                    <a:pt x="94" y="131"/>
                    <a:pt x="89" y="128"/>
                    <a:pt x="84" y="125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59" y="58"/>
                    <a:pt x="164" y="61"/>
                    <a:pt x="169" y="66"/>
                  </a:cubicBezTo>
                  <a:cubicBezTo>
                    <a:pt x="173" y="70"/>
                    <a:pt x="176" y="74"/>
                    <a:pt x="178" y="79"/>
                  </a:cubicBezTo>
                  <a:lnTo>
                    <a:pt x="108" y="148"/>
                  </a:lnTo>
                  <a:close/>
                  <a:moveTo>
                    <a:pt x="77" y="121"/>
                  </a:moveTo>
                  <a:cubicBezTo>
                    <a:pt x="70" y="119"/>
                    <a:pt x="63" y="117"/>
                    <a:pt x="56" y="117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21" y="52"/>
                    <a:pt x="133" y="50"/>
                    <a:pt x="146" y="53"/>
                  </a:cubicBezTo>
                  <a:lnTo>
                    <a:pt x="77" y="121"/>
                  </a:lnTo>
                  <a:close/>
                  <a:moveTo>
                    <a:pt x="31" y="219"/>
                  </a:moveTo>
                  <a:cubicBezTo>
                    <a:pt x="30" y="219"/>
                    <a:pt x="28" y="219"/>
                    <a:pt x="26" y="220"/>
                  </a:cubicBezTo>
                  <a:cubicBezTo>
                    <a:pt x="20" y="219"/>
                    <a:pt x="15" y="215"/>
                    <a:pt x="15" y="209"/>
                  </a:cubicBezTo>
                  <a:cubicBezTo>
                    <a:pt x="15" y="207"/>
                    <a:pt x="16" y="205"/>
                    <a:pt x="16" y="204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32" y="176"/>
                    <a:pt x="41" y="180"/>
                    <a:pt x="48" y="187"/>
                  </a:cubicBezTo>
                  <a:cubicBezTo>
                    <a:pt x="55" y="194"/>
                    <a:pt x="58" y="203"/>
                    <a:pt x="58" y="211"/>
                  </a:cubicBezTo>
                  <a:lnTo>
                    <a:pt x="31" y="219"/>
                  </a:lnTo>
                  <a:close/>
                  <a:moveTo>
                    <a:pt x="65" y="210"/>
                  </a:moveTo>
                  <a:cubicBezTo>
                    <a:pt x="65" y="200"/>
                    <a:pt x="61" y="190"/>
                    <a:pt x="53" y="182"/>
                  </a:cubicBezTo>
                  <a:cubicBezTo>
                    <a:pt x="45" y="174"/>
                    <a:pt x="35" y="170"/>
                    <a:pt x="26" y="169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3" y="141"/>
                    <a:pt x="34" y="139"/>
                    <a:pt x="36" y="138"/>
                  </a:cubicBezTo>
                  <a:cubicBezTo>
                    <a:pt x="50" y="127"/>
                    <a:pt x="73" y="130"/>
                    <a:pt x="88" y="146"/>
                  </a:cubicBezTo>
                  <a:cubicBezTo>
                    <a:pt x="105" y="163"/>
                    <a:pt x="108" y="187"/>
                    <a:pt x="95" y="201"/>
                  </a:cubicBezTo>
                  <a:cubicBezTo>
                    <a:pt x="94" y="202"/>
                    <a:pt x="93" y="202"/>
                    <a:pt x="92" y="202"/>
                  </a:cubicBezTo>
                  <a:lnTo>
                    <a:pt x="65" y="210"/>
                  </a:lnTo>
                  <a:close/>
                  <a:moveTo>
                    <a:pt x="210" y="86"/>
                  </a:moveTo>
                  <a:cubicBezTo>
                    <a:pt x="198" y="99"/>
                    <a:pt x="198" y="99"/>
                    <a:pt x="198" y="99"/>
                  </a:cubicBezTo>
                  <a:cubicBezTo>
                    <a:pt x="198" y="97"/>
                    <a:pt x="198" y="96"/>
                    <a:pt x="198" y="94"/>
                  </a:cubicBezTo>
                  <a:cubicBezTo>
                    <a:pt x="196" y="80"/>
                    <a:pt x="190" y="66"/>
                    <a:pt x="179" y="55"/>
                  </a:cubicBezTo>
                  <a:cubicBezTo>
                    <a:pt x="167" y="44"/>
                    <a:pt x="151" y="37"/>
                    <a:pt x="136" y="37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4" y="18"/>
                    <a:pt x="162" y="15"/>
                    <a:pt x="172" y="15"/>
                  </a:cubicBezTo>
                  <a:cubicBezTo>
                    <a:pt x="183" y="15"/>
                    <a:pt x="196" y="20"/>
                    <a:pt x="205" y="30"/>
                  </a:cubicBezTo>
                  <a:cubicBezTo>
                    <a:pt x="214" y="38"/>
                    <a:pt x="219" y="49"/>
                    <a:pt x="219" y="60"/>
                  </a:cubicBezTo>
                  <a:cubicBezTo>
                    <a:pt x="220" y="70"/>
                    <a:pt x="217" y="80"/>
                    <a:pt x="21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63" tIns="41881" rIns="83763" bIns="4188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35"/>
          <p:cNvGrpSpPr>
            <a:grpSpLocks noChangeAspect="1"/>
          </p:cNvGrpSpPr>
          <p:nvPr/>
        </p:nvGrpSpPr>
        <p:grpSpPr>
          <a:xfrm>
            <a:off x="4031909" y="3515412"/>
            <a:ext cx="306966" cy="306983"/>
            <a:chOff x="5158265" y="5157503"/>
            <a:chExt cx="504000" cy="504000"/>
          </a:xfrm>
        </p:grpSpPr>
        <p:grpSp>
          <p:nvGrpSpPr>
            <p:cNvPr id="27" name="Group 36"/>
            <p:cNvGrpSpPr>
              <a:grpSpLocks noChangeAspect="1"/>
            </p:cNvGrpSpPr>
            <p:nvPr/>
          </p:nvGrpSpPr>
          <p:grpSpPr>
            <a:xfrm>
              <a:off x="5258893" y="5241947"/>
              <a:ext cx="306205" cy="306083"/>
              <a:chOff x="0" y="1588"/>
              <a:chExt cx="4016375" cy="4014787"/>
            </a:xfrm>
            <a:solidFill>
              <a:schemeClr val="bg1"/>
            </a:solidFill>
          </p:grpSpPr>
          <p:sp>
            <p:nvSpPr>
              <p:cNvPr id="39" name="Freeform 48"/>
              <p:cNvSpPr>
                <a:spLocks noEditPoints="1"/>
              </p:cNvSpPr>
              <p:nvPr/>
            </p:nvSpPr>
            <p:spPr bwMode="auto">
              <a:xfrm>
                <a:off x="0" y="1588"/>
                <a:ext cx="4016375" cy="4014787"/>
              </a:xfrm>
              <a:custGeom>
                <a:avLst/>
                <a:gdLst>
                  <a:gd name="T0" fmla="*/ 690 w 1068"/>
                  <a:gd name="T1" fmla="*/ 335 h 1068"/>
                  <a:gd name="T2" fmla="*/ 534 w 1068"/>
                  <a:gd name="T3" fmla="*/ 0 h 1068"/>
                  <a:gd name="T4" fmla="*/ 301 w 1068"/>
                  <a:gd name="T5" fmla="*/ 342 h 1068"/>
                  <a:gd name="T6" fmla="*/ 267 w 1068"/>
                  <a:gd name="T7" fmla="*/ 360 h 1068"/>
                  <a:gd name="T8" fmla="*/ 100 w 1068"/>
                  <a:gd name="T9" fmla="*/ 334 h 1068"/>
                  <a:gd name="T10" fmla="*/ 0 w 1068"/>
                  <a:gd name="T11" fmla="*/ 968 h 1068"/>
                  <a:gd name="T12" fmla="*/ 201 w 1068"/>
                  <a:gd name="T13" fmla="*/ 1068 h 1068"/>
                  <a:gd name="T14" fmla="*/ 291 w 1068"/>
                  <a:gd name="T15" fmla="*/ 1011 h 1068"/>
                  <a:gd name="T16" fmla="*/ 301 w 1068"/>
                  <a:gd name="T17" fmla="*/ 1013 h 1068"/>
                  <a:gd name="T18" fmla="*/ 635 w 1068"/>
                  <a:gd name="T19" fmla="*/ 1068 h 1068"/>
                  <a:gd name="T20" fmla="*/ 937 w 1068"/>
                  <a:gd name="T21" fmla="*/ 1004 h 1068"/>
                  <a:gd name="T22" fmla="*/ 952 w 1068"/>
                  <a:gd name="T23" fmla="*/ 909 h 1068"/>
                  <a:gd name="T24" fmla="*/ 1007 w 1068"/>
                  <a:gd name="T25" fmla="*/ 732 h 1068"/>
                  <a:gd name="T26" fmla="*/ 1039 w 1068"/>
                  <a:gd name="T27" fmla="*/ 560 h 1068"/>
                  <a:gd name="T28" fmla="*/ 1068 w 1068"/>
                  <a:gd name="T29" fmla="*/ 481 h 1068"/>
                  <a:gd name="T30" fmla="*/ 974 w 1068"/>
                  <a:gd name="T31" fmla="*/ 349 h 1068"/>
                  <a:gd name="T32" fmla="*/ 201 w 1068"/>
                  <a:gd name="T33" fmla="*/ 1001 h 1068"/>
                  <a:gd name="T34" fmla="*/ 67 w 1068"/>
                  <a:gd name="T35" fmla="*/ 968 h 1068"/>
                  <a:gd name="T36" fmla="*/ 100 w 1068"/>
                  <a:gd name="T37" fmla="*/ 401 h 1068"/>
                  <a:gd name="T38" fmla="*/ 234 w 1068"/>
                  <a:gd name="T39" fmla="*/ 434 h 1068"/>
                  <a:gd name="T40" fmla="*/ 1001 w 1068"/>
                  <a:gd name="T41" fmla="*/ 485 h 1068"/>
                  <a:gd name="T42" fmla="*/ 868 w 1068"/>
                  <a:gd name="T43" fmla="*/ 534 h 1068"/>
                  <a:gd name="T44" fmla="*/ 868 w 1068"/>
                  <a:gd name="T45" fmla="*/ 567 h 1068"/>
                  <a:gd name="T46" fmla="*/ 986 w 1068"/>
                  <a:gd name="T47" fmla="*/ 629 h 1068"/>
                  <a:gd name="T48" fmla="*/ 835 w 1068"/>
                  <a:gd name="T49" fmla="*/ 701 h 1068"/>
                  <a:gd name="T50" fmla="*/ 835 w 1068"/>
                  <a:gd name="T51" fmla="*/ 734 h 1068"/>
                  <a:gd name="T52" fmla="*/ 944 w 1068"/>
                  <a:gd name="T53" fmla="*/ 803 h 1068"/>
                  <a:gd name="T54" fmla="*/ 801 w 1068"/>
                  <a:gd name="T55" fmla="*/ 868 h 1068"/>
                  <a:gd name="T56" fmla="*/ 801 w 1068"/>
                  <a:gd name="T57" fmla="*/ 901 h 1068"/>
                  <a:gd name="T58" fmla="*/ 888 w 1068"/>
                  <a:gd name="T59" fmla="*/ 948 h 1068"/>
                  <a:gd name="T60" fmla="*/ 818 w 1068"/>
                  <a:gd name="T61" fmla="*/ 1001 h 1068"/>
                  <a:gd name="T62" fmla="*/ 450 w 1068"/>
                  <a:gd name="T63" fmla="*/ 980 h 1068"/>
                  <a:gd name="T64" fmla="*/ 268 w 1068"/>
                  <a:gd name="T65" fmla="*/ 914 h 1068"/>
                  <a:gd name="T66" fmla="*/ 294 w 1068"/>
                  <a:gd name="T67" fmla="*/ 418 h 1068"/>
                  <a:gd name="T68" fmla="*/ 501 w 1068"/>
                  <a:gd name="T69" fmla="*/ 100 h 1068"/>
                  <a:gd name="T70" fmla="*/ 632 w 1068"/>
                  <a:gd name="T71" fmla="*/ 225 h 1068"/>
                  <a:gd name="T72" fmla="*/ 962 w 1068"/>
                  <a:gd name="T73" fmla="*/ 413 h 1068"/>
                  <a:gd name="T74" fmla="*/ 1001 w 1068"/>
                  <a:gd name="T75" fmla="*/ 485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68" h="1068">
                    <a:moveTo>
                      <a:pt x="974" y="349"/>
                    </a:moveTo>
                    <a:cubicBezTo>
                      <a:pt x="932" y="339"/>
                      <a:pt x="834" y="339"/>
                      <a:pt x="690" y="335"/>
                    </a:cubicBezTo>
                    <a:cubicBezTo>
                      <a:pt x="697" y="304"/>
                      <a:pt x="699" y="275"/>
                      <a:pt x="699" y="225"/>
                    </a:cubicBezTo>
                    <a:cubicBezTo>
                      <a:pt x="699" y="105"/>
                      <a:pt x="611" y="0"/>
                      <a:pt x="534" y="0"/>
                    </a:cubicBezTo>
                    <a:cubicBezTo>
                      <a:pt x="480" y="0"/>
                      <a:pt x="435" y="45"/>
                      <a:pt x="434" y="99"/>
                    </a:cubicBezTo>
                    <a:cubicBezTo>
                      <a:pt x="433" y="167"/>
                      <a:pt x="413" y="283"/>
                      <a:pt x="301" y="342"/>
                    </a:cubicBezTo>
                    <a:cubicBezTo>
                      <a:pt x="292" y="346"/>
                      <a:pt x="269" y="357"/>
                      <a:pt x="265" y="359"/>
                    </a:cubicBezTo>
                    <a:cubicBezTo>
                      <a:pt x="267" y="360"/>
                      <a:pt x="267" y="360"/>
                      <a:pt x="267" y="360"/>
                    </a:cubicBezTo>
                    <a:cubicBezTo>
                      <a:pt x="250" y="345"/>
                      <a:pt x="225" y="334"/>
                      <a:pt x="201" y="334"/>
                    </a:cubicBezTo>
                    <a:cubicBezTo>
                      <a:pt x="100" y="334"/>
                      <a:pt x="100" y="334"/>
                      <a:pt x="100" y="334"/>
                    </a:cubicBezTo>
                    <a:cubicBezTo>
                      <a:pt x="45" y="334"/>
                      <a:pt x="0" y="379"/>
                      <a:pt x="0" y="434"/>
                    </a:cubicBezTo>
                    <a:cubicBezTo>
                      <a:pt x="0" y="968"/>
                      <a:pt x="0" y="968"/>
                      <a:pt x="0" y="968"/>
                    </a:cubicBezTo>
                    <a:cubicBezTo>
                      <a:pt x="0" y="1023"/>
                      <a:pt x="45" y="1068"/>
                      <a:pt x="100" y="1068"/>
                    </a:cubicBezTo>
                    <a:cubicBezTo>
                      <a:pt x="201" y="1068"/>
                      <a:pt x="201" y="1068"/>
                      <a:pt x="201" y="1068"/>
                    </a:cubicBezTo>
                    <a:cubicBezTo>
                      <a:pt x="240" y="1068"/>
                      <a:pt x="273" y="1044"/>
                      <a:pt x="290" y="1010"/>
                    </a:cubicBezTo>
                    <a:cubicBezTo>
                      <a:pt x="290" y="1011"/>
                      <a:pt x="291" y="1011"/>
                      <a:pt x="291" y="1011"/>
                    </a:cubicBezTo>
                    <a:cubicBezTo>
                      <a:pt x="293" y="1011"/>
                      <a:pt x="296" y="1012"/>
                      <a:pt x="299" y="1013"/>
                    </a:cubicBezTo>
                    <a:cubicBezTo>
                      <a:pt x="300" y="1013"/>
                      <a:pt x="300" y="1013"/>
                      <a:pt x="301" y="1013"/>
                    </a:cubicBezTo>
                    <a:cubicBezTo>
                      <a:pt x="320" y="1018"/>
                      <a:pt x="357" y="1027"/>
                      <a:pt x="436" y="1045"/>
                    </a:cubicBezTo>
                    <a:cubicBezTo>
                      <a:pt x="453" y="1049"/>
                      <a:pt x="542" y="1068"/>
                      <a:pt x="635" y="1068"/>
                    </a:cubicBezTo>
                    <a:cubicBezTo>
                      <a:pt x="818" y="1068"/>
                      <a:pt x="818" y="1068"/>
                      <a:pt x="818" y="1068"/>
                    </a:cubicBezTo>
                    <a:cubicBezTo>
                      <a:pt x="873" y="1068"/>
                      <a:pt x="913" y="1047"/>
                      <a:pt x="937" y="1004"/>
                    </a:cubicBezTo>
                    <a:cubicBezTo>
                      <a:pt x="938" y="1003"/>
                      <a:pt x="945" y="988"/>
                      <a:pt x="952" y="968"/>
                    </a:cubicBezTo>
                    <a:cubicBezTo>
                      <a:pt x="956" y="952"/>
                      <a:pt x="958" y="931"/>
                      <a:pt x="952" y="909"/>
                    </a:cubicBezTo>
                    <a:cubicBezTo>
                      <a:pt x="988" y="884"/>
                      <a:pt x="1000" y="847"/>
                      <a:pt x="1007" y="823"/>
                    </a:cubicBezTo>
                    <a:cubicBezTo>
                      <a:pt x="1020" y="783"/>
                      <a:pt x="1016" y="753"/>
                      <a:pt x="1007" y="732"/>
                    </a:cubicBezTo>
                    <a:cubicBezTo>
                      <a:pt x="1027" y="713"/>
                      <a:pt x="1045" y="684"/>
                      <a:pt x="1052" y="640"/>
                    </a:cubicBezTo>
                    <a:cubicBezTo>
                      <a:pt x="1056" y="612"/>
                      <a:pt x="1052" y="584"/>
                      <a:pt x="1039" y="560"/>
                    </a:cubicBezTo>
                    <a:cubicBezTo>
                      <a:pt x="1058" y="539"/>
                      <a:pt x="1066" y="513"/>
                      <a:pt x="1067" y="488"/>
                    </a:cubicBezTo>
                    <a:cubicBezTo>
                      <a:pt x="1068" y="481"/>
                      <a:pt x="1068" y="481"/>
                      <a:pt x="1068" y="481"/>
                    </a:cubicBezTo>
                    <a:cubicBezTo>
                      <a:pt x="1068" y="476"/>
                      <a:pt x="1068" y="474"/>
                      <a:pt x="1068" y="464"/>
                    </a:cubicBezTo>
                    <a:cubicBezTo>
                      <a:pt x="1068" y="422"/>
                      <a:pt x="1039" y="368"/>
                      <a:pt x="974" y="349"/>
                    </a:cubicBezTo>
                    <a:close/>
                    <a:moveTo>
                      <a:pt x="234" y="968"/>
                    </a:moveTo>
                    <a:cubicBezTo>
                      <a:pt x="234" y="986"/>
                      <a:pt x="219" y="1001"/>
                      <a:pt x="201" y="1001"/>
                    </a:cubicBezTo>
                    <a:cubicBezTo>
                      <a:pt x="100" y="1001"/>
                      <a:pt x="100" y="1001"/>
                      <a:pt x="100" y="1001"/>
                    </a:cubicBezTo>
                    <a:cubicBezTo>
                      <a:pt x="82" y="1001"/>
                      <a:pt x="67" y="986"/>
                      <a:pt x="67" y="968"/>
                    </a:cubicBezTo>
                    <a:cubicBezTo>
                      <a:pt x="67" y="434"/>
                      <a:pt x="67" y="434"/>
                      <a:pt x="67" y="434"/>
                    </a:cubicBezTo>
                    <a:cubicBezTo>
                      <a:pt x="67" y="415"/>
                      <a:pt x="82" y="401"/>
                      <a:pt x="100" y="401"/>
                    </a:cubicBezTo>
                    <a:cubicBezTo>
                      <a:pt x="201" y="401"/>
                      <a:pt x="201" y="401"/>
                      <a:pt x="201" y="401"/>
                    </a:cubicBezTo>
                    <a:cubicBezTo>
                      <a:pt x="219" y="401"/>
                      <a:pt x="234" y="415"/>
                      <a:pt x="234" y="434"/>
                    </a:cubicBezTo>
                    <a:lnTo>
                      <a:pt x="234" y="968"/>
                    </a:lnTo>
                    <a:close/>
                    <a:moveTo>
                      <a:pt x="1001" y="485"/>
                    </a:moveTo>
                    <a:cubicBezTo>
                      <a:pt x="1000" y="502"/>
                      <a:pt x="993" y="534"/>
                      <a:pt x="935" y="534"/>
                    </a:cubicBezTo>
                    <a:cubicBezTo>
                      <a:pt x="885" y="534"/>
                      <a:pt x="868" y="534"/>
                      <a:pt x="868" y="534"/>
                    </a:cubicBezTo>
                    <a:cubicBezTo>
                      <a:pt x="859" y="534"/>
                      <a:pt x="851" y="541"/>
                      <a:pt x="851" y="551"/>
                    </a:cubicBezTo>
                    <a:cubicBezTo>
                      <a:pt x="851" y="560"/>
                      <a:pt x="859" y="567"/>
                      <a:pt x="868" y="567"/>
                    </a:cubicBezTo>
                    <a:cubicBezTo>
                      <a:pt x="868" y="567"/>
                      <a:pt x="883" y="567"/>
                      <a:pt x="933" y="567"/>
                    </a:cubicBezTo>
                    <a:cubicBezTo>
                      <a:pt x="983" y="567"/>
                      <a:pt x="989" y="609"/>
                      <a:pt x="986" y="629"/>
                    </a:cubicBezTo>
                    <a:cubicBezTo>
                      <a:pt x="982" y="654"/>
                      <a:pt x="970" y="701"/>
                      <a:pt x="914" y="701"/>
                    </a:cubicBezTo>
                    <a:cubicBezTo>
                      <a:pt x="858" y="701"/>
                      <a:pt x="835" y="701"/>
                      <a:pt x="835" y="701"/>
                    </a:cubicBezTo>
                    <a:cubicBezTo>
                      <a:pt x="825" y="701"/>
                      <a:pt x="818" y="708"/>
                      <a:pt x="818" y="718"/>
                    </a:cubicBezTo>
                    <a:cubicBezTo>
                      <a:pt x="818" y="727"/>
                      <a:pt x="825" y="734"/>
                      <a:pt x="835" y="734"/>
                    </a:cubicBezTo>
                    <a:cubicBezTo>
                      <a:pt x="835" y="734"/>
                      <a:pt x="874" y="734"/>
                      <a:pt x="900" y="734"/>
                    </a:cubicBezTo>
                    <a:cubicBezTo>
                      <a:pt x="957" y="734"/>
                      <a:pt x="952" y="777"/>
                      <a:pt x="944" y="803"/>
                    </a:cubicBezTo>
                    <a:cubicBezTo>
                      <a:pt x="933" y="837"/>
                      <a:pt x="926" y="868"/>
                      <a:pt x="856" y="868"/>
                    </a:cubicBezTo>
                    <a:cubicBezTo>
                      <a:pt x="831" y="868"/>
                      <a:pt x="801" y="868"/>
                      <a:pt x="801" y="868"/>
                    </a:cubicBezTo>
                    <a:cubicBezTo>
                      <a:pt x="792" y="868"/>
                      <a:pt x="784" y="875"/>
                      <a:pt x="784" y="884"/>
                    </a:cubicBezTo>
                    <a:cubicBezTo>
                      <a:pt x="784" y="894"/>
                      <a:pt x="792" y="901"/>
                      <a:pt x="801" y="901"/>
                    </a:cubicBezTo>
                    <a:cubicBezTo>
                      <a:pt x="801" y="901"/>
                      <a:pt x="824" y="901"/>
                      <a:pt x="853" y="901"/>
                    </a:cubicBezTo>
                    <a:cubicBezTo>
                      <a:pt x="890" y="901"/>
                      <a:pt x="892" y="936"/>
                      <a:pt x="888" y="948"/>
                    </a:cubicBezTo>
                    <a:cubicBezTo>
                      <a:pt x="884" y="962"/>
                      <a:pt x="879" y="972"/>
                      <a:pt x="878" y="972"/>
                    </a:cubicBezTo>
                    <a:cubicBezTo>
                      <a:pt x="868" y="990"/>
                      <a:pt x="852" y="1001"/>
                      <a:pt x="818" y="1001"/>
                    </a:cubicBezTo>
                    <a:cubicBezTo>
                      <a:pt x="635" y="1001"/>
                      <a:pt x="635" y="1001"/>
                      <a:pt x="635" y="1001"/>
                    </a:cubicBezTo>
                    <a:cubicBezTo>
                      <a:pt x="544" y="1001"/>
                      <a:pt x="453" y="980"/>
                      <a:pt x="450" y="980"/>
                    </a:cubicBezTo>
                    <a:cubicBezTo>
                      <a:pt x="312" y="948"/>
                      <a:pt x="304" y="946"/>
                      <a:pt x="296" y="943"/>
                    </a:cubicBezTo>
                    <a:cubicBezTo>
                      <a:pt x="296" y="943"/>
                      <a:pt x="268" y="938"/>
                      <a:pt x="268" y="914"/>
                    </a:cubicBezTo>
                    <a:cubicBezTo>
                      <a:pt x="267" y="453"/>
                      <a:pt x="267" y="453"/>
                      <a:pt x="267" y="453"/>
                    </a:cubicBezTo>
                    <a:cubicBezTo>
                      <a:pt x="267" y="437"/>
                      <a:pt x="277" y="423"/>
                      <a:pt x="294" y="418"/>
                    </a:cubicBezTo>
                    <a:cubicBezTo>
                      <a:pt x="296" y="417"/>
                      <a:pt x="299" y="416"/>
                      <a:pt x="301" y="415"/>
                    </a:cubicBezTo>
                    <a:cubicBezTo>
                      <a:pt x="453" y="352"/>
                      <a:pt x="500" y="214"/>
                      <a:pt x="501" y="100"/>
                    </a:cubicBezTo>
                    <a:cubicBezTo>
                      <a:pt x="501" y="84"/>
                      <a:pt x="513" y="67"/>
                      <a:pt x="534" y="67"/>
                    </a:cubicBezTo>
                    <a:cubicBezTo>
                      <a:pt x="570" y="67"/>
                      <a:pt x="632" y="138"/>
                      <a:pt x="632" y="225"/>
                    </a:cubicBezTo>
                    <a:cubicBezTo>
                      <a:pt x="632" y="304"/>
                      <a:pt x="629" y="318"/>
                      <a:pt x="601" y="401"/>
                    </a:cubicBezTo>
                    <a:cubicBezTo>
                      <a:pt x="935" y="401"/>
                      <a:pt x="932" y="405"/>
                      <a:pt x="962" y="413"/>
                    </a:cubicBezTo>
                    <a:cubicBezTo>
                      <a:pt x="998" y="423"/>
                      <a:pt x="1002" y="454"/>
                      <a:pt x="1002" y="464"/>
                    </a:cubicBezTo>
                    <a:cubicBezTo>
                      <a:pt x="1002" y="476"/>
                      <a:pt x="1001" y="474"/>
                      <a:pt x="1001" y="4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49"/>
              <p:cNvSpPr>
                <a:spLocks noEditPoints="1"/>
              </p:cNvSpPr>
              <p:nvPr/>
            </p:nvSpPr>
            <p:spPr bwMode="auto">
              <a:xfrm>
                <a:off x="376238" y="3263900"/>
                <a:ext cx="379413" cy="376237"/>
              </a:xfrm>
              <a:custGeom>
                <a:avLst/>
                <a:gdLst>
                  <a:gd name="T0" fmla="*/ 50 w 101"/>
                  <a:gd name="T1" fmla="*/ 0 h 100"/>
                  <a:gd name="T2" fmla="*/ 0 w 101"/>
                  <a:gd name="T3" fmla="*/ 50 h 100"/>
                  <a:gd name="T4" fmla="*/ 50 w 101"/>
                  <a:gd name="T5" fmla="*/ 100 h 100"/>
                  <a:gd name="T6" fmla="*/ 101 w 101"/>
                  <a:gd name="T7" fmla="*/ 50 h 100"/>
                  <a:gd name="T8" fmla="*/ 50 w 101"/>
                  <a:gd name="T9" fmla="*/ 0 h 100"/>
                  <a:gd name="T10" fmla="*/ 50 w 101"/>
                  <a:gd name="T11" fmla="*/ 67 h 100"/>
                  <a:gd name="T12" fmla="*/ 34 w 101"/>
                  <a:gd name="T13" fmla="*/ 50 h 100"/>
                  <a:gd name="T14" fmla="*/ 50 w 101"/>
                  <a:gd name="T15" fmla="*/ 33 h 100"/>
                  <a:gd name="T16" fmla="*/ 67 w 101"/>
                  <a:gd name="T17" fmla="*/ 50 h 100"/>
                  <a:gd name="T18" fmla="*/ 50 w 101"/>
                  <a:gd name="T19" fmla="*/ 6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100">
                    <a:moveTo>
                      <a:pt x="50" y="0"/>
                    </a:moveTo>
                    <a:cubicBezTo>
                      <a:pt x="23" y="0"/>
                      <a:pt x="0" y="22"/>
                      <a:pt x="0" y="50"/>
                    </a:cubicBezTo>
                    <a:cubicBezTo>
                      <a:pt x="0" y="77"/>
                      <a:pt x="23" y="100"/>
                      <a:pt x="50" y="100"/>
                    </a:cubicBezTo>
                    <a:cubicBezTo>
                      <a:pt x="78" y="100"/>
                      <a:pt x="101" y="77"/>
                      <a:pt x="101" y="50"/>
                    </a:cubicBezTo>
                    <a:cubicBezTo>
                      <a:pt x="101" y="22"/>
                      <a:pt x="78" y="0"/>
                      <a:pt x="50" y="0"/>
                    </a:cubicBezTo>
                    <a:close/>
                    <a:moveTo>
                      <a:pt x="50" y="67"/>
                    </a:moveTo>
                    <a:cubicBezTo>
                      <a:pt x="41" y="67"/>
                      <a:pt x="34" y="59"/>
                      <a:pt x="34" y="50"/>
                    </a:cubicBezTo>
                    <a:cubicBezTo>
                      <a:pt x="34" y="41"/>
                      <a:pt x="41" y="33"/>
                      <a:pt x="50" y="33"/>
                    </a:cubicBezTo>
                    <a:cubicBezTo>
                      <a:pt x="60" y="33"/>
                      <a:pt x="67" y="41"/>
                      <a:pt x="67" y="50"/>
                    </a:cubicBezTo>
                    <a:cubicBezTo>
                      <a:pt x="67" y="59"/>
                      <a:pt x="60" y="67"/>
                      <a:pt x="5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Oval 37"/>
            <p:cNvSpPr>
              <a:spLocks/>
            </p:cNvSpPr>
            <p:nvPr/>
          </p:nvSpPr>
          <p:spPr>
            <a:xfrm>
              <a:off x="5158265" y="5157503"/>
              <a:ext cx="504000" cy="50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40"/>
          <p:cNvGrpSpPr>
            <a:grpSpLocks noChangeAspect="1"/>
          </p:cNvGrpSpPr>
          <p:nvPr/>
        </p:nvGrpSpPr>
        <p:grpSpPr>
          <a:xfrm>
            <a:off x="3495770" y="2997918"/>
            <a:ext cx="306966" cy="306983"/>
            <a:chOff x="4334203" y="4290546"/>
            <a:chExt cx="504000" cy="504000"/>
          </a:xfrm>
        </p:grpSpPr>
        <p:sp>
          <p:nvSpPr>
            <p:cNvPr id="42" name="Oval 41"/>
            <p:cNvSpPr>
              <a:spLocks/>
            </p:cNvSpPr>
            <p:nvPr/>
          </p:nvSpPr>
          <p:spPr>
            <a:xfrm>
              <a:off x="4334203" y="4290546"/>
              <a:ext cx="504000" cy="50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Group 42"/>
            <p:cNvGrpSpPr>
              <a:grpSpLocks noChangeAspect="1"/>
            </p:cNvGrpSpPr>
            <p:nvPr/>
          </p:nvGrpSpPr>
          <p:grpSpPr>
            <a:xfrm>
              <a:off x="4407358" y="4365725"/>
              <a:ext cx="362669" cy="362670"/>
              <a:chOff x="7144279" y="2887135"/>
              <a:chExt cx="481012" cy="481013"/>
            </a:xfrm>
            <a:solidFill>
              <a:schemeClr val="bg1"/>
            </a:solidFill>
          </p:grpSpPr>
          <p:sp>
            <p:nvSpPr>
              <p:cNvPr id="44" name="Freeform 43"/>
              <p:cNvSpPr>
                <a:spLocks noEditPoints="1"/>
              </p:cNvSpPr>
              <p:nvPr/>
            </p:nvSpPr>
            <p:spPr bwMode="auto">
              <a:xfrm>
                <a:off x="7144279" y="2887135"/>
                <a:ext cx="481012" cy="481013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id-ID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4"/>
              <p:cNvSpPr>
                <a:spLocks noEditPoints="1"/>
              </p:cNvSpPr>
              <p:nvPr/>
            </p:nvSpPr>
            <p:spPr bwMode="auto">
              <a:xfrm>
                <a:off x="7280804" y="3022072"/>
                <a:ext cx="209550" cy="211138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id-ID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7325254" y="3066522"/>
                <a:ext cx="120650" cy="120650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id-ID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Group 46"/>
          <p:cNvGrpSpPr>
            <a:grpSpLocks noChangeAspect="1"/>
          </p:cNvGrpSpPr>
          <p:nvPr/>
        </p:nvGrpSpPr>
        <p:grpSpPr>
          <a:xfrm>
            <a:off x="3529022" y="2185837"/>
            <a:ext cx="306966" cy="306983"/>
            <a:chOff x="4386260" y="3043949"/>
            <a:chExt cx="504000" cy="504000"/>
          </a:xfrm>
        </p:grpSpPr>
        <p:sp>
          <p:nvSpPr>
            <p:cNvPr id="48" name="Oval 47"/>
            <p:cNvSpPr>
              <a:spLocks/>
            </p:cNvSpPr>
            <p:nvPr/>
          </p:nvSpPr>
          <p:spPr>
            <a:xfrm>
              <a:off x="4386260" y="3043949"/>
              <a:ext cx="504000" cy="50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7" name="Group 48"/>
            <p:cNvGrpSpPr>
              <a:grpSpLocks noChangeAspect="1"/>
            </p:cNvGrpSpPr>
            <p:nvPr/>
          </p:nvGrpSpPr>
          <p:grpSpPr>
            <a:xfrm>
              <a:off x="4497860" y="3105286"/>
              <a:ext cx="268013" cy="358925"/>
              <a:chOff x="5280554" y="3849160"/>
              <a:chExt cx="360362" cy="482600"/>
            </a:xfrm>
            <a:solidFill>
              <a:schemeClr val="bg1"/>
            </a:solidFill>
          </p:grpSpPr>
          <p:sp>
            <p:nvSpPr>
              <p:cNvPr id="50" name="Freeform 37"/>
              <p:cNvSpPr>
                <a:spLocks noEditPoints="1"/>
              </p:cNvSpPr>
              <p:nvPr/>
            </p:nvSpPr>
            <p:spPr bwMode="auto">
              <a:xfrm>
                <a:off x="5280554" y="3849160"/>
                <a:ext cx="360362" cy="482600"/>
              </a:xfrm>
              <a:custGeom>
                <a:avLst/>
                <a:gdLst>
                  <a:gd name="T0" fmla="*/ 84 w 96"/>
                  <a:gd name="T1" fmla="*/ 52 h 128"/>
                  <a:gd name="T2" fmla="*/ 84 w 96"/>
                  <a:gd name="T3" fmla="*/ 36 h 128"/>
                  <a:gd name="T4" fmla="*/ 48 w 96"/>
                  <a:gd name="T5" fmla="*/ 0 h 128"/>
                  <a:gd name="T6" fmla="*/ 12 w 96"/>
                  <a:gd name="T7" fmla="*/ 36 h 128"/>
                  <a:gd name="T8" fmla="*/ 12 w 96"/>
                  <a:gd name="T9" fmla="*/ 52 h 128"/>
                  <a:gd name="T10" fmla="*/ 0 w 96"/>
                  <a:gd name="T11" fmla="*/ 64 h 128"/>
                  <a:gd name="T12" fmla="*/ 0 w 96"/>
                  <a:gd name="T13" fmla="*/ 76 h 128"/>
                  <a:gd name="T14" fmla="*/ 0 w 96"/>
                  <a:gd name="T15" fmla="*/ 80 h 128"/>
                  <a:gd name="T16" fmla="*/ 0 w 96"/>
                  <a:gd name="T17" fmla="*/ 88 h 128"/>
                  <a:gd name="T18" fmla="*/ 0 w 96"/>
                  <a:gd name="T19" fmla="*/ 92 h 128"/>
                  <a:gd name="T20" fmla="*/ 36 w 96"/>
                  <a:gd name="T21" fmla="*/ 128 h 128"/>
                  <a:gd name="T22" fmla="*/ 60 w 96"/>
                  <a:gd name="T23" fmla="*/ 128 h 128"/>
                  <a:gd name="T24" fmla="*/ 96 w 96"/>
                  <a:gd name="T25" fmla="*/ 92 h 128"/>
                  <a:gd name="T26" fmla="*/ 96 w 96"/>
                  <a:gd name="T27" fmla="*/ 88 h 128"/>
                  <a:gd name="T28" fmla="*/ 96 w 96"/>
                  <a:gd name="T29" fmla="*/ 80 h 128"/>
                  <a:gd name="T30" fmla="*/ 96 w 96"/>
                  <a:gd name="T31" fmla="*/ 76 h 128"/>
                  <a:gd name="T32" fmla="*/ 96 w 96"/>
                  <a:gd name="T33" fmla="*/ 64 h 128"/>
                  <a:gd name="T34" fmla="*/ 84 w 96"/>
                  <a:gd name="T35" fmla="*/ 52 h 128"/>
                  <a:gd name="T36" fmla="*/ 20 w 96"/>
                  <a:gd name="T37" fmla="*/ 36 h 128"/>
                  <a:gd name="T38" fmla="*/ 48 w 96"/>
                  <a:gd name="T39" fmla="*/ 8 h 128"/>
                  <a:gd name="T40" fmla="*/ 76 w 96"/>
                  <a:gd name="T41" fmla="*/ 36 h 128"/>
                  <a:gd name="T42" fmla="*/ 76 w 96"/>
                  <a:gd name="T43" fmla="*/ 52 h 128"/>
                  <a:gd name="T44" fmla="*/ 68 w 96"/>
                  <a:gd name="T45" fmla="*/ 52 h 128"/>
                  <a:gd name="T46" fmla="*/ 68 w 96"/>
                  <a:gd name="T47" fmla="*/ 36 h 128"/>
                  <a:gd name="T48" fmla="*/ 48 w 96"/>
                  <a:gd name="T49" fmla="*/ 16 h 128"/>
                  <a:gd name="T50" fmla="*/ 28 w 96"/>
                  <a:gd name="T51" fmla="*/ 36 h 128"/>
                  <a:gd name="T52" fmla="*/ 28 w 96"/>
                  <a:gd name="T53" fmla="*/ 52 h 128"/>
                  <a:gd name="T54" fmla="*/ 20 w 96"/>
                  <a:gd name="T55" fmla="*/ 52 h 128"/>
                  <a:gd name="T56" fmla="*/ 20 w 96"/>
                  <a:gd name="T57" fmla="*/ 36 h 128"/>
                  <a:gd name="T58" fmla="*/ 64 w 96"/>
                  <a:gd name="T59" fmla="*/ 36 h 128"/>
                  <a:gd name="T60" fmla="*/ 64 w 96"/>
                  <a:gd name="T61" fmla="*/ 36 h 128"/>
                  <a:gd name="T62" fmla="*/ 64 w 96"/>
                  <a:gd name="T63" fmla="*/ 52 h 128"/>
                  <a:gd name="T64" fmla="*/ 32 w 96"/>
                  <a:gd name="T65" fmla="*/ 52 h 128"/>
                  <a:gd name="T66" fmla="*/ 32 w 96"/>
                  <a:gd name="T67" fmla="*/ 36 h 128"/>
                  <a:gd name="T68" fmla="*/ 32 w 96"/>
                  <a:gd name="T69" fmla="*/ 36 h 128"/>
                  <a:gd name="T70" fmla="*/ 48 w 96"/>
                  <a:gd name="T71" fmla="*/ 20 h 128"/>
                  <a:gd name="T72" fmla="*/ 64 w 96"/>
                  <a:gd name="T73" fmla="*/ 36 h 128"/>
                  <a:gd name="T74" fmla="*/ 88 w 96"/>
                  <a:gd name="T75" fmla="*/ 76 h 128"/>
                  <a:gd name="T76" fmla="*/ 88 w 96"/>
                  <a:gd name="T77" fmla="*/ 80 h 128"/>
                  <a:gd name="T78" fmla="*/ 88 w 96"/>
                  <a:gd name="T79" fmla="*/ 88 h 128"/>
                  <a:gd name="T80" fmla="*/ 88 w 96"/>
                  <a:gd name="T81" fmla="*/ 92 h 128"/>
                  <a:gd name="T82" fmla="*/ 60 w 96"/>
                  <a:gd name="T83" fmla="*/ 120 h 128"/>
                  <a:gd name="T84" fmla="*/ 36 w 96"/>
                  <a:gd name="T85" fmla="*/ 120 h 128"/>
                  <a:gd name="T86" fmla="*/ 8 w 96"/>
                  <a:gd name="T87" fmla="*/ 92 h 128"/>
                  <a:gd name="T88" fmla="*/ 8 w 96"/>
                  <a:gd name="T89" fmla="*/ 88 h 128"/>
                  <a:gd name="T90" fmla="*/ 8 w 96"/>
                  <a:gd name="T91" fmla="*/ 80 h 128"/>
                  <a:gd name="T92" fmla="*/ 8 w 96"/>
                  <a:gd name="T93" fmla="*/ 76 h 128"/>
                  <a:gd name="T94" fmla="*/ 8 w 96"/>
                  <a:gd name="T95" fmla="*/ 64 h 128"/>
                  <a:gd name="T96" fmla="*/ 12 w 96"/>
                  <a:gd name="T97" fmla="*/ 60 h 128"/>
                  <a:gd name="T98" fmla="*/ 20 w 96"/>
                  <a:gd name="T99" fmla="*/ 60 h 128"/>
                  <a:gd name="T100" fmla="*/ 76 w 96"/>
                  <a:gd name="T101" fmla="*/ 60 h 128"/>
                  <a:gd name="T102" fmla="*/ 84 w 96"/>
                  <a:gd name="T103" fmla="*/ 60 h 128"/>
                  <a:gd name="T104" fmla="*/ 88 w 96"/>
                  <a:gd name="T105" fmla="*/ 64 h 128"/>
                  <a:gd name="T106" fmla="*/ 88 w 96"/>
                  <a:gd name="T107" fmla="*/ 7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" h="128">
                    <a:moveTo>
                      <a:pt x="84" y="52"/>
                    </a:move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8" y="0"/>
                    </a:cubicBezTo>
                    <a:cubicBezTo>
                      <a:pt x="28" y="0"/>
                      <a:pt x="12" y="16"/>
                      <a:pt x="12" y="36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5" y="52"/>
                      <a:pt x="0" y="57"/>
                      <a:pt x="0" y="6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2"/>
                      <a:pt x="16" y="128"/>
                      <a:pt x="36" y="128"/>
                    </a:cubicBezTo>
                    <a:cubicBezTo>
                      <a:pt x="60" y="128"/>
                      <a:pt x="60" y="128"/>
                      <a:pt x="60" y="128"/>
                    </a:cubicBezTo>
                    <a:cubicBezTo>
                      <a:pt x="80" y="128"/>
                      <a:pt x="96" y="112"/>
                      <a:pt x="96" y="92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57"/>
                      <a:pt x="91" y="52"/>
                      <a:pt x="84" y="52"/>
                    </a:cubicBezTo>
                    <a:close/>
                    <a:moveTo>
                      <a:pt x="20" y="36"/>
                    </a:moveTo>
                    <a:cubicBezTo>
                      <a:pt x="20" y="21"/>
                      <a:pt x="33" y="8"/>
                      <a:pt x="48" y="8"/>
                    </a:cubicBezTo>
                    <a:cubicBezTo>
                      <a:pt x="63" y="8"/>
                      <a:pt x="76" y="21"/>
                      <a:pt x="76" y="36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25"/>
                      <a:pt x="59" y="16"/>
                      <a:pt x="48" y="16"/>
                    </a:cubicBezTo>
                    <a:cubicBezTo>
                      <a:pt x="37" y="16"/>
                      <a:pt x="28" y="25"/>
                      <a:pt x="28" y="3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0" y="52"/>
                      <a:pt x="20" y="52"/>
                      <a:pt x="20" y="52"/>
                    </a:cubicBezTo>
                    <a:lnTo>
                      <a:pt x="20" y="36"/>
                    </a:lnTo>
                    <a:close/>
                    <a:moveTo>
                      <a:pt x="64" y="36"/>
                    </a:move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27"/>
                      <a:pt x="39" y="20"/>
                      <a:pt x="48" y="20"/>
                    </a:cubicBezTo>
                    <a:cubicBezTo>
                      <a:pt x="57" y="20"/>
                      <a:pt x="64" y="27"/>
                      <a:pt x="64" y="36"/>
                    </a:cubicBezTo>
                    <a:close/>
                    <a:moveTo>
                      <a:pt x="88" y="76"/>
                    </a:moveTo>
                    <a:cubicBezTo>
                      <a:pt x="88" y="80"/>
                      <a:pt x="88" y="80"/>
                      <a:pt x="88" y="80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107"/>
                      <a:pt x="75" y="120"/>
                      <a:pt x="60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21" y="120"/>
                      <a:pt x="8" y="107"/>
                      <a:pt x="8" y="9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2"/>
                      <a:pt x="10" y="60"/>
                      <a:pt x="12" y="60"/>
                    </a:cubicBezTo>
                    <a:cubicBezTo>
                      <a:pt x="15" y="60"/>
                      <a:pt x="17" y="60"/>
                      <a:pt x="2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9" y="60"/>
                      <a:pt x="81" y="60"/>
                      <a:pt x="84" y="60"/>
                    </a:cubicBezTo>
                    <a:cubicBezTo>
                      <a:pt x="86" y="60"/>
                      <a:pt x="88" y="62"/>
                      <a:pt x="88" y="64"/>
                    </a:cubicBezTo>
                    <a:lnTo>
                      <a:pt x="88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38"/>
              <p:cNvSpPr>
                <a:spLocks/>
              </p:cNvSpPr>
              <p:nvPr/>
            </p:nvSpPr>
            <p:spPr bwMode="auto">
              <a:xfrm>
                <a:off x="5431366" y="4136497"/>
                <a:ext cx="60325" cy="88900"/>
              </a:xfrm>
              <a:custGeom>
                <a:avLst/>
                <a:gdLst>
                  <a:gd name="T0" fmla="*/ 8 w 16"/>
                  <a:gd name="T1" fmla="*/ 0 h 24"/>
                  <a:gd name="T2" fmla="*/ 0 w 16"/>
                  <a:gd name="T3" fmla="*/ 8 h 24"/>
                  <a:gd name="T4" fmla="*/ 3 w 16"/>
                  <a:gd name="T5" fmla="*/ 19 h 24"/>
                  <a:gd name="T6" fmla="*/ 8 w 16"/>
                  <a:gd name="T7" fmla="*/ 24 h 24"/>
                  <a:gd name="T8" fmla="*/ 13 w 16"/>
                  <a:gd name="T9" fmla="*/ 19 h 24"/>
                  <a:gd name="T10" fmla="*/ 16 w 16"/>
                  <a:gd name="T11" fmla="*/ 8 h 24"/>
                  <a:gd name="T12" fmla="*/ 8 w 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4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1" y="15"/>
                      <a:pt x="3" y="19"/>
                    </a:cubicBezTo>
                    <a:cubicBezTo>
                      <a:pt x="4" y="22"/>
                      <a:pt x="5" y="24"/>
                      <a:pt x="8" y="24"/>
                    </a:cubicBezTo>
                    <a:cubicBezTo>
                      <a:pt x="11" y="24"/>
                      <a:pt x="12" y="22"/>
                      <a:pt x="13" y="19"/>
                    </a:cubicBezTo>
                    <a:cubicBezTo>
                      <a:pt x="15" y="15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1" name="Group 51"/>
          <p:cNvGrpSpPr>
            <a:grpSpLocks noChangeAspect="1"/>
          </p:cNvGrpSpPr>
          <p:nvPr/>
        </p:nvGrpSpPr>
        <p:grpSpPr>
          <a:xfrm>
            <a:off x="4104129" y="1735539"/>
            <a:ext cx="306966" cy="306983"/>
            <a:chOff x="5255630" y="2222085"/>
            <a:chExt cx="504000" cy="504000"/>
          </a:xfrm>
        </p:grpSpPr>
        <p:sp>
          <p:nvSpPr>
            <p:cNvPr id="53" name="Oval 52"/>
            <p:cNvSpPr>
              <a:spLocks/>
            </p:cNvSpPr>
            <p:nvPr/>
          </p:nvSpPr>
          <p:spPr>
            <a:xfrm>
              <a:off x="5255630" y="2222085"/>
              <a:ext cx="504000" cy="50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3" name="Group 53"/>
            <p:cNvGrpSpPr>
              <a:grpSpLocks noChangeAspect="1"/>
            </p:cNvGrpSpPr>
            <p:nvPr/>
          </p:nvGrpSpPr>
          <p:grpSpPr>
            <a:xfrm>
              <a:off x="5358249" y="2315877"/>
              <a:ext cx="277338" cy="317109"/>
              <a:chOff x="3326341" y="2887135"/>
              <a:chExt cx="420687" cy="481013"/>
            </a:xfrm>
            <a:solidFill>
              <a:schemeClr val="bg1"/>
            </a:solidFill>
          </p:grpSpPr>
          <p:sp>
            <p:nvSpPr>
              <p:cNvPr id="55" name="Freeform 53"/>
              <p:cNvSpPr>
                <a:spLocks noEditPoints="1"/>
              </p:cNvSpPr>
              <p:nvPr/>
            </p:nvSpPr>
            <p:spPr bwMode="auto">
              <a:xfrm>
                <a:off x="3326341" y="2887135"/>
                <a:ext cx="420687" cy="481013"/>
              </a:xfrm>
              <a:custGeom>
                <a:avLst/>
                <a:gdLst>
                  <a:gd name="T0" fmla="*/ 112 w 112"/>
                  <a:gd name="T1" fmla="*/ 27 h 128"/>
                  <a:gd name="T2" fmla="*/ 100 w 112"/>
                  <a:gd name="T3" fmla="*/ 16 h 128"/>
                  <a:gd name="T4" fmla="*/ 88 w 112"/>
                  <a:gd name="T5" fmla="*/ 16 h 128"/>
                  <a:gd name="T6" fmla="*/ 88 w 112"/>
                  <a:gd name="T7" fmla="*/ 12 h 128"/>
                  <a:gd name="T8" fmla="*/ 88 w 112"/>
                  <a:gd name="T9" fmla="*/ 12 h 128"/>
                  <a:gd name="T10" fmla="*/ 76 w 112"/>
                  <a:gd name="T11" fmla="*/ 0 h 128"/>
                  <a:gd name="T12" fmla="*/ 36 w 112"/>
                  <a:gd name="T13" fmla="*/ 0 h 128"/>
                  <a:gd name="T14" fmla="*/ 24 w 112"/>
                  <a:gd name="T15" fmla="*/ 12 h 128"/>
                  <a:gd name="T16" fmla="*/ 24 w 112"/>
                  <a:gd name="T17" fmla="*/ 12 h 128"/>
                  <a:gd name="T18" fmla="*/ 24 w 112"/>
                  <a:gd name="T19" fmla="*/ 16 h 128"/>
                  <a:gd name="T20" fmla="*/ 12 w 112"/>
                  <a:gd name="T21" fmla="*/ 16 h 128"/>
                  <a:gd name="T22" fmla="*/ 0 w 112"/>
                  <a:gd name="T23" fmla="*/ 27 h 128"/>
                  <a:gd name="T24" fmla="*/ 0 w 112"/>
                  <a:gd name="T25" fmla="*/ 27 h 128"/>
                  <a:gd name="T26" fmla="*/ 0 w 112"/>
                  <a:gd name="T27" fmla="*/ 32 h 128"/>
                  <a:gd name="T28" fmla="*/ 0 w 112"/>
                  <a:gd name="T29" fmla="*/ 36 h 128"/>
                  <a:gd name="T30" fmla="*/ 8 w 112"/>
                  <a:gd name="T31" fmla="*/ 44 h 128"/>
                  <a:gd name="T32" fmla="*/ 8 w 112"/>
                  <a:gd name="T33" fmla="*/ 44 h 128"/>
                  <a:gd name="T34" fmla="*/ 8 w 112"/>
                  <a:gd name="T35" fmla="*/ 112 h 128"/>
                  <a:gd name="T36" fmla="*/ 24 w 112"/>
                  <a:gd name="T37" fmla="*/ 128 h 128"/>
                  <a:gd name="T38" fmla="*/ 88 w 112"/>
                  <a:gd name="T39" fmla="*/ 128 h 128"/>
                  <a:gd name="T40" fmla="*/ 104 w 112"/>
                  <a:gd name="T41" fmla="*/ 112 h 128"/>
                  <a:gd name="T42" fmla="*/ 104 w 112"/>
                  <a:gd name="T43" fmla="*/ 44 h 128"/>
                  <a:gd name="T44" fmla="*/ 104 w 112"/>
                  <a:gd name="T45" fmla="*/ 44 h 128"/>
                  <a:gd name="T46" fmla="*/ 112 w 112"/>
                  <a:gd name="T47" fmla="*/ 36 h 128"/>
                  <a:gd name="T48" fmla="*/ 112 w 112"/>
                  <a:gd name="T49" fmla="*/ 32 h 128"/>
                  <a:gd name="T50" fmla="*/ 112 w 112"/>
                  <a:gd name="T51" fmla="*/ 27 h 128"/>
                  <a:gd name="T52" fmla="*/ 32 w 112"/>
                  <a:gd name="T53" fmla="*/ 12 h 128"/>
                  <a:gd name="T54" fmla="*/ 36 w 112"/>
                  <a:gd name="T55" fmla="*/ 8 h 128"/>
                  <a:gd name="T56" fmla="*/ 76 w 112"/>
                  <a:gd name="T57" fmla="*/ 8 h 128"/>
                  <a:gd name="T58" fmla="*/ 80 w 112"/>
                  <a:gd name="T59" fmla="*/ 12 h 128"/>
                  <a:gd name="T60" fmla="*/ 80 w 112"/>
                  <a:gd name="T61" fmla="*/ 16 h 128"/>
                  <a:gd name="T62" fmla="*/ 32 w 112"/>
                  <a:gd name="T63" fmla="*/ 16 h 128"/>
                  <a:gd name="T64" fmla="*/ 32 w 112"/>
                  <a:gd name="T65" fmla="*/ 12 h 128"/>
                  <a:gd name="T66" fmla="*/ 96 w 112"/>
                  <a:gd name="T67" fmla="*/ 112 h 128"/>
                  <a:gd name="T68" fmla="*/ 88 w 112"/>
                  <a:gd name="T69" fmla="*/ 120 h 128"/>
                  <a:gd name="T70" fmla="*/ 24 w 112"/>
                  <a:gd name="T71" fmla="*/ 120 h 128"/>
                  <a:gd name="T72" fmla="*/ 16 w 112"/>
                  <a:gd name="T73" fmla="*/ 112 h 128"/>
                  <a:gd name="T74" fmla="*/ 16 w 112"/>
                  <a:gd name="T75" fmla="*/ 44 h 128"/>
                  <a:gd name="T76" fmla="*/ 96 w 112"/>
                  <a:gd name="T77" fmla="*/ 44 h 128"/>
                  <a:gd name="T78" fmla="*/ 96 w 112"/>
                  <a:gd name="T79" fmla="*/ 112 h 128"/>
                  <a:gd name="T80" fmla="*/ 104 w 112"/>
                  <a:gd name="T81" fmla="*/ 32 h 128"/>
                  <a:gd name="T82" fmla="*/ 104 w 112"/>
                  <a:gd name="T83" fmla="*/ 36 h 128"/>
                  <a:gd name="T84" fmla="*/ 8 w 112"/>
                  <a:gd name="T85" fmla="*/ 36 h 128"/>
                  <a:gd name="T86" fmla="*/ 8 w 112"/>
                  <a:gd name="T87" fmla="*/ 32 h 128"/>
                  <a:gd name="T88" fmla="*/ 8 w 112"/>
                  <a:gd name="T89" fmla="*/ 28 h 128"/>
                  <a:gd name="T90" fmla="*/ 12 w 112"/>
                  <a:gd name="T91" fmla="*/ 24 h 128"/>
                  <a:gd name="T92" fmla="*/ 100 w 112"/>
                  <a:gd name="T93" fmla="*/ 24 h 128"/>
                  <a:gd name="T94" fmla="*/ 104 w 112"/>
                  <a:gd name="T95" fmla="*/ 28 h 128"/>
                  <a:gd name="T96" fmla="*/ 104 w 112"/>
                  <a:gd name="T9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2" h="128">
                    <a:moveTo>
                      <a:pt x="112" y="27"/>
                    </a:moveTo>
                    <a:cubicBezTo>
                      <a:pt x="112" y="21"/>
                      <a:pt x="106" y="16"/>
                      <a:pt x="100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9" y="0"/>
                      <a:pt x="24" y="5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6" y="16"/>
                      <a:pt x="0" y="21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0"/>
                      <a:pt x="4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21"/>
                      <a:pt x="15" y="128"/>
                      <a:pt x="24" y="128"/>
                    </a:cubicBezTo>
                    <a:cubicBezTo>
                      <a:pt x="88" y="128"/>
                      <a:pt x="88" y="128"/>
                      <a:pt x="88" y="128"/>
                    </a:cubicBezTo>
                    <a:cubicBezTo>
                      <a:pt x="97" y="128"/>
                      <a:pt x="104" y="121"/>
                      <a:pt x="104" y="112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8" y="44"/>
                      <a:pt x="112" y="40"/>
                      <a:pt x="112" y="36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2" y="27"/>
                      <a:pt x="112" y="27"/>
                      <a:pt x="112" y="27"/>
                    </a:cubicBezTo>
                    <a:close/>
                    <a:moveTo>
                      <a:pt x="32" y="12"/>
                    </a:moveTo>
                    <a:cubicBezTo>
                      <a:pt x="32" y="10"/>
                      <a:pt x="34" y="8"/>
                      <a:pt x="36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80" y="10"/>
                      <a:pt x="80" y="12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12"/>
                    </a:lnTo>
                    <a:close/>
                    <a:moveTo>
                      <a:pt x="96" y="112"/>
                    </a:moveTo>
                    <a:cubicBezTo>
                      <a:pt x="96" y="116"/>
                      <a:pt x="92" y="120"/>
                      <a:pt x="88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120"/>
                      <a:pt x="16" y="116"/>
                      <a:pt x="16" y="112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96" y="44"/>
                      <a:pt x="96" y="44"/>
                      <a:pt x="96" y="44"/>
                    </a:cubicBezTo>
                    <a:lnTo>
                      <a:pt x="96" y="112"/>
                    </a:lnTo>
                    <a:close/>
                    <a:moveTo>
                      <a:pt x="104" y="32"/>
                    </a:moveTo>
                    <a:cubicBezTo>
                      <a:pt x="104" y="36"/>
                      <a:pt x="104" y="36"/>
                      <a:pt x="104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6"/>
                      <a:pt x="10" y="24"/>
                      <a:pt x="12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2" y="24"/>
                      <a:pt x="104" y="26"/>
                      <a:pt x="104" y="28"/>
                    </a:cubicBezTo>
                    <a:lnTo>
                      <a:pt x="10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54"/>
              <p:cNvSpPr>
                <a:spLocks noEditPoints="1"/>
              </p:cNvSpPr>
              <p:nvPr/>
            </p:nvSpPr>
            <p:spPr bwMode="auto">
              <a:xfrm>
                <a:off x="3416829" y="3082397"/>
                <a:ext cx="60325" cy="225425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55"/>
              <p:cNvSpPr>
                <a:spLocks noEditPoints="1"/>
              </p:cNvSpPr>
              <p:nvPr/>
            </p:nvSpPr>
            <p:spPr bwMode="auto">
              <a:xfrm>
                <a:off x="3507316" y="3082397"/>
                <a:ext cx="58737" cy="225425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56"/>
              <p:cNvSpPr>
                <a:spLocks noEditPoints="1"/>
              </p:cNvSpPr>
              <p:nvPr/>
            </p:nvSpPr>
            <p:spPr bwMode="auto">
              <a:xfrm>
                <a:off x="3596216" y="3082397"/>
                <a:ext cx="60325" cy="225425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63" tIns="41881" rIns="83763" bIns="4188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0" name="Content Placeholder 2"/>
          <p:cNvSpPr txBox="1">
            <a:spLocks/>
          </p:cNvSpPr>
          <p:nvPr/>
        </p:nvSpPr>
        <p:spPr>
          <a:xfrm>
            <a:off x="4358552" y="2644414"/>
            <a:ext cx="453884" cy="49868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2506937" y="1369417"/>
            <a:ext cx="1474406" cy="332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6" name="TextBox 78"/>
          <p:cNvSpPr txBox="1"/>
          <p:nvPr/>
        </p:nvSpPr>
        <p:spPr>
          <a:xfrm>
            <a:off x="2506936" y="1170323"/>
            <a:ext cx="1116016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Content Placeholder 2"/>
          <p:cNvSpPr txBox="1">
            <a:spLocks/>
          </p:cNvSpPr>
          <p:nvPr/>
        </p:nvSpPr>
        <p:spPr>
          <a:xfrm>
            <a:off x="1639838" y="2233077"/>
            <a:ext cx="1474406" cy="332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0" name="TextBox 78"/>
          <p:cNvSpPr txBox="1"/>
          <p:nvPr/>
        </p:nvSpPr>
        <p:spPr>
          <a:xfrm>
            <a:off x="1639837" y="2033984"/>
            <a:ext cx="1116016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Content Placeholder 2"/>
          <p:cNvSpPr txBox="1">
            <a:spLocks/>
          </p:cNvSpPr>
          <p:nvPr/>
        </p:nvSpPr>
        <p:spPr>
          <a:xfrm>
            <a:off x="1774921" y="3281066"/>
            <a:ext cx="1474406" cy="332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2" name="TextBox 78"/>
          <p:cNvSpPr txBox="1"/>
          <p:nvPr/>
        </p:nvSpPr>
        <p:spPr>
          <a:xfrm>
            <a:off x="1774920" y="3081971"/>
            <a:ext cx="1116016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2557501" y="4180353"/>
            <a:ext cx="1474406" cy="332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" name="TextBox 78"/>
          <p:cNvSpPr txBox="1"/>
          <p:nvPr/>
        </p:nvSpPr>
        <p:spPr>
          <a:xfrm>
            <a:off x="2557500" y="3981260"/>
            <a:ext cx="1116016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Content Placeholder 2"/>
          <p:cNvSpPr txBox="1">
            <a:spLocks/>
          </p:cNvSpPr>
          <p:nvPr/>
        </p:nvSpPr>
        <p:spPr>
          <a:xfrm>
            <a:off x="5241971" y="4183638"/>
            <a:ext cx="1474406" cy="332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6" name="TextBox 78"/>
          <p:cNvSpPr txBox="1"/>
          <p:nvPr/>
        </p:nvSpPr>
        <p:spPr>
          <a:xfrm>
            <a:off x="5600362" y="3984543"/>
            <a:ext cx="1116016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Content Placeholder 2"/>
          <p:cNvSpPr txBox="1">
            <a:spLocks/>
          </p:cNvSpPr>
          <p:nvPr/>
        </p:nvSpPr>
        <p:spPr>
          <a:xfrm>
            <a:off x="5985021" y="3424253"/>
            <a:ext cx="1474406" cy="332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8" name="TextBox 78"/>
          <p:cNvSpPr txBox="1"/>
          <p:nvPr/>
        </p:nvSpPr>
        <p:spPr>
          <a:xfrm>
            <a:off x="6343411" y="3225158"/>
            <a:ext cx="1116016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Content Placeholder 2"/>
          <p:cNvSpPr txBox="1">
            <a:spLocks/>
          </p:cNvSpPr>
          <p:nvPr/>
        </p:nvSpPr>
        <p:spPr>
          <a:xfrm>
            <a:off x="6024597" y="2195929"/>
            <a:ext cx="1474406" cy="332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0" name="TextBox 78"/>
          <p:cNvSpPr txBox="1"/>
          <p:nvPr/>
        </p:nvSpPr>
        <p:spPr>
          <a:xfrm>
            <a:off x="6382987" y="1996834"/>
            <a:ext cx="1116016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Content Placeholder 2"/>
          <p:cNvSpPr txBox="1">
            <a:spLocks/>
          </p:cNvSpPr>
          <p:nvPr/>
        </p:nvSpPr>
        <p:spPr>
          <a:xfrm>
            <a:off x="5318213" y="1337744"/>
            <a:ext cx="1474406" cy="332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2" name="TextBox 78"/>
          <p:cNvSpPr txBox="1"/>
          <p:nvPr/>
        </p:nvSpPr>
        <p:spPr>
          <a:xfrm>
            <a:off x="5676604" y="1138650"/>
            <a:ext cx="1116016" cy="16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2689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7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2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7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2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95" grpId="0"/>
      <p:bldP spid="96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78092" y="978185"/>
            <a:ext cx="3968421" cy="218360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8092" y="3209067"/>
            <a:ext cx="3968421" cy="9240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02519" y="978185"/>
            <a:ext cx="3964979" cy="218360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98112" y="3209064"/>
            <a:ext cx="3969107" cy="9273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4" tIns="32517" rIns="65034" bIns="32517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8093" y="4257723"/>
            <a:ext cx="7989404" cy="399020"/>
          </a:xfrm>
          <a:prstGeom prst="rect">
            <a:avLst/>
          </a:prstGeom>
          <a:noFill/>
        </p:spPr>
        <p:txBody>
          <a:bodyPr wrap="square" lIns="0" tIns="0" rIns="0" bIns="0" numCol="1" spcCol="25599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804363" y="3602135"/>
            <a:ext cx="3482592" cy="415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804364" y="3374007"/>
            <a:ext cx="1149232" cy="1532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4880082" y="3605636"/>
            <a:ext cx="3482592" cy="415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4880082" y="3377509"/>
            <a:ext cx="1149232" cy="1532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6875111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crush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128044" y="1879764"/>
            <a:ext cx="330111" cy="300413"/>
          </a:xfrm>
          <a:prstGeom prst="rect">
            <a:avLst/>
          </a:prstGeom>
          <a:noFill/>
        </p:spPr>
        <p:txBody>
          <a:bodyPr wrap="none" lIns="65034" tIns="32517" rIns="65034" bIns="3251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400000" y="1879764"/>
            <a:ext cx="1694316" cy="651332"/>
            <a:chOff x="509993" y="4146958"/>
            <a:chExt cx="2041329" cy="868341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346513" cy="348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128044" y="2722737"/>
            <a:ext cx="330111" cy="300413"/>
          </a:xfrm>
          <a:prstGeom prst="rect">
            <a:avLst/>
          </a:prstGeom>
          <a:noFill/>
        </p:spPr>
        <p:txBody>
          <a:bodyPr wrap="none" lIns="65034" tIns="32517" rIns="65034" bIns="3251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28044" y="3565709"/>
            <a:ext cx="330111" cy="300413"/>
          </a:xfrm>
          <a:prstGeom prst="rect">
            <a:avLst/>
          </a:prstGeom>
          <a:noFill/>
        </p:spPr>
        <p:txBody>
          <a:bodyPr wrap="none" lIns="65034" tIns="32517" rIns="65034" bIns="32517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1400000" y="3565709"/>
            <a:ext cx="1694316" cy="651332"/>
            <a:chOff x="509993" y="4146958"/>
            <a:chExt cx="2041329" cy="868341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346513" cy="348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5"/>
          <p:cNvGrpSpPr/>
          <p:nvPr/>
        </p:nvGrpSpPr>
        <p:grpSpPr>
          <a:xfrm>
            <a:off x="1400000" y="2722737"/>
            <a:ext cx="1694316" cy="651332"/>
            <a:chOff x="509993" y="4146958"/>
            <a:chExt cx="2041329" cy="868341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346513" cy="348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8"/>
          <p:cNvGrpSpPr/>
          <p:nvPr/>
        </p:nvGrpSpPr>
        <p:grpSpPr>
          <a:xfrm>
            <a:off x="3069455" y="1629361"/>
            <a:ext cx="2988614" cy="2974148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848" tIns="1086991" rIns="625761" bIns="2424387" numCol="1" spcCol="1270" anchor="ctr" anchorCtr="0">
              <a:noAutofit/>
            </a:bodyPr>
            <a:lstStyle/>
            <a:p>
              <a:pPr algn="just" defTabSz="1733494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30144" tIns="3201943" rIns="1172989" bIns="515724" numCol="1" spcCol="1270" anchor="ctr" anchorCtr="0">
              <a:noAutofit/>
            </a:bodyPr>
            <a:lstStyle/>
            <a:p>
              <a:pPr algn="just" defTabSz="2166867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763" tIns="1086991" rIns="2599847" bIns="2424387" numCol="1" spcCol="1270" anchor="ctr" anchorCtr="0">
              <a:noAutofit/>
            </a:bodyPr>
            <a:lstStyle/>
            <a:p>
              <a:pPr algn="just" defTabSz="1733494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283283" y="3714683"/>
            <a:ext cx="560956" cy="327926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3" tIns="34292" rIns="68583" bIns="3429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46"/>
          <p:cNvGrpSpPr/>
          <p:nvPr/>
        </p:nvGrpSpPr>
        <p:grpSpPr>
          <a:xfrm>
            <a:off x="3659715" y="2559313"/>
            <a:ext cx="493372" cy="386742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47" tIns="48224" rIns="96447" bIns="4822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47" tIns="48224" rIns="96447" bIns="4822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47" tIns="48224" rIns="96447" bIns="4822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4972073" y="2460675"/>
            <a:ext cx="365710" cy="541440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3" tIns="34292" rIns="68583" bIns="3429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6082193" y="1855100"/>
            <a:ext cx="2186124" cy="1211149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5" y="1912546"/>
              <a:ext cx="149031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7"/>
              <a:ext cx="2482640" cy="566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62"/>
          <p:cNvGrpSpPr/>
          <p:nvPr/>
        </p:nvGrpSpPr>
        <p:grpSpPr>
          <a:xfrm>
            <a:off x="6337180" y="3890422"/>
            <a:ext cx="566814" cy="566845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24" tIns="24112" rIns="48224" bIns="2411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24" tIns="24112" rIns="48224" bIns="2411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67"/>
          <p:cNvGrpSpPr/>
          <p:nvPr/>
        </p:nvGrpSpPr>
        <p:grpSpPr>
          <a:xfrm>
            <a:off x="6330152" y="3220243"/>
            <a:ext cx="566814" cy="566845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24" tIns="24112" rIns="48224" bIns="2411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24" tIns="24112" rIns="48224" bIns="2411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6940327" y="3323564"/>
            <a:ext cx="503235" cy="216544"/>
          </a:xfrm>
          <a:prstGeom prst="rect">
            <a:avLst/>
          </a:prstGeom>
          <a:noFill/>
        </p:spPr>
        <p:txBody>
          <a:bodyPr wrap="none" lIns="65034" tIns="32517" rIns="65034" bIns="3251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40607" y="3510056"/>
            <a:ext cx="714831" cy="216544"/>
          </a:xfrm>
          <a:prstGeom prst="rect">
            <a:avLst/>
          </a:prstGeom>
          <a:noFill/>
        </p:spPr>
        <p:txBody>
          <a:bodyPr wrap="none" lIns="65034" tIns="32517" rIns="65034" bIns="3251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53305" y="3993745"/>
            <a:ext cx="503235" cy="216544"/>
          </a:xfrm>
          <a:prstGeom prst="rect">
            <a:avLst/>
          </a:prstGeom>
          <a:noFill/>
        </p:spPr>
        <p:txBody>
          <a:bodyPr wrap="none" lIns="65034" tIns="32517" rIns="65034" bIns="3251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953919" y="4180235"/>
            <a:ext cx="849484" cy="216544"/>
          </a:xfrm>
          <a:prstGeom prst="rect">
            <a:avLst/>
          </a:prstGeom>
          <a:noFill/>
        </p:spPr>
        <p:txBody>
          <a:bodyPr wrap="none" lIns="65034" tIns="32517" rIns="65034" bIns="3251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1515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3BCC38E-1396-4C1A-BE10-354F84B95B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623546" y="2699377"/>
            <a:ext cx="4231133" cy="386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32" tIns="32516" rIns="65032" bIns="32516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[</a:t>
            </a:r>
            <a:r>
              <a:rPr lang="zh-CN" altLang="en-US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中医草药</a:t>
            </a:r>
            <a:r>
              <a:rPr lang="en-US" altLang="zh-CN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美颜养生</a:t>
            </a:r>
            <a:r>
              <a:rPr lang="en-US" altLang="zh-CN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中医文化</a:t>
            </a:r>
            <a:r>
              <a:rPr lang="en-US" altLang="zh-CN" sz="1700" spc="213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]</a:t>
            </a:r>
            <a:endParaRPr lang="zh-CN" altLang="en-US" sz="1700" spc="213" dirty="0">
              <a:solidFill>
                <a:srgbClr val="43434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-102682" y="1657192"/>
            <a:ext cx="5683588" cy="108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32" tIns="32516" rIns="65032" bIns="32516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5400" b="1" kern="2000" dirty="0">
                <a:solidFill>
                  <a:srgbClr val="43434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Arial" panose="020B0604020202020204" pitchFamily="34" charset="0"/>
              </a:rPr>
              <a:t>非常感谢观看</a:t>
            </a:r>
          </a:p>
        </p:txBody>
      </p:sp>
    </p:spTree>
    <p:extLst>
      <p:ext uri="{BB962C8B-B14F-4D97-AF65-F5344CB8AC3E}">
        <p14:creationId xmlns:p14="http://schemas.microsoft.com/office/powerpoint/2010/main" val="25807382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crush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E766DBB-18C5-466B-903A-3DD2A6C9A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88418" y="1828234"/>
            <a:ext cx="3086509" cy="656829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marL="0" lvl="1"/>
            <a:r>
              <a:rPr lang="zh-CN" altLang="en-US" sz="3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3600" b="1" spc="3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1293691" y="2678339"/>
            <a:ext cx="137946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293691" y="3003857"/>
            <a:ext cx="1495112" cy="2308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2996993" y="2681598"/>
            <a:ext cx="137946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2996995" y="3007566"/>
            <a:ext cx="137945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41494726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889264" y="2251088"/>
            <a:ext cx="1373952" cy="1189529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 w="3175" cap="flat" cmpd="sng" algn="ctr">
            <a:noFill/>
            <a:prstDash val="solid"/>
          </a:ln>
          <a:effectLst/>
        </p:spPr>
        <p:txBody>
          <a:bodyPr lIns="0" tIns="32517" rIns="0" bIns="32517" anchor="ctr"/>
          <a:lstStyle/>
          <a:p>
            <a:pPr algn="ctr" defTabSz="794234">
              <a:lnSpc>
                <a:spcPct val="120000"/>
              </a:lnSpc>
              <a:spcBef>
                <a:spcPts val="521"/>
              </a:spcBef>
              <a:spcAft>
                <a:spcPts val="521"/>
              </a:spcAft>
              <a:defRPr/>
            </a:pPr>
            <a:endParaRPr lang="en-US" sz="600" kern="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12"/>
          <p:cNvGrpSpPr/>
          <p:nvPr/>
        </p:nvGrpSpPr>
        <p:grpSpPr>
          <a:xfrm>
            <a:off x="3247777" y="3413904"/>
            <a:ext cx="2931815" cy="1299613"/>
            <a:chOff x="2892825" y="3396277"/>
            <a:chExt cx="3375582" cy="1496245"/>
          </a:xfrm>
        </p:grpSpPr>
        <p:grpSp>
          <p:nvGrpSpPr>
            <p:cNvPr id="6" name="组合 4"/>
            <p:cNvGrpSpPr/>
            <p:nvPr/>
          </p:nvGrpSpPr>
          <p:grpSpPr>
            <a:xfrm>
              <a:off x="2892825" y="3396277"/>
              <a:ext cx="3375582" cy="937705"/>
              <a:chOff x="2769358" y="4737820"/>
              <a:chExt cx="3834642" cy="1065229"/>
            </a:xfrm>
          </p:grpSpPr>
          <p:sp>
            <p:nvSpPr>
              <p:cNvPr id="4" name="Freeform 5"/>
              <p:cNvSpPr>
                <a:spLocks/>
              </p:cNvSpPr>
              <p:nvPr/>
            </p:nvSpPr>
            <p:spPr bwMode="auto">
              <a:xfrm>
                <a:off x="2976562" y="4737820"/>
                <a:ext cx="3627438" cy="630237"/>
              </a:xfrm>
              <a:custGeom>
                <a:avLst/>
                <a:gdLst>
                  <a:gd name="T0" fmla="*/ 1623 w 1623"/>
                  <a:gd name="T1" fmla="*/ 281 h 281"/>
                  <a:gd name="T2" fmla="*/ 0 w 1623"/>
                  <a:gd name="T3" fmla="*/ 277 h 281"/>
                  <a:gd name="T4" fmla="*/ 174 w 1623"/>
                  <a:gd name="T5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23" h="281">
                    <a:moveTo>
                      <a:pt x="1623" y="281"/>
                    </a:moveTo>
                    <a:lnTo>
                      <a:pt x="0" y="277"/>
                    </a:lnTo>
                    <a:lnTo>
                      <a:pt x="174" y="0"/>
                    </a:lnTo>
                  </a:path>
                </a:pathLst>
              </a:custGeom>
              <a:noFill/>
              <a:ln w="22225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794234">
                  <a:lnSpc>
                    <a:spcPct val="120000"/>
                  </a:lnSpc>
                  <a:defRPr/>
                </a:pPr>
                <a:endParaRPr lang="en-US" sz="600" kern="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" name="TextBox 53"/>
              <p:cNvSpPr txBox="1">
                <a:spLocks noChangeArrowheads="1"/>
              </p:cNvSpPr>
              <p:nvPr/>
            </p:nvSpPr>
            <p:spPr bwMode="auto">
              <a:xfrm>
                <a:off x="2769358" y="5434832"/>
                <a:ext cx="3236513" cy="368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83" tIns="55842" rIns="111683" bIns="55842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794234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宋体" pitchFamily="2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3252731" y="4403443"/>
              <a:ext cx="2438257" cy="489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4499775" y="1256980"/>
            <a:ext cx="1637802" cy="2436871"/>
            <a:chOff x="4334331" y="913008"/>
            <a:chExt cx="1885705" cy="2805568"/>
          </a:xfrm>
        </p:grpSpPr>
        <p:grpSp>
          <p:nvGrpSpPr>
            <p:cNvPr id="12" name="组合 7"/>
            <p:cNvGrpSpPr/>
            <p:nvPr/>
          </p:nvGrpSpPr>
          <p:grpSpPr>
            <a:xfrm>
              <a:off x="4334331" y="913008"/>
              <a:ext cx="1590303" cy="2805568"/>
              <a:chOff x="4406900" y="1916832"/>
              <a:chExt cx="1806575" cy="3187109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4406900" y="1916832"/>
                <a:ext cx="1806575" cy="3148013"/>
              </a:xfrm>
              <a:custGeom>
                <a:avLst/>
                <a:gdLst>
                  <a:gd name="T0" fmla="*/ 0 w 808"/>
                  <a:gd name="T1" fmla="*/ 0 h 1408"/>
                  <a:gd name="T2" fmla="*/ 808 w 808"/>
                  <a:gd name="T3" fmla="*/ 1408 h 1408"/>
                  <a:gd name="T4" fmla="*/ 430 w 808"/>
                  <a:gd name="T5" fmla="*/ 1407 h 1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8" h="1408">
                    <a:moveTo>
                      <a:pt x="0" y="0"/>
                    </a:moveTo>
                    <a:lnTo>
                      <a:pt x="808" y="1408"/>
                    </a:lnTo>
                    <a:lnTo>
                      <a:pt x="430" y="1407"/>
                    </a:lnTo>
                  </a:path>
                </a:pathLst>
              </a:custGeom>
              <a:noFill/>
              <a:ln w="222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794234">
                  <a:lnSpc>
                    <a:spcPct val="120000"/>
                  </a:lnSpc>
                  <a:defRPr/>
                </a:pPr>
                <a:endParaRPr lang="en-US" sz="600" kern="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TextBox 53"/>
              <p:cNvSpPr txBox="1">
                <a:spLocks noChangeArrowheads="1"/>
              </p:cNvSpPr>
              <p:nvPr/>
            </p:nvSpPr>
            <p:spPr bwMode="auto">
              <a:xfrm rot="3623550">
                <a:off x="4236065" y="3486082"/>
                <a:ext cx="2867480" cy="368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83" tIns="55842" rIns="111683" bIns="55842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R="0" lvl="0" indent="0"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kumimoji="0" sz="1200" b="1" i="0" u="none" strike="noStrike" kern="0" cap="none" spc="0" normalizeH="0" baseline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方正兰亭中黑_GBK" pitchFamily="2" charset="-122"/>
                    <a:ea typeface="方正兰亭中黑_GBK" pitchFamily="2" charset="-122"/>
                    <a:cs typeface="宋体" pitchFamily="2" charset="-122"/>
                  </a:defRPr>
                </a:lvl1pPr>
              </a:lstStyle>
              <a:p>
                <a:pPr defTabSz="794234">
                  <a:lnSpc>
                    <a:spcPct val="120000"/>
                  </a:lnSpc>
                  <a:defRPr/>
                </a:pPr>
                <a:r>
                  <a:rPr lang="zh-CN" altLang="en-US" sz="1000" b="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 rot="3597472">
              <a:off x="4754069" y="2142435"/>
              <a:ext cx="2442827" cy="489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3" name="组合 16"/>
          <p:cNvGrpSpPr/>
          <p:nvPr/>
        </p:nvGrpSpPr>
        <p:grpSpPr>
          <a:xfrm>
            <a:off x="3072419" y="1375910"/>
            <a:ext cx="1684670" cy="2649761"/>
            <a:chOff x="2690925" y="1049932"/>
            <a:chExt cx="1939666" cy="3050669"/>
          </a:xfrm>
        </p:grpSpPr>
        <p:grpSp>
          <p:nvGrpSpPr>
            <p:cNvPr id="17" name="组合 10"/>
            <p:cNvGrpSpPr/>
            <p:nvPr/>
          </p:nvGrpSpPr>
          <p:grpSpPr>
            <a:xfrm>
              <a:off x="2690925" y="1337834"/>
              <a:ext cx="1939666" cy="2762767"/>
              <a:chOff x="2540000" y="2399432"/>
              <a:chExt cx="2203450" cy="3138488"/>
            </a:xfrm>
          </p:grpSpPr>
          <p:sp>
            <p:nvSpPr>
              <p:cNvPr id="10" name="Freeform 4"/>
              <p:cNvSpPr>
                <a:spLocks/>
              </p:cNvSpPr>
              <p:nvPr/>
            </p:nvSpPr>
            <p:spPr bwMode="auto">
              <a:xfrm>
                <a:off x="2540000" y="2399432"/>
                <a:ext cx="2203450" cy="3138488"/>
              </a:xfrm>
              <a:custGeom>
                <a:avLst/>
                <a:gdLst>
                  <a:gd name="T0" fmla="*/ 0 w 986"/>
                  <a:gd name="T1" fmla="*/ 1404 h 1404"/>
                  <a:gd name="T2" fmla="*/ 814 w 986"/>
                  <a:gd name="T3" fmla="*/ 0 h 1404"/>
                  <a:gd name="T4" fmla="*/ 986 w 986"/>
                  <a:gd name="T5" fmla="*/ 329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86" h="1404">
                    <a:moveTo>
                      <a:pt x="0" y="1404"/>
                    </a:moveTo>
                    <a:lnTo>
                      <a:pt x="814" y="0"/>
                    </a:lnTo>
                    <a:lnTo>
                      <a:pt x="986" y="329"/>
                    </a:lnTo>
                  </a:path>
                </a:pathLst>
              </a:custGeom>
              <a:noFill/>
              <a:ln w="222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794234">
                  <a:lnSpc>
                    <a:spcPct val="120000"/>
                  </a:lnSpc>
                  <a:defRPr/>
                </a:pPr>
                <a:endParaRPr lang="en-US" sz="600" kern="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TextBox 53"/>
              <p:cNvSpPr txBox="1">
                <a:spLocks noChangeArrowheads="1"/>
              </p:cNvSpPr>
              <p:nvPr/>
            </p:nvSpPr>
            <p:spPr bwMode="auto">
              <a:xfrm rot="18011491">
                <a:off x="1883983" y="3689272"/>
                <a:ext cx="2744671" cy="368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83" tIns="55842" rIns="111683" bIns="55842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794234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宋体" pitchFamily="2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 rot="17983957">
              <a:off x="1762991" y="2007757"/>
              <a:ext cx="2404756" cy="489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26880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/>
        </p:nvSpPr>
        <p:spPr>
          <a:xfrm>
            <a:off x="894297" y="1638281"/>
            <a:ext cx="1890538" cy="1428998"/>
          </a:xfrm>
          <a:prstGeom prst="wav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>
            <a:off x="2790287" y="1646282"/>
            <a:ext cx="1890538" cy="1428998"/>
          </a:xfrm>
          <a:prstGeom prst="wav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7" name="KSO_Shape"/>
          <p:cNvSpPr/>
          <p:nvPr/>
        </p:nvSpPr>
        <p:spPr>
          <a:xfrm>
            <a:off x="4666814" y="1646282"/>
            <a:ext cx="1890538" cy="1428998"/>
          </a:xfrm>
          <a:prstGeom prst="wav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8" name="KSO_Shape"/>
          <p:cNvSpPr/>
          <p:nvPr/>
        </p:nvSpPr>
        <p:spPr>
          <a:xfrm>
            <a:off x="6557036" y="1654283"/>
            <a:ext cx="1890538" cy="1428998"/>
          </a:xfrm>
          <a:prstGeom prst="wav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6162" y="3598837"/>
            <a:ext cx="1162962" cy="248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936310" y="3843589"/>
            <a:ext cx="1691931" cy="674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44223" y="3843589"/>
            <a:ext cx="1691931" cy="674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96371" y="3621287"/>
            <a:ext cx="1162962" cy="248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7" name="矩形 16"/>
          <p:cNvSpPr/>
          <p:nvPr/>
        </p:nvSpPr>
        <p:spPr>
          <a:xfrm>
            <a:off x="4686519" y="3866038"/>
            <a:ext cx="1691931" cy="674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76879" y="3598837"/>
            <a:ext cx="1162962" cy="248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9" name="矩形 18"/>
          <p:cNvSpPr/>
          <p:nvPr/>
        </p:nvSpPr>
        <p:spPr>
          <a:xfrm>
            <a:off x="6567028" y="3866038"/>
            <a:ext cx="1691931" cy="674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54075" y="3598837"/>
            <a:ext cx="1162962" cy="248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</p:spTree>
    <p:extLst>
      <p:ext uri="{BB962C8B-B14F-4D97-AF65-F5344CB8AC3E}">
        <p14:creationId xmlns:p14="http://schemas.microsoft.com/office/powerpoint/2010/main" val="42938607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/>
      <p:bldP spid="11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951316" y="1189883"/>
            <a:ext cx="4311625" cy="2765327"/>
            <a:chOff x="763170" y="1585667"/>
            <a:chExt cx="5748467" cy="3686665"/>
          </a:xfrm>
        </p:grpSpPr>
        <p:graphicFrame>
          <p:nvGraphicFramePr>
            <p:cNvPr id="11" name="Chart 10"/>
            <p:cNvGraphicFramePr/>
            <p:nvPr>
              <p:extLst>
                <p:ext uri="{D42A27DB-BD31-4B8C-83A1-F6EECF244321}">
                  <p14:modId xmlns:p14="http://schemas.microsoft.com/office/powerpoint/2010/main" val="2477836999"/>
                </p:ext>
              </p:extLst>
            </p:nvPr>
          </p:nvGraphicFramePr>
          <p:xfrm>
            <a:off x="763170" y="1585667"/>
            <a:ext cx="5748467" cy="36866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2091389" y="2166128"/>
              <a:ext cx="1443289" cy="615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64225" y="3149801"/>
              <a:ext cx="1443289" cy="615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64942" y="3665314"/>
              <a:ext cx="1443289" cy="615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14"/>
            <p:cNvGrpSpPr/>
            <p:nvPr/>
          </p:nvGrpSpPr>
          <p:grpSpPr>
            <a:xfrm>
              <a:off x="5520531" y="3883595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6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3" tIns="20093" rIns="20093" bIns="20093" anchor="ctr"/>
              <a:lstStyle/>
              <a:p>
                <a:pPr algn="ctr" defTabSz="171445" hangingPunct="0">
                  <a:lnSpc>
                    <a:spcPct val="120000"/>
                  </a:lnSpc>
                </a:pPr>
                <a:endParaRPr 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3" tIns="20093" rIns="20093" bIns="20093" anchor="ctr"/>
              <a:lstStyle/>
              <a:p>
                <a:pPr algn="ctr" defTabSz="171445" hangingPunct="0">
                  <a:lnSpc>
                    <a:spcPct val="120000"/>
                  </a:lnSpc>
                </a:pPr>
                <a:endParaRPr 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7"/>
            <p:cNvGrpSpPr/>
            <p:nvPr/>
          </p:nvGrpSpPr>
          <p:grpSpPr>
            <a:xfrm>
              <a:off x="5520532" y="2636674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9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3" tIns="20093" rIns="20093" bIns="20093" anchor="ctr"/>
              <a:lstStyle/>
              <a:p>
                <a:pPr algn="ctr" defTabSz="171445" hangingPunct="0">
                  <a:lnSpc>
                    <a:spcPct val="120000"/>
                  </a:lnSpc>
                </a:pPr>
                <a:endParaRPr 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3" tIns="20093" rIns="20093" bIns="20093" anchor="ctr"/>
              <a:lstStyle/>
              <a:p>
                <a:pPr algn="ctr" defTabSz="171445" hangingPunct="0">
                  <a:lnSpc>
                    <a:spcPct val="120000"/>
                  </a:lnSpc>
                </a:pPr>
                <a:endParaRPr 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3" tIns="20093" rIns="20093" bIns="20093" anchor="ctr"/>
              <a:lstStyle/>
              <a:p>
                <a:pPr algn="ctr" defTabSz="171445" hangingPunct="0">
                  <a:lnSpc>
                    <a:spcPct val="120000"/>
                  </a:lnSpc>
                </a:pPr>
                <a:endParaRPr 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1978010" y="4016348"/>
            <a:ext cx="1064286" cy="234433"/>
          </a:xfrm>
          <a:prstGeom prst="rect">
            <a:avLst/>
          </a:prstGeom>
          <a:noFill/>
        </p:spPr>
        <p:txBody>
          <a:bodyPr wrap="none" lIns="65034" tIns="32517" rIns="65034" bIns="3251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978012" y="4243846"/>
            <a:ext cx="2567269" cy="287306"/>
          </a:xfrm>
          <a:prstGeom prst="rect">
            <a:avLst/>
          </a:prstGeom>
        </p:spPr>
        <p:txBody>
          <a:bodyPr wrap="square" lIns="65034" tIns="32517" rIns="65034" bIns="32517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227859" y="1625280"/>
            <a:ext cx="2970446" cy="1887161"/>
            <a:chOff x="7500839" y="1971109"/>
            <a:chExt cx="3960341" cy="2618680"/>
          </a:xfrm>
        </p:grpSpPr>
        <p:sp>
          <p:nvSpPr>
            <p:cNvPr id="24" name="Rectangle 23"/>
            <p:cNvSpPr/>
            <p:nvPr/>
          </p:nvSpPr>
          <p:spPr>
            <a:xfrm>
              <a:off x="7500839" y="1971109"/>
              <a:ext cx="3960341" cy="2618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84311" y="2202009"/>
              <a:ext cx="1490315" cy="384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684866" y="2627613"/>
              <a:ext cx="3670521" cy="435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684866" y="3673005"/>
              <a:ext cx="3670521" cy="435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5227860" y="3882788"/>
            <a:ext cx="1064286" cy="234433"/>
          </a:xfrm>
          <a:prstGeom prst="rect">
            <a:avLst/>
          </a:prstGeom>
          <a:noFill/>
        </p:spPr>
        <p:txBody>
          <a:bodyPr wrap="none" lIns="65034" tIns="32517" rIns="65034" bIns="3251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224003" y="4110287"/>
            <a:ext cx="2894953" cy="287306"/>
          </a:xfrm>
          <a:prstGeom prst="rect">
            <a:avLst/>
          </a:prstGeom>
        </p:spPr>
        <p:txBody>
          <a:bodyPr wrap="square" lIns="65034" tIns="32517" rIns="65034" bIns="32517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5276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1153782" y="1204392"/>
            <a:ext cx="3943580" cy="229048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2" tIns="34296" rIns="68592" bIns="34296" anchor="ctr"/>
          <a:lstStyle/>
          <a:p>
            <a:pPr algn="ctr">
              <a:defRPr/>
            </a:pP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Rectangle 3"/>
          <p:cNvSpPr/>
          <p:nvPr/>
        </p:nvSpPr>
        <p:spPr>
          <a:xfrm>
            <a:off x="4193454" y="1523468"/>
            <a:ext cx="1497620" cy="3240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2" tIns="34296" rIns="68592" bIns="34296" rtlCol="0" anchor="ctr"/>
          <a:lstStyle/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93455" y="1555226"/>
            <a:ext cx="1497620" cy="253954"/>
          </a:xfrm>
          <a:prstGeom prst="rect">
            <a:avLst/>
          </a:prstGeom>
        </p:spPr>
        <p:txBody>
          <a:bodyPr wrap="square" lIns="68585" tIns="34293" rIns="68585" bIns="34293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及时完成上级任务</a:t>
            </a:r>
            <a:endParaRPr lang="en-US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5769484" y="1473469"/>
            <a:ext cx="2106600" cy="457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5" tIns="34293" rIns="68585" bIns="3429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4" name="Rectangle 3"/>
          <p:cNvSpPr/>
          <p:nvPr/>
        </p:nvSpPr>
        <p:spPr>
          <a:xfrm>
            <a:off x="4193454" y="2225668"/>
            <a:ext cx="1497620" cy="3240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2" tIns="34296" rIns="68592" bIns="34296" rtlCol="0" anchor="ctr"/>
          <a:lstStyle/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93455" y="2257426"/>
            <a:ext cx="1497620" cy="253954"/>
          </a:xfrm>
          <a:prstGeom prst="rect">
            <a:avLst/>
          </a:prstGeom>
        </p:spPr>
        <p:txBody>
          <a:bodyPr wrap="square" lIns="68585" tIns="34293" rIns="68585" bIns="34293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同事之间团结友爱</a:t>
            </a:r>
            <a:endParaRPr lang="en-US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5730279" y="2200669"/>
            <a:ext cx="2106600" cy="457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5" tIns="34293" rIns="68585" bIns="3429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7" name="Rectangle 3"/>
          <p:cNvSpPr/>
          <p:nvPr/>
        </p:nvSpPr>
        <p:spPr>
          <a:xfrm>
            <a:off x="4178644" y="2927868"/>
            <a:ext cx="1497620" cy="3240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2" tIns="34296" rIns="68592" bIns="34296" rtlCol="0" anchor="ctr"/>
          <a:lstStyle/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63833" y="2959626"/>
            <a:ext cx="1497620" cy="253954"/>
          </a:xfrm>
          <a:prstGeom prst="rect">
            <a:avLst/>
          </a:prstGeom>
        </p:spPr>
        <p:txBody>
          <a:bodyPr wrap="square" lIns="68585" tIns="34293" rIns="68585" bIns="34293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对待下属互帮互助</a:t>
            </a:r>
            <a:endParaRPr lang="en-US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5769484" y="2902869"/>
            <a:ext cx="2106600" cy="457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5" tIns="34293" rIns="68585" bIns="3429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1051706" y="3644823"/>
            <a:ext cx="396548" cy="397738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68592" tIns="34296" rIns="68592" bIns="34296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 flipH="1" flipV="1">
            <a:off x="7497976" y="4332268"/>
            <a:ext cx="396548" cy="397738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68592" tIns="34296" rIns="68592" bIns="34296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37"/>
          <p:cNvSpPr txBox="1"/>
          <p:nvPr/>
        </p:nvSpPr>
        <p:spPr>
          <a:xfrm>
            <a:off x="1321784" y="3880514"/>
            <a:ext cx="6410042" cy="699543"/>
          </a:xfrm>
          <a:prstGeom prst="rect">
            <a:avLst/>
          </a:prstGeom>
          <a:noFill/>
        </p:spPr>
        <p:txBody>
          <a:bodyPr wrap="square" lIns="68592" tIns="34296" rIns="68592" bIns="34296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  <p:extLst>
      <p:ext uri="{BB962C8B-B14F-4D97-AF65-F5344CB8AC3E}">
        <p14:creationId xmlns:p14="http://schemas.microsoft.com/office/powerpoint/2010/main" val="28550327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crush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7.40741E-7 L 0.3668 0.15278 " pathEditMode="relative" rAng="0" ptsTypes="AA">
                                      <p:cBhvr>
                                        <p:cTn id="43" dur="500" spd="-99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33" y="763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96296E-6 L -0.39493 -0.11019 " pathEditMode="relative" rAng="0" ptsTypes="AA">
                                      <p:cBhvr>
                                        <p:cTn id="47" dur="500" spd="-99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53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0" grpId="1" animBg="1"/>
      <p:bldP spid="21" grpId="0" animBg="1"/>
      <p:bldP spid="21" grpId="1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E766DBB-18C5-466B-903A-3DD2A6C9A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88418" y="1828234"/>
            <a:ext cx="3086509" cy="656829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marL="0" lvl="1"/>
            <a:r>
              <a:rPr lang="zh-CN" altLang="en-US" sz="3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3600" b="1" spc="3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1293691" y="2678339"/>
            <a:ext cx="137946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293691" y="3003857"/>
            <a:ext cx="1495112" cy="2308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2996993" y="2681598"/>
            <a:ext cx="137946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2996995" y="3007566"/>
            <a:ext cx="137945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3" lvl="1" indent="-171453">
              <a:buFont typeface="Wingdings" pitchFamily="2" charset="2"/>
              <a:buChar char="l"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2197396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67"/>
          <p:cNvGrpSpPr/>
          <p:nvPr/>
        </p:nvGrpSpPr>
        <p:grpSpPr>
          <a:xfrm>
            <a:off x="4605789" y="1370485"/>
            <a:ext cx="1726418" cy="1726648"/>
            <a:chOff x="4602144" y="1558709"/>
            <a:chExt cx="1419915" cy="1420105"/>
          </a:xfrm>
        </p:grpSpPr>
        <p:sp>
          <p:nvSpPr>
            <p:cNvPr id="64" name="Freeform: Shape 3"/>
            <p:cNvSpPr/>
            <p:nvPr/>
          </p:nvSpPr>
          <p:spPr>
            <a:xfrm>
              <a:off x="4643455" y="1615920"/>
              <a:ext cx="1333333" cy="1333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58"/>
            <p:cNvGrpSpPr/>
            <p:nvPr/>
          </p:nvGrpSpPr>
          <p:grpSpPr>
            <a:xfrm>
              <a:off x="4602144" y="1558709"/>
              <a:ext cx="1419915" cy="1420105"/>
              <a:chOff x="0" y="0"/>
              <a:chExt cx="3899864" cy="3899891"/>
            </a:xfrm>
            <a:solidFill>
              <a:schemeClr val="accent2"/>
            </a:solidFill>
          </p:grpSpPr>
          <p:sp>
            <p:nvSpPr>
              <p:cNvPr id="93" name="Freeform: Shape 59"/>
              <p:cNvSpPr/>
              <p:nvPr/>
            </p:nvSpPr>
            <p:spPr>
              <a:xfrm>
                <a:off x="1508166" y="2616577"/>
                <a:ext cx="19289" cy="166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14426" y="3817"/>
                      <a:pt x="2245" y="10760"/>
                    </a:cubicBezTo>
                    <a:cubicBezTo>
                      <a:pt x="1649" y="14323"/>
                      <a:pt x="755" y="18037"/>
                      <a:pt x="0" y="21600"/>
                    </a:cubicBezTo>
                    <a:cubicBezTo>
                      <a:pt x="7293" y="14473"/>
                      <a:pt x="14208" y="7058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: Shape 60"/>
              <p:cNvSpPr/>
              <p:nvPr/>
            </p:nvSpPr>
            <p:spPr>
              <a:xfrm>
                <a:off x="1617190" y="0"/>
                <a:ext cx="753428" cy="1410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4" h="21600" extrusionOk="0">
                    <a:moveTo>
                      <a:pt x="10472" y="21600"/>
                    </a:moveTo>
                    <a:cubicBezTo>
                      <a:pt x="10472" y="21600"/>
                      <a:pt x="21250" y="16823"/>
                      <a:pt x="21363" y="10860"/>
                    </a:cubicBezTo>
                    <a:cubicBezTo>
                      <a:pt x="21484" y="4896"/>
                      <a:pt x="10897" y="0"/>
                      <a:pt x="10897" y="0"/>
                    </a:cubicBezTo>
                    <a:cubicBezTo>
                      <a:pt x="10897" y="0"/>
                      <a:pt x="114" y="4775"/>
                      <a:pt x="1" y="10739"/>
                    </a:cubicBezTo>
                    <a:cubicBezTo>
                      <a:pt x="-116" y="16703"/>
                      <a:pt x="10472" y="21600"/>
                      <a:pt x="10472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: Shape 61"/>
              <p:cNvSpPr/>
              <p:nvPr/>
            </p:nvSpPr>
            <p:spPr>
              <a:xfrm>
                <a:off x="2344018" y="599632"/>
                <a:ext cx="1011473" cy="9933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58" h="19805" extrusionOk="0">
                    <a:moveTo>
                      <a:pt x="34" y="19739"/>
                    </a:moveTo>
                    <a:cubicBezTo>
                      <a:pt x="34" y="19739"/>
                      <a:pt x="9785" y="20701"/>
                      <a:pt x="15334" y="15267"/>
                    </a:cubicBezTo>
                    <a:cubicBezTo>
                      <a:pt x="20879" y="9835"/>
                      <a:pt x="20123" y="66"/>
                      <a:pt x="20123" y="66"/>
                    </a:cubicBezTo>
                    <a:cubicBezTo>
                      <a:pt x="20123" y="66"/>
                      <a:pt x="10371" y="-899"/>
                      <a:pt x="4825" y="4533"/>
                    </a:cubicBezTo>
                    <a:cubicBezTo>
                      <a:pt x="-721" y="9968"/>
                      <a:pt x="34" y="19739"/>
                      <a:pt x="34" y="1973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: Shape 62"/>
              <p:cNvSpPr/>
              <p:nvPr/>
            </p:nvSpPr>
            <p:spPr>
              <a:xfrm>
                <a:off x="2489382" y="1617190"/>
                <a:ext cx="1410482" cy="7534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7" extrusionOk="0">
                    <a:moveTo>
                      <a:pt x="10862" y="1"/>
                    </a:moveTo>
                    <a:cubicBezTo>
                      <a:pt x="4897" y="-114"/>
                      <a:pt x="0" y="10473"/>
                      <a:pt x="0" y="10473"/>
                    </a:cubicBezTo>
                    <a:cubicBezTo>
                      <a:pt x="0" y="10473"/>
                      <a:pt x="4777" y="21253"/>
                      <a:pt x="10741" y="21367"/>
                    </a:cubicBezTo>
                    <a:cubicBezTo>
                      <a:pt x="16705" y="21486"/>
                      <a:pt x="21600" y="10898"/>
                      <a:pt x="21600" y="10898"/>
                    </a:cubicBezTo>
                    <a:cubicBezTo>
                      <a:pt x="21600" y="10898"/>
                      <a:pt x="16826" y="117"/>
                      <a:pt x="10862" y="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: Shape 63"/>
              <p:cNvSpPr/>
              <p:nvPr/>
            </p:nvSpPr>
            <p:spPr>
              <a:xfrm>
                <a:off x="2289505" y="2362187"/>
                <a:ext cx="993484" cy="1011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20153" extrusionOk="0">
                    <a:moveTo>
                      <a:pt x="66" y="35"/>
                    </a:moveTo>
                    <a:cubicBezTo>
                      <a:pt x="66" y="35"/>
                      <a:pt x="-895" y="9784"/>
                      <a:pt x="4539" y="15329"/>
                    </a:cubicBezTo>
                    <a:cubicBezTo>
                      <a:pt x="9971" y="20878"/>
                      <a:pt x="19741" y="20117"/>
                      <a:pt x="19741" y="20117"/>
                    </a:cubicBezTo>
                    <a:cubicBezTo>
                      <a:pt x="19741" y="20117"/>
                      <a:pt x="20705" y="10370"/>
                      <a:pt x="15274" y="4824"/>
                    </a:cubicBezTo>
                    <a:cubicBezTo>
                      <a:pt x="9838" y="-722"/>
                      <a:pt x="66" y="35"/>
                      <a:pt x="66" y="3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: Shape 64"/>
              <p:cNvSpPr/>
              <p:nvPr/>
            </p:nvSpPr>
            <p:spPr>
              <a:xfrm>
                <a:off x="1526337" y="2489382"/>
                <a:ext cx="753511" cy="14105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0" h="21600" extrusionOk="0">
                    <a:moveTo>
                      <a:pt x="10895" y="0"/>
                    </a:moveTo>
                    <a:cubicBezTo>
                      <a:pt x="10895" y="0"/>
                      <a:pt x="116" y="4777"/>
                      <a:pt x="1" y="10741"/>
                    </a:cubicBezTo>
                    <a:cubicBezTo>
                      <a:pt x="-118" y="16705"/>
                      <a:pt x="10470" y="21600"/>
                      <a:pt x="10470" y="21600"/>
                    </a:cubicBezTo>
                    <a:cubicBezTo>
                      <a:pt x="10470" y="21600"/>
                      <a:pt x="21252" y="16825"/>
                      <a:pt x="21369" y="10862"/>
                    </a:cubicBezTo>
                    <a:cubicBezTo>
                      <a:pt x="21482" y="4895"/>
                      <a:pt x="10895" y="0"/>
                      <a:pt x="10895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: Shape 65"/>
              <p:cNvSpPr/>
              <p:nvPr/>
            </p:nvSpPr>
            <p:spPr>
              <a:xfrm>
                <a:off x="526950" y="2289505"/>
                <a:ext cx="1011316" cy="9932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47" h="20558" extrusionOk="0">
                    <a:moveTo>
                      <a:pt x="15704" y="15854"/>
                    </a:moveTo>
                    <a:cubicBezTo>
                      <a:pt x="18120" y="13457"/>
                      <a:pt x="19361" y="10249"/>
                      <a:pt x="19998" y="7349"/>
                    </a:cubicBezTo>
                    <a:cubicBezTo>
                      <a:pt x="20012" y="7292"/>
                      <a:pt x="20028" y="7233"/>
                      <a:pt x="20039" y="7176"/>
                    </a:cubicBezTo>
                    <a:cubicBezTo>
                      <a:pt x="20859" y="3326"/>
                      <a:pt x="20612" y="69"/>
                      <a:pt x="20612" y="69"/>
                    </a:cubicBezTo>
                    <a:cubicBezTo>
                      <a:pt x="20612" y="69"/>
                      <a:pt x="10622" y="-931"/>
                      <a:pt x="4943" y="4711"/>
                    </a:cubicBezTo>
                    <a:cubicBezTo>
                      <a:pt x="-741" y="10351"/>
                      <a:pt x="36" y="20493"/>
                      <a:pt x="36" y="20493"/>
                    </a:cubicBezTo>
                    <a:cubicBezTo>
                      <a:pt x="36" y="20493"/>
                      <a:pt x="1847" y="20669"/>
                      <a:pt x="4360" y="20444"/>
                    </a:cubicBezTo>
                    <a:cubicBezTo>
                      <a:pt x="6033" y="20293"/>
                      <a:pt x="8011" y="19956"/>
                      <a:pt x="9987" y="19271"/>
                    </a:cubicBezTo>
                    <a:cubicBezTo>
                      <a:pt x="12023" y="18567"/>
                      <a:pt x="14048" y="17499"/>
                      <a:pt x="15704" y="1585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: Shape 66"/>
              <p:cNvSpPr/>
              <p:nvPr/>
            </p:nvSpPr>
            <p:spPr>
              <a:xfrm>
                <a:off x="0" y="1526336"/>
                <a:ext cx="1410456" cy="753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5" extrusionOk="0">
                    <a:moveTo>
                      <a:pt x="21600" y="10893"/>
                    </a:moveTo>
                    <a:cubicBezTo>
                      <a:pt x="21600" y="10893"/>
                      <a:pt x="16823" y="112"/>
                      <a:pt x="10859" y="1"/>
                    </a:cubicBezTo>
                    <a:cubicBezTo>
                      <a:pt x="4897" y="-120"/>
                      <a:pt x="0" y="10469"/>
                      <a:pt x="0" y="10469"/>
                    </a:cubicBezTo>
                    <a:cubicBezTo>
                      <a:pt x="0" y="10469"/>
                      <a:pt x="4775" y="21248"/>
                      <a:pt x="10739" y="21364"/>
                    </a:cubicBezTo>
                    <a:cubicBezTo>
                      <a:pt x="16705" y="21480"/>
                      <a:pt x="21600" y="10893"/>
                      <a:pt x="21600" y="1089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: Shape 67"/>
              <p:cNvSpPr/>
              <p:nvPr/>
            </p:nvSpPr>
            <p:spPr>
              <a:xfrm>
                <a:off x="599632" y="526949"/>
                <a:ext cx="993437" cy="10114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8" h="20157" extrusionOk="0">
                    <a:moveTo>
                      <a:pt x="19742" y="20122"/>
                    </a:moveTo>
                    <a:cubicBezTo>
                      <a:pt x="19742" y="20122"/>
                      <a:pt x="20705" y="10370"/>
                      <a:pt x="15267" y="4824"/>
                    </a:cubicBezTo>
                    <a:cubicBezTo>
                      <a:pt x="9838" y="-723"/>
                      <a:pt x="66" y="35"/>
                      <a:pt x="66" y="35"/>
                    </a:cubicBezTo>
                    <a:cubicBezTo>
                      <a:pt x="66" y="35"/>
                      <a:pt x="-895" y="9786"/>
                      <a:pt x="4537" y="15332"/>
                    </a:cubicBezTo>
                    <a:cubicBezTo>
                      <a:pt x="9970" y="20877"/>
                      <a:pt x="19742" y="20122"/>
                      <a:pt x="19742" y="2012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: Shape 68"/>
              <p:cNvSpPr/>
              <p:nvPr/>
            </p:nvSpPr>
            <p:spPr>
              <a:xfrm>
                <a:off x="1853409" y="1453654"/>
                <a:ext cx="194627" cy="3645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4" h="21600" extrusionOk="0">
                    <a:moveTo>
                      <a:pt x="10899" y="0"/>
                    </a:moveTo>
                    <a:cubicBezTo>
                      <a:pt x="10899" y="0"/>
                      <a:pt x="110" y="4774"/>
                      <a:pt x="1" y="10741"/>
                    </a:cubicBezTo>
                    <a:cubicBezTo>
                      <a:pt x="-120" y="16701"/>
                      <a:pt x="10476" y="21600"/>
                      <a:pt x="10476" y="21600"/>
                    </a:cubicBezTo>
                    <a:cubicBezTo>
                      <a:pt x="10476" y="21600"/>
                      <a:pt x="21260" y="16826"/>
                      <a:pt x="21363" y="10858"/>
                    </a:cubicBezTo>
                    <a:cubicBezTo>
                      <a:pt x="21480" y="4894"/>
                      <a:pt x="10899" y="0"/>
                      <a:pt x="1089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: Shape 69"/>
              <p:cNvSpPr/>
              <p:nvPr/>
            </p:nvSpPr>
            <p:spPr>
              <a:xfrm>
                <a:off x="2053287" y="1599019"/>
                <a:ext cx="261328" cy="2567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54" h="19803" extrusionOk="0">
                    <a:moveTo>
                      <a:pt x="15329" y="15270"/>
                    </a:moveTo>
                    <a:cubicBezTo>
                      <a:pt x="20877" y="9835"/>
                      <a:pt x="20119" y="66"/>
                      <a:pt x="20119" y="66"/>
                    </a:cubicBezTo>
                    <a:cubicBezTo>
                      <a:pt x="20119" y="66"/>
                      <a:pt x="10371" y="-896"/>
                      <a:pt x="4829" y="4529"/>
                    </a:cubicBezTo>
                    <a:cubicBezTo>
                      <a:pt x="-723" y="9967"/>
                      <a:pt x="35" y="19736"/>
                      <a:pt x="35" y="19736"/>
                    </a:cubicBezTo>
                    <a:cubicBezTo>
                      <a:pt x="35" y="19736"/>
                      <a:pt x="9781" y="20704"/>
                      <a:pt x="15329" y="1527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: Shape 70"/>
              <p:cNvSpPr/>
              <p:nvPr/>
            </p:nvSpPr>
            <p:spPr>
              <a:xfrm>
                <a:off x="2089628" y="1871579"/>
                <a:ext cx="364372" cy="194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71" extrusionOk="0">
                    <a:moveTo>
                      <a:pt x="10735" y="21370"/>
                    </a:moveTo>
                    <a:cubicBezTo>
                      <a:pt x="16701" y="21489"/>
                      <a:pt x="21600" y="10901"/>
                      <a:pt x="21600" y="10901"/>
                    </a:cubicBezTo>
                    <a:cubicBezTo>
                      <a:pt x="21600" y="10901"/>
                      <a:pt x="16823" y="123"/>
                      <a:pt x="10856" y="1"/>
                    </a:cubicBezTo>
                    <a:cubicBezTo>
                      <a:pt x="4895" y="-111"/>
                      <a:pt x="0" y="10479"/>
                      <a:pt x="0" y="10479"/>
                    </a:cubicBezTo>
                    <a:cubicBezTo>
                      <a:pt x="0" y="10479"/>
                      <a:pt x="4776" y="21258"/>
                      <a:pt x="10735" y="2137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: Shape 71"/>
              <p:cNvSpPr/>
              <p:nvPr/>
            </p:nvSpPr>
            <p:spPr>
              <a:xfrm>
                <a:off x="2035116" y="2053286"/>
                <a:ext cx="256786" cy="261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16" h="20152" extrusionOk="0">
                    <a:moveTo>
                      <a:pt x="64" y="35"/>
                    </a:moveTo>
                    <a:cubicBezTo>
                      <a:pt x="64" y="35"/>
                      <a:pt x="-890" y="9785"/>
                      <a:pt x="4539" y="15330"/>
                    </a:cubicBezTo>
                    <a:cubicBezTo>
                      <a:pt x="9977" y="20879"/>
                      <a:pt x="19750" y="20117"/>
                      <a:pt x="19750" y="20117"/>
                    </a:cubicBezTo>
                    <a:cubicBezTo>
                      <a:pt x="19750" y="20117"/>
                      <a:pt x="20710" y="10371"/>
                      <a:pt x="15276" y="4824"/>
                    </a:cubicBezTo>
                    <a:cubicBezTo>
                      <a:pt x="9843" y="-721"/>
                      <a:pt x="64" y="35"/>
                      <a:pt x="64" y="3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: Shape 72"/>
              <p:cNvSpPr/>
              <p:nvPr/>
            </p:nvSpPr>
            <p:spPr>
              <a:xfrm>
                <a:off x="1835238" y="2089627"/>
                <a:ext cx="194747" cy="364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9" h="21600" extrusionOk="0">
                    <a:moveTo>
                      <a:pt x="10484" y="21600"/>
                    </a:moveTo>
                    <a:cubicBezTo>
                      <a:pt x="10484" y="21600"/>
                      <a:pt x="21271" y="16828"/>
                      <a:pt x="21388" y="10864"/>
                    </a:cubicBezTo>
                    <a:cubicBezTo>
                      <a:pt x="21497" y="4896"/>
                      <a:pt x="10901" y="0"/>
                      <a:pt x="10901" y="0"/>
                    </a:cubicBezTo>
                    <a:cubicBezTo>
                      <a:pt x="10901" y="0"/>
                      <a:pt x="133" y="4776"/>
                      <a:pt x="0" y="10746"/>
                    </a:cubicBezTo>
                    <a:cubicBezTo>
                      <a:pt x="-103" y="16704"/>
                      <a:pt x="10484" y="21600"/>
                      <a:pt x="10484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: Shape 73"/>
              <p:cNvSpPr/>
              <p:nvPr/>
            </p:nvSpPr>
            <p:spPr>
              <a:xfrm>
                <a:off x="1580849" y="2035115"/>
                <a:ext cx="261372" cy="256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61" h="19802" extrusionOk="0">
                    <a:moveTo>
                      <a:pt x="15332" y="15268"/>
                    </a:moveTo>
                    <a:cubicBezTo>
                      <a:pt x="20877" y="9836"/>
                      <a:pt x="20127" y="66"/>
                      <a:pt x="20127" y="66"/>
                    </a:cubicBezTo>
                    <a:cubicBezTo>
                      <a:pt x="20127" y="66"/>
                      <a:pt x="10373" y="-896"/>
                      <a:pt x="4822" y="4538"/>
                    </a:cubicBezTo>
                    <a:cubicBezTo>
                      <a:pt x="-723" y="9968"/>
                      <a:pt x="35" y="19735"/>
                      <a:pt x="35" y="19735"/>
                    </a:cubicBezTo>
                    <a:cubicBezTo>
                      <a:pt x="35" y="19735"/>
                      <a:pt x="9790" y="20704"/>
                      <a:pt x="15332" y="1526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: Shape 74"/>
              <p:cNvSpPr/>
              <p:nvPr/>
            </p:nvSpPr>
            <p:spPr>
              <a:xfrm>
                <a:off x="1435483" y="1835238"/>
                <a:ext cx="364461" cy="194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5" extrusionOk="0">
                    <a:moveTo>
                      <a:pt x="21600" y="10887"/>
                    </a:moveTo>
                    <a:cubicBezTo>
                      <a:pt x="21600" y="10887"/>
                      <a:pt x="16824" y="116"/>
                      <a:pt x="10859" y="1"/>
                    </a:cubicBezTo>
                    <a:cubicBezTo>
                      <a:pt x="4893" y="-121"/>
                      <a:pt x="0" y="10468"/>
                      <a:pt x="0" y="10468"/>
                    </a:cubicBezTo>
                    <a:cubicBezTo>
                      <a:pt x="0" y="10468"/>
                      <a:pt x="4776" y="21244"/>
                      <a:pt x="10741" y="21363"/>
                    </a:cubicBezTo>
                    <a:cubicBezTo>
                      <a:pt x="16698" y="21479"/>
                      <a:pt x="21600" y="10887"/>
                      <a:pt x="21600" y="108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Freeform: Shape 75"/>
              <p:cNvSpPr/>
              <p:nvPr/>
            </p:nvSpPr>
            <p:spPr>
              <a:xfrm>
                <a:off x="1599019" y="1580848"/>
                <a:ext cx="256791" cy="2614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12" h="20163" extrusionOk="0">
                    <a:moveTo>
                      <a:pt x="19748" y="20130"/>
                    </a:moveTo>
                    <a:cubicBezTo>
                      <a:pt x="19748" y="20130"/>
                      <a:pt x="20702" y="10371"/>
                      <a:pt x="15265" y="4827"/>
                    </a:cubicBezTo>
                    <a:cubicBezTo>
                      <a:pt x="9838" y="-721"/>
                      <a:pt x="66" y="35"/>
                      <a:pt x="66" y="35"/>
                    </a:cubicBezTo>
                    <a:cubicBezTo>
                      <a:pt x="66" y="35"/>
                      <a:pt x="-898" y="9792"/>
                      <a:pt x="4545" y="15331"/>
                    </a:cubicBezTo>
                    <a:cubicBezTo>
                      <a:pt x="9971" y="20879"/>
                      <a:pt x="19748" y="20130"/>
                      <a:pt x="19748" y="2013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Group 137"/>
            <p:cNvGrpSpPr/>
            <p:nvPr/>
          </p:nvGrpSpPr>
          <p:grpSpPr>
            <a:xfrm>
              <a:off x="5249679" y="1731264"/>
              <a:ext cx="191002" cy="193558"/>
              <a:chOff x="3036888" y="1909763"/>
              <a:chExt cx="355600" cy="360363"/>
            </a:xfrm>
            <a:solidFill>
              <a:schemeClr val="bg1"/>
            </a:solidFill>
          </p:grpSpPr>
          <p:sp>
            <p:nvSpPr>
              <p:cNvPr id="91" name="Freeform: Shape 138"/>
              <p:cNvSpPr>
                <a:spLocks/>
              </p:cNvSpPr>
              <p:nvPr/>
            </p:nvSpPr>
            <p:spPr bwMode="auto">
              <a:xfrm>
                <a:off x="3036888" y="1909763"/>
                <a:ext cx="355600" cy="360363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46" y="38"/>
                  </a:cxn>
                  <a:cxn ang="0">
                    <a:pos x="48" y="52"/>
                  </a:cxn>
                  <a:cxn ang="0">
                    <a:pos x="2" y="99"/>
                  </a:cxn>
                  <a:cxn ang="0">
                    <a:pos x="0" y="103"/>
                  </a:cxn>
                  <a:cxn ang="0">
                    <a:pos x="0" y="115"/>
                  </a:cxn>
                  <a:cxn ang="0">
                    <a:pos x="7" y="123"/>
                  </a:cxn>
                  <a:cxn ang="0">
                    <a:pos x="19" y="123"/>
                  </a:cxn>
                  <a:cxn ang="0">
                    <a:pos x="24" y="120"/>
                  </a:cxn>
                  <a:cxn ang="0">
                    <a:pos x="29" y="115"/>
                  </a:cxn>
                  <a:cxn ang="0">
                    <a:pos x="38" y="115"/>
                  </a:cxn>
                  <a:cxn ang="0">
                    <a:pos x="46" y="107"/>
                  </a:cxn>
                  <a:cxn ang="0">
                    <a:pos x="46" y="100"/>
                  </a:cxn>
                  <a:cxn ang="0">
                    <a:pos x="53" y="100"/>
                  </a:cxn>
                  <a:cxn ang="0">
                    <a:pos x="61" y="92"/>
                  </a:cxn>
                  <a:cxn ang="0">
                    <a:pos x="61" y="83"/>
                  </a:cxn>
                  <a:cxn ang="0">
                    <a:pos x="70" y="74"/>
                  </a:cxn>
                  <a:cxn ang="0">
                    <a:pos x="84" y="77"/>
                  </a:cxn>
                  <a:cxn ang="0">
                    <a:pos x="122" y="38"/>
                  </a:cxn>
                  <a:cxn ang="0">
                    <a:pos x="84" y="0"/>
                  </a:cxn>
                  <a:cxn ang="0">
                    <a:pos x="84" y="69"/>
                  </a:cxn>
                  <a:cxn ang="0">
                    <a:pos x="69" y="65"/>
                  </a:cxn>
                  <a:cxn ang="0">
                    <a:pos x="67" y="66"/>
                  </a:cxn>
                  <a:cxn ang="0">
                    <a:pos x="63" y="70"/>
                  </a:cxn>
                  <a:cxn ang="0">
                    <a:pos x="56" y="77"/>
                  </a:cxn>
                  <a:cxn ang="0">
                    <a:pos x="53" y="83"/>
                  </a:cxn>
                  <a:cxn ang="0">
                    <a:pos x="53" y="92"/>
                  </a:cxn>
                  <a:cxn ang="0">
                    <a:pos x="46" y="92"/>
                  </a:cxn>
                  <a:cxn ang="0">
                    <a:pos x="38" y="100"/>
                  </a:cxn>
                  <a:cxn ang="0">
                    <a:pos x="38" y="107"/>
                  </a:cxn>
                  <a:cxn ang="0">
                    <a:pos x="29" y="107"/>
                  </a:cxn>
                  <a:cxn ang="0">
                    <a:pos x="24" y="109"/>
                  </a:cxn>
                  <a:cxn ang="0">
                    <a:pos x="18" y="115"/>
                  </a:cxn>
                  <a:cxn ang="0">
                    <a:pos x="7" y="115"/>
                  </a:cxn>
                  <a:cxn ang="0">
                    <a:pos x="7" y="104"/>
                  </a:cxn>
                  <a:cxn ang="0">
                    <a:pos x="52" y="59"/>
                  </a:cxn>
                  <a:cxn ang="0">
                    <a:pos x="52" y="59"/>
                  </a:cxn>
                  <a:cxn ang="0">
                    <a:pos x="58" y="54"/>
                  </a:cxn>
                  <a:cxn ang="0">
                    <a:pos x="53" y="38"/>
                  </a:cxn>
                  <a:cxn ang="0">
                    <a:pos x="84" y="7"/>
                  </a:cxn>
                  <a:cxn ang="0">
                    <a:pos x="115" y="38"/>
                  </a:cxn>
                  <a:cxn ang="0">
                    <a:pos x="84" y="69"/>
                  </a:cxn>
                  <a:cxn ang="0">
                    <a:pos x="84" y="69"/>
                  </a:cxn>
                  <a:cxn ang="0">
                    <a:pos x="84" y="69"/>
                  </a:cxn>
                </a:cxnLst>
                <a:rect l="0" t="0" r="r" b="b"/>
                <a:pathLst>
                  <a:path w="122" h="123">
                    <a:moveTo>
                      <a:pt x="84" y="0"/>
                    </a:moveTo>
                    <a:cubicBezTo>
                      <a:pt x="63" y="0"/>
                      <a:pt x="46" y="17"/>
                      <a:pt x="46" y="38"/>
                    </a:cubicBezTo>
                    <a:cubicBezTo>
                      <a:pt x="46" y="43"/>
                      <a:pt x="47" y="48"/>
                      <a:pt x="48" y="5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1" y="100"/>
                      <a:pt x="0" y="101"/>
                      <a:pt x="0" y="103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9"/>
                      <a:pt x="3" y="123"/>
                      <a:pt x="7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21" y="123"/>
                      <a:pt x="22" y="122"/>
                      <a:pt x="24" y="120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42" y="115"/>
                      <a:pt x="46" y="111"/>
                      <a:pt x="46" y="107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8" y="100"/>
                      <a:pt x="61" y="96"/>
                      <a:pt x="61" y="92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4" y="76"/>
                      <a:pt x="79" y="77"/>
                      <a:pt x="84" y="77"/>
                    </a:cubicBezTo>
                    <a:cubicBezTo>
                      <a:pt x="105" y="77"/>
                      <a:pt x="122" y="59"/>
                      <a:pt x="122" y="38"/>
                    </a:cubicBezTo>
                    <a:cubicBezTo>
                      <a:pt x="122" y="17"/>
                      <a:pt x="105" y="0"/>
                      <a:pt x="84" y="0"/>
                    </a:cubicBezTo>
                    <a:close/>
                    <a:moveTo>
                      <a:pt x="84" y="69"/>
                    </a:moveTo>
                    <a:cubicBezTo>
                      <a:pt x="78" y="69"/>
                      <a:pt x="73" y="67"/>
                      <a:pt x="69" y="65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4" y="79"/>
                      <a:pt x="53" y="81"/>
                      <a:pt x="53" y="83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1" y="92"/>
                      <a:pt x="38" y="95"/>
                      <a:pt x="38" y="100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27" y="107"/>
                      <a:pt x="25" y="108"/>
                      <a:pt x="24" y="109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7" y="115"/>
                      <a:pt x="7" y="115"/>
                      <a:pt x="7" y="115"/>
                    </a:cubicBezTo>
                    <a:cubicBezTo>
                      <a:pt x="7" y="104"/>
                      <a:pt x="7" y="104"/>
                      <a:pt x="7" y="104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55" y="49"/>
                      <a:pt x="53" y="44"/>
                      <a:pt x="53" y="38"/>
                    </a:cubicBezTo>
                    <a:cubicBezTo>
                      <a:pt x="53" y="21"/>
                      <a:pt x="67" y="7"/>
                      <a:pt x="84" y="7"/>
                    </a:cubicBezTo>
                    <a:cubicBezTo>
                      <a:pt x="101" y="7"/>
                      <a:pt x="115" y="21"/>
                      <a:pt x="115" y="38"/>
                    </a:cubicBezTo>
                    <a:cubicBezTo>
                      <a:pt x="115" y="55"/>
                      <a:pt x="101" y="69"/>
                      <a:pt x="84" y="69"/>
                    </a:cubicBezTo>
                    <a:close/>
                    <a:moveTo>
                      <a:pt x="84" y="69"/>
                    </a:moveTo>
                    <a:cubicBezTo>
                      <a:pt x="84" y="69"/>
                      <a:pt x="84" y="69"/>
                      <a:pt x="84" y="6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: Shape 139"/>
              <p:cNvSpPr>
                <a:spLocks/>
              </p:cNvSpPr>
              <p:nvPr/>
            </p:nvSpPr>
            <p:spPr bwMode="auto">
              <a:xfrm>
                <a:off x="3259138" y="1952626"/>
                <a:ext cx="90488" cy="92075"/>
              </a:xfrm>
              <a:custGeom>
                <a:avLst/>
                <a:gdLst/>
                <a:ahLst/>
                <a:cxnLst>
                  <a:cxn ang="0">
                    <a:pos x="30" y="16"/>
                  </a:cxn>
                  <a:cxn ang="0">
                    <a:pos x="15" y="1"/>
                  </a:cxn>
                  <a:cxn ang="0">
                    <a:pos x="11" y="0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1" y="15"/>
                  </a:cxn>
                  <a:cxn ang="0">
                    <a:pos x="17" y="30"/>
                  </a:cxn>
                  <a:cxn ang="0">
                    <a:pos x="20" y="31"/>
                  </a:cxn>
                  <a:cxn ang="0">
                    <a:pos x="31" y="20"/>
                  </a:cxn>
                  <a:cxn ang="0">
                    <a:pos x="31" y="19"/>
                  </a:cxn>
                  <a:cxn ang="0">
                    <a:pos x="30" y="16"/>
                  </a:cxn>
                  <a:cxn ang="0">
                    <a:pos x="19" y="27"/>
                  </a:cxn>
                  <a:cxn ang="0">
                    <a:pos x="4" y="13"/>
                  </a:cxn>
                  <a:cxn ang="0">
                    <a:pos x="13" y="4"/>
                  </a:cxn>
                  <a:cxn ang="0">
                    <a:pos x="27" y="19"/>
                  </a:cxn>
                  <a:cxn ang="0">
                    <a:pos x="19" y="27"/>
                  </a:cxn>
                  <a:cxn ang="0">
                    <a:pos x="19" y="27"/>
                  </a:cxn>
                  <a:cxn ang="0">
                    <a:pos x="19" y="27"/>
                  </a:cxn>
                </a:cxnLst>
                <a:rect l="0" t="0" r="r" b="b"/>
                <a:pathLst>
                  <a:path w="31" h="31">
                    <a:moveTo>
                      <a:pt x="30" y="16"/>
                    </a:moveTo>
                    <a:cubicBezTo>
                      <a:pt x="26" y="10"/>
                      <a:pt x="21" y="5"/>
                      <a:pt x="15" y="1"/>
                    </a:cubicBezTo>
                    <a:cubicBezTo>
                      <a:pt x="14" y="0"/>
                      <a:pt x="13" y="0"/>
                      <a:pt x="11" y="0"/>
                    </a:cubicBezTo>
                    <a:cubicBezTo>
                      <a:pt x="6" y="2"/>
                      <a:pt x="2" y="6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5" y="21"/>
                      <a:pt x="11" y="26"/>
                      <a:pt x="17" y="30"/>
                    </a:cubicBezTo>
                    <a:cubicBezTo>
                      <a:pt x="18" y="31"/>
                      <a:pt x="19" y="31"/>
                      <a:pt x="20" y="31"/>
                    </a:cubicBezTo>
                    <a:cubicBezTo>
                      <a:pt x="25" y="29"/>
                      <a:pt x="29" y="25"/>
                      <a:pt x="31" y="2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8"/>
                      <a:pt x="31" y="17"/>
                      <a:pt x="30" y="16"/>
                    </a:cubicBezTo>
                    <a:close/>
                    <a:moveTo>
                      <a:pt x="19" y="27"/>
                    </a:moveTo>
                    <a:cubicBezTo>
                      <a:pt x="13" y="23"/>
                      <a:pt x="8" y="18"/>
                      <a:pt x="4" y="13"/>
                    </a:cubicBezTo>
                    <a:cubicBezTo>
                      <a:pt x="6" y="8"/>
                      <a:pt x="8" y="6"/>
                      <a:pt x="13" y="4"/>
                    </a:cubicBezTo>
                    <a:cubicBezTo>
                      <a:pt x="18" y="8"/>
                      <a:pt x="23" y="13"/>
                      <a:pt x="27" y="19"/>
                    </a:cubicBezTo>
                    <a:cubicBezTo>
                      <a:pt x="26" y="23"/>
                      <a:pt x="23" y="26"/>
                      <a:pt x="19" y="27"/>
                    </a:cubicBezTo>
                    <a:close/>
                    <a:moveTo>
                      <a:pt x="19" y="27"/>
                    </a:moveTo>
                    <a:cubicBezTo>
                      <a:pt x="19" y="27"/>
                      <a:pt x="19" y="27"/>
                      <a:pt x="19" y="2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7" name="Group 140"/>
            <p:cNvGrpSpPr/>
            <p:nvPr/>
          </p:nvGrpSpPr>
          <p:grpSpPr>
            <a:xfrm>
              <a:off x="4807799" y="2158445"/>
              <a:ext cx="133018" cy="193558"/>
              <a:chOff x="4075113" y="1909763"/>
              <a:chExt cx="247650" cy="360363"/>
            </a:xfrm>
            <a:solidFill>
              <a:schemeClr val="bg1"/>
            </a:solidFill>
          </p:grpSpPr>
          <p:sp>
            <p:nvSpPr>
              <p:cNvPr id="89" name="Freeform: Shape 141"/>
              <p:cNvSpPr>
                <a:spLocks/>
              </p:cNvSpPr>
              <p:nvPr/>
            </p:nvSpPr>
            <p:spPr bwMode="auto">
              <a:xfrm>
                <a:off x="4075113" y="1909763"/>
                <a:ext cx="247650" cy="3603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42"/>
                  </a:cxn>
                  <a:cxn ang="0">
                    <a:pos x="19" y="88"/>
                  </a:cxn>
                  <a:cxn ang="0">
                    <a:pos x="42" y="123"/>
                  </a:cxn>
                  <a:cxn ang="0">
                    <a:pos x="65" y="88"/>
                  </a:cxn>
                  <a:cxn ang="0">
                    <a:pos x="85" y="42"/>
                  </a:cxn>
                  <a:cxn ang="0">
                    <a:pos x="42" y="0"/>
                  </a:cxn>
                  <a:cxn ang="0">
                    <a:pos x="52" y="104"/>
                  </a:cxn>
                  <a:cxn ang="0">
                    <a:pos x="33" y="106"/>
                  </a:cxn>
                  <a:cxn ang="0">
                    <a:pos x="31" y="99"/>
                  </a:cxn>
                  <a:cxn ang="0">
                    <a:pos x="31" y="99"/>
                  </a:cxn>
                  <a:cxn ang="0">
                    <a:pos x="55" y="96"/>
                  </a:cxn>
                  <a:cxn ang="0">
                    <a:pos x="54" y="99"/>
                  </a:cxn>
                  <a:cxn ang="0">
                    <a:pos x="52" y="104"/>
                  </a:cxn>
                  <a:cxn ang="0">
                    <a:pos x="30" y="95"/>
                  </a:cxn>
                  <a:cxn ang="0">
                    <a:pos x="27" y="88"/>
                  </a:cxn>
                  <a:cxn ang="0">
                    <a:pos x="57" y="88"/>
                  </a:cxn>
                  <a:cxn ang="0">
                    <a:pos x="56" y="92"/>
                  </a:cxn>
                  <a:cxn ang="0">
                    <a:pos x="30" y="95"/>
                  </a:cxn>
                  <a:cxn ang="0">
                    <a:pos x="42" y="115"/>
                  </a:cxn>
                  <a:cxn ang="0">
                    <a:pos x="35" y="110"/>
                  </a:cxn>
                  <a:cxn ang="0">
                    <a:pos x="51" y="108"/>
                  </a:cxn>
                  <a:cxn ang="0">
                    <a:pos x="42" y="115"/>
                  </a:cxn>
                  <a:cxn ang="0">
                    <a:pos x="60" y="80"/>
                  </a:cxn>
                  <a:cxn ang="0">
                    <a:pos x="24" y="80"/>
                  </a:cxn>
                  <a:cxn ang="0">
                    <a:pos x="18" y="68"/>
                  </a:cxn>
                  <a:cxn ang="0">
                    <a:pos x="8" y="42"/>
                  </a:cxn>
                  <a:cxn ang="0">
                    <a:pos x="42" y="8"/>
                  </a:cxn>
                  <a:cxn ang="0">
                    <a:pos x="77" y="42"/>
                  </a:cxn>
                  <a:cxn ang="0">
                    <a:pos x="67" y="68"/>
                  </a:cxn>
                  <a:cxn ang="0">
                    <a:pos x="60" y="80"/>
                  </a:cxn>
                  <a:cxn ang="0">
                    <a:pos x="60" y="80"/>
                  </a:cxn>
                  <a:cxn ang="0">
                    <a:pos x="60" y="80"/>
                  </a:cxn>
                </a:cxnLst>
                <a:rect l="0" t="0" r="r" b="b"/>
                <a:pathLst>
                  <a:path w="85" h="123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57"/>
                      <a:pt x="14" y="74"/>
                      <a:pt x="19" y="88"/>
                    </a:cubicBezTo>
                    <a:cubicBezTo>
                      <a:pt x="27" y="110"/>
                      <a:pt x="26" y="123"/>
                      <a:pt x="42" y="123"/>
                    </a:cubicBezTo>
                    <a:cubicBezTo>
                      <a:pt x="59" y="123"/>
                      <a:pt x="58" y="110"/>
                      <a:pt x="65" y="88"/>
                    </a:cubicBezTo>
                    <a:cubicBezTo>
                      <a:pt x="70" y="74"/>
                      <a:pt x="85" y="57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lose/>
                    <a:moveTo>
                      <a:pt x="52" y="104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4"/>
                      <a:pt x="32" y="102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7"/>
                      <a:pt x="54" y="98"/>
                      <a:pt x="54" y="99"/>
                    </a:cubicBezTo>
                    <a:cubicBezTo>
                      <a:pt x="53" y="101"/>
                      <a:pt x="53" y="103"/>
                      <a:pt x="52" y="104"/>
                    </a:cubicBezTo>
                    <a:close/>
                    <a:moveTo>
                      <a:pt x="30" y="95"/>
                    </a:moveTo>
                    <a:cubicBezTo>
                      <a:pt x="29" y="93"/>
                      <a:pt x="28" y="91"/>
                      <a:pt x="2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7" y="89"/>
                      <a:pt x="56" y="91"/>
                      <a:pt x="56" y="92"/>
                    </a:cubicBezTo>
                    <a:lnTo>
                      <a:pt x="30" y="95"/>
                    </a:lnTo>
                    <a:close/>
                    <a:moveTo>
                      <a:pt x="42" y="115"/>
                    </a:moveTo>
                    <a:cubicBezTo>
                      <a:pt x="38" y="115"/>
                      <a:pt x="37" y="114"/>
                      <a:pt x="35" y="110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49" y="114"/>
                      <a:pt x="47" y="115"/>
                      <a:pt x="42" y="115"/>
                    </a:cubicBezTo>
                    <a:close/>
                    <a:moveTo>
                      <a:pt x="60" y="8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76"/>
                      <a:pt x="20" y="72"/>
                      <a:pt x="18" y="68"/>
                    </a:cubicBezTo>
                    <a:cubicBezTo>
                      <a:pt x="13" y="59"/>
                      <a:pt x="8" y="50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7" y="23"/>
                      <a:pt x="77" y="42"/>
                    </a:cubicBezTo>
                    <a:cubicBezTo>
                      <a:pt x="77" y="50"/>
                      <a:pt x="72" y="59"/>
                      <a:pt x="67" y="68"/>
                    </a:cubicBezTo>
                    <a:cubicBezTo>
                      <a:pt x="64" y="72"/>
                      <a:pt x="62" y="76"/>
                      <a:pt x="60" y="80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0" y="80"/>
                      <a:pt x="60" y="8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: Shape 142"/>
              <p:cNvSpPr>
                <a:spLocks/>
              </p:cNvSpPr>
              <p:nvPr/>
            </p:nvSpPr>
            <p:spPr bwMode="auto">
              <a:xfrm>
                <a:off x="4130675" y="1965326"/>
                <a:ext cx="73025" cy="7302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4" y="23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2"/>
                      <a:pt x="13" y="4"/>
                      <a:pt x="23" y="4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8" name="Freeform: Shape 143"/>
            <p:cNvSpPr>
              <a:spLocks/>
            </p:cNvSpPr>
            <p:nvPr/>
          </p:nvSpPr>
          <p:spPr bwMode="auto">
            <a:xfrm>
              <a:off x="4931909" y="1879162"/>
              <a:ext cx="194412" cy="167980"/>
            </a:xfrm>
            <a:custGeom>
              <a:avLst/>
              <a:gdLst/>
              <a:ahLst/>
              <a:cxnLst>
                <a:cxn ang="0">
                  <a:pos x="120" y="17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27" y="0"/>
                </a:cxn>
                <a:cxn ang="0">
                  <a:pos x="23" y="2"/>
                </a:cxn>
                <a:cxn ang="0">
                  <a:pos x="4" y="17"/>
                </a:cxn>
                <a:cxn ang="0">
                  <a:pos x="1" y="26"/>
                </a:cxn>
                <a:cxn ang="0">
                  <a:pos x="9" y="49"/>
                </a:cxn>
                <a:cxn ang="0">
                  <a:pos x="13" y="53"/>
                </a:cxn>
                <a:cxn ang="0">
                  <a:pos x="16" y="54"/>
                </a:cxn>
                <a:cxn ang="0">
                  <a:pos x="20" y="53"/>
                </a:cxn>
                <a:cxn ang="0">
                  <a:pos x="20" y="100"/>
                </a:cxn>
                <a:cxn ang="0">
                  <a:pos x="27" y="107"/>
                </a:cxn>
                <a:cxn ang="0">
                  <a:pos x="97" y="107"/>
                </a:cxn>
                <a:cxn ang="0">
                  <a:pos x="104" y="100"/>
                </a:cxn>
                <a:cxn ang="0">
                  <a:pos x="104" y="53"/>
                </a:cxn>
                <a:cxn ang="0">
                  <a:pos x="108" y="54"/>
                </a:cxn>
                <a:cxn ang="0">
                  <a:pos x="111" y="53"/>
                </a:cxn>
                <a:cxn ang="0">
                  <a:pos x="115" y="49"/>
                </a:cxn>
                <a:cxn ang="0">
                  <a:pos x="123" y="26"/>
                </a:cxn>
                <a:cxn ang="0">
                  <a:pos x="120" y="17"/>
                </a:cxn>
                <a:cxn ang="0">
                  <a:pos x="76" y="8"/>
                </a:cxn>
                <a:cxn ang="0">
                  <a:pos x="62" y="15"/>
                </a:cxn>
                <a:cxn ang="0">
                  <a:pos x="48" y="8"/>
                </a:cxn>
                <a:cxn ang="0">
                  <a:pos x="76" y="8"/>
                </a:cxn>
                <a:cxn ang="0">
                  <a:pos x="108" y="46"/>
                </a:cxn>
                <a:cxn ang="0">
                  <a:pos x="97" y="38"/>
                </a:cxn>
                <a:cxn ang="0">
                  <a:pos x="97" y="100"/>
                </a:cxn>
                <a:cxn ang="0">
                  <a:pos x="27" y="100"/>
                </a:cxn>
                <a:cxn ang="0">
                  <a:pos x="27" y="38"/>
                </a:cxn>
                <a:cxn ang="0">
                  <a:pos x="16" y="46"/>
                </a:cxn>
                <a:cxn ang="0">
                  <a:pos x="8" y="23"/>
                </a:cxn>
                <a:cxn ang="0">
                  <a:pos x="27" y="8"/>
                </a:cxn>
                <a:cxn ang="0">
                  <a:pos x="44" y="8"/>
                </a:cxn>
                <a:cxn ang="0">
                  <a:pos x="62" y="19"/>
                </a:cxn>
                <a:cxn ang="0">
                  <a:pos x="80" y="8"/>
                </a:cxn>
                <a:cxn ang="0">
                  <a:pos x="97" y="8"/>
                </a:cxn>
                <a:cxn ang="0">
                  <a:pos x="116" y="23"/>
                </a:cxn>
                <a:cxn ang="0">
                  <a:pos x="108" y="46"/>
                </a:cxn>
                <a:cxn ang="0">
                  <a:pos x="108" y="46"/>
                </a:cxn>
                <a:cxn ang="0">
                  <a:pos x="108" y="46"/>
                </a:cxn>
              </a:cxnLst>
              <a:rect l="0" t="0" r="r" b="b"/>
              <a:pathLst>
                <a:path w="124" h="107">
                  <a:moveTo>
                    <a:pt x="120" y="17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9"/>
                    <a:pt x="0" y="22"/>
                    <a:pt x="1" y="26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1"/>
                    <a:pt x="11" y="53"/>
                    <a:pt x="13" y="53"/>
                  </a:cubicBezTo>
                  <a:cubicBezTo>
                    <a:pt x="14" y="54"/>
                    <a:pt x="15" y="54"/>
                    <a:pt x="16" y="54"/>
                  </a:cubicBezTo>
                  <a:cubicBezTo>
                    <a:pt x="17" y="54"/>
                    <a:pt x="19" y="53"/>
                    <a:pt x="20" y="53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0" y="104"/>
                    <a:pt x="23" y="107"/>
                    <a:pt x="27" y="107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101" y="107"/>
                    <a:pt x="104" y="104"/>
                    <a:pt x="104" y="100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3"/>
                    <a:pt x="107" y="54"/>
                    <a:pt x="108" y="54"/>
                  </a:cubicBezTo>
                  <a:cubicBezTo>
                    <a:pt x="109" y="54"/>
                    <a:pt x="110" y="54"/>
                    <a:pt x="111" y="53"/>
                  </a:cubicBezTo>
                  <a:cubicBezTo>
                    <a:pt x="113" y="53"/>
                    <a:pt x="115" y="51"/>
                    <a:pt x="115" y="4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2"/>
                    <a:pt x="123" y="19"/>
                    <a:pt x="120" y="17"/>
                  </a:cubicBezTo>
                  <a:close/>
                  <a:moveTo>
                    <a:pt x="76" y="8"/>
                  </a:moveTo>
                  <a:cubicBezTo>
                    <a:pt x="74" y="12"/>
                    <a:pt x="69" y="15"/>
                    <a:pt x="62" y="15"/>
                  </a:cubicBezTo>
                  <a:cubicBezTo>
                    <a:pt x="55" y="15"/>
                    <a:pt x="50" y="12"/>
                    <a:pt x="48" y="8"/>
                  </a:cubicBezTo>
                  <a:lnTo>
                    <a:pt x="76" y="8"/>
                  </a:lnTo>
                  <a:close/>
                  <a:moveTo>
                    <a:pt x="108" y="46"/>
                  </a:moveTo>
                  <a:cubicBezTo>
                    <a:pt x="97" y="38"/>
                    <a:pt x="97" y="38"/>
                    <a:pt x="97" y="38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6" y="14"/>
                    <a:pt x="53" y="19"/>
                    <a:pt x="62" y="19"/>
                  </a:cubicBezTo>
                  <a:cubicBezTo>
                    <a:pt x="71" y="19"/>
                    <a:pt x="78" y="14"/>
                    <a:pt x="80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116" y="23"/>
                    <a:pt x="116" y="23"/>
                    <a:pt x="116" y="23"/>
                  </a:cubicBezTo>
                  <a:lnTo>
                    <a:pt x="108" y="46"/>
                  </a:lnTo>
                  <a:close/>
                  <a:moveTo>
                    <a:pt x="108" y="46"/>
                  </a:moveTo>
                  <a:cubicBezTo>
                    <a:pt x="108" y="46"/>
                    <a:pt x="108" y="46"/>
                    <a:pt x="108" y="4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9" name="Group 144"/>
            <p:cNvGrpSpPr/>
            <p:nvPr/>
          </p:nvGrpSpPr>
          <p:grpSpPr>
            <a:xfrm>
              <a:off x="5519178" y="1868867"/>
              <a:ext cx="218288" cy="219140"/>
              <a:chOff x="5530850" y="1882776"/>
              <a:chExt cx="406400" cy="407988"/>
            </a:xfrm>
            <a:solidFill>
              <a:schemeClr val="bg1"/>
            </a:solidFill>
          </p:grpSpPr>
          <p:sp>
            <p:nvSpPr>
              <p:cNvPr id="80" name="Freeform: Shape 145"/>
              <p:cNvSpPr>
                <a:spLocks/>
              </p:cNvSpPr>
              <p:nvPr/>
            </p:nvSpPr>
            <p:spPr bwMode="auto">
              <a:xfrm>
                <a:off x="5530850" y="1882776"/>
                <a:ext cx="406400" cy="407988"/>
              </a:xfrm>
              <a:custGeom>
                <a:avLst/>
                <a:gdLst/>
                <a:ahLst/>
                <a:cxnLst>
                  <a:cxn ang="0">
                    <a:pos x="93" y="12"/>
                  </a:cxn>
                  <a:cxn ang="0">
                    <a:pos x="13" y="46"/>
                  </a:cxn>
                  <a:cxn ang="0">
                    <a:pos x="47" y="126"/>
                  </a:cxn>
                  <a:cxn ang="0">
                    <a:pos x="127" y="92"/>
                  </a:cxn>
                  <a:cxn ang="0">
                    <a:pos x="93" y="12"/>
                  </a:cxn>
                  <a:cxn ang="0">
                    <a:pos x="50" y="119"/>
                  </a:cxn>
                  <a:cxn ang="0">
                    <a:pos x="20" y="49"/>
                  </a:cxn>
                  <a:cxn ang="0">
                    <a:pos x="90" y="19"/>
                  </a:cxn>
                  <a:cxn ang="0">
                    <a:pos x="120" y="89"/>
                  </a:cxn>
                  <a:cxn ang="0">
                    <a:pos x="50" y="119"/>
                  </a:cxn>
                  <a:cxn ang="0">
                    <a:pos x="50" y="119"/>
                  </a:cxn>
                  <a:cxn ang="0">
                    <a:pos x="50" y="119"/>
                  </a:cxn>
                </a:cxnLst>
                <a:rect l="0" t="0" r="r" b="b"/>
                <a:pathLst>
                  <a:path w="139" h="139">
                    <a:moveTo>
                      <a:pt x="93" y="12"/>
                    </a:moveTo>
                    <a:cubicBezTo>
                      <a:pt x="61" y="0"/>
                      <a:pt x="25" y="15"/>
                      <a:pt x="13" y="46"/>
                    </a:cubicBezTo>
                    <a:cubicBezTo>
                      <a:pt x="0" y="78"/>
                      <a:pt x="16" y="114"/>
                      <a:pt x="47" y="126"/>
                    </a:cubicBezTo>
                    <a:cubicBezTo>
                      <a:pt x="78" y="139"/>
                      <a:pt x="114" y="124"/>
                      <a:pt x="127" y="92"/>
                    </a:cubicBezTo>
                    <a:cubicBezTo>
                      <a:pt x="139" y="61"/>
                      <a:pt x="124" y="25"/>
                      <a:pt x="93" y="12"/>
                    </a:cubicBezTo>
                    <a:close/>
                    <a:moveTo>
                      <a:pt x="50" y="119"/>
                    </a:moveTo>
                    <a:cubicBezTo>
                      <a:pt x="22" y="108"/>
                      <a:pt x="9" y="77"/>
                      <a:pt x="20" y="49"/>
                    </a:cubicBezTo>
                    <a:cubicBezTo>
                      <a:pt x="31" y="22"/>
                      <a:pt x="62" y="8"/>
                      <a:pt x="90" y="19"/>
                    </a:cubicBezTo>
                    <a:cubicBezTo>
                      <a:pt x="117" y="30"/>
                      <a:pt x="131" y="62"/>
                      <a:pt x="120" y="89"/>
                    </a:cubicBezTo>
                    <a:cubicBezTo>
                      <a:pt x="109" y="117"/>
                      <a:pt x="77" y="130"/>
                      <a:pt x="50" y="119"/>
                    </a:cubicBezTo>
                    <a:close/>
                    <a:moveTo>
                      <a:pt x="50" y="119"/>
                    </a:moveTo>
                    <a:cubicBezTo>
                      <a:pt x="50" y="119"/>
                      <a:pt x="50" y="119"/>
                      <a:pt x="50" y="11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: Shape 146"/>
              <p:cNvSpPr>
                <a:spLocks/>
              </p:cNvSpPr>
              <p:nvPr/>
            </p:nvSpPr>
            <p:spPr bwMode="auto">
              <a:xfrm>
                <a:off x="5710238" y="2062163"/>
                <a:ext cx="49213" cy="49213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2" y="5"/>
                  </a:cxn>
                  <a:cxn ang="0">
                    <a:pos x="6" y="15"/>
                  </a:cxn>
                  <a:cxn ang="0">
                    <a:pos x="16" y="11"/>
                  </a:cxn>
                  <a:cxn ang="0">
                    <a:pos x="12" y="1"/>
                  </a:cxn>
                  <a:cxn ang="0">
                    <a:pos x="7" y="12"/>
                  </a:cxn>
                  <a:cxn ang="0">
                    <a:pos x="5" y="7"/>
                  </a:cxn>
                  <a:cxn ang="0">
                    <a:pos x="10" y="5"/>
                  </a:cxn>
                  <a:cxn ang="0">
                    <a:pos x="12" y="10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7" y="12"/>
                  </a:cxn>
                </a:cxnLst>
                <a:rect l="0" t="0" r="r" b="b"/>
                <a:pathLst>
                  <a:path w="17" h="17">
                    <a:moveTo>
                      <a:pt x="12" y="1"/>
                    </a:moveTo>
                    <a:cubicBezTo>
                      <a:pt x="8" y="0"/>
                      <a:pt x="3" y="1"/>
                      <a:pt x="2" y="5"/>
                    </a:cubicBezTo>
                    <a:cubicBezTo>
                      <a:pt x="0" y="9"/>
                      <a:pt x="2" y="14"/>
                      <a:pt x="6" y="15"/>
                    </a:cubicBezTo>
                    <a:cubicBezTo>
                      <a:pt x="10" y="17"/>
                      <a:pt x="14" y="15"/>
                      <a:pt x="16" y="11"/>
                    </a:cubicBezTo>
                    <a:cubicBezTo>
                      <a:pt x="17" y="7"/>
                      <a:pt x="16" y="3"/>
                      <a:pt x="12" y="1"/>
                    </a:cubicBezTo>
                    <a:close/>
                    <a:moveTo>
                      <a:pt x="7" y="12"/>
                    </a:moveTo>
                    <a:cubicBezTo>
                      <a:pt x="5" y="11"/>
                      <a:pt x="4" y="9"/>
                      <a:pt x="5" y="7"/>
                    </a:cubicBezTo>
                    <a:cubicBezTo>
                      <a:pt x="6" y="5"/>
                      <a:pt x="8" y="4"/>
                      <a:pt x="10" y="5"/>
                    </a:cubicBezTo>
                    <a:cubicBezTo>
                      <a:pt x="12" y="5"/>
                      <a:pt x="13" y="8"/>
                      <a:pt x="12" y="10"/>
                    </a:cubicBezTo>
                    <a:cubicBezTo>
                      <a:pt x="12" y="12"/>
                      <a:pt x="9" y="13"/>
                      <a:pt x="7" y="12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: Shape 147"/>
              <p:cNvSpPr>
                <a:spLocks/>
              </p:cNvSpPr>
              <p:nvPr/>
            </p:nvSpPr>
            <p:spPr bwMode="auto">
              <a:xfrm>
                <a:off x="5659438" y="2008188"/>
                <a:ext cx="152400" cy="152400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4" y="18"/>
                  </a:cxn>
                  <a:cxn ang="0">
                    <a:pos x="17" y="48"/>
                  </a:cxn>
                  <a:cxn ang="0">
                    <a:pos x="47" y="35"/>
                  </a:cxn>
                  <a:cxn ang="0">
                    <a:pos x="34" y="5"/>
                  </a:cxn>
                  <a:cxn ang="0">
                    <a:pos x="20" y="41"/>
                  </a:cxn>
                  <a:cxn ang="0">
                    <a:pos x="12" y="21"/>
                  </a:cxn>
                  <a:cxn ang="0">
                    <a:pos x="31" y="12"/>
                  </a:cxn>
                  <a:cxn ang="0">
                    <a:pos x="40" y="32"/>
                  </a:cxn>
                  <a:cxn ang="0">
                    <a:pos x="20" y="41"/>
                  </a:cxn>
                  <a:cxn ang="0">
                    <a:pos x="20" y="41"/>
                  </a:cxn>
                  <a:cxn ang="0">
                    <a:pos x="20" y="41"/>
                  </a:cxn>
                </a:cxnLst>
                <a:rect l="0" t="0" r="r" b="b"/>
                <a:pathLst>
                  <a:path w="52" h="52">
                    <a:moveTo>
                      <a:pt x="34" y="5"/>
                    </a:moveTo>
                    <a:cubicBezTo>
                      <a:pt x="23" y="0"/>
                      <a:pt x="9" y="6"/>
                      <a:pt x="4" y="18"/>
                    </a:cubicBezTo>
                    <a:cubicBezTo>
                      <a:pt x="0" y="30"/>
                      <a:pt x="5" y="43"/>
                      <a:pt x="17" y="48"/>
                    </a:cubicBezTo>
                    <a:cubicBezTo>
                      <a:pt x="29" y="52"/>
                      <a:pt x="42" y="47"/>
                      <a:pt x="47" y="35"/>
                    </a:cubicBezTo>
                    <a:cubicBezTo>
                      <a:pt x="52" y="23"/>
                      <a:pt x="46" y="10"/>
                      <a:pt x="34" y="5"/>
                    </a:cubicBezTo>
                    <a:close/>
                    <a:moveTo>
                      <a:pt x="20" y="41"/>
                    </a:moveTo>
                    <a:cubicBezTo>
                      <a:pt x="12" y="37"/>
                      <a:pt x="8" y="28"/>
                      <a:pt x="12" y="21"/>
                    </a:cubicBezTo>
                    <a:cubicBezTo>
                      <a:pt x="15" y="13"/>
                      <a:pt x="24" y="9"/>
                      <a:pt x="31" y="12"/>
                    </a:cubicBezTo>
                    <a:cubicBezTo>
                      <a:pt x="39" y="15"/>
                      <a:pt x="43" y="24"/>
                      <a:pt x="40" y="32"/>
                    </a:cubicBezTo>
                    <a:cubicBezTo>
                      <a:pt x="37" y="40"/>
                      <a:pt x="28" y="44"/>
                      <a:pt x="20" y="41"/>
                    </a:cubicBezTo>
                    <a:close/>
                    <a:moveTo>
                      <a:pt x="20" y="41"/>
                    </a:moveTo>
                    <a:cubicBezTo>
                      <a:pt x="20" y="41"/>
                      <a:pt x="20" y="41"/>
                      <a:pt x="20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: Shape 148"/>
              <p:cNvSpPr>
                <a:spLocks/>
              </p:cNvSpPr>
              <p:nvPr/>
            </p:nvSpPr>
            <p:spPr bwMode="auto">
              <a:xfrm>
                <a:off x="5762625" y="2111376"/>
                <a:ext cx="58738" cy="58738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8" y="0"/>
                  </a:cxn>
                  <a:cxn ang="0">
                    <a:pos x="16" y="1"/>
                  </a:cxn>
                  <a:cxn ang="0">
                    <a:pos x="1" y="16"/>
                  </a:cxn>
                  <a:cxn ang="0">
                    <a:pos x="0" y="18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19" y="3"/>
                  </a:cxn>
                  <a:cxn ang="0">
                    <a:pos x="19" y="3"/>
                  </a:cxn>
                  <a:cxn ang="0">
                    <a:pos x="19" y="3"/>
                  </a:cxn>
                </a:cxnLst>
                <a:rect l="0" t="0" r="r" b="b"/>
                <a:pathLst>
                  <a:path w="20" h="20">
                    <a:moveTo>
                      <a:pt x="19" y="3"/>
                    </a:moveTo>
                    <a:cubicBezTo>
                      <a:pt x="20" y="2"/>
                      <a:pt x="19" y="1"/>
                      <a:pt x="18" y="0"/>
                    </a:cubicBezTo>
                    <a:cubicBezTo>
                      <a:pt x="17" y="0"/>
                      <a:pt x="16" y="0"/>
                      <a:pt x="16" y="1"/>
                    </a:cubicBezTo>
                    <a:cubicBezTo>
                      <a:pt x="13" y="8"/>
                      <a:pt x="8" y="13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1" y="19"/>
                      <a:pt x="2" y="20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0" y="16"/>
                      <a:pt x="16" y="10"/>
                      <a:pt x="19" y="3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: Shape 149"/>
              <p:cNvSpPr>
                <a:spLocks/>
              </p:cNvSpPr>
              <p:nvPr/>
            </p:nvSpPr>
            <p:spPr bwMode="auto">
              <a:xfrm>
                <a:off x="5780088" y="2125663"/>
                <a:ext cx="82550" cy="85725"/>
              </a:xfrm>
              <a:custGeom>
                <a:avLst/>
                <a:gdLst/>
                <a:ahLst/>
                <a:cxnLst>
                  <a:cxn ang="0">
                    <a:pos x="26" y="1"/>
                  </a:cxn>
                  <a:cxn ang="0">
                    <a:pos x="24" y="2"/>
                  </a:cxn>
                  <a:cxn ang="0">
                    <a:pos x="1" y="25"/>
                  </a:cxn>
                  <a:cxn ang="0">
                    <a:pos x="0" y="28"/>
                  </a:cxn>
                  <a:cxn ang="0">
                    <a:pos x="3" y="29"/>
                  </a:cxn>
                  <a:cxn ang="0">
                    <a:pos x="3" y="28"/>
                  </a:cxn>
                  <a:cxn ang="0">
                    <a:pos x="28" y="3"/>
                  </a:cxn>
                  <a:cxn ang="0">
                    <a:pos x="26" y="1"/>
                  </a:cxn>
                  <a:cxn ang="0">
                    <a:pos x="26" y="1"/>
                  </a:cxn>
                  <a:cxn ang="0">
                    <a:pos x="26" y="1"/>
                  </a:cxn>
                </a:cxnLst>
                <a:rect l="0" t="0" r="r" b="b"/>
                <a:pathLst>
                  <a:path w="28" h="29">
                    <a:moveTo>
                      <a:pt x="26" y="1"/>
                    </a:moveTo>
                    <a:cubicBezTo>
                      <a:pt x="25" y="0"/>
                      <a:pt x="24" y="1"/>
                      <a:pt x="24" y="2"/>
                    </a:cubicBezTo>
                    <a:cubicBezTo>
                      <a:pt x="20" y="13"/>
                      <a:pt x="11" y="21"/>
                      <a:pt x="1" y="25"/>
                    </a:cubicBezTo>
                    <a:cubicBezTo>
                      <a:pt x="0" y="25"/>
                      <a:pt x="0" y="27"/>
                      <a:pt x="0" y="28"/>
                    </a:cubicBezTo>
                    <a:cubicBezTo>
                      <a:pt x="1" y="29"/>
                      <a:pt x="2" y="29"/>
                      <a:pt x="3" y="29"/>
                    </a:cubicBezTo>
                    <a:cubicBezTo>
                      <a:pt x="3" y="29"/>
                      <a:pt x="3" y="29"/>
                      <a:pt x="3" y="28"/>
                    </a:cubicBezTo>
                    <a:cubicBezTo>
                      <a:pt x="14" y="24"/>
                      <a:pt x="23" y="15"/>
                      <a:pt x="28" y="3"/>
                    </a:cubicBezTo>
                    <a:cubicBezTo>
                      <a:pt x="28" y="2"/>
                      <a:pt x="27" y="1"/>
                      <a:pt x="26" y="1"/>
                    </a:cubicBezTo>
                    <a:close/>
                    <a:moveTo>
                      <a:pt x="26" y="1"/>
                    </a:moveTo>
                    <a:cubicBezTo>
                      <a:pt x="26" y="1"/>
                      <a:pt x="26" y="1"/>
                      <a:pt x="26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: Shape 150"/>
              <p:cNvSpPr>
                <a:spLocks/>
              </p:cNvSpPr>
              <p:nvPr/>
            </p:nvSpPr>
            <p:spPr bwMode="auto">
              <a:xfrm>
                <a:off x="5770563" y="2120901"/>
                <a:ext cx="71438" cy="69850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0" y="1"/>
                  </a:cxn>
                  <a:cxn ang="0">
                    <a:pos x="1" y="20"/>
                  </a:cxn>
                  <a:cxn ang="0">
                    <a:pos x="1" y="20"/>
                  </a:cxn>
                  <a:cxn ang="0">
                    <a:pos x="0" y="23"/>
                  </a:cxn>
                  <a:cxn ang="0">
                    <a:pos x="3" y="24"/>
                  </a:cxn>
                  <a:cxn ang="0">
                    <a:pos x="3" y="23"/>
                  </a:cxn>
                  <a:cxn ang="0">
                    <a:pos x="23" y="3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4" h="24">
                    <a:moveTo>
                      <a:pt x="22" y="0"/>
                    </a:moveTo>
                    <a:cubicBezTo>
                      <a:pt x="21" y="0"/>
                      <a:pt x="20" y="0"/>
                      <a:pt x="20" y="1"/>
                    </a:cubicBezTo>
                    <a:cubicBezTo>
                      <a:pt x="16" y="10"/>
                      <a:pt x="10" y="17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0"/>
                      <a:pt x="0" y="22"/>
                      <a:pt x="0" y="23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3" y="24"/>
                      <a:pt x="3" y="23"/>
                      <a:pt x="3" y="23"/>
                    </a:cubicBezTo>
                    <a:cubicBezTo>
                      <a:pt x="12" y="20"/>
                      <a:pt x="19" y="12"/>
                      <a:pt x="23" y="3"/>
                    </a:cubicBezTo>
                    <a:cubicBezTo>
                      <a:pt x="24" y="2"/>
                      <a:pt x="23" y="0"/>
                      <a:pt x="22" y="0"/>
                    </a:cubicBezTo>
                    <a:close/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: Shape 151"/>
              <p:cNvSpPr>
                <a:spLocks/>
              </p:cNvSpPr>
              <p:nvPr/>
            </p:nvSpPr>
            <p:spPr bwMode="auto">
              <a:xfrm>
                <a:off x="5651500" y="2003426"/>
                <a:ext cx="58738" cy="58738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1" y="19"/>
                  </a:cxn>
                  <a:cxn ang="0">
                    <a:pos x="4" y="18"/>
                  </a:cxn>
                  <a:cxn ang="0">
                    <a:pos x="18" y="4"/>
                  </a:cxn>
                  <a:cxn ang="0">
                    <a:pos x="19" y="1"/>
                  </a:cxn>
                  <a:cxn ang="0">
                    <a:pos x="19" y="1"/>
                  </a:cxn>
                  <a:cxn ang="0">
                    <a:pos x="19" y="1"/>
                  </a:cxn>
                </a:cxnLst>
                <a:rect l="0" t="0" r="r" b="b"/>
                <a:pathLst>
                  <a:path w="20" h="20">
                    <a:moveTo>
                      <a:pt x="19" y="1"/>
                    </a:moveTo>
                    <a:cubicBezTo>
                      <a:pt x="19" y="0"/>
                      <a:pt x="1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9" y="3"/>
                      <a:pt x="3" y="9"/>
                      <a:pt x="0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3" y="19"/>
                      <a:pt x="4" y="18"/>
                    </a:cubicBezTo>
                    <a:cubicBezTo>
                      <a:pt x="7" y="11"/>
                      <a:pt x="12" y="6"/>
                      <a:pt x="18" y="4"/>
                    </a:cubicBezTo>
                    <a:cubicBezTo>
                      <a:pt x="19" y="3"/>
                      <a:pt x="20" y="2"/>
                      <a:pt x="19" y="1"/>
                    </a:cubicBezTo>
                    <a:close/>
                    <a:moveTo>
                      <a:pt x="19" y="1"/>
                    </a:moveTo>
                    <a:cubicBezTo>
                      <a:pt x="19" y="1"/>
                      <a:pt x="19" y="1"/>
                      <a:pt x="19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: Shape 152"/>
              <p:cNvSpPr>
                <a:spLocks/>
              </p:cNvSpPr>
              <p:nvPr/>
            </p:nvSpPr>
            <p:spPr bwMode="auto">
              <a:xfrm>
                <a:off x="5610225" y="1962151"/>
                <a:ext cx="82550" cy="82550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0" y="25"/>
                  </a:cxn>
                  <a:cxn ang="0">
                    <a:pos x="1" y="28"/>
                  </a:cxn>
                  <a:cxn ang="0">
                    <a:pos x="4" y="27"/>
                  </a:cxn>
                  <a:cxn ang="0">
                    <a:pos x="26" y="3"/>
                  </a:cxn>
                  <a:cxn ang="0">
                    <a:pos x="27" y="1"/>
                  </a:cxn>
                  <a:cxn ang="0">
                    <a:pos x="27" y="1"/>
                  </a:cxn>
                  <a:cxn ang="0">
                    <a:pos x="27" y="1"/>
                  </a:cxn>
                </a:cxnLst>
                <a:rect l="0" t="0" r="r" b="b"/>
                <a:pathLst>
                  <a:path w="28" h="28">
                    <a:moveTo>
                      <a:pt x="27" y="1"/>
                    </a:moveTo>
                    <a:cubicBezTo>
                      <a:pt x="27" y="0"/>
                      <a:pt x="26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4" y="5"/>
                      <a:pt x="5" y="13"/>
                      <a:pt x="0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" y="28"/>
                      <a:pt x="3" y="28"/>
                      <a:pt x="4" y="27"/>
                    </a:cubicBezTo>
                    <a:cubicBezTo>
                      <a:pt x="8" y="16"/>
                      <a:pt x="16" y="8"/>
                      <a:pt x="26" y="3"/>
                    </a:cubicBezTo>
                    <a:cubicBezTo>
                      <a:pt x="27" y="3"/>
                      <a:pt x="28" y="2"/>
                      <a:pt x="27" y="1"/>
                    </a:cubicBezTo>
                    <a:close/>
                    <a:moveTo>
                      <a:pt x="27" y="1"/>
                    </a:moveTo>
                    <a:cubicBezTo>
                      <a:pt x="27" y="1"/>
                      <a:pt x="27" y="1"/>
                      <a:pt x="27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: Shape 153"/>
              <p:cNvSpPr>
                <a:spLocks/>
              </p:cNvSpPr>
              <p:nvPr/>
            </p:nvSpPr>
            <p:spPr bwMode="auto">
              <a:xfrm>
                <a:off x="5630863" y="1982788"/>
                <a:ext cx="69850" cy="69850"/>
              </a:xfrm>
              <a:custGeom>
                <a:avLst/>
                <a:gdLst/>
                <a:ahLst/>
                <a:cxnLst>
                  <a:cxn ang="0">
                    <a:pos x="22" y="4"/>
                  </a:cxn>
                  <a:cxn ang="0">
                    <a:pos x="23" y="1"/>
                  </a:cxn>
                  <a:cxn ang="0">
                    <a:pos x="21" y="0"/>
                  </a:cxn>
                  <a:cxn ang="0">
                    <a:pos x="21" y="0"/>
                  </a:cxn>
                  <a:cxn ang="0">
                    <a:pos x="0" y="21"/>
                  </a:cxn>
                  <a:cxn ang="0">
                    <a:pos x="1" y="24"/>
                  </a:cxn>
                  <a:cxn ang="0">
                    <a:pos x="4" y="22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2" y="4"/>
                  </a:cxn>
                </a:cxnLst>
                <a:rect l="0" t="0" r="r" b="b"/>
                <a:pathLst>
                  <a:path w="24" h="24">
                    <a:moveTo>
                      <a:pt x="22" y="4"/>
                    </a:moveTo>
                    <a:cubicBezTo>
                      <a:pt x="23" y="3"/>
                      <a:pt x="24" y="2"/>
                      <a:pt x="23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2" y="4"/>
                      <a:pt x="4" y="1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2" y="24"/>
                      <a:pt x="3" y="23"/>
                      <a:pt x="4" y="22"/>
                    </a:cubicBezTo>
                    <a:cubicBezTo>
                      <a:pt x="7" y="14"/>
                      <a:pt x="14" y="7"/>
                      <a:pt x="22" y="4"/>
                    </a:cubicBezTo>
                    <a:close/>
                    <a:moveTo>
                      <a:pt x="22" y="4"/>
                    </a:moveTo>
                    <a:cubicBezTo>
                      <a:pt x="22" y="4"/>
                      <a:pt x="22" y="4"/>
                      <a:pt x="22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Freeform: Shape 154"/>
            <p:cNvSpPr>
              <a:spLocks/>
            </p:cNvSpPr>
            <p:nvPr/>
          </p:nvSpPr>
          <p:spPr bwMode="auto">
            <a:xfrm>
              <a:off x="5683958" y="2188697"/>
              <a:ext cx="193560" cy="193558"/>
            </a:xfrm>
            <a:custGeom>
              <a:avLst/>
              <a:gdLst/>
              <a:ahLst/>
              <a:cxnLst>
                <a:cxn ang="0">
                  <a:pos x="77" y="14"/>
                </a:cxn>
                <a:cxn ang="0">
                  <a:pos x="51" y="34"/>
                </a:cxn>
                <a:cxn ang="0">
                  <a:pos x="0" y="54"/>
                </a:cxn>
                <a:cxn ang="0">
                  <a:pos x="23" y="80"/>
                </a:cxn>
                <a:cxn ang="0">
                  <a:pos x="31" y="123"/>
                </a:cxn>
                <a:cxn ang="0">
                  <a:pos x="54" y="115"/>
                </a:cxn>
                <a:cxn ang="0">
                  <a:pos x="50" y="103"/>
                </a:cxn>
                <a:cxn ang="0">
                  <a:pos x="50" y="76"/>
                </a:cxn>
                <a:cxn ang="0">
                  <a:pos x="51" y="74"/>
                </a:cxn>
                <a:cxn ang="0">
                  <a:pos x="52" y="73"/>
                </a:cxn>
                <a:cxn ang="0">
                  <a:pos x="53" y="73"/>
                </a:cxn>
                <a:cxn ang="0">
                  <a:pos x="77" y="94"/>
                </a:cxn>
                <a:cxn ang="0">
                  <a:pos x="123" y="54"/>
                </a:cxn>
                <a:cxn ang="0">
                  <a:pos x="77" y="54"/>
                </a:cxn>
                <a:cxn ang="0">
                  <a:pos x="88" y="42"/>
                </a:cxn>
                <a:cxn ang="0">
                  <a:pos x="88" y="65"/>
                </a:cxn>
                <a:cxn ang="0">
                  <a:pos x="77" y="54"/>
                </a:cxn>
                <a:cxn ang="0">
                  <a:pos x="15" y="42"/>
                </a:cxn>
                <a:cxn ang="0">
                  <a:pos x="38" y="54"/>
                </a:cxn>
                <a:cxn ang="0">
                  <a:pos x="15" y="65"/>
                </a:cxn>
                <a:cxn ang="0">
                  <a:pos x="46" y="115"/>
                </a:cxn>
                <a:cxn ang="0">
                  <a:pos x="31" y="80"/>
                </a:cxn>
                <a:cxn ang="0">
                  <a:pos x="31" y="73"/>
                </a:cxn>
                <a:cxn ang="0">
                  <a:pos x="43" y="73"/>
                </a:cxn>
                <a:cxn ang="0">
                  <a:pos x="42" y="103"/>
                </a:cxn>
                <a:cxn ang="0">
                  <a:pos x="46" y="112"/>
                </a:cxn>
                <a:cxn ang="0">
                  <a:pos x="51" y="65"/>
                </a:cxn>
                <a:cxn ang="0">
                  <a:pos x="50" y="65"/>
                </a:cxn>
                <a:cxn ang="0">
                  <a:pos x="50" y="42"/>
                </a:cxn>
                <a:cxn ang="0">
                  <a:pos x="71" y="34"/>
                </a:cxn>
                <a:cxn ang="0">
                  <a:pos x="71" y="73"/>
                </a:cxn>
                <a:cxn ang="0">
                  <a:pos x="96" y="100"/>
                </a:cxn>
                <a:cxn ang="0">
                  <a:pos x="88" y="73"/>
                </a:cxn>
                <a:cxn ang="0">
                  <a:pos x="88" y="34"/>
                </a:cxn>
                <a:cxn ang="0">
                  <a:pos x="96" y="8"/>
                </a:cxn>
                <a:cxn ang="0">
                  <a:pos x="96" y="100"/>
                </a:cxn>
                <a:cxn ang="0">
                  <a:pos x="96" y="100"/>
                </a:cxn>
              </a:cxnLst>
              <a:rect l="0" t="0" r="r" b="b"/>
              <a:pathLst>
                <a:path w="123" h="123">
                  <a:moveTo>
                    <a:pt x="96" y="0"/>
                  </a:moveTo>
                  <a:cubicBezTo>
                    <a:pt x="88" y="0"/>
                    <a:pt x="82" y="5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26"/>
                    <a:pt x="61" y="34"/>
                    <a:pt x="51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4"/>
                    <a:pt x="0" y="43"/>
                    <a:pt x="0" y="54"/>
                  </a:cubicBezTo>
                  <a:cubicBezTo>
                    <a:pt x="0" y="64"/>
                    <a:pt x="7" y="73"/>
                    <a:pt x="15" y="73"/>
                  </a:cubicBezTo>
                  <a:cubicBezTo>
                    <a:pt x="20" y="73"/>
                    <a:pt x="23" y="76"/>
                    <a:pt x="23" y="80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9"/>
                    <a:pt x="26" y="123"/>
                    <a:pt x="31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50" y="123"/>
                    <a:pt x="54" y="119"/>
                    <a:pt x="54" y="115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7"/>
                    <a:pt x="50" y="106"/>
                    <a:pt x="50" y="103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6"/>
                    <a:pt x="50" y="75"/>
                    <a:pt x="50" y="75"/>
                  </a:cubicBezTo>
                  <a:cubicBezTo>
                    <a:pt x="50" y="75"/>
                    <a:pt x="51" y="75"/>
                    <a:pt x="51" y="74"/>
                  </a:cubicBezTo>
                  <a:cubicBezTo>
                    <a:pt x="51" y="74"/>
                    <a:pt x="51" y="74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3" y="73"/>
                    <a:pt x="53" y="73"/>
                  </a:cubicBezTo>
                  <a:cubicBezTo>
                    <a:pt x="63" y="74"/>
                    <a:pt x="71" y="82"/>
                    <a:pt x="77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82" y="102"/>
                    <a:pt x="88" y="107"/>
                    <a:pt x="96" y="107"/>
                  </a:cubicBezTo>
                  <a:cubicBezTo>
                    <a:pt x="114" y="107"/>
                    <a:pt x="123" y="80"/>
                    <a:pt x="123" y="54"/>
                  </a:cubicBezTo>
                  <a:cubicBezTo>
                    <a:pt x="123" y="27"/>
                    <a:pt x="114" y="0"/>
                    <a:pt x="96" y="0"/>
                  </a:cubicBezTo>
                  <a:close/>
                  <a:moveTo>
                    <a:pt x="77" y="54"/>
                  </a:moveTo>
                  <a:cubicBezTo>
                    <a:pt x="77" y="50"/>
                    <a:pt x="77" y="46"/>
                    <a:pt x="77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2" y="42"/>
                    <a:pt x="96" y="47"/>
                    <a:pt x="96" y="54"/>
                  </a:cubicBezTo>
                  <a:cubicBezTo>
                    <a:pt x="96" y="60"/>
                    <a:pt x="92" y="65"/>
                    <a:pt x="8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1"/>
                    <a:pt x="77" y="58"/>
                    <a:pt x="77" y="54"/>
                  </a:cubicBezTo>
                  <a:close/>
                  <a:moveTo>
                    <a:pt x="8" y="54"/>
                  </a:moveTo>
                  <a:cubicBezTo>
                    <a:pt x="8" y="47"/>
                    <a:pt x="11" y="42"/>
                    <a:pt x="15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45"/>
                    <a:pt x="38" y="49"/>
                    <a:pt x="38" y="54"/>
                  </a:cubicBezTo>
                  <a:cubicBezTo>
                    <a:pt x="38" y="58"/>
                    <a:pt x="40" y="62"/>
                    <a:pt x="42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1" y="65"/>
                    <a:pt x="8" y="60"/>
                    <a:pt x="8" y="54"/>
                  </a:cubicBezTo>
                  <a:close/>
                  <a:moveTo>
                    <a:pt x="46" y="115"/>
                  </a:moveTo>
                  <a:cubicBezTo>
                    <a:pt x="31" y="115"/>
                    <a:pt x="31" y="115"/>
                    <a:pt x="31" y="115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78"/>
                    <a:pt x="30" y="75"/>
                    <a:pt x="29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2" y="74"/>
                    <a:pt x="42" y="75"/>
                    <a:pt x="42" y="77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7"/>
                    <a:pt x="44" y="110"/>
                    <a:pt x="46" y="111"/>
                  </a:cubicBezTo>
                  <a:cubicBezTo>
                    <a:pt x="46" y="111"/>
                    <a:pt x="46" y="111"/>
                    <a:pt x="46" y="112"/>
                  </a:cubicBezTo>
                  <a:lnTo>
                    <a:pt x="46" y="115"/>
                  </a:lnTo>
                  <a:close/>
                  <a:moveTo>
                    <a:pt x="51" y="65"/>
                  </a:move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6" y="65"/>
                    <a:pt x="42" y="60"/>
                    <a:pt x="42" y="54"/>
                  </a:cubicBezTo>
                  <a:cubicBezTo>
                    <a:pt x="42" y="47"/>
                    <a:pt x="46" y="42"/>
                    <a:pt x="50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8" y="42"/>
                    <a:pt x="65" y="39"/>
                    <a:pt x="71" y="34"/>
                  </a:cubicBezTo>
                  <a:cubicBezTo>
                    <a:pt x="70" y="40"/>
                    <a:pt x="69" y="47"/>
                    <a:pt x="69" y="54"/>
                  </a:cubicBezTo>
                  <a:cubicBezTo>
                    <a:pt x="69" y="60"/>
                    <a:pt x="70" y="67"/>
                    <a:pt x="71" y="73"/>
                  </a:cubicBezTo>
                  <a:cubicBezTo>
                    <a:pt x="65" y="68"/>
                    <a:pt x="58" y="65"/>
                    <a:pt x="51" y="65"/>
                  </a:cubicBezTo>
                  <a:close/>
                  <a:moveTo>
                    <a:pt x="96" y="100"/>
                  </a:moveTo>
                  <a:cubicBezTo>
                    <a:pt x="88" y="100"/>
                    <a:pt x="82" y="89"/>
                    <a:pt x="79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97" y="73"/>
                    <a:pt x="104" y="64"/>
                    <a:pt x="104" y="54"/>
                  </a:cubicBezTo>
                  <a:cubicBezTo>
                    <a:pt x="104" y="43"/>
                    <a:pt x="97" y="34"/>
                    <a:pt x="88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2" y="19"/>
                    <a:pt x="88" y="8"/>
                    <a:pt x="96" y="8"/>
                  </a:cubicBezTo>
                  <a:cubicBezTo>
                    <a:pt x="107" y="8"/>
                    <a:pt x="115" y="28"/>
                    <a:pt x="115" y="54"/>
                  </a:cubicBezTo>
                  <a:cubicBezTo>
                    <a:pt x="115" y="79"/>
                    <a:pt x="107" y="100"/>
                    <a:pt x="96" y="100"/>
                  </a:cubicBezTo>
                  <a:close/>
                  <a:moveTo>
                    <a:pt x="96" y="100"/>
                  </a:moveTo>
                  <a:cubicBezTo>
                    <a:pt x="96" y="100"/>
                    <a:pt x="96" y="100"/>
                    <a:pt x="96" y="10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: Shape 155"/>
            <p:cNvSpPr>
              <a:spLocks/>
            </p:cNvSpPr>
            <p:nvPr/>
          </p:nvSpPr>
          <p:spPr bwMode="auto">
            <a:xfrm>
              <a:off x="5531542" y="2544132"/>
              <a:ext cx="193560" cy="132166"/>
            </a:xfrm>
            <a:custGeom>
              <a:avLst/>
              <a:gdLst/>
              <a:ahLst/>
              <a:cxnLst>
                <a:cxn ang="0">
                  <a:pos x="115" y="4"/>
                </a:cxn>
                <a:cxn ang="0">
                  <a:pos x="112" y="4"/>
                </a:cxn>
                <a:cxn ang="0">
                  <a:pos x="107" y="6"/>
                </a:cxn>
                <a:cxn ang="0">
                  <a:pos x="96" y="16"/>
                </a:cxn>
                <a:cxn ang="0">
                  <a:pos x="96" y="12"/>
                </a:cxn>
                <a:cxn ang="0">
                  <a:pos x="85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73"/>
                </a:cxn>
                <a:cxn ang="0">
                  <a:pos x="12" y="84"/>
                </a:cxn>
                <a:cxn ang="0">
                  <a:pos x="85" y="84"/>
                </a:cxn>
                <a:cxn ang="0">
                  <a:pos x="96" y="73"/>
                </a:cxn>
                <a:cxn ang="0">
                  <a:pos x="96" y="68"/>
                </a:cxn>
                <a:cxn ang="0">
                  <a:pos x="107" y="78"/>
                </a:cxn>
                <a:cxn ang="0">
                  <a:pos x="112" y="81"/>
                </a:cxn>
                <a:cxn ang="0">
                  <a:pos x="115" y="81"/>
                </a:cxn>
                <a:cxn ang="0">
                  <a:pos x="123" y="73"/>
                </a:cxn>
                <a:cxn ang="0">
                  <a:pos x="123" y="12"/>
                </a:cxn>
                <a:cxn ang="0">
                  <a:pos x="115" y="4"/>
                </a:cxn>
                <a:cxn ang="0">
                  <a:pos x="12" y="77"/>
                </a:cxn>
                <a:cxn ang="0">
                  <a:pos x="8" y="73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85" y="8"/>
                </a:cxn>
                <a:cxn ang="0">
                  <a:pos x="89" y="12"/>
                </a:cxn>
                <a:cxn ang="0">
                  <a:pos x="89" y="73"/>
                </a:cxn>
                <a:cxn ang="0">
                  <a:pos x="85" y="77"/>
                </a:cxn>
                <a:cxn ang="0">
                  <a:pos x="12" y="77"/>
                </a:cxn>
                <a:cxn ang="0">
                  <a:pos x="115" y="73"/>
                </a:cxn>
                <a:cxn ang="0">
                  <a:pos x="112" y="73"/>
                </a:cxn>
                <a:cxn ang="0">
                  <a:pos x="96" y="58"/>
                </a:cxn>
                <a:cxn ang="0">
                  <a:pos x="96" y="58"/>
                </a:cxn>
                <a:cxn ang="0">
                  <a:pos x="92" y="54"/>
                </a:cxn>
                <a:cxn ang="0">
                  <a:pos x="92" y="31"/>
                </a:cxn>
                <a:cxn ang="0">
                  <a:pos x="112" y="12"/>
                </a:cxn>
                <a:cxn ang="0">
                  <a:pos x="115" y="12"/>
                </a:cxn>
                <a:cxn ang="0">
                  <a:pos x="115" y="73"/>
                </a:cxn>
                <a:cxn ang="0">
                  <a:pos x="115" y="73"/>
                </a:cxn>
                <a:cxn ang="0">
                  <a:pos x="115" y="73"/>
                </a:cxn>
              </a:cxnLst>
              <a:rect l="0" t="0" r="r" b="b"/>
              <a:pathLst>
                <a:path w="123" h="84">
                  <a:moveTo>
                    <a:pt x="115" y="4"/>
                  </a:moveTo>
                  <a:cubicBezTo>
                    <a:pt x="112" y="4"/>
                    <a:pt x="112" y="4"/>
                    <a:pt x="112" y="4"/>
                  </a:cubicBezTo>
                  <a:cubicBezTo>
                    <a:pt x="110" y="4"/>
                    <a:pt x="108" y="5"/>
                    <a:pt x="107" y="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5"/>
                    <a:pt x="91" y="0"/>
                    <a:pt x="8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6" y="84"/>
                    <a:pt x="12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91" y="84"/>
                    <a:pt x="96" y="79"/>
                    <a:pt x="96" y="7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8" y="80"/>
                    <a:pt x="110" y="81"/>
                    <a:pt x="112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20" y="81"/>
                    <a:pt x="123" y="77"/>
                    <a:pt x="123" y="73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7"/>
                    <a:pt x="120" y="4"/>
                    <a:pt x="115" y="4"/>
                  </a:cubicBezTo>
                  <a:close/>
                  <a:moveTo>
                    <a:pt x="12" y="77"/>
                  </a:moveTo>
                  <a:cubicBezTo>
                    <a:pt x="10" y="77"/>
                    <a:pt x="8" y="75"/>
                    <a:pt x="8" y="7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9" y="9"/>
                    <a:pt x="89" y="12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5"/>
                    <a:pt x="87" y="77"/>
                    <a:pt x="85" y="77"/>
                  </a:cubicBezTo>
                  <a:lnTo>
                    <a:pt x="12" y="77"/>
                  </a:lnTo>
                  <a:close/>
                  <a:moveTo>
                    <a:pt x="115" y="73"/>
                  </a:moveTo>
                  <a:cubicBezTo>
                    <a:pt x="112" y="73"/>
                    <a:pt x="112" y="73"/>
                    <a:pt x="112" y="73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5" y="12"/>
                    <a:pt x="115" y="12"/>
                    <a:pt x="115" y="12"/>
                  </a:cubicBezTo>
                  <a:lnTo>
                    <a:pt x="115" y="73"/>
                  </a:lnTo>
                  <a:close/>
                  <a:moveTo>
                    <a:pt x="115" y="73"/>
                  </a:moveTo>
                  <a:cubicBezTo>
                    <a:pt x="115" y="73"/>
                    <a:pt x="115" y="73"/>
                    <a:pt x="115" y="7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: Shape 156"/>
            <p:cNvSpPr>
              <a:spLocks/>
            </p:cNvSpPr>
            <p:nvPr/>
          </p:nvSpPr>
          <p:spPr bwMode="auto">
            <a:xfrm>
              <a:off x="5211144" y="2665593"/>
              <a:ext cx="192706" cy="144954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3" name="Group 157"/>
            <p:cNvGrpSpPr/>
            <p:nvPr/>
          </p:nvGrpSpPr>
          <p:grpSpPr>
            <a:xfrm>
              <a:off x="4896612" y="2493506"/>
              <a:ext cx="193560" cy="193558"/>
              <a:chOff x="8780463" y="1906588"/>
              <a:chExt cx="360363" cy="360363"/>
            </a:xfrm>
            <a:solidFill>
              <a:schemeClr val="bg1"/>
            </a:solidFill>
          </p:grpSpPr>
          <p:sp>
            <p:nvSpPr>
              <p:cNvPr id="74" name="Freeform: Shape 158"/>
              <p:cNvSpPr>
                <a:spLocks/>
              </p:cNvSpPr>
              <p:nvPr/>
            </p:nvSpPr>
            <p:spPr bwMode="auto">
              <a:xfrm>
                <a:off x="8780463" y="1938338"/>
                <a:ext cx="328613" cy="328613"/>
              </a:xfrm>
              <a:custGeom>
                <a:avLst/>
                <a:gdLst/>
                <a:ahLst/>
                <a:cxnLst>
                  <a:cxn ang="0">
                    <a:pos x="80" y="3"/>
                  </a:cxn>
                  <a:cxn ang="0">
                    <a:pos x="73" y="0"/>
                  </a:cxn>
                  <a:cxn ang="0">
                    <a:pos x="66" y="3"/>
                  </a:cxn>
                  <a:cxn ang="0">
                    <a:pos x="61" y="9"/>
                  </a:cxn>
                  <a:cxn ang="0">
                    <a:pos x="58" y="15"/>
                  </a:cxn>
                  <a:cxn ang="0">
                    <a:pos x="60" y="20"/>
                  </a:cxn>
                  <a:cxn ang="0">
                    <a:pos x="8" y="41"/>
                  </a:cxn>
                  <a:cxn ang="0">
                    <a:pos x="1" y="50"/>
                  </a:cxn>
                  <a:cxn ang="0">
                    <a:pos x="4" y="60"/>
                  </a:cxn>
                  <a:cxn ang="0">
                    <a:pos x="53" y="108"/>
                  </a:cxn>
                  <a:cxn ang="0">
                    <a:pos x="61" y="112"/>
                  </a:cxn>
                  <a:cxn ang="0">
                    <a:pos x="61" y="112"/>
                  </a:cxn>
                  <a:cxn ang="0">
                    <a:pos x="63" y="111"/>
                  </a:cxn>
                  <a:cxn ang="0">
                    <a:pos x="72" y="104"/>
                  </a:cxn>
                  <a:cxn ang="0">
                    <a:pos x="92" y="53"/>
                  </a:cxn>
                  <a:cxn ang="0">
                    <a:pos x="97" y="55"/>
                  </a:cxn>
                  <a:cxn ang="0">
                    <a:pos x="104" y="52"/>
                  </a:cxn>
                  <a:cxn ang="0">
                    <a:pos x="110" y="46"/>
                  </a:cxn>
                  <a:cxn ang="0">
                    <a:pos x="112" y="40"/>
                  </a:cxn>
                  <a:cxn ang="0">
                    <a:pos x="110" y="33"/>
                  </a:cxn>
                  <a:cxn ang="0">
                    <a:pos x="80" y="3"/>
                  </a:cxn>
                  <a:cxn ang="0">
                    <a:pos x="65" y="102"/>
                  </a:cxn>
                  <a:cxn ang="0">
                    <a:pos x="62" y="104"/>
                  </a:cxn>
                  <a:cxn ang="0">
                    <a:pos x="61" y="104"/>
                  </a:cxn>
                  <a:cxn ang="0">
                    <a:pos x="58" y="103"/>
                  </a:cxn>
                  <a:cxn ang="0">
                    <a:pos x="9" y="55"/>
                  </a:cxn>
                  <a:cxn ang="0">
                    <a:pos x="8" y="51"/>
                  </a:cxn>
                  <a:cxn ang="0">
                    <a:pos x="11" y="48"/>
                  </a:cxn>
                  <a:cxn ang="0">
                    <a:pos x="34" y="39"/>
                  </a:cxn>
                  <a:cxn ang="0">
                    <a:pos x="83" y="56"/>
                  </a:cxn>
                  <a:cxn ang="0">
                    <a:pos x="65" y="102"/>
                  </a:cxn>
                  <a:cxn ang="0">
                    <a:pos x="104" y="41"/>
                  </a:cxn>
                  <a:cxn ang="0">
                    <a:pos x="99" y="46"/>
                  </a:cxn>
                  <a:cxn ang="0">
                    <a:pos x="96" y="46"/>
                  </a:cxn>
                  <a:cxn ang="0">
                    <a:pos x="89" y="40"/>
                  </a:cxn>
                  <a:cxn ang="0">
                    <a:pos x="84" y="53"/>
                  </a:cxn>
                  <a:cxn ang="0">
                    <a:pos x="84" y="52"/>
                  </a:cxn>
                  <a:cxn ang="0">
                    <a:pos x="50" y="38"/>
                  </a:cxn>
                  <a:cxn ang="0">
                    <a:pos x="40" y="36"/>
                  </a:cxn>
                  <a:cxn ang="0">
                    <a:pos x="73" y="23"/>
                  </a:cxn>
                  <a:cxn ang="0">
                    <a:pos x="66" y="17"/>
                  </a:cxn>
                  <a:cxn ang="0">
                    <a:pos x="66" y="14"/>
                  </a:cxn>
                  <a:cxn ang="0">
                    <a:pos x="72" y="9"/>
                  </a:cxn>
                  <a:cxn ang="0">
                    <a:pos x="75" y="9"/>
                  </a:cxn>
                  <a:cxn ang="0">
                    <a:pos x="104" y="38"/>
                  </a:cxn>
                  <a:cxn ang="0">
                    <a:pos x="104" y="41"/>
                  </a:cxn>
                  <a:cxn ang="0">
                    <a:pos x="104" y="41"/>
                  </a:cxn>
                  <a:cxn ang="0">
                    <a:pos x="104" y="41"/>
                  </a:cxn>
                </a:cxnLst>
                <a:rect l="0" t="0" r="r" b="b"/>
                <a:pathLst>
                  <a:path w="112" h="112">
                    <a:moveTo>
                      <a:pt x="80" y="3"/>
                    </a:moveTo>
                    <a:cubicBezTo>
                      <a:pt x="78" y="1"/>
                      <a:pt x="76" y="0"/>
                      <a:pt x="73" y="0"/>
                    </a:cubicBezTo>
                    <a:cubicBezTo>
                      <a:pt x="71" y="0"/>
                      <a:pt x="68" y="1"/>
                      <a:pt x="66" y="3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9" y="10"/>
                      <a:pt x="58" y="13"/>
                      <a:pt x="58" y="15"/>
                    </a:cubicBezTo>
                    <a:cubicBezTo>
                      <a:pt x="58" y="17"/>
                      <a:pt x="59" y="19"/>
                      <a:pt x="60" y="2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4" y="43"/>
                      <a:pt x="2" y="46"/>
                      <a:pt x="1" y="50"/>
                    </a:cubicBezTo>
                    <a:cubicBezTo>
                      <a:pt x="0" y="53"/>
                      <a:pt x="1" y="57"/>
                      <a:pt x="4" y="60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5" y="110"/>
                      <a:pt x="58" y="112"/>
                      <a:pt x="61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2" y="112"/>
                      <a:pt x="63" y="112"/>
                      <a:pt x="63" y="111"/>
                    </a:cubicBezTo>
                    <a:cubicBezTo>
                      <a:pt x="67" y="111"/>
                      <a:pt x="70" y="108"/>
                      <a:pt x="72" y="104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4" y="54"/>
                      <a:pt x="95" y="55"/>
                      <a:pt x="97" y="55"/>
                    </a:cubicBezTo>
                    <a:cubicBezTo>
                      <a:pt x="100" y="55"/>
                      <a:pt x="102" y="54"/>
                      <a:pt x="104" y="52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1" y="45"/>
                      <a:pt x="112" y="42"/>
                      <a:pt x="112" y="40"/>
                    </a:cubicBezTo>
                    <a:cubicBezTo>
                      <a:pt x="112" y="37"/>
                      <a:pt x="111" y="35"/>
                      <a:pt x="110" y="33"/>
                    </a:cubicBezTo>
                    <a:lnTo>
                      <a:pt x="80" y="3"/>
                    </a:lnTo>
                    <a:close/>
                    <a:moveTo>
                      <a:pt x="65" y="102"/>
                    </a:moveTo>
                    <a:cubicBezTo>
                      <a:pt x="64" y="103"/>
                      <a:pt x="63" y="104"/>
                      <a:pt x="62" y="104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0" y="104"/>
                      <a:pt x="59" y="104"/>
                      <a:pt x="58" y="103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4"/>
                      <a:pt x="8" y="52"/>
                      <a:pt x="8" y="51"/>
                    </a:cubicBezTo>
                    <a:cubicBezTo>
                      <a:pt x="9" y="50"/>
                      <a:pt x="9" y="49"/>
                      <a:pt x="11" y="48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51" y="44"/>
                      <a:pt x="67" y="39"/>
                      <a:pt x="83" y="56"/>
                    </a:cubicBezTo>
                    <a:lnTo>
                      <a:pt x="65" y="102"/>
                    </a:lnTo>
                    <a:close/>
                    <a:moveTo>
                      <a:pt x="104" y="41"/>
                    </a:moveTo>
                    <a:cubicBezTo>
                      <a:pt x="99" y="46"/>
                      <a:pt x="99" y="46"/>
                      <a:pt x="99" y="46"/>
                    </a:cubicBezTo>
                    <a:cubicBezTo>
                      <a:pt x="98" y="47"/>
                      <a:pt x="97" y="47"/>
                      <a:pt x="96" y="46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73" y="41"/>
                      <a:pt x="61" y="39"/>
                      <a:pt x="50" y="38"/>
                    </a:cubicBezTo>
                    <a:cubicBezTo>
                      <a:pt x="47" y="38"/>
                      <a:pt x="44" y="37"/>
                      <a:pt x="40" y="36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6"/>
                      <a:pt x="66" y="15"/>
                      <a:pt x="66" y="14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3" y="8"/>
                      <a:pt x="74" y="8"/>
                      <a:pt x="75" y="9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5" y="39"/>
                      <a:pt x="105" y="40"/>
                      <a:pt x="104" y="41"/>
                    </a:cubicBezTo>
                    <a:close/>
                    <a:moveTo>
                      <a:pt x="104" y="41"/>
                    </a:moveTo>
                    <a:cubicBezTo>
                      <a:pt x="104" y="41"/>
                      <a:pt x="104" y="41"/>
                      <a:pt x="104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: Shape 159"/>
              <p:cNvSpPr>
                <a:spLocks/>
              </p:cNvSpPr>
              <p:nvPr/>
            </p:nvSpPr>
            <p:spPr bwMode="auto">
              <a:xfrm>
                <a:off x="8939213" y="2084388"/>
                <a:ext cx="55563" cy="57150"/>
              </a:xfrm>
              <a:custGeom>
                <a:avLst/>
                <a:gdLst/>
                <a:ahLst/>
                <a:cxnLst>
                  <a:cxn ang="0">
                    <a:pos x="10" y="19"/>
                  </a:cxn>
                  <a:cxn ang="0">
                    <a:pos x="19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19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15" y="19"/>
                      <a:pt x="19" y="15"/>
                      <a:pt x="19" y="10"/>
                    </a:cubicBezTo>
                    <a:cubicBezTo>
                      <a:pt x="19" y="5"/>
                      <a:pt x="15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: Shape 160"/>
              <p:cNvSpPr>
                <a:spLocks/>
              </p:cNvSpPr>
              <p:nvPr/>
            </p:nvSpPr>
            <p:spPr bwMode="auto">
              <a:xfrm>
                <a:off x="9085263" y="1906588"/>
                <a:ext cx="55563" cy="5556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9"/>
                  </a:cxn>
                  <a:cxn ang="0">
                    <a:pos x="10" y="19"/>
                  </a:cxn>
                  <a:cxn ang="0">
                    <a:pos x="19" y="9"/>
                  </a:cxn>
                  <a:cxn ang="0">
                    <a:pos x="10" y="0"/>
                  </a:cxn>
                  <a:cxn ang="0">
                    <a:pos x="10" y="15"/>
                  </a:cxn>
                  <a:cxn ang="0">
                    <a:pos x="4" y="9"/>
                  </a:cxn>
                  <a:cxn ang="0">
                    <a:pos x="10" y="4"/>
                  </a:cxn>
                  <a:cxn ang="0">
                    <a:pos x="16" y="9"/>
                  </a:cxn>
                  <a:cxn ang="0">
                    <a:pos x="10" y="15"/>
                  </a:cxn>
                  <a:cxn ang="0">
                    <a:pos x="10" y="15"/>
                  </a:cxn>
                  <a:cxn ang="0">
                    <a:pos x="10" y="15"/>
                  </a:cxn>
                </a:cxnLst>
                <a:rect l="0" t="0" r="r" b="b"/>
                <a:pathLst>
                  <a:path w="19" h="19">
                    <a:moveTo>
                      <a:pt x="10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10" y="19"/>
                    </a:cubicBezTo>
                    <a:cubicBezTo>
                      <a:pt x="15" y="19"/>
                      <a:pt x="19" y="15"/>
                      <a:pt x="19" y="9"/>
                    </a:cubicBezTo>
                    <a:cubicBezTo>
                      <a:pt x="19" y="4"/>
                      <a:pt x="15" y="0"/>
                      <a:pt x="10" y="0"/>
                    </a:cubicBezTo>
                    <a:close/>
                    <a:moveTo>
                      <a:pt x="10" y="15"/>
                    </a:moveTo>
                    <a:cubicBezTo>
                      <a:pt x="7" y="15"/>
                      <a:pt x="4" y="13"/>
                      <a:pt x="4" y="9"/>
                    </a:cubicBezTo>
                    <a:cubicBezTo>
                      <a:pt x="4" y="6"/>
                      <a:pt x="7" y="4"/>
                      <a:pt x="10" y="4"/>
                    </a:cubicBezTo>
                    <a:cubicBezTo>
                      <a:pt x="13" y="4"/>
                      <a:pt x="16" y="6"/>
                      <a:pt x="16" y="9"/>
                    </a:cubicBezTo>
                    <a:cubicBezTo>
                      <a:pt x="16" y="13"/>
                      <a:pt x="13" y="15"/>
                      <a:pt x="10" y="15"/>
                    </a:cubicBezTo>
                    <a:close/>
                    <a:moveTo>
                      <a:pt x="10" y="15"/>
                    </a:moveTo>
                    <a:cubicBezTo>
                      <a:pt x="10" y="15"/>
                      <a:pt x="10" y="15"/>
                      <a:pt x="10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: Shape 161"/>
              <p:cNvSpPr>
                <a:spLocks/>
              </p:cNvSpPr>
              <p:nvPr/>
            </p:nvSpPr>
            <p:spPr bwMode="auto">
              <a:xfrm>
                <a:off x="8872538" y="2073276"/>
                <a:ext cx="46038" cy="4762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8" y="4"/>
                  </a:cxn>
                  <a:cxn ang="0">
                    <a:pos x="12" y="8"/>
                  </a:cxn>
                  <a:cxn ang="0">
                    <a:pos x="8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: Shape 162"/>
              <p:cNvSpPr>
                <a:spLocks/>
              </p:cNvSpPr>
              <p:nvPr/>
            </p:nvSpPr>
            <p:spPr bwMode="auto">
              <a:xfrm>
                <a:off x="8918575" y="2152651"/>
                <a:ext cx="20638" cy="2381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3" y="8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: Shape 163"/>
              <p:cNvSpPr>
                <a:spLocks/>
              </p:cNvSpPr>
              <p:nvPr/>
            </p:nvSpPr>
            <p:spPr bwMode="auto">
              <a:xfrm>
                <a:off x="9096375" y="1985963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" name="Group 166"/>
          <p:cNvGrpSpPr/>
          <p:nvPr/>
        </p:nvGrpSpPr>
        <p:grpSpPr>
          <a:xfrm>
            <a:off x="2763623" y="1257867"/>
            <a:ext cx="2050565" cy="2050540"/>
            <a:chOff x="3087031" y="1466082"/>
            <a:chExt cx="1686514" cy="1686494"/>
          </a:xfrm>
        </p:grpSpPr>
        <p:sp>
          <p:nvSpPr>
            <p:cNvPr id="14" name="Freeform: Shape 4"/>
            <p:cNvSpPr/>
            <p:nvPr/>
          </p:nvSpPr>
          <p:spPr>
            <a:xfrm>
              <a:off x="3166182" y="1563148"/>
              <a:ext cx="1492361" cy="1492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Group 101"/>
            <p:cNvGrpSpPr/>
            <p:nvPr/>
          </p:nvGrpSpPr>
          <p:grpSpPr>
            <a:xfrm>
              <a:off x="3087031" y="1466082"/>
              <a:ext cx="1686514" cy="1686494"/>
              <a:chOff x="3087031" y="1466082"/>
              <a:chExt cx="1686514" cy="1686494"/>
            </a:xfrm>
          </p:grpSpPr>
          <p:sp>
            <p:nvSpPr>
              <p:cNvPr id="48" name="Freeform: Shape 42"/>
              <p:cNvSpPr/>
              <p:nvPr/>
            </p:nvSpPr>
            <p:spPr>
              <a:xfrm>
                <a:off x="3457539" y="1565325"/>
                <a:ext cx="382651" cy="534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1" h="21600" extrusionOk="0">
                    <a:moveTo>
                      <a:pt x="16465" y="21600"/>
                    </a:moveTo>
                    <a:cubicBezTo>
                      <a:pt x="16465" y="21600"/>
                      <a:pt x="19586" y="13154"/>
                      <a:pt x="15342" y="7191"/>
                    </a:cubicBezTo>
                    <a:cubicBezTo>
                      <a:pt x="11102" y="1226"/>
                      <a:pt x="1106" y="0"/>
                      <a:pt x="1106" y="0"/>
                    </a:cubicBezTo>
                    <a:cubicBezTo>
                      <a:pt x="1106" y="0"/>
                      <a:pt x="-2014" y="8445"/>
                      <a:pt x="2226" y="14408"/>
                    </a:cubicBezTo>
                    <a:cubicBezTo>
                      <a:pt x="6468" y="20372"/>
                      <a:pt x="16465" y="21600"/>
                      <a:pt x="16465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: Shape 43"/>
              <p:cNvSpPr/>
              <p:nvPr/>
            </p:nvSpPr>
            <p:spPr>
              <a:xfrm>
                <a:off x="3894210" y="1466082"/>
                <a:ext cx="342819" cy="6146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2" h="21600" extrusionOk="0">
                    <a:moveTo>
                      <a:pt x="17828" y="12127"/>
                    </a:moveTo>
                    <a:cubicBezTo>
                      <a:pt x="19907" y="6163"/>
                      <a:pt x="12869" y="0"/>
                      <a:pt x="12869" y="0"/>
                    </a:cubicBezTo>
                    <a:cubicBezTo>
                      <a:pt x="12869" y="0"/>
                      <a:pt x="2462" y="3505"/>
                      <a:pt x="384" y="9470"/>
                    </a:cubicBezTo>
                    <a:cubicBezTo>
                      <a:pt x="-1693" y="15435"/>
                      <a:pt x="5342" y="21600"/>
                      <a:pt x="5342" y="21600"/>
                    </a:cubicBezTo>
                    <a:cubicBezTo>
                      <a:pt x="5342" y="21600"/>
                      <a:pt x="15751" y="18093"/>
                      <a:pt x="17828" y="121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: Shape 44"/>
              <p:cNvSpPr/>
              <p:nvPr/>
            </p:nvSpPr>
            <p:spPr>
              <a:xfrm>
                <a:off x="4139010" y="1836590"/>
                <a:ext cx="534797" cy="3826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71" extrusionOk="0">
                    <a:moveTo>
                      <a:pt x="14410" y="15343"/>
                    </a:moveTo>
                    <a:cubicBezTo>
                      <a:pt x="20374" y="11104"/>
                      <a:pt x="21600" y="1107"/>
                      <a:pt x="21600" y="1107"/>
                    </a:cubicBezTo>
                    <a:cubicBezTo>
                      <a:pt x="21600" y="1107"/>
                      <a:pt x="13157" y="-2014"/>
                      <a:pt x="7193" y="2226"/>
                    </a:cubicBezTo>
                    <a:cubicBezTo>
                      <a:pt x="1229" y="6468"/>
                      <a:pt x="0" y="16465"/>
                      <a:pt x="0" y="16465"/>
                    </a:cubicBezTo>
                    <a:cubicBezTo>
                      <a:pt x="0" y="16465"/>
                      <a:pt x="8446" y="19586"/>
                      <a:pt x="14410" y="153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: Shape 45"/>
              <p:cNvSpPr/>
              <p:nvPr/>
            </p:nvSpPr>
            <p:spPr>
              <a:xfrm>
                <a:off x="4158859" y="2279878"/>
                <a:ext cx="614686" cy="342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08" extrusionOk="0">
                    <a:moveTo>
                      <a:pt x="0" y="5341"/>
                    </a:moveTo>
                    <a:cubicBezTo>
                      <a:pt x="0" y="5341"/>
                      <a:pt x="3507" y="15748"/>
                      <a:pt x="9473" y="17823"/>
                    </a:cubicBezTo>
                    <a:cubicBezTo>
                      <a:pt x="15437" y="19904"/>
                      <a:pt x="21600" y="12869"/>
                      <a:pt x="21600" y="12869"/>
                    </a:cubicBezTo>
                    <a:cubicBezTo>
                      <a:pt x="21600" y="12869"/>
                      <a:pt x="18093" y="2460"/>
                      <a:pt x="12130" y="384"/>
                    </a:cubicBezTo>
                    <a:cubicBezTo>
                      <a:pt x="6166" y="-1696"/>
                      <a:pt x="0" y="5341"/>
                      <a:pt x="0" y="53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: Shape 46"/>
              <p:cNvSpPr/>
              <p:nvPr/>
            </p:nvSpPr>
            <p:spPr>
              <a:xfrm>
                <a:off x="4019918" y="2524678"/>
                <a:ext cx="382364" cy="534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088" h="21600" extrusionOk="0">
                    <a:moveTo>
                      <a:pt x="13856" y="5118"/>
                    </a:moveTo>
                    <a:cubicBezTo>
                      <a:pt x="8952" y="934"/>
                      <a:pt x="1139" y="0"/>
                      <a:pt x="1139" y="0"/>
                    </a:cubicBezTo>
                    <a:cubicBezTo>
                      <a:pt x="1139" y="0"/>
                      <a:pt x="-2075" y="8445"/>
                      <a:pt x="2295" y="14410"/>
                    </a:cubicBezTo>
                    <a:cubicBezTo>
                      <a:pt x="6663" y="20374"/>
                      <a:pt x="16962" y="21600"/>
                      <a:pt x="16962" y="21600"/>
                    </a:cubicBezTo>
                    <a:cubicBezTo>
                      <a:pt x="16962" y="21600"/>
                      <a:pt x="19525" y="14823"/>
                      <a:pt x="16919" y="9122"/>
                    </a:cubicBezTo>
                    <a:cubicBezTo>
                      <a:pt x="16616" y="8462"/>
                      <a:pt x="16261" y="7812"/>
                      <a:pt x="15808" y="7192"/>
                    </a:cubicBezTo>
                    <a:cubicBezTo>
                      <a:pt x="15244" y="6424"/>
                      <a:pt x="14580" y="5737"/>
                      <a:pt x="13856" y="5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: Shape 47"/>
              <p:cNvSpPr/>
              <p:nvPr/>
            </p:nvSpPr>
            <p:spPr>
              <a:xfrm>
                <a:off x="3616329" y="2537910"/>
                <a:ext cx="342765" cy="6146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09" h="21600" extrusionOk="0">
                    <a:moveTo>
                      <a:pt x="385" y="9473"/>
                    </a:moveTo>
                    <a:cubicBezTo>
                      <a:pt x="-1696" y="15435"/>
                      <a:pt x="5342" y="21600"/>
                      <a:pt x="5342" y="21600"/>
                    </a:cubicBezTo>
                    <a:cubicBezTo>
                      <a:pt x="5342" y="21600"/>
                      <a:pt x="15751" y="18094"/>
                      <a:pt x="17825" y="12131"/>
                    </a:cubicBezTo>
                    <a:cubicBezTo>
                      <a:pt x="19904" y="6164"/>
                      <a:pt x="12867" y="0"/>
                      <a:pt x="12867" y="0"/>
                    </a:cubicBezTo>
                    <a:cubicBezTo>
                      <a:pt x="12867" y="0"/>
                      <a:pt x="2460" y="3508"/>
                      <a:pt x="385" y="94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: Shape 48"/>
              <p:cNvSpPr/>
              <p:nvPr/>
            </p:nvSpPr>
            <p:spPr>
              <a:xfrm>
                <a:off x="3186274" y="2398969"/>
                <a:ext cx="534809" cy="382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69" extrusionOk="0">
                    <a:moveTo>
                      <a:pt x="7192" y="2229"/>
                    </a:moveTo>
                    <a:cubicBezTo>
                      <a:pt x="1226" y="6466"/>
                      <a:pt x="0" y="16462"/>
                      <a:pt x="0" y="16462"/>
                    </a:cubicBezTo>
                    <a:cubicBezTo>
                      <a:pt x="0" y="16462"/>
                      <a:pt x="8443" y="19585"/>
                      <a:pt x="14407" y="15344"/>
                    </a:cubicBezTo>
                    <a:cubicBezTo>
                      <a:pt x="20373" y="11102"/>
                      <a:pt x="21600" y="1106"/>
                      <a:pt x="21600" y="1106"/>
                    </a:cubicBezTo>
                    <a:cubicBezTo>
                      <a:pt x="21600" y="1106"/>
                      <a:pt x="13154" y="-2015"/>
                      <a:pt x="7192" y="222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: Shape 49"/>
              <p:cNvSpPr/>
              <p:nvPr/>
            </p:nvSpPr>
            <p:spPr>
              <a:xfrm>
                <a:off x="3087031" y="2001996"/>
                <a:ext cx="614665" cy="342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1" extrusionOk="0">
                    <a:moveTo>
                      <a:pt x="9470" y="17827"/>
                    </a:moveTo>
                    <a:cubicBezTo>
                      <a:pt x="15435" y="19905"/>
                      <a:pt x="21600" y="12870"/>
                      <a:pt x="21600" y="12870"/>
                    </a:cubicBezTo>
                    <a:cubicBezTo>
                      <a:pt x="21600" y="12870"/>
                      <a:pt x="18093" y="2461"/>
                      <a:pt x="12128" y="385"/>
                    </a:cubicBezTo>
                    <a:cubicBezTo>
                      <a:pt x="6164" y="-1695"/>
                      <a:pt x="0" y="5342"/>
                      <a:pt x="0" y="5342"/>
                    </a:cubicBezTo>
                    <a:cubicBezTo>
                      <a:pt x="0" y="5342"/>
                      <a:pt x="3506" y="15749"/>
                      <a:pt x="9470" y="178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: Shape 50"/>
              <p:cNvSpPr/>
              <p:nvPr/>
            </p:nvSpPr>
            <p:spPr>
              <a:xfrm>
                <a:off x="3808199" y="2114472"/>
                <a:ext cx="98922" cy="138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0" h="21600" extrusionOk="0">
                    <a:moveTo>
                      <a:pt x="2229" y="14409"/>
                    </a:moveTo>
                    <a:cubicBezTo>
                      <a:pt x="6464" y="20374"/>
                      <a:pt x="16465" y="21600"/>
                      <a:pt x="16465" y="21600"/>
                    </a:cubicBezTo>
                    <a:cubicBezTo>
                      <a:pt x="16465" y="21600"/>
                      <a:pt x="19585" y="13156"/>
                      <a:pt x="15342" y="7192"/>
                    </a:cubicBezTo>
                    <a:cubicBezTo>
                      <a:pt x="11107" y="1234"/>
                      <a:pt x="1105" y="0"/>
                      <a:pt x="1105" y="0"/>
                    </a:cubicBezTo>
                    <a:cubicBezTo>
                      <a:pt x="1105" y="0"/>
                      <a:pt x="-2015" y="8448"/>
                      <a:pt x="2229" y="1440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: Shape 51"/>
              <p:cNvSpPr/>
              <p:nvPr/>
            </p:nvSpPr>
            <p:spPr>
              <a:xfrm>
                <a:off x="3920675" y="2094623"/>
                <a:ext cx="88572" cy="1588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5" h="21600" extrusionOk="0">
                    <a:moveTo>
                      <a:pt x="17834" y="12126"/>
                    </a:moveTo>
                    <a:cubicBezTo>
                      <a:pt x="19904" y="6165"/>
                      <a:pt x="12875" y="0"/>
                      <a:pt x="12875" y="0"/>
                    </a:cubicBezTo>
                    <a:cubicBezTo>
                      <a:pt x="12875" y="0"/>
                      <a:pt x="2469" y="3506"/>
                      <a:pt x="384" y="9471"/>
                    </a:cubicBezTo>
                    <a:cubicBezTo>
                      <a:pt x="-1696" y="15437"/>
                      <a:pt x="5348" y="21600"/>
                      <a:pt x="5348" y="21600"/>
                    </a:cubicBezTo>
                    <a:cubicBezTo>
                      <a:pt x="5348" y="21600"/>
                      <a:pt x="15752" y="18094"/>
                      <a:pt x="17834" y="121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: Shape 52"/>
              <p:cNvSpPr/>
              <p:nvPr/>
            </p:nvSpPr>
            <p:spPr>
              <a:xfrm>
                <a:off x="3986837" y="2187250"/>
                <a:ext cx="138188" cy="98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70" extrusionOk="0">
                    <a:moveTo>
                      <a:pt x="14408" y="15343"/>
                    </a:moveTo>
                    <a:cubicBezTo>
                      <a:pt x="20375" y="11102"/>
                      <a:pt x="21600" y="1109"/>
                      <a:pt x="21600" y="1109"/>
                    </a:cubicBezTo>
                    <a:cubicBezTo>
                      <a:pt x="21600" y="1109"/>
                      <a:pt x="13160" y="-2016"/>
                      <a:pt x="7191" y="2225"/>
                    </a:cubicBezTo>
                    <a:cubicBezTo>
                      <a:pt x="1233" y="6468"/>
                      <a:pt x="0" y="16463"/>
                      <a:pt x="0" y="16463"/>
                    </a:cubicBezTo>
                    <a:cubicBezTo>
                      <a:pt x="0" y="16463"/>
                      <a:pt x="8448" y="19584"/>
                      <a:pt x="14408" y="153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: Shape 53"/>
              <p:cNvSpPr/>
              <p:nvPr/>
            </p:nvSpPr>
            <p:spPr>
              <a:xfrm>
                <a:off x="3986837" y="2299726"/>
                <a:ext cx="158877" cy="885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3" extrusionOk="0">
                    <a:moveTo>
                      <a:pt x="9472" y="17828"/>
                    </a:moveTo>
                    <a:cubicBezTo>
                      <a:pt x="15435" y="19910"/>
                      <a:pt x="21600" y="12871"/>
                      <a:pt x="21600" y="12871"/>
                    </a:cubicBezTo>
                    <a:cubicBezTo>
                      <a:pt x="21600" y="12871"/>
                      <a:pt x="18089" y="2466"/>
                      <a:pt x="12128" y="382"/>
                    </a:cubicBezTo>
                    <a:cubicBezTo>
                      <a:pt x="6165" y="-1690"/>
                      <a:pt x="0" y="5343"/>
                      <a:pt x="0" y="5343"/>
                    </a:cubicBezTo>
                    <a:cubicBezTo>
                      <a:pt x="0" y="5343"/>
                      <a:pt x="3509" y="15756"/>
                      <a:pt x="9472" y="178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: Shape 54"/>
              <p:cNvSpPr/>
              <p:nvPr/>
            </p:nvSpPr>
            <p:spPr>
              <a:xfrm>
                <a:off x="3953756" y="2365888"/>
                <a:ext cx="98858" cy="138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2" h="21600" extrusionOk="0">
                    <a:moveTo>
                      <a:pt x="15352" y="7194"/>
                    </a:moveTo>
                    <a:cubicBezTo>
                      <a:pt x="11105" y="1226"/>
                      <a:pt x="1105" y="0"/>
                      <a:pt x="1105" y="0"/>
                    </a:cubicBezTo>
                    <a:cubicBezTo>
                      <a:pt x="1105" y="0"/>
                      <a:pt x="-2014" y="8444"/>
                      <a:pt x="2229" y="14408"/>
                    </a:cubicBezTo>
                    <a:cubicBezTo>
                      <a:pt x="6471" y="20371"/>
                      <a:pt x="16463" y="21600"/>
                      <a:pt x="16463" y="21600"/>
                    </a:cubicBezTo>
                    <a:cubicBezTo>
                      <a:pt x="16463" y="21600"/>
                      <a:pt x="19586" y="13156"/>
                      <a:pt x="15352" y="719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: Shape 55"/>
              <p:cNvSpPr/>
              <p:nvPr/>
            </p:nvSpPr>
            <p:spPr>
              <a:xfrm>
                <a:off x="3847896" y="2372504"/>
                <a:ext cx="88586" cy="158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3" h="21600" extrusionOk="0">
                    <a:moveTo>
                      <a:pt x="17829" y="12133"/>
                    </a:moveTo>
                    <a:cubicBezTo>
                      <a:pt x="19905" y="6167"/>
                      <a:pt x="12871" y="0"/>
                      <a:pt x="12871" y="0"/>
                    </a:cubicBezTo>
                    <a:cubicBezTo>
                      <a:pt x="12871" y="0"/>
                      <a:pt x="2461" y="3505"/>
                      <a:pt x="385" y="9472"/>
                    </a:cubicBezTo>
                    <a:cubicBezTo>
                      <a:pt x="-1695" y="15439"/>
                      <a:pt x="5337" y="21600"/>
                      <a:pt x="5337" y="21600"/>
                    </a:cubicBezTo>
                    <a:cubicBezTo>
                      <a:pt x="5337" y="21600"/>
                      <a:pt x="15750" y="18098"/>
                      <a:pt x="17829" y="1213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: Shape 56"/>
              <p:cNvSpPr/>
              <p:nvPr/>
            </p:nvSpPr>
            <p:spPr>
              <a:xfrm>
                <a:off x="3735420" y="2332807"/>
                <a:ext cx="138179" cy="98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68" extrusionOk="0">
                    <a:moveTo>
                      <a:pt x="14406" y="15344"/>
                    </a:moveTo>
                    <a:cubicBezTo>
                      <a:pt x="20373" y="11098"/>
                      <a:pt x="21600" y="1105"/>
                      <a:pt x="21600" y="1105"/>
                    </a:cubicBezTo>
                    <a:cubicBezTo>
                      <a:pt x="21600" y="1105"/>
                      <a:pt x="13153" y="-2015"/>
                      <a:pt x="7197" y="2230"/>
                    </a:cubicBezTo>
                    <a:cubicBezTo>
                      <a:pt x="1226" y="6465"/>
                      <a:pt x="0" y="16457"/>
                      <a:pt x="0" y="16457"/>
                    </a:cubicBezTo>
                    <a:cubicBezTo>
                      <a:pt x="0" y="16457"/>
                      <a:pt x="8439" y="19585"/>
                      <a:pt x="14406" y="153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: Shape 57"/>
              <p:cNvSpPr/>
              <p:nvPr/>
            </p:nvSpPr>
            <p:spPr>
              <a:xfrm>
                <a:off x="3708955" y="2226948"/>
                <a:ext cx="158845" cy="885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1" extrusionOk="0">
                    <a:moveTo>
                      <a:pt x="21600" y="12869"/>
                    </a:moveTo>
                    <a:cubicBezTo>
                      <a:pt x="21600" y="12869"/>
                      <a:pt x="18095" y="2468"/>
                      <a:pt x="12130" y="384"/>
                    </a:cubicBezTo>
                    <a:cubicBezTo>
                      <a:pt x="6162" y="-1695"/>
                      <a:pt x="0" y="5346"/>
                      <a:pt x="0" y="5346"/>
                    </a:cubicBezTo>
                    <a:cubicBezTo>
                      <a:pt x="0" y="5346"/>
                      <a:pt x="3506" y="15752"/>
                      <a:pt x="9470" y="17828"/>
                    </a:cubicBezTo>
                    <a:cubicBezTo>
                      <a:pt x="15434" y="19905"/>
                      <a:pt x="21600" y="12869"/>
                      <a:pt x="21600" y="128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Freeform: Shape 105"/>
            <p:cNvSpPr>
              <a:spLocks/>
            </p:cNvSpPr>
            <p:nvPr/>
          </p:nvSpPr>
          <p:spPr bwMode="auto">
            <a:xfrm>
              <a:off x="3338678" y="2071166"/>
              <a:ext cx="129952" cy="189096"/>
            </a:xfrm>
            <a:custGeom>
              <a:avLst/>
              <a:gdLst/>
              <a:ahLst/>
              <a:cxnLst>
                <a:cxn ang="0">
                  <a:pos x="38" y="109"/>
                </a:cxn>
                <a:cxn ang="0">
                  <a:pos x="40" y="107"/>
                </a:cxn>
                <a:cxn ang="0">
                  <a:pos x="44" y="107"/>
                </a:cxn>
                <a:cxn ang="0">
                  <a:pos x="46" y="109"/>
                </a:cxn>
                <a:cxn ang="0">
                  <a:pos x="44" y="111"/>
                </a:cxn>
                <a:cxn ang="0">
                  <a:pos x="40" y="111"/>
                </a:cxn>
                <a:cxn ang="0">
                  <a:pos x="38" y="109"/>
                </a:cxn>
                <a:cxn ang="0">
                  <a:pos x="48" y="12"/>
                </a:cxn>
                <a:cxn ang="0">
                  <a:pos x="37" y="12"/>
                </a:cxn>
                <a:cxn ang="0">
                  <a:pos x="35" y="14"/>
                </a:cxn>
                <a:cxn ang="0">
                  <a:pos x="37" y="15"/>
                </a:cxn>
                <a:cxn ang="0">
                  <a:pos x="48" y="15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85" y="12"/>
                </a:cxn>
                <a:cxn ang="0">
                  <a:pos x="85" y="111"/>
                </a:cxn>
                <a:cxn ang="0">
                  <a:pos x="73" y="123"/>
                </a:cxn>
                <a:cxn ang="0">
                  <a:pos x="12" y="123"/>
                </a:cxn>
                <a:cxn ang="0">
                  <a:pos x="0" y="11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73" y="0"/>
                </a:cxn>
                <a:cxn ang="0">
                  <a:pos x="85" y="12"/>
                </a:cxn>
                <a:cxn ang="0">
                  <a:pos x="77" y="104"/>
                </a:cxn>
                <a:cxn ang="0">
                  <a:pos x="8" y="104"/>
                </a:cxn>
                <a:cxn ang="0">
                  <a:pos x="8" y="111"/>
                </a:cxn>
                <a:cxn ang="0">
                  <a:pos x="12" y="115"/>
                </a:cxn>
                <a:cxn ang="0">
                  <a:pos x="73" y="115"/>
                </a:cxn>
                <a:cxn ang="0">
                  <a:pos x="77" y="111"/>
                </a:cxn>
                <a:cxn ang="0">
                  <a:pos x="77" y="104"/>
                </a:cxn>
                <a:cxn ang="0">
                  <a:pos x="77" y="23"/>
                </a:cxn>
                <a:cxn ang="0">
                  <a:pos x="8" y="23"/>
                </a:cxn>
                <a:cxn ang="0">
                  <a:pos x="8" y="100"/>
                </a:cxn>
                <a:cxn ang="0">
                  <a:pos x="77" y="100"/>
                </a:cxn>
                <a:cxn ang="0">
                  <a:pos x="77" y="23"/>
                </a:cxn>
                <a:cxn ang="0">
                  <a:pos x="77" y="12"/>
                </a:cxn>
                <a:cxn ang="0">
                  <a:pos x="73" y="8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8" y="19"/>
                </a:cxn>
                <a:cxn ang="0">
                  <a:pos x="77" y="19"/>
                </a:cxn>
                <a:cxn ang="0">
                  <a:pos x="77" y="12"/>
                </a:cxn>
                <a:cxn ang="0">
                  <a:pos x="77" y="12"/>
                </a:cxn>
                <a:cxn ang="0">
                  <a:pos x="77" y="12"/>
                </a:cxn>
              </a:cxnLst>
              <a:rect l="0" t="0" r="r" b="b"/>
              <a:pathLst>
                <a:path w="85" h="123">
                  <a:moveTo>
                    <a:pt x="38" y="109"/>
                  </a:moveTo>
                  <a:cubicBezTo>
                    <a:pt x="38" y="108"/>
                    <a:pt x="39" y="107"/>
                    <a:pt x="40" y="10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5" y="107"/>
                    <a:pt x="46" y="108"/>
                    <a:pt x="46" y="109"/>
                  </a:cubicBezTo>
                  <a:cubicBezTo>
                    <a:pt x="46" y="110"/>
                    <a:pt x="45" y="111"/>
                    <a:pt x="44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39" y="111"/>
                    <a:pt x="38" y="110"/>
                    <a:pt x="38" y="109"/>
                  </a:cubicBezTo>
                  <a:close/>
                  <a:moveTo>
                    <a:pt x="48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2"/>
                    <a:pt x="35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50" y="15"/>
                    <a:pt x="50" y="14"/>
                  </a:cubicBezTo>
                  <a:cubicBezTo>
                    <a:pt x="50" y="12"/>
                    <a:pt x="49" y="12"/>
                    <a:pt x="48" y="12"/>
                  </a:cubicBezTo>
                  <a:close/>
                  <a:moveTo>
                    <a:pt x="85" y="12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5" y="118"/>
                    <a:pt x="79" y="123"/>
                    <a:pt x="73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5" y="123"/>
                    <a:pt x="0" y="118"/>
                    <a:pt x="0" y="1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5" y="5"/>
                    <a:pt x="85" y="12"/>
                  </a:cubicBezTo>
                  <a:close/>
                  <a:moveTo>
                    <a:pt x="77" y="104"/>
                  </a:moveTo>
                  <a:cubicBezTo>
                    <a:pt x="8" y="104"/>
                    <a:pt x="8" y="104"/>
                    <a:pt x="8" y="10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3"/>
                    <a:pt x="10" y="115"/>
                    <a:pt x="12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5" y="115"/>
                    <a:pt x="77" y="113"/>
                    <a:pt x="77" y="111"/>
                  </a:cubicBezTo>
                  <a:lnTo>
                    <a:pt x="77" y="104"/>
                  </a:lnTo>
                  <a:close/>
                  <a:moveTo>
                    <a:pt x="77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77" y="100"/>
                    <a:pt x="77" y="100"/>
                    <a:pt x="77" y="100"/>
                  </a:cubicBezTo>
                  <a:lnTo>
                    <a:pt x="77" y="23"/>
                  </a:lnTo>
                  <a:close/>
                  <a:moveTo>
                    <a:pt x="77" y="12"/>
                  </a:moveTo>
                  <a:cubicBezTo>
                    <a:pt x="77" y="9"/>
                    <a:pt x="75" y="8"/>
                    <a:pt x="7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8" y="9"/>
                    <a:pt x="8" y="1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7" y="19"/>
                    <a:pt x="77" y="19"/>
                    <a:pt x="77" y="19"/>
                  </a:cubicBezTo>
                  <a:lnTo>
                    <a:pt x="77" y="12"/>
                  </a:lnTo>
                  <a:close/>
                  <a:moveTo>
                    <a:pt x="77" y="12"/>
                  </a:moveTo>
                  <a:cubicBezTo>
                    <a:pt x="77" y="12"/>
                    <a:pt x="77" y="12"/>
                    <a:pt x="77" y="1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Group 106"/>
            <p:cNvGrpSpPr/>
            <p:nvPr/>
          </p:nvGrpSpPr>
          <p:grpSpPr>
            <a:xfrm>
              <a:off x="3601424" y="1742596"/>
              <a:ext cx="128289" cy="189105"/>
              <a:chOff x="4914900" y="1211263"/>
              <a:chExt cx="244475" cy="360363"/>
            </a:xfrm>
            <a:solidFill>
              <a:schemeClr val="bg1"/>
            </a:solidFill>
          </p:grpSpPr>
          <p:sp>
            <p:nvSpPr>
              <p:cNvPr id="39" name="Freeform: Shape 107"/>
              <p:cNvSpPr>
                <a:spLocks/>
              </p:cNvSpPr>
              <p:nvPr/>
            </p:nvSpPr>
            <p:spPr bwMode="auto">
              <a:xfrm>
                <a:off x="5013325" y="1314451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: Shape 108"/>
              <p:cNvSpPr>
                <a:spLocks/>
              </p:cNvSpPr>
              <p:nvPr/>
            </p:nvSpPr>
            <p:spPr bwMode="auto">
              <a:xfrm>
                <a:off x="5013325" y="1449388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: Shape 109"/>
              <p:cNvSpPr>
                <a:spLocks/>
              </p:cNvSpPr>
              <p:nvPr/>
            </p:nvSpPr>
            <p:spPr bwMode="auto">
              <a:xfrm>
                <a:off x="4946650" y="1381126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: Shape 110"/>
              <p:cNvSpPr>
                <a:spLocks/>
              </p:cNvSpPr>
              <p:nvPr/>
            </p:nvSpPr>
            <p:spPr bwMode="auto">
              <a:xfrm>
                <a:off x="5081588" y="1381126"/>
                <a:ext cx="22225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: Shape 111"/>
              <p:cNvSpPr>
                <a:spLocks/>
              </p:cNvSpPr>
              <p:nvPr/>
            </p:nvSpPr>
            <p:spPr bwMode="auto">
              <a:xfrm>
                <a:off x="4967288" y="1428751"/>
                <a:ext cx="20638" cy="22225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: Shape 112"/>
              <p:cNvSpPr>
                <a:spLocks/>
              </p:cNvSpPr>
              <p:nvPr/>
            </p:nvSpPr>
            <p:spPr bwMode="auto">
              <a:xfrm>
                <a:off x="4967288" y="1331913"/>
                <a:ext cx="20638" cy="2381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: Shape 113"/>
              <p:cNvSpPr>
                <a:spLocks/>
              </p:cNvSpPr>
              <p:nvPr/>
            </p:nvSpPr>
            <p:spPr bwMode="auto">
              <a:xfrm>
                <a:off x="5060950" y="1428751"/>
                <a:ext cx="22225" cy="22225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cubicBezTo>
                      <a:pt x="8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: Shape 114"/>
              <p:cNvSpPr>
                <a:spLocks/>
              </p:cNvSpPr>
              <p:nvPr/>
            </p:nvSpPr>
            <p:spPr bwMode="auto">
              <a:xfrm>
                <a:off x="4914900" y="1211263"/>
                <a:ext cx="244475" cy="360363"/>
              </a:xfrm>
              <a:custGeom>
                <a:avLst/>
                <a:gdLst/>
                <a:ahLst/>
                <a:cxnLst>
                  <a:cxn ang="0">
                    <a:pos x="76" y="54"/>
                  </a:cxn>
                  <a:cxn ang="0">
                    <a:pos x="76" y="54"/>
                  </a:cxn>
                  <a:cxn ang="0">
                    <a:pos x="67" y="36"/>
                  </a:cxn>
                  <a:cxn ang="0">
                    <a:pos x="61" y="6"/>
                  </a:cxn>
                  <a:cxn ang="0">
                    <a:pos x="54" y="0"/>
                  </a:cxn>
                  <a:cxn ang="0">
                    <a:pos x="23" y="0"/>
                  </a:cxn>
                  <a:cxn ang="0">
                    <a:pos x="15" y="6"/>
                  </a:cxn>
                  <a:cxn ang="0">
                    <a:pos x="10" y="35"/>
                  </a:cxn>
                  <a:cxn ang="0">
                    <a:pos x="0" y="61"/>
                  </a:cxn>
                  <a:cxn ang="0">
                    <a:pos x="10" y="87"/>
                  </a:cxn>
                  <a:cxn ang="0">
                    <a:pos x="15" y="117"/>
                  </a:cxn>
                  <a:cxn ang="0">
                    <a:pos x="23" y="123"/>
                  </a:cxn>
                  <a:cxn ang="0">
                    <a:pos x="53" y="123"/>
                  </a:cxn>
                  <a:cxn ang="0">
                    <a:pos x="61" y="117"/>
                  </a:cxn>
                  <a:cxn ang="0">
                    <a:pos x="66" y="87"/>
                  </a:cxn>
                  <a:cxn ang="0">
                    <a:pos x="76" y="69"/>
                  </a:cxn>
                  <a:cxn ang="0">
                    <a:pos x="76" y="69"/>
                  </a:cxn>
                  <a:cxn ang="0">
                    <a:pos x="84" y="61"/>
                  </a:cxn>
                  <a:cxn ang="0">
                    <a:pos x="76" y="54"/>
                  </a:cxn>
                  <a:cxn ang="0">
                    <a:pos x="23" y="8"/>
                  </a:cxn>
                  <a:cxn ang="0">
                    <a:pos x="54" y="8"/>
                  </a:cxn>
                  <a:cxn ang="0">
                    <a:pos x="58" y="28"/>
                  </a:cxn>
                  <a:cxn ang="0">
                    <a:pos x="38" y="23"/>
                  </a:cxn>
                  <a:cxn ang="0">
                    <a:pos x="19" y="28"/>
                  </a:cxn>
                  <a:cxn ang="0">
                    <a:pos x="23" y="8"/>
                  </a:cxn>
                  <a:cxn ang="0">
                    <a:pos x="53" y="115"/>
                  </a:cxn>
                  <a:cxn ang="0">
                    <a:pos x="23" y="115"/>
                  </a:cxn>
                  <a:cxn ang="0">
                    <a:pos x="19" y="95"/>
                  </a:cxn>
                  <a:cxn ang="0">
                    <a:pos x="38" y="100"/>
                  </a:cxn>
                  <a:cxn ang="0">
                    <a:pos x="57" y="95"/>
                  </a:cxn>
                  <a:cxn ang="0">
                    <a:pos x="53" y="115"/>
                  </a:cxn>
                  <a:cxn ang="0">
                    <a:pos x="38" y="92"/>
                  </a:cxn>
                  <a:cxn ang="0">
                    <a:pos x="7" y="61"/>
                  </a:cxn>
                  <a:cxn ang="0">
                    <a:pos x="38" y="31"/>
                  </a:cxn>
                  <a:cxn ang="0">
                    <a:pos x="69" y="61"/>
                  </a:cxn>
                  <a:cxn ang="0">
                    <a:pos x="38" y="92"/>
                  </a:cxn>
                  <a:cxn ang="0">
                    <a:pos x="38" y="92"/>
                  </a:cxn>
                  <a:cxn ang="0">
                    <a:pos x="38" y="92"/>
                  </a:cxn>
                </a:cxnLst>
                <a:rect l="0" t="0" r="r" b="b"/>
                <a:pathLst>
                  <a:path w="84" h="123">
                    <a:moveTo>
                      <a:pt x="76" y="54"/>
                    </a:moveTo>
                    <a:cubicBezTo>
                      <a:pt x="76" y="54"/>
                      <a:pt x="76" y="54"/>
                      <a:pt x="76" y="54"/>
                    </a:cubicBezTo>
                    <a:cubicBezTo>
                      <a:pt x="74" y="47"/>
                      <a:pt x="71" y="41"/>
                      <a:pt x="67" y="3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3"/>
                      <a:pt x="57" y="0"/>
                      <a:pt x="5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9" y="0"/>
                      <a:pt x="16" y="3"/>
                      <a:pt x="15" y="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4" y="42"/>
                      <a:pt x="0" y="51"/>
                      <a:pt x="0" y="61"/>
                    </a:cubicBezTo>
                    <a:cubicBezTo>
                      <a:pt x="0" y="71"/>
                      <a:pt x="3" y="80"/>
                      <a:pt x="10" y="8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6" y="120"/>
                      <a:pt x="19" y="123"/>
                      <a:pt x="23" y="123"/>
                    </a:cubicBezTo>
                    <a:cubicBezTo>
                      <a:pt x="53" y="123"/>
                      <a:pt x="53" y="123"/>
                      <a:pt x="53" y="123"/>
                    </a:cubicBezTo>
                    <a:cubicBezTo>
                      <a:pt x="57" y="123"/>
                      <a:pt x="60" y="120"/>
                      <a:pt x="61" y="117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71" y="82"/>
                      <a:pt x="74" y="76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81" y="69"/>
                      <a:pt x="84" y="66"/>
                      <a:pt x="84" y="61"/>
                    </a:cubicBezTo>
                    <a:cubicBezTo>
                      <a:pt x="84" y="57"/>
                      <a:pt x="81" y="54"/>
                      <a:pt x="76" y="54"/>
                    </a:cubicBezTo>
                    <a:close/>
                    <a:moveTo>
                      <a:pt x="23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2" y="25"/>
                      <a:pt x="45" y="23"/>
                      <a:pt x="38" y="23"/>
                    </a:cubicBezTo>
                    <a:cubicBezTo>
                      <a:pt x="31" y="23"/>
                      <a:pt x="25" y="25"/>
                      <a:pt x="19" y="28"/>
                    </a:cubicBezTo>
                    <a:lnTo>
                      <a:pt x="23" y="8"/>
                    </a:lnTo>
                    <a:close/>
                    <a:moveTo>
                      <a:pt x="53" y="115"/>
                    </a:move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24" y="98"/>
                      <a:pt x="31" y="100"/>
                      <a:pt x="38" y="100"/>
                    </a:cubicBezTo>
                    <a:cubicBezTo>
                      <a:pt x="45" y="100"/>
                      <a:pt x="51" y="98"/>
                      <a:pt x="57" y="95"/>
                    </a:cubicBezTo>
                    <a:lnTo>
                      <a:pt x="53" y="115"/>
                    </a:lnTo>
                    <a:close/>
                    <a:moveTo>
                      <a:pt x="38" y="92"/>
                    </a:moveTo>
                    <a:cubicBezTo>
                      <a:pt x="21" y="92"/>
                      <a:pt x="7" y="78"/>
                      <a:pt x="7" y="61"/>
                    </a:cubicBezTo>
                    <a:cubicBezTo>
                      <a:pt x="7" y="45"/>
                      <a:pt x="21" y="31"/>
                      <a:pt x="38" y="31"/>
                    </a:cubicBezTo>
                    <a:cubicBezTo>
                      <a:pt x="55" y="31"/>
                      <a:pt x="69" y="45"/>
                      <a:pt x="69" y="61"/>
                    </a:cubicBezTo>
                    <a:cubicBezTo>
                      <a:pt x="69" y="78"/>
                      <a:pt x="55" y="92"/>
                      <a:pt x="38" y="92"/>
                    </a:cubicBezTo>
                    <a:close/>
                    <a:moveTo>
                      <a:pt x="38" y="92"/>
                    </a:moveTo>
                    <a:cubicBezTo>
                      <a:pt x="38" y="92"/>
                      <a:pt x="38" y="92"/>
                      <a:pt x="38" y="9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: Shape 115"/>
              <p:cNvSpPr>
                <a:spLocks/>
              </p:cNvSpPr>
              <p:nvPr/>
            </p:nvSpPr>
            <p:spPr bwMode="auto">
              <a:xfrm>
                <a:off x="5013325" y="1335088"/>
                <a:ext cx="68263" cy="6667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1" y="0"/>
                  </a:cxn>
                  <a:cxn ang="0">
                    <a:pos x="1" y="17"/>
                  </a:cxn>
                  <a:cxn ang="0">
                    <a:pos x="0" y="20"/>
                  </a:cxn>
                  <a:cxn ang="0">
                    <a:pos x="1" y="22"/>
                  </a:cxn>
                  <a:cxn ang="0">
                    <a:pos x="4" y="23"/>
                  </a:cxn>
                  <a:cxn ang="0">
                    <a:pos x="7" y="22"/>
                  </a:cxn>
                  <a:cxn ang="0">
                    <a:pos x="14" y="14"/>
                  </a:cxn>
                  <a:cxn ang="0">
                    <a:pos x="23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3">
                    <a:moveTo>
                      <a:pt x="23" y="0"/>
                    </a:moveTo>
                    <a:cubicBezTo>
                      <a:pt x="22" y="0"/>
                      <a:pt x="22" y="0"/>
                      <a:pt x="21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0" y="18"/>
                      <a:pt x="0" y="20"/>
                    </a:cubicBezTo>
                    <a:cubicBezTo>
                      <a:pt x="0" y="21"/>
                      <a:pt x="0" y="21"/>
                      <a:pt x="1" y="22"/>
                    </a:cubicBezTo>
                    <a:cubicBezTo>
                      <a:pt x="2" y="23"/>
                      <a:pt x="3" y="23"/>
                      <a:pt x="4" y="23"/>
                    </a:cubicBezTo>
                    <a:cubicBezTo>
                      <a:pt x="5" y="23"/>
                      <a:pt x="6" y="23"/>
                      <a:pt x="7" y="22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Freeform: Shape 116"/>
            <p:cNvSpPr>
              <a:spLocks/>
            </p:cNvSpPr>
            <p:nvPr/>
          </p:nvSpPr>
          <p:spPr bwMode="auto">
            <a:xfrm>
              <a:off x="3986815" y="1685256"/>
              <a:ext cx="189096" cy="137450"/>
            </a:xfrm>
            <a:custGeom>
              <a:avLst/>
              <a:gdLst/>
              <a:ahLst/>
              <a:cxnLst>
                <a:cxn ang="0">
                  <a:pos x="100" y="32"/>
                </a:cxn>
                <a:cxn ang="0">
                  <a:pos x="65" y="0"/>
                </a:cxn>
                <a:cxn ang="0">
                  <a:pos x="34" y="20"/>
                </a:cxn>
                <a:cxn ang="0">
                  <a:pos x="29" y="20"/>
                </a:cxn>
                <a:cxn ang="0">
                  <a:pos x="12" y="37"/>
                </a:cxn>
                <a:cxn ang="0">
                  <a:pos x="13" y="42"/>
                </a:cxn>
                <a:cxn ang="0">
                  <a:pos x="0" y="64"/>
                </a:cxn>
                <a:cxn ang="0">
                  <a:pos x="25" y="89"/>
                </a:cxn>
                <a:cxn ang="0">
                  <a:pos x="94" y="89"/>
                </a:cxn>
                <a:cxn ang="0">
                  <a:pos x="123" y="60"/>
                </a:cxn>
                <a:cxn ang="0">
                  <a:pos x="100" y="32"/>
                </a:cxn>
                <a:cxn ang="0">
                  <a:pos x="94" y="81"/>
                </a:cxn>
                <a:cxn ang="0">
                  <a:pos x="94" y="81"/>
                </a:cxn>
                <a:cxn ang="0">
                  <a:pos x="25" y="81"/>
                </a:cxn>
                <a:cxn ang="0">
                  <a:pos x="8" y="64"/>
                </a:cxn>
                <a:cxn ang="0">
                  <a:pos x="16" y="49"/>
                </a:cxn>
                <a:cxn ang="0">
                  <a:pos x="20" y="40"/>
                </a:cxn>
                <a:cxn ang="0">
                  <a:pos x="19" y="37"/>
                </a:cxn>
                <a:cxn ang="0">
                  <a:pos x="29" y="27"/>
                </a:cxn>
                <a:cxn ang="0">
                  <a:pos x="34" y="28"/>
                </a:cxn>
                <a:cxn ang="0">
                  <a:pos x="41" y="24"/>
                </a:cxn>
                <a:cxn ang="0">
                  <a:pos x="65" y="8"/>
                </a:cxn>
                <a:cxn ang="0">
                  <a:pos x="92" y="32"/>
                </a:cxn>
                <a:cxn ang="0">
                  <a:pos x="98" y="39"/>
                </a:cxn>
                <a:cxn ang="0">
                  <a:pos x="115" y="60"/>
                </a:cxn>
                <a:cxn ang="0">
                  <a:pos x="94" y="81"/>
                </a:cxn>
                <a:cxn ang="0">
                  <a:pos x="94" y="81"/>
                </a:cxn>
                <a:cxn ang="0">
                  <a:pos x="94" y="81"/>
                </a:cxn>
              </a:cxnLst>
              <a:rect l="0" t="0" r="r" b="b"/>
              <a:pathLst>
                <a:path w="123" h="89">
                  <a:moveTo>
                    <a:pt x="100" y="32"/>
                  </a:moveTo>
                  <a:cubicBezTo>
                    <a:pt x="98" y="14"/>
                    <a:pt x="83" y="0"/>
                    <a:pt x="65" y="0"/>
                  </a:cubicBezTo>
                  <a:cubicBezTo>
                    <a:pt x="51" y="0"/>
                    <a:pt x="40" y="9"/>
                    <a:pt x="34" y="20"/>
                  </a:cubicBezTo>
                  <a:cubicBezTo>
                    <a:pt x="32" y="20"/>
                    <a:pt x="31" y="20"/>
                    <a:pt x="29" y="20"/>
                  </a:cubicBezTo>
                  <a:cubicBezTo>
                    <a:pt x="19" y="20"/>
                    <a:pt x="12" y="27"/>
                    <a:pt x="12" y="37"/>
                  </a:cubicBezTo>
                  <a:cubicBezTo>
                    <a:pt x="12" y="39"/>
                    <a:pt x="12" y="40"/>
                    <a:pt x="13" y="42"/>
                  </a:cubicBezTo>
                  <a:cubicBezTo>
                    <a:pt x="5" y="47"/>
                    <a:pt x="0" y="54"/>
                    <a:pt x="0" y="64"/>
                  </a:cubicBezTo>
                  <a:cubicBezTo>
                    <a:pt x="0" y="77"/>
                    <a:pt x="11" y="89"/>
                    <a:pt x="25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110" y="89"/>
                    <a:pt x="123" y="76"/>
                    <a:pt x="123" y="60"/>
                  </a:cubicBezTo>
                  <a:cubicBezTo>
                    <a:pt x="123" y="46"/>
                    <a:pt x="113" y="34"/>
                    <a:pt x="100" y="32"/>
                  </a:cubicBezTo>
                  <a:close/>
                  <a:moveTo>
                    <a:pt x="94" y="81"/>
                  </a:moveTo>
                  <a:cubicBezTo>
                    <a:pt x="94" y="81"/>
                    <a:pt x="94" y="81"/>
                    <a:pt x="94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16" y="81"/>
                    <a:pt x="8" y="73"/>
                    <a:pt x="8" y="64"/>
                  </a:cubicBezTo>
                  <a:cubicBezTo>
                    <a:pt x="8" y="58"/>
                    <a:pt x="11" y="52"/>
                    <a:pt x="16" y="49"/>
                  </a:cubicBezTo>
                  <a:cubicBezTo>
                    <a:pt x="22" y="46"/>
                    <a:pt x="22" y="45"/>
                    <a:pt x="20" y="40"/>
                  </a:cubicBezTo>
                  <a:cubicBezTo>
                    <a:pt x="20" y="39"/>
                    <a:pt x="19" y="38"/>
                    <a:pt x="19" y="37"/>
                  </a:cubicBezTo>
                  <a:cubicBezTo>
                    <a:pt x="19" y="32"/>
                    <a:pt x="24" y="27"/>
                    <a:pt x="29" y="27"/>
                  </a:cubicBezTo>
                  <a:cubicBezTo>
                    <a:pt x="29" y="27"/>
                    <a:pt x="31" y="27"/>
                    <a:pt x="34" y="28"/>
                  </a:cubicBezTo>
                  <a:cubicBezTo>
                    <a:pt x="39" y="30"/>
                    <a:pt x="39" y="28"/>
                    <a:pt x="41" y="24"/>
                  </a:cubicBezTo>
                  <a:cubicBezTo>
                    <a:pt x="46" y="14"/>
                    <a:pt x="55" y="8"/>
                    <a:pt x="65" y="8"/>
                  </a:cubicBezTo>
                  <a:cubicBezTo>
                    <a:pt x="79" y="8"/>
                    <a:pt x="91" y="18"/>
                    <a:pt x="92" y="32"/>
                  </a:cubicBezTo>
                  <a:cubicBezTo>
                    <a:pt x="92" y="38"/>
                    <a:pt x="92" y="38"/>
                    <a:pt x="98" y="39"/>
                  </a:cubicBezTo>
                  <a:cubicBezTo>
                    <a:pt x="108" y="41"/>
                    <a:pt x="115" y="50"/>
                    <a:pt x="115" y="60"/>
                  </a:cubicBezTo>
                  <a:cubicBezTo>
                    <a:pt x="115" y="71"/>
                    <a:pt x="106" y="81"/>
                    <a:pt x="94" y="81"/>
                  </a:cubicBezTo>
                  <a:close/>
                  <a:moveTo>
                    <a:pt x="94" y="81"/>
                  </a:moveTo>
                  <a:cubicBezTo>
                    <a:pt x="94" y="81"/>
                    <a:pt x="94" y="81"/>
                    <a:pt x="94" y="8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: Shape 117"/>
            <p:cNvSpPr>
              <a:spLocks/>
            </p:cNvSpPr>
            <p:nvPr/>
          </p:nvSpPr>
          <p:spPr bwMode="auto">
            <a:xfrm>
              <a:off x="4308634" y="1957897"/>
              <a:ext cx="189096" cy="164106"/>
            </a:xfrm>
            <a:custGeom>
              <a:avLst/>
              <a:gdLst/>
              <a:ahLst/>
              <a:cxnLst>
                <a:cxn ang="0">
                  <a:pos x="123" y="100"/>
                </a:cxn>
                <a:cxn ang="0">
                  <a:pos x="115" y="107"/>
                </a:cxn>
                <a:cxn ang="0">
                  <a:pos x="107" y="100"/>
                </a:cxn>
                <a:cxn ang="0">
                  <a:pos x="115" y="84"/>
                </a:cxn>
                <a:cxn ang="0">
                  <a:pos x="123" y="100"/>
                </a:cxn>
                <a:cxn ang="0">
                  <a:pos x="111" y="42"/>
                </a:cxn>
                <a:cxn ang="0">
                  <a:pos x="111" y="77"/>
                </a:cxn>
                <a:cxn ang="0">
                  <a:pos x="115" y="80"/>
                </a:cxn>
                <a:cxn ang="0">
                  <a:pos x="119" y="77"/>
                </a:cxn>
                <a:cxn ang="0">
                  <a:pos x="119" y="42"/>
                </a:cxn>
                <a:cxn ang="0">
                  <a:pos x="115" y="38"/>
                </a:cxn>
                <a:cxn ang="0">
                  <a:pos x="111" y="42"/>
                </a:cxn>
                <a:cxn ang="0">
                  <a:pos x="114" y="34"/>
                </a:cxn>
                <a:cxn ang="0">
                  <a:pos x="104" y="36"/>
                </a:cxn>
                <a:cxn ang="0">
                  <a:pos x="104" y="69"/>
                </a:cxn>
                <a:cxn ang="0">
                  <a:pos x="61" y="88"/>
                </a:cxn>
                <a:cxn ang="0">
                  <a:pos x="19" y="69"/>
                </a:cxn>
                <a:cxn ang="0">
                  <a:pos x="19" y="36"/>
                </a:cxn>
                <a:cxn ang="0">
                  <a:pos x="9" y="34"/>
                </a:cxn>
                <a:cxn ang="0">
                  <a:pos x="0" y="23"/>
                </a:cxn>
                <a:cxn ang="0">
                  <a:pos x="9" y="12"/>
                </a:cxn>
                <a:cxn ang="0">
                  <a:pos x="59" y="0"/>
                </a:cxn>
                <a:cxn ang="0">
                  <a:pos x="61" y="0"/>
                </a:cxn>
                <a:cxn ang="0">
                  <a:pos x="64" y="0"/>
                </a:cxn>
                <a:cxn ang="0">
                  <a:pos x="114" y="12"/>
                </a:cxn>
                <a:cxn ang="0">
                  <a:pos x="123" y="23"/>
                </a:cxn>
                <a:cxn ang="0">
                  <a:pos x="114" y="34"/>
                </a:cxn>
                <a:cxn ang="0">
                  <a:pos x="96" y="38"/>
                </a:cxn>
                <a:cxn ang="0">
                  <a:pos x="64" y="46"/>
                </a:cxn>
                <a:cxn ang="0">
                  <a:pos x="61" y="46"/>
                </a:cxn>
                <a:cxn ang="0">
                  <a:pos x="59" y="46"/>
                </a:cxn>
                <a:cxn ang="0">
                  <a:pos x="27" y="38"/>
                </a:cxn>
                <a:cxn ang="0">
                  <a:pos x="27" y="69"/>
                </a:cxn>
                <a:cxn ang="0">
                  <a:pos x="61" y="80"/>
                </a:cxn>
                <a:cxn ang="0">
                  <a:pos x="96" y="69"/>
                </a:cxn>
                <a:cxn ang="0">
                  <a:pos x="96" y="38"/>
                </a:cxn>
                <a:cxn ang="0">
                  <a:pos x="112" y="27"/>
                </a:cxn>
                <a:cxn ang="0">
                  <a:pos x="115" y="23"/>
                </a:cxn>
                <a:cxn ang="0">
                  <a:pos x="112" y="19"/>
                </a:cxn>
                <a:cxn ang="0">
                  <a:pos x="62" y="8"/>
                </a:cxn>
                <a:cxn ang="0">
                  <a:pos x="61" y="7"/>
                </a:cxn>
                <a:cxn ang="0">
                  <a:pos x="61" y="8"/>
                </a:cxn>
                <a:cxn ang="0">
                  <a:pos x="11" y="19"/>
                </a:cxn>
                <a:cxn ang="0">
                  <a:pos x="8" y="23"/>
                </a:cxn>
                <a:cxn ang="0">
                  <a:pos x="11" y="27"/>
                </a:cxn>
                <a:cxn ang="0">
                  <a:pos x="61" y="38"/>
                </a:cxn>
                <a:cxn ang="0">
                  <a:pos x="61" y="38"/>
                </a:cxn>
                <a:cxn ang="0">
                  <a:pos x="62" y="38"/>
                </a:cxn>
                <a:cxn ang="0">
                  <a:pos x="112" y="27"/>
                </a:cxn>
                <a:cxn ang="0">
                  <a:pos x="112" y="27"/>
                </a:cxn>
                <a:cxn ang="0">
                  <a:pos x="112" y="27"/>
                </a:cxn>
              </a:cxnLst>
              <a:rect l="0" t="0" r="r" b="b"/>
              <a:pathLst>
                <a:path w="123" h="107">
                  <a:moveTo>
                    <a:pt x="123" y="100"/>
                  </a:moveTo>
                  <a:cubicBezTo>
                    <a:pt x="123" y="104"/>
                    <a:pt x="119" y="107"/>
                    <a:pt x="115" y="107"/>
                  </a:cubicBezTo>
                  <a:cubicBezTo>
                    <a:pt x="111" y="107"/>
                    <a:pt x="107" y="104"/>
                    <a:pt x="107" y="100"/>
                  </a:cubicBezTo>
                  <a:cubicBezTo>
                    <a:pt x="107" y="95"/>
                    <a:pt x="111" y="84"/>
                    <a:pt x="115" y="84"/>
                  </a:cubicBezTo>
                  <a:cubicBezTo>
                    <a:pt x="119" y="84"/>
                    <a:pt x="123" y="95"/>
                    <a:pt x="123" y="100"/>
                  </a:cubicBezTo>
                  <a:close/>
                  <a:moveTo>
                    <a:pt x="111" y="42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11" y="79"/>
                    <a:pt x="113" y="80"/>
                    <a:pt x="115" y="80"/>
                  </a:cubicBezTo>
                  <a:cubicBezTo>
                    <a:pt x="117" y="80"/>
                    <a:pt x="119" y="79"/>
                    <a:pt x="119" y="77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0"/>
                    <a:pt x="117" y="38"/>
                    <a:pt x="115" y="38"/>
                  </a:cubicBezTo>
                  <a:cubicBezTo>
                    <a:pt x="113" y="38"/>
                    <a:pt x="111" y="40"/>
                    <a:pt x="111" y="42"/>
                  </a:cubicBezTo>
                  <a:close/>
                  <a:moveTo>
                    <a:pt x="114" y="34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79"/>
                    <a:pt x="92" y="88"/>
                    <a:pt x="61" y="88"/>
                  </a:cubicBezTo>
                  <a:cubicBezTo>
                    <a:pt x="31" y="88"/>
                    <a:pt x="19" y="79"/>
                    <a:pt x="19" y="69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4" y="33"/>
                    <a:pt x="0" y="28"/>
                    <a:pt x="0" y="23"/>
                  </a:cubicBezTo>
                  <a:cubicBezTo>
                    <a:pt x="0" y="17"/>
                    <a:pt x="4" y="13"/>
                    <a:pt x="9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9" y="13"/>
                    <a:pt x="123" y="17"/>
                    <a:pt x="123" y="23"/>
                  </a:cubicBezTo>
                  <a:cubicBezTo>
                    <a:pt x="123" y="28"/>
                    <a:pt x="119" y="33"/>
                    <a:pt x="114" y="34"/>
                  </a:cubicBezTo>
                  <a:close/>
                  <a:moveTo>
                    <a:pt x="96" y="38"/>
                  </a:moveTo>
                  <a:cubicBezTo>
                    <a:pt x="64" y="46"/>
                    <a:pt x="64" y="46"/>
                    <a:pt x="64" y="46"/>
                  </a:cubicBezTo>
                  <a:cubicBezTo>
                    <a:pt x="63" y="46"/>
                    <a:pt x="62" y="46"/>
                    <a:pt x="61" y="46"/>
                  </a:cubicBezTo>
                  <a:cubicBezTo>
                    <a:pt x="61" y="46"/>
                    <a:pt x="60" y="46"/>
                    <a:pt x="59" y="46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3"/>
                    <a:pt x="38" y="80"/>
                    <a:pt x="61" y="80"/>
                  </a:cubicBezTo>
                  <a:cubicBezTo>
                    <a:pt x="84" y="80"/>
                    <a:pt x="96" y="73"/>
                    <a:pt x="96" y="69"/>
                  </a:cubicBezTo>
                  <a:lnTo>
                    <a:pt x="96" y="38"/>
                  </a:lnTo>
                  <a:close/>
                  <a:moveTo>
                    <a:pt x="112" y="27"/>
                  </a:moveTo>
                  <a:cubicBezTo>
                    <a:pt x="114" y="26"/>
                    <a:pt x="115" y="25"/>
                    <a:pt x="115" y="23"/>
                  </a:cubicBezTo>
                  <a:cubicBezTo>
                    <a:pt x="115" y="21"/>
                    <a:pt x="114" y="19"/>
                    <a:pt x="112" y="1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8" y="21"/>
                    <a:pt x="8" y="23"/>
                  </a:cubicBezTo>
                  <a:cubicBezTo>
                    <a:pt x="8" y="25"/>
                    <a:pt x="9" y="26"/>
                    <a:pt x="11" y="2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2" y="38"/>
                  </a:cubicBezTo>
                  <a:lnTo>
                    <a:pt x="112" y="27"/>
                  </a:lnTo>
                  <a:close/>
                  <a:moveTo>
                    <a:pt x="112" y="27"/>
                  </a:moveTo>
                  <a:cubicBezTo>
                    <a:pt x="112" y="27"/>
                    <a:pt x="112" y="27"/>
                    <a:pt x="112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: Shape 118"/>
            <p:cNvSpPr>
              <a:spLocks/>
            </p:cNvSpPr>
            <p:nvPr/>
          </p:nvSpPr>
          <p:spPr bwMode="auto">
            <a:xfrm>
              <a:off x="4361992" y="2352003"/>
              <a:ext cx="176600" cy="175768"/>
            </a:xfrm>
            <a:custGeom>
              <a:avLst/>
              <a:gdLst/>
              <a:ahLst/>
              <a:cxnLst>
                <a:cxn ang="0">
                  <a:pos x="111" y="101"/>
                </a:cxn>
                <a:cxn ang="0">
                  <a:pos x="78" y="88"/>
                </a:cxn>
                <a:cxn ang="0">
                  <a:pos x="92" y="59"/>
                </a:cxn>
                <a:cxn ang="0">
                  <a:pos x="83" y="12"/>
                </a:cxn>
                <a:cxn ang="0">
                  <a:pos x="57" y="0"/>
                </a:cxn>
                <a:cxn ang="0">
                  <a:pos x="32" y="12"/>
                </a:cxn>
                <a:cxn ang="0">
                  <a:pos x="23" y="59"/>
                </a:cxn>
                <a:cxn ang="0">
                  <a:pos x="36" y="88"/>
                </a:cxn>
                <a:cxn ang="0">
                  <a:pos x="3" y="101"/>
                </a:cxn>
                <a:cxn ang="0">
                  <a:pos x="1" y="109"/>
                </a:cxn>
                <a:cxn ang="0">
                  <a:pos x="7" y="114"/>
                </a:cxn>
                <a:cxn ang="0">
                  <a:pos x="107" y="114"/>
                </a:cxn>
                <a:cxn ang="0">
                  <a:pos x="114" y="109"/>
                </a:cxn>
                <a:cxn ang="0">
                  <a:pos x="111" y="101"/>
                </a:cxn>
                <a:cxn ang="0">
                  <a:pos x="29" y="38"/>
                </a:cxn>
                <a:cxn ang="0">
                  <a:pos x="57" y="7"/>
                </a:cxn>
                <a:cxn ang="0">
                  <a:pos x="85" y="38"/>
                </a:cxn>
                <a:cxn ang="0">
                  <a:pos x="72" y="83"/>
                </a:cxn>
                <a:cxn ang="0">
                  <a:pos x="71" y="85"/>
                </a:cxn>
                <a:cxn ang="0">
                  <a:pos x="43" y="85"/>
                </a:cxn>
                <a:cxn ang="0">
                  <a:pos x="42" y="83"/>
                </a:cxn>
                <a:cxn ang="0">
                  <a:pos x="29" y="38"/>
                </a:cxn>
                <a:cxn ang="0">
                  <a:pos x="7" y="107"/>
                </a:cxn>
                <a:cxn ang="0">
                  <a:pos x="38" y="95"/>
                </a:cxn>
                <a:cxn ang="0">
                  <a:pos x="47" y="93"/>
                </a:cxn>
                <a:cxn ang="0">
                  <a:pos x="57" y="96"/>
                </a:cxn>
                <a:cxn ang="0">
                  <a:pos x="68" y="93"/>
                </a:cxn>
                <a:cxn ang="0">
                  <a:pos x="77" y="95"/>
                </a:cxn>
                <a:cxn ang="0">
                  <a:pos x="107" y="107"/>
                </a:cxn>
                <a:cxn ang="0">
                  <a:pos x="7" y="107"/>
                </a:cxn>
                <a:cxn ang="0">
                  <a:pos x="7" y="107"/>
                </a:cxn>
                <a:cxn ang="0">
                  <a:pos x="7" y="107"/>
                </a:cxn>
              </a:cxnLst>
              <a:rect l="0" t="0" r="r" b="b"/>
              <a:pathLst>
                <a:path w="115" h="114">
                  <a:moveTo>
                    <a:pt x="111" y="101"/>
                  </a:moveTo>
                  <a:cubicBezTo>
                    <a:pt x="110" y="101"/>
                    <a:pt x="97" y="92"/>
                    <a:pt x="78" y="88"/>
                  </a:cubicBezTo>
                  <a:cubicBezTo>
                    <a:pt x="85" y="79"/>
                    <a:pt x="90" y="67"/>
                    <a:pt x="92" y="59"/>
                  </a:cubicBezTo>
                  <a:cubicBezTo>
                    <a:pt x="94" y="48"/>
                    <a:pt x="93" y="26"/>
                    <a:pt x="83" y="12"/>
                  </a:cubicBezTo>
                  <a:cubicBezTo>
                    <a:pt x="76" y="4"/>
                    <a:pt x="68" y="0"/>
                    <a:pt x="57" y="0"/>
                  </a:cubicBezTo>
                  <a:cubicBezTo>
                    <a:pt x="47" y="0"/>
                    <a:pt x="38" y="4"/>
                    <a:pt x="32" y="12"/>
                  </a:cubicBezTo>
                  <a:cubicBezTo>
                    <a:pt x="21" y="26"/>
                    <a:pt x="20" y="48"/>
                    <a:pt x="23" y="59"/>
                  </a:cubicBezTo>
                  <a:cubicBezTo>
                    <a:pt x="25" y="67"/>
                    <a:pt x="29" y="79"/>
                    <a:pt x="36" y="88"/>
                  </a:cubicBezTo>
                  <a:cubicBezTo>
                    <a:pt x="17" y="92"/>
                    <a:pt x="4" y="101"/>
                    <a:pt x="3" y="101"/>
                  </a:cubicBezTo>
                  <a:cubicBezTo>
                    <a:pt x="1" y="103"/>
                    <a:pt x="0" y="106"/>
                    <a:pt x="1" y="109"/>
                  </a:cubicBezTo>
                  <a:cubicBezTo>
                    <a:pt x="1" y="112"/>
                    <a:pt x="4" y="114"/>
                    <a:pt x="7" y="114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10" y="114"/>
                    <a:pt x="113" y="112"/>
                    <a:pt x="114" y="109"/>
                  </a:cubicBezTo>
                  <a:cubicBezTo>
                    <a:pt x="115" y="106"/>
                    <a:pt x="114" y="103"/>
                    <a:pt x="111" y="101"/>
                  </a:cubicBezTo>
                  <a:close/>
                  <a:moveTo>
                    <a:pt x="29" y="38"/>
                  </a:moveTo>
                  <a:cubicBezTo>
                    <a:pt x="31" y="23"/>
                    <a:pt x="40" y="7"/>
                    <a:pt x="57" y="7"/>
                  </a:cubicBezTo>
                  <a:cubicBezTo>
                    <a:pt x="75" y="7"/>
                    <a:pt x="83" y="23"/>
                    <a:pt x="85" y="38"/>
                  </a:cubicBezTo>
                  <a:cubicBezTo>
                    <a:pt x="87" y="54"/>
                    <a:pt x="82" y="71"/>
                    <a:pt x="72" y="83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3" y="95"/>
                    <a:pt x="52" y="95"/>
                    <a:pt x="43" y="85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32" y="71"/>
                    <a:pt x="27" y="54"/>
                    <a:pt x="29" y="38"/>
                  </a:cubicBezTo>
                  <a:close/>
                  <a:moveTo>
                    <a:pt x="7" y="107"/>
                  </a:moveTo>
                  <a:cubicBezTo>
                    <a:pt x="8" y="107"/>
                    <a:pt x="20" y="99"/>
                    <a:pt x="38" y="95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50" y="95"/>
                    <a:pt x="53" y="96"/>
                    <a:pt x="57" y="96"/>
                  </a:cubicBezTo>
                  <a:cubicBezTo>
                    <a:pt x="61" y="96"/>
                    <a:pt x="65" y="95"/>
                    <a:pt x="68" y="93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94" y="99"/>
                    <a:pt x="107" y="106"/>
                    <a:pt x="107" y="107"/>
                  </a:cubicBezTo>
                  <a:lnTo>
                    <a:pt x="7" y="107"/>
                  </a:lnTo>
                  <a:close/>
                  <a:moveTo>
                    <a:pt x="7" y="107"/>
                  </a:moveTo>
                  <a:cubicBezTo>
                    <a:pt x="7" y="107"/>
                    <a:pt x="7" y="107"/>
                    <a:pt x="7" y="10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: Shape 119"/>
            <p:cNvSpPr>
              <a:spLocks/>
            </p:cNvSpPr>
            <p:nvPr/>
          </p:nvSpPr>
          <p:spPr bwMode="auto">
            <a:xfrm>
              <a:off x="4099175" y="2700700"/>
              <a:ext cx="189928" cy="181598"/>
            </a:xfrm>
            <a:custGeom>
              <a:avLst/>
              <a:gdLst/>
              <a:ahLst/>
              <a:cxnLst>
                <a:cxn ang="0">
                  <a:pos x="122" y="44"/>
                </a:cxn>
                <a:cxn ang="0">
                  <a:pos x="115" y="38"/>
                </a:cxn>
                <a:cxn ang="0">
                  <a:pos x="83" y="33"/>
                </a:cxn>
                <a:cxn ang="0">
                  <a:pos x="70" y="5"/>
                </a:cxn>
                <a:cxn ang="0">
                  <a:pos x="62" y="0"/>
                </a:cxn>
                <a:cxn ang="0">
                  <a:pos x="54" y="5"/>
                </a:cxn>
                <a:cxn ang="0">
                  <a:pos x="40" y="33"/>
                </a:cxn>
                <a:cxn ang="0">
                  <a:pos x="8" y="38"/>
                </a:cxn>
                <a:cxn ang="0">
                  <a:pos x="1" y="44"/>
                </a:cxn>
                <a:cxn ang="0">
                  <a:pos x="3" y="53"/>
                </a:cxn>
                <a:cxn ang="0">
                  <a:pos x="26" y="76"/>
                </a:cxn>
                <a:cxn ang="0">
                  <a:pos x="21" y="108"/>
                </a:cxn>
                <a:cxn ang="0">
                  <a:pos x="24" y="117"/>
                </a:cxn>
                <a:cxn ang="0">
                  <a:pos x="29" y="118"/>
                </a:cxn>
                <a:cxn ang="0">
                  <a:pos x="34" y="117"/>
                </a:cxn>
                <a:cxn ang="0">
                  <a:pos x="62" y="102"/>
                </a:cxn>
                <a:cxn ang="0">
                  <a:pos x="89" y="117"/>
                </a:cxn>
                <a:cxn ang="0">
                  <a:pos x="94" y="118"/>
                </a:cxn>
                <a:cxn ang="0">
                  <a:pos x="99" y="117"/>
                </a:cxn>
                <a:cxn ang="0">
                  <a:pos x="102" y="108"/>
                </a:cxn>
                <a:cxn ang="0">
                  <a:pos x="97" y="76"/>
                </a:cxn>
                <a:cxn ang="0">
                  <a:pos x="120" y="53"/>
                </a:cxn>
                <a:cxn ang="0">
                  <a:pos x="122" y="44"/>
                </a:cxn>
                <a:cxn ang="0">
                  <a:pos x="91" y="70"/>
                </a:cxn>
                <a:cxn ang="0">
                  <a:pos x="88" y="77"/>
                </a:cxn>
                <a:cxn ang="0">
                  <a:pos x="94" y="110"/>
                </a:cxn>
                <a:cxn ang="0">
                  <a:pos x="66" y="95"/>
                </a:cxn>
                <a:cxn ang="0">
                  <a:pos x="62" y="94"/>
                </a:cxn>
                <a:cxn ang="0">
                  <a:pos x="57" y="95"/>
                </a:cxn>
                <a:cxn ang="0">
                  <a:pos x="29" y="110"/>
                </a:cxn>
                <a:cxn ang="0">
                  <a:pos x="35" y="77"/>
                </a:cxn>
                <a:cxn ang="0">
                  <a:pos x="32" y="70"/>
                </a:cxn>
                <a:cxn ang="0">
                  <a:pos x="9" y="47"/>
                </a:cxn>
                <a:cxn ang="0">
                  <a:pos x="41" y="42"/>
                </a:cxn>
                <a:cxn ang="0">
                  <a:pos x="48" y="37"/>
                </a:cxn>
                <a:cxn ang="0">
                  <a:pos x="62" y="8"/>
                </a:cxn>
                <a:cxn ang="0">
                  <a:pos x="75" y="37"/>
                </a:cxn>
                <a:cxn ang="0">
                  <a:pos x="82" y="42"/>
                </a:cxn>
                <a:cxn ang="0">
                  <a:pos x="114" y="47"/>
                </a:cxn>
                <a:cxn ang="0">
                  <a:pos x="91" y="70"/>
                </a:cxn>
                <a:cxn ang="0">
                  <a:pos x="91" y="70"/>
                </a:cxn>
                <a:cxn ang="0">
                  <a:pos x="91" y="70"/>
                </a:cxn>
              </a:cxnLst>
              <a:rect l="0" t="0" r="r" b="b"/>
              <a:pathLst>
                <a:path w="124" h="118">
                  <a:moveTo>
                    <a:pt x="122" y="44"/>
                  </a:moveTo>
                  <a:cubicBezTo>
                    <a:pt x="121" y="41"/>
                    <a:pt x="119" y="39"/>
                    <a:pt x="115" y="38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8" y="1"/>
                    <a:pt x="65" y="0"/>
                    <a:pt x="62" y="0"/>
                  </a:cubicBezTo>
                  <a:cubicBezTo>
                    <a:pt x="58" y="0"/>
                    <a:pt x="55" y="1"/>
                    <a:pt x="54" y="5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9"/>
                    <a:pt x="2" y="41"/>
                    <a:pt x="1" y="44"/>
                  </a:cubicBezTo>
                  <a:cubicBezTo>
                    <a:pt x="0" y="47"/>
                    <a:pt x="0" y="50"/>
                    <a:pt x="3" y="5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20" y="112"/>
                    <a:pt x="22" y="115"/>
                    <a:pt x="24" y="117"/>
                  </a:cubicBezTo>
                  <a:cubicBezTo>
                    <a:pt x="26" y="118"/>
                    <a:pt x="28" y="118"/>
                    <a:pt x="29" y="118"/>
                  </a:cubicBezTo>
                  <a:cubicBezTo>
                    <a:pt x="31" y="118"/>
                    <a:pt x="32" y="118"/>
                    <a:pt x="34" y="117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1" y="118"/>
                    <a:pt x="92" y="118"/>
                    <a:pt x="94" y="118"/>
                  </a:cubicBezTo>
                  <a:cubicBezTo>
                    <a:pt x="96" y="118"/>
                    <a:pt x="97" y="118"/>
                    <a:pt x="99" y="117"/>
                  </a:cubicBezTo>
                  <a:cubicBezTo>
                    <a:pt x="102" y="115"/>
                    <a:pt x="103" y="112"/>
                    <a:pt x="102" y="108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0"/>
                    <a:pt x="124" y="47"/>
                    <a:pt x="122" y="44"/>
                  </a:cubicBezTo>
                  <a:close/>
                  <a:moveTo>
                    <a:pt x="91" y="70"/>
                  </a:moveTo>
                  <a:cubicBezTo>
                    <a:pt x="89" y="72"/>
                    <a:pt x="88" y="75"/>
                    <a:pt x="88" y="77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5" y="94"/>
                    <a:pt x="63" y="94"/>
                    <a:pt x="62" y="94"/>
                  </a:cubicBezTo>
                  <a:cubicBezTo>
                    <a:pt x="60" y="94"/>
                    <a:pt x="59" y="94"/>
                    <a:pt x="57" y="95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5" y="75"/>
                    <a:pt x="34" y="72"/>
                    <a:pt x="32" y="7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4" y="41"/>
                    <a:pt x="46" y="40"/>
                    <a:pt x="48" y="3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7" y="40"/>
                    <a:pt x="79" y="41"/>
                    <a:pt x="82" y="42"/>
                  </a:cubicBezTo>
                  <a:cubicBezTo>
                    <a:pt x="114" y="47"/>
                    <a:pt x="114" y="47"/>
                    <a:pt x="114" y="47"/>
                  </a:cubicBezTo>
                  <a:lnTo>
                    <a:pt x="91" y="70"/>
                  </a:lnTo>
                  <a:close/>
                  <a:moveTo>
                    <a:pt x="91" y="70"/>
                  </a:moveTo>
                  <a:cubicBezTo>
                    <a:pt x="91" y="70"/>
                    <a:pt x="91" y="70"/>
                    <a:pt x="91" y="7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Group 120"/>
            <p:cNvGrpSpPr/>
            <p:nvPr/>
          </p:nvGrpSpPr>
          <p:grpSpPr>
            <a:xfrm>
              <a:off x="3683532" y="2781458"/>
              <a:ext cx="189096" cy="164108"/>
              <a:chOff x="8783638" y="1235076"/>
              <a:chExt cx="360363" cy="312738"/>
            </a:xfrm>
            <a:solidFill>
              <a:schemeClr val="bg1"/>
            </a:solidFill>
          </p:grpSpPr>
          <p:sp>
            <p:nvSpPr>
              <p:cNvPr id="37" name="Freeform: Shape 121"/>
              <p:cNvSpPr>
                <a:spLocks/>
              </p:cNvSpPr>
              <p:nvPr/>
            </p:nvSpPr>
            <p:spPr bwMode="auto">
              <a:xfrm>
                <a:off x="8842375" y="1290638"/>
                <a:ext cx="128588" cy="8413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27"/>
                  </a:cxn>
                  <a:cxn ang="0">
                    <a:pos x="1" y="29"/>
                  </a:cxn>
                  <a:cxn ang="0">
                    <a:pos x="3" y="27"/>
                  </a:cxn>
                  <a:cxn ang="0">
                    <a:pos x="42" y="4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4" h="29">
                    <a:moveTo>
                      <a:pt x="42" y="0"/>
                    </a:moveTo>
                    <a:cubicBezTo>
                      <a:pt x="19" y="0"/>
                      <a:pt x="0" y="12"/>
                      <a:pt x="0" y="27"/>
                    </a:cubicBezTo>
                    <a:cubicBezTo>
                      <a:pt x="0" y="28"/>
                      <a:pt x="0" y="29"/>
                      <a:pt x="1" y="29"/>
                    </a:cubicBezTo>
                    <a:cubicBezTo>
                      <a:pt x="3" y="29"/>
                      <a:pt x="3" y="28"/>
                      <a:pt x="3" y="27"/>
                    </a:cubicBezTo>
                    <a:cubicBezTo>
                      <a:pt x="3" y="15"/>
                      <a:pt x="21" y="4"/>
                      <a:pt x="42" y="4"/>
                    </a:cubicBezTo>
                    <a:cubicBezTo>
                      <a:pt x="43" y="4"/>
                      <a:pt x="44" y="3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: Shape 122"/>
              <p:cNvSpPr>
                <a:spLocks/>
              </p:cNvSpPr>
              <p:nvPr/>
            </p:nvSpPr>
            <p:spPr bwMode="auto">
              <a:xfrm>
                <a:off x="8783638" y="1235076"/>
                <a:ext cx="360363" cy="312738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0" y="46"/>
                  </a:cxn>
                  <a:cxn ang="0">
                    <a:pos x="27" y="84"/>
                  </a:cxn>
                  <a:cxn ang="0">
                    <a:pos x="27" y="84"/>
                  </a:cxn>
                  <a:cxn ang="0">
                    <a:pos x="20" y="102"/>
                  </a:cxn>
                  <a:cxn ang="0">
                    <a:pos x="20" y="104"/>
                  </a:cxn>
                  <a:cxn ang="0">
                    <a:pos x="23" y="107"/>
                  </a:cxn>
                  <a:cxn ang="0">
                    <a:pos x="24" y="107"/>
                  </a:cxn>
                  <a:cxn ang="0">
                    <a:pos x="50" y="91"/>
                  </a:cxn>
                  <a:cxn ang="0">
                    <a:pos x="62" y="92"/>
                  </a:cxn>
                  <a:cxn ang="0">
                    <a:pos x="123" y="46"/>
                  </a:cxn>
                  <a:cxn ang="0">
                    <a:pos x="62" y="0"/>
                  </a:cxn>
                  <a:cxn ang="0">
                    <a:pos x="62" y="84"/>
                  </a:cxn>
                  <a:cxn ang="0">
                    <a:pos x="51" y="83"/>
                  </a:cxn>
                  <a:cxn ang="0">
                    <a:pos x="50" y="83"/>
                  </a:cxn>
                  <a:cxn ang="0">
                    <a:pos x="44" y="86"/>
                  </a:cxn>
                  <a:cxn ang="0">
                    <a:pos x="32" y="96"/>
                  </a:cxn>
                  <a:cxn ang="0">
                    <a:pos x="35" y="85"/>
                  </a:cxn>
                  <a:cxn ang="0">
                    <a:pos x="35" y="84"/>
                  </a:cxn>
                  <a:cxn ang="0">
                    <a:pos x="31" y="77"/>
                  </a:cxn>
                  <a:cxn ang="0">
                    <a:pos x="8" y="46"/>
                  </a:cxn>
                  <a:cxn ang="0">
                    <a:pos x="62" y="7"/>
                  </a:cxn>
                  <a:cxn ang="0">
                    <a:pos x="115" y="46"/>
                  </a:cxn>
                  <a:cxn ang="0">
                    <a:pos x="62" y="84"/>
                  </a:cxn>
                  <a:cxn ang="0">
                    <a:pos x="62" y="84"/>
                  </a:cxn>
                  <a:cxn ang="0">
                    <a:pos x="62" y="84"/>
                  </a:cxn>
                </a:cxnLst>
                <a:rect l="0" t="0" r="r" b="b"/>
                <a:pathLst>
                  <a:path w="123" h="107">
                    <a:moveTo>
                      <a:pt x="62" y="0"/>
                    </a:moveTo>
                    <a:cubicBezTo>
                      <a:pt x="28" y="0"/>
                      <a:pt x="0" y="20"/>
                      <a:pt x="0" y="46"/>
                    </a:cubicBezTo>
                    <a:cubicBezTo>
                      <a:pt x="0" y="62"/>
                      <a:pt x="11" y="76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91"/>
                      <a:pt x="22" y="98"/>
                      <a:pt x="20" y="102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6"/>
                      <a:pt x="21" y="107"/>
                      <a:pt x="23" y="107"/>
                    </a:cubicBezTo>
                    <a:cubicBezTo>
                      <a:pt x="23" y="107"/>
                      <a:pt x="24" y="107"/>
                      <a:pt x="24" y="107"/>
                    </a:cubicBezTo>
                    <a:cubicBezTo>
                      <a:pt x="36" y="105"/>
                      <a:pt x="47" y="94"/>
                      <a:pt x="50" y="91"/>
                    </a:cubicBezTo>
                    <a:cubicBezTo>
                      <a:pt x="54" y="92"/>
                      <a:pt x="58" y="92"/>
                      <a:pt x="62" y="92"/>
                    </a:cubicBezTo>
                    <a:cubicBezTo>
                      <a:pt x="96" y="92"/>
                      <a:pt x="123" y="71"/>
                      <a:pt x="123" y="46"/>
                    </a:cubicBezTo>
                    <a:cubicBezTo>
                      <a:pt x="123" y="20"/>
                      <a:pt x="96" y="0"/>
                      <a:pt x="62" y="0"/>
                    </a:cubicBezTo>
                    <a:close/>
                    <a:moveTo>
                      <a:pt x="62" y="84"/>
                    </a:moveTo>
                    <a:cubicBezTo>
                      <a:pt x="58" y="84"/>
                      <a:pt x="55" y="84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48" y="83"/>
                      <a:pt x="45" y="84"/>
                      <a:pt x="44" y="86"/>
                    </a:cubicBezTo>
                    <a:cubicBezTo>
                      <a:pt x="42" y="88"/>
                      <a:pt x="38" y="93"/>
                      <a:pt x="32" y="96"/>
                    </a:cubicBezTo>
                    <a:cubicBezTo>
                      <a:pt x="34" y="92"/>
                      <a:pt x="35" y="89"/>
                      <a:pt x="35" y="85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1"/>
                      <a:pt x="33" y="78"/>
                      <a:pt x="31" y="77"/>
                    </a:cubicBezTo>
                    <a:cubicBezTo>
                      <a:pt x="17" y="70"/>
                      <a:pt x="8" y="58"/>
                      <a:pt x="8" y="46"/>
                    </a:cubicBezTo>
                    <a:cubicBezTo>
                      <a:pt x="8" y="25"/>
                      <a:pt x="32" y="7"/>
                      <a:pt x="62" y="7"/>
                    </a:cubicBezTo>
                    <a:cubicBezTo>
                      <a:pt x="91" y="7"/>
                      <a:pt x="115" y="25"/>
                      <a:pt x="115" y="46"/>
                    </a:cubicBezTo>
                    <a:cubicBezTo>
                      <a:pt x="115" y="67"/>
                      <a:pt x="91" y="84"/>
                      <a:pt x="62" y="84"/>
                    </a:cubicBezTo>
                    <a:close/>
                    <a:moveTo>
                      <a:pt x="62" y="84"/>
                    </a:moveTo>
                    <a:cubicBezTo>
                      <a:pt x="62" y="84"/>
                      <a:pt x="62" y="84"/>
                      <a:pt x="62" y="8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Group 123"/>
            <p:cNvGrpSpPr/>
            <p:nvPr/>
          </p:nvGrpSpPr>
          <p:grpSpPr>
            <a:xfrm>
              <a:off x="3373614" y="2508384"/>
              <a:ext cx="186596" cy="189096"/>
              <a:chOff x="3036888" y="1211263"/>
              <a:chExt cx="355600" cy="360363"/>
            </a:xfrm>
            <a:solidFill>
              <a:schemeClr val="bg1"/>
            </a:solidFill>
          </p:grpSpPr>
          <p:sp>
            <p:nvSpPr>
              <p:cNvPr id="24" name="Freeform: Shape 124"/>
              <p:cNvSpPr>
                <a:spLocks/>
              </p:cNvSpPr>
              <p:nvPr/>
            </p:nvSpPr>
            <p:spPr bwMode="auto">
              <a:xfrm>
                <a:off x="3036888" y="1211263"/>
                <a:ext cx="355600" cy="360363"/>
              </a:xfrm>
              <a:custGeom>
                <a:avLst/>
                <a:gdLst/>
                <a:ahLst/>
                <a:cxnLst>
                  <a:cxn ang="0">
                    <a:pos x="111" y="0"/>
                  </a:cxn>
                  <a:cxn ang="0">
                    <a:pos x="27" y="0"/>
                  </a:cxn>
                  <a:cxn ang="0">
                    <a:pos x="15" y="12"/>
                  </a:cxn>
                  <a:cxn ang="0">
                    <a:pos x="15" y="19"/>
                  </a:cxn>
                  <a:cxn ang="0">
                    <a:pos x="11" y="19"/>
                  </a:cxn>
                  <a:cxn ang="0">
                    <a:pos x="0" y="31"/>
                  </a:cxn>
                  <a:cxn ang="0">
                    <a:pos x="0" y="107"/>
                  </a:cxn>
                  <a:cxn ang="0">
                    <a:pos x="15" y="123"/>
                  </a:cxn>
                  <a:cxn ang="0">
                    <a:pos x="107" y="123"/>
                  </a:cxn>
                  <a:cxn ang="0">
                    <a:pos x="122" y="107"/>
                  </a:cxn>
                  <a:cxn ang="0">
                    <a:pos x="122" y="12"/>
                  </a:cxn>
                  <a:cxn ang="0">
                    <a:pos x="111" y="0"/>
                  </a:cxn>
                  <a:cxn ang="0">
                    <a:pos x="115" y="107"/>
                  </a:cxn>
                  <a:cxn ang="0">
                    <a:pos x="107" y="115"/>
                  </a:cxn>
                  <a:cxn ang="0">
                    <a:pos x="15" y="115"/>
                  </a:cxn>
                  <a:cxn ang="0">
                    <a:pos x="7" y="107"/>
                  </a:cxn>
                  <a:cxn ang="0">
                    <a:pos x="7" y="31"/>
                  </a:cxn>
                  <a:cxn ang="0">
                    <a:pos x="11" y="27"/>
                  </a:cxn>
                  <a:cxn ang="0">
                    <a:pos x="15" y="27"/>
                  </a:cxn>
                  <a:cxn ang="0">
                    <a:pos x="15" y="104"/>
                  </a:cxn>
                  <a:cxn ang="0">
                    <a:pos x="19" y="107"/>
                  </a:cxn>
                  <a:cxn ang="0">
                    <a:pos x="23" y="104"/>
                  </a:cxn>
                  <a:cxn ang="0">
                    <a:pos x="23" y="12"/>
                  </a:cxn>
                  <a:cxn ang="0">
                    <a:pos x="27" y="8"/>
                  </a:cxn>
                  <a:cxn ang="0">
                    <a:pos x="111" y="8"/>
                  </a:cxn>
                  <a:cxn ang="0">
                    <a:pos x="115" y="12"/>
                  </a:cxn>
                  <a:cxn ang="0">
                    <a:pos x="115" y="107"/>
                  </a:cxn>
                  <a:cxn ang="0">
                    <a:pos x="115" y="107"/>
                  </a:cxn>
                  <a:cxn ang="0">
                    <a:pos x="115" y="107"/>
                  </a:cxn>
                </a:cxnLst>
                <a:rect l="0" t="0" r="r" b="b"/>
                <a:pathLst>
                  <a:path w="122" h="123">
                    <a:moveTo>
                      <a:pt x="111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0" y="0"/>
                      <a:pt x="15" y="5"/>
                      <a:pt x="15" y="1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5" y="19"/>
                      <a:pt x="0" y="24"/>
                      <a:pt x="0" y="31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6"/>
                      <a:pt x="7" y="123"/>
                      <a:pt x="15" y="123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16" y="123"/>
                      <a:pt x="122" y="116"/>
                      <a:pt x="122" y="107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2" y="5"/>
                      <a:pt x="117" y="0"/>
                      <a:pt x="111" y="0"/>
                    </a:cubicBezTo>
                    <a:close/>
                    <a:moveTo>
                      <a:pt x="115" y="107"/>
                    </a:moveTo>
                    <a:cubicBezTo>
                      <a:pt x="115" y="112"/>
                      <a:pt x="111" y="115"/>
                      <a:pt x="107" y="115"/>
                    </a:cubicBezTo>
                    <a:cubicBezTo>
                      <a:pt x="15" y="115"/>
                      <a:pt x="15" y="115"/>
                      <a:pt x="15" y="115"/>
                    </a:cubicBezTo>
                    <a:cubicBezTo>
                      <a:pt x="11" y="115"/>
                      <a:pt x="7" y="112"/>
                      <a:pt x="7" y="107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29"/>
                      <a:pt x="9" y="27"/>
                      <a:pt x="11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6"/>
                      <a:pt x="17" y="107"/>
                      <a:pt x="19" y="107"/>
                    </a:cubicBezTo>
                    <a:cubicBezTo>
                      <a:pt x="21" y="107"/>
                      <a:pt x="23" y="106"/>
                      <a:pt x="23" y="104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9"/>
                      <a:pt x="24" y="8"/>
                      <a:pt x="27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3" y="8"/>
                      <a:pt x="115" y="9"/>
                      <a:pt x="115" y="12"/>
                    </a:cubicBezTo>
                    <a:lnTo>
                      <a:pt x="115" y="107"/>
                    </a:lnTo>
                    <a:close/>
                    <a:moveTo>
                      <a:pt x="115" y="107"/>
                    </a:moveTo>
                    <a:cubicBezTo>
                      <a:pt x="115" y="107"/>
                      <a:pt x="115" y="107"/>
                      <a:pt x="115" y="10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: Shape 125"/>
              <p:cNvSpPr>
                <a:spLocks/>
              </p:cNvSpPr>
              <p:nvPr/>
            </p:nvSpPr>
            <p:spPr bwMode="auto">
              <a:xfrm>
                <a:off x="3249613" y="1346201"/>
                <a:ext cx="100013" cy="111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34" h="4">
                    <a:moveTo>
                      <a:pt x="1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: Shape 126"/>
              <p:cNvSpPr>
                <a:spLocks/>
              </p:cNvSpPr>
              <p:nvPr/>
            </p:nvSpPr>
            <p:spPr bwMode="auto">
              <a:xfrm>
                <a:off x="3249613" y="1314451"/>
                <a:ext cx="100013" cy="7938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32" y="3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</a:cxnLst>
                <a:rect l="0" t="0" r="r" b="b"/>
                <a:pathLst>
                  <a:path w="34" h="3">
                    <a:moveTo>
                      <a:pt x="1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3" y="3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: Shape 127"/>
              <p:cNvSpPr>
                <a:spLocks/>
              </p:cNvSpPr>
              <p:nvPr/>
            </p:nvSpPr>
            <p:spPr bwMode="auto">
              <a:xfrm>
                <a:off x="3249613" y="1277938"/>
                <a:ext cx="100013" cy="12700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34" h="4">
                    <a:moveTo>
                      <a:pt x="1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: Shape 128"/>
              <p:cNvSpPr>
                <a:spLocks/>
              </p:cNvSpPr>
              <p:nvPr/>
            </p:nvSpPr>
            <p:spPr bwMode="auto">
              <a:xfrm>
                <a:off x="3124200" y="1516063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: Shape 129"/>
              <p:cNvSpPr>
                <a:spLocks/>
              </p:cNvSpPr>
              <p:nvPr/>
            </p:nvSpPr>
            <p:spPr bwMode="auto">
              <a:xfrm>
                <a:off x="3124200" y="1481138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: Shape 130"/>
              <p:cNvSpPr>
                <a:spLocks/>
              </p:cNvSpPr>
              <p:nvPr/>
            </p:nvSpPr>
            <p:spPr bwMode="auto">
              <a:xfrm>
                <a:off x="3124200" y="1449388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: Shape 131"/>
              <p:cNvSpPr>
                <a:spLocks/>
              </p:cNvSpPr>
              <p:nvPr/>
            </p:nvSpPr>
            <p:spPr bwMode="auto">
              <a:xfrm>
                <a:off x="3249613" y="1516063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: Shape 132"/>
              <p:cNvSpPr>
                <a:spLocks/>
              </p:cNvSpPr>
              <p:nvPr/>
            </p:nvSpPr>
            <p:spPr bwMode="auto">
              <a:xfrm>
                <a:off x="3249613" y="1481138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: Shape 133"/>
              <p:cNvSpPr>
                <a:spLocks/>
              </p:cNvSpPr>
              <p:nvPr/>
            </p:nvSpPr>
            <p:spPr bwMode="auto">
              <a:xfrm>
                <a:off x="3249613" y="1449388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: Shape 134"/>
              <p:cNvSpPr>
                <a:spLocks/>
              </p:cNvSpPr>
              <p:nvPr/>
            </p:nvSpPr>
            <p:spPr bwMode="auto">
              <a:xfrm>
                <a:off x="3124200" y="1381126"/>
                <a:ext cx="225425" cy="12700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5" y="4"/>
                  </a:cxn>
                  <a:cxn ang="0">
                    <a:pos x="77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5" y="0"/>
                  </a:cxn>
                </a:cxnLst>
                <a:rect l="0" t="0" r="r" b="b"/>
                <a:pathLst>
                  <a:path w="77" h="4">
                    <a:moveTo>
                      <a:pt x="7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6" y="4"/>
                      <a:pt x="77" y="3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75" y="0"/>
                    </a:move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: Shape 135"/>
              <p:cNvSpPr>
                <a:spLocks/>
              </p:cNvSpPr>
              <p:nvPr/>
            </p:nvSpPr>
            <p:spPr bwMode="auto">
              <a:xfrm>
                <a:off x="3124200" y="1412876"/>
                <a:ext cx="225425" cy="12700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5" y="4"/>
                  </a:cxn>
                  <a:cxn ang="0">
                    <a:pos x="77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5" y="0"/>
                  </a:cxn>
                </a:cxnLst>
                <a:rect l="0" t="0" r="r" b="b"/>
                <a:pathLst>
                  <a:path w="77" h="4">
                    <a:moveTo>
                      <a:pt x="7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6" y="4"/>
                      <a:pt x="77" y="3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75" y="0"/>
                    </a:move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: Shape 136"/>
              <p:cNvSpPr>
                <a:spLocks/>
              </p:cNvSpPr>
              <p:nvPr/>
            </p:nvSpPr>
            <p:spPr bwMode="auto">
              <a:xfrm>
                <a:off x="3124200" y="1255713"/>
                <a:ext cx="101600" cy="101600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31" y="35"/>
                  </a:cxn>
                  <a:cxn ang="0">
                    <a:pos x="35" y="31"/>
                  </a:cxn>
                  <a:cxn ang="0">
                    <a:pos x="35" y="4"/>
                  </a:cxn>
                  <a:cxn ang="0">
                    <a:pos x="3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31"/>
                  </a:cxn>
                  <a:cxn ang="0">
                    <a:pos x="4" y="35"/>
                  </a:cxn>
                  <a:cxn ang="0">
                    <a:pos x="8" y="8"/>
                  </a:cxn>
                  <a:cxn ang="0">
                    <a:pos x="27" y="8"/>
                  </a:cxn>
                  <a:cxn ang="0">
                    <a:pos x="27" y="27"/>
                  </a:cxn>
                  <a:cxn ang="0">
                    <a:pos x="8" y="27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35" h="35">
                    <a:moveTo>
                      <a:pt x="4" y="35"/>
                    </a:moveTo>
                    <a:cubicBezTo>
                      <a:pt x="31" y="35"/>
                      <a:pt x="31" y="35"/>
                      <a:pt x="31" y="35"/>
                    </a:cubicBezTo>
                    <a:cubicBezTo>
                      <a:pt x="33" y="35"/>
                      <a:pt x="35" y="33"/>
                      <a:pt x="35" y="31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lose/>
                    <a:moveTo>
                      <a:pt x="8" y="8"/>
                    </a:moveTo>
                    <a:cubicBezTo>
                      <a:pt x="27" y="8"/>
                      <a:pt x="27" y="8"/>
                      <a:pt x="27" y="8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8" y="27"/>
                      <a:pt x="8" y="27"/>
                      <a:pt x="8" y="27"/>
                    </a:cubicBezTo>
                    <a:lnTo>
                      <a:pt x="8" y="8"/>
                    </a:lnTo>
                    <a:close/>
                    <a:moveTo>
                      <a:pt x="8" y="8"/>
                    </a:moveTo>
                    <a:cubicBezTo>
                      <a:pt x="8" y="8"/>
                      <a:pt x="8" y="8"/>
                      <a:pt x="8" y="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Freeform: Shape 40"/>
          <p:cNvSpPr/>
          <p:nvPr/>
        </p:nvSpPr>
        <p:spPr>
          <a:xfrm>
            <a:off x="4082906" y="2697811"/>
            <a:ext cx="971889" cy="19194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33" extrusionOk="0">
                <a:moveTo>
                  <a:pt x="18888" y="1342"/>
                </a:moveTo>
                <a:cubicBezTo>
                  <a:pt x="17357" y="2323"/>
                  <a:pt x="15980" y="3551"/>
                  <a:pt x="15190" y="5053"/>
                </a:cubicBezTo>
                <a:cubicBezTo>
                  <a:pt x="15190" y="5053"/>
                  <a:pt x="11881" y="1601"/>
                  <a:pt x="3746" y="0"/>
                </a:cubicBezTo>
                <a:cubicBezTo>
                  <a:pt x="4160" y="206"/>
                  <a:pt x="4539" y="435"/>
                  <a:pt x="4861" y="691"/>
                </a:cubicBezTo>
                <a:cubicBezTo>
                  <a:pt x="5120" y="897"/>
                  <a:pt x="5323" y="1114"/>
                  <a:pt x="5495" y="1334"/>
                </a:cubicBezTo>
                <a:cubicBezTo>
                  <a:pt x="7893" y="2663"/>
                  <a:pt x="10167" y="4819"/>
                  <a:pt x="9604" y="8114"/>
                </a:cubicBezTo>
                <a:cubicBezTo>
                  <a:pt x="9604" y="8114"/>
                  <a:pt x="6838" y="6371"/>
                  <a:pt x="0" y="7292"/>
                </a:cubicBezTo>
                <a:cubicBezTo>
                  <a:pt x="0" y="7292"/>
                  <a:pt x="15106" y="7260"/>
                  <a:pt x="7500" y="20907"/>
                </a:cubicBezTo>
                <a:cubicBezTo>
                  <a:pt x="7500" y="20907"/>
                  <a:pt x="13473" y="21600"/>
                  <a:pt x="19030" y="20967"/>
                </a:cubicBezTo>
                <a:cubicBezTo>
                  <a:pt x="19030" y="20967"/>
                  <a:pt x="12279" y="8657"/>
                  <a:pt x="21600" y="1065"/>
                </a:cubicBezTo>
                <a:cubicBezTo>
                  <a:pt x="20647" y="1227"/>
                  <a:pt x="19694" y="1307"/>
                  <a:pt x="18888" y="13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170"/>
          <p:cNvGrpSpPr/>
          <p:nvPr/>
        </p:nvGrpSpPr>
        <p:grpSpPr>
          <a:xfrm>
            <a:off x="6203253" y="1890640"/>
            <a:ext cx="2118058" cy="755374"/>
            <a:chOff x="1197898" y="2503545"/>
            <a:chExt cx="2198693" cy="1006991"/>
          </a:xfrm>
        </p:grpSpPr>
        <p:sp>
          <p:nvSpPr>
            <p:cNvPr id="9" name="TextBox 172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88050" tIns="0" rIns="0" bIns="0" anchor="b" anchorCtr="0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0" name="TextBox 177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8805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8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8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6" name="Group 178"/>
          <p:cNvGrpSpPr/>
          <p:nvPr/>
        </p:nvGrpSpPr>
        <p:grpSpPr>
          <a:xfrm>
            <a:off x="756096" y="1890640"/>
            <a:ext cx="2202302" cy="755374"/>
            <a:chOff x="8328246" y="2276873"/>
            <a:chExt cx="2198694" cy="1006991"/>
          </a:xfrm>
        </p:grpSpPr>
        <p:sp>
          <p:nvSpPr>
            <p:cNvPr id="7" name="TextBox 179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50" bIns="0" anchor="b" anchorCtr="0">
              <a:normAutofit/>
            </a:bodyPr>
            <a:lstStyle/>
            <a:p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8" name="TextBox 180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88050" bIns="0" anchor="ctr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84411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1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自定义设计方案">
  <a:themeElements>
    <a:clrScheme name="自定义 104">
      <a:dk1>
        <a:srgbClr val="C3986D"/>
      </a:dk1>
      <a:lt1>
        <a:sysClr val="window" lastClr="FFFFFF"/>
      </a:lt1>
      <a:dk2>
        <a:srgbClr val="B58B80"/>
      </a:dk2>
      <a:lt2>
        <a:srgbClr val="FBEEC9"/>
      </a:lt2>
      <a:accent1>
        <a:srgbClr val="B58B80"/>
      </a:accent1>
      <a:accent2>
        <a:srgbClr val="C3986D"/>
      </a:accent2>
      <a:accent3>
        <a:srgbClr val="B58B80"/>
      </a:accent3>
      <a:accent4>
        <a:srgbClr val="C3986D"/>
      </a:accent4>
      <a:accent5>
        <a:srgbClr val="B58B80"/>
      </a:accent5>
      <a:accent6>
        <a:srgbClr val="C3986D"/>
      </a:accent6>
      <a:hlink>
        <a:srgbClr val="AD1F1F"/>
      </a:hlink>
      <a:folHlink>
        <a:srgbClr val="FFC42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3422</Words>
  <Application>Microsoft Office PowerPoint</Application>
  <PresentationFormat>自定义</PresentationFormat>
  <Paragraphs>228</Paragraphs>
  <Slides>25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华文行楷</vt:lpstr>
      <vt:lpstr>宋体</vt:lpstr>
      <vt:lpstr>微软雅黑</vt:lpstr>
      <vt:lpstr>Arial</vt:lpstr>
      <vt:lpstr>Calibri</vt:lpstr>
      <vt:lpstr>Open Sans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2016-09-17T16:27:28Z</dcterms:created>
  <dcterms:modified xsi:type="dcterms:W3CDTF">2019-03-27T07:56:42Z</dcterms:modified>
</cp:coreProperties>
</file>