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  <p:sldMasterId id="2147483680" r:id="rId2"/>
    <p:sldMasterId id="2147483688" r:id="rId3"/>
  </p:sldMasterIdLst>
  <p:notesMasterIdLst>
    <p:notesMasterId r:id="rId7"/>
  </p:notesMasterIdLst>
  <p:sldIdLst>
    <p:sldId id="262" r:id="rId4"/>
    <p:sldId id="263" r:id="rId5"/>
    <p:sldId id="264" r:id="rId6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C0D2"/>
    <a:srgbClr val="E993B2"/>
    <a:srgbClr val="DE5C8A"/>
    <a:srgbClr val="B32456"/>
    <a:srgbClr val="FFC000"/>
    <a:srgbClr val="1B1714"/>
    <a:srgbClr val="EEBC4C"/>
    <a:srgbClr val="00B0F0"/>
    <a:srgbClr val="F4B183"/>
    <a:srgbClr val="5C2F8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0527"/>
    <p:restoredTop sz="94674"/>
  </p:normalViewPr>
  <p:slideViewPr>
    <p:cSldViewPr snapToGrid="0" snapToObjects="1">
      <p:cViewPr>
        <p:scale>
          <a:sx n="75" d="100"/>
          <a:sy n="75" d="100"/>
        </p:scale>
        <p:origin x="-1656" y="-7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D63677-1A70-42CE-AAAC-65D5EC78FAE2}" type="datetimeFigureOut">
              <a:rPr lang="zh-CN" altLang="en-US" smtClean="0"/>
              <a:pPr/>
              <a:t>2016/3/16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C971E5-9D64-4831-8057-383DD3AC8C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7892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C971E5-9D64-4831-8057-383DD3AC8C3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46766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C971E5-9D64-4831-8057-383DD3AC8C3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40291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C971E5-9D64-4831-8057-383DD3AC8C3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2672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892626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  <a:endParaRPr lang="zh-CN" altLang="en-US" sz="1867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2857674" y="841948"/>
            <a:ext cx="1402001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395052" y="841948"/>
            <a:ext cx="3727457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333" dirty="0" smtClean="0">
                <a:solidFill>
                  <a:srgbClr val="FFFFFF"/>
                </a:solidFill>
                <a:latin typeface="Segoe UI Light"/>
                <a:ea typeface="微软雅黑" charset="0"/>
                <a:cs typeface="Segoe UI Light"/>
              </a:rPr>
              <a:t>Microsoft </a:t>
            </a:r>
            <a:r>
              <a:rPr lang="en-US" altLang="zh-CN" sz="1333" dirty="0" err="1" smtClean="0">
                <a:solidFill>
                  <a:srgbClr val="FFFFFF"/>
                </a:solidFill>
                <a:latin typeface="Segoe UI Light"/>
                <a:ea typeface="微软雅黑" charset="0"/>
                <a:cs typeface="Segoe UI Light"/>
              </a:rPr>
              <a:t>YaHei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 charset="0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333" dirty="0" err="1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charset="0"/>
              </a:rPr>
              <a:t>互联网是一个开放共享的平台</a:t>
            </a:r>
          </a:p>
          <a:p>
            <a:pPr defTabSz="609585">
              <a:lnSpc>
                <a:spcPct val="130000"/>
              </a:lnSpc>
            </a:pPr>
            <a:r>
              <a:rPr kumimoji="1" lang="en-US" altLang="zh-CN" sz="1333" dirty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r>
              <a:rPr lang="zh-CN" altLang="en-US" sz="1333" dirty="0" smtClean="0">
                <a:solidFill>
                  <a:prstClr val="white"/>
                </a:solidFill>
                <a:latin typeface="Century Gothic"/>
                <a:ea typeface="微软雅黑" charset="0"/>
              </a:rPr>
              <a:t> 部分</a:t>
            </a: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charset="0"/>
              </a:rPr>
              <a:t>设计灵感与元素来源于网络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charset="0"/>
              </a:rPr>
              <a:t>如有建议请</a:t>
            </a:r>
            <a:r>
              <a:rPr lang="zh-CN" altLang="en-US" sz="1333" dirty="0" smtClean="0">
                <a:solidFill>
                  <a:prstClr val="white"/>
                </a:solidFill>
                <a:latin typeface="Century Gothic"/>
                <a:ea typeface="微软雅黑" charset="0"/>
              </a:rPr>
              <a:t>联系 </a:t>
            </a:r>
            <a:r>
              <a:rPr lang="zh-CN" altLang="en-US" sz="1333" dirty="0" smtClean="0">
                <a:solidFill>
                  <a:prstClr val="white"/>
                </a:solidFill>
                <a:latin typeface="Segoe UI Light" charset="0"/>
                <a:ea typeface="Segoe UI Light" charset="0"/>
                <a:cs typeface="Segoe UI Light" charset="0"/>
              </a:rPr>
              <a:t>officeplus@microsoft.com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67" dirty="0" smtClean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67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39258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dirty="0" smtClean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获取更多优质模板（放映模式）</a:t>
            </a:r>
            <a:endParaRPr kumimoji="1" lang="zh-CN" altLang="en-US" sz="1333" dirty="0">
              <a:solidFill>
                <a:srgbClr val="000000"/>
              </a:solidFill>
              <a:latin typeface="Century Gothic"/>
              <a:ea typeface="微软雅黑" charset="0"/>
            </a:endParaRP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43993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98834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2567751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53468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63" r:id="rId2"/>
    <p:sldLayoutId id="2147483665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38C362-801E-45E7-9F4D-DB0065D3877A}" type="datetimeFigureOut">
              <a:rPr lang="zh-CN" altLang="en-US" smtClean="0"/>
              <a:pPr/>
              <a:t>2016/3/16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F11416-B1AE-4C27-BBB3-6E8FE2D8D8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01384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38C362-801E-45E7-9F4D-DB0065D3877A}" type="datetimeFigureOut">
              <a:rPr lang="zh-CN" altLang="en-US" smtClean="0"/>
              <a:pPr/>
              <a:t>2016/3/16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F11416-B1AE-4C27-BBB3-6E8FE2D8D8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43099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空心弧 19"/>
          <p:cNvSpPr/>
          <p:nvPr/>
        </p:nvSpPr>
        <p:spPr>
          <a:xfrm>
            <a:off x="2686455" y="442948"/>
            <a:ext cx="6819089" cy="6819089"/>
          </a:xfrm>
          <a:prstGeom prst="blockArc">
            <a:avLst>
              <a:gd name="adj1" fmla="val 10943157"/>
              <a:gd name="adj2" fmla="val 21488229"/>
              <a:gd name="adj3" fmla="val 0"/>
            </a:avLst>
          </a:prstGeom>
          <a:noFill/>
          <a:ln cmpd="dbl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" name="空心弧 24"/>
          <p:cNvSpPr/>
          <p:nvPr/>
        </p:nvSpPr>
        <p:spPr>
          <a:xfrm>
            <a:off x="4174378" y="1829112"/>
            <a:ext cx="3843241" cy="3843241"/>
          </a:xfrm>
          <a:prstGeom prst="blockArc">
            <a:avLst>
              <a:gd name="adj1" fmla="val 10943157"/>
              <a:gd name="adj2" fmla="val 21488229"/>
              <a:gd name="adj3" fmla="val 0"/>
            </a:avLst>
          </a:prstGeom>
          <a:noFill/>
          <a:ln cmpd="dbl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 flipV="1">
            <a:off x="2632453" y="3690492"/>
            <a:ext cx="108000" cy="1080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 flipV="1">
            <a:off x="9454068" y="3690492"/>
            <a:ext cx="108000" cy="108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" name="椭圆 27"/>
          <p:cNvSpPr>
            <a:spLocks noChangeAspect="1"/>
          </p:cNvSpPr>
          <p:nvPr/>
        </p:nvSpPr>
        <p:spPr>
          <a:xfrm flipV="1">
            <a:off x="4117854" y="3690492"/>
            <a:ext cx="108000" cy="108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 flipV="1">
            <a:off x="7963619" y="3690492"/>
            <a:ext cx="108000" cy="108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2204185" y="4159340"/>
            <a:ext cx="1674796" cy="1674796"/>
          </a:xfrm>
          <a:prstGeom prst="ellipse">
            <a:avLst/>
          </a:prstGeom>
          <a:solidFill>
            <a:schemeClr val="accent6"/>
          </a:solidFill>
          <a:ln>
            <a:solidFill>
              <a:srgbClr val="E6E7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TEXT</a:t>
            </a:r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4225854" y="4159340"/>
            <a:ext cx="1674796" cy="1674796"/>
          </a:xfrm>
          <a:prstGeom prst="ellipse">
            <a:avLst/>
          </a:prstGeom>
          <a:solidFill>
            <a:schemeClr val="accent5"/>
          </a:solidFill>
          <a:ln>
            <a:solidFill>
              <a:srgbClr val="E6E7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TEXT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249388" y="4159340"/>
            <a:ext cx="1674796" cy="1674796"/>
          </a:xfrm>
          <a:prstGeom prst="ellipse">
            <a:avLst/>
          </a:prstGeom>
          <a:solidFill>
            <a:schemeClr val="accent3"/>
          </a:solidFill>
          <a:ln>
            <a:solidFill>
              <a:srgbClr val="E6E7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TEXT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8272922" y="4159340"/>
            <a:ext cx="1674796" cy="1674796"/>
          </a:xfrm>
          <a:prstGeom prst="ellipse">
            <a:avLst/>
          </a:prstGeom>
          <a:solidFill>
            <a:schemeClr val="accent2"/>
          </a:solidFill>
          <a:ln>
            <a:solidFill>
              <a:srgbClr val="E6E7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TEXT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43699" y="2099733"/>
            <a:ext cx="11045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TEXT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543699" y="532006"/>
            <a:ext cx="11045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TEXT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1" name="文本框 8"/>
          <p:cNvSpPr txBox="1"/>
          <p:nvPr/>
        </p:nvSpPr>
        <p:spPr>
          <a:xfrm>
            <a:off x="2240508" y="6055643"/>
            <a:ext cx="771098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10-16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号字，</a:t>
            </a:r>
            <a:r>
              <a:rPr kumimoji="0" lang="en-US" altLang="zh-CN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1.3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倍字间距。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1235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空心弧 19"/>
          <p:cNvSpPr/>
          <p:nvPr/>
        </p:nvSpPr>
        <p:spPr>
          <a:xfrm>
            <a:off x="2686455" y="442948"/>
            <a:ext cx="6819089" cy="6819089"/>
          </a:xfrm>
          <a:prstGeom prst="blockArc">
            <a:avLst>
              <a:gd name="adj1" fmla="val 10943157"/>
              <a:gd name="adj2" fmla="val 21488229"/>
              <a:gd name="adj3" fmla="val 0"/>
            </a:avLst>
          </a:prstGeom>
          <a:noFill/>
          <a:ln cmpd="dbl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" name="空心弧 24"/>
          <p:cNvSpPr/>
          <p:nvPr/>
        </p:nvSpPr>
        <p:spPr>
          <a:xfrm>
            <a:off x="4174378" y="1829112"/>
            <a:ext cx="3843241" cy="3843241"/>
          </a:xfrm>
          <a:prstGeom prst="blockArc">
            <a:avLst>
              <a:gd name="adj1" fmla="val 10943157"/>
              <a:gd name="adj2" fmla="val 21488229"/>
              <a:gd name="adj3" fmla="val 0"/>
            </a:avLst>
          </a:prstGeom>
          <a:noFill/>
          <a:ln cmpd="dbl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 flipV="1">
            <a:off x="2632453" y="3690492"/>
            <a:ext cx="108000" cy="1080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 flipV="1">
            <a:off x="9454068" y="3690492"/>
            <a:ext cx="108000" cy="108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" name="椭圆 27"/>
          <p:cNvSpPr>
            <a:spLocks noChangeAspect="1"/>
          </p:cNvSpPr>
          <p:nvPr/>
        </p:nvSpPr>
        <p:spPr>
          <a:xfrm flipV="1">
            <a:off x="4117854" y="3690492"/>
            <a:ext cx="108000" cy="108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 flipV="1">
            <a:off x="7963619" y="3690492"/>
            <a:ext cx="108000" cy="108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2204185" y="4159340"/>
            <a:ext cx="1674796" cy="1674796"/>
          </a:xfrm>
          <a:prstGeom prst="ellipse">
            <a:avLst/>
          </a:prstGeom>
          <a:solidFill>
            <a:schemeClr val="accent6"/>
          </a:solidFill>
          <a:ln>
            <a:solidFill>
              <a:srgbClr val="E6E7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TEXT</a:t>
            </a:r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4225854" y="4159340"/>
            <a:ext cx="1674796" cy="1674796"/>
          </a:xfrm>
          <a:prstGeom prst="ellipse">
            <a:avLst/>
          </a:prstGeom>
          <a:solidFill>
            <a:schemeClr val="accent5"/>
          </a:solidFill>
          <a:ln>
            <a:solidFill>
              <a:srgbClr val="E6E7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TEXT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249388" y="4159340"/>
            <a:ext cx="1674796" cy="1674796"/>
          </a:xfrm>
          <a:prstGeom prst="ellipse">
            <a:avLst/>
          </a:prstGeom>
          <a:solidFill>
            <a:schemeClr val="accent4"/>
          </a:solidFill>
          <a:ln>
            <a:solidFill>
              <a:srgbClr val="E6E7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TEXT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8272922" y="4159340"/>
            <a:ext cx="1674796" cy="1674796"/>
          </a:xfrm>
          <a:prstGeom prst="ellipse">
            <a:avLst/>
          </a:prstGeom>
          <a:solidFill>
            <a:schemeClr val="accent2"/>
          </a:solidFill>
          <a:ln>
            <a:solidFill>
              <a:srgbClr val="E6E7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TEXT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43699" y="2099733"/>
            <a:ext cx="11045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TEXT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543699" y="532006"/>
            <a:ext cx="11045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TEXT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1" name="文本框 8"/>
          <p:cNvSpPr txBox="1"/>
          <p:nvPr/>
        </p:nvSpPr>
        <p:spPr>
          <a:xfrm>
            <a:off x="2240508" y="6055643"/>
            <a:ext cx="771098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10-16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号字，</a:t>
            </a:r>
            <a:r>
              <a:rPr kumimoji="0" lang="en-US" altLang="zh-CN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1.3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倍字间距。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51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空心弧 19"/>
          <p:cNvSpPr/>
          <p:nvPr/>
        </p:nvSpPr>
        <p:spPr>
          <a:xfrm>
            <a:off x="2686455" y="442948"/>
            <a:ext cx="6819089" cy="6819089"/>
          </a:xfrm>
          <a:prstGeom prst="blockArc">
            <a:avLst>
              <a:gd name="adj1" fmla="val 10943157"/>
              <a:gd name="adj2" fmla="val 21488229"/>
              <a:gd name="adj3" fmla="val 0"/>
            </a:avLst>
          </a:prstGeom>
          <a:noFill/>
          <a:ln cmpd="dbl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" name="空心弧 24"/>
          <p:cNvSpPr/>
          <p:nvPr/>
        </p:nvSpPr>
        <p:spPr>
          <a:xfrm>
            <a:off x="4174378" y="1829112"/>
            <a:ext cx="3843241" cy="3843241"/>
          </a:xfrm>
          <a:prstGeom prst="blockArc">
            <a:avLst>
              <a:gd name="adj1" fmla="val 10943157"/>
              <a:gd name="adj2" fmla="val 21488229"/>
              <a:gd name="adj3" fmla="val 0"/>
            </a:avLst>
          </a:prstGeom>
          <a:noFill/>
          <a:ln cmpd="dbl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 flipV="1">
            <a:off x="2632453" y="3690492"/>
            <a:ext cx="108000" cy="1080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 flipV="1">
            <a:off x="9454068" y="3690492"/>
            <a:ext cx="108000" cy="108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" name="椭圆 27"/>
          <p:cNvSpPr>
            <a:spLocks noChangeAspect="1"/>
          </p:cNvSpPr>
          <p:nvPr/>
        </p:nvSpPr>
        <p:spPr>
          <a:xfrm flipV="1">
            <a:off x="4117854" y="3690492"/>
            <a:ext cx="108000" cy="108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 flipV="1">
            <a:off x="7963619" y="3690492"/>
            <a:ext cx="108000" cy="108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2204185" y="4159340"/>
            <a:ext cx="1674796" cy="1674796"/>
          </a:xfrm>
          <a:prstGeom prst="ellipse">
            <a:avLst/>
          </a:prstGeom>
          <a:solidFill>
            <a:schemeClr val="accent6"/>
          </a:solidFill>
          <a:ln>
            <a:solidFill>
              <a:srgbClr val="E6E7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TEXT</a:t>
            </a:r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4225854" y="4159340"/>
            <a:ext cx="1674796" cy="1674796"/>
          </a:xfrm>
          <a:prstGeom prst="ellipse">
            <a:avLst/>
          </a:prstGeom>
          <a:solidFill>
            <a:schemeClr val="accent5"/>
          </a:solidFill>
          <a:ln>
            <a:solidFill>
              <a:srgbClr val="E6E7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TEXT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249388" y="4159340"/>
            <a:ext cx="1674796" cy="1674796"/>
          </a:xfrm>
          <a:prstGeom prst="ellipse">
            <a:avLst/>
          </a:prstGeom>
          <a:solidFill>
            <a:schemeClr val="accent4"/>
          </a:solidFill>
          <a:ln>
            <a:solidFill>
              <a:srgbClr val="E6E7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TEXT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8272922" y="4159340"/>
            <a:ext cx="1674796" cy="1674796"/>
          </a:xfrm>
          <a:prstGeom prst="ellipse">
            <a:avLst/>
          </a:prstGeom>
          <a:solidFill>
            <a:schemeClr val="accent3"/>
          </a:solidFill>
          <a:ln>
            <a:solidFill>
              <a:srgbClr val="E6E7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TEXT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43699" y="2099733"/>
            <a:ext cx="11045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TEXT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543699" y="532006"/>
            <a:ext cx="11045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TEXT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1" name="文本框 8"/>
          <p:cNvSpPr txBox="1"/>
          <p:nvPr/>
        </p:nvSpPr>
        <p:spPr>
          <a:xfrm>
            <a:off x="2240508" y="6055643"/>
            <a:ext cx="771098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10-16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号字，</a:t>
            </a:r>
            <a:r>
              <a:rPr kumimoji="0" lang="en-US" altLang="zh-CN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1.3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倍字间距。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21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Temp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黄绿色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红色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</TotalTime>
  <Words>147</Words>
  <Application>Microsoft Office PowerPoint</Application>
  <PresentationFormat>自定义</PresentationFormat>
  <Paragraphs>24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Office 主题</vt:lpstr>
      <vt:lpstr>自定义设计方案</vt:lpstr>
      <vt:lpstr>1_自定义设计方案</vt:lpstr>
      <vt:lpstr>幻灯片 1</vt:lpstr>
      <vt:lpstr>幻灯片 2</vt:lpstr>
      <vt:lpstr>幻灯片 3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OfficePLUS</dc:creator>
  <cp:keywords/>
  <dc:description/>
  <cp:lastModifiedBy>Administrator</cp:lastModifiedBy>
  <cp:revision>29</cp:revision>
  <dcterms:created xsi:type="dcterms:W3CDTF">2015-08-18T02:51:41Z</dcterms:created>
  <dcterms:modified xsi:type="dcterms:W3CDTF">2016-03-15T18:25:34Z</dcterms:modified>
  <cp:category/>
</cp:coreProperties>
</file>