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101566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F20000"/>
    <a:srgbClr val="FF4F4F"/>
    <a:srgbClr val="FFB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904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186" y="-90"/>
      </p:cViewPr>
      <p:guideLst>
        <p:guide orient="horz" pos="2160"/>
        <p:guide pos="346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6958" y="1122363"/>
            <a:ext cx="8261747" cy="2387600"/>
          </a:xfrm>
        </p:spPr>
        <p:txBody>
          <a:bodyPr anchor="b"/>
          <a:lstStyle>
            <a:lvl1pPr algn="ctr">
              <a:defRPr sz="54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6958" y="3602038"/>
            <a:ext cx="8261747" cy="1655762"/>
          </a:xfrm>
        </p:spPr>
        <p:txBody>
          <a:bodyPr/>
          <a:lstStyle>
            <a:lvl1pPr marL="0" indent="0" algn="ctr">
              <a:buNone/>
              <a:defRPr sz="2170"/>
            </a:lvl1pPr>
            <a:lvl2pPr marL="413385" indent="0" algn="ctr">
              <a:buNone/>
              <a:defRPr sz="1805"/>
            </a:lvl2pPr>
            <a:lvl3pPr marL="826135" indent="0" algn="ctr">
              <a:buNone/>
              <a:defRPr sz="1625"/>
            </a:lvl3pPr>
            <a:lvl4pPr marL="1239520" indent="0" algn="ctr">
              <a:buNone/>
              <a:defRPr sz="1445"/>
            </a:lvl4pPr>
            <a:lvl5pPr marL="1652270" indent="0" algn="ctr">
              <a:buNone/>
              <a:defRPr sz="1445"/>
            </a:lvl5pPr>
            <a:lvl6pPr marL="2065655" indent="0" algn="ctr">
              <a:buNone/>
              <a:defRPr sz="1445"/>
            </a:lvl6pPr>
            <a:lvl7pPr marL="2478405" indent="0" algn="ctr">
              <a:buNone/>
              <a:defRPr sz="1445"/>
            </a:lvl7pPr>
            <a:lvl8pPr marL="2891790" indent="0" algn="ctr">
              <a:buNone/>
              <a:defRPr sz="1445"/>
            </a:lvl8pPr>
            <a:lvl9pPr marL="3304540" indent="0" algn="ctr">
              <a:buNone/>
              <a:defRPr sz="1445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83084" y="365125"/>
            <a:ext cx="237525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7327" y="365125"/>
            <a:ext cx="6988061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2000"/>
            <a:ext cx="11015663" cy="3594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590" y="1709739"/>
            <a:ext cx="9501009" cy="2852737"/>
          </a:xfrm>
        </p:spPr>
        <p:txBody>
          <a:bodyPr anchor="b"/>
          <a:lstStyle>
            <a:lvl1pPr>
              <a:defRPr sz="54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590" y="4589464"/>
            <a:ext cx="9501009" cy="1500187"/>
          </a:xfrm>
        </p:spPr>
        <p:txBody>
          <a:bodyPr/>
          <a:lstStyle>
            <a:lvl1pPr marL="0" indent="0">
              <a:buNone/>
              <a:defRPr sz="2170">
                <a:solidFill>
                  <a:schemeClr val="tx1">
                    <a:tint val="75000"/>
                  </a:schemeClr>
                </a:solidFill>
              </a:defRPr>
            </a:lvl1pPr>
            <a:lvl2pPr marL="413385" indent="0">
              <a:buNone/>
              <a:defRPr sz="1805">
                <a:solidFill>
                  <a:schemeClr val="tx1">
                    <a:tint val="75000"/>
                  </a:schemeClr>
                </a:solidFill>
              </a:defRPr>
            </a:lvl2pPr>
            <a:lvl3pPr marL="82613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3pPr>
            <a:lvl4pPr marL="1239520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4pPr>
            <a:lvl5pPr marL="1652270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5pPr>
            <a:lvl6pPr marL="2065655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6pPr>
            <a:lvl7pPr marL="2478405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7pPr>
            <a:lvl8pPr marL="2891790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8pPr>
            <a:lvl9pPr marL="3304540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7327" y="1825625"/>
            <a:ext cx="4681657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6679" y="1825625"/>
            <a:ext cx="4681657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762" y="365126"/>
            <a:ext cx="9501009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762" y="1681163"/>
            <a:ext cx="4660141" cy="823912"/>
          </a:xfrm>
        </p:spPr>
        <p:txBody>
          <a:bodyPr anchor="b"/>
          <a:lstStyle>
            <a:lvl1pPr marL="0" indent="0">
              <a:buNone/>
              <a:defRPr sz="2170" b="1"/>
            </a:lvl1pPr>
            <a:lvl2pPr marL="413385" indent="0">
              <a:buNone/>
              <a:defRPr sz="1805" b="1"/>
            </a:lvl2pPr>
            <a:lvl3pPr marL="826135" indent="0">
              <a:buNone/>
              <a:defRPr sz="1625" b="1"/>
            </a:lvl3pPr>
            <a:lvl4pPr marL="1239520" indent="0">
              <a:buNone/>
              <a:defRPr sz="1445" b="1"/>
            </a:lvl4pPr>
            <a:lvl5pPr marL="1652270" indent="0">
              <a:buNone/>
              <a:defRPr sz="1445" b="1"/>
            </a:lvl5pPr>
            <a:lvl6pPr marL="2065655" indent="0">
              <a:buNone/>
              <a:defRPr sz="1445" b="1"/>
            </a:lvl6pPr>
            <a:lvl7pPr marL="2478405" indent="0">
              <a:buNone/>
              <a:defRPr sz="1445" b="1"/>
            </a:lvl7pPr>
            <a:lvl8pPr marL="2891790" indent="0">
              <a:buNone/>
              <a:defRPr sz="1445" b="1"/>
            </a:lvl8pPr>
            <a:lvl9pPr marL="3304540" indent="0">
              <a:buNone/>
              <a:defRPr sz="144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762" y="2505075"/>
            <a:ext cx="466014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76679" y="1681163"/>
            <a:ext cx="4683092" cy="823912"/>
          </a:xfrm>
        </p:spPr>
        <p:txBody>
          <a:bodyPr anchor="b"/>
          <a:lstStyle>
            <a:lvl1pPr marL="0" indent="0">
              <a:buNone/>
              <a:defRPr sz="2170" b="1"/>
            </a:lvl1pPr>
            <a:lvl2pPr marL="413385" indent="0">
              <a:buNone/>
              <a:defRPr sz="1805" b="1"/>
            </a:lvl2pPr>
            <a:lvl3pPr marL="826135" indent="0">
              <a:buNone/>
              <a:defRPr sz="1625" b="1"/>
            </a:lvl3pPr>
            <a:lvl4pPr marL="1239520" indent="0">
              <a:buNone/>
              <a:defRPr sz="1445" b="1"/>
            </a:lvl4pPr>
            <a:lvl5pPr marL="1652270" indent="0">
              <a:buNone/>
              <a:defRPr sz="1445" b="1"/>
            </a:lvl5pPr>
            <a:lvl6pPr marL="2065655" indent="0">
              <a:buNone/>
              <a:defRPr sz="1445" b="1"/>
            </a:lvl6pPr>
            <a:lvl7pPr marL="2478405" indent="0">
              <a:buNone/>
              <a:defRPr sz="1445" b="1"/>
            </a:lvl7pPr>
            <a:lvl8pPr marL="2891790" indent="0">
              <a:buNone/>
              <a:defRPr sz="1445" b="1"/>
            </a:lvl8pPr>
            <a:lvl9pPr marL="3304540" indent="0">
              <a:buNone/>
              <a:defRPr sz="1445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6679" y="2505075"/>
            <a:ext cx="468309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762" y="457200"/>
            <a:ext cx="3552838" cy="1600200"/>
          </a:xfrm>
        </p:spPr>
        <p:txBody>
          <a:bodyPr anchor="b"/>
          <a:lstStyle>
            <a:lvl1pPr>
              <a:defRPr sz="289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092" y="987426"/>
            <a:ext cx="5576679" cy="4873625"/>
          </a:xfrm>
        </p:spPr>
        <p:txBody>
          <a:bodyPr/>
          <a:lstStyle>
            <a:lvl1pPr>
              <a:defRPr sz="2890"/>
            </a:lvl1pPr>
            <a:lvl2pPr>
              <a:defRPr sz="2530"/>
            </a:lvl2pPr>
            <a:lvl3pPr>
              <a:defRPr sz="2170"/>
            </a:lvl3pPr>
            <a:lvl4pPr>
              <a:defRPr sz="1805"/>
            </a:lvl4pPr>
            <a:lvl5pPr>
              <a:defRPr sz="1805"/>
            </a:lvl5pPr>
            <a:lvl6pPr>
              <a:defRPr sz="1805"/>
            </a:lvl6pPr>
            <a:lvl7pPr>
              <a:defRPr sz="1805"/>
            </a:lvl7pPr>
            <a:lvl8pPr>
              <a:defRPr sz="1805"/>
            </a:lvl8pPr>
            <a:lvl9pPr>
              <a:defRPr sz="180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8762" y="2057400"/>
            <a:ext cx="3552838" cy="3811588"/>
          </a:xfrm>
        </p:spPr>
        <p:txBody>
          <a:bodyPr/>
          <a:lstStyle>
            <a:lvl1pPr marL="0" indent="0">
              <a:buNone/>
              <a:defRPr sz="1445"/>
            </a:lvl1pPr>
            <a:lvl2pPr marL="413385" indent="0">
              <a:buNone/>
              <a:defRPr sz="1265"/>
            </a:lvl2pPr>
            <a:lvl3pPr marL="826135" indent="0">
              <a:buNone/>
              <a:defRPr sz="1085"/>
            </a:lvl3pPr>
            <a:lvl4pPr marL="1239520" indent="0">
              <a:buNone/>
              <a:defRPr sz="905"/>
            </a:lvl4pPr>
            <a:lvl5pPr marL="1652270" indent="0">
              <a:buNone/>
              <a:defRPr sz="905"/>
            </a:lvl5pPr>
            <a:lvl6pPr marL="2065655" indent="0">
              <a:buNone/>
              <a:defRPr sz="905"/>
            </a:lvl6pPr>
            <a:lvl7pPr marL="2478405" indent="0">
              <a:buNone/>
              <a:defRPr sz="905"/>
            </a:lvl7pPr>
            <a:lvl8pPr marL="2891790" indent="0">
              <a:buNone/>
              <a:defRPr sz="905"/>
            </a:lvl8pPr>
            <a:lvl9pPr marL="3304540" indent="0">
              <a:buNone/>
              <a:defRPr sz="90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762" y="457200"/>
            <a:ext cx="3552838" cy="1600200"/>
          </a:xfrm>
        </p:spPr>
        <p:txBody>
          <a:bodyPr anchor="b"/>
          <a:lstStyle>
            <a:lvl1pPr>
              <a:defRPr sz="289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83092" y="987426"/>
            <a:ext cx="5576679" cy="4873625"/>
          </a:xfrm>
        </p:spPr>
        <p:txBody>
          <a:bodyPr anchor="t"/>
          <a:lstStyle>
            <a:lvl1pPr marL="0" indent="0">
              <a:buNone/>
              <a:defRPr sz="2890"/>
            </a:lvl1pPr>
            <a:lvl2pPr marL="413385" indent="0">
              <a:buNone/>
              <a:defRPr sz="2530"/>
            </a:lvl2pPr>
            <a:lvl3pPr marL="826135" indent="0">
              <a:buNone/>
              <a:defRPr sz="2170"/>
            </a:lvl3pPr>
            <a:lvl4pPr marL="1239520" indent="0">
              <a:buNone/>
              <a:defRPr sz="1805"/>
            </a:lvl4pPr>
            <a:lvl5pPr marL="1652270" indent="0">
              <a:buNone/>
              <a:defRPr sz="1805"/>
            </a:lvl5pPr>
            <a:lvl6pPr marL="2065655" indent="0">
              <a:buNone/>
              <a:defRPr sz="1805"/>
            </a:lvl6pPr>
            <a:lvl7pPr marL="2478405" indent="0">
              <a:buNone/>
              <a:defRPr sz="1805"/>
            </a:lvl7pPr>
            <a:lvl8pPr marL="2891790" indent="0">
              <a:buNone/>
              <a:defRPr sz="1805"/>
            </a:lvl8pPr>
            <a:lvl9pPr marL="3304540" indent="0">
              <a:buNone/>
              <a:defRPr sz="180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8762" y="2057400"/>
            <a:ext cx="3552838" cy="3811588"/>
          </a:xfrm>
        </p:spPr>
        <p:txBody>
          <a:bodyPr/>
          <a:lstStyle>
            <a:lvl1pPr marL="0" indent="0">
              <a:buNone/>
              <a:defRPr sz="1445"/>
            </a:lvl1pPr>
            <a:lvl2pPr marL="413385" indent="0">
              <a:buNone/>
              <a:defRPr sz="1265"/>
            </a:lvl2pPr>
            <a:lvl3pPr marL="826135" indent="0">
              <a:buNone/>
              <a:defRPr sz="1085"/>
            </a:lvl3pPr>
            <a:lvl4pPr marL="1239520" indent="0">
              <a:buNone/>
              <a:defRPr sz="905"/>
            </a:lvl4pPr>
            <a:lvl5pPr marL="1652270" indent="0">
              <a:buNone/>
              <a:defRPr sz="905"/>
            </a:lvl5pPr>
            <a:lvl6pPr marL="2065655" indent="0">
              <a:buNone/>
              <a:defRPr sz="905"/>
            </a:lvl6pPr>
            <a:lvl7pPr marL="2478405" indent="0">
              <a:buNone/>
              <a:defRPr sz="905"/>
            </a:lvl7pPr>
            <a:lvl8pPr marL="2891790" indent="0">
              <a:buNone/>
              <a:defRPr sz="905"/>
            </a:lvl8pPr>
            <a:lvl9pPr marL="3304540" indent="0">
              <a:buNone/>
              <a:defRPr sz="90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40C7-E47C-4751-A59B-F4F554CD0C78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7327" y="365126"/>
            <a:ext cx="950100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327" y="1825625"/>
            <a:ext cx="950100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327" y="6356351"/>
            <a:ext cx="24785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D40C7-E47C-4751-A59B-F4F554CD0C78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48939" y="6356351"/>
            <a:ext cx="371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9812" y="6356351"/>
            <a:ext cx="24785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826135" rtl="0" eaLnBrk="1" latinLnBrk="0" hangingPunct="1">
        <a:lnSpc>
          <a:spcPct val="90000"/>
        </a:lnSpc>
        <a:spcBef>
          <a:spcPct val="0"/>
        </a:spcBef>
        <a:buNone/>
        <a:defRPr sz="39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6375" indent="-206375" algn="l" defTabSz="826135" rtl="0" eaLnBrk="1" latinLnBrk="0" hangingPunct="1">
        <a:lnSpc>
          <a:spcPct val="90000"/>
        </a:lnSpc>
        <a:spcBef>
          <a:spcPts val="905"/>
        </a:spcBef>
        <a:buFont typeface="Arial" pitchFamily="34" charset="0"/>
        <a:buChar char="•"/>
        <a:defRPr sz="2530" kern="1200">
          <a:solidFill>
            <a:schemeClr val="tx1"/>
          </a:solidFill>
          <a:latin typeface="+mn-lt"/>
          <a:ea typeface="+mn-ea"/>
          <a:cs typeface="+mn-cs"/>
        </a:defRPr>
      </a:lvl1pPr>
      <a:lvl2pPr marL="619760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2170" kern="1200">
          <a:solidFill>
            <a:schemeClr val="tx1"/>
          </a:solidFill>
          <a:latin typeface="+mn-lt"/>
          <a:ea typeface="+mn-ea"/>
          <a:cs typeface="+mn-cs"/>
        </a:defRPr>
      </a:lvl2pPr>
      <a:lvl3pPr marL="1032510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805" kern="1200">
          <a:solidFill>
            <a:schemeClr val="tx1"/>
          </a:solidFill>
          <a:latin typeface="+mn-lt"/>
          <a:ea typeface="+mn-ea"/>
          <a:cs typeface="+mn-cs"/>
        </a:defRPr>
      </a:lvl3pPr>
      <a:lvl4pPr marL="1445895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4pPr>
      <a:lvl5pPr marL="1858645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5pPr>
      <a:lvl6pPr marL="2272030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6pPr>
      <a:lvl7pPr marL="2684780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7pPr>
      <a:lvl8pPr marL="3098165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8pPr>
      <a:lvl9pPr marL="3510915" indent="-206375" algn="l" defTabSz="826135" rtl="0" eaLnBrk="1" latinLnBrk="0" hangingPunct="1">
        <a:lnSpc>
          <a:spcPct val="90000"/>
        </a:lnSpc>
        <a:spcBef>
          <a:spcPts val="450"/>
        </a:spcBef>
        <a:buFont typeface="Arial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1pPr>
      <a:lvl2pPr marL="413385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2pPr>
      <a:lvl3pPr marL="826135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239520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4pPr>
      <a:lvl5pPr marL="1652270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5pPr>
      <a:lvl6pPr marL="2065655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6pPr>
      <a:lvl7pPr marL="2478405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7pPr>
      <a:lvl8pPr marL="2891790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8pPr>
      <a:lvl9pPr marL="3304540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4695677" y="734680"/>
            <a:ext cx="850790" cy="1008062"/>
          </a:xfrm>
          <a:custGeom>
            <a:avLst/>
            <a:gdLst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79919 w 206708"/>
              <a:gd name="connsiteY8" fmla="*/ 31253 h 207168"/>
              <a:gd name="connsiteX9" fmla="*/ 160720 w 206708"/>
              <a:gd name="connsiteY9" fmla="*/ 46880 h 207168"/>
              <a:gd name="connsiteX10" fmla="*/ 129912 w 206708"/>
              <a:gd name="connsiteY10" fmla="*/ 91082 h 207168"/>
              <a:gd name="connsiteX11" fmla="*/ 97765 w 206708"/>
              <a:gd name="connsiteY11" fmla="*/ 142428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77240 w 206708"/>
              <a:gd name="connsiteY20" fmla="*/ 192881 h 207168"/>
              <a:gd name="connsiteX21" fmla="*/ 137283 w 206708"/>
              <a:gd name="connsiteY21" fmla="*/ 191383 h 207168"/>
              <a:gd name="connsiteX22" fmla="*/ 73655 w 206708"/>
              <a:gd name="connsiteY22" fmla="*/ 183505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-1" fmla="*/ 14719 w 206708"/>
              <a:gd name="connsiteY0-2" fmla="*/ 56257 h 207168"/>
              <a:gd name="connsiteX1-3" fmla="*/ 18291 w 206708"/>
              <a:gd name="connsiteY1-4" fmla="*/ 56257 h 207168"/>
              <a:gd name="connsiteX2-5" fmla="*/ 20077 w 206708"/>
              <a:gd name="connsiteY2-6" fmla="*/ 90189 h 207168"/>
              <a:gd name="connsiteX3-7" fmla="*/ 12933 w 206708"/>
              <a:gd name="connsiteY3-8" fmla="*/ 100459 h 207168"/>
              <a:gd name="connsiteX4-9" fmla="*/ 2218 w 206708"/>
              <a:gd name="connsiteY4-10" fmla="*/ 100905 h 207168"/>
              <a:gd name="connsiteX5-11" fmla="*/ 4450 w 206708"/>
              <a:gd name="connsiteY5-12" fmla="*/ 88403 h 207168"/>
              <a:gd name="connsiteX6-13" fmla="*/ 14719 w 206708"/>
              <a:gd name="connsiteY6-14" fmla="*/ 56257 h 207168"/>
              <a:gd name="connsiteX7-15" fmla="*/ 162059 w 206708"/>
              <a:gd name="connsiteY7-16" fmla="*/ 16966 h 207168"/>
              <a:gd name="connsiteX8-17" fmla="*/ 179919 w 206708"/>
              <a:gd name="connsiteY8-18" fmla="*/ 31253 h 207168"/>
              <a:gd name="connsiteX9-19" fmla="*/ 160720 w 206708"/>
              <a:gd name="connsiteY9-20" fmla="*/ 46880 h 207168"/>
              <a:gd name="connsiteX10-21" fmla="*/ 129912 w 206708"/>
              <a:gd name="connsiteY10-22" fmla="*/ 91082 h 207168"/>
              <a:gd name="connsiteX11-23" fmla="*/ 97765 w 206708"/>
              <a:gd name="connsiteY11-24" fmla="*/ 142428 h 207168"/>
              <a:gd name="connsiteX12-25" fmla="*/ 84817 w 206708"/>
              <a:gd name="connsiteY12-26" fmla="*/ 172343 h 207168"/>
              <a:gd name="connsiteX13-27" fmla="*/ 102230 w 206708"/>
              <a:gd name="connsiteY13-28" fmla="*/ 182165 h 207168"/>
              <a:gd name="connsiteX14-29" fmla="*/ 170989 w 206708"/>
              <a:gd name="connsiteY14-30" fmla="*/ 182165 h 207168"/>
              <a:gd name="connsiteX15-31" fmla="*/ 184830 w 206708"/>
              <a:gd name="connsiteY15-32" fmla="*/ 172343 h 207168"/>
              <a:gd name="connsiteX16-33" fmla="*/ 188848 w 206708"/>
              <a:gd name="connsiteY16-34" fmla="*/ 132159 h 207168"/>
              <a:gd name="connsiteX17-35" fmla="*/ 193313 w 206708"/>
              <a:gd name="connsiteY17-36" fmla="*/ 132159 h 207168"/>
              <a:gd name="connsiteX18-37" fmla="*/ 194653 w 206708"/>
              <a:gd name="connsiteY18-38" fmla="*/ 159394 h 207168"/>
              <a:gd name="connsiteX19-39" fmla="*/ 206708 w 206708"/>
              <a:gd name="connsiteY19-40" fmla="*/ 178593 h 207168"/>
              <a:gd name="connsiteX20-41" fmla="*/ 187724 w 206708"/>
              <a:gd name="connsiteY20-42" fmla="*/ 201867 h 207168"/>
              <a:gd name="connsiteX21-43" fmla="*/ 137283 w 206708"/>
              <a:gd name="connsiteY21-44" fmla="*/ 191383 h 207168"/>
              <a:gd name="connsiteX22-45" fmla="*/ 73655 w 206708"/>
              <a:gd name="connsiteY22-46" fmla="*/ 183505 h 207168"/>
              <a:gd name="connsiteX23-47" fmla="*/ 77227 w 206708"/>
              <a:gd name="connsiteY23-48" fmla="*/ 154037 h 207168"/>
              <a:gd name="connsiteX24-49" fmla="*/ 154915 w 206708"/>
              <a:gd name="connsiteY24-50" fmla="*/ 32146 h 207168"/>
              <a:gd name="connsiteX25-51" fmla="*/ 104909 w 206708"/>
              <a:gd name="connsiteY25-52" fmla="*/ 32146 h 207168"/>
              <a:gd name="connsiteX26-53" fmla="*/ 83478 w 206708"/>
              <a:gd name="connsiteY26-54" fmla="*/ 34825 h 207168"/>
              <a:gd name="connsiteX27-55" fmla="*/ 75441 w 206708"/>
              <a:gd name="connsiteY27-56" fmla="*/ 26789 h 207168"/>
              <a:gd name="connsiteX28-57" fmla="*/ 154022 w 206708"/>
              <a:gd name="connsiteY28-58" fmla="*/ 26789 h 207168"/>
              <a:gd name="connsiteX29-59" fmla="*/ 162059 w 206708"/>
              <a:gd name="connsiteY29-60" fmla="*/ 16966 h 207168"/>
              <a:gd name="connsiteX30-61" fmla="*/ 33472 w 206708"/>
              <a:gd name="connsiteY30-62" fmla="*/ 0 h 207168"/>
              <a:gd name="connsiteX31-63" fmla="*/ 54903 w 206708"/>
              <a:gd name="connsiteY31-64" fmla="*/ 8929 h 207168"/>
              <a:gd name="connsiteX32-65" fmla="*/ 46866 w 206708"/>
              <a:gd name="connsiteY32-66" fmla="*/ 16073 h 207168"/>
              <a:gd name="connsiteX33-67" fmla="*/ 46866 w 206708"/>
              <a:gd name="connsiteY33-68" fmla="*/ 48220 h 207168"/>
              <a:gd name="connsiteX34-69" fmla="*/ 71869 w 206708"/>
              <a:gd name="connsiteY34-70" fmla="*/ 61168 h 207168"/>
              <a:gd name="connsiteX35-71" fmla="*/ 76334 w 206708"/>
              <a:gd name="connsiteY35-72" fmla="*/ 72776 h 207168"/>
              <a:gd name="connsiteX36-73" fmla="*/ 71869 w 206708"/>
              <a:gd name="connsiteY36-74" fmla="*/ 82599 h 207168"/>
              <a:gd name="connsiteX37-75" fmla="*/ 63386 w 206708"/>
              <a:gd name="connsiteY37-76" fmla="*/ 75009 h 207168"/>
              <a:gd name="connsiteX38-77" fmla="*/ 46866 w 206708"/>
              <a:gd name="connsiteY38-78" fmla="*/ 52685 h 207168"/>
              <a:gd name="connsiteX39-79" fmla="*/ 46866 w 206708"/>
              <a:gd name="connsiteY39-80" fmla="*/ 166092 h 207168"/>
              <a:gd name="connsiteX40-81" fmla="*/ 47759 w 206708"/>
              <a:gd name="connsiteY40-82" fmla="*/ 200918 h 207168"/>
              <a:gd name="connsiteX41-83" fmla="*/ 33472 w 206708"/>
              <a:gd name="connsiteY41-84" fmla="*/ 207168 h 207168"/>
              <a:gd name="connsiteX42-85" fmla="*/ 34365 w 206708"/>
              <a:gd name="connsiteY42-86" fmla="*/ 160734 h 207168"/>
              <a:gd name="connsiteX43-87" fmla="*/ 34365 w 206708"/>
              <a:gd name="connsiteY43-88" fmla="*/ 33039 h 207168"/>
              <a:gd name="connsiteX44-89" fmla="*/ 33472 w 206708"/>
              <a:gd name="connsiteY44-90" fmla="*/ 0 h 207168"/>
              <a:gd name="connsiteX0-91" fmla="*/ 14719 w 206708"/>
              <a:gd name="connsiteY0-92" fmla="*/ 56257 h 207168"/>
              <a:gd name="connsiteX1-93" fmla="*/ 18291 w 206708"/>
              <a:gd name="connsiteY1-94" fmla="*/ 56257 h 207168"/>
              <a:gd name="connsiteX2-95" fmla="*/ 20077 w 206708"/>
              <a:gd name="connsiteY2-96" fmla="*/ 90189 h 207168"/>
              <a:gd name="connsiteX3-97" fmla="*/ 12933 w 206708"/>
              <a:gd name="connsiteY3-98" fmla="*/ 100459 h 207168"/>
              <a:gd name="connsiteX4-99" fmla="*/ 2218 w 206708"/>
              <a:gd name="connsiteY4-100" fmla="*/ 100905 h 207168"/>
              <a:gd name="connsiteX5-101" fmla="*/ 4450 w 206708"/>
              <a:gd name="connsiteY5-102" fmla="*/ 88403 h 207168"/>
              <a:gd name="connsiteX6-103" fmla="*/ 14719 w 206708"/>
              <a:gd name="connsiteY6-104" fmla="*/ 56257 h 207168"/>
              <a:gd name="connsiteX7-105" fmla="*/ 162059 w 206708"/>
              <a:gd name="connsiteY7-106" fmla="*/ 16966 h 207168"/>
              <a:gd name="connsiteX8-107" fmla="*/ 179919 w 206708"/>
              <a:gd name="connsiteY8-108" fmla="*/ 31253 h 207168"/>
              <a:gd name="connsiteX9-109" fmla="*/ 160720 w 206708"/>
              <a:gd name="connsiteY9-110" fmla="*/ 46880 h 207168"/>
              <a:gd name="connsiteX10-111" fmla="*/ 129912 w 206708"/>
              <a:gd name="connsiteY10-112" fmla="*/ 91082 h 207168"/>
              <a:gd name="connsiteX11-113" fmla="*/ 97765 w 206708"/>
              <a:gd name="connsiteY11-114" fmla="*/ 142428 h 207168"/>
              <a:gd name="connsiteX12-115" fmla="*/ 84817 w 206708"/>
              <a:gd name="connsiteY12-116" fmla="*/ 172343 h 207168"/>
              <a:gd name="connsiteX13-117" fmla="*/ 102230 w 206708"/>
              <a:gd name="connsiteY13-118" fmla="*/ 182165 h 207168"/>
              <a:gd name="connsiteX14-119" fmla="*/ 170989 w 206708"/>
              <a:gd name="connsiteY14-120" fmla="*/ 182165 h 207168"/>
              <a:gd name="connsiteX15-121" fmla="*/ 184830 w 206708"/>
              <a:gd name="connsiteY15-122" fmla="*/ 172343 h 207168"/>
              <a:gd name="connsiteX16-123" fmla="*/ 188848 w 206708"/>
              <a:gd name="connsiteY16-124" fmla="*/ 132159 h 207168"/>
              <a:gd name="connsiteX17-125" fmla="*/ 193313 w 206708"/>
              <a:gd name="connsiteY17-126" fmla="*/ 132159 h 207168"/>
              <a:gd name="connsiteX18-127" fmla="*/ 194653 w 206708"/>
              <a:gd name="connsiteY18-128" fmla="*/ 159394 h 207168"/>
              <a:gd name="connsiteX19-129" fmla="*/ 206708 w 206708"/>
              <a:gd name="connsiteY19-130" fmla="*/ 178593 h 207168"/>
              <a:gd name="connsiteX20-131" fmla="*/ 187724 w 206708"/>
              <a:gd name="connsiteY20-132" fmla="*/ 201867 h 207168"/>
              <a:gd name="connsiteX21-133" fmla="*/ 144772 w 206708"/>
              <a:gd name="connsiteY21-134" fmla="*/ 201867 h 207168"/>
              <a:gd name="connsiteX22-135" fmla="*/ 73655 w 206708"/>
              <a:gd name="connsiteY22-136" fmla="*/ 183505 h 207168"/>
              <a:gd name="connsiteX23-137" fmla="*/ 77227 w 206708"/>
              <a:gd name="connsiteY23-138" fmla="*/ 154037 h 207168"/>
              <a:gd name="connsiteX24-139" fmla="*/ 154915 w 206708"/>
              <a:gd name="connsiteY24-140" fmla="*/ 32146 h 207168"/>
              <a:gd name="connsiteX25-141" fmla="*/ 104909 w 206708"/>
              <a:gd name="connsiteY25-142" fmla="*/ 32146 h 207168"/>
              <a:gd name="connsiteX26-143" fmla="*/ 83478 w 206708"/>
              <a:gd name="connsiteY26-144" fmla="*/ 34825 h 207168"/>
              <a:gd name="connsiteX27-145" fmla="*/ 75441 w 206708"/>
              <a:gd name="connsiteY27-146" fmla="*/ 26789 h 207168"/>
              <a:gd name="connsiteX28-147" fmla="*/ 154022 w 206708"/>
              <a:gd name="connsiteY28-148" fmla="*/ 26789 h 207168"/>
              <a:gd name="connsiteX29-149" fmla="*/ 162059 w 206708"/>
              <a:gd name="connsiteY29-150" fmla="*/ 16966 h 207168"/>
              <a:gd name="connsiteX30-151" fmla="*/ 33472 w 206708"/>
              <a:gd name="connsiteY30-152" fmla="*/ 0 h 207168"/>
              <a:gd name="connsiteX31-153" fmla="*/ 54903 w 206708"/>
              <a:gd name="connsiteY31-154" fmla="*/ 8929 h 207168"/>
              <a:gd name="connsiteX32-155" fmla="*/ 46866 w 206708"/>
              <a:gd name="connsiteY32-156" fmla="*/ 16073 h 207168"/>
              <a:gd name="connsiteX33-157" fmla="*/ 46866 w 206708"/>
              <a:gd name="connsiteY33-158" fmla="*/ 48220 h 207168"/>
              <a:gd name="connsiteX34-159" fmla="*/ 71869 w 206708"/>
              <a:gd name="connsiteY34-160" fmla="*/ 61168 h 207168"/>
              <a:gd name="connsiteX35-161" fmla="*/ 76334 w 206708"/>
              <a:gd name="connsiteY35-162" fmla="*/ 72776 h 207168"/>
              <a:gd name="connsiteX36-163" fmla="*/ 71869 w 206708"/>
              <a:gd name="connsiteY36-164" fmla="*/ 82599 h 207168"/>
              <a:gd name="connsiteX37-165" fmla="*/ 63386 w 206708"/>
              <a:gd name="connsiteY37-166" fmla="*/ 75009 h 207168"/>
              <a:gd name="connsiteX38-167" fmla="*/ 46866 w 206708"/>
              <a:gd name="connsiteY38-168" fmla="*/ 52685 h 207168"/>
              <a:gd name="connsiteX39-169" fmla="*/ 46866 w 206708"/>
              <a:gd name="connsiteY39-170" fmla="*/ 166092 h 207168"/>
              <a:gd name="connsiteX40-171" fmla="*/ 47759 w 206708"/>
              <a:gd name="connsiteY40-172" fmla="*/ 200918 h 207168"/>
              <a:gd name="connsiteX41-173" fmla="*/ 33472 w 206708"/>
              <a:gd name="connsiteY41-174" fmla="*/ 207168 h 207168"/>
              <a:gd name="connsiteX42-175" fmla="*/ 34365 w 206708"/>
              <a:gd name="connsiteY42-176" fmla="*/ 160734 h 207168"/>
              <a:gd name="connsiteX43-177" fmla="*/ 34365 w 206708"/>
              <a:gd name="connsiteY43-178" fmla="*/ 33039 h 207168"/>
              <a:gd name="connsiteX44-179" fmla="*/ 33472 w 206708"/>
              <a:gd name="connsiteY44-180" fmla="*/ 0 h 207168"/>
              <a:gd name="connsiteX0-181" fmla="*/ 14719 w 206708"/>
              <a:gd name="connsiteY0-182" fmla="*/ 56257 h 207168"/>
              <a:gd name="connsiteX1-183" fmla="*/ 18291 w 206708"/>
              <a:gd name="connsiteY1-184" fmla="*/ 56257 h 207168"/>
              <a:gd name="connsiteX2-185" fmla="*/ 20077 w 206708"/>
              <a:gd name="connsiteY2-186" fmla="*/ 90189 h 207168"/>
              <a:gd name="connsiteX3-187" fmla="*/ 12933 w 206708"/>
              <a:gd name="connsiteY3-188" fmla="*/ 100459 h 207168"/>
              <a:gd name="connsiteX4-189" fmla="*/ 2218 w 206708"/>
              <a:gd name="connsiteY4-190" fmla="*/ 100905 h 207168"/>
              <a:gd name="connsiteX5-191" fmla="*/ 4450 w 206708"/>
              <a:gd name="connsiteY5-192" fmla="*/ 88403 h 207168"/>
              <a:gd name="connsiteX6-193" fmla="*/ 14719 w 206708"/>
              <a:gd name="connsiteY6-194" fmla="*/ 56257 h 207168"/>
              <a:gd name="connsiteX7-195" fmla="*/ 162059 w 206708"/>
              <a:gd name="connsiteY7-196" fmla="*/ 16966 h 207168"/>
              <a:gd name="connsiteX8-197" fmla="*/ 179919 w 206708"/>
              <a:gd name="connsiteY8-198" fmla="*/ 31253 h 207168"/>
              <a:gd name="connsiteX9-199" fmla="*/ 160720 w 206708"/>
              <a:gd name="connsiteY9-200" fmla="*/ 46880 h 207168"/>
              <a:gd name="connsiteX10-201" fmla="*/ 129912 w 206708"/>
              <a:gd name="connsiteY10-202" fmla="*/ 91082 h 207168"/>
              <a:gd name="connsiteX11-203" fmla="*/ 97765 w 206708"/>
              <a:gd name="connsiteY11-204" fmla="*/ 142428 h 207168"/>
              <a:gd name="connsiteX12-205" fmla="*/ 84817 w 206708"/>
              <a:gd name="connsiteY12-206" fmla="*/ 172343 h 207168"/>
              <a:gd name="connsiteX13-207" fmla="*/ 102230 w 206708"/>
              <a:gd name="connsiteY13-208" fmla="*/ 182165 h 207168"/>
              <a:gd name="connsiteX14-209" fmla="*/ 170989 w 206708"/>
              <a:gd name="connsiteY14-210" fmla="*/ 182165 h 207168"/>
              <a:gd name="connsiteX15-211" fmla="*/ 184830 w 206708"/>
              <a:gd name="connsiteY15-212" fmla="*/ 172343 h 207168"/>
              <a:gd name="connsiteX16-213" fmla="*/ 188848 w 206708"/>
              <a:gd name="connsiteY16-214" fmla="*/ 132159 h 207168"/>
              <a:gd name="connsiteX17-215" fmla="*/ 193313 w 206708"/>
              <a:gd name="connsiteY17-216" fmla="*/ 132159 h 207168"/>
              <a:gd name="connsiteX18-217" fmla="*/ 194653 w 206708"/>
              <a:gd name="connsiteY18-218" fmla="*/ 159394 h 207168"/>
              <a:gd name="connsiteX19-219" fmla="*/ 206708 w 206708"/>
              <a:gd name="connsiteY19-220" fmla="*/ 178593 h 207168"/>
              <a:gd name="connsiteX20-221" fmla="*/ 187724 w 206708"/>
              <a:gd name="connsiteY20-222" fmla="*/ 201867 h 207168"/>
              <a:gd name="connsiteX21-223" fmla="*/ 144772 w 206708"/>
              <a:gd name="connsiteY21-224" fmla="*/ 201867 h 207168"/>
              <a:gd name="connsiteX22-225" fmla="*/ 81144 w 206708"/>
              <a:gd name="connsiteY22-226" fmla="*/ 190994 h 207168"/>
              <a:gd name="connsiteX23-227" fmla="*/ 77227 w 206708"/>
              <a:gd name="connsiteY23-228" fmla="*/ 154037 h 207168"/>
              <a:gd name="connsiteX24-229" fmla="*/ 154915 w 206708"/>
              <a:gd name="connsiteY24-230" fmla="*/ 32146 h 207168"/>
              <a:gd name="connsiteX25-231" fmla="*/ 104909 w 206708"/>
              <a:gd name="connsiteY25-232" fmla="*/ 32146 h 207168"/>
              <a:gd name="connsiteX26-233" fmla="*/ 83478 w 206708"/>
              <a:gd name="connsiteY26-234" fmla="*/ 34825 h 207168"/>
              <a:gd name="connsiteX27-235" fmla="*/ 75441 w 206708"/>
              <a:gd name="connsiteY27-236" fmla="*/ 26789 h 207168"/>
              <a:gd name="connsiteX28-237" fmla="*/ 154022 w 206708"/>
              <a:gd name="connsiteY28-238" fmla="*/ 26789 h 207168"/>
              <a:gd name="connsiteX29-239" fmla="*/ 162059 w 206708"/>
              <a:gd name="connsiteY29-240" fmla="*/ 16966 h 207168"/>
              <a:gd name="connsiteX30-241" fmla="*/ 33472 w 206708"/>
              <a:gd name="connsiteY30-242" fmla="*/ 0 h 207168"/>
              <a:gd name="connsiteX31-243" fmla="*/ 54903 w 206708"/>
              <a:gd name="connsiteY31-244" fmla="*/ 8929 h 207168"/>
              <a:gd name="connsiteX32-245" fmla="*/ 46866 w 206708"/>
              <a:gd name="connsiteY32-246" fmla="*/ 16073 h 207168"/>
              <a:gd name="connsiteX33-247" fmla="*/ 46866 w 206708"/>
              <a:gd name="connsiteY33-248" fmla="*/ 48220 h 207168"/>
              <a:gd name="connsiteX34-249" fmla="*/ 71869 w 206708"/>
              <a:gd name="connsiteY34-250" fmla="*/ 61168 h 207168"/>
              <a:gd name="connsiteX35-251" fmla="*/ 76334 w 206708"/>
              <a:gd name="connsiteY35-252" fmla="*/ 72776 h 207168"/>
              <a:gd name="connsiteX36-253" fmla="*/ 71869 w 206708"/>
              <a:gd name="connsiteY36-254" fmla="*/ 82599 h 207168"/>
              <a:gd name="connsiteX37-255" fmla="*/ 63386 w 206708"/>
              <a:gd name="connsiteY37-256" fmla="*/ 75009 h 207168"/>
              <a:gd name="connsiteX38-257" fmla="*/ 46866 w 206708"/>
              <a:gd name="connsiteY38-258" fmla="*/ 52685 h 207168"/>
              <a:gd name="connsiteX39-259" fmla="*/ 46866 w 206708"/>
              <a:gd name="connsiteY39-260" fmla="*/ 166092 h 207168"/>
              <a:gd name="connsiteX40-261" fmla="*/ 47759 w 206708"/>
              <a:gd name="connsiteY40-262" fmla="*/ 200918 h 207168"/>
              <a:gd name="connsiteX41-263" fmla="*/ 33472 w 206708"/>
              <a:gd name="connsiteY41-264" fmla="*/ 207168 h 207168"/>
              <a:gd name="connsiteX42-265" fmla="*/ 34365 w 206708"/>
              <a:gd name="connsiteY42-266" fmla="*/ 160734 h 207168"/>
              <a:gd name="connsiteX43-267" fmla="*/ 34365 w 206708"/>
              <a:gd name="connsiteY43-268" fmla="*/ 33039 h 207168"/>
              <a:gd name="connsiteX44-269" fmla="*/ 33472 w 206708"/>
              <a:gd name="connsiteY44-270" fmla="*/ 0 h 207168"/>
              <a:gd name="connsiteX0-271" fmla="*/ 14719 w 206708"/>
              <a:gd name="connsiteY0-272" fmla="*/ 56257 h 207168"/>
              <a:gd name="connsiteX1-273" fmla="*/ 18291 w 206708"/>
              <a:gd name="connsiteY1-274" fmla="*/ 56257 h 207168"/>
              <a:gd name="connsiteX2-275" fmla="*/ 20077 w 206708"/>
              <a:gd name="connsiteY2-276" fmla="*/ 90189 h 207168"/>
              <a:gd name="connsiteX3-277" fmla="*/ 12933 w 206708"/>
              <a:gd name="connsiteY3-278" fmla="*/ 100459 h 207168"/>
              <a:gd name="connsiteX4-279" fmla="*/ 2218 w 206708"/>
              <a:gd name="connsiteY4-280" fmla="*/ 100905 h 207168"/>
              <a:gd name="connsiteX5-281" fmla="*/ 4450 w 206708"/>
              <a:gd name="connsiteY5-282" fmla="*/ 88403 h 207168"/>
              <a:gd name="connsiteX6-283" fmla="*/ 14719 w 206708"/>
              <a:gd name="connsiteY6-284" fmla="*/ 56257 h 207168"/>
              <a:gd name="connsiteX7-285" fmla="*/ 162059 w 206708"/>
              <a:gd name="connsiteY7-286" fmla="*/ 16966 h 207168"/>
              <a:gd name="connsiteX8-287" fmla="*/ 179919 w 206708"/>
              <a:gd name="connsiteY8-288" fmla="*/ 31253 h 207168"/>
              <a:gd name="connsiteX9-289" fmla="*/ 160720 w 206708"/>
              <a:gd name="connsiteY9-290" fmla="*/ 46880 h 207168"/>
              <a:gd name="connsiteX10-291" fmla="*/ 129912 w 206708"/>
              <a:gd name="connsiteY10-292" fmla="*/ 91082 h 207168"/>
              <a:gd name="connsiteX11-293" fmla="*/ 114240 w 206708"/>
              <a:gd name="connsiteY11-294" fmla="*/ 127451 h 207168"/>
              <a:gd name="connsiteX12-295" fmla="*/ 84817 w 206708"/>
              <a:gd name="connsiteY12-296" fmla="*/ 172343 h 207168"/>
              <a:gd name="connsiteX13-297" fmla="*/ 102230 w 206708"/>
              <a:gd name="connsiteY13-298" fmla="*/ 182165 h 207168"/>
              <a:gd name="connsiteX14-299" fmla="*/ 170989 w 206708"/>
              <a:gd name="connsiteY14-300" fmla="*/ 182165 h 207168"/>
              <a:gd name="connsiteX15-301" fmla="*/ 184830 w 206708"/>
              <a:gd name="connsiteY15-302" fmla="*/ 172343 h 207168"/>
              <a:gd name="connsiteX16-303" fmla="*/ 188848 w 206708"/>
              <a:gd name="connsiteY16-304" fmla="*/ 132159 h 207168"/>
              <a:gd name="connsiteX17-305" fmla="*/ 193313 w 206708"/>
              <a:gd name="connsiteY17-306" fmla="*/ 132159 h 207168"/>
              <a:gd name="connsiteX18-307" fmla="*/ 194653 w 206708"/>
              <a:gd name="connsiteY18-308" fmla="*/ 159394 h 207168"/>
              <a:gd name="connsiteX19-309" fmla="*/ 206708 w 206708"/>
              <a:gd name="connsiteY19-310" fmla="*/ 178593 h 207168"/>
              <a:gd name="connsiteX20-311" fmla="*/ 187724 w 206708"/>
              <a:gd name="connsiteY20-312" fmla="*/ 201867 h 207168"/>
              <a:gd name="connsiteX21-313" fmla="*/ 144772 w 206708"/>
              <a:gd name="connsiteY21-314" fmla="*/ 201867 h 207168"/>
              <a:gd name="connsiteX22-315" fmla="*/ 81144 w 206708"/>
              <a:gd name="connsiteY22-316" fmla="*/ 190994 h 207168"/>
              <a:gd name="connsiteX23-317" fmla="*/ 77227 w 206708"/>
              <a:gd name="connsiteY23-318" fmla="*/ 154037 h 207168"/>
              <a:gd name="connsiteX24-319" fmla="*/ 154915 w 206708"/>
              <a:gd name="connsiteY24-320" fmla="*/ 32146 h 207168"/>
              <a:gd name="connsiteX25-321" fmla="*/ 104909 w 206708"/>
              <a:gd name="connsiteY25-322" fmla="*/ 32146 h 207168"/>
              <a:gd name="connsiteX26-323" fmla="*/ 83478 w 206708"/>
              <a:gd name="connsiteY26-324" fmla="*/ 34825 h 207168"/>
              <a:gd name="connsiteX27-325" fmla="*/ 75441 w 206708"/>
              <a:gd name="connsiteY27-326" fmla="*/ 26789 h 207168"/>
              <a:gd name="connsiteX28-327" fmla="*/ 154022 w 206708"/>
              <a:gd name="connsiteY28-328" fmla="*/ 26789 h 207168"/>
              <a:gd name="connsiteX29-329" fmla="*/ 162059 w 206708"/>
              <a:gd name="connsiteY29-330" fmla="*/ 16966 h 207168"/>
              <a:gd name="connsiteX30-331" fmla="*/ 33472 w 206708"/>
              <a:gd name="connsiteY30-332" fmla="*/ 0 h 207168"/>
              <a:gd name="connsiteX31-333" fmla="*/ 54903 w 206708"/>
              <a:gd name="connsiteY31-334" fmla="*/ 8929 h 207168"/>
              <a:gd name="connsiteX32-335" fmla="*/ 46866 w 206708"/>
              <a:gd name="connsiteY32-336" fmla="*/ 16073 h 207168"/>
              <a:gd name="connsiteX33-337" fmla="*/ 46866 w 206708"/>
              <a:gd name="connsiteY33-338" fmla="*/ 48220 h 207168"/>
              <a:gd name="connsiteX34-339" fmla="*/ 71869 w 206708"/>
              <a:gd name="connsiteY34-340" fmla="*/ 61168 h 207168"/>
              <a:gd name="connsiteX35-341" fmla="*/ 76334 w 206708"/>
              <a:gd name="connsiteY35-342" fmla="*/ 72776 h 207168"/>
              <a:gd name="connsiteX36-343" fmla="*/ 71869 w 206708"/>
              <a:gd name="connsiteY36-344" fmla="*/ 82599 h 207168"/>
              <a:gd name="connsiteX37-345" fmla="*/ 63386 w 206708"/>
              <a:gd name="connsiteY37-346" fmla="*/ 75009 h 207168"/>
              <a:gd name="connsiteX38-347" fmla="*/ 46866 w 206708"/>
              <a:gd name="connsiteY38-348" fmla="*/ 52685 h 207168"/>
              <a:gd name="connsiteX39-349" fmla="*/ 46866 w 206708"/>
              <a:gd name="connsiteY39-350" fmla="*/ 166092 h 207168"/>
              <a:gd name="connsiteX40-351" fmla="*/ 47759 w 206708"/>
              <a:gd name="connsiteY40-352" fmla="*/ 200918 h 207168"/>
              <a:gd name="connsiteX41-353" fmla="*/ 33472 w 206708"/>
              <a:gd name="connsiteY41-354" fmla="*/ 207168 h 207168"/>
              <a:gd name="connsiteX42-355" fmla="*/ 34365 w 206708"/>
              <a:gd name="connsiteY42-356" fmla="*/ 160734 h 207168"/>
              <a:gd name="connsiteX43-357" fmla="*/ 34365 w 206708"/>
              <a:gd name="connsiteY43-358" fmla="*/ 33039 h 207168"/>
              <a:gd name="connsiteX44-359" fmla="*/ 33472 w 206708"/>
              <a:gd name="connsiteY44-360" fmla="*/ 0 h 207168"/>
              <a:gd name="connsiteX0-361" fmla="*/ 14719 w 206708"/>
              <a:gd name="connsiteY0-362" fmla="*/ 56257 h 207168"/>
              <a:gd name="connsiteX1-363" fmla="*/ 18291 w 206708"/>
              <a:gd name="connsiteY1-364" fmla="*/ 56257 h 207168"/>
              <a:gd name="connsiteX2-365" fmla="*/ 20077 w 206708"/>
              <a:gd name="connsiteY2-366" fmla="*/ 90189 h 207168"/>
              <a:gd name="connsiteX3-367" fmla="*/ 12933 w 206708"/>
              <a:gd name="connsiteY3-368" fmla="*/ 100459 h 207168"/>
              <a:gd name="connsiteX4-369" fmla="*/ 2218 w 206708"/>
              <a:gd name="connsiteY4-370" fmla="*/ 100905 h 207168"/>
              <a:gd name="connsiteX5-371" fmla="*/ 4450 w 206708"/>
              <a:gd name="connsiteY5-372" fmla="*/ 88403 h 207168"/>
              <a:gd name="connsiteX6-373" fmla="*/ 14719 w 206708"/>
              <a:gd name="connsiteY6-374" fmla="*/ 56257 h 207168"/>
              <a:gd name="connsiteX7-375" fmla="*/ 162059 w 206708"/>
              <a:gd name="connsiteY7-376" fmla="*/ 16966 h 207168"/>
              <a:gd name="connsiteX8-377" fmla="*/ 179919 w 206708"/>
              <a:gd name="connsiteY8-378" fmla="*/ 31253 h 207168"/>
              <a:gd name="connsiteX9-379" fmla="*/ 160720 w 206708"/>
              <a:gd name="connsiteY9-380" fmla="*/ 46880 h 207168"/>
              <a:gd name="connsiteX10-381" fmla="*/ 173346 w 206708"/>
              <a:gd name="connsiteY10-382" fmla="*/ 58132 h 207168"/>
              <a:gd name="connsiteX11-383" fmla="*/ 114240 w 206708"/>
              <a:gd name="connsiteY11-384" fmla="*/ 127451 h 207168"/>
              <a:gd name="connsiteX12-385" fmla="*/ 84817 w 206708"/>
              <a:gd name="connsiteY12-386" fmla="*/ 172343 h 207168"/>
              <a:gd name="connsiteX13-387" fmla="*/ 102230 w 206708"/>
              <a:gd name="connsiteY13-388" fmla="*/ 182165 h 207168"/>
              <a:gd name="connsiteX14-389" fmla="*/ 170989 w 206708"/>
              <a:gd name="connsiteY14-390" fmla="*/ 182165 h 207168"/>
              <a:gd name="connsiteX15-391" fmla="*/ 184830 w 206708"/>
              <a:gd name="connsiteY15-392" fmla="*/ 172343 h 207168"/>
              <a:gd name="connsiteX16-393" fmla="*/ 188848 w 206708"/>
              <a:gd name="connsiteY16-394" fmla="*/ 132159 h 207168"/>
              <a:gd name="connsiteX17-395" fmla="*/ 193313 w 206708"/>
              <a:gd name="connsiteY17-396" fmla="*/ 132159 h 207168"/>
              <a:gd name="connsiteX18-397" fmla="*/ 194653 w 206708"/>
              <a:gd name="connsiteY18-398" fmla="*/ 159394 h 207168"/>
              <a:gd name="connsiteX19-399" fmla="*/ 206708 w 206708"/>
              <a:gd name="connsiteY19-400" fmla="*/ 178593 h 207168"/>
              <a:gd name="connsiteX20-401" fmla="*/ 187724 w 206708"/>
              <a:gd name="connsiteY20-402" fmla="*/ 201867 h 207168"/>
              <a:gd name="connsiteX21-403" fmla="*/ 144772 w 206708"/>
              <a:gd name="connsiteY21-404" fmla="*/ 201867 h 207168"/>
              <a:gd name="connsiteX22-405" fmla="*/ 81144 w 206708"/>
              <a:gd name="connsiteY22-406" fmla="*/ 190994 h 207168"/>
              <a:gd name="connsiteX23-407" fmla="*/ 77227 w 206708"/>
              <a:gd name="connsiteY23-408" fmla="*/ 154037 h 207168"/>
              <a:gd name="connsiteX24-409" fmla="*/ 154915 w 206708"/>
              <a:gd name="connsiteY24-410" fmla="*/ 32146 h 207168"/>
              <a:gd name="connsiteX25-411" fmla="*/ 104909 w 206708"/>
              <a:gd name="connsiteY25-412" fmla="*/ 32146 h 207168"/>
              <a:gd name="connsiteX26-413" fmla="*/ 83478 w 206708"/>
              <a:gd name="connsiteY26-414" fmla="*/ 34825 h 207168"/>
              <a:gd name="connsiteX27-415" fmla="*/ 75441 w 206708"/>
              <a:gd name="connsiteY27-416" fmla="*/ 26789 h 207168"/>
              <a:gd name="connsiteX28-417" fmla="*/ 154022 w 206708"/>
              <a:gd name="connsiteY28-418" fmla="*/ 26789 h 207168"/>
              <a:gd name="connsiteX29-419" fmla="*/ 162059 w 206708"/>
              <a:gd name="connsiteY29-420" fmla="*/ 16966 h 207168"/>
              <a:gd name="connsiteX30-421" fmla="*/ 33472 w 206708"/>
              <a:gd name="connsiteY30-422" fmla="*/ 0 h 207168"/>
              <a:gd name="connsiteX31-423" fmla="*/ 54903 w 206708"/>
              <a:gd name="connsiteY31-424" fmla="*/ 8929 h 207168"/>
              <a:gd name="connsiteX32-425" fmla="*/ 46866 w 206708"/>
              <a:gd name="connsiteY32-426" fmla="*/ 16073 h 207168"/>
              <a:gd name="connsiteX33-427" fmla="*/ 46866 w 206708"/>
              <a:gd name="connsiteY33-428" fmla="*/ 48220 h 207168"/>
              <a:gd name="connsiteX34-429" fmla="*/ 71869 w 206708"/>
              <a:gd name="connsiteY34-430" fmla="*/ 61168 h 207168"/>
              <a:gd name="connsiteX35-431" fmla="*/ 76334 w 206708"/>
              <a:gd name="connsiteY35-432" fmla="*/ 72776 h 207168"/>
              <a:gd name="connsiteX36-433" fmla="*/ 71869 w 206708"/>
              <a:gd name="connsiteY36-434" fmla="*/ 82599 h 207168"/>
              <a:gd name="connsiteX37-435" fmla="*/ 63386 w 206708"/>
              <a:gd name="connsiteY37-436" fmla="*/ 75009 h 207168"/>
              <a:gd name="connsiteX38-437" fmla="*/ 46866 w 206708"/>
              <a:gd name="connsiteY38-438" fmla="*/ 52685 h 207168"/>
              <a:gd name="connsiteX39-439" fmla="*/ 46866 w 206708"/>
              <a:gd name="connsiteY39-440" fmla="*/ 166092 h 207168"/>
              <a:gd name="connsiteX40-441" fmla="*/ 47759 w 206708"/>
              <a:gd name="connsiteY40-442" fmla="*/ 200918 h 207168"/>
              <a:gd name="connsiteX41-443" fmla="*/ 33472 w 206708"/>
              <a:gd name="connsiteY41-444" fmla="*/ 207168 h 207168"/>
              <a:gd name="connsiteX42-445" fmla="*/ 34365 w 206708"/>
              <a:gd name="connsiteY42-446" fmla="*/ 160734 h 207168"/>
              <a:gd name="connsiteX43-447" fmla="*/ 34365 w 206708"/>
              <a:gd name="connsiteY43-448" fmla="*/ 33039 h 207168"/>
              <a:gd name="connsiteX44-449" fmla="*/ 33472 w 206708"/>
              <a:gd name="connsiteY44-450" fmla="*/ 0 h 207168"/>
              <a:gd name="connsiteX0-451" fmla="*/ 14719 w 206708"/>
              <a:gd name="connsiteY0-452" fmla="*/ 56257 h 207168"/>
              <a:gd name="connsiteX1-453" fmla="*/ 18291 w 206708"/>
              <a:gd name="connsiteY1-454" fmla="*/ 56257 h 207168"/>
              <a:gd name="connsiteX2-455" fmla="*/ 20077 w 206708"/>
              <a:gd name="connsiteY2-456" fmla="*/ 90189 h 207168"/>
              <a:gd name="connsiteX3-457" fmla="*/ 12933 w 206708"/>
              <a:gd name="connsiteY3-458" fmla="*/ 100459 h 207168"/>
              <a:gd name="connsiteX4-459" fmla="*/ 2218 w 206708"/>
              <a:gd name="connsiteY4-460" fmla="*/ 100905 h 207168"/>
              <a:gd name="connsiteX5-461" fmla="*/ 4450 w 206708"/>
              <a:gd name="connsiteY5-462" fmla="*/ 88403 h 207168"/>
              <a:gd name="connsiteX6-463" fmla="*/ 14719 w 206708"/>
              <a:gd name="connsiteY6-464" fmla="*/ 56257 h 207168"/>
              <a:gd name="connsiteX7-465" fmla="*/ 162059 w 206708"/>
              <a:gd name="connsiteY7-466" fmla="*/ 16966 h 207168"/>
              <a:gd name="connsiteX8-467" fmla="*/ 179919 w 206708"/>
              <a:gd name="connsiteY8-468" fmla="*/ 31253 h 207168"/>
              <a:gd name="connsiteX9-469" fmla="*/ 183186 w 206708"/>
              <a:gd name="connsiteY9-470" fmla="*/ 40889 h 207168"/>
              <a:gd name="connsiteX10-471" fmla="*/ 173346 w 206708"/>
              <a:gd name="connsiteY10-472" fmla="*/ 58132 h 207168"/>
              <a:gd name="connsiteX11-473" fmla="*/ 114240 w 206708"/>
              <a:gd name="connsiteY11-474" fmla="*/ 127451 h 207168"/>
              <a:gd name="connsiteX12-475" fmla="*/ 84817 w 206708"/>
              <a:gd name="connsiteY12-476" fmla="*/ 172343 h 207168"/>
              <a:gd name="connsiteX13-477" fmla="*/ 102230 w 206708"/>
              <a:gd name="connsiteY13-478" fmla="*/ 182165 h 207168"/>
              <a:gd name="connsiteX14-479" fmla="*/ 170989 w 206708"/>
              <a:gd name="connsiteY14-480" fmla="*/ 182165 h 207168"/>
              <a:gd name="connsiteX15-481" fmla="*/ 184830 w 206708"/>
              <a:gd name="connsiteY15-482" fmla="*/ 172343 h 207168"/>
              <a:gd name="connsiteX16-483" fmla="*/ 188848 w 206708"/>
              <a:gd name="connsiteY16-484" fmla="*/ 132159 h 207168"/>
              <a:gd name="connsiteX17-485" fmla="*/ 193313 w 206708"/>
              <a:gd name="connsiteY17-486" fmla="*/ 132159 h 207168"/>
              <a:gd name="connsiteX18-487" fmla="*/ 194653 w 206708"/>
              <a:gd name="connsiteY18-488" fmla="*/ 159394 h 207168"/>
              <a:gd name="connsiteX19-489" fmla="*/ 206708 w 206708"/>
              <a:gd name="connsiteY19-490" fmla="*/ 178593 h 207168"/>
              <a:gd name="connsiteX20-491" fmla="*/ 187724 w 206708"/>
              <a:gd name="connsiteY20-492" fmla="*/ 201867 h 207168"/>
              <a:gd name="connsiteX21-493" fmla="*/ 144772 w 206708"/>
              <a:gd name="connsiteY21-494" fmla="*/ 201867 h 207168"/>
              <a:gd name="connsiteX22-495" fmla="*/ 81144 w 206708"/>
              <a:gd name="connsiteY22-496" fmla="*/ 190994 h 207168"/>
              <a:gd name="connsiteX23-497" fmla="*/ 77227 w 206708"/>
              <a:gd name="connsiteY23-498" fmla="*/ 154037 h 207168"/>
              <a:gd name="connsiteX24-499" fmla="*/ 154915 w 206708"/>
              <a:gd name="connsiteY24-500" fmla="*/ 32146 h 207168"/>
              <a:gd name="connsiteX25-501" fmla="*/ 104909 w 206708"/>
              <a:gd name="connsiteY25-502" fmla="*/ 32146 h 207168"/>
              <a:gd name="connsiteX26-503" fmla="*/ 83478 w 206708"/>
              <a:gd name="connsiteY26-504" fmla="*/ 34825 h 207168"/>
              <a:gd name="connsiteX27-505" fmla="*/ 75441 w 206708"/>
              <a:gd name="connsiteY27-506" fmla="*/ 26789 h 207168"/>
              <a:gd name="connsiteX28-507" fmla="*/ 154022 w 206708"/>
              <a:gd name="connsiteY28-508" fmla="*/ 26789 h 207168"/>
              <a:gd name="connsiteX29-509" fmla="*/ 162059 w 206708"/>
              <a:gd name="connsiteY29-510" fmla="*/ 16966 h 207168"/>
              <a:gd name="connsiteX30-511" fmla="*/ 33472 w 206708"/>
              <a:gd name="connsiteY30-512" fmla="*/ 0 h 207168"/>
              <a:gd name="connsiteX31-513" fmla="*/ 54903 w 206708"/>
              <a:gd name="connsiteY31-514" fmla="*/ 8929 h 207168"/>
              <a:gd name="connsiteX32-515" fmla="*/ 46866 w 206708"/>
              <a:gd name="connsiteY32-516" fmla="*/ 16073 h 207168"/>
              <a:gd name="connsiteX33-517" fmla="*/ 46866 w 206708"/>
              <a:gd name="connsiteY33-518" fmla="*/ 48220 h 207168"/>
              <a:gd name="connsiteX34-519" fmla="*/ 71869 w 206708"/>
              <a:gd name="connsiteY34-520" fmla="*/ 61168 h 207168"/>
              <a:gd name="connsiteX35-521" fmla="*/ 76334 w 206708"/>
              <a:gd name="connsiteY35-522" fmla="*/ 72776 h 207168"/>
              <a:gd name="connsiteX36-523" fmla="*/ 71869 w 206708"/>
              <a:gd name="connsiteY36-524" fmla="*/ 82599 h 207168"/>
              <a:gd name="connsiteX37-525" fmla="*/ 63386 w 206708"/>
              <a:gd name="connsiteY37-526" fmla="*/ 75009 h 207168"/>
              <a:gd name="connsiteX38-527" fmla="*/ 46866 w 206708"/>
              <a:gd name="connsiteY38-528" fmla="*/ 52685 h 207168"/>
              <a:gd name="connsiteX39-529" fmla="*/ 46866 w 206708"/>
              <a:gd name="connsiteY39-530" fmla="*/ 166092 h 207168"/>
              <a:gd name="connsiteX40-531" fmla="*/ 47759 w 206708"/>
              <a:gd name="connsiteY40-532" fmla="*/ 200918 h 207168"/>
              <a:gd name="connsiteX41-533" fmla="*/ 33472 w 206708"/>
              <a:gd name="connsiteY41-534" fmla="*/ 207168 h 207168"/>
              <a:gd name="connsiteX42-535" fmla="*/ 34365 w 206708"/>
              <a:gd name="connsiteY42-536" fmla="*/ 160734 h 207168"/>
              <a:gd name="connsiteX43-537" fmla="*/ 34365 w 206708"/>
              <a:gd name="connsiteY43-538" fmla="*/ 33039 h 207168"/>
              <a:gd name="connsiteX44-539" fmla="*/ 33472 w 206708"/>
              <a:gd name="connsiteY44-540" fmla="*/ 0 h 207168"/>
              <a:gd name="connsiteX0-541" fmla="*/ 14719 w 206708"/>
              <a:gd name="connsiteY0-542" fmla="*/ 56257 h 207168"/>
              <a:gd name="connsiteX1-543" fmla="*/ 18291 w 206708"/>
              <a:gd name="connsiteY1-544" fmla="*/ 56257 h 207168"/>
              <a:gd name="connsiteX2-545" fmla="*/ 20077 w 206708"/>
              <a:gd name="connsiteY2-546" fmla="*/ 90189 h 207168"/>
              <a:gd name="connsiteX3-547" fmla="*/ 12933 w 206708"/>
              <a:gd name="connsiteY3-548" fmla="*/ 100459 h 207168"/>
              <a:gd name="connsiteX4-549" fmla="*/ 2218 w 206708"/>
              <a:gd name="connsiteY4-550" fmla="*/ 100905 h 207168"/>
              <a:gd name="connsiteX5-551" fmla="*/ 4450 w 206708"/>
              <a:gd name="connsiteY5-552" fmla="*/ 88403 h 207168"/>
              <a:gd name="connsiteX6-553" fmla="*/ 14719 w 206708"/>
              <a:gd name="connsiteY6-554" fmla="*/ 56257 h 207168"/>
              <a:gd name="connsiteX7-555" fmla="*/ 162059 w 206708"/>
              <a:gd name="connsiteY7-556" fmla="*/ 16966 h 207168"/>
              <a:gd name="connsiteX8-557" fmla="*/ 187408 w 206708"/>
              <a:gd name="connsiteY8-558" fmla="*/ 19271 h 207168"/>
              <a:gd name="connsiteX9-559" fmla="*/ 183186 w 206708"/>
              <a:gd name="connsiteY9-560" fmla="*/ 40889 h 207168"/>
              <a:gd name="connsiteX10-561" fmla="*/ 173346 w 206708"/>
              <a:gd name="connsiteY10-562" fmla="*/ 58132 h 207168"/>
              <a:gd name="connsiteX11-563" fmla="*/ 114240 w 206708"/>
              <a:gd name="connsiteY11-564" fmla="*/ 127451 h 207168"/>
              <a:gd name="connsiteX12-565" fmla="*/ 84817 w 206708"/>
              <a:gd name="connsiteY12-566" fmla="*/ 172343 h 207168"/>
              <a:gd name="connsiteX13-567" fmla="*/ 102230 w 206708"/>
              <a:gd name="connsiteY13-568" fmla="*/ 182165 h 207168"/>
              <a:gd name="connsiteX14-569" fmla="*/ 170989 w 206708"/>
              <a:gd name="connsiteY14-570" fmla="*/ 182165 h 207168"/>
              <a:gd name="connsiteX15-571" fmla="*/ 184830 w 206708"/>
              <a:gd name="connsiteY15-572" fmla="*/ 172343 h 207168"/>
              <a:gd name="connsiteX16-573" fmla="*/ 188848 w 206708"/>
              <a:gd name="connsiteY16-574" fmla="*/ 132159 h 207168"/>
              <a:gd name="connsiteX17-575" fmla="*/ 193313 w 206708"/>
              <a:gd name="connsiteY17-576" fmla="*/ 132159 h 207168"/>
              <a:gd name="connsiteX18-577" fmla="*/ 194653 w 206708"/>
              <a:gd name="connsiteY18-578" fmla="*/ 159394 h 207168"/>
              <a:gd name="connsiteX19-579" fmla="*/ 206708 w 206708"/>
              <a:gd name="connsiteY19-580" fmla="*/ 178593 h 207168"/>
              <a:gd name="connsiteX20-581" fmla="*/ 187724 w 206708"/>
              <a:gd name="connsiteY20-582" fmla="*/ 201867 h 207168"/>
              <a:gd name="connsiteX21-583" fmla="*/ 144772 w 206708"/>
              <a:gd name="connsiteY21-584" fmla="*/ 201867 h 207168"/>
              <a:gd name="connsiteX22-585" fmla="*/ 81144 w 206708"/>
              <a:gd name="connsiteY22-586" fmla="*/ 190994 h 207168"/>
              <a:gd name="connsiteX23-587" fmla="*/ 77227 w 206708"/>
              <a:gd name="connsiteY23-588" fmla="*/ 154037 h 207168"/>
              <a:gd name="connsiteX24-589" fmla="*/ 154915 w 206708"/>
              <a:gd name="connsiteY24-590" fmla="*/ 32146 h 207168"/>
              <a:gd name="connsiteX25-591" fmla="*/ 104909 w 206708"/>
              <a:gd name="connsiteY25-592" fmla="*/ 32146 h 207168"/>
              <a:gd name="connsiteX26-593" fmla="*/ 83478 w 206708"/>
              <a:gd name="connsiteY26-594" fmla="*/ 34825 h 207168"/>
              <a:gd name="connsiteX27-595" fmla="*/ 75441 w 206708"/>
              <a:gd name="connsiteY27-596" fmla="*/ 26789 h 207168"/>
              <a:gd name="connsiteX28-597" fmla="*/ 154022 w 206708"/>
              <a:gd name="connsiteY28-598" fmla="*/ 26789 h 207168"/>
              <a:gd name="connsiteX29-599" fmla="*/ 162059 w 206708"/>
              <a:gd name="connsiteY29-600" fmla="*/ 16966 h 207168"/>
              <a:gd name="connsiteX30-601" fmla="*/ 33472 w 206708"/>
              <a:gd name="connsiteY30-602" fmla="*/ 0 h 207168"/>
              <a:gd name="connsiteX31-603" fmla="*/ 54903 w 206708"/>
              <a:gd name="connsiteY31-604" fmla="*/ 8929 h 207168"/>
              <a:gd name="connsiteX32-605" fmla="*/ 46866 w 206708"/>
              <a:gd name="connsiteY32-606" fmla="*/ 16073 h 207168"/>
              <a:gd name="connsiteX33-607" fmla="*/ 46866 w 206708"/>
              <a:gd name="connsiteY33-608" fmla="*/ 48220 h 207168"/>
              <a:gd name="connsiteX34-609" fmla="*/ 71869 w 206708"/>
              <a:gd name="connsiteY34-610" fmla="*/ 61168 h 207168"/>
              <a:gd name="connsiteX35-611" fmla="*/ 76334 w 206708"/>
              <a:gd name="connsiteY35-612" fmla="*/ 72776 h 207168"/>
              <a:gd name="connsiteX36-613" fmla="*/ 71869 w 206708"/>
              <a:gd name="connsiteY36-614" fmla="*/ 82599 h 207168"/>
              <a:gd name="connsiteX37-615" fmla="*/ 63386 w 206708"/>
              <a:gd name="connsiteY37-616" fmla="*/ 75009 h 207168"/>
              <a:gd name="connsiteX38-617" fmla="*/ 46866 w 206708"/>
              <a:gd name="connsiteY38-618" fmla="*/ 52685 h 207168"/>
              <a:gd name="connsiteX39-619" fmla="*/ 46866 w 206708"/>
              <a:gd name="connsiteY39-620" fmla="*/ 166092 h 207168"/>
              <a:gd name="connsiteX40-621" fmla="*/ 47759 w 206708"/>
              <a:gd name="connsiteY40-622" fmla="*/ 200918 h 207168"/>
              <a:gd name="connsiteX41-623" fmla="*/ 33472 w 206708"/>
              <a:gd name="connsiteY41-624" fmla="*/ 207168 h 207168"/>
              <a:gd name="connsiteX42-625" fmla="*/ 34365 w 206708"/>
              <a:gd name="connsiteY42-626" fmla="*/ 160734 h 207168"/>
              <a:gd name="connsiteX43-627" fmla="*/ 34365 w 206708"/>
              <a:gd name="connsiteY43-628" fmla="*/ 33039 h 207168"/>
              <a:gd name="connsiteX44-629" fmla="*/ 33472 w 206708"/>
              <a:gd name="connsiteY44-630" fmla="*/ 0 h 207168"/>
              <a:gd name="connsiteX0-631" fmla="*/ 14719 w 206708"/>
              <a:gd name="connsiteY0-632" fmla="*/ 56257 h 207168"/>
              <a:gd name="connsiteX1-633" fmla="*/ 18291 w 206708"/>
              <a:gd name="connsiteY1-634" fmla="*/ 56257 h 207168"/>
              <a:gd name="connsiteX2-635" fmla="*/ 20077 w 206708"/>
              <a:gd name="connsiteY2-636" fmla="*/ 90189 h 207168"/>
              <a:gd name="connsiteX3-637" fmla="*/ 12933 w 206708"/>
              <a:gd name="connsiteY3-638" fmla="*/ 100459 h 207168"/>
              <a:gd name="connsiteX4-639" fmla="*/ 2218 w 206708"/>
              <a:gd name="connsiteY4-640" fmla="*/ 100905 h 207168"/>
              <a:gd name="connsiteX5-641" fmla="*/ 4450 w 206708"/>
              <a:gd name="connsiteY5-642" fmla="*/ 88403 h 207168"/>
              <a:gd name="connsiteX6-643" fmla="*/ 14719 w 206708"/>
              <a:gd name="connsiteY6-644" fmla="*/ 56257 h 207168"/>
              <a:gd name="connsiteX7-645" fmla="*/ 162059 w 206708"/>
              <a:gd name="connsiteY7-646" fmla="*/ 13970 h 207168"/>
              <a:gd name="connsiteX8-647" fmla="*/ 187408 w 206708"/>
              <a:gd name="connsiteY8-648" fmla="*/ 19271 h 207168"/>
              <a:gd name="connsiteX9-649" fmla="*/ 183186 w 206708"/>
              <a:gd name="connsiteY9-650" fmla="*/ 40889 h 207168"/>
              <a:gd name="connsiteX10-651" fmla="*/ 173346 w 206708"/>
              <a:gd name="connsiteY10-652" fmla="*/ 58132 h 207168"/>
              <a:gd name="connsiteX11-653" fmla="*/ 114240 w 206708"/>
              <a:gd name="connsiteY11-654" fmla="*/ 127451 h 207168"/>
              <a:gd name="connsiteX12-655" fmla="*/ 84817 w 206708"/>
              <a:gd name="connsiteY12-656" fmla="*/ 172343 h 207168"/>
              <a:gd name="connsiteX13-657" fmla="*/ 102230 w 206708"/>
              <a:gd name="connsiteY13-658" fmla="*/ 182165 h 207168"/>
              <a:gd name="connsiteX14-659" fmla="*/ 170989 w 206708"/>
              <a:gd name="connsiteY14-660" fmla="*/ 182165 h 207168"/>
              <a:gd name="connsiteX15-661" fmla="*/ 184830 w 206708"/>
              <a:gd name="connsiteY15-662" fmla="*/ 172343 h 207168"/>
              <a:gd name="connsiteX16-663" fmla="*/ 188848 w 206708"/>
              <a:gd name="connsiteY16-664" fmla="*/ 132159 h 207168"/>
              <a:gd name="connsiteX17-665" fmla="*/ 193313 w 206708"/>
              <a:gd name="connsiteY17-666" fmla="*/ 132159 h 207168"/>
              <a:gd name="connsiteX18-667" fmla="*/ 194653 w 206708"/>
              <a:gd name="connsiteY18-668" fmla="*/ 159394 h 207168"/>
              <a:gd name="connsiteX19-669" fmla="*/ 206708 w 206708"/>
              <a:gd name="connsiteY19-670" fmla="*/ 178593 h 207168"/>
              <a:gd name="connsiteX20-671" fmla="*/ 187724 w 206708"/>
              <a:gd name="connsiteY20-672" fmla="*/ 201867 h 207168"/>
              <a:gd name="connsiteX21-673" fmla="*/ 144772 w 206708"/>
              <a:gd name="connsiteY21-674" fmla="*/ 201867 h 207168"/>
              <a:gd name="connsiteX22-675" fmla="*/ 81144 w 206708"/>
              <a:gd name="connsiteY22-676" fmla="*/ 190994 h 207168"/>
              <a:gd name="connsiteX23-677" fmla="*/ 77227 w 206708"/>
              <a:gd name="connsiteY23-678" fmla="*/ 154037 h 207168"/>
              <a:gd name="connsiteX24-679" fmla="*/ 154915 w 206708"/>
              <a:gd name="connsiteY24-680" fmla="*/ 32146 h 207168"/>
              <a:gd name="connsiteX25-681" fmla="*/ 104909 w 206708"/>
              <a:gd name="connsiteY25-682" fmla="*/ 32146 h 207168"/>
              <a:gd name="connsiteX26-683" fmla="*/ 83478 w 206708"/>
              <a:gd name="connsiteY26-684" fmla="*/ 34825 h 207168"/>
              <a:gd name="connsiteX27-685" fmla="*/ 75441 w 206708"/>
              <a:gd name="connsiteY27-686" fmla="*/ 26789 h 207168"/>
              <a:gd name="connsiteX28-687" fmla="*/ 154022 w 206708"/>
              <a:gd name="connsiteY28-688" fmla="*/ 26789 h 207168"/>
              <a:gd name="connsiteX29-689" fmla="*/ 162059 w 206708"/>
              <a:gd name="connsiteY29-690" fmla="*/ 13970 h 207168"/>
              <a:gd name="connsiteX30-691" fmla="*/ 33472 w 206708"/>
              <a:gd name="connsiteY30-692" fmla="*/ 0 h 207168"/>
              <a:gd name="connsiteX31-693" fmla="*/ 54903 w 206708"/>
              <a:gd name="connsiteY31-694" fmla="*/ 8929 h 207168"/>
              <a:gd name="connsiteX32-695" fmla="*/ 46866 w 206708"/>
              <a:gd name="connsiteY32-696" fmla="*/ 16073 h 207168"/>
              <a:gd name="connsiteX33-697" fmla="*/ 46866 w 206708"/>
              <a:gd name="connsiteY33-698" fmla="*/ 48220 h 207168"/>
              <a:gd name="connsiteX34-699" fmla="*/ 71869 w 206708"/>
              <a:gd name="connsiteY34-700" fmla="*/ 61168 h 207168"/>
              <a:gd name="connsiteX35-701" fmla="*/ 76334 w 206708"/>
              <a:gd name="connsiteY35-702" fmla="*/ 72776 h 207168"/>
              <a:gd name="connsiteX36-703" fmla="*/ 71869 w 206708"/>
              <a:gd name="connsiteY36-704" fmla="*/ 82599 h 207168"/>
              <a:gd name="connsiteX37-705" fmla="*/ 63386 w 206708"/>
              <a:gd name="connsiteY37-706" fmla="*/ 75009 h 207168"/>
              <a:gd name="connsiteX38-707" fmla="*/ 46866 w 206708"/>
              <a:gd name="connsiteY38-708" fmla="*/ 52685 h 207168"/>
              <a:gd name="connsiteX39-709" fmla="*/ 46866 w 206708"/>
              <a:gd name="connsiteY39-710" fmla="*/ 166092 h 207168"/>
              <a:gd name="connsiteX40-711" fmla="*/ 47759 w 206708"/>
              <a:gd name="connsiteY40-712" fmla="*/ 200918 h 207168"/>
              <a:gd name="connsiteX41-713" fmla="*/ 33472 w 206708"/>
              <a:gd name="connsiteY41-714" fmla="*/ 207168 h 207168"/>
              <a:gd name="connsiteX42-715" fmla="*/ 34365 w 206708"/>
              <a:gd name="connsiteY42-716" fmla="*/ 160734 h 207168"/>
              <a:gd name="connsiteX43-717" fmla="*/ 34365 w 206708"/>
              <a:gd name="connsiteY43-718" fmla="*/ 33039 h 207168"/>
              <a:gd name="connsiteX44-719" fmla="*/ 33472 w 206708"/>
              <a:gd name="connsiteY44-720" fmla="*/ 0 h 207168"/>
              <a:gd name="connsiteX0-721" fmla="*/ 14719 w 206708"/>
              <a:gd name="connsiteY0-722" fmla="*/ 56257 h 207168"/>
              <a:gd name="connsiteX1-723" fmla="*/ 18291 w 206708"/>
              <a:gd name="connsiteY1-724" fmla="*/ 56257 h 207168"/>
              <a:gd name="connsiteX2-725" fmla="*/ 20077 w 206708"/>
              <a:gd name="connsiteY2-726" fmla="*/ 90189 h 207168"/>
              <a:gd name="connsiteX3-727" fmla="*/ 12933 w 206708"/>
              <a:gd name="connsiteY3-728" fmla="*/ 100459 h 207168"/>
              <a:gd name="connsiteX4-729" fmla="*/ 2218 w 206708"/>
              <a:gd name="connsiteY4-730" fmla="*/ 100905 h 207168"/>
              <a:gd name="connsiteX5-731" fmla="*/ 4450 w 206708"/>
              <a:gd name="connsiteY5-732" fmla="*/ 88403 h 207168"/>
              <a:gd name="connsiteX6-733" fmla="*/ 14719 w 206708"/>
              <a:gd name="connsiteY6-734" fmla="*/ 56257 h 207168"/>
              <a:gd name="connsiteX7-735" fmla="*/ 162059 w 206708"/>
              <a:gd name="connsiteY7-736" fmla="*/ 13970 h 207168"/>
              <a:gd name="connsiteX8-737" fmla="*/ 187408 w 206708"/>
              <a:gd name="connsiteY8-738" fmla="*/ 19271 h 207168"/>
              <a:gd name="connsiteX9-739" fmla="*/ 183186 w 206708"/>
              <a:gd name="connsiteY9-740" fmla="*/ 40889 h 207168"/>
              <a:gd name="connsiteX10-741" fmla="*/ 173346 w 206708"/>
              <a:gd name="connsiteY10-742" fmla="*/ 58132 h 207168"/>
              <a:gd name="connsiteX11-743" fmla="*/ 114240 w 206708"/>
              <a:gd name="connsiteY11-744" fmla="*/ 127451 h 207168"/>
              <a:gd name="connsiteX12-745" fmla="*/ 84817 w 206708"/>
              <a:gd name="connsiteY12-746" fmla="*/ 172343 h 207168"/>
              <a:gd name="connsiteX13-747" fmla="*/ 102230 w 206708"/>
              <a:gd name="connsiteY13-748" fmla="*/ 182165 h 207168"/>
              <a:gd name="connsiteX14-749" fmla="*/ 170989 w 206708"/>
              <a:gd name="connsiteY14-750" fmla="*/ 182165 h 207168"/>
              <a:gd name="connsiteX15-751" fmla="*/ 184830 w 206708"/>
              <a:gd name="connsiteY15-752" fmla="*/ 172343 h 207168"/>
              <a:gd name="connsiteX16-753" fmla="*/ 188848 w 206708"/>
              <a:gd name="connsiteY16-754" fmla="*/ 132159 h 207168"/>
              <a:gd name="connsiteX17-755" fmla="*/ 193313 w 206708"/>
              <a:gd name="connsiteY17-756" fmla="*/ 132159 h 207168"/>
              <a:gd name="connsiteX18-757" fmla="*/ 194653 w 206708"/>
              <a:gd name="connsiteY18-758" fmla="*/ 159394 h 207168"/>
              <a:gd name="connsiteX19-759" fmla="*/ 206708 w 206708"/>
              <a:gd name="connsiteY19-760" fmla="*/ 178593 h 207168"/>
              <a:gd name="connsiteX20-761" fmla="*/ 187724 w 206708"/>
              <a:gd name="connsiteY20-762" fmla="*/ 201867 h 207168"/>
              <a:gd name="connsiteX21-763" fmla="*/ 144772 w 206708"/>
              <a:gd name="connsiteY21-764" fmla="*/ 201867 h 207168"/>
              <a:gd name="connsiteX22-765" fmla="*/ 81144 w 206708"/>
              <a:gd name="connsiteY22-766" fmla="*/ 190994 h 207168"/>
              <a:gd name="connsiteX23-767" fmla="*/ 77227 w 206708"/>
              <a:gd name="connsiteY23-768" fmla="*/ 154037 h 207168"/>
              <a:gd name="connsiteX24-769" fmla="*/ 154915 w 206708"/>
              <a:gd name="connsiteY24-770" fmla="*/ 32146 h 207168"/>
              <a:gd name="connsiteX25-771" fmla="*/ 104909 w 206708"/>
              <a:gd name="connsiteY25-772" fmla="*/ 32146 h 207168"/>
              <a:gd name="connsiteX26-773" fmla="*/ 83478 w 206708"/>
              <a:gd name="connsiteY26-774" fmla="*/ 34825 h 207168"/>
              <a:gd name="connsiteX27-775" fmla="*/ 75441 w 206708"/>
              <a:gd name="connsiteY27-776" fmla="*/ 26789 h 207168"/>
              <a:gd name="connsiteX28-777" fmla="*/ 146533 w 206708"/>
              <a:gd name="connsiteY28-778" fmla="*/ 20798 h 207168"/>
              <a:gd name="connsiteX29-779" fmla="*/ 162059 w 206708"/>
              <a:gd name="connsiteY29-780" fmla="*/ 13970 h 207168"/>
              <a:gd name="connsiteX30-781" fmla="*/ 33472 w 206708"/>
              <a:gd name="connsiteY30-782" fmla="*/ 0 h 207168"/>
              <a:gd name="connsiteX31-783" fmla="*/ 54903 w 206708"/>
              <a:gd name="connsiteY31-784" fmla="*/ 8929 h 207168"/>
              <a:gd name="connsiteX32-785" fmla="*/ 46866 w 206708"/>
              <a:gd name="connsiteY32-786" fmla="*/ 16073 h 207168"/>
              <a:gd name="connsiteX33-787" fmla="*/ 46866 w 206708"/>
              <a:gd name="connsiteY33-788" fmla="*/ 48220 h 207168"/>
              <a:gd name="connsiteX34-789" fmla="*/ 71869 w 206708"/>
              <a:gd name="connsiteY34-790" fmla="*/ 61168 h 207168"/>
              <a:gd name="connsiteX35-791" fmla="*/ 76334 w 206708"/>
              <a:gd name="connsiteY35-792" fmla="*/ 72776 h 207168"/>
              <a:gd name="connsiteX36-793" fmla="*/ 71869 w 206708"/>
              <a:gd name="connsiteY36-794" fmla="*/ 82599 h 207168"/>
              <a:gd name="connsiteX37-795" fmla="*/ 63386 w 206708"/>
              <a:gd name="connsiteY37-796" fmla="*/ 75009 h 207168"/>
              <a:gd name="connsiteX38-797" fmla="*/ 46866 w 206708"/>
              <a:gd name="connsiteY38-798" fmla="*/ 52685 h 207168"/>
              <a:gd name="connsiteX39-799" fmla="*/ 46866 w 206708"/>
              <a:gd name="connsiteY39-800" fmla="*/ 166092 h 207168"/>
              <a:gd name="connsiteX40-801" fmla="*/ 47759 w 206708"/>
              <a:gd name="connsiteY40-802" fmla="*/ 200918 h 207168"/>
              <a:gd name="connsiteX41-803" fmla="*/ 33472 w 206708"/>
              <a:gd name="connsiteY41-804" fmla="*/ 207168 h 207168"/>
              <a:gd name="connsiteX42-805" fmla="*/ 34365 w 206708"/>
              <a:gd name="connsiteY42-806" fmla="*/ 160734 h 207168"/>
              <a:gd name="connsiteX43-807" fmla="*/ 34365 w 206708"/>
              <a:gd name="connsiteY43-808" fmla="*/ 33039 h 207168"/>
              <a:gd name="connsiteX44-809" fmla="*/ 33472 w 206708"/>
              <a:gd name="connsiteY44-810" fmla="*/ 0 h 207168"/>
              <a:gd name="connsiteX0-811" fmla="*/ 14719 w 206708"/>
              <a:gd name="connsiteY0-812" fmla="*/ 56257 h 207168"/>
              <a:gd name="connsiteX1-813" fmla="*/ 18291 w 206708"/>
              <a:gd name="connsiteY1-814" fmla="*/ 56257 h 207168"/>
              <a:gd name="connsiteX2-815" fmla="*/ 20077 w 206708"/>
              <a:gd name="connsiteY2-816" fmla="*/ 90189 h 207168"/>
              <a:gd name="connsiteX3-817" fmla="*/ 12933 w 206708"/>
              <a:gd name="connsiteY3-818" fmla="*/ 100459 h 207168"/>
              <a:gd name="connsiteX4-819" fmla="*/ 2218 w 206708"/>
              <a:gd name="connsiteY4-820" fmla="*/ 100905 h 207168"/>
              <a:gd name="connsiteX5-821" fmla="*/ 4450 w 206708"/>
              <a:gd name="connsiteY5-822" fmla="*/ 88403 h 207168"/>
              <a:gd name="connsiteX6-823" fmla="*/ 14719 w 206708"/>
              <a:gd name="connsiteY6-824" fmla="*/ 56257 h 207168"/>
              <a:gd name="connsiteX7-825" fmla="*/ 174041 w 206708"/>
              <a:gd name="connsiteY7-826" fmla="*/ 3486 h 207168"/>
              <a:gd name="connsiteX8-827" fmla="*/ 187408 w 206708"/>
              <a:gd name="connsiteY8-828" fmla="*/ 19271 h 207168"/>
              <a:gd name="connsiteX9-829" fmla="*/ 183186 w 206708"/>
              <a:gd name="connsiteY9-830" fmla="*/ 40889 h 207168"/>
              <a:gd name="connsiteX10-831" fmla="*/ 173346 w 206708"/>
              <a:gd name="connsiteY10-832" fmla="*/ 58132 h 207168"/>
              <a:gd name="connsiteX11-833" fmla="*/ 114240 w 206708"/>
              <a:gd name="connsiteY11-834" fmla="*/ 127451 h 207168"/>
              <a:gd name="connsiteX12-835" fmla="*/ 84817 w 206708"/>
              <a:gd name="connsiteY12-836" fmla="*/ 172343 h 207168"/>
              <a:gd name="connsiteX13-837" fmla="*/ 102230 w 206708"/>
              <a:gd name="connsiteY13-838" fmla="*/ 182165 h 207168"/>
              <a:gd name="connsiteX14-839" fmla="*/ 170989 w 206708"/>
              <a:gd name="connsiteY14-840" fmla="*/ 182165 h 207168"/>
              <a:gd name="connsiteX15-841" fmla="*/ 184830 w 206708"/>
              <a:gd name="connsiteY15-842" fmla="*/ 172343 h 207168"/>
              <a:gd name="connsiteX16-843" fmla="*/ 188848 w 206708"/>
              <a:gd name="connsiteY16-844" fmla="*/ 132159 h 207168"/>
              <a:gd name="connsiteX17-845" fmla="*/ 193313 w 206708"/>
              <a:gd name="connsiteY17-846" fmla="*/ 132159 h 207168"/>
              <a:gd name="connsiteX18-847" fmla="*/ 194653 w 206708"/>
              <a:gd name="connsiteY18-848" fmla="*/ 159394 h 207168"/>
              <a:gd name="connsiteX19-849" fmla="*/ 206708 w 206708"/>
              <a:gd name="connsiteY19-850" fmla="*/ 178593 h 207168"/>
              <a:gd name="connsiteX20-851" fmla="*/ 187724 w 206708"/>
              <a:gd name="connsiteY20-852" fmla="*/ 201867 h 207168"/>
              <a:gd name="connsiteX21-853" fmla="*/ 144772 w 206708"/>
              <a:gd name="connsiteY21-854" fmla="*/ 201867 h 207168"/>
              <a:gd name="connsiteX22-855" fmla="*/ 81144 w 206708"/>
              <a:gd name="connsiteY22-856" fmla="*/ 190994 h 207168"/>
              <a:gd name="connsiteX23-857" fmla="*/ 77227 w 206708"/>
              <a:gd name="connsiteY23-858" fmla="*/ 154037 h 207168"/>
              <a:gd name="connsiteX24-859" fmla="*/ 154915 w 206708"/>
              <a:gd name="connsiteY24-860" fmla="*/ 32146 h 207168"/>
              <a:gd name="connsiteX25-861" fmla="*/ 104909 w 206708"/>
              <a:gd name="connsiteY25-862" fmla="*/ 32146 h 207168"/>
              <a:gd name="connsiteX26-863" fmla="*/ 83478 w 206708"/>
              <a:gd name="connsiteY26-864" fmla="*/ 34825 h 207168"/>
              <a:gd name="connsiteX27-865" fmla="*/ 75441 w 206708"/>
              <a:gd name="connsiteY27-866" fmla="*/ 26789 h 207168"/>
              <a:gd name="connsiteX28-867" fmla="*/ 146533 w 206708"/>
              <a:gd name="connsiteY28-868" fmla="*/ 20798 h 207168"/>
              <a:gd name="connsiteX29-869" fmla="*/ 174041 w 206708"/>
              <a:gd name="connsiteY29-870" fmla="*/ 3486 h 207168"/>
              <a:gd name="connsiteX30-871" fmla="*/ 33472 w 206708"/>
              <a:gd name="connsiteY30-872" fmla="*/ 0 h 207168"/>
              <a:gd name="connsiteX31-873" fmla="*/ 54903 w 206708"/>
              <a:gd name="connsiteY31-874" fmla="*/ 8929 h 207168"/>
              <a:gd name="connsiteX32-875" fmla="*/ 46866 w 206708"/>
              <a:gd name="connsiteY32-876" fmla="*/ 16073 h 207168"/>
              <a:gd name="connsiteX33-877" fmla="*/ 46866 w 206708"/>
              <a:gd name="connsiteY33-878" fmla="*/ 48220 h 207168"/>
              <a:gd name="connsiteX34-879" fmla="*/ 71869 w 206708"/>
              <a:gd name="connsiteY34-880" fmla="*/ 61168 h 207168"/>
              <a:gd name="connsiteX35-881" fmla="*/ 76334 w 206708"/>
              <a:gd name="connsiteY35-882" fmla="*/ 72776 h 207168"/>
              <a:gd name="connsiteX36-883" fmla="*/ 71869 w 206708"/>
              <a:gd name="connsiteY36-884" fmla="*/ 82599 h 207168"/>
              <a:gd name="connsiteX37-885" fmla="*/ 63386 w 206708"/>
              <a:gd name="connsiteY37-886" fmla="*/ 75009 h 207168"/>
              <a:gd name="connsiteX38-887" fmla="*/ 46866 w 206708"/>
              <a:gd name="connsiteY38-888" fmla="*/ 52685 h 207168"/>
              <a:gd name="connsiteX39-889" fmla="*/ 46866 w 206708"/>
              <a:gd name="connsiteY39-890" fmla="*/ 166092 h 207168"/>
              <a:gd name="connsiteX40-891" fmla="*/ 47759 w 206708"/>
              <a:gd name="connsiteY40-892" fmla="*/ 200918 h 207168"/>
              <a:gd name="connsiteX41-893" fmla="*/ 33472 w 206708"/>
              <a:gd name="connsiteY41-894" fmla="*/ 207168 h 207168"/>
              <a:gd name="connsiteX42-895" fmla="*/ 34365 w 206708"/>
              <a:gd name="connsiteY42-896" fmla="*/ 160734 h 207168"/>
              <a:gd name="connsiteX43-897" fmla="*/ 34365 w 206708"/>
              <a:gd name="connsiteY43-898" fmla="*/ 33039 h 207168"/>
              <a:gd name="connsiteX44-899" fmla="*/ 33472 w 206708"/>
              <a:gd name="connsiteY44-900" fmla="*/ 0 h 207168"/>
              <a:gd name="connsiteX0-901" fmla="*/ 14719 w 206708"/>
              <a:gd name="connsiteY0-902" fmla="*/ 56257 h 207168"/>
              <a:gd name="connsiteX1-903" fmla="*/ 18291 w 206708"/>
              <a:gd name="connsiteY1-904" fmla="*/ 56257 h 207168"/>
              <a:gd name="connsiteX2-905" fmla="*/ 20077 w 206708"/>
              <a:gd name="connsiteY2-906" fmla="*/ 90189 h 207168"/>
              <a:gd name="connsiteX3-907" fmla="*/ 12933 w 206708"/>
              <a:gd name="connsiteY3-908" fmla="*/ 100459 h 207168"/>
              <a:gd name="connsiteX4-909" fmla="*/ 2218 w 206708"/>
              <a:gd name="connsiteY4-910" fmla="*/ 100905 h 207168"/>
              <a:gd name="connsiteX5-911" fmla="*/ 4450 w 206708"/>
              <a:gd name="connsiteY5-912" fmla="*/ 88403 h 207168"/>
              <a:gd name="connsiteX6-913" fmla="*/ 14719 w 206708"/>
              <a:gd name="connsiteY6-914" fmla="*/ 56257 h 207168"/>
              <a:gd name="connsiteX7-915" fmla="*/ 174041 w 206708"/>
              <a:gd name="connsiteY7-916" fmla="*/ 3486 h 207168"/>
              <a:gd name="connsiteX8-917" fmla="*/ 187408 w 206708"/>
              <a:gd name="connsiteY8-918" fmla="*/ 19271 h 207168"/>
              <a:gd name="connsiteX9-919" fmla="*/ 183186 w 206708"/>
              <a:gd name="connsiteY9-920" fmla="*/ 40889 h 207168"/>
              <a:gd name="connsiteX10-921" fmla="*/ 173346 w 206708"/>
              <a:gd name="connsiteY10-922" fmla="*/ 58132 h 207168"/>
              <a:gd name="connsiteX11-923" fmla="*/ 114240 w 206708"/>
              <a:gd name="connsiteY11-924" fmla="*/ 127451 h 207168"/>
              <a:gd name="connsiteX12-925" fmla="*/ 84817 w 206708"/>
              <a:gd name="connsiteY12-926" fmla="*/ 172343 h 207168"/>
              <a:gd name="connsiteX13-927" fmla="*/ 102230 w 206708"/>
              <a:gd name="connsiteY13-928" fmla="*/ 182165 h 207168"/>
              <a:gd name="connsiteX14-929" fmla="*/ 170989 w 206708"/>
              <a:gd name="connsiteY14-930" fmla="*/ 182165 h 207168"/>
              <a:gd name="connsiteX15-931" fmla="*/ 184830 w 206708"/>
              <a:gd name="connsiteY15-932" fmla="*/ 172343 h 207168"/>
              <a:gd name="connsiteX16-933" fmla="*/ 188848 w 206708"/>
              <a:gd name="connsiteY16-934" fmla="*/ 132159 h 207168"/>
              <a:gd name="connsiteX17-935" fmla="*/ 193313 w 206708"/>
              <a:gd name="connsiteY17-936" fmla="*/ 132159 h 207168"/>
              <a:gd name="connsiteX18-937" fmla="*/ 194653 w 206708"/>
              <a:gd name="connsiteY18-938" fmla="*/ 159394 h 207168"/>
              <a:gd name="connsiteX19-939" fmla="*/ 206708 w 206708"/>
              <a:gd name="connsiteY19-940" fmla="*/ 178593 h 207168"/>
              <a:gd name="connsiteX20-941" fmla="*/ 187724 w 206708"/>
              <a:gd name="connsiteY20-942" fmla="*/ 201867 h 207168"/>
              <a:gd name="connsiteX21-943" fmla="*/ 144772 w 206708"/>
              <a:gd name="connsiteY21-944" fmla="*/ 201867 h 207168"/>
              <a:gd name="connsiteX22-945" fmla="*/ 81144 w 206708"/>
              <a:gd name="connsiteY22-946" fmla="*/ 190994 h 207168"/>
              <a:gd name="connsiteX23-947" fmla="*/ 77227 w 206708"/>
              <a:gd name="connsiteY23-948" fmla="*/ 154037 h 207168"/>
              <a:gd name="connsiteX24-949" fmla="*/ 154915 w 206708"/>
              <a:gd name="connsiteY24-950" fmla="*/ 32146 h 207168"/>
              <a:gd name="connsiteX25-951" fmla="*/ 104909 w 206708"/>
              <a:gd name="connsiteY25-952" fmla="*/ 32146 h 207168"/>
              <a:gd name="connsiteX26-953" fmla="*/ 83478 w 206708"/>
              <a:gd name="connsiteY26-954" fmla="*/ 34825 h 207168"/>
              <a:gd name="connsiteX27-955" fmla="*/ 75441 w 206708"/>
              <a:gd name="connsiteY27-956" fmla="*/ 26789 h 207168"/>
              <a:gd name="connsiteX28-957" fmla="*/ 146533 w 206708"/>
              <a:gd name="connsiteY28-958" fmla="*/ 14807 h 207168"/>
              <a:gd name="connsiteX29-959" fmla="*/ 174041 w 206708"/>
              <a:gd name="connsiteY29-960" fmla="*/ 3486 h 207168"/>
              <a:gd name="connsiteX30-961" fmla="*/ 33472 w 206708"/>
              <a:gd name="connsiteY30-962" fmla="*/ 0 h 207168"/>
              <a:gd name="connsiteX31-963" fmla="*/ 54903 w 206708"/>
              <a:gd name="connsiteY31-964" fmla="*/ 8929 h 207168"/>
              <a:gd name="connsiteX32-965" fmla="*/ 46866 w 206708"/>
              <a:gd name="connsiteY32-966" fmla="*/ 16073 h 207168"/>
              <a:gd name="connsiteX33-967" fmla="*/ 46866 w 206708"/>
              <a:gd name="connsiteY33-968" fmla="*/ 48220 h 207168"/>
              <a:gd name="connsiteX34-969" fmla="*/ 71869 w 206708"/>
              <a:gd name="connsiteY34-970" fmla="*/ 61168 h 207168"/>
              <a:gd name="connsiteX35-971" fmla="*/ 76334 w 206708"/>
              <a:gd name="connsiteY35-972" fmla="*/ 72776 h 207168"/>
              <a:gd name="connsiteX36-973" fmla="*/ 71869 w 206708"/>
              <a:gd name="connsiteY36-974" fmla="*/ 82599 h 207168"/>
              <a:gd name="connsiteX37-975" fmla="*/ 63386 w 206708"/>
              <a:gd name="connsiteY37-976" fmla="*/ 75009 h 207168"/>
              <a:gd name="connsiteX38-977" fmla="*/ 46866 w 206708"/>
              <a:gd name="connsiteY38-978" fmla="*/ 52685 h 207168"/>
              <a:gd name="connsiteX39-979" fmla="*/ 46866 w 206708"/>
              <a:gd name="connsiteY39-980" fmla="*/ 166092 h 207168"/>
              <a:gd name="connsiteX40-981" fmla="*/ 47759 w 206708"/>
              <a:gd name="connsiteY40-982" fmla="*/ 200918 h 207168"/>
              <a:gd name="connsiteX41-983" fmla="*/ 33472 w 206708"/>
              <a:gd name="connsiteY41-984" fmla="*/ 207168 h 207168"/>
              <a:gd name="connsiteX42-985" fmla="*/ 34365 w 206708"/>
              <a:gd name="connsiteY42-986" fmla="*/ 160734 h 207168"/>
              <a:gd name="connsiteX43-987" fmla="*/ 34365 w 206708"/>
              <a:gd name="connsiteY43-988" fmla="*/ 33039 h 207168"/>
              <a:gd name="connsiteX44-989" fmla="*/ 33472 w 206708"/>
              <a:gd name="connsiteY44-990" fmla="*/ 0 h 207168"/>
              <a:gd name="connsiteX0-991" fmla="*/ 20780 w 212769"/>
              <a:gd name="connsiteY0-992" fmla="*/ 56257 h 207168"/>
              <a:gd name="connsiteX1-993" fmla="*/ 24352 w 212769"/>
              <a:gd name="connsiteY1-994" fmla="*/ 56257 h 207168"/>
              <a:gd name="connsiteX2-995" fmla="*/ 26138 w 212769"/>
              <a:gd name="connsiteY2-996" fmla="*/ 90189 h 207168"/>
              <a:gd name="connsiteX3-997" fmla="*/ 18994 w 212769"/>
              <a:gd name="connsiteY3-998" fmla="*/ 100459 h 207168"/>
              <a:gd name="connsiteX4-999" fmla="*/ 8279 w 212769"/>
              <a:gd name="connsiteY4-1000" fmla="*/ 100905 h 207168"/>
              <a:gd name="connsiteX5-1001" fmla="*/ 1525 w 212769"/>
              <a:gd name="connsiteY5-1002" fmla="*/ 82412 h 207168"/>
              <a:gd name="connsiteX6-1003" fmla="*/ 20780 w 212769"/>
              <a:gd name="connsiteY6-1004" fmla="*/ 56257 h 207168"/>
              <a:gd name="connsiteX7-1005" fmla="*/ 180102 w 212769"/>
              <a:gd name="connsiteY7-1006" fmla="*/ 3486 h 207168"/>
              <a:gd name="connsiteX8-1007" fmla="*/ 193469 w 212769"/>
              <a:gd name="connsiteY8-1008" fmla="*/ 19271 h 207168"/>
              <a:gd name="connsiteX9-1009" fmla="*/ 189247 w 212769"/>
              <a:gd name="connsiteY9-1010" fmla="*/ 40889 h 207168"/>
              <a:gd name="connsiteX10-1011" fmla="*/ 179407 w 212769"/>
              <a:gd name="connsiteY10-1012" fmla="*/ 58132 h 207168"/>
              <a:gd name="connsiteX11-1013" fmla="*/ 120301 w 212769"/>
              <a:gd name="connsiteY11-1014" fmla="*/ 127451 h 207168"/>
              <a:gd name="connsiteX12-1015" fmla="*/ 90878 w 212769"/>
              <a:gd name="connsiteY12-1016" fmla="*/ 172343 h 207168"/>
              <a:gd name="connsiteX13-1017" fmla="*/ 108291 w 212769"/>
              <a:gd name="connsiteY13-1018" fmla="*/ 182165 h 207168"/>
              <a:gd name="connsiteX14-1019" fmla="*/ 177050 w 212769"/>
              <a:gd name="connsiteY14-1020" fmla="*/ 182165 h 207168"/>
              <a:gd name="connsiteX15-1021" fmla="*/ 190891 w 212769"/>
              <a:gd name="connsiteY15-1022" fmla="*/ 172343 h 207168"/>
              <a:gd name="connsiteX16-1023" fmla="*/ 194909 w 212769"/>
              <a:gd name="connsiteY16-1024" fmla="*/ 132159 h 207168"/>
              <a:gd name="connsiteX17-1025" fmla="*/ 199374 w 212769"/>
              <a:gd name="connsiteY17-1026" fmla="*/ 132159 h 207168"/>
              <a:gd name="connsiteX18-1027" fmla="*/ 200714 w 212769"/>
              <a:gd name="connsiteY18-1028" fmla="*/ 159394 h 207168"/>
              <a:gd name="connsiteX19-1029" fmla="*/ 212769 w 212769"/>
              <a:gd name="connsiteY19-1030" fmla="*/ 178593 h 207168"/>
              <a:gd name="connsiteX20-1031" fmla="*/ 193785 w 212769"/>
              <a:gd name="connsiteY20-1032" fmla="*/ 201867 h 207168"/>
              <a:gd name="connsiteX21-1033" fmla="*/ 150833 w 212769"/>
              <a:gd name="connsiteY21-1034" fmla="*/ 201867 h 207168"/>
              <a:gd name="connsiteX22-1035" fmla="*/ 87205 w 212769"/>
              <a:gd name="connsiteY22-1036" fmla="*/ 190994 h 207168"/>
              <a:gd name="connsiteX23-1037" fmla="*/ 83288 w 212769"/>
              <a:gd name="connsiteY23-1038" fmla="*/ 154037 h 207168"/>
              <a:gd name="connsiteX24-1039" fmla="*/ 160976 w 212769"/>
              <a:gd name="connsiteY24-1040" fmla="*/ 32146 h 207168"/>
              <a:gd name="connsiteX25-1041" fmla="*/ 110970 w 212769"/>
              <a:gd name="connsiteY25-1042" fmla="*/ 32146 h 207168"/>
              <a:gd name="connsiteX26-1043" fmla="*/ 89539 w 212769"/>
              <a:gd name="connsiteY26-1044" fmla="*/ 34825 h 207168"/>
              <a:gd name="connsiteX27-1045" fmla="*/ 81502 w 212769"/>
              <a:gd name="connsiteY27-1046" fmla="*/ 26789 h 207168"/>
              <a:gd name="connsiteX28-1047" fmla="*/ 152594 w 212769"/>
              <a:gd name="connsiteY28-1048" fmla="*/ 14807 h 207168"/>
              <a:gd name="connsiteX29-1049" fmla="*/ 180102 w 212769"/>
              <a:gd name="connsiteY29-1050" fmla="*/ 3486 h 207168"/>
              <a:gd name="connsiteX30-1051" fmla="*/ 39533 w 212769"/>
              <a:gd name="connsiteY30-1052" fmla="*/ 0 h 207168"/>
              <a:gd name="connsiteX31-1053" fmla="*/ 60964 w 212769"/>
              <a:gd name="connsiteY31-1054" fmla="*/ 8929 h 207168"/>
              <a:gd name="connsiteX32-1055" fmla="*/ 52927 w 212769"/>
              <a:gd name="connsiteY32-1056" fmla="*/ 16073 h 207168"/>
              <a:gd name="connsiteX33-1057" fmla="*/ 52927 w 212769"/>
              <a:gd name="connsiteY33-1058" fmla="*/ 48220 h 207168"/>
              <a:gd name="connsiteX34-1059" fmla="*/ 77930 w 212769"/>
              <a:gd name="connsiteY34-1060" fmla="*/ 61168 h 207168"/>
              <a:gd name="connsiteX35-1061" fmla="*/ 82395 w 212769"/>
              <a:gd name="connsiteY35-1062" fmla="*/ 72776 h 207168"/>
              <a:gd name="connsiteX36-1063" fmla="*/ 77930 w 212769"/>
              <a:gd name="connsiteY36-1064" fmla="*/ 82599 h 207168"/>
              <a:gd name="connsiteX37-1065" fmla="*/ 69447 w 212769"/>
              <a:gd name="connsiteY37-1066" fmla="*/ 75009 h 207168"/>
              <a:gd name="connsiteX38-1067" fmla="*/ 52927 w 212769"/>
              <a:gd name="connsiteY38-1068" fmla="*/ 52685 h 207168"/>
              <a:gd name="connsiteX39-1069" fmla="*/ 52927 w 212769"/>
              <a:gd name="connsiteY39-1070" fmla="*/ 166092 h 207168"/>
              <a:gd name="connsiteX40-1071" fmla="*/ 53820 w 212769"/>
              <a:gd name="connsiteY40-1072" fmla="*/ 200918 h 207168"/>
              <a:gd name="connsiteX41-1073" fmla="*/ 39533 w 212769"/>
              <a:gd name="connsiteY41-1074" fmla="*/ 207168 h 207168"/>
              <a:gd name="connsiteX42-1075" fmla="*/ 40426 w 212769"/>
              <a:gd name="connsiteY42-1076" fmla="*/ 160734 h 207168"/>
              <a:gd name="connsiteX43-1077" fmla="*/ 40426 w 212769"/>
              <a:gd name="connsiteY43-1078" fmla="*/ 33039 h 207168"/>
              <a:gd name="connsiteX44-1079" fmla="*/ 39533 w 212769"/>
              <a:gd name="connsiteY44-1080" fmla="*/ 0 h 207168"/>
              <a:gd name="connsiteX0-1081" fmla="*/ 20780 w 212769"/>
              <a:gd name="connsiteY0-1082" fmla="*/ 56257 h 252100"/>
              <a:gd name="connsiteX1-1083" fmla="*/ 24352 w 212769"/>
              <a:gd name="connsiteY1-1084" fmla="*/ 56257 h 252100"/>
              <a:gd name="connsiteX2-1085" fmla="*/ 26138 w 212769"/>
              <a:gd name="connsiteY2-1086" fmla="*/ 90189 h 252100"/>
              <a:gd name="connsiteX3-1087" fmla="*/ 18994 w 212769"/>
              <a:gd name="connsiteY3-1088" fmla="*/ 100459 h 252100"/>
              <a:gd name="connsiteX4-1089" fmla="*/ 8279 w 212769"/>
              <a:gd name="connsiteY4-1090" fmla="*/ 100905 h 252100"/>
              <a:gd name="connsiteX5-1091" fmla="*/ 1525 w 212769"/>
              <a:gd name="connsiteY5-1092" fmla="*/ 82412 h 252100"/>
              <a:gd name="connsiteX6-1093" fmla="*/ 20780 w 212769"/>
              <a:gd name="connsiteY6-1094" fmla="*/ 56257 h 252100"/>
              <a:gd name="connsiteX7-1095" fmla="*/ 180102 w 212769"/>
              <a:gd name="connsiteY7-1096" fmla="*/ 3486 h 252100"/>
              <a:gd name="connsiteX8-1097" fmla="*/ 193469 w 212769"/>
              <a:gd name="connsiteY8-1098" fmla="*/ 19271 h 252100"/>
              <a:gd name="connsiteX9-1099" fmla="*/ 189247 w 212769"/>
              <a:gd name="connsiteY9-1100" fmla="*/ 40889 h 252100"/>
              <a:gd name="connsiteX10-1101" fmla="*/ 179407 w 212769"/>
              <a:gd name="connsiteY10-1102" fmla="*/ 58132 h 252100"/>
              <a:gd name="connsiteX11-1103" fmla="*/ 120301 w 212769"/>
              <a:gd name="connsiteY11-1104" fmla="*/ 127451 h 252100"/>
              <a:gd name="connsiteX12-1105" fmla="*/ 90878 w 212769"/>
              <a:gd name="connsiteY12-1106" fmla="*/ 172343 h 252100"/>
              <a:gd name="connsiteX13-1107" fmla="*/ 108291 w 212769"/>
              <a:gd name="connsiteY13-1108" fmla="*/ 182165 h 252100"/>
              <a:gd name="connsiteX14-1109" fmla="*/ 177050 w 212769"/>
              <a:gd name="connsiteY14-1110" fmla="*/ 182165 h 252100"/>
              <a:gd name="connsiteX15-1111" fmla="*/ 190891 w 212769"/>
              <a:gd name="connsiteY15-1112" fmla="*/ 172343 h 252100"/>
              <a:gd name="connsiteX16-1113" fmla="*/ 194909 w 212769"/>
              <a:gd name="connsiteY16-1114" fmla="*/ 132159 h 252100"/>
              <a:gd name="connsiteX17-1115" fmla="*/ 199374 w 212769"/>
              <a:gd name="connsiteY17-1116" fmla="*/ 132159 h 252100"/>
              <a:gd name="connsiteX18-1117" fmla="*/ 200714 w 212769"/>
              <a:gd name="connsiteY18-1118" fmla="*/ 159394 h 252100"/>
              <a:gd name="connsiteX19-1119" fmla="*/ 212769 w 212769"/>
              <a:gd name="connsiteY19-1120" fmla="*/ 178593 h 252100"/>
              <a:gd name="connsiteX20-1121" fmla="*/ 193785 w 212769"/>
              <a:gd name="connsiteY20-1122" fmla="*/ 201867 h 252100"/>
              <a:gd name="connsiteX21-1123" fmla="*/ 150833 w 212769"/>
              <a:gd name="connsiteY21-1124" fmla="*/ 201867 h 252100"/>
              <a:gd name="connsiteX22-1125" fmla="*/ 87205 w 212769"/>
              <a:gd name="connsiteY22-1126" fmla="*/ 190994 h 252100"/>
              <a:gd name="connsiteX23-1127" fmla="*/ 83288 w 212769"/>
              <a:gd name="connsiteY23-1128" fmla="*/ 154037 h 252100"/>
              <a:gd name="connsiteX24-1129" fmla="*/ 160976 w 212769"/>
              <a:gd name="connsiteY24-1130" fmla="*/ 32146 h 252100"/>
              <a:gd name="connsiteX25-1131" fmla="*/ 110970 w 212769"/>
              <a:gd name="connsiteY25-1132" fmla="*/ 32146 h 252100"/>
              <a:gd name="connsiteX26-1133" fmla="*/ 89539 w 212769"/>
              <a:gd name="connsiteY26-1134" fmla="*/ 34825 h 252100"/>
              <a:gd name="connsiteX27-1135" fmla="*/ 81502 w 212769"/>
              <a:gd name="connsiteY27-1136" fmla="*/ 26789 h 252100"/>
              <a:gd name="connsiteX28-1137" fmla="*/ 152594 w 212769"/>
              <a:gd name="connsiteY28-1138" fmla="*/ 14807 h 252100"/>
              <a:gd name="connsiteX29-1139" fmla="*/ 180102 w 212769"/>
              <a:gd name="connsiteY29-1140" fmla="*/ 3486 h 252100"/>
              <a:gd name="connsiteX30-1141" fmla="*/ 39533 w 212769"/>
              <a:gd name="connsiteY30-1142" fmla="*/ 0 h 252100"/>
              <a:gd name="connsiteX31-1143" fmla="*/ 60964 w 212769"/>
              <a:gd name="connsiteY31-1144" fmla="*/ 8929 h 252100"/>
              <a:gd name="connsiteX32-1145" fmla="*/ 52927 w 212769"/>
              <a:gd name="connsiteY32-1146" fmla="*/ 16073 h 252100"/>
              <a:gd name="connsiteX33-1147" fmla="*/ 52927 w 212769"/>
              <a:gd name="connsiteY33-1148" fmla="*/ 48220 h 252100"/>
              <a:gd name="connsiteX34-1149" fmla="*/ 77930 w 212769"/>
              <a:gd name="connsiteY34-1150" fmla="*/ 61168 h 252100"/>
              <a:gd name="connsiteX35-1151" fmla="*/ 82395 w 212769"/>
              <a:gd name="connsiteY35-1152" fmla="*/ 72776 h 252100"/>
              <a:gd name="connsiteX36-1153" fmla="*/ 77930 w 212769"/>
              <a:gd name="connsiteY36-1154" fmla="*/ 82599 h 252100"/>
              <a:gd name="connsiteX37-1155" fmla="*/ 69447 w 212769"/>
              <a:gd name="connsiteY37-1156" fmla="*/ 75009 h 252100"/>
              <a:gd name="connsiteX38-1157" fmla="*/ 52927 w 212769"/>
              <a:gd name="connsiteY38-1158" fmla="*/ 52685 h 252100"/>
              <a:gd name="connsiteX39-1159" fmla="*/ 52927 w 212769"/>
              <a:gd name="connsiteY39-1160" fmla="*/ 166092 h 252100"/>
              <a:gd name="connsiteX40-1161" fmla="*/ 53820 w 212769"/>
              <a:gd name="connsiteY40-1162" fmla="*/ 200918 h 252100"/>
              <a:gd name="connsiteX41-1163" fmla="*/ 51515 w 212769"/>
              <a:gd name="connsiteY41-1164" fmla="*/ 252100 h 252100"/>
              <a:gd name="connsiteX42-1165" fmla="*/ 40426 w 212769"/>
              <a:gd name="connsiteY42-1166" fmla="*/ 160734 h 252100"/>
              <a:gd name="connsiteX43-1167" fmla="*/ 40426 w 212769"/>
              <a:gd name="connsiteY43-1168" fmla="*/ 33039 h 252100"/>
              <a:gd name="connsiteX44-1169" fmla="*/ 39533 w 212769"/>
              <a:gd name="connsiteY44-1170" fmla="*/ 0 h 252100"/>
              <a:gd name="connsiteX0-1171" fmla="*/ 20780 w 212769"/>
              <a:gd name="connsiteY0-1172" fmla="*/ 56257 h 252100"/>
              <a:gd name="connsiteX1-1173" fmla="*/ 24352 w 212769"/>
              <a:gd name="connsiteY1-1174" fmla="*/ 56257 h 252100"/>
              <a:gd name="connsiteX2-1175" fmla="*/ 26138 w 212769"/>
              <a:gd name="connsiteY2-1176" fmla="*/ 90189 h 252100"/>
              <a:gd name="connsiteX3-1177" fmla="*/ 18994 w 212769"/>
              <a:gd name="connsiteY3-1178" fmla="*/ 100459 h 252100"/>
              <a:gd name="connsiteX4-1179" fmla="*/ 8279 w 212769"/>
              <a:gd name="connsiteY4-1180" fmla="*/ 100905 h 252100"/>
              <a:gd name="connsiteX5-1181" fmla="*/ 1525 w 212769"/>
              <a:gd name="connsiteY5-1182" fmla="*/ 82412 h 252100"/>
              <a:gd name="connsiteX6-1183" fmla="*/ 20780 w 212769"/>
              <a:gd name="connsiteY6-1184" fmla="*/ 56257 h 252100"/>
              <a:gd name="connsiteX7-1185" fmla="*/ 180102 w 212769"/>
              <a:gd name="connsiteY7-1186" fmla="*/ 3486 h 252100"/>
              <a:gd name="connsiteX8-1187" fmla="*/ 193469 w 212769"/>
              <a:gd name="connsiteY8-1188" fmla="*/ 19271 h 252100"/>
              <a:gd name="connsiteX9-1189" fmla="*/ 189247 w 212769"/>
              <a:gd name="connsiteY9-1190" fmla="*/ 40889 h 252100"/>
              <a:gd name="connsiteX10-1191" fmla="*/ 179407 w 212769"/>
              <a:gd name="connsiteY10-1192" fmla="*/ 58132 h 252100"/>
              <a:gd name="connsiteX11-1193" fmla="*/ 120301 w 212769"/>
              <a:gd name="connsiteY11-1194" fmla="*/ 127451 h 252100"/>
              <a:gd name="connsiteX12-1195" fmla="*/ 90878 w 212769"/>
              <a:gd name="connsiteY12-1196" fmla="*/ 172343 h 252100"/>
              <a:gd name="connsiteX13-1197" fmla="*/ 108291 w 212769"/>
              <a:gd name="connsiteY13-1198" fmla="*/ 182165 h 252100"/>
              <a:gd name="connsiteX14-1199" fmla="*/ 177050 w 212769"/>
              <a:gd name="connsiteY14-1200" fmla="*/ 182165 h 252100"/>
              <a:gd name="connsiteX15-1201" fmla="*/ 190891 w 212769"/>
              <a:gd name="connsiteY15-1202" fmla="*/ 172343 h 252100"/>
              <a:gd name="connsiteX16-1203" fmla="*/ 194909 w 212769"/>
              <a:gd name="connsiteY16-1204" fmla="*/ 132159 h 252100"/>
              <a:gd name="connsiteX17-1205" fmla="*/ 199374 w 212769"/>
              <a:gd name="connsiteY17-1206" fmla="*/ 132159 h 252100"/>
              <a:gd name="connsiteX18-1207" fmla="*/ 200714 w 212769"/>
              <a:gd name="connsiteY18-1208" fmla="*/ 159394 h 252100"/>
              <a:gd name="connsiteX19-1209" fmla="*/ 212769 w 212769"/>
              <a:gd name="connsiteY19-1210" fmla="*/ 178593 h 252100"/>
              <a:gd name="connsiteX20-1211" fmla="*/ 193785 w 212769"/>
              <a:gd name="connsiteY20-1212" fmla="*/ 201867 h 252100"/>
              <a:gd name="connsiteX21-1213" fmla="*/ 150833 w 212769"/>
              <a:gd name="connsiteY21-1214" fmla="*/ 201867 h 252100"/>
              <a:gd name="connsiteX22-1215" fmla="*/ 87205 w 212769"/>
              <a:gd name="connsiteY22-1216" fmla="*/ 190994 h 252100"/>
              <a:gd name="connsiteX23-1217" fmla="*/ 83288 w 212769"/>
              <a:gd name="connsiteY23-1218" fmla="*/ 154037 h 252100"/>
              <a:gd name="connsiteX24-1219" fmla="*/ 160976 w 212769"/>
              <a:gd name="connsiteY24-1220" fmla="*/ 32146 h 252100"/>
              <a:gd name="connsiteX25-1221" fmla="*/ 110970 w 212769"/>
              <a:gd name="connsiteY25-1222" fmla="*/ 32146 h 252100"/>
              <a:gd name="connsiteX26-1223" fmla="*/ 89539 w 212769"/>
              <a:gd name="connsiteY26-1224" fmla="*/ 34825 h 252100"/>
              <a:gd name="connsiteX27-1225" fmla="*/ 81502 w 212769"/>
              <a:gd name="connsiteY27-1226" fmla="*/ 26789 h 252100"/>
              <a:gd name="connsiteX28-1227" fmla="*/ 152594 w 212769"/>
              <a:gd name="connsiteY28-1228" fmla="*/ 14807 h 252100"/>
              <a:gd name="connsiteX29-1229" fmla="*/ 180102 w 212769"/>
              <a:gd name="connsiteY29-1230" fmla="*/ 3486 h 252100"/>
              <a:gd name="connsiteX30-1231" fmla="*/ 39533 w 212769"/>
              <a:gd name="connsiteY30-1232" fmla="*/ 0 h 252100"/>
              <a:gd name="connsiteX31-1233" fmla="*/ 60964 w 212769"/>
              <a:gd name="connsiteY31-1234" fmla="*/ 8929 h 252100"/>
              <a:gd name="connsiteX32-1235" fmla="*/ 52927 w 212769"/>
              <a:gd name="connsiteY32-1236" fmla="*/ 16073 h 252100"/>
              <a:gd name="connsiteX33-1237" fmla="*/ 52927 w 212769"/>
              <a:gd name="connsiteY33-1238" fmla="*/ 48220 h 252100"/>
              <a:gd name="connsiteX34-1239" fmla="*/ 77930 w 212769"/>
              <a:gd name="connsiteY34-1240" fmla="*/ 61168 h 252100"/>
              <a:gd name="connsiteX35-1241" fmla="*/ 82395 w 212769"/>
              <a:gd name="connsiteY35-1242" fmla="*/ 72776 h 252100"/>
              <a:gd name="connsiteX36-1243" fmla="*/ 77930 w 212769"/>
              <a:gd name="connsiteY36-1244" fmla="*/ 82599 h 252100"/>
              <a:gd name="connsiteX37-1245" fmla="*/ 69447 w 212769"/>
              <a:gd name="connsiteY37-1246" fmla="*/ 75009 h 252100"/>
              <a:gd name="connsiteX38-1247" fmla="*/ 52927 w 212769"/>
              <a:gd name="connsiteY38-1248" fmla="*/ 52685 h 252100"/>
              <a:gd name="connsiteX39-1249" fmla="*/ 52927 w 212769"/>
              <a:gd name="connsiteY39-1250" fmla="*/ 166092 h 252100"/>
              <a:gd name="connsiteX40-1251" fmla="*/ 53820 w 212769"/>
              <a:gd name="connsiteY40-1252" fmla="*/ 200918 h 252100"/>
              <a:gd name="connsiteX41-1253" fmla="*/ 51515 w 212769"/>
              <a:gd name="connsiteY41-1254" fmla="*/ 252100 h 252100"/>
              <a:gd name="connsiteX42-1255" fmla="*/ 40426 w 212769"/>
              <a:gd name="connsiteY42-1256" fmla="*/ 160734 h 252100"/>
              <a:gd name="connsiteX43-1257" fmla="*/ 40426 w 212769"/>
              <a:gd name="connsiteY43-1258" fmla="*/ 33039 h 252100"/>
              <a:gd name="connsiteX44-1259" fmla="*/ 39533 w 212769"/>
              <a:gd name="connsiteY44-1260" fmla="*/ 0 h 252100"/>
              <a:gd name="connsiteX0-1261" fmla="*/ 20780 w 212769"/>
              <a:gd name="connsiteY0-1262" fmla="*/ 56257 h 252100"/>
              <a:gd name="connsiteX1-1263" fmla="*/ 24352 w 212769"/>
              <a:gd name="connsiteY1-1264" fmla="*/ 56257 h 252100"/>
              <a:gd name="connsiteX2-1265" fmla="*/ 26138 w 212769"/>
              <a:gd name="connsiteY2-1266" fmla="*/ 90189 h 252100"/>
              <a:gd name="connsiteX3-1267" fmla="*/ 18994 w 212769"/>
              <a:gd name="connsiteY3-1268" fmla="*/ 100459 h 252100"/>
              <a:gd name="connsiteX4-1269" fmla="*/ 8279 w 212769"/>
              <a:gd name="connsiteY4-1270" fmla="*/ 100905 h 252100"/>
              <a:gd name="connsiteX5-1271" fmla="*/ 1525 w 212769"/>
              <a:gd name="connsiteY5-1272" fmla="*/ 82412 h 252100"/>
              <a:gd name="connsiteX6-1273" fmla="*/ 20780 w 212769"/>
              <a:gd name="connsiteY6-1274" fmla="*/ 56257 h 252100"/>
              <a:gd name="connsiteX7-1275" fmla="*/ 180102 w 212769"/>
              <a:gd name="connsiteY7-1276" fmla="*/ 3486 h 252100"/>
              <a:gd name="connsiteX8-1277" fmla="*/ 193469 w 212769"/>
              <a:gd name="connsiteY8-1278" fmla="*/ 19271 h 252100"/>
              <a:gd name="connsiteX9-1279" fmla="*/ 189247 w 212769"/>
              <a:gd name="connsiteY9-1280" fmla="*/ 40889 h 252100"/>
              <a:gd name="connsiteX10-1281" fmla="*/ 179407 w 212769"/>
              <a:gd name="connsiteY10-1282" fmla="*/ 58132 h 252100"/>
              <a:gd name="connsiteX11-1283" fmla="*/ 120301 w 212769"/>
              <a:gd name="connsiteY11-1284" fmla="*/ 127451 h 252100"/>
              <a:gd name="connsiteX12-1285" fmla="*/ 90878 w 212769"/>
              <a:gd name="connsiteY12-1286" fmla="*/ 172343 h 252100"/>
              <a:gd name="connsiteX13-1287" fmla="*/ 108291 w 212769"/>
              <a:gd name="connsiteY13-1288" fmla="*/ 182165 h 252100"/>
              <a:gd name="connsiteX14-1289" fmla="*/ 177050 w 212769"/>
              <a:gd name="connsiteY14-1290" fmla="*/ 182165 h 252100"/>
              <a:gd name="connsiteX15-1291" fmla="*/ 190891 w 212769"/>
              <a:gd name="connsiteY15-1292" fmla="*/ 172343 h 252100"/>
              <a:gd name="connsiteX16-1293" fmla="*/ 194909 w 212769"/>
              <a:gd name="connsiteY16-1294" fmla="*/ 132159 h 252100"/>
              <a:gd name="connsiteX17-1295" fmla="*/ 199374 w 212769"/>
              <a:gd name="connsiteY17-1296" fmla="*/ 132159 h 252100"/>
              <a:gd name="connsiteX18-1297" fmla="*/ 200714 w 212769"/>
              <a:gd name="connsiteY18-1298" fmla="*/ 159394 h 252100"/>
              <a:gd name="connsiteX19-1299" fmla="*/ 212769 w 212769"/>
              <a:gd name="connsiteY19-1300" fmla="*/ 178593 h 252100"/>
              <a:gd name="connsiteX20-1301" fmla="*/ 193785 w 212769"/>
              <a:gd name="connsiteY20-1302" fmla="*/ 201867 h 252100"/>
              <a:gd name="connsiteX21-1303" fmla="*/ 150833 w 212769"/>
              <a:gd name="connsiteY21-1304" fmla="*/ 201867 h 252100"/>
              <a:gd name="connsiteX22-1305" fmla="*/ 87205 w 212769"/>
              <a:gd name="connsiteY22-1306" fmla="*/ 190994 h 252100"/>
              <a:gd name="connsiteX23-1307" fmla="*/ 83288 w 212769"/>
              <a:gd name="connsiteY23-1308" fmla="*/ 154037 h 252100"/>
              <a:gd name="connsiteX24-1309" fmla="*/ 160976 w 212769"/>
              <a:gd name="connsiteY24-1310" fmla="*/ 32146 h 252100"/>
              <a:gd name="connsiteX25-1311" fmla="*/ 110970 w 212769"/>
              <a:gd name="connsiteY25-1312" fmla="*/ 32146 h 252100"/>
              <a:gd name="connsiteX26-1313" fmla="*/ 89539 w 212769"/>
              <a:gd name="connsiteY26-1314" fmla="*/ 34825 h 252100"/>
              <a:gd name="connsiteX27-1315" fmla="*/ 81502 w 212769"/>
              <a:gd name="connsiteY27-1316" fmla="*/ 26789 h 252100"/>
              <a:gd name="connsiteX28-1317" fmla="*/ 152594 w 212769"/>
              <a:gd name="connsiteY28-1318" fmla="*/ 14807 h 252100"/>
              <a:gd name="connsiteX29-1319" fmla="*/ 180102 w 212769"/>
              <a:gd name="connsiteY29-1320" fmla="*/ 3486 h 252100"/>
              <a:gd name="connsiteX30-1321" fmla="*/ 39533 w 212769"/>
              <a:gd name="connsiteY30-1322" fmla="*/ 0 h 252100"/>
              <a:gd name="connsiteX31-1323" fmla="*/ 60964 w 212769"/>
              <a:gd name="connsiteY31-1324" fmla="*/ 8929 h 252100"/>
              <a:gd name="connsiteX32-1325" fmla="*/ 52927 w 212769"/>
              <a:gd name="connsiteY32-1326" fmla="*/ 16073 h 252100"/>
              <a:gd name="connsiteX33-1327" fmla="*/ 52927 w 212769"/>
              <a:gd name="connsiteY33-1328" fmla="*/ 48220 h 252100"/>
              <a:gd name="connsiteX34-1329" fmla="*/ 77930 w 212769"/>
              <a:gd name="connsiteY34-1330" fmla="*/ 61168 h 252100"/>
              <a:gd name="connsiteX35-1331" fmla="*/ 82395 w 212769"/>
              <a:gd name="connsiteY35-1332" fmla="*/ 72776 h 252100"/>
              <a:gd name="connsiteX36-1333" fmla="*/ 77930 w 212769"/>
              <a:gd name="connsiteY36-1334" fmla="*/ 82599 h 252100"/>
              <a:gd name="connsiteX37-1335" fmla="*/ 69447 w 212769"/>
              <a:gd name="connsiteY37-1336" fmla="*/ 75009 h 252100"/>
              <a:gd name="connsiteX38-1337" fmla="*/ 52927 w 212769"/>
              <a:gd name="connsiteY38-1338" fmla="*/ 52685 h 252100"/>
              <a:gd name="connsiteX39-1339" fmla="*/ 52927 w 212769"/>
              <a:gd name="connsiteY39-1340" fmla="*/ 166092 h 252100"/>
              <a:gd name="connsiteX40-1341" fmla="*/ 56815 w 212769"/>
              <a:gd name="connsiteY40-1342" fmla="*/ 190434 h 252100"/>
              <a:gd name="connsiteX41-1343" fmla="*/ 51515 w 212769"/>
              <a:gd name="connsiteY41-1344" fmla="*/ 252100 h 252100"/>
              <a:gd name="connsiteX42-1345" fmla="*/ 40426 w 212769"/>
              <a:gd name="connsiteY42-1346" fmla="*/ 160734 h 252100"/>
              <a:gd name="connsiteX43-1347" fmla="*/ 40426 w 212769"/>
              <a:gd name="connsiteY43-1348" fmla="*/ 33039 h 252100"/>
              <a:gd name="connsiteX44-1349" fmla="*/ 39533 w 212769"/>
              <a:gd name="connsiteY44-1350" fmla="*/ 0 h 252100"/>
              <a:gd name="connsiteX0-1351" fmla="*/ 20780 w 212769"/>
              <a:gd name="connsiteY0-1352" fmla="*/ 56257 h 252100"/>
              <a:gd name="connsiteX1-1353" fmla="*/ 24352 w 212769"/>
              <a:gd name="connsiteY1-1354" fmla="*/ 56257 h 252100"/>
              <a:gd name="connsiteX2-1355" fmla="*/ 26138 w 212769"/>
              <a:gd name="connsiteY2-1356" fmla="*/ 90189 h 252100"/>
              <a:gd name="connsiteX3-1357" fmla="*/ 18994 w 212769"/>
              <a:gd name="connsiteY3-1358" fmla="*/ 100459 h 252100"/>
              <a:gd name="connsiteX4-1359" fmla="*/ 8279 w 212769"/>
              <a:gd name="connsiteY4-1360" fmla="*/ 100905 h 252100"/>
              <a:gd name="connsiteX5-1361" fmla="*/ 1525 w 212769"/>
              <a:gd name="connsiteY5-1362" fmla="*/ 82412 h 252100"/>
              <a:gd name="connsiteX6-1363" fmla="*/ 20780 w 212769"/>
              <a:gd name="connsiteY6-1364" fmla="*/ 56257 h 252100"/>
              <a:gd name="connsiteX7-1365" fmla="*/ 180102 w 212769"/>
              <a:gd name="connsiteY7-1366" fmla="*/ 3486 h 252100"/>
              <a:gd name="connsiteX8-1367" fmla="*/ 193469 w 212769"/>
              <a:gd name="connsiteY8-1368" fmla="*/ 19271 h 252100"/>
              <a:gd name="connsiteX9-1369" fmla="*/ 189247 w 212769"/>
              <a:gd name="connsiteY9-1370" fmla="*/ 40889 h 252100"/>
              <a:gd name="connsiteX10-1371" fmla="*/ 179407 w 212769"/>
              <a:gd name="connsiteY10-1372" fmla="*/ 58132 h 252100"/>
              <a:gd name="connsiteX11-1373" fmla="*/ 120301 w 212769"/>
              <a:gd name="connsiteY11-1374" fmla="*/ 127451 h 252100"/>
              <a:gd name="connsiteX12-1375" fmla="*/ 90878 w 212769"/>
              <a:gd name="connsiteY12-1376" fmla="*/ 172343 h 252100"/>
              <a:gd name="connsiteX13-1377" fmla="*/ 108291 w 212769"/>
              <a:gd name="connsiteY13-1378" fmla="*/ 182165 h 252100"/>
              <a:gd name="connsiteX14-1379" fmla="*/ 177050 w 212769"/>
              <a:gd name="connsiteY14-1380" fmla="*/ 182165 h 252100"/>
              <a:gd name="connsiteX15-1381" fmla="*/ 190891 w 212769"/>
              <a:gd name="connsiteY15-1382" fmla="*/ 172343 h 252100"/>
              <a:gd name="connsiteX16-1383" fmla="*/ 194909 w 212769"/>
              <a:gd name="connsiteY16-1384" fmla="*/ 132159 h 252100"/>
              <a:gd name="connsiteX17-1385" fmla="*/ 199374 w 212769"/>
              <a:gd name="connsiteY17-1386" fmla="*/ 132159 h 252100"/>
              <a:gd name="connsiteX18-1387" fmla="*/ 200714 w 212769"/>
              <a:gd name="connsiteY18-1388" fmla="*/ 159394 h 252100"/>
              <a:gd name="connsiteX19-1389" fmla="*/ 212769 w 212769"/>
              <a:gd name="connsiteY19-1390" fmla="*/ 178593 h 252100"/>
              <a:gd name="connsiteX20-1391" fmla="*/ 193785 w 212769"/>
              <a:gd name="connsiteY20-1392" fmla="*/ 201867 h 252100"/>
              <a:gd name="connsiteX21-1393" fmla="*/ 150833 w 212769"/>
              <a:gd name="connsiteY21-1394" fmla="*/ 201867 h 252100"/>
              <a:gd name="connsiteX22-1395" fmla="*/ 87205 w 212769"/>
              <a:gd name="connsiteY22-1396" fmla="*/ 190994 h 252100"/>
              <a:gd name="connsiteX23-1397" fmla="*/ 83288 w 212769"/>
              <a:gd name="connsiteY23-1398" fmla="*/ 154037 h 252100"/>
              <a:gd name="connsiteX24-1399" fmla="*/ 160976 w 212769"/>
              <a:gd name="connsiteY24-1400" fmla="*/ 32146 h 252100"/>
              <a:gd name="connsiteX25-1401" fmla="*/ 110970 w 212769"/>
              <a:gd name="connsiteY25-1402" fmla="*/ 32146 h 252100"/>
              <a:gd name="connsiteX26-1403" fmla="*/ 89539 w 212769"/>
              <a:gd name="connsiteY26-1404" fmla="*/ 34825 h 252100"/>
              <a:gd name="connsiteX27-1405" fmla="*/ 81502 w 212769"/>
              <a:gd name="connsiteY27-1406" fmla="*/ 26789 h 252100"/>
              <a:gd name="connsiteX28-1407" fmla="*/ 152594 w 212769"/>
              <a:gd name="connsiteY28-1408" fmla="*/ 14807 h 252100"/>
              <a:gd name="connsiteX29-1409" fmla="*/ 180102 w 212769"/>
              <a:gd name="connsiteY29-1410" fmla="*/ 3486 h 252100"/>
              <a:gd name="connsiteX30-1411" fmla="*/ 39533 w 212769"/>
              <a:gd name="connsiteY30-1412" fmla="*/ 0 h 252100"/>
              <a:gd name="connsiteX31-1413" fmla="*/ 60964 w 212769"/>
              <a:gd name="connsiteY31-1414" fmla="*/ 8929 h 252100"/>
              <a:gd name="connsiteX32-1415" fmla="*/ 52927 w 212769"/>
              <a:gd name="connsiteY32-1416" fmla="*/ 16073 h 252100"/>
              <a:gd name="connsiteX33-1417" fmla="*/ 52927 w 212769"/>
              <a:gd name="connsiteY33-1418" fmla="*/ 48220 h 252100"/>
              <a:gd name="connsiteX34-1419" fmla="*/ 77930 w 212769"/>
              <a:gd name="connsiteY34-1420" fmla="*/ 61168 h 252100"/>
              <a:gd name="connsiteX35-1421" fmla="*/ 82395 w 212769"/>
              <a:gd name="connsiteY35-1422" fmla="*/ 72776 h 252100"/>
              <a:gd name="connsiteX36-1423" fmla="*/ 77930 w 212769"/>
              <a:gd name="connsiteY36-1424" fmla="*/ 82599 h 252100"/>
              <a:gd name="connsiteX37-1425" fmla="*/ 69447 w 212769"/>
              <a:gd name="connsiteY37-1426" fmla="*/ 75009 h 252100"/>
              <a:gd name="connsiteX38-1427" fmla="*/ 52927 w 212769"/>
              <a:gd name="connsiteY38-1428" fmla="*/ 52685 h 252100"/>
              <a:gd name="connsiteX39-1429" fmla="*/ 57420 w 212769"/>
              <a:gd name="connsiteY39-1430" fmla="*/ 160101 h 252100"/>
              <a:gd name="connsiteX40-1431" fmla="*/ 56815 w 212769"/>
              <a:gd name="connsiteY40-1432" fmla="*/ 190434 h 252100"/>
              <a:gd name="connsiteX41-1433" fmla="*/ 51515 w 212769"/>
              <a:gd name="connsiteY41-1434" fmla="*/ 252100 h 252100"/>
              <a:gd name="connsiteX42-1435" fmla="*/ 40426 w 212769"/>
              <a:gd name="connsiteY42-1436" fmla="*/ 160734 h 252100"/>
              <a:gd name="connsiteX43-1437" fmla="*/ 40426 w 212769"/>
              <a:gd name="connsiteY43-1438" fmla="*/ 33039 h 252100"/>
              <a:gd name="connsiteX44-1439" fmla="*/ 39533 w 212769"/>
              <a:gd name="connsiteY44-1440" fmla="*/ 0 h 252100"/>
              <a:gd name="connsiteX0-1441" fmla="*/ 20780 w 212769"/>
              <a:gd name="connsiteY0-1442" fmla="*/ 56257 h 252100"/>
              <a:gd name="connsiteX1-1443" fmla="*/ 24352 w 212769"/>
              <a:gd name="connsiteY1-1444" fmla="*/ 56257 h 252100"/>
              <a:gd name="connsiteX2-1445" fmla="*/ 26138 w 212769"/>
              <a:gd name="connsiteY2-1446" fmla="*/ 90189 h 252100"/>
              <a:gd name="connsiteX3-1447" fmla="*/ 18994 w 212769"/>
              <a:gd name="connsiteY3-1448" fmla="*/ 100459 h 252100"/>
              <a:gd name="connsiteX4-1449" fmla="*/ 8279 w 212769"/>
              <a:gd name="connsiteY4-1450" fmla="*/ 100905 h 252100"/>
              <a:gd name="connsiteX5-1451" fmla="*/ 1525 w 212769"/>
              <a:gd name="connsiteY5-1452" fmla="*/ 82412 h 252100"/>
              <a:gd name="connsiteX6-1453" fmla="*/ 20780 w 212769"/>
              <a:gd name="connsiteY6-1454" fmla="*/ 56257 h 252100"/>
              <a:gd name="connsiteX7-1455" fmla="*/ 180102 w 212769"/>
              <a:gd name="connsiteY7-1456" fmla="*/ 3486 h 252100"/>
              <a:gd name="connsiteX8-1457" fmla="*/ 193469 w 212769"/>
              <a:gd name="connsiteY8-1458" fmla="*/ 19271 h 252100"/>
              <a:gd name="connsiteX9-1459" fmla="*/ 189247 w 212769"/>
              <a:gd name="connsiteY9-1460" fmla="*/ 40889 h 252100"/>
              <a:gd name="connsiteX10-1461" fmla="*/ 179407 w 212769"/>
              <a:gd name="connsiteY10-1462" fmla="*/ 58132 h 252100"/>
              <a:gd name="connsiteX11-1463" fmla="*/ 120301 w 212769"/>
              <a:gd name="connsiteY11-1464" fmla="*/ 127451 h 252100"/>
              <a:gd name="connsiteX12-1465" fmla="*/ 90878 w 212769"/>
              <a:gd name="connsiteY12-1466" fmla="*/ 172343 h 252100"/>
              <a:gd name="connsiteX13-1467" fmla="*/ 108291 w 212769"/>
              <a:gd name="connsiteY13-1468" fmla="*/ 182165 h 252100"/>
              <a:gd name="connsiteX14-1469" fmla="*/ 177050 w 212769"/>
              <a:gd name="connsiteY14-1470" fmla="*/ 182165 h 252100"/>
              <a:gd name="connsiteX15-1471" fmla="*/ 190891 w 212769"/>
              <a:gd name="connsiteY15-1472" fmla="*/ 172343 h 252100"/>
              <a:gd name="connsiteX16-1473" fmla="*/ 194909 w 212769"/>
              <a:gd name="connsiteY16-1474" fmla="*/ 132159 h 252100"/>
              <a:gd name="connsiteX17-1475" fmla="*/ 199374 w 212769"/>
              <a:gd name="connsiteY17-1476" fmla="*/ 132159 h 252100"/>
              <a:gd name="connsiteX18-1477" fmla="*/ 200714 w 212769"/>
              <a:gd name="connsiteY18-1478" fmla="*/ 159394 h 252100"/>
              <a:gd name="connsiteX19-1479" fmla="*/ 212769 w 212769"/>
              <a:gd name="connsiteY19-1480" fmla="*/ 178593 h 252100"/>
              <a:gd name="connsiteX20-1481" fmla="*/ 193785 w 212769"/>
              <a:gd name="connsiteY20-1482" fmla="*/ 201867 h 252100"/>
              <a:gd name="connsiteX21-1483" fmla="*/ 150833 w 212769"/>
              <a:gd name="connsiteY21-1484" fmla="*/ 201867 h 252100"/>
              <a:gd name="connsiteX22-1485" fmla="*/ 87205 w 212769"/>
              <a:gd name="connsiteY22-1486" fmla="*/ 190994 h 252100"/>
              <a:gd name="connsiteX23-1487" fmla="*/ 83288 w 212769"/>
              <a:gd name="connsiteY23-1488" fmla="*/ 154037 h 252100"/>
              <a:gd name="connsiteX24-1489" fmla="*/ 160976 w 212769"/>
              <a:gd name="connsiteY24-1490" fmla="*/ 32146 h 252100"/>
              <a:gd name="connsiteX25-1491" fmla="*/ 110970 w 212769"/>
              <a:gd name="connsiteY25-1492" fmla="*/ 32146 h 252100"/>
              <a:gd name="connsiteX26-1493" fmla="*/ 89539 w 212769"/>
              <a:gd name="connsiteY26-1494" fmla="*/ 34825 h 252100"/>
              <a:gd name="connsiteX27-1495" fmla="*/ 81502 w 212769"/>
              <a:gd name="connsiteY27-1496" fmla="*/ 26789 h 252100"/>
              <a:gd name="connsiteX28-1497" fmla="*/ 152594 w 212769"/>
              <a:gd name="connsiteY28-1498" fmla="*/ 14807 h 252100"/>
              <a:gd name="connsiteX29-1499" fmla="*/ 180102 w 212769"/>
              <a:gd name="connsiteY29-1500" fmla="*/ 3486 h 252100"/>
              <a:gd name="connsiteX30-1501" fmla="*/ 39533 w 212769"/>
              <a:gd name="connsiteY30-1502" fmla="*/ 0 h 252100"/>
              <a:gd name="connsiteX31-1503" fmla="*/ 60964 w 212769"/>
              <a:gd name="connsiteY31-1504" fmla="*/ 8929 h 252100"/>
              <a:gd name="connsiteX32-1505" fmla="*/ 52927 w 212769"/>
              <a:gd name="connsiteY32-1506" fmla="*/ 16073 h 252100"/>
              <a:gd name="connsiteX33-1507" fmla="*/ 52927 w 212769"/>
              <a:gd name="connsiteY33-1508" fmla="*/ 48220 h 252100"/>
              <a:gd name="connsiteX34-1509" fmla="*/ 95903 w 212769"/>
              <a:gd name="connsiteY34-1510" fmla="*/ 58173 h 252100"/>
              <a:gd name="connsiteX35-1511" fmla="*/ 82395 w 212769"/>
              <a:gd name="connsiteY35-1512" fmla="*/ 72776 h 252100"/>
              <a:gd name="connsiteX36-1513" fmla="*/ 77930 w 212769"/>
              <a:gd name="connsiteY36-1514" fmla="*/ 82599 h 252100"/>
              <a:gd name="connsiteX37-1515" fmla="*/ 69447 w 212769"/>
              <a:gd name="connsiteY37-1516" fmla="*/ 75009 h 252100"/>
              <a:gd name="connsiteX38-1517" fmla="*/ 52927 w 212769"/>
              <a:gd name="connsiteY38-1518" fmla="*/ 52685 h 252100"/>
              <a:gd name="connsiteX39-1519" fmla="*/ 57420 w 212769"/>
              <a:gd name="connsiteY39-1520" fmla="*/ 160101 h 252100"/>
              <a:gd name="connsiteX40-1521" fmla="*/ 56815 w 212769"/>
              <a:gd name="connsiteY40-1522" fmla="*/ 190434 h 252100"/>
              <a:gd name="connsiteX41-1523" fmla="*/ 51515 w 212769"/>
              <a:gd name="connsiteY41-1524" fmla="*/ 252100 h 252100"/>
              <a:gd name="connsiteX42-1525" fmla="*/ 40426 w 212769"/>
              <a:gd name="connsiteY42-1526" fmla="*/ 160734 h 252100"/>
              <a:gd name="connsiteX43-1527" fmla="*/ 40426 w 212769"/>
              <a:gd name="connsiteY43-1528" fmla="*/ 33039 h 252100"/>
              <a:gd name="connsiteX44-1529" fmla="*/ 39533 w 212769"/>
              <a:gd name="connsiteY44-1530" fmla="*/ 0 h 252100"/>
              <a:gd name="connsiteX0-1531" fmla="*/ 20780 w 212769"/>
              <a:gd name="connsiteY0-1532" fmla="*/ 56257 h 252100"/>
              <a:gd name="connsiteX1-1533" fmla="*/ 24352 w 212769"/>
              <a:gd name="connsiteY1-1534" fmla="*/ 56257 h 252100"/>
              <a:gd name="connsiteX2-1535" fmla="*/ 26138 w 212769"/>
              <a:gd name="connsiteY2-1536" fmla="*/ 90189 h 252100"/>
              <a:gd name="connsiteX3-1537" fmla="*/ 18994 w 212769"/>
              <a:gd name="connsiteY3-1538" fmla="*/ 100459 h 252100"/>
              <a:gd name="connsiteX4-1539" fmla="*/ 8279 w 212769"/>
              <a:gd name="connsiteY4-1540" fmla="*/ 100905 h 252100"/>
              <a:gd name="connsiteX5-1541" fmla="*/ 1525 w 212769"/>
              <a:gd name="connsiteY5-1542" fmla="*/ 82412 h 252100"/>
              <a:gd name="connsiteX6-1543" fmla="*/ 20780 w 212769"/>
              <a:gd name="connsiteY6-1544" fmla="*/ 56257 h 252100"/>
              <a:gd name="connsiteX7-1545" fmla="*/ 180102 w 212769"/>
              <a:gd name="connsiteY7-1546" fmla="*/ 3486 h 252100"/>
              <a:gd name="connsiteX8-1547" fmla="*/ 193469 w 212769"/>
              <a:gd name="connsiteY8-1548" fmla="*/ 19271 h 252100"/>
              <a:gd name="connsiteX9-1549" fmla="*/ 189247 w 212769"/>
              <a:gd name="connsiteY9-1550" fmla="*/ 40889 h 252100"/>
              <a:gd name="connsiteX10-1551" fmla="*/ 179407 w 212769"/>
              <a:gd name="connsiteY10-1552" fmla="*/ 58132 h 252100"/>
              <a:gd name="connsiteX11-1553" fmla="*/ 120301 w 212769"/>
              <a:gd name="connsiteY11-1554" fmla="*/ 127451 h 252100"/>
              <a:gd name="connsiteX12-1555" fmla="*/ 90878 w 212769"/>
              <a:gd name="connsiteY12-1556" fmla="*/ 172343 h 252100"/>
              <a:gd name="connsiteX13-1557" fmla="*/ 108291 w 212769"/>
              <a:gd name="connsiteY13-1558" fmla="*/ 182165 h 252100"/>
              <a:gd name="connsiteX14-1559" fmla="*/ 177050 w 212769"/>
              <a:gd name="connsiteY14-1560" fmla="*/ 182165 h 252100"/>
              <a:gd name="connsiteX15-1561" fmla="*/ 190891 w 212769"/>
              <a:gd name="connsiteY15-1562" fmla="*/ 172343 h 252100"/>
              <a:gd name="connsiteX16-1563" fmla="*/ 194909 w 212769"/>
              <a:gd name="connsiteY16-1564" fmla="*/ 132159 h 252100"/>
              <a:gd name="connsiteX17-1565" fmla="*/ 199374 w 212769"/>
              <a:gd name="connsiteY17-1566" fmla="*/ 132159 h 252100"/>
              <a:gd name="connsiteX18-1567" fmla="*/ 200714 w 212769"/>
              <a:gd name="connsiteY18-1568" fmla="*/ 159394 h 252100"/>
              <a:gd name="connsiteX19-1569" fmla="*/ 212769 w 212769"/>
              <a:gd name="connsiteY19-1570" fmla="*/ 178593 h 252100"/>
              <a:gd name="connsiteX20-1571" fmla="*/ 193785 w 212769"/>
              <a:gd name="connsiteY20-1572" fmla="*/ 201867 h 252100"/>
              <a:gd name="connsiteX21-1573" fmla="*/ 150833 w 212769"/>
              <a:gd name="connsiteY21-1574" fmla="*/ 201867 h 252100"/>
              <a:gd name="connsiteX22-1575" fmla="*/ 87205 w 212769"/>
              <a:gd name="connsiteY22-1576" fmla="*/ 190994 h 252100"/>
              <a:gd name="connsiteX23-1577" fmla="*/ 83288 w 212769"/>
              <a:gd name="connsiteY23-1578" fmla="*/ 154037 h 252100"/>
              <a:gd name="connsiteX24-1579" fmla="*/ 160976 w 212769"/>
              <a:gd name="connsiteY24-1580" fmla="*/ 32146 h 252100"/>
              <a:gd name="connsiteX25-1581" fmla="*/ 110970 w 212769"/>
              <a:gd name="connsiteY25-1582" fmla="*/ 32146 h 252100"/>
              <a:gd name="connsiteX26-1583" fmla="*/ 89539 w 212769"/>
              <a:gd name="connsiteY26-1584" fmla="*/ 34825 h 252100"/>
              <a:gd name="connsiteX27-1585" fmla="*/ 81502 w 212769"/>
              <a:gd name="connsiteY27-1586" fmla="*/ 26789 h 252100"/>
              <a:gd name="connsiteX28-1587" fmla="*/ 152594 w 212769"/>
              <a:gd name="connsiteY28-1588" fmla="*/ 14807 h 252100"/>
              <a:gd name="connsiteX29-1589" fmla="*/ 180102 w 212769"/>
              <a:gd name="connsiteY29-1590" fmla="*/ 3486 h 252100"/>
              <a:gd name="connsiteX30-1591" fmla="*/ 39533 w 212769"/>
              <a:gd name="connsiteY30-1592" fmla="*/ 0 h 252100"/>
              <a:gd name="connsiteX31-1593" fmla="*/ 60964 w 212769"/>
              <a:gd name="connsiteY31-1594" fmla="*/ 8929 h 252100"/>
              <a:gd name="connsiteX32-1595" fmla="*/ 52927 w 212769"/>
              <a:gd name="connsiteY32-1596" fmla="*/ 16073 h 252100"/>
              <a:gd name="connsiteX33-1597" fmla="*/ 52927 w 212769"/>
              <a:gd name="connsiteY33-1598" fmla="*/ 48220 h 252100"/>
              <a:gd name="connsiteX34-1599" fmla="*/ 95903 w 212769"/>
              <a:gd name="connsiteY34-1600" fmla="*/ 58173 h 252100"/>
              <a:gd name="connsiteX35-1601" fmla="*/ 82395 w 212769"/>
              <a:gd name="connsiteY35-1602" fmla="*/ 72776 h 252100"/>
              <a:gd name="connsiteX36-1603" fmla="*/ 77930 w 212769"/>
              <a:gd name="connsiteY36-1604" fmla="*/ 82599 h 252100"/>
              <a:gd name="connsiteX37-1605" fmla="*/ 69447 w 212769"/>
              <a:gd name="connsiteY37-1606" fmla="*/ 79502 h 252100"/>
              <a:gd name="connsiteX38-1607" fmla="*/ 52927 w 212769"/>
              <a:gd name="connsiteY38-1608" fmla="*/ 52685 h 252100"/>
              <a:gd name="connsiteX39-1609" fmla="*/ 57420 w 212769"/>
              <a:gd name="connsiteY39-1610" fmla="*/ 160101 h 252100"/>
              <a:gd name="connsiteX40-1611" fmla="*/ 56815 w 212769"/>
              <a:gd name="connsiteY40-1612" fmla="*/ 190434 h 252100"/>
              <a:gd name="connsiteX41-1613" fmla="*/ 51515 w 212769"/>
              <a:gd name="connsiteY41-1614" fmla="*/ 252100 h 252100"/>
              <a:gd name="connsiteX42-1615" fmla="*/ 40426 w 212769"/>
              <a:gd name="connsiteY42-1616" fmla="*/ 160734 h 252100"/>
              <a:gd name="connsiteX43-1617" fmla="*/ 40426 w 212769"/>
              <a:gd name="connsiteY43-1618" fmla="*/ 33039 h 252100"/>
              <a:gd name="connsiteX44-1619" fmla="*/ 39533 w 212769"/>
              <a:gd name="connsiteY44-1620" fmla="*/ 0 h 252100"/>
            </a:gdLst>
            <a:ahLst/>
            <a:cxnLst>
              <a:cxn ang="0">
                <a:pos x="connsiteX0-1531" y="connsiteY0-1532"/>
              </a:cxn>
              <a:cxn ang="0">
                <a:pos x="connsiteX1-1533" y="connsiteY1-1534"/>
              </a:cxn>
              <a:cxn ang="0">
                <a:pos x="connsiteX2-1535" y="connsiteY2-1536"/>
              </a:cxn>
              <a:cxn ang="0">
                <a:pos x="connsiteX3-1537" y="connsiteY3-1538"/>
              </a:cxn>
              <a:cxn ang="0">
                <a:pos x="connsiteX4-1539" y="connsiteY4-1540"/>
              </a:cxn>
              <a:cxn ang="0">
                <a:pos x="connsiteX5-1541" y="connsiteY5-1542"/>
              </a:cxn>
              <a:cxn ang="0">
                <a:pos x="connsiteX6-1543" y="connsiteY6-1544"/>
              </a:cxn>
              <a:cxn ang="0">
                <a:pos x="connsiteX7-1545" y="connsiteY7-1546"/>
              </a:cxn>
              <a:cxn ang="0">
                <a:pos x="connsiteX8-1547" y="connsiteY8-1548"/>
              </a:cxn>
              <a:cxn ang="0">
                <a:pos x="connsiteX9-1549" y="connsiteY9-1550"/>
              </a:cxn>
              <a:cxn ang="0">
                <a:pos x="connsiteX10-1551" y="connsiteY10-1552"/>
              </a:cxn>
              <a:cxn ang="0">
                <a:pos x="connsiteX11-1553" y="connsiteY11-1554"/>
              </a:cxn>
              <a:cxn ang="0">
                <a:pos x="connsiteX12-1555" y="connsiteY12-1556"/>
              </a:cxn>
              <a:cxn ang="0">
                <a:pos x="connsiteX13-1557" y="connsiteY13-1558"/>
              </a:cxn>
              <a:cxn ang="0">
                <a:pos x="connsiteX14-1559" y="connsiteY14-1560"/>
              </a:cxn>
              <a:cxn ang="0">
                <a:pos x="connsiteX15-1561" y="connsiteY15-1562"/>
              </a:cxn>
              <a:cxn ang="0">
                <a:pos x="connsiteX16-1563" y="connsiteY16-1564"/>
              </a:cxn>
              <a:cxn ang="0">
                <a:pos x="connsiteX17-1565" y="connsiteY17-1566"/>
              </a:cxn>
              <a:cxn ang="0">
                <a:pos x="connsiteX18-1567" y="connsiteY18-1568"/>
              </a:cxn>
              <a:cxn ang="0">
                <a:pos x="connsiteX19-1569" y="connsiteY19-1570"/>
              </a:cxn>
              <a:cxn ang="0">
                <a:pos x="connsiteX20-1571" y="connsiteY20-1572"/>
              </a:cxn>
              <a:cxn ang="0">
                <a:pos x="connsiteX21-1573" y="connsiteY21-1574"/>
              </a:cxn>
              <a:cxn ang="0">
                <a:pos x="connsiteX22-1575" y="connsiteY22-1576"/>
              </a:cxn>
              <a:cxn ang="0">
                <a:pos x="connsiteX23-1577" y="connsiteY23-1578"/>
              </a:cxn>
              <a:cxn ang="0">
                <a:pos x="connsiteX24-1579" y="connsiteY24-1580"/>
              </a:cxn>
              <a:cxn ang="0">
                <a:pos x="connsiteX25-1581" y="connsiteY25-1582"/>
              </a:cxn>
              <a:cxn ang="0">
                <a:pos x="connsiteX26-1583" y="connsiteY26-1584"/>
              </a:cxn>
              <a:cxn ang="0">
                <a:pos x="connsiteX27-1585" y="connsiteY27-1586"/>
              </a:cxn>
              <a:cxn ang="0">
                <a:pos x="connsiteX28-1587" y="connsiteY28-1588"/>
              </a:cxn>
              <a:cxn ang="0">
                <a:pos x="connsiteX29-1589" y="connsiteY29-1590"/>
              </a:cxn>
              <a:cxn ang="0">
                <a:pos x="connsiteX30-1591" y="connsiteY30-1592"/>
              </a:cxn>
              <a:cxn ang="0">
                <a:pos x="connsiteX31-1593" y="connsiteY31-1594"/>
              </a:cxn>
              <a:cxn ang="0">
                <a:pos x="connsiteX32-1595" y="connsiteY32-1596"/>
              </a:cxn>
              <a:cxn ang="0">
                <a:pos x="connsiteX33-1597" y="connsiteY33-1598"/>
              </a:cxn>
              <a:cxn ang="0">
                <a:pos x="connsiteX34-1599" y="connsiteY34-1600"/>
              </a:cxn>
              <a:cxn ang="0">
                <a:pos x="connsiteX35-1601" y="connsiteY35-1602"/>
              </a:cxn>
              <a:cxn ang="0">
                <a:pos x="connsiteX36-1603" y="connsiteY36-1604"/>
              </a:cxn>
              <a:cxn ang="0">
                <a:pos x="connsiteX37-1605" y="connsiteY37-1606"/>
              </a:cxn>
              <a:cxn ang="0">
                <a:pos x="connsiteX38-1607" y="connsiteY38-1608"/>
              </a:cxn>
              <a:cxn ang="0">
                <a:pos x="connsiteX39-1609" y="connsiteY39-1610"/>
              </a:cxn>
              <a:cxn ang="0">
                <a:pos x="connsiteX40-1611" y="connsiteY40-1612"/>
              </a:cxn>
              <a:cxn ang="0">
                <a:pos x="connsiteX41-1613" y="connsiteY41-1614"/>
              </a:cxn>
              <a:cxn ang="0">
                <a:pos x="connsiteX42-1615" y="connsiteY42-1616"/>
              </a:cxn>
              <a:cxn ang="0">
                <a:pos x="connsiteX43-1617" y="connsiteY43-1618"/>
              </a:cxn>
              <a:cxn ang="0">
                <a:pos x="connsiteX44-1619" y="connsiteY44-1620"/>
              </a:cxn>
            </a:cxnLst>
            <a:rect l="l" t="t" r="r" b="b"/>
            <a:pathLst>
              <a:path w="212769" h="252100">
                <a:moveTo>
                  <a:pt x="20780" y="56257"/>
                </a:moveTo>
                <a:lnTo>
                  <a:pt x="24352" y="56257"/>
                </a:lnTo>
                <a:cubicBezTo>
                  <a:pt x="26733" y="73521"/>
                  <a:pt x="27329" y="84832"/>
                  <a:pt x="26138" y="90189"/>
                </a:cubicBezTo>
                <a:cubicBezTo>
                  <a:pt x="24948" y="95547"/>
                  <a:pt x="22566" y="98970"/>
                  <a:pt x="18994" y="100459"/>
                </a:cubicBezTo>
                <a:cubicBezTo>
                  <a:pt x="15423" y="101947"/>
                  <a:pt x="11190" y="103913"/>
                  <a:pt x="8279" y="100905"/>
                </a:cubicBezTo>
                <a:cubicBezTo>
                  <a:pt x="5368" y="97897"/>
                  <a:pt x="-3535" y="89556"/>
                  <a:pt x="1525" y="82412"/>
                </a:cubicBezTo>
                <a:cubicBezTo>
                  <a:pt x="6585" y="75269"/>
                  <a:pt x="18994" y="70544"/>
                  <a:pt x="20780" y="56257"/>
                </a:cubicBezTo>
                <a:close/>
                <a:moveTo>
                  <a:pt x="180102" y="3486"/>
                </a:moveTo>
                <a:lnTo>
                  <a:pt x="193469" y="19271"/>
                </a:lnTo>
                <a:cubicBezTo>
                  <a:pt x="187515" y="21057"/>
                  <a:pt x="191591" y="34412"/>
                  <a:pt x="189247" y="40889"/>
                </a:cubicBezTo>
                <a:cubicBezTo>
                  <a:pt x="186903" y="47366"/>
                  <a:pt x="190898" y="43705"/>
                  <a:pt x="179407" y="58132"/>
                </a:cubicBezTo>
                <a:cubicBezTo>
                  <a:pt x="167916" y="72559"/>
                  <a:pt x="135056" y="108416"/>
                  <a:pt x="120301" y="127451"/>
                </a:cubicBezTo>
                <a:cubicBezTo>
                  <a:pt x="105546" y="146486"/>
                  <a:pt x="92880" y="163224"/>
                  <a:pt x="90878" y="172343"/>
                </a:cubicBezTo>
                <a:cubicBezTo>
                  <a:pt x="88876" y="181462"/>
                  <a:pt x="95790" y="182165"/>
                  <a:pt x="108291" y="182165"/>
                </a:cubicBezTo>
                <a:lnTo>
                  <a:pt x="177050" y="182165"/>
                </a:lnTo>
                <a:cubicBezTo>
                  <a:pt x="184194" y="182165"/>
                  <a:pt x="188807" y="178891"/>
                  <a:pt x="190891" y="172343"/>
                </a:cubicBezTo>
                <a:cubicBezTo>
                  <a:pt x="192974" y="165794"/>
                  <a:pt x="194314" y="152400"/>
                  <a:pt x="194909" y="132159"/>
                </a:cubicBezTo>
                <a:lnTo>
                  <a:pt x="199374" y="132159"/>
                </a:lnTo>
                <a:cubicBezTo>
                  <a:pt x="199374" y="139303"/>
                  <a:pt x="199821" y="148381"/>
                  <a:pt x="200714" y="159394"/>
                </a:cubicBezTo>
                <a:cubicBezTo>
                  <a:pt x="201607" y="170408"/>
                  <a:pt x="205625" y="176807"/>
                  <a:pt x="212769" y="178593"/>
                </a:cubicBezTo>
                <a:cubicBezTo>
                  <a:pt x="208006" y="188118"/>
                  <a:pt x="208667" y="201867"/>
                  <a:pt x="193785" y="201867"/>
                </a:cubicBezTo>
                <a:lnTo>
                  <a:pt x="150833" y="201867"/>
                </a:lnTo>
                <a:cubicBezTo>
                  <a:pt x="135950" y="202462"/>
                  <a:pt x="98463" y="198966"/>
                  <a:pt x="87205" y="190994"/>
                </a:cubicBezTo>
                <a:cubicBezTo>
                  <a:pt x="75948" y="183022"/>
                  <a:pt x="70993" y="180512"/>
                  <a:pt x="83288" y="154037"/>
                </a:cubicBezTo>
                <a:cubicBezTo>
                  <a:pt x="95583" y="127562"/>
                  <a:pt x="115137" y="100607"/>
                  <a:pt x="160976" y="32146"/>
                </a:cubicBezTo>
                <a:lnTo>
                  <a:pt x="110970" y="32146"/>
                </a:lnTo>
                <a:cubicBezTo>
                  <a:pt x="103231" y="32146"/>
                  <a:pt x="96087" y="33039"/>
                  <a:pt x="89539" y="34825"/>
                </a:cubicBezTo>
                <a:lnTo>
                  <a:pt x="81502" y="26789"/>
                </a:lnTo>
                <a:lnTo>
                  <a:pt x="152594" y="14807"/>
                </a:lnTo>
                <a:lnTo>
                  <a:pt x="180102" y="3486"/>
                </a:lnTo>
                <a:close/>
                <a:moveTo>
                  <a:pt x="39533" y="0"/>
                </a:moveTo>
                <a:lnTo>
                  <a:pt x="60964" y="8929"/>
                </a:lnTo>
                <a:lnTo>
                  <a:pt x="52927" y="16073"/>
                </a:lnTo>
                <a:lnTo>
                  <a:pt x="52927" y="48220"/>
                </a:lnTo>
                <a:cubicBezTo>
                  <a:pt x="66024" y="53578"/>
                  <a:pt x="92331" y="54899"/>
                  <a:pt x="95903" y="58173"/>
                </a:cubicBezTo>
                <a:cubicBezTo>
                  <a:pt x="99475" y="61447"/>
                  <a:pt x="85391" y="68705"/>
                  <a:pt x="82395" y="72776"/>
                </a:cubicBezTo>
                <a:cubicBezTo>
                  <a:pt x="79399" y="76847"/>
                  <a:pt x="80088" y="81478"/>
                  <a:pt x="77930" y="82599"/>
                </a:cubicBezTo>
                <a:cubicBezTo>
                  <a:pt x="75772" y="83720"/>
                  <a:pt x="72721" y="86646"/>
                  <a:pt x="69447" y="79502"/>
                </a:cubicBezTo>
                <a:cubicBezTo>
                  <a:pt x="66173" y="72358"/>
                  <a:pt x="60666" y="60424"/>
                  <a:pt x="52927" y="52685"/>
                </a:cubicBezTo>
                <a:lnTo>
                  <a:pt x="57420" y="160101"/>
                </a:lnTo>
                <a:cubicBezTo>
                  <a:pt x="57420" y="171412"/>
                  <a:pt x="56220" y="178527"/>
                  <a:pt x="56815" y="190434"/>
                </a:cubicBezTo>
                <a:cubicBezTo>
                  <a:pt x="56047" y="207495"/>
                  <a:pt x="52283" y="238035"/>
                  <a:pt x="51515" y="252100"/>
                </a:cubicBezTo>
                <a:cubicBezTo>
                  <a:pt x="52110" y="234241"/>
                  <a:pt x="40426" y="173831"/>
                  <a:pt x="40426" y="160734"/>
                </a:cubicBezTo>
                <a:lnTo>
                  <a:pt x="40426" y="33039"/>
                </a:lnTo>
                <a:cubicBezTo>
                  <a:pt x="40426" y="22324"/>
                  <a:pt x="40128" y="11310"/>
                  <a:pt x="39533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14670" y="870585"/>
            <a:ext cx="350520" cy="11525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96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甲午年  小满</a:t>
            </a:r>
            <a:endParaRPr lang="en-US" altLang="zh-CN" sz="1100" dirty="0">
              <a:solidFill>
                <a:srgbClr val="96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8169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579583" y="0"/>
            <a:ext cx="12183414" cy="6858000"/>
          </a:xfrm>
          <a:prstGeom prst="rect">
            <a:avLst/>
          </a:prstGeom>
          <a:solidFill>
            <a:schemeClr val="dk1">
              <a:alpha val="76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4956005" y="1384649"/>
            <a:ext cx="1103652" cy="2606780"/>
          </a:xfrm>
          <a:custGeom>
            <a:avLst/>
            <a:gdLst>
              <a:gd name="connsiteX0" fmla="*/ 69191 w 206708"/>
              <a:gd name="connsiteY0" fmla="*/ 334268 h 485179"/>
              <a:gd name="connsiteX1" fmla="*/ 85264 w 206708"/>
              <a:gd name="connsiteY1" fmla="*/ 348555 h 485179"/>
              <a:gd name="connsiteX2" fmla="*/ 76334 w 206708"/>
              <a:gd name="connsiteY2" fmla="*/ 353020 h 485179"/>
              <a:gd name="connsiteX3" fmla="*/ 2218 w 206708"/>
              <a:gd name="connsiteY3" fmla="*/ 467320 h 485179"/>
              <a:gd name="connsiteX4" fmla="*/ 432 w 206708"/>
              <a:gd name="connsiteY4" fmla="*/ 464641 h 485179"/>
              <a:gd name="connsiteX5" fmla="*/ 62047 w 206708"/>
              <a:gd name="connsiteY5" fmla="*/ 350341 h 485179"/>
              <a:gd name="connsiteX6" fmla="*/ 34365 w 206708"/>
              <a:gd name="connsiteY6" fmla="*/ 350341 h 485179"/>
              <a:gd name="connsiteX7" fmla="*/ 12934 w 206708"/>
              <a:gd name="connsiteY7" fmla="*/ 353020 h 485179"/>
              <a:gd name="connsiteX8" fmla="*/ 4897 w 206708"/>
              <a:gd name="connsiteY8" fmla="*/ 344983 h 485179"/>
              <a:gd name="connsiteX9" fmla="*/ 61154 w 206708"/>
              <a:gd name="connsiteY9" fmla="*/ 344983 h 485179"/>
              <a:gd name="connsiteX10" fmla="*/ 69191 w 206708"/>
              <a:gd name="connsiteY10" fmla="*/ 334268 h 485179"/>
              <a:gd name="connsiteX11" fmla="*/ 94194 w 206708"/>
              <a:gd name="connsiteY11" fmla="*/ 276225 h 485179"/>
              <a:gd name="connsiteX12" fmla="*/ 117411 w 206708"/>
              <a:gd name="connsiteY12" fmla="*/ 286047 h 485179"/>
              <a:gd name="connsiteX13" fmla="*/ 108481 w 206708"/>
              <a:gd name="connsiteY13" fmla="*/ 293191 h 485179"/>
              <a:gd name="connsiteX14" fmla="*/ 112053 w 206708"/>
              <a:gd name="connsiteY14" fmla="*/ 328017 h 485179"/>
              <a:gd name="connsiteX15" fmla="*/ 126341 w 206708"/>
              <a:gd name="connsiteY15" fmla="*/ 362843 h 485179"/>
              <a:gd name="connsiteX16" fmla="*/ 173668 w 206708"/>
              <a:gd name="connsiteY16" fmla="*/ 313729 h 485179"/>
              <a:gd name="connsiteX17" fmla="*/ 188848 w 206708"/>
              <a:gd name="connsiteY17" fmla="*/ 329803 h 485179"/>
              <a:gd name="connsiteX18" fmla="*/ 166078 w 206708"/>
              <a:gd name="connsiteY18" fmla="*/ 340519 h 485179"/>
              <a:gd name="connsiteX19" fmla="*/ 128126 w 206708"/>
              <a:gd name="connsiteY19" fmla="*/ 367308 h 485179"/>
              <a:gd name="connsiteX20" fmla="*/ 206708 w 206708"/>
              <a:gd name="connsiteY20" fmla="*/ 448568 h 485179"/>
              <a:gd name="connsiteX21" fmla="*/ 206708 w 206708"/>
              <a:gd name="connsiteY21" fmla="*/ 452140 h 485179"/>
              <a:gd name="connsiteX22" fmla="*/ 186169 w 206708"/>
              <a:gd name="connsiteY22" fmla="*/ 462855 h 485179"/>
              <a:gd name="connsiteX23" fmla="*/ 108481 w 206708"/>
              <a:gd name="connsiteY23" fmla="*/ 332482 h 485179"/>
              <a:gd name="connsiteX24" fmla="*/ 108481 w 206708"/>
              <a:gd name="connsiteY24" fmla="*/ 457497 h 485179"/>
              <a:gd name="connsiteX25" fmla="*/ 87050 w 206708"/>
              <a:gd name="connsiteY25" fmla="*/ 485179 h 485179"/>
              <a:gd name="connsiteX26" fmla="*/ 59368 w 206708"/>
              <a:gd name="connsiteY26" fmla="*/ 465534 h 485179"/>
              <a:gd name="connsiteX27" fmla="*/ 59368 w 206708"/>
              <a:gd name="connsiteY27" fmla="*/ 461962 h 485179"/>
              <a:gd name="connsiteX28" fmla="*/ 87496 w 206708"/>
              <a:gd name="connsiteY28" fmla="*/ 463748 h 485179"/>
              <a:gd name="connsiteX29" fmla="*/ 95087 w 206708"/>
              <a:gd name="connsiteY29" fmla="*/ 453033 h 485179"/>
              <a:gd name="connsiteX30" fmla="*/ 95087 w 206708"/>
              <a:gd name="connsiteY30" fmla="*/ 309265 h 485179"/>
              <a:gd name="connsiteX31" fmla="*/ 94194 w 206708"/>
              <a:gd name="connsiteY31" fmla="*/ 276225 h 485179"/>
              <a:gd name="connsiteX32" fmla="*/ 14719 w 206708"/>
              <a:gd name="connsiteY32" fmla="*/ 56257 h 485179"/>
              <a:gd name="connsiteX33" fmla="*/ 18291 w 206708"/>
              <a:gd name="connsiteY33" fmla="*/ 56257 h 485179"/>
              <a:gd name="connsiteX34" fmla="*/ 20635 w 206708"/>
              <a:gd name="connsiteY34" fmla="*/ 85055 h 485179"/>
              <a:gd name="connsiteX35" fmla="*/ 20077 w 206708"/>
              <a:gd name="connsiteY35" fmla="*/ 90190 h 485179"/>
              <a:gd name="connsiteX36" fmla="*/ 12934 w 206708"/>
              <a:gd name="connsiteY36" fmla="*/ 100459 h 485179"/>
              <a:gd name="connsiteX37" fmla="*/ 2218 w 206708"/>
              <a:gd name="connsiteY37" fmla="*/ 100905 h 485179"/>
              <a:gd name="connsiteX38" fmla="*/ 4450 w 206708"/>
              <a:gd name="connsiteY38" fmla="*/ 88404 h 485179"/>
              <a:gd name="connsiteX39" fmla="*/ 14719 w 206708"/>
              <a:gd name="connsiteY39" fmla="*/ 56257 h 485179"/>
              <a:gd name="connsiteX40" fmla="*/ 162059 w 206708"/>
              <a:gd name="connsiteY40" fmla="*/ 16966 h 485179"/>
              <a:gd name="connsiteX41" fmla="*/ 179919 w 206708"/>
              <a:gd name="connsiteY41" fmla="*/ 31254 h 485179"/>
              <a:gd name="connsiteX42" fmla="*/ 160720 w 206708"/>
              <a:gd name="connsiteY42" fmla="*/ 46881 h 485179"/>
              <a:gd name="connsiteX43" fmla="*/ 129912 w 206708"/>
              <a:gd name="connsiteY43" fmla="*/ 91083 h 485179"/>
              <a:gd name="connsiteX44" fmla="*/ 97766 w 206708"/>
              <a:gd name="connsiteY44" fmla="*/ 142428 h 485179"/>
              <a:gd name="connsiteX45" fmla="*/ 84818 w 206708"/>
              <a:gd name="connsiteY45" fmla="*/ 172343 h 485179"/>
              <a:gd name="connsiteX46" fmla="*/ 102230 w 206708"/>
              <a:gd name="connsiteY46" fmla="*/ 182165 h 485179"/>
              <a:gd name="connsiteX47" fmla="*/ 170989 w 206708"/>
              <a:gd name="connsiteY47" fmla="*/ 182165 h 485179"/>
              <a:gd name="connsiteX48" fmla="*/ 184830 w 206708"/>
              <a:gd name="connsiteY48" fmla="*/ 172343 h 485179"/>
              <a:gd name="connsiteX49" fmla="*/ 188848 w 206708"/>
              <a:gd name="connsiteY49" fmla="*/ 132159 h 485179"/>
              <a:gd name="connsiteX50" fmla="*/ 193313 w 206708"/>
              <a:gd name="connsiteY50" fmla="*/ 132159 h 485179"/>
              <a:gd name="connsiteX51" fmla="*/ 194653 w 206708"/>
              <a:gd name="connsiteY51" fmla="*/ 159395 h 485179"/>
              <a:gd name="connsiteX52" fmla="*/ 206708 w 206708"/>
              <a:gd name="connsiteY52" fmla="*/ 178594 h 485179"/>
              <a:gd name="connsiteX53" fmla="*/ 177240 w 206708"/>
              <a:gd name="connsiteY53" fmla="*/ 199096 h 485179"/>
              <a:gd name="connsiteX54" fmla="*/ 101337 w 206708"/>
              <a:gd name="connsiteY54" fmla="*/ 192881 h 485179"/>
              <a:gd name="connsiteX55" fmla="*/ 73655 w 206708"/>
              <a:gd name="connsiteY55" fmla="*/ 183505 h 485179"/>
              <a:gd name="connsiteX56" fmla="*/ 77227 w 206708"/>
              <a:gd name="connsiteY56" fmla="*/ 154037 h 485179"/>
              <a:gd name="connsiteX57" fmla="*/ 154916 w 206708"/>
              <a:gd name="connsiteY57" fmla="*/ 32147 h 485179"/>
              <a:gd name="connsiteX58" fmla="*/ 104909 w 206708"/>
              <a:gd name="connsiteY58" fmla="*/ 32147 h 485179"/>
              <a:gd name="connsiteX59" fmla="*/ 83478 w 206708"/>
              <a:gd name="connsiteY59" fmla="*/ 34825 h 485179"/>
              <a:gd name="connsiteX60" fmla="*/ 75441 w 206708"/>
              <a:gd name="connsiteY60" fmla="*/ 26789 h 485179"/>
              <a:gd name="connsiteX61" fmla="*/ 154023 w 206708"/>
              <a:gd name="connsiteY61" fmla="*/ 26789 h 485179"/>
              <a:gd name="connsiteX62" fmla="*/ 162059 w 206708"/>
              <a:gd name="connsiteY62" fmla="*/ 16966 h 485179"/>
              <a:gd name="connsiteX63" fmla="*/ 33472 w 206708"/>
              <a:gd name="connsiteY63" fmla="*/ 0 h 485179"/>
              <a:gd name="connsiteX64" fmla="*/ 54903 w 206708"/>
              <a:gd name="connsiteY64" fmla="*/ 8929 h 485179"/>
              <a:gd name="connsiteX65" fmla="*/ 46866 w 206708"/>
              <a:gd name="connsiteY65" fmla="*/ 16073 h 485179"/>
              <a:gd name="connsiteX66" fmla="*/ 46866 w 206708"/>
              <a:gd name="connsiteY66" fmla="*/ 48220 h 485179"/>
              <a:gd name="connsiteX67" fmla="*/ 71869 w 206708"/>
              <a:gd name="connsiteY67" fmla="*/ 61168 h 485179"/>
              <a:gd name="connsiteX68" fmla="*/ 76334 w 206708"/>
              <a:gd name="connsiteY68" fmla="*/ 72777 h 485179"/>
              <a:gd name="connsiteX69" fmla="*/ 71869 w 206708"/>
              <a:gd name="connsiteY69" fmla="*/ 82599 h 485179"/>
              <a:gd name="connsiteX70" fmla="*/ 63386 w 206708"/>
              <a:gd name="connsiteY70" fmla="*/ 75009 h 485179"/>
              <a:gd name="connsiteX71" fmla="*/ 46866 w 206708"/>
              <a:gd name="connsiteY71" fmla="*/ 52685 h 485179"/>
              <a:gd name="connsiteX72" fmla="*/ 46866 w 206708"/>
              <a:gd name="connsiteY72" fmla="*/ 166092 h 485179"/>
              <a:gd name="connsiteX73" fmla="*/ 47759 w 206708"/>
              <a:gd name="connsiteY73" fmla="*/ 200918 h 485179"/>
              <a:gd name="connsiteX74" fmla="*/ 33472 w 206708"/>
              <a:gd name="connsiteY74" fmla="*/ 207169 h 485179"/>
              <a:gd name="connsiteX75" fmla="*/ 34365 w 206708"/>
              <a:gd name="connsiteY75" fmla="*/ 160734 h 485179"/>
              <a:gd name="connsiteX76" fmla="*/ 34365 w 206708"/>
              <a:gd name="connsiteY76" fmla="*/ 33040 h 485179"/>
              <a:gd name="connsiteX77" fmla="*/ 33472 w 206708"/>
              <a:gd name="connsiteY77" fmla="*/ 0 h 485179"/>
              <a:gd name="connsiteX0-1" fmla="*/ 69191 w 206708"/>
              <a:gd name="connsiteY0-2" fmla="*/ 334268 h 485179"/>
              <a:gd name="connsiteX1-3" fmla="*/ 85264 w 206708"/>
              <a:gd name="connsiteY1-4" fmla="*/ 348555 h 485179"/>
              <a:gd name="connsiteX2-5" fmla="*/ 76334 w 206708"/>
              <a:gd name="connsiteY2-6" fmla="*/ 353020 h 485179"/>
              <a:gd name="connsiteX3-7" fmla="*/ 2218 w 206708"/>
              <a:gd name="connsiteY3-8" fmla="*/ 467320 h 485179"/>
              <a:gd name="connsiteX4-9" fmla="*/ 432 w 206708"/>
              <a:gd name="connsiteY4-10" fmla="*/ 464641 h 485179"/>
              <a:gd name="connsiteX5-11" fmla="*/ 62047 w 206708"/>
              <a:gd name="connsiteY5-12" fmla="*/ 350341 h 485179"/>
              <a:gd name="connsiteX6-13" fmla="*/ 34365 w 206708"/>
              <a:gd name="connsiteY6-14" fmla="*/ 350341 h 485179"/>
              <a:gd name="connsiteX7-15" fmla="*/ 12934 w 206708"/>
              <a:gd name="connsiteY7-16" fmla="*/ 353020 h 485179"/>
              <a:gd name="connsiteX8-17" fmla="*/ 4897 w 206708"/>
              <a:gd name="connsiteY8-18" fmla="*/ 344983 h 485179"/>
              <a:gd name="connsiteX9-19" fmla="*/ 61154 w 206708"/>
              <a:gd name="connsiteY9-20" fmla="*/ 344983 h 485179"/>
              <a:gd name="connsiteX10-21" fmla="*/ 69191 w 206708"/>
              <a:gd name="connsiteY10-22" fmla="*/ 334268 h 485179"/>
              <a:gd name="connsiteX11-23" fmla="*/ 94194 w 206708"/>
              <a:gd name="connsiteY11-24" fmla="*/ 276225 h 485179"/>
              <a:gd name="connsiteX12-25" fmla="*/ 117411 w 206708"/>
              <a:gd name="connsiteY12-26" fmla="*/ 286047 h 485179"/>
              <a:gd name="connsiteX13-27" fmla="*/ 108481 w 206708"/>
              <a:gd name="connsiteY13-28" fmla="*/ 293191 h 485179"/>
              <a:gd name="connsiteX14-29" fmla="*/ 112053 w 206708"/>
              <a:gd name="connsiteY14-30" fmla="*/ 328017 h 485179"/>
              <a:gd name="connsiteX15-31" fmla="*/ 126341 w 206708"/>
              <a:gd name="connsiteY15-32" fmla="*/ 362843 h 485179"/>
              <a:gd name="connsiteX16-33" fmla="*/ 173668 w 206708"/>
              <a:gd name="connsiteY16-34" fmla="*/ 313729 h 485179"/>
              <a:gd name="connsiteX17-35" fmla="*/ 188848 w 206708"/>
              <a:gd name="connsiteY17-36" fmla="*/ 329803 h 485179"/>
              <a:gd name="connsiteX18-37" fmla="*/ 166078 w 206708"/>
              <a:gd name="connsiteY18-38" fmla="*/ 340519 h 485179"/>
              <a:gd name="connsiteX19-39" fmla="*/ 128126 w 206708"/>
              <a:gd name="connsiteY19-40" fmla="*/ 367308 h 485179"/>
              <a:gd name="connsiteX20-41" fmla="*/ 206708 w 206708"/>
              <a:gd name="connsiteY20-42" fmla="*/ 448568 h 485179"/>
              <a:gd name="connsiteX21-43" fmla="*/ 206708 w 206708"/>
              <a:gd name="connsiteY21-44" fmla="*/ 452140 h 485179"/>
              <a:gd name="connsiteX22-45" fmla="*/ 186169 w 206708"/>
              <a:gd name="connsiteY22-46" fmla="*/ 462855 h 485179"/>
              <a:gd name="connsiteX23-47" fmla="*/ 108481 w 206708"/>
              <a:gd name="connsiteY23-48" fmla="*/ 332482 h 485179"/>
              <a:gd name="connsiteX24-49" fmla="*/ 108481 w 206708"/>
              <a:gd name="connsiteY24-50" fmla="*/ 457497 h 485179"/>
              <a:gd name="connsiteX25-51" fmla="*/ 87050 w 206708"/>
              <a:gd name="connsiteY25-52" fmla="*/ 485179 h 485179"/>
              <a:gd name="connsiteX26-53" fmla="*/ 59368 w 206708"/>
              <a:gd name="connsiteY26-54" fmla="*/ 465534 h 485179"/>
              <a:gd name="connsiteX27-55" fmla="*/ 59368 w 206708"/>
              <a:gd name="connsiteY27-56" fmla="*/ 461962 h 485179"/>
              <a:gd name="connsiteX28-57" fmla="*/ 87496 w 206708"/>
              <a:gd name="connsiteY28-58" fmla="*/ 463748 h 485179"/>
              <a:gd name="connsiteX29-59" fmla="*/ 95087 w 206708"/>
              <a:gd name="connsiteY29-60" fmla="*/ 453033 h 485179"/>
              <a:gd name="connsiteX30-61" fmla="*/ 95087 w 206708"/>
              <a:gd name="connsiteY30-62" fmla="*/ 309265 h 485179"/>
              <a:gd name="connsiteX31-63" fmla="*/ 94194 w 206708"/>
              <a:gd name="connsiteY31-64" fmla="*/ 276225 h 485179"/>
              <a:gd name="connsiteX32-65" fmla="*/ 14719 w 206708"/>
              <a:gd name="connsiteY32-66" fmla="*/ 56257 h 485179"/>
              <a:gd name="connsiteX33-67" fmla="*/ 18291 w 206708"/>
              <a:gd name="connsiteY33-68" fmla="*/ 56257 h 485179"/>
              <a:gd name="connsiteX34-69" fmla="*/ 20635 w 206708"/>
              <a:gd name="connsiteY34-70" fmla="*/ 85055 h 485179"/>
              <a:gd name="connsiteX35-71" fmla="*/ 20077 w 206708"/>
              <a:gd name="connsiteY35-72" fmla="*/ 90190 h 485179"/>
              <a:gd name="connsiteX36-73" fmla="*/ 12934 w 206708"/>
              <a:gd name="connsiteY36-74" fmla="*/ 100459 h 485179"/>
              <a:gd name="connsiteX37-75" fmla="*/ 2218 w 206708"/>
              <a:gd name="connsiteY37-76" fmla="*/ 100905 h 485179"/>
              <a:gd name="connsiteX38-77" fmla="*/ 4450 w 206708"/>
              <a:gd name="connsiteY38-78" fmla="*/ 88404 h 485179"/>
              <a:gd name="connsiteX39-79" fmla="*/ 14719 w 206708"/>
              <a:gd name="connsiteY39-80" fmla="*/ 56257 h 485179"/>
              <a:gd name="connsiteX40-81" fmla="*/ 162059 w 206708"/>
              <a:gd name="connsiteY40-82" fmla="*/ 16966 h 485179"/>
              <a:gd name="connsiteX41-83" fmla="*/ 179919 w 206708"/>
              <a:gd name="connsiteY41-84" fmla="*/ 31254 h 485179"/>
              <a:gd name="connsiteX42-85" fmla="*/ 160720 w 206708"/>
              <a:gd name="connsiteY42-86" fmla="*/ 46881 h 485179"/>
              <a:gd name="connsiteX43-87" fmla="*/ 129912 w 206708"/>
              <a:gd name="connsiteY43-88" fmla="*/ 91083 h 485179"/>
              <a:gd name="connsiteX44-89" fmla="*/ 97766 w 206708"/>
              <a:gd name="connsiteY44-90" fmla="*/ 142428 h 485179"/>
              <a:gd name="connsiteX45-91" fmla="*/ 84818 w 206708"/>
              <a:gd name="connsiteY45-92" fmla="*/ 172343 h 485179"/>
              <a:gd name="connsiteX46-93" fmla="*/ 102230 w 206708"/>
              <a:gd name="connsiteY46-94" fmla="*/ 182165 h 485179"/>
              <a:gd name="connsiteX47-95" fmla="*/ 170989 w 206708"/>
              <a:gd name="connsiteY47-96" fmla="*/ 182165 h 485179"/>
              <a:gd name="connsiteX48-97" fmla="*/ 184830 w 206708"/>
              <a:gd name="connsiteY48-98" fmla="*/ 172343 h 485179"/>
              <a:gd name="connsiteX49-99" fmla="*/ 188848 w 206708"/>
              <a:gd name="connsiteY49-100" fmla="*/ 132159 h 485179"/>
              <a:gd name="connsiteX50-101" fmla="*/ 193313 w 206708"/>
              <a:gd name="connsiteY50-102" fmla="*/ 132159 h 485179"/>
              <a:gd name="connsiteX51-103" fmla="*/ 194653 w 206708"/>
              <a:gd name="connsiteY51-104" fmla="*/ 159395 h 485179"/>
              <a:gd name="connsiteX52-105" fmla="*/ 206708 w 206708"/>
              <a:gd name="connsiteY52-106" fmla="*/ 178594 h 485179"/>
              <a:gd name="connsiteX53-107" fmla="*/ 177240 w 206708"/>
              <a:gd name="connsiteY53-108" fmla="*/ 199096 h 485179"/>
              <a:gd name="connsiteX54-109" fmla="*/ 101337 w 206708"/>
              <a:gd name="connsiteY54-110" fmla="*/ 192881 h 485179"/>
              <a:gd name="connsiteX55-111" fmla="*/ 73655 w 206708"/>
              <a:gd name="connsiteY55-112" fmla="*/ 183505 h 485179"/>
              <a:gd name="connsiteX56-113" fmla="*/ 77227 w 206708"/>
              <a:gd name="connsiteY56-114" fmla="*/ 154037 h 485179"/>
              <a:gd name="connsiteX57-115" fmla="*/ 154916 w 206708"/>
              <a:gd name="connsiteY57-116" fmla="*/ 32147 h 485179"/>
              <a:gd name="connsiteX58-117" fmla="*/ 104909 w 206708"/>
              <a:gd name="connsiteY58-118" fmla="*/ 32147 h 485179"/>
              <a:gd name="connsiteX59-119" fmla="*/ 83478 w 206708"/>
              <a:gd name="connsiteY59-120" fmla="*/ 34825 h 485179"/>
              <a:gd name="connsiteX60-121" fmla="*/ 75441 w 206708"/>
              <a:gd name="connsiteY60-122" fmla="*/ 26789 h 485179"/>
              <a:gd name="connsiteX61-123" fmla="*/ 154023 w 206708"/>
              <a:gd name="connsiteY61-124" fmla="*/ 26789 h 485179"/>
              <a:gd name="connsiteX62-125" fmla="*/ 162059 w 206708"/>
              <a:gd name="connsiteY62-126" fmla="*/ 16966 h 485179"/>
              <a:gd name="connsiteX63-127" fmla="*/ 33472 w 206708"/>
              <a:gd name="connsiteY63-128" fmla="*/ 0 h 485179"/>
              <a:gd name="connsiteX64-129" fmla="*/ 54903 w 206708"/>
              <a:gd name="connsiteY64-130" fmla="*/ 8929 h 485179"/>
              <a:gd name="connsiteX65-131" fmla="*/ 46866 w 206708"/>
              <a:gd name="connsiteY65-132" fmla="*/ 16073 h 485179"/>
              <a:gd name="connsiteX66-133" fmla="*/ 46866 w 206708"/>
              <a:gd name="connsiteY66-134" fmla="*/ 48220 h 485179"/>
              <a:gd name="connsiteX67-135" fmla="*/ 71869 w 206708"/>
              <a:gd name="connsiteY67-136" fmla="*/ 61168 h 485179"/>
              <a:gd name="connsiteX68-137" fmla="*/ 76334 w 206708"/>
              <a:gd name="connsiteY68-138" fmla="*/ 72777 h 485179"/>
              <a:gd name="connsiteX69-139" fmla="*/ 71869 w 206708"/>
              <a:gd name="connsiteY69-140" fmla="*/ 82599 h 485179"/>
              <a:gd name="connsiteX70-141" fmla="*/ 63386 w 206708"/>
              <a:gd name="connsiteY70-142" fmla="*/ 75009 h 485179"/>
              <a:gd name="connsiteX71-143" fmla="*/ 46866 w 206708"/>
              <a:gd name="connsiteY71-144" fmla="*/ 52685 h 485179"/>
              <a:gd name="connsiteX72-145" fmla="*/ 46866 w 206708"/>
              <a:gd name="connsiteY72-146" fmla="*/ 166092 h 485179"/>
              <a:gd name="connsiteX73-147" fmla="*/ 47759 w 206708"/>
              <a:gd name="connsiteY73-148" fmla="*/ 200918 h 485179"/>
              <a:gd name="connsiteX74-149" fmla="*/ 33472 w 206708"/>
              <a:gd name="connsiteY74-150" fmla="*/ 207169 h 485179"/>
              <a:gd name="connsiteX75-151" fmla="*/ 34365 w 206708"/>
              <a:gd name="connsiteY75-152" fmla="*/ 160734 h 485179"/>
              <a:gd name="connsiteX76-153" fmla="*/ 34365 w 206708"/>
              <a:gd name="connsiteY76-154" fmla="*/ 33040 h 485179"/>
              <a:gd name="connsiteX77-155" fmla="*/ 33472 w 206708"/>
              <a:gd name="connsiteY77-156" fmla="*/ 0 h 485179"/>
              <a:gd name="connsiteX0-157" fmla="*/ 69191 w 206708"/>
              <a:gd name="connsiteY0-158" fmla="*/ 334268 h 485179"/>
              <a:gd name="connsiteX1-159" fmla="*/ 85264 w 206708"/>
              <a:gd name="connsiteY1-160" fmla="*/ 348555 h 485179"/>
              <a:gd name="connsiteX2-161" fmla="*/ 76334 w 206708"/>
              <a:gd name="connsiteY2-162" fmla="*/ 353020 h 485179"/>
              <a:gd name="connsiteX3-163" fmla="*/ 2218 w 206708"/>
              <a:gd name="connsiteY3-164" fmla="*/ 467320 h 485179"/>
              <a:gd name="connsiteX4-165" fmla="*/ 432 w 206708"/>
              <a:gd name="connsiteY4-166" fmla="*/ 464641 h 485179"/>
              <a:gd name="connsiteX5-167" fmla="*/ 62047 w 206708"/>
              <a:gd name="connsiteY5-168" fmla="*/ 350341 h 485179"/>
              <a:gd name="connsiteX6-169" fmla="*/ 34365 w 206708"/>
              <a:gd name="connsiteY6-170" fmla="*/ 350341 h 485179"/>
              <a:gd name="connsiteX7-171" fmla="*/ 12934 w 206708"/>
              <a:gd name="connsiteY7-172" fmla="*/ 353020 h 485179"/>
              <a:gd name="connsiteX8-173" fmla="*/ 4897 w 206708"/>
              <a:gd name="connsiteY8-174" fmla="*/ 344983 h 485179"/>
              <a:gd name="connsiteX9-175" fmla="*/ 61154 w 206708"/>
              <a:gd name="connsiteY9-176" fmla="*/ 344983 h 485179"/>
              <a:gd name="connsiteX10-177" fmla="*/ 69191 w 206708"/>
              <a:gd name="connsiteY10-178" fmla="*/ 334268 h 485179"/>
              <a:gd name="connsiteX11-179" fmla="*/ 94194 w 206708"/>
              <a:gd name="connsiteY11-180" fmla="*/ 276225 h 485179"/>
              <a:gd name="connsiteX12-181" fmla="*/ 117411 w 206708"/>
              <a:gd name="connsiteY12-182" fmla="*/ 286047 h 485179"/>
              <a:gd name="connsiteX13-183" fmla="*/ 108481 w 206708"/>
              <a:gd name="connsiteY13-184" fmla="*/ 293191 h 485179"/>
              <a:gd name="connsiteX14-185" fmla="*/ 112053 w 206708"/>
              <a:gd name="connsiteY14-186" fmla="*/ 328017 h 485179"/>
              <a:gd name="connsiteX15-187" fmla="*/ 126341 w 206708"/>
              <a:gd name="connsiteY15-188" fmla="*/ 362843 h 485179"/>
              <a:gd name="connsiteX16-189" fmla="*/ 173668 w 206708"/>
              <a:gd name="connsiteY16-190" fmla="*/ 313729 h 485179"/>
              <a:gd name="connsiteX17-191" fmla="*/ 188848 w 206708"/>
              <a:gd name="connsiteY17-192" fmla="*/ 329803 h 485179"/>
              <a:gd name="connsiteX18-193" fmla="*/ 166078 w 206708"/>
              <a:gd name="connsiteY18-194" fmla="*/ 340519 h 485179"/>
              <a:gd name="connsiteX19-195" fmla="*/ 128126 w 206708"/>
              <a:gd name="connsiteY19-196" fmla="*/ 367308 h 485179"/>
              <a:gd name="connsiteX20-197" fmla="*/ 206708 w 206708"/>
              <a:gd name="connsiteY20-198" fmla="*/ 448568 h 485179"/>
              <a:gd name="connsiteX21-199" fmla="*/ 206708 w 206708"/>
              <a:gd name="connsiteY21-200" fmla="*/ 452140 h 485179"/>
              <a:gd name="connsiteX22-201" fmla="*/ 186169 w 206708"/>
              <a:gd name="connsiteY22-202" fmla="*/ 462855 h 485179"/>
              <a:gd name="connsiteX23-203" fmla="*/ 108481 w 206708"/>
              <a:gd name="connsiteY23-204" fmla="*/ 332482 h 485179"/>
              <a:gd name="connsiteX24-205" fmla="*/ 108481 w 206708"/>
              <a:gd name="connsiteY24-206" fmla="*/ 457497 h 485179"/>
              <a:gd name="connsiteX25-207" fmla="*/ 87050 w 206708"/>
              <a:gd name="connsiteY25-208" fmla="*/ 485179 h 485179"/>
              <a:gd name="connsiteX26-209" fmla="*/ 59368 w 206708"/>
              <a:gd name="connsiteY26-210" fmla="*/ 465534 h 485179"/>
              <a:gd name="connsiteX27-211" fmla="*/ 59368 w 206708"/>
              <a:gd name="connsiteY27-212" fmla="*/ 461962 h 485179"/>
              <a:gd name="connsiteX28-213" fmla="*/ 87496 w 206708"/>
              <a:gd name="connsiteY28-214" fmla="*/ 463748 h 485179"/>
              <a:gd name="connsiteX29-215" fmla="*/ 95087 w 206708"/>
              <a:gd name="connsiteY29-216" fmla="*/ 453033 h 485179"/>
              <a:gd name="connsiteX30-217" fmla="*/ 95087 w 206708"/>
              <a:gd name="connsiteY30-218" fmla="*/ 309265 h 485179"/>
              <a:gd name="connsiteX31-219" fmla="*/ 94194 w 206708"/>
              <a:gd name="connsiteY31-220" fmla="*/ 276225 h 485179"/>
              <a:gd name="connsiteX32-221" fmla="*/ 14719 w 206708"/>
              <a:gd name="connsiteY32-222" fmla="*/ 56257 h 485179"/>
              <a:gd name="connsiteX33-223" fmla="*/ 18291 w 206708"/>
              <a:gd name="connsiteY33-224" fmla="*/ 56257 h 485179"/>
              <a:gd name="connsiteX34-225" fmla="*/ 20635 w 206708"/>
              <a:gd name="connsiteY34-226" fmla="*/ 85055 h 485179"/>
              <a:gd name="connsiteX35-227" fmla="*/ 20077 w 206708"/>
              <a:gd name="connsiteY35-228" fmla="*/ 90190 h 485179"/>
              <a:gd name="connsiteX36-229" fmla="*/ 12934 w 206708"/>
              <a:gd name="connsiteY36-230" fmla="*/ 100459 h 485179"/>
              <a:gd name="connsiteX37-231" fmla="*/ 2218 w 206708"/>
              <a:gd name="connsiteY37-232" fmla="*/ 100905 h 485179"/>
              <a:gd name="connsiteX38-233" fmla="*/ 4450 w 206708"/>
              <a:gd name="connsiteY38-234" fmla="*/ 88404 h 485179"/>
              <a:gd name="connsiteX39-235" fmla="*/ 14719 w 206708"/>
              <a:gd name="connsiteY39-236" fmla="*/ 56257 h 485179"/>
              <a:gd name="connsiteX40-237" fmla="*/ 162059 w 206708"/>
              <a:gd name="connsiteY40-238" fmla="*/ 16966 h 485179"/>
              <a:gd name="connsiteX41-239" fmla="*/ 179919 w 206708"/>
              <a:gd name="connsiteY41-240" fmla="*/ 31254 h 485179"/>
              <a:gd name="connsiteX42-241" fmla="*/ 160720 w 206708"/>
              <a:gd name="connsiteY42-242" fmla="*/ 46881 h 485179"/>
              <a:gd name="connsiteX43-243" fmla="*/ 129912 w 206708"/>
              <a:gd name="connsiteY43-244" fmla="*/ 91083 h 485179"/>
              <a:gd name="connsiteX44-245" fmla="*/ 97766 w 206708"/>
              <a:gd name="connsiteY44-246" fmla="*/ 142428 h 485179"/>
              <a:gd name="connsiteX45-247" fmla="*/ 84818 w 206708"/>
              <a:gd name="connsiteY45-248" fmla="*/ 172343 h 485179"/>
              <a:gd name="connsiteX46-249" fmla="*/ 102230 w 206708"/>
              <a:gd name="connsiteY46-250" fmla="*/ 182165 h 485179"/>
              <a:gd name="connsiteX47-251" fmla="*/ 170989 w 206708"/>
              <a:gd name="connsiteY47-252" fmla="*/ 182165 h 485179"/>
              <a:gd name="connsiteX48-253" fmla="*/ 184830 w 206708"/>
              <a:gd name="connsiteY48-254" fmla="*/ 172343 h 485179"/>
              <a:gd name="connsiteX49-255" fmla="*/ 188848 w 206708"/>
              <a:gd name="connsiteY49-256" fmla="*/ 132159 h 485179"/>
              <a:gd name="connsiteX50-257" fmla="*/ 193313 w 206708"/>
              <a:gd name="connsiteY50-258" fmla="*/ 132159 h 485179"/>
              <a:gd name="connsiteX51-259" fmla="*/ 194653 w 206708"/>
              <a:gd name="connsiteY51-260" fmla="*/ 159395 h 485179"/>
              <a:gd name="connsiteX52-261" fmla="*/ 203601 w 206708"/>
              <a:gd name="connsiteY52-262" fmla="*/ 178594 h 485179"/>
              <a:gd name="connsiteX53-263" fmla="*/ 177240 w 206708"/>
              <a:gd name="connsiteY53-264" fmla="*/ 199096 h 485179"/>
              <a:gd name="connsiteX54-265" fmla="*/ 101337 w 206708"/>
              <a:gd name="connsiteY54-266" fmla="*/ 192881 h 485179"/>
              <a:gd name="connsiteX55-267" fmla="*/ 73655 w 206708"/>
              <a:gd name="connsiteY55-268" fmla="*/ 183505 h 485179"/>
              <a:gd name="connsiteX56-269" fmla="*/ 77227 w 206708"/>
              <a:gd name="connsiteY56-270" fmla="*/ 154037 h 485179"/>
              <a:gd name="connsiteX57-271" fmla="*/ 154916 w 206708"/>
              <a:gd name="connsiteY57-272" fmla="*/ 32147 h 485179"/>
              <a:gd name="connsiteX58-273" fmla="*/ 104909 w 206708"/>
              <a:gd name="connsiteY58-274" fmla="*/ 32147 h 485179"/>
              <a:gd name="connsiteX59-275" fmla="*/ 83478 w 206708"/>
              <a:gd name="connsiteY59-276" fmla="*/ 34825 h 485179"/>
              <a:gd name="connsiteX60-277" fmla="*/ 75441 w 206708"/>
              <a:gd name="connsiteY60-278" fmla="*/ 26789 h 485179"/>
              <a:gd name="connsiteX61-279" fmla="*/ 154023 w 206708"/>
              <a:gd name="connsiteY61-280" fmla="*/ 26789 h 485179"/>
              <a:gd name="connsiteX62-281" fmla="*/ 162059 w 206708"/>
              <a:gd name="connsiteY62-282" fmla="*/ 16966 h 485179"/>
              <a:gd name="connsiteX63-283" fmla="*/ 33472 w 206708"/>
              <a:gd name="connsiteY63-284" fmla="*/ 0 h 485179"/>
              <a:gd name="connsiteX64-285" fmla="*/ 54903 w 206708"/>
              <a:gd name="connsiteY64-286" fmla="*/ 8929 h 485179"/>
              <a:gd name="connsiteX65-287" fmla="*/ 46866 w 206708"/>
              <a:gd name="connsiteY65-288" fmla="*/ 16073 h 485179"/>
              <a:gd name="connsiteX66-289" fmla="*/ 46866 w 206708"/>
              <a:gd name="connsiteY66-290" fmla="*/ 48220 h 485179"/>
              <a:gd name="connsiteX67-291" fmla="*/ 71869 w 206708"/>
              <a:gd name="connsiteY67-292" fmla="*/ 61168 h 485179"/>
              <a:gd name="connsiteX68-293" fmla="*/ 76334 w 206708"/>
              <a:gd name="connsiteY68-294" fmla="*/ 72777 h 485179"/>
              <a:gd name="connsiteX69-295" fmla="*/ 71869 w 206708"/>
              <a:gd name="connsiteY69-296" fmla="*/ 82599 h 485179"/>
              <a:gd name="connsiteX70-297" fmla="*/ 63386 w 206708"/>
              <a:gd name="connsiteY70-298" fmla="*/ 75009 h 485179"/>
              <a:gd name="connsiteX71-299" fmla="*/ 46866 w 206708"/>
              <a:gd name="connsiteY71-300" fmla="*/ 52685 h 485179"/>
              <a:gd name="connsiteX72-301" fmla="*/ 46866 w 206708"/>
              <a:gd name="connsiteY72-302" fmla="*/ 166092 h 485179"/>
              <a:gd name="connsiteX73-303" fmla="*/ 47759 w 206708"/>
              <a:gd name="connsiteY73-304" fmla="*/ 200918 h 485179"/>
              <a:gd name="connsiteX74-305" fmla="*/ 33472 w 206708"/>
              <a:gd name="connsiteY74-306" fmla="*/ 207169 h 485179"/>
              <a:gd name="connsiteX75-307" fmla="*/ 34365 w 206708"/>
              <a:gd name="connsiteY75-308" fmla="*/ 160734 h 485179"/>
              <a:gd name="connsiteX76-309" fmla="*/ 34365 w 206708"/>
              <a:gd name="connsiteY76-310" fmla="*/ 33040 h 485179"/>
              <a:gd name="connsiteX77-311" fmla="*/ 33472 w 206708"/>
              <a:gd name="connsiteY77-312" fmla="*/ 0 h 485179"/>
              <a:gd name="connsiteX0-313" fmla="*/ 69191 w 206708"/>
              <a:gd name="connsiteY0-314" fmla="*/ 334268 h 485179"/>
              <a:gd name="connsiteX1-315" fmla="*/ 85264 w 206708"/>
              <a:gd name="connsiteY1-316" fmla="*/ 348555 h 485179"/>
              <a:gd name="connsiteX2-317" fmla="*/ 76334 w 206708"/>
              <a:gd name="connsiteY2-318" fmla="*/ 353020 h 485179"/>
              <a:gd name="connsiteX3-319" fmla="*/ 2218 w 206708"/>
              <a:gd name="connsiteY3-320" fmla="*/ 467320 h 485179"/>
              <a:gd name="connsiteX4-321" fmla="*/ 432 w 206708"/>
              <a:gd name="connsiteY4-322" fmla="*/ 464641 h 485179"/>
              <a:gd name="connsiteX5-323" fmla="*/ 62047 w 206708"/>
              <a:gd name="connsiteY5-324" fmla="*/ 350341 h 485179"/>
              <a:gd name="connsiteX6-325" fmla="*/ 34365 w 206708"/>
              <a:gd name="connsiteY6-326" fmla="*/ 350341 h 485179"/>
              <a:gd name="connsiteX7-327" fmla="*/ 12934 w 206708"/>
              <a:gd name="connsiteY7-328" fmla="*/ 353020 h 485179"/>
              <a:gd name="connsiteX8-329" fmla="*/ 4897 w 206708"/>
              <a:gd name="connsiteY8-330" fmla="*/ 344983 h 485179"/>
              <a:gd name="connsiteX9-331" fmla="*/ 61154 w 206708"/>
              <a:gd name="connsiteY9-332" fmla="*/ 344983 h 485179"/>
              <a:gd name="connsiteX10-333" fmla="*/ 69191 w 206708"/>
              <a:gd name="connsiteY10-334" fmla="*/ 334268 h 485179"/>
              <a:gd name="connsiteX11-335" fmla="*/ 94194 w 206708"/>
              <a:gd name="connsiteY11-336" fmla="*/ 276225 h 485179"/>
              <a:gd name="connsiteX12-337" fmla="*/ 117411 w 206708"/>
              <a:gd name="connsiteY12-338" fmla="*/ 286047 h 485179"/>
              <a:gd name="connsiteX13-339" fmla="*/ 108481 w 206708"/>
              <a:gd name="connsiteY13-340" fmla="*/ 293191 h 485179"/>
              <a:gd name="connsiteX14-341" fmla="*/ 112053 w 206708"/>
              <a:gd name="connsiteY14-342" fmla="*/ 328017 h 485179"/>
              <a:gd name="connsiteX15-343" fmla="*/ 126341 w 206708"/>
              <a:gd name="connsiteY15-344" fmla="*/ 362843 h 485179"/>
              <a:gd name="connsiteX16-345" fmla="*/ 173668 w 206708"/>
              <a:gd name="connsiteY16-346" fmla="*/ 313729 h 485179"/>
              <a:gd name="connsiteX17-347" fmla="*/ 188848 w 206708"/>
              <a:gd name="connsiteY17-348" fmla="*/ 329803 h 485179"/>
              <a:gd name="connsiteX18-349" fmla="*/ 166078 w 206708"/>
              <a:gd name="connsiteY18-350" fmla="*/ 340519 h 485179"/>
              <a:gd name="connsiteX19-351" fmla="*/ 128126 w 206708"/>
              <a:gd name="connsiteY19-352" fmla="*/ 367308 h 485179"/>
              <a:gd name="connsiteX20-353" fmla="*/ 206708 w 206708"/>
              <a:gd name="connsiteY20-354" fmla="*/ 448568 h 485179"/>
              <a:gd name="connsiteX21-355" fmla="*/ 206708 w 206708"/>
              <a:gd name="connsiteY21-356" fmla="*/ 452140 h 485179"/>
              <a:gd name="connsiteX22-357" fmla="*/ 186169 w 206708"/>
              <a:gd name="connsiteY22-358" fmla="*/ 462855 h 485179"/>
              <a:gd name="connsiteX23-359" fmla="*/ 108481 w 206708"/>
              <a:gd name="connsiteY23-360" fmla="*/ 332482 h 485179"/>
              <a:gd name="connsiteX24-361" fmla="*/ 108481 w 206708"/>
              <a:gd name="connsiteY24-362" fmla="*/ 457497 h 485179"/>
              <a:gd name="connsiteX25-363" fmla="*/ 87050 w 206708"/>
              <a:gd name="connsiteY25-364" fmla="*/ 485179 h 485179"/>
              <a:gd name="connsiteX26-365" fmla="*/ 59368 w 206708"/>
              <a:gd name="connsiteY26-366" fmla="*/ 465534 h 485179"/>
              <a:gd name="connsiteX27-367" fmla="*/ 59368 w 206708"/>
              <a:gd name="connsiteY27-368" fmla="*/ 461962 h 485179"/>
              <a:gd name="connsiteX28-369" fmla="*/ 87496 w 206708"/>
              <a:gd name="connsiteY28-370" fmla="*/ 463748 h 485179"/>
              <a:gd name="connsiteX29-371" fmla="*/ 95087 w 206708"/>
              <a:gd name="connsiteY29-372" fmla="*/ 453033 h 485179"/>
              <a:gd name="connsiteX30-373" fmla="*/ 95087 w 206708"/>
              <a:gd name="connsiteY30-374" fmla="*/ 309265 h 485179"/>
              <a:gd name="connsiteX31-375" fmla="*/ 94194 w 206708"/>
              <a:gd name="connsiteY31-376" fmla="*/ 276225 h 485179"/>
              <a:gd name="connsiteX32-377" fmla="*/ 14719 w 206708"/>
              <a:gd name="connsiteY32-378" fmla="*/ 56257 h 485179"/>
              <a:gd name="connsiteX33-379" fmla="*/ 18291 w 206708"/>
              <a:gd name="connsiteY33-380" fmla="*/ 56257 h 485179"/>
              <a:gd name="connsiteX34-381" fmla="*/ 20635 w 206708"/>
              <a:gd name="connsiteY34-382" fmla="*/ 85055 h 485179"/>
              <a:gd name="connsiteX35-383" fmla="*/ 20077 w 206708"/>
              <a:gd name="connsiteY35-384" fmla="*/ 90190 h 485179"/>
              <a:gd name="connsiteX36-385" fmla="*/ 12934 w 206708"/>
              <a:gd name="connsiteY36-386" fmla="*/ 100459 h 485179"/>
              <a:gd name="connsiteX37-387" fmla="*/ 2218 w 206708"/>
              <a:gd name="connsiteY37-388" fmla="*/ 100905 h 485179"/>
              <a:gd name="connsiteX38-389" fmla="*/ 4450 w 206708"/>
              <a:gd name="connsiteY38-390" fmla="*/ 88404 h 485179"/>
              <a:gd name="connsiteX39-391" fmla="*/ 14719 w 206708"/>
              <a:gd name="connsiteY39-392" fmla="*/ 56257 h 485179"/>
              <a:gd name="connsiteX40-393" fmla="*/ 162059 w 206708"/>
              <a:gd name="connsiteY40-394" fmla="*/ 16966 h 485179"/>
              <a:gd name="connsiteX41-395" fmla="*/ 179919 w 206708"/>
              <a:gd name="connsiteY41-396" fmla="*/ 31254 h 485179"/>
              <a:gd name="connsiteX42-397" fmla="*/ 160720 w 206708"/>
              <a:gd name="connsiteY42-398" fmla="*/ 46881 h 485179"/>
              <a:gd name="connsiteX43-399" fmla="*/ 129912 w 206708"/>
              <a:gd name="connsiteY43-400" fmla="*/ 91083 h 485179"/>
              <a:gd name="connsiteX44-401" fmla="*/ 103981 w 206708"/>
              <a:gd name="connsiteY44-402" fmla="*/ 140874 h 485179"/>
              <a:gd name="connsiteX45-403" fmla="*/ 84818 w 206708"/>
              <a:gd name="connsiteY45-404" fmla="*/ 172343 h 485179"/>
              <a:gd name="connsiteX46-405" fmla="*/ 102230 w 206708"/>
              <a:gd name="connsiteY46-406" fmla="*/ 182165 h 485179"/>
              <a:gd name="connsiteX47-407" fmla="*/ 170989 w 206708"/>
              <a:gd name="connsiteY47-408" fmla="*/ 182165 h 485179"/>
              <a:gd name="connsiteX48-409" fmla="*/ 184830 w 206708"/>
              <a:gd name="connsiteY48-410" fmla="*/ 172343 h 485179"/>
              <a:gd name="connsiteX49-411" fmla="*/ 188848 w 206708"/>
              <a:gd name="connsiteY49-412" fmla="*/ 132159 h 485179"/>
              <a:gd name="connsiteX50-413" fmla="*/ 193313 w 206708"/>
              <a:gd name="connsiteY50-414" fmla="*/ 132159 h 485179"/>
              <a:gd name="connsiteX51-415" fmla="*/ 194653 w 206708"/>
              <a:gd name="connsiteY51-416" fmla="*/ 159395 h 485179"/>
              <a:gd name="connsiteX52-417" fmla="*/ 203601 w 206708"/>
              <a:gd name="connsiteY52-418" fmla="*/ 178594 h 485179"/>
              <a:gd name="connsiteX53-419" fmla="*/ 177240 w 206708"/>
              <a:gd name="connsiteY53-420" fmla="*/ 199096 h 485179"/>
              <a:gd name="connsiteX54-421" fmla="*/ 101337 w 206708"/>
              <a:gd name="connsiteY54-422" fmla="*/ 192881 h 485179"/>
              <a:gd name="connsiteX55-423" fmla="*/ 73655 w 206708"/>
              <a:gd name="connsiteY55-424" fmla="*/ 183505 h 485179"/>
              <a:gd name="connsiteX56-425" fmla="*/ 77227 w 206708"/>
              <a:gd name="connsiteY56-426" fmla="*/ 154037 h 485179"/>
              <a:gd name="connsiteX57-427" fmla="*/ 154916 w 206708"/>
              <a:gd name="connsiteY57-428" fmla="*/ 32147 h 485179"/>
              <a:gd name="connsiteX58-429" fmla="*/ 104909 w 206708"/>
              <a:gd name="connsiteY58-430" fmla="*/ 32147 h 485179"/>
              <a:gd name="connsiteX59-431" fmla="*/ 83478 w 206708"/>
              <a:gd name="connsiteY59-432" fmla="*/ 34825 h 485179"/>
              <a:gd name="connsiteX60-433" fmla="*/ 75441 w 206708"/>
              <a:gd name="connsiteY60-434" fmla="*/ 26789 h 485179"/>
              <a:gd name="connsiteX61-435" fmla="*/ 154023 w 206708"/>
              <a:gd name="connsiteY61-436" fmla="*/ 26789 h 485179"/>
              <a:gd name="connsiteX62-437" fmla="*/ 162059 w 206708"/>
              <a:gd name="connsiteY62-438" fmla="*/ 16966 h 485179"/>
              <a:gd name="connsiteX63-439" fmla="*/ 33472 w 206708"/>
              <a:gd name="connsiteY63-440" fmla="*/ 0 h 485179"/>
              <a:gd name="connsiteX64-441" fmla="*/ 54903 w 206708"/>
              <a:gd name="connsiteY64-442" fmla="*/ 8929 h 485179"/>
              <a:gd name="connsiteX65-443" fmla="*/ 46866 w 206708"/>
              <a:gd name="connsiteY65-444" fmla="*/ 16073 h 485179"/>
              <a:gd name="connsiteX66-445" fmla="*/ 46866 w 206708"/>
              <a:gd name="connsiteY66-446" fmla="*/ 48220 h 485179"/>
              <a:gd name="connsiteX67-447" fmla="*/ 71869 w 206708"/>
              <a:gd name="connsiteY67-448" fmla="*/ 61168 h 485179"/>
              <a:gd name="connsiteX68-449" fmla="*/ 76334 w 206708"/>
              <a:gd name="connsiteY68-450" fmla="*/ 72777 h 485179"/>
              <a:gd name="connsiteX69-451" fmla="*/ 71869 w 206708"/>
              <a:gd name="connsiteY69-452" fmla="*/ 82599 h 485179"/>
              <a:gd name="connsiteX70-453" fmla="*/ 63386 w 206708"/>
              <a:gd name="connsiteY70-454" fmla="*/ 75009 h 485179"/>
              <a:gd name="connsiteX71-455" fmla="*/ 46866 w 206708"/>
              <a:gd name="connsiteY71-456" fmla="*/ 52685 h 485179"/>
              <a:gd name="connsiteX72-457" fmla="*/ 46866 w 206708"/>
              <a:gd name="connsiteY72-458" fmla="*/ 166092 h 485179"/>
              <a:gd name="connsiteX73-459" fmla="*/ 47759 w 206708"/>
              <a:gd name="connsiteY73-460" fmla="*/ 200918 h 485179"/>
              <a:gd name="connsiteX74-461" fmla="*/ 33472 w 206708"/>
              <a:gd name="connsiteY74-462" fmla="*/ 207169 h 485179"/>
              <a:gd name="connsiteX75-463" fmla="*/ 34365 w 206708"/>
              <a:gd name="connsiteY75-464" fmla="*/ 160734 h 485179"/>
              <a:gd name="connsiteX76-465" fmla="*/ 34365 w 206708"/>
              <a:gd name="connsiteY76-466" fmla="*/ 33040 h 485179"/>
              <a:gd name="connsiteX77-467" fmla="*/ 33472 w 206708"/>
              <a:gd name="connsiteY77-468" fmla="*/ 0 h 485179"/>
              <a:gd name="connsiteX0-469" fmla="*/ 69191 w 206708"/>
              <a:gd name="connsiteY0-470" fmla="*/ 334268 h 485179"/>
              <a:gd name="connsiteX1-471" fmla="*/ 85264 w 206708"/>
              <a:gd name="connsiteY1-472" fmla="*/ 348555 h 485179"/>
              <a:gd name="connsiteX2-473" fmla="*/ 76334 w 206708"/>
              <a:gd name="connsiteY2-474" fmla="*/ 353020 h 485179"/>
              <a:gd name="connsiteX3-475" fmla="*/ 2218 w 206708"/>
              <a:gd name="connsiteY3-476" fmla="*/ 467320 h 485179"/>
              <a:gd name="connsiteX4-477" fmla="*/ 432 w 206708"/>
              <a:gd name="connsiteY4-478" fmla="*/ 464641 h 485179"/>
              <a:gd name="connsiteX5-479" fmla="*/ 62047 w 206708"/>
              <a:gd name="connsiteY5-480" fmla="*/ 350341 h 485179"/>
              <a:gd name="connsiteX6-481" fmla="*/ 34365 w 206708"/>
              <a:gd name="connsiteY6-482" fmla="*/ 350341 h 485179"/>
              <a:gd name="connsiteX7-483" fmla="*/ 12934 w 206708"/>
              <a:gd name="connsiteY7-484" fmla="*/ 353020 h 485179"/>
              <a:gd name="connsiteX8-485" fmla="*/ 4897 w 206708"/>
              <a:gd name="connsiteY8-486" fmla="*/ 344983 h 485179"/>
              <a:gd name="connsiteX9-487" fmla="*/ 61154 w 206708"/>
              <a:gd name="connsiteY9-488" fmla="*/ 344983 h 485179"/>
              <a:gd name="connsiteX10-489" fmla="*/ 69191 w 206708"/>
              <a:gd name="connsiteY10-490" fmla="*/ 334268 h 485179"/>
              <a:gd name="connsiteX11-491" fmla="*/ 94194 w 206708"/>
              <a:gd name="connsiteY11-492" fmla="*/ 276225 h 485179"/>
              <a:gd name="connsiteX12-493" fmla="*/ 117411 w 206708"/>
              <a:gd name="connsiteY12-494" fmla="*/ 286047 h 485179"/>
              <a:gd name="connsiteX13-495" fmla="*/ 108481 w 206708"/>
              <a:gd name="connsiteY13-496" fmla="*/ 293191 h 485179"/>
              <a:gd name="connsiteX14-497" fmla="*/ 112053 w 206708"/>
              <a:gd name="connsiteY14-498" fmla="*/ 328017 h 485179"/>
              <a:gd name="connsiteX15-499" fmla="*/ 126341 w 206708"/>
              <a:gd name="connsiteY15-500" fmla="*/ 362843 h 485179"/>
              <a:gd name="connsiteX16-501" fmla="*/ 173668 w 206708"/>
              <a:gd name="connsiteY16-502" fmla="*/ 313729 h 485179"/>
              <a:gd name="connsiteX17-503" fmla="*/ 188848 w 206708"/>
              <a:gd name="connsiteY17-504" fmla="*/ 329803 h 485179"/>
              <a:gd name="connsiteX18-505" fmla="*/ 166078 w 206708"/>
              <a:gd name="connsiteY18-506" fmla="*/ 340519 h 485179"/>
              <a:gd name="connsiteX19-507" fmla="*/ 128126 w 206708"/>
              <a:gd name="connsiteY19-508" fmla="*/ 367308 h 485179"/>
              <a:gd name="connsiteX20-509" fmla="*/ 206708 w 206708"/>
              <a:gd name="connsiteY20-510" fmla="*/ 448568 h 485179"/>
              <a:gd name="connsiteX21-511" fmla="*/ 206708 w 206708"/>
              <a:gd name="connsiteY21-512" fmla="*/ 452140 h 485179"/>
              <a:gd name="connsiteX22-513" fmla="*/ 186169 w 206708"/>
              <a:gd name="connsiteY22-514" fmla="*/ 462855 h 485179"/>
              <a:gd name="connsiteX23-515" fmla="*/ 108481 w 206708"/>
              <a:gd name="connsiteY23-516" fmla="*/ 332482 h 485179"/>
              <a:gd name="connsiteX24-517" fmla="*/ 108481 w 206708"/>
              <a:gd name="connsiteY24-518" fmla="*/ 457497 h 485179"/>
              <a:gd name="connsiteX25-519" fmla="*/ 87050 w 206708"/>
              <a:gd name="connsiteY25-520" fmla="*/ 485179 h 485179"/>
              <a:gd name="connsiteX26-521" fmla="*/ 59368 w 206708"/>
              <a:gd name="connsiteY26-522" fmla="*/ 465534 h 485179"/>
              <a:gd name="connsiteX27-523" fmla="*/ 59368 w 206708"/>
              <a:gd name="connsiteY27-524" fmla="*/ 461962 h 485179"/>
              <a:gd name="connsiteX28-525" fmla="*/ 87496 w 206708"/>
              <a:gd name="connsiteY28-526" fmla="*/ 463748 h 485179"/>
              <a:gd name="connsiteX29-527" fmla="*/ 95087 w 206708"/>
              <a:gd name="connsiteY29-528" fmla="*/ 453033 h 485179"/>
              <a:gd name="connsiteX30-529" fmla="*/ 95087 w 206708"/>
              <a:gd name="connsiteY30-530" fmla="*/ 309265 h 485179"/>
              <a:gd name="connsiteX31-531" fmla="*/ 94194 w 206708"/>
              <a:gd name="connsiteY31-532" fmla="*/ 276225 h 485179"/>
              <a:gd name="connsiteX32-533" fmla="*/ 14719 w 206708"/>
              <a:gd name="connsiteY32-534" fmla="*/ 56257 h 485179"/>
              <a:gd name="connsiteX33-535" fmla="*/ 18291 w 206708"/>
              <a:gd name="connsiteY33-536" fmla="*/ 56257 h 485179"/>
              <a:gd name="connsiteX34-537" fmla="*/ 20635 w 206708"/>
              <a:gd name="connsiteY34-538" fmla="*/ 85055 h 485179"/>
              <a:gd name="connsiteX35-539" fmla="*/ 20077 w 206708"/>
              <a:gd name="connsiteY35-540" fmla="*/ 90190 h 485179"/>
              <a:gd name="connsiteX36-541" fmla="*/ 12934 w 206708"/>
              <a:gd name="connsiteY36-542" fmla="*/ 100459 h 485179"/>
              <a:gd name="connsiteX37-543" fmla="*/ 2218 w 206708"/>
              <a:gd name="connsiteY37-544" fmla="*/ 100905 h 485179"/>
              <a:gd name="connsiteX38-545" fmla="*/ 4450 w 206708"/>
              <a:gd name="connsiteY38-546" fmla="*/ 88404 h 485179"/>
              <a:gd name="connsiteX39-547" fmla="*/ 14719 w 206708"/>
              <a:gd name="connsiteY39-548" fmla="*/ 56257 h 485179"/>
              <a:gd name="connsiteX40-549" fmla="*/ 162059 w 206708"/>
              <a:gd name="connsiteY40-550" fmla="*/ 16966 h 485179"/>
              <a:gd name="connsiteX41-551" fmla="*/ 179919 w 206708"/>
              <a:gd name="connsiteY41-552" fmla="*/ 31254 h 485179"/>
              <a:gd name="connsiteX42-553" fmla="*/ 160720 w 206708"/>
              <a:gd name="connsiteY42-554" fmla="*/ 46881 h 485179"/>
              <a:gd name="connsiteX43-555" fmla="*/ 156324 w 206708"/>
              <a:gd name="connsiteY43-556" fmla="*/ 75546 h 485179"/>
              <a:gd name="connsiteX44-557" fmla="*/ 103981 w 206708"/>
              <a:gd name="connsiteY44-558" fmla="*/ 140874 h 485179"/>
              <a:gd name="connsiteX45-559" fmla="*/ 84818 w 206708"/>
              <a:gd name="connsiteY45-560" fmla="*/ 172343 h 485179"/>
              <a:gd name="connsiteX46-561" fmla="*/ 102230 w 206708"/>
              <a:gd name="connsiteY46-562" fmla="*/ 182165 h 485179"/>
              <a:gd name="connsiteX47-563" fmla="*/ 170989 w 206708"/>
              <a:gd name="connsiteY47-564" fmla="*/ 182165 h 485179"/>
              <a:gd name="connsiteX48-565" fmla="*/ 184830 w 206708"/>
              <a:gd name="connsiteY48-566" fmla="*/ 172343 h 485179"/>
              <a:gd name="connsiteX49-567" fmla="*/ 188848 w 206708"/>
              <a:gd name="connsiteY49-568" fmla="*/ 132159 h 485179"/>
              <a:gd name="connsiteX50-569" fmla="*/ 193313 w 206708"/>
              <a:gd name="connsiteY50-570" fmla="*/ 132159 h 485179"/>
              <a:gd name="connsiteX51-571" fmla="*/ 194653 w 206708"/>
              <a:gd name="connsiteY51-572" fmla="*/ 159395 h 485179"/>
              <a:gd name="connsiteX52-573" fmla="*/ 203601 w 206708"/>
              <a:gd name="connsiteY52-574" fmla="*/ 178594 h 485179"/>
              <a:gd name="connsiteX53-575" fmla="*/ 177240 w 206708"/>
              <a:gd name="connsiteY53-576" fmla="*/ 199096 h 485179"/>
              <a:gd name="connsiteX54-577" fmla="*/ 101337 w 206708"/>
              <a:gd name="connsiteY54-578" fmla="*/ 192881 h 485179"/>
              <a:gd name="connsiteX55-579" fmla="*/ 73655 w 206708"/>
              <a:gd name="connsiteY55-580" fmla="*/ 183505 h 485179"/>
              <a:gd name="connsiteX56-581" fmla="*/ 77227 w 206708"/>
              <a:gd name="connsiteY56-582" fmla="*/ 154037 h 485179"/>
              <a:gd name="connsiteX57-583" fmla="*/ 154916 w 206708"/>
              <a:gd name="connsiteY57-584" fmla="*/ 32147 h 485179"/>
              <a:gd name="connsiteX58-585" fmla="*/ 104909 w 206708"/>
              <a:gd name="connsiteY58-586" fmla="*/ 32147 h 485179"/>
              <a:gd name="connsiteX59-587" fmla="*/ 83478 w 206708"/>
              <a:gd name="connsiteY59-588" fmla="*/ 34825 h 485179"/>
              <a:gd name="connsiteX60-589" fmla="*/ 75441 w 206708"/>
              <a:gd name="connsiteY60-590" fmla="*/ 26789 h 485179"/>
              <a:gd name="connsiteX61-591" fmla="*/ 154023 w 206708"/>
              <a:gd name="connsiteY61-592" fmla="*/ 26789 h 485179"/>
              <a:gd name="connsiteX62-593" fmla="*/ 162059 w 206708"/>
              <a:gd name="connsiteY62-594" fmla="*/ 16966 h 485179"/>
              <a:gd name="connsiteX63-595" fmla="*/ 33472 w 206708"/>
              <a:gd name="connsiteY63-596" fmla="*/ 0 h 485179"/>
              <a:gd name="connsiteX64-597" fmla="*/ 54903 w 206708"/>
              <a:gd name="connsiteY64-598" fmla="*/ 8929 h 485179"/>
              <a:gd name="connsiteX65-599" fmla="*/ 46866 w 206708"/>
              <a:gd name="connsiteY65-600" fmla="*/ 16073 h 485179"/>
              <a:gd name="connsiteX66-601" fmla="*/ 46866 w 206708"/>
              <a:gd name="connsiteY66-602" fmla="*/ 48220 h 485179"/>
              <a:gd name="connsiteX67-603" fmla="*/ 71869 w 206708"/>
              <a:gd name="connsiteY67-604" fmla="*/ 61168 h 485179"/>
              <a:gd name="connsiteX68-605" fmla="*/ 76334 w 206708"/>
              <a:gd name="connsiteY68-606" fmla="*/ 72777 h 485179"/>
              <a:gd name="connsiteX69-607" fmla="*/ 71869 w 206708"/>
              <a:gd name="connsiteY69-608" fmla="*/ 82599 h 485179"/>
              <a:gd name="connsiteX70-609" fmla="*/ 63386 w 206708"/>
              <a:gd name="connsiteY70-610" fmla="*/ 75009 h 485179"/>
              <a:gd name="connsiteX71-611" fmla="*/ 46866 w 206708"/>
              <a:gd name="connsiteY71-612" fmla="*/ 52685 h 485179"/>
              <a:gd name="connsiteX72-613" fmla="*/ 46866 w 206708"/>
              <a:gd name="connsiteY72-614" fmla="*/ 166092 h 485179"/>
              <a:gd name="connsiteX73-615" fmla="*/ 47759 w 206708"/>
              <a:gd name="connsiteY73-616" fmla="*/ 200918 h 485179"/>
              <a:gd name="connsiteX74-617" fmla="*/ 33472 w 206708"/>
              <a:gd name="connsiteY74-618" fmla="*/ 207169 h 485179"/>
              <a:gd name="connsiteX75-619" fmla="*/ 34365 w 206708"/>
              <a:gd name="connsiteY75-620" fmla="*/ 160734 h 485179"/>
              <a:gd name="connsiteX76-621" fmla="*/ 34365 w 206708"/>
              <a:gd name="connsiteY76-622" fmla="*/ 33040 h 485179"/>
              <a:gd name="connsiteX77-623" fmla="*/ 33472 w 206708"/>
              <a:gd name="connsiteY77-624" fmla="*/ 0 h 485179"/>
              <a:gd name="connsiteX0-625" fmla="*/ 69191 w 206708"/>
              <a:gd name="connsiteY0-626" fmla="*/ 334268 h 485179"/>
              <a:gd name="connsiteX1-627" fmla="*/ 85264 w 206708"/>
              <a:gd name="connsiteY1-628" fmla="*/ 348555 h 485179"/>
              <a:gd name="connsiteX2-629" fmla="*/ 76334 w 206708"/>
              <a:gd name="connsiteY2-630" fmla="*/ 353020 h 485179"/>
              <a:gd name="connsiteX3-631" fmla="*/ 2218 w 206708"/>
              <a:gd name="connsiteY3-632" fmla="*/ 467320 h 485179"/>
              <a:gd name="connsiteX4-633" fmla="*/ 432 w 206708"/>
              <a:gd name="connsiteY4-634" fmla="*/ 464641 h 485179"/>
              <a:gd name="connsiteX5-635" fmla="*/ 62047 w 206708"/>
              <a:gd name="connsiteY5-636" fmla="*/ 350341 h 485179"/>
              <a:gd name="connsiteX6-637" fmla="*/ 34365 w 206708"/>
              <a:gd name="connsiteY6-638" fmla="*/ 350341 h 485179"/>
              <a:gd name="connsiteX7-639" fmla="*/ 12934 w 206708"/>
              <a:gd name="connsiteY7-640" fmla="*/ 353020 h 485179"/>
              <a:gd name="connsiteX8-641" fmla="*/ 4897 w 206708"/>
              <a:gd name="connsiteY8-642" fmla="*/ 344983 h 485179"/>
              <a:gd name="connsiteX9-643" fmla="*/ 61154 w 206708"/>
              <a:gd name="connsiteY9-644" fmla="*/ 344983 h 485179"/>
              <a:gd name="connsiteX10-645" fmla="*/ 69191 w 206708"/>
              <a:gd name="connsiteY10-646" fmla="*/ 334268 h 485179"/>
              <a:gd name="connsiteX11-647" fmla="*/ 94194 w 206708"/>
              <a:gd name="connsiteY11-648" fmla="*/ 276225 h 485179"/>
              <a:gd name="connsiteX12-649" fmla="*/ 117411 w 206708"/>
              <a:gd name="connsiteY12-650" fmla="*/ 286047 h 485179"/>
              <a:gd name="connsiteX13-651" fmla="*/ 108481 w 206708"/>
              <a:gd name="connsiteY13-652" fmla="*/ 293191 h 485179"/>
              <a:gd name="connsiteX14-653" fmla="*/ 112053 w 206708"/>
              <a:gd name="connsiteY14-654" fmla="*/ 328017 h 485179"/>
              <a:gd name="connsiteX15-655" fmla="*/ 126341 w 206708"/>
              <a:gd name="connsiteY15-656" fmla="*/ 362843 h 485179"/>
              <a:gd name="connsiteX16-657" fmla="*/ 173668 w 206708"/>
              <a:gd name="connsiteY16-658" fmla="*/ 313729 h 485179"/>
              <a:gd name="connsiteX17-659" fmla="*/ 188848 w 206708"/>
              <a:gd name="connsiteY17-660" fmla="*/ 329803 h 485179"/>
              <a:gd name="connsiteX18-661" fmla="*/ 166078 w 206708"/>
              <a:gd name="connsiteY18-662" fmla="*/ 340519 h 485179"/>
              <a:gd name="connsiteX19-663" fmla="*/ 128126 w 206708"/>
              <a:gd name="connsiteY19-664" fmla="*/ 367308 h 485179"/>
              <a:gd name="connsiteX20-665" fmla="*/ 206708 w 206708"/>
              <a:gd name="connsiteY20-666" fmla="*/ 448568 h 485179"/>
              <a:gd name="connsiteX21-667" fmla="*/ 206708 w 206708"/>
              <a:gd name="connsiteY21-668" fmla="*/ 452140 h 485179"/>
              <a:gd name="connsiteX22-669" fmla="*/ 186169 w 206708"/>
              <a:gd name="connsiteY22-670" fmla="*/ 462855 h 485179"/>
              <a:gd name="connsiteX23-671" fmla="*/ 108481 w 206708"/>
              <a:gd name="connsiteY23-672" fmla="*/ 332482 h 485179"/>
              <a:gd name="connsiteX24-673" fmla="*/ 108481 w 206708"/>
              <a:gd name="connsiteY24-674" fmla="*/ 457497 h 485179"/>
              <a:gd name="connsiteX25-675" fmla="*/ 87050 w 206708"/>
              <a:gd name="connsiteY25-676" fmla="*/ 485179 h 485179"/>
              <a:gd name="connsiteX26-677" fmla="*/ 59368 w 206708"/>
              <a:gd name="connsiteY26-678" fmla="*/ 465534 h 485179"/>
              <a:gd name="connsiteX27-679" fmla="*/ 59368 w 206708"/>
              <a:gd name="connsiteY27-680" fmla="*/ 461962 h 485179"/>
              <a:gd name="connsiteX28-681" fmla="*/ 87496 w 206708"/>
              <a:gd name="connsiteY28-682" fmla="*/ 463748 h 485179"/>
              <a:gd name="connsiteX29-683" fmla="*/ 95087 w 206708"/>
              <a:gd name="connsiteY29-684" fmla="*/ 453033 h 485179"/>
              <a:gd name="connsiteX30-685" fmla="*/ 95087 w 206708"/>
              <a:gd name="connsiteY30-686" fmla="*/ 309265 h 485179"/>
              <a:gd name="connsiteX31-687" fmla="*/ 94194 w 206708"/>
              <a:gd name="connsiteY31-688" fmla="*/ 276225 h 485179"/>
              <a:gd name="connsiteX32-689" fmla="*/ 14719 w 206708"/>
              <a:gd name="connsiteY32-690" fmla="*/ 56257 h 485179"/>
              <a:gd name="connsiteX33-691" fmla="*/ 18291 w 206708"/>
              <a:gd name="connsiteY33-692" fmla="*/ 56257 h 485179"/>
              <a:gd name="connsiteX34-693" fmla="*/ 20635 w 206708"/>
              <a:gd name="connsiteY34-694" fmla="*/ 85055 h 485179"/>
              <a:gd name="connsiteX35-695" fmla="*/ 20077 w 206708"/>
              <a:gd name="connsiteY35-696" fmla="*/ 90190 h 485179"/>
              <a:gd name="connsiteX36-697" fmla="*/ 12934 w 206708"/>
              <a:gd name="connsiteY36-698" fmla="*/ 100459 h 485179"/>
              <a:gd name="connsiteX37-699" fmla="*/ 2218 w 206708"/>
              <a:gd name="connsiteY37-700" fmla="*/ 100905 h 485179"/>
              <a:gd name="connsiteX38-701" fmla="*/ 4450 w 206708"/>
              <a:gd name="connsiteY38-702" fmla="*/ 88404 h 485179"/>
              <a:gd name="connsiteX39-703" fmla="*/ 14719 w 206708"/>
              <a:gd name="connsiteY39-704" fmla="*/ 56257 h 485179"/>
              <a:gd name="connsiteX40-705" fmla="*/ 162059 w 206708"/>
              <a:gd name="connsiteY40-706" fmla="*/ 16966 h 485179"/>
              <a:gd name="connsiteX41-707" fmla="*/ 179919 w 206708"/>
              <a:gd name="connsiteY41-708" fmla="*/ 31254 h 485179"/>
              <a:gd name="connsiteX42-709" fmla="*/ 180918 w 206708"/>
              <a:gd name="connsiteY42-710" fmla="*/ 51542 h 485179"/>
              <a:gd name="connsiteX43-711" fmla="*/ 156324 w 206708"/>
              <a:gd name="connsiteY43-712" fmla="*/ 75546 h 485179"/>
              <a:gd name="connsiteX44-713" fmla="*/ 103981 w 206708"/>
              <a:gd name="connsiteY44-714" fmla="*/ 140874 h 485179"/>
              <a:gd name="connsiteX45-715" fmla="*/ 84818 w 206708"/>
              <a:gd name="connsiteY45-716" fmla="*/ 172343 h 485179"/>
              <a:gd name="connsiteX46-717" fmla="*/ 102230 w 206708"/>
              <a:gd name="connsiteY46-718" fmla="*/ 182165 h 485179"/>
              <a:gd name="connsiteX47-719" fmla="*/ 170989 w 206708"/>
              <a:gd name="connsiteY47-720" fmla="*/ 182165 h 485179"/>
              <a:gd name="connsiteX48-721" fmla="*/ 184830 w 206708"/>
              <a:gd name="connsiteY48-722" fmla="*/ 172343 h 485179"/>
              <a:gd name="connsiteX49-723" fmla="*/ 188848 w 206708"/>
              <a:gd name="connsiteY49-724" fmla="*/ 132159 h 485179"/>
              <a:gd name="connsiteX50-725" fmla="*/ 193313 w 206708"/>
              <a:gd name="connsiteY50-726" fmla="*/ 132159 h 485179"/>
              <a:gd name="connsiteX51-727" fmla="*/ 194653 w 206708"/>
              <a:gd name="connsiteY51-728" fmla="*/ 159395 h 485179"/>
              <a:gd name="connsiteX52-729" fmla="*/ 203601 w 206708"/>
              <a:gd name="connsiteY52-730" fmla="*/ 178594 h 485179"/>
              <a:gd name="connsiteX53-731" fmla="*/ 177240 w 206708"/>
              <a:gd name="connsiteY53-732" fmla="*/ 199096 h 485179"/>
              <a:gd name="connsiteX54-733" fmla="*/ 101337 w 206708"/>
              <a:gd name="connsiteY54-734" fmla="*/ 192881 h 485179"/>
              <a:gd name="connsiteX55-735" fmla="*/ 73655 w 206708"/>
              <a:gd name="connsiteY55-736" fmla="*/ 183505 h 485179"/>
              <a:gd name="connsiteX56-737" fmla="*/ 77227 w 206708"/>
              <a:gd name="connsiteY56-738" fmla="*/ 154037 h 485179"/>
              <a:gd name="connsiteX57-739" fmla="*/ 154916 w 206708"/>
              <a:gd name="connsiteY57-740" fmla="*/ 32147 h 485179"/>
              <a:gd name="connsiteX58-741" fmla="*/ 104909 w 206708"/>
              <a:gd name="connsiteY58-742" fmla="*/ 32147 h 485179"/>
              <a:gd name="connsiteX59-743" fmla="*/ 83478 w 206708"/>
              <a:gd name="connsiteY59-744" fmla="*/ 34825 h 485179"/>
              <a:gd name="connsiteX60-745" fmla="*/ 75441 w 206708"/>
              <a:gd name="connsiteY60-746" fmla="*/ 26789 h 485179"/>
              <a:gd name="connsiteX61-747" fmla="*/ 154023 w 206708"/>
              <a:gd name="connsiteY61-748" fmla="*/ 26789 h 485179"/>
              <a:gd name="connsiteX62-749" fmla="*/ 162059 w 206708"/>
              <a:gd name="connsiteY62-750" fmla="*/ 16966 h 485179"/>
              <a:gd name="connsiteX63-751" fmla="*/ 33472 w 206708"/>
              <a:gd name="connsiteY63-752" fmla="*/ 0 h 485179"/>
              <a:gd name="connsiteX64-753" fmla="*/ 54903 w 206708"/>
              <a:gd name="connsiteY64-754" fmla="*/ 8929 h 485179"/>
              <a:gd name="connsiteX65-755" fmla="*/ 46866 w 206708"/>
              <a:gd name="connsiteY65-756" fmla="*/ 16073 h 485179"/>
              <a:gd name="connsiteX66-757" fmla="*/ 46866 w 206708"/>
              <a:gd name="connsiteY66-758" fmla="*/ 48220 h 485179"/>
              <a:gd name="connsiteX67-759" fmla="*/ 71869 w 206708"/>
              <a:gd name="connsiteY67-760" fmla="*/ 61168 h 485179"/>
              <a:gd name="connsiteX68-761" fmla="*/ 76334 w 206708"/>
              <a:gd name="connsiteY68-762" fmla="*/ 72777 h 485179"/>
              <a:gd name="connsiteX69-763" fmla="*/ 71869 w 206708"/>
              <a:gd name="connsiteY69-764" fmla="*/ 82599 h 485179"/>
              <a:gd name="connsiteX70-765" fmla="*/ 63386 w 206708"/>
              <a:gd name="connsiteY70-766" fmla="*/ 75009 h 485179"/>
              <a:gd name="connsiteX71-767" fmla="*/ 46866 w 206708"/>
              <a:gd name="connsiteY71-768" fmla="*/ 52685 h 485179"/>
              <a:gd name="connsiteX72-769" fmla="*/ 46866 w 206708"/>
              <a:gd name="connsiteY72-770" fmla="*/ 166092 h 485179"/>
              <a:gd name="connsiteX73-771" fmla="*/ 47759 w 206708"/>
              <a:gd name="connsiteY73-772" fmla="*/ 200918 h 485179"/>
              <a:gd name="connsiteX74-773" fmla="*/ 33472 w 206708"/>
              <a:gd name="connsiteY74-774" fmla="*/ 207169 h 485179"/>
              <a:gd name="connsiteX75-775" fmla="*/ 34365 w 206708"/>
              <a:gd name="connsiteY75-776" fmla="*/ 160734 h 485179"/>
              <a:gd name="connsiteX76-777" fmla="*/ 34365 w 206708"/>
              <a:gd name="connsiteY76-778" fmla="*/ 33040 h 485179"/>
              <a:gd name="connsiteX77-779" fmla="*/ 33472 w 206708"/>
              <a:gd name="connsiteY77-780" fmla="*/ 0 h 485179"/>
              <a:gd name="connsiteX0-781" fmla="*/ 69191 w 206708"/>
              <a:gd name="connsiteY0-782" fmla="*/ 334268 h 485179"/>
              <a:gd name="connsiteX1-783" fmla="*/ 85264 w 206708"/>
              <a:gd name="connsiteY1-784" fmla="*/ 348555 h 485179"/>
              <a:gd name="connsiteX2-785" fmla="*/ 76334 w 206708"/>
              <a:gd name="connsiteY2-786" fmla="*/ 353020 h 485179"/>
              <a:gd name="connsiteX3-787" fmla="*/ 2218 w 206708"/>
              <a:gd name="connsiteY3-788" fmla="*/ 467320 h 485179"/>
              <a:gd name="connsiteX4-789" fmla="*/ 432 w 206708"/>
              <a:gd name="connsiteY4-790" fmla="*/ 464641 h 485179"/>
              <a:gd name="connsiteX5-791" fmla="*/ 62047 w 206708"/>
              <a:gd name="connsiteY5-792" fmla="*/ 350341 h 485179"/>
              <a:gd name="connsiteX6-793" fmla="*/ 34365 w 206708"/>
              <a:gd name="connsiteY6-794" fmla="*/ 350341 h 485179"/>
              <a:gd name="connsiteX7-795" fmla="*/ 12934 w 206708"/>
              <a:gd name="connsiteY7-796" fmla="*/ 353020 h 485179"/>
              <a:gd name="connsiteX8-797" fmla="*/ 4897 w 206708"/>
              <a:gd name="connsiteY8-798" fmla="*/ 344983 h 485179"/>
              <a:gd name="connsiteX9-799" fmla="*/ 61154 w 206708"/>
              <a:gd name="connsiteY9-800" fmla="*/ 344983 h 485179"/>
              <a:gd name="connsiteX10-801" fmla="*/ 69191 w 206708"/>
              <a:gd name="connsiteY10-802" fmla="*/ 334268 h 485179"/>
              <a:gd name="connsiteX11-803" fmla="*/ 94194 w 206708"/>
              <a:gd name="connsiteY11-804" fmla="*/ 276225 h 485179"/>
              <a:gd name="connsiteX12-805" fmla="*/ 117411 w 206708"/>
              <a:gd name="connsiteY12-806" fmla="*/ 286047 h 485179"/>
              <a:gd name="connsiteX13-807" fmla="*/ 108481 w 206708"/>
              <a:gd name="connsiteY13-808" fmla="*/ 293191 h 485179"/>
              <a:gd name="connsiteX14-809" fmla="*/ 112053 w 206708"/>
              <a:gd name="connsiteY14-810" fmla="*/ 328017 h 485179"/>
              <a:gd name="connsiteX15-811" fmla="*/ 126341 w 206708"/>
              <a:gd name="connsiteY15-812" fmla="*/ 362843 h 485179"/>
              <a:gd name="connsiteX16-813" fmla="*/ 173668 w 206708"/>
              <a:gd name="connsiteY16-814" fmla="*/ 313729 h 485179"/>
              <a:gd name="connsiteX17-815" fmla="*/ 188848 w 206708"/>
              <a:gd name="connsiteY17-816" fmla="*/ 329803 h 485179"/>
              <a:gd name="connsiteX18-817" fmla="*/ 166078 w 206708"/>
              <a:gd name="connsiteY18-818" fmla="*/ 340519 h 485179"/>
              <a:gd name="connsiteX19-819" fmla="*/ 128126 w 206708"/>
              <a:gd name="connsiteY19-820" fmla="*/ 367308 h 485179"/>
              <a:gd name="connsiteX20-821" fmla="*/ 206708 w 206708"/>
              <a:gd name="connsiteY20-822" fmla="*/ 448568 h 485179"/>
              <a:gd name="connsiteX21-823" fmla="*/ 206708 w 206708"/>
              <a:gd name="connsiteY21-824" fmla="*/ 452140 h 485179"/>
              <a:gd name="connsiteX22-825" fmla="*/ 186169 w 206708"/>
              <a:gd name="connsiteY22-826" fmla="*/ 462855 h 485179"/>
              <a:gd name="connsiteX23-827" fmla="*/ 108481 w 206708"/>
              <a:gd name="connsiteY23-828" fmla="*/ 332482 h 485179"/>
              <a:gd name="connsiteX24-829" fmla="*/ 108481 w 206708"/>
              <a:gd name="connsiteY24-830" fmla="*/ 457497 h 485179"/>
              <a:gd name="connsiteX25-831" fmla="*/ 87050 w 206708"/>
              <a:gd name="connsiteY25-832" fmla="*/ 485179 h 485179"/>
              <a:gd name="connsiteX26-833" fmla="*/ 59368 w 206708"/>
              <a:gd name="connsiteY26-834" fmla="*/ 465534 h 485179"/>
              <a:gd name="connsiteX27-835" fmla="*/ 59368 w 206708"/>
              <a:gd name="connsiteY27-836" fmla="*/ 461962 h 485179"/>
              <a:gd name="connsiteX28-837" fmla="*/ 87496 w 206708"/>
              <a:gd name="connsiteY28-838" fmla="*/ 463748 h 485179"/>
              <a:gd name="connsiteX29-839" fmla="*/ 95087 w 206708"/>
              <a:gd name="connsiteY29-840" fmla="*/ 453033 h 485179"/>
              <a:gd name="connsiteX30-841" fmla="*/ 95087 w 206708"/>
              <a:gd name="connsiteY30-842" fmla="*/ 309265 h 485179"/>
              <a:gd name="connsiteX31-843" fmla="*/ 94194 w 206708"/>
              <a:gd name="connsiteY31-844" fmla="*/ 276225 h 485179"/>
              <a:gd name="connsiteX32-845" fmla="*/ 14719 w 206708"/>
              <a:gd name="connsiteY32-846" fmla="*/ 56257 h 485179"/>
              <a:gd name="connsiteX33-847" fmla="*/ 18291 w 206708"/>
              <a:gd name="connsiteY33-848" fmla="*/ 56257 h 485179"/>
              <a:gd name="connsiteX34-849" fmla="*/ 20635 w 206708"/>
              <a:gd name="connsiteY34-850" fmla="*/ 85055 h 485179"/>
              <a:gd name="connsiteX35-851" fmla="*/ 20077 w 206708"/>
              <a:gd name="connsiteY35-852" fmla="*/ 90190 h 485179"/>
              <a:gd name="connsiteX36-853" fmla="*/ 12934 w 206708"/>
              <a:gd name="connsiteY36-854" fmla="*/ 100459 h 485179"/>
              <a:gd name="connsiteX37-855" fmla="*/ 2218 w 206708"/>
              <a:gd name="connsiteY37-856" fmla="*/ 100905 h 485179"/>
              <a:gd name="connsiteX38-857" fmla="*/ 4450 w 206708"/>
              <a:gd name="connsiteY38-858" fmla="*/ 88404 h 485179"/>
              <a:gd name="connsiteX39-859" fmla="*/ 14719 w 206708"/>
              <a:gd name="connsiteY39-860" fmla="*/ 56257 h 485179"/>
              <a:gd name="connsiteX40-861" fmla="*/ 162059 w 206708"/>
              <a:gd name="connsiteY40-862" fmla="*/ 16966 h 485179"/>
              <a:gd name="connsiteX41-863" fmla="*/ 179919 w 206708"/>
              <a:gd name="connsiteY41-864" fmla="*/ 31254 h 485179"/>
              <a:gd name="connsiteX42-865" fmla="*/ 180918 w 206708"/>
              <a:gd name="connsiteY42-866" fmla="*/ 51542 h 485179"/>
              <a:gd name="connsiteX43-867" fmla="*/ 156324 w 206708"/>
              <a:gd name="connsiteY43-868" fmla="*/ 75546 h 485179"/>
              <a:gd name="connsiteX44-869" fmla="*/ 103981 w 206708"/>
              <a:gd name="connsiteY44-870" fmla="*/ 140874 h 485179"/>
              <a:gd name="connsiteX45-871" fmla="*/ 84818 w 206708"/>
              <a:gd name="connsiteY45-872" fmla="*/ 172343 h 485179"/>
              <a:gd name="connsiteX46-873" fmla="*/ 102230 w 206708"/>
              <a:gd name="connsiteY46-874" fmla="*/ 182165 h 485179"/>
              <a:gd name="connsiteX47-875" fmla="*/ 170989 w 206708"/>
              <a:gd name="connsiteY47-876" fmla="*/ 182165 h 485179"/>
              <a:gd name="connsiteX48-877" fmla="*/ 184830 w 206708"/>
              <a:gd name="connsiteY48-878" fmla="*/ 172343 h 485179"/>
              <a:gd name="connsiteX49-879" fmla="*/ 188848 w 206708"/>
              <a:gd name="connsiteY49-880" fmla="*/ 132159 h 485179"/>
              <a:gd name="connsiteX50-881" fmla="*/ 193313 w 206708"/>
              <a:gd name="connsiteY50-882" fmla="*/ 132159 h 485179"/>
              <a:gd name="connsiteX51-883" fmla="*/ 194653 w 206708"/>
              <a:gd name="connsiteY51-884" fmla="*/ 159395 h 485179"/>
              <a:gd name="connsiteX52-885" fmla="*/ 203601 w 206708"/>
              <a:gd name="connsiteY52-886" fmla="*/ 178594 h 485179"/>
              <a:gd name="connsiteX53-887" fmla="*/ 177240 w 206708"/>
              <a:gd name="connsiteY53-888" fmla="*/ 199096 h 485179"/>
              <a:gd name="connsiteX54-889" fmla="*/ 101337 w 206708"/>
              <a:gd name="connsiteY54-890" fmla="*/ 192881 h 485179"/>
              <a:gd name="connsiteX55-891" fmla="*/ 73655 w 206708"/>
              <a:gd name="connsiteY55-892" fmla="*/ 183505 h 485179"/>
              <a:gd name="connsiteX56-893" fmla="*/ 77227 w 206708"/>
              <a:gd name="connsiteY56-894" fmla="*/ 154037 h 485179"/>
              <a:gd name="connsiteX57-895" fmla="*/ 154916 w 206708"/>
              <a:gd name="connsiteY57-896" fmla="*/ 32147 h 485179"/>
              <a:gd name="connsiteX58-897" fmla="*/ 104909 w 206708"/>
              <a:gd name="connsiteY58-898" fmla="*/ 32147 h 485179"/>
              <a:gd name="connsiteX59-899" fmla="*/ 83478 w 206708"/>
              <a:gd name="connsiteY59-900" fmla="*/ 34825 h 485179"/>
              <a:gd name="connsiteX60-901" fmla="*/ 75441 w 206708"/>
              <a:gd name="connsiteY60-902" fmla="*/ 26789 h 485179"/>
              <a:gd name="connsiteX61-903" fmla="*/ 166452 w 206708"/>
              <a:gd name="connsiteY61-904" fmla="*/ 17467 h 485179"/>
              <a:gd name="connsiteX62-905" fmla="*/ 162059 w 206708"/>
              <a:gd name="connsiteY62-906" fmla="*/ 16966 h 485179"/>
              <a:gd name="connsiteX63-907" fmla="*/ 33472 w 206708"/>
              <a:gd name="connsiteY63-908" fmla="*/ 0 h 485179"/>
              <a:gd name="connsiteX64-909" fmla="*/ 54903 w 206708"/>
              <a:gd name="connsiteY64-910" fmla="*/ 8929 h 485179"/>
              <a:gd name="connsiteX65-911" fmla="*/ 46866 w 206708"/>
              <a:gd name="connsiteY65-912" fmla="*/ 16073 h 485179"/>
              <a:gd name="connsiteX66-913" fmla="*/ 46866 w 206708"/>
              <a:gd name="connsiteY66-914" fmla="*/ 48220 h 485179"/>
              <a:gd name="connsiteX67-915" fmla="*/ 71869 w 206708"/>
              <a:gd name="connsiteY67-916" fmla="*/ 61168 h 485179"/>
              <a:gd name="connsiteX68-917" fmla="*/ 76334 w 206708"/>
              <a:gd name="connsiteY68-918" fmla="*/ 72777 h 485179"/>
              <a:gd name="connsiteX69-919" fmla="*/ 71869 w 206708"/>
              <a:gd name="connsiteY69-920" fmla="*/ 82599 h 485179"/>
              <a:gd name="connsiteX70-921" fmla="*/ 63386 w 206708"/>
              <a:gd name="connsiteY70-922" fmla="*/ 75009 h 485179"/>
              <a:gd name="connsiteX71-923" fmla="*/ 46866 w 206708"/>
              <a:gd name="connsiteY71-924" fmla="*/ 52685 h 485179"/>
              <a:gd name="connsiteX72-925" fmla="*/ 46866 w 206708"/>
              <a:gd name="connsiteY72-926" fmla="*/ 166092 h 485179"/>
              <a:gd name="connsiteX73-927" fmla="*/ 47759 w 206708"/>
              <a:gd name="connsiteY73-928" fmla="*/ 200918 h 485179"/>
              <a:gd name="connsiteX74-929" fmla="*/ 33472 w 206708"/>
              <a:gd name="connsiteY74-930" fmla="*/ 207169 h 485179"/>
              <a:gd name="connsiteX75-931" fmla="*/ 34365 w 206708"/>
              <a:gd name="connsiteY75-932" fmla="*/ 160734 h 485179"/>
              <a:gd name="connsiteX76-933" fmla="*/ 34365 w 206708"/>
              <a:gd name="connsiteY76-934" fmla="*/ 33040 h 485179"/>
              <a:gd name="connsiteX77-935" fmla="*/ 33472 w 206708"/>
              <a:gd name="connsiteY77-936" fmla="*/ 0 h 485179"/>
              <a:gd name="connsiteX0-937" fmla="*/ 69191 w 206708"/>
              <a:gd name="connsiteY0-938" fmla="*/ 334268 h 485179"/>
              <a:gd name="connsiteX1-939" fmla="*/ 85264 w 206708"/>
              <a:gd name="connsiteY1-940" fmla="*/ 348555 h 485179"/>
              <a:gd name="connsiteX2-941" fmla="*/ 76334 w 206708"/>
              <a:gd name="connsiteY2-942" fmla="*/ 353020 h 485179"/>
              <a:gd name="connsiteX3-943" fmla="*/ 2218 w 206708"/>
              <a:gd name="connsiteY3-944" fmla="*/ 467320 h 485179"/>
              <a:gd name="connsiteX4-945" fmla="*/ 432 w 206708"/>
              <a:gd name="connsiteY4-946" fmla="*/ 464641 h 485179"/>
              <a:gd name="connsiteX5-947" fmla="*/ 62047 w 206708"/>
              <a:gd name="connsiteY5-948" fmla="*/ 350341 h 485179"/>
              <a:gd name="connsiteX6-949" fmla="*/ 34365 w 206708"/>
              <a:gd name="connsiteY6-950" fmla="*/ 350341 h 485179"/>
              <a:gd name="connsiteX7-951" fmla="*/ 12934 w 206708"/>
              <a:gd name="connsiteY7-952" fmla="*/ 353020 h 485179"/>
              <a:gd name="connsiteX8-953" fmla="*/ 4897 w 206708"/>
              <a:gd name="connsiteY8-954" fmla="*/ 344983 h 485179"/>
              <a:gd name="connsiteX9-955" fmla="*/ 61154 w 206708"/>
              <a:gd name="connsiteY9-956" fmla="*/ 344983 h 485179"/>
              <a:gd name="connsiteX10-957" fmla="*/ 69191 w 206708"/>
              <a:gd name="connsiteY10-958" fmla="*/ 334268 h 485179"/>
              <a:gd name="connsiteX11-959" fmla="*/ 94194 w 206708"/>
              <a:gd name="connsiteY11-960" fmla="*/ 276225 h 485179"/>
              <a:gd name="connsiteX12-961" fmla="*/ 117411 w 206708"/>
              <a:gd name="connsiteY12-962" fmla="*/ 286047 h 485179"/>
              <a:gd name="connsiteX13-963" fmla="*/ 108481 w 206708"/>
              <a:gd name="connsiteY13-964" fmla="*/ 293191 h 485179"/>
              <a:gd name="connsiteX14-965" fmla="*/ 112053 w 206708"/>
              <a:gd name="connsiteY14-966" fmla="*/ 328017 h 485179"/>
              <a:gd name="connsiteX15-967" fmla="*/ 126341 w 206708"/>
              <a:gd name="connsiteY15-968" fmla="*/ 362843 h 485179"/>
              <a:gd name="connsiteX16-969" fmla="*/ 173668 w 206708"/>
              <a:gd name="connsiteY16-970" fmla="*/ 313729 h 485179"/>
              <a:gd name="connsiteX17-971" fmla="*/ 188848 w 206708"/>
              <a:gd name="connsiteY17-972" fmla="*/ 329803 h 485179"/>
              <a:gd name="connsiteX18-973" fmla="*/ 166078 w 206708"/>
              <a:gd name="connsiteY18-974" fmla="*/ 340519 h 485179"/>
              <a:gd name="connsiteX19-975" fmla="*/ 128126 w 206708"/>
              <a:gd name="connsiteY19-976" fmla="*/ 367308 h 485179"/>
              <a:gd name="connsiteX20-977" fmla="*/ 206708 w 206708"/>
              <a:gd name="connsiteY20-978" fmla="*/ 448568 h 485179"/>
              <a:gd name="connsiteX21-979" fmla="*/ 206708 w 206708"/>
              <a:gd name="connsiteY21-980" fmla="*/ 452140 h 485179"/>
              <a:gd name="connsiteX22-981" fmla="*/ 186169 w 206708"/>
              <a:gd name="connsiteY22-982" fmla="*/ 462855 h 485179"/>
              <a:gd name="connsiteX23-983" fmla="*/ 108481 w 206708"/>
              <a:gd name="connsiteY23-984" fmla="*/ 332482 h 485179"/>
              <a:gd name="connsiteX24-985" fmla="*/ 108481 w 206708"/>
              <a:gd name="connsiteY24-986" fmla="*/ 457497 h 485179"/>
              <a:gd name="connsiteX25-987" fmla="*/ 87050 w 206708"/>
              <a:gd name="connsiteY25-988" fmla="*/ 485179 h 485179"/>
              <a:gd name="connsiteX26-989" fmla="*/ 59368 w 206708"/>
              <a:gd name="connsiteY26-990" fmla="*/ 465534 h 485179"/>
              <a:gd name="connsiteX27-991" fmla="*/ 59368 w 206708"/>
              <a:gd name="connsiteY27-992" fmla="*/ 461962 h 485179"/>
              <a:gd name="connsiteX28-993" fmla="*/ 87496 w 206708"/>
              <a:gd name="connsiteY28-994" fmla="*/ 463748 h 485179"/>
              <a:gd name="connsiteX29-995" fmla="*/ 95087 w 206708"/>
              <a:gd name="connsiteY29-996" fmla="*/ 453033 h 485179"/>
              <a:gd name="connsiteX30-997" fmla="*/ 95087 w 206708"/>
              <a:gd name="connsiteY30-998" fmla="*/ 309265 h 485179"/>
              <a:gd name="connsiteX31-999" fmla="*/ 94194 w 206708"/>
              <a:gd name="connsiteY31-1000" fmla="*/ 276225 h 485179"/>
              <a:gd name="connsiteX32-1001" fmla="*/ 14719 w 206708"/>
              <a:gd name="connsiteY32-1002" fmla="*/ 56257 h 485179"/>
              <a:gd name="connsiteX33-1003" fmla="*/ 18291 w 206708"/>
              <a:gd name="connsiteY33-1004" fmla="*/ 56257 h 485179"/>
              <a:gd name="connsiteX34-1005" fmla="*/ 20635 w 206708"/>
              <a:gd name="connsiteY34-1006" fmla="*/ 85055 h 485179"/>
              <a:gd name="connsiteX35-1007" fmla="*/ 20077 w 206708"/>
              <a:gd name="connsiteY35-1008" fmla="*/ 90190 h 485179"/>
              <a:gd name="connsiteX36-1009" fmla="*/ 12934 w 206708"/>
              <a:gd name="connsiteY36-1010" fmla="*/ 100459 h 485179"/>
              <a:gd name="connsiteX37-1011" fmla="*/ 2218 w 206708"/>
              <a:gd name="connsiteY37-1012" fmla="*/ 100905 h 485179"/>
              <a:gd name="connsiteX38-1013" fmla="*/ 4450 w 206708"/>
              <a:gd name="connsiteY38-1014" fmla="*/ 88404 h 485179"/>
              <a:gd name="connsiteX39-1015" fmla="*/ 14719 w 206708"/>
              <a:gd name="connsiteY39-1016" fmla="*/ 56257 h 485179"/>
              <a:gd name="connsiteX40-1017" fmla="*/ 162059 w 206708"/>
              <a:gd name="connsiteY40-1018" fmla="*/ 16966 h 485179"/>
              <a:gd name="connsiteX41-1019" fmla="*/ 179919 w 206708"/>
              <a:gd name="connsiteY41-1020" fmla="*/ 31254 h 485179"/>
              <a:gd name="connsiteX42-1021" fmla="*/ 180918 w 206708"/>
              <a:gd name="connsiteY42-1022" fmla="*/ 51542 h 485179"/>
              <a:gd name="connsiteX43-1023" fmla="*/ 156324 w 206708"/>
              <a:gd name="connsiteY43-1024" fmla="*/ 75546 h 485179"/>
              <a:gd name="connsiteX44-1025" fmla="*/ 103981 w 206708"/>
              <a:gd name="connsiteY44-1026" fmla="*/ 140874 h 485179"/>
              <a:gd name="connsiteX45-1027" fmla="*/ 84818 w 206708"/>
              <a:gd name="connsiteY45-1028" fmla="*/ 172343 h 485179"/>
              <a:gd name="connsiteX46-1029" fmla="*/ 102230 w 206708"/>
              <a:gd name="connsiteY46-1030" fmla="*/ 182165 h 485179"/>
              <a:gd name="connsiteX47-1031" fmla="*/ 170989 w 206708"/>
              <a:gd name="connsiteY47-1032" fmla="*/ 182165 h 485179"/>
              <a:gd name="connsiteX48-1033" fmla="*/ 184830 w 206708"/>
              <a:gd name="connsiteY48-1034" fmla="*/ 172343 h 485179"/>
              <a:gd name="connsiteX49-1035" fmla="*/ 188848 w 206708"/>
              <a:gd name="connsiteY49-1036" fmla="*/ 132159 h 485179"/>
              <a:gd name="connsiteX50-1037" fmla="*/ 193313 w 206708"/>
              <a:gd name="connsiteY50-1038" fmla="*/ 132159 h 485179"/>
              <a:gd name="connsiteX51-1039" fmla="*/ 194653 w 206708"/>
              <a:gd name="connsiteY51-1040" fmla="*/ 159395 h 485179"/>
              <a:gd name="connsiteX52-1041" fmla="*/ 203601 w 206708"/>
              <a:gd name="connsiteY52-1042" fmla="*/ 178594 h 485179"/>
              <a:gd name="connsiteX53-1043" fmla="*/ 177240 w 206708"/>
              <a:gd name="connsiteY53-1044" fmla="*/ 199096 h 485179"/>
              <a:gd name="connsiteX54-1045" fmla="*/ 101337 w 206708"/>
              <a:gd name="connsiteY54-1046" fmla="*/ 192881 h 485179"/>
              <a:gd name="connsiteX55-1047" fmla="*/ 73655 w 206708"/>
              <a:gd name="connsiteY55-1048" fmla="*/ 183505 h 485179"/>
              <a:gd name="connsiteX56-1049" fmla="*/ 77227 w 206708"/>
              <a:gd name="connsiteY56-1050" fmla="*/ 154037 h 485179"/>
              <a:gd name="connsiteX57-1051" fmla="*/ 161131 w 206708"/>
              <a:gd name="connsiteY57-1052" fmla="*/ 39915 h 485179"/>
              <a:gd name="connsiteX58-1053" fmla="*/ 104909 w 206708"/>
              <a:gd name="connsiteY58-1054" fmla="*/ 32147 h 485179"/>
              <a:gd name="connsiteX59-1055" fmla="*/ 83478 w 206708"/>
              <a:gd name="connsiteY59-1056" fmla="*/ 34825 h 485179"/>
              <a:gd name="connsiteX60-1057" fmla="*/ 75441 w 206708"/>
              <a:gd name="connsiteY60-1058" fmla="*/ 26789 h 485179"/>
              <a:gd name="connsiteX61-1059" fmla="*/ 166452 w 206708"/>
              <a:gd name="connsiteY61-1060" fmla="*/ 17467 h 485179"/>
              <a:gd name="connsiteX62-1061" fmla="*/ 162059 w 206708"/>
              <a:gd name="connsiteY62-1062" fmla="*/ 16966 h 485179"/>
              <a:gd name="connsiteX63-1063" fmla="*/ 33472 w 206708"/>
              <a:gd name="connsiteY63-1064" fmla="*/ 0 h 485179"/>
              <a:gd name="connsiteX64-1065" fmla="*/ 54903 w 206708"/>
              <a:gd name="connsiteY64-1066" fmla="*/ 8929 h 485179"/>
              <a:gd name="connsiteX65-1067" fmla="*/ 46866 w 206708"/>
              <a:gd name="connsiteY65-1068" fmla="*/ 16073 h 485179"/>
              <a:gd name="connsiteX66-1069" fmla="*/ 46866 w 206708"/>
              <a:gd name="connsiteY66-1070" fmla="*/ 48220 h 485179"/>
              <a:gd name="connsiteX67-1071" fmla="*/ 71869 w 206708"/>
              <a:gd name="connsiteY67-1072" fmla="*/ 61168 h 485179"/>
              <a:gd name="connsiteX68-1073" fmla="*/ 76334 w 206708"/>
              <a:gd name="connsiteY68-1074" fmla="*/ 72777 h 485179"/>
              <a:gd name="connsiteX69-1075" fmla="*/ 71869 w 206708"/>
              <a:gd name="connsiteY69-1076" fmla="*/ 82599 h 485179"/>
              <a:gd name="connsiteX70-1077" fmla="*/ 63386 w 206708"/>
              <a:gd name="connsiteY70-1078" fmla="*/ 75009 h 485179"/>
              <a:gd name="connsiteX71-1079" fmla="*/ 46866 w 206708"/>
              <a:gd name="connsiteY71-1080" fmla="*/ 52685 h 485179"/>
              <a:gd name="connsiteX72-1081" fmla="*/ 46866 w 206708"/>
              <a:gd name="connsiteY72-1082" fmla="*/ 166092 h 485179"/>
              <a:gd name="connsiteX73-1083" fmla="*/ 47759 w 206708"/>
              <a:gd name="connsiteY73-1084" fmla="*/ 200918 h 485179"/>
              <a:gd name="connsiteX74-1085" fmla="*/ 33472 w 206708"/>
              <a:gd name="connsiteY74-1086" fmla="*/ 207169 h 485179"/>
              <a:gd name="connsiteX75-1087" fmla="*/ 34365 w 206708"/>
              <a:gd name="connsiteY75-1088" fmla="*/ 160734 h 485179"/>
              <a:gd name="connsiteX76-1089" fmla="*/ 34365 w 206708"/>
              <a:gd name="connsiteY76-1090" fmla="*/ 33040 h 485179"/>
              <a:gd name="connsiteX77-1091" fmla="*/ 33472 w 206708"/>
              <a:gd name="connsiteY77-1092" fmla="*/ 0 h 485179"/>
              <a:gd name="connsiteX0-1093" fmla="*/ 69191 w 206708"/>
              <a:gd name="connsiteY0-1094" fmla="*/ 334268 h 485179"/>
              <a:gd name="connsiteX1-1095" fmla="*/ 85264 w 206708"/>
              <a:gd name="connsiteY1-1096" fmla="*/ 348555 h 485179"/>
              <a:gd name="connsiteX2-1097" fmla="*/ 76334 w 206708"/>
              <a:gd name="connsiteY2-1098" fmla="*/ 353020 h 485179"/>
              <a:gd name="connsiteX3-1099" fmla="*/ 2218 w 206708"/>
              <a:gd name="connsiteY3-1100" fmla="*/ 467320 h 485179"/>
              <a:gd name="connsiteX4-1101" fmla="*/ 432 w 206708"/>
              <a:gd name="connsiteY4-1102" fmla="*/ 464641 h 485179"/>
              <a:gd name="connsiteX5-1103" fmla="*/ 62047 w 206708"/>
              <a:gd name="connsiteY5-1104" fmla="*/ 350341 h 485179"/>
              <a:gd name="connsiteX6-1105" fmla="*/ 34365 w 206708"/>
              <a:gd name="connsiteY6-1106" fmla="*/ 350341 h 485179"/>
              <a:gd name="connsiteX7-1107" fmla="*/ 12934 w 206708"/>
              <a:gd name="connsiteY7-1108" fmla="*/ 353020 h 485179"/>
              <a:gd name="connsiteX8-1109" fmla="*/ 4897 w 206708"/>
              <a:gd name="connsiteY8-1110" fmla="*/ 344983 h 485179"/>
              <a:gd name="connsiteX9-1111" fmla="*/ 61154 w 206708"/>
              <a:gd name="connsiteY9-1112" fmla="*/ 344983 h 485179"/>
              <a:gd name="connsiteX10-1113" fmla="*/ 69191 w 206708"/>
              <a:gd name="connsiteY10-1114" fmla="*/ 334268 h 485179"/>
              <a:gd name="connsiteX11-1115" fmla="*/ 94194 w 206708"/>
              <a:gd name="connsiteY11-1116" fmla="*/ 276225 h 485179"/>
              <a:gd name="connsiteX12-1117" fmla="*/ 117411 w 206708"/>
              <a:gd name="connsiteY12-1118" fmla="*/ 286047 h 485179"/>
              <a:gd name="connsiteX13-1119" fmla="*/ 108481 w 206708"/>
              <a:gd name="connsiteY13-1120" fmla="*/ 293191 h 485179"/>
              <a:gd name="connsiteX14-1121" fmla="*/ 112053 w 206708"/>
              <a:gd name="connsiteY14-1122" fmla="*/ 328017 h 485179"/>
              <a:gd name="connsiteX15-1123" fmla="*/ 126341 w 206708"/>
              <a:gd name="connsiteY15-1124" fmla="*/ 362843 h 485179"/>
              <a:gd name="connsiteX16-1125" fmla="*/ 173668 w 206708"/>
              <a:gd name="connsiteY16-1126" fmla="*/ 313729 h 485179"/>
              <a:gd name="connsiteX17-1127" fmla="*/ 188848 w 206708"/>
              <a:gd name="connsiteY17-1128" fmla="*/ 329803 h 485179"/>
              <a:gd name="connsiteX18-1129" fmla="*/ 166078 w 206708"/>
              <a:gd name="connsiteY18-1130" fmla="*/ 340519 h 485179"/>
              <a:gd name="connsiteX19-1131" fmla="*/ 128126 w 206708"/>
              <a:gd name="connsiteY19-1132" fmla="*/ 367308 h 485179"/>
              <a:gd name="connsiteX20-1133" fmla="*/ 206708 w 206708"/>
              <a:gd name="connsiteY20-1134" fmla="*/ 448568 h 485179"/>
              <a:gd name="connsiteX21-1135" fmla="*/ 206708 w 206708"/>
              <a:gd name="connsiteY21-1136" fmla="*/ 452140 h 485179"/>
              <a:gd name="connsiteX22-1137" fmla="*/ 186169 w 206708"/>
              <a:gd name="connsiteY22-1138" fmla="*/ 462855 h 485179"/>
              <a:gd name="connsiteX23-1139" fmla="*/ 108481 w 206708"/>
              <a:gd name="connsiteY23-1140" fmla="*/ 332482 h 485179"/>
              <a:gd name="connsiteX24-1141" fmla="*/ 108481 w 206708"/>
              <a:gd name="connsiteY24-1142" fmla="*/ 457497 h 485179"/>
              <a:gd name="connsiteX25-1143" fmla="*/ 87050 w 206708"/>
              <a:gd name="connsiteY25-1144" fmla="*/ 485179 h 485179"/>
              <a:gd name="connsiteX26-1145" fmla="*/ 59368 w 206708"/>
              <a:gd name="connsiteY26-1146" fmla="*/ 465534 h 485179"/>
              <a:gd name="connsiteX27-1147" fmla="*/ 59368 w 206708"/>
              <a:gd name="connsiteY27-1148" fmla="*/ 461962 h 485179"/>
              <a:gd name="connsiteX28-1149" fmla="*/ 87496 w 206708"/>
              <a:gd name="connsiteY28-1150" fmla="*/ 463748 h 485179"/>
              <a:gd name="connsiteX29-1151" fmla="*/ 95087 w 206708"/>
              <a:gd name="connsiteY29-1152" fmla="*/ 453033 h 485179"/>
              <a:gd name="connsiteX30-1153" fmla="*/ 95087 w 206708"/>
              <a:gd name="connsiteY30-1154" fmla="*/ 309265 h 485179"/>
              <a:gd name="connsiteX31-1155" fmla="*/ 94194 w 206708"/>
              <a:gd name="connsiteY31-1156" fmla="*/ 276225 h 485179"/>
              <a:gd name="connsiteX32-1157" fmla="*/ 14719 w 206708"/>
              <a:gd name="connsiteY32-1158" fmla="*/ 56257 h 485179"/>
              <a:gd name="connsiteX33-1159" fmla="*/ 18291 w 206708"/>
              <a:gd name="connsiteY33-1160" fmla="*/ 56257 h 485179"/>
              <a:gd name="connsiteX34-1161" fmla="*/ 20635 w 206708"/>
              <a:gd name="connsiteY34-1162" fmla="*/ 85055 h 485179"/>
              <a:gd name="connsiteX35-1163" fmla="*/ 20077 w 206708"/>
              <a:gd name="connsiteY35-1164" fmla="*/ 90190 h 485179"/>
              <a:gd name="connsiteX36-1165" fmla="*/ 12934 w 206708"/>
              <a:gd name="connsiteY36-1166" fmla="*/ 100459 h 485179"/>
              <a:gd name="connsiteX37-1167" fmla="*/ 2218 w 206708"/>
              <a:gd name="connsiteY37-1168" fmla="*/ 100905 h 485179"/>
              <a:gd name="connsiteX38-1169" fmla="*/ 4450 w 206708"/>
              <a:gd name="connsiteY38-1170" fmla="*/ 88404 h 485179"/>
              <a:gd name="connsiteX39-1171" fmla="*/ 14719 w 206708"/>
              <a:gd name="connsiteY39-1172" fmla="*/ 56257 h 485179"/>
              <a:gd name="connsiteX40-1173" fmla="*/ 168274 w 206708"/>
              <a:gd name="connsiteY40-1174" fmla="*/ 6090 h 485179"/>
              <a:gd name="connsiteX41-1175" fmla="*/ 179919 w 206708"/>
              <a:gd name="connsiteY41-1176" fmla="*/ 31254 h 485179"/>
              <a:gd name="connsiteX42-1177" fmla="*/ 180918 w 206708"/>
              <a:gd name="connsiteY42-1178" fmla="*/ 51542 h 485179"/>
              <a:gd name="connsiteX43-1179" fmla="*/ 156324 w 206708"/>
              <a:gd name="connsiteY43-1180" fmla="*/ 75546 h 485179"/>
              <a:gd name="connsiteX44-1181" fmla="*/ 103981 w 206708"/>
              <a:gd name="connsiteY44-1182" fmla="*/ 140874 h 485179"/>
              <a:gd name="connsiteX45-1183" fmla="*/ 84818 w 206708"/>
              <a:gd name="connsiteY45-1184" fmla="*/ 172343 h 485179"/>
              <a:gd name="connsiteX46-1185" fmla="*/ 102230 w 206708"/>
              <a:gd name="connsiteY46-1186" fmla="*/ 182165 h 485179"/>
              <a:gd name="connsiteX47-1187" fmla="*/ 170989 w 206708"/>
              <a:gd name="connsiteY47-1188" fmla="*/ 182165 h 485179"/>
              <a:gd name="connsiteX48-1189" fmla="*/ 184830 w 206708"/>
              <a:gd name="connsiteY48-1190" fmla="*/ 172343 h 485179"/>
              <a:gd name="connsiteX49-1191" fmla="*/ 188848 w 206708"/>
              <a:gd name="connsiteY49-1192" fmla="*/ 132159 h 485179"/>
              <a:gd name="connsiteX50-1193" fmla="*/ 193313 w 206708"/>
              <a:gd name="connsiteY50-1194" fmla="*/ 132159 h 485179"/>
              <a:gd name="connsiteX51-1195" fmla="*/ 194653 w 206708"/>
              <a:gd name="connsiteY51-1196" fmla="*/ 159395 h 485179"/>
              <a:gd name="connsiteX52-1197" fmla="*/ 203601 w 206708"/>
              <a:gd name="connsiteY52-1198" fmla="*/ 178594 h 485179"/>
              <a:gd name="connsiteX53-1199" fmla="*/ 177240 w 206708"/>
              <a:gd name="connsiteY53-1200" fmla="*/ 199096 h 485179"/>
              <a:gd name="connsiteX54-1201" fmla="*/ 101337 w 206708"/>
              <a:gd name="connsiteY54-1202" fmla="*/ 192881 h 485179"/>
              <a:gd name="connsiteX55-1203" fmla="*/ 73655 w 206708"/>
              <a:gd name="connsiteY55-1204" fmla="*/ 183505 h 485179"/>
              <a:gd name="connsiteX56-1205" fmla="*/ 77227 w 206708"/>
              <a:gd name="connsiteY56-1206" fmla="*/ 154037 h 485179"/>
              <a:gd name="connsiteX57-1207" fmla="*/ 161131 w 206708"/>
              <a:gd name="connsiteY57-1208" fmla="*/ 39915 h 485179"/>
              <a:gd name="connsiteX58-1209" fmla="*/ 104909 w 206708"/>
              <a:gd name="connsiteY58-1210" fmla="*/ 32147 h 485179"/>
              <a:gd name="connsiteX59-1211" fmla="*/ 83478 w 206708"/>
              <a:gd name="connsiteY59-1212" fmla="*/ 34825 h 485179"/>
              <a:gd name="connsiteX60-1213" fmla="*/ 75441 w 206708"/>
              <a:gd name="connsiteY60-1214" fmla="*/ 26789 h 485179"/>
              <a:gd name="connsiteX61-1215" fmla="*/ 166452 w 206708"/>
              <a:gd name="connsiteY61-1216" fmla="*/ 17467 h 485179"/>
              <a:gd name="connsiteX62-1217" fmla="*/ 168274 w 206708"/>
              <a:gd name="connsiteY62-1218" fmla="*/ 6090 h 485179"/>
              <a:gd name="connsiteX63-1219" fmla="*/ 33472 w 206708"/>
              <a:gd name="connsiteY63-1220" fmla="*/ 0 h 485179"/>
              <a:gd name="connsiteX64-1221" fmla="*/ 54903 w 206708"/>
              <a:gd name="connsiteY64-1222" fmla="*/ 8929 h 485179"/>
              <a:gd name="connsiteX65-1223" fmla="*/ 46866 w 206708"/>
              <a:gd name="connsiteY65-1224" fmla="*/ 16073 h 485179"/>
              <a:gd name="connsiteX66-1225" fmla="*/ 46866 w 206708"/>
              <a:gd name="connsiteY66-1226" fmla="*/ 48220 h 485179"/>
              <a:gd name="connsiteX67-1227" fmla="*/ 71869 w 206708"/>
              <a:gd name="connsiteY67-1228" fmla="*/ 61168 h 485179"/>
              <a:gd name="connsiteX68-1229" fmla="*/ 76334 w 206708"/>
              <a:gd name="connsiteY68-1230" fmla="*/ 72777 h 485179"/>
              <a:gd name="connsiteX69-1231" fmla="*/ 71869 w 206708"/>
              <a:gd name="connsiteY69-1232" fmla="*/ 82599 h 485179"/>
              <a:gd name="connsiteX70-1233" fmla="*/ 63386 w 206708"/>
              <a:gd name="connsiteY70-1234" fmla="*/ 75009 h 485179"/>
              <a:gd name="connsiteX71-1235" fmla="*/ 46866 w 206708"/>
              <a:gd name="connsiteY71-1236" fmla="*/ 52685 h 485179"/>
              <a:gd name="connsiteX72-1237" fmla="*/ 46866 w 206708"/>
              <a:gd name="connsiteY72-1238" fmla="*/ 166092 h 485179"/>
              <a:gd name="connsiteX73-1239" fmla="*/ 47759 w 206708"/>
              <a:gd name="connsiteY73-1240" fmla="*/ 200918 h 485179"/>
              <a:gd name="connsiteX74-1241" fmla="*/ 33472 w 206708"/>
              <a:gd name="connsiteY74-1242" fmla="*/ 207169 h 485179"/>
              <a:gd name="connsiteX75-1243" fmla="*/ 34365 w 206708"/>
              <a:gd name="connsiteY75-1244" fmla="*/ 160734 h 485179"/>
              <a:gd name="connsiteX76-1245" fmla="*/ 34365 w 206708"/>
              <a:gd name="connsiteY76-1246" fmla="*/ 33040 h 485179"/>
              <a:gd name="connsiteX77-1247" fmla="*/ 33472 w 206708"/>
              <a:gd name="connsiteY77-1248" fmla="*/ 0 h 485179"/>
              <a:gd name="connsiteX0-1249" fmla="*/ 69191 w 206708"/>
              <a:gd name="connsiteY0-1250" fmla="*/ 334268 h 485179"/>
              <a:gd name="connsiteX1-1251" fmla="*/ 85264 w 206708"/>
              <a:gd name="connsiteY1-1252" fmla="*/ 348555 h 485179"/>
              <a:gd name="connsiteX2-1253" fmla="*/ 76334 w 206708"/>
              <a:gd name="connsiteY2-1254" fmla="*/ 353020 h 485179"/>
              <a:gd name="connsiteX3-1255" fmla="*/ 2218 w 206708"/>
              <a:gd name="connsiteY3-1256" fmla="*/ 467320 h 485179"/>
              <a:gd name="connsiteX4-1257" fmla="*/ 432 w 206708"/>
              <a:gd name="connsiteY4-1258" fmla="*/ 464641 h 485179"/>
              <a:gd name="connsiteX5-1259" fmla="*/ 62047 w 206708"/>
              <a:gd name="connsiteY5-1260" fmla="*/ 350341 h 485179"/>
              <a:gd name="connsiteX6-1261" fmla="*/ 34365 w 206708"/>
              <a:gd name="connsiteY6-1262" fmla="*/ 350341 h 485179"/>
              <a:gd name="connsiteX7-1263" fmla="*/ 12934 w 206708"/>
              <a:gd name="connsiteY7-1264" fmla="*/ 353020 h 485179"/>
              <a:gd name="connsiteX8-1265" fmla="*/ 4897 w 206708"/>
              <a:gd name="connsiteY8-1266" fmla="*/ 344983 h 485179"/>
              <a:gd name="connsiteX9-1267" fmla="*/ 61154 w 206708"/>
              <a:gd name="connsiteY9-1268" fmla="*/ 344983 h 485179"/>
              <a:gd name="connsiteX10-1269" fmla="*/ 69191 w 206708"/>
              <a:gd name="connsiteY10-1270" fmla="*/ 334268 h 485179"/>
              <a:gd name="connsiteX11-1271" fmla="*/ 94194 w 206708"/>
              <a:gd name="connsiteY11-1272" fmla="*/ 276225 h 485179"/>
              <a:gd name="connsiteX12-1273" fmla="*/ 117411 w 206708"/>
              <a:gd name="connsiteY12-1274" fmla="*/ 286047 h 485179"/>
              <a:gd name="connsiteX13-1275" fmla="*/ 108481 w 206708"/>
              <a:gd name="connsiteY13-1276" fmla="*/ 293191 h 485179"/>
              <a:gd name="connsiteX14-1277" fmla="*/ 112053 w 206708"/>
              <a:gd name="connsiteY14-1278" fmla="*/ 328017 h 485179"/>
              <a:gd name="connsiteX15-1279" fmla="*/ 126341 w 206708"/>
              <a:gd name="connsiteY15-1280" fmla="*/ 362843 h 485179"/>
              <a:gd name="connsiteX16-1281" fmla="*/ 173668 w 206708"/>
              <a:gd name="connsiteY16-1282" fmla="*/ 313729 h 485179"/>
              <a:gd name="connsiteX17-1283" fmla="*/ 188848 w 206708"/>
              <a:gd name="connsiteY17-1284" fmla="*/ 329803 h 485179"/>
              <a:gd name="connsiteX18-1285" fmla="*/ 166078 w 206708"/>
              <a:gd name="connsiteY18-1286" fmla="*/ 340519 h 485179"/>
              <a:gd name="connsiteX19-1287" fmla="*/ 128126 w 206708"/>
              <a:gd name="connsiteY19-1288" fmla="*/ 367308 h 485179"/>
              <a:gd name="connsiteX20-1289" fmla="*/ 206708 w 206708"/>
              <a:gd name="connsiteY20-1290" fmla="*/ 448568 h 485179"/>
              <a:gd name="connsiteX21-1291" fmla="*/ 206708 w 206708"/>
              <a:gd name="connsiteY21-1292" fmla="*/ 452140 h 485179"/>
              <a:gd name="connsiteX22-1293" fmla="*/ 186169 w 206708"/>
              <a:gd name="connsiteY22-1294" fmla="*/ 462855 h 485179"/>
              <a:gd name="connsiteX23-1295" fmla="*/ 108481 w 206708"/>
              <a:gd name="connsiteY23-1296" fmla="*/ 332482 h 485179"/>
              <a:gd name="connsiteX24-1297" fmla="*/ 108481 w 206708"/>
              <a:gd name="connsiteY24-1298" fmla="*/ 457497 h 485179"/>
              <a:gd name="connsiteX25-1299" fmla="*/ 87050 w 206708"/>
              <a:gd name="connsiteY25-1300" fmla="*/ 485179 h 485179"/>
              <a:gd name="connsiteX26-1301" fmla="*/ 59368 w 206708"/>
              <a:gd name="connsiteY26-1302" fmla="*/ 465534 h 485179"/>
              <a:gd name="connsiteX27-1303" fmla="*/ 59368 w 206708"/>
              <a:gd name="connsiteY27-1304" fmla="*/ 461962 h 485179"/>
              <a:gd name="connsiteX28-1305" fmla="*/ 87496 w 206708"/>
              <a:gd name="connsiteY28-1306" fmla="*/ 463748 h 485179"/>
              <a:gd name="connsiteX29-1307" fmla="*/ 95087 w 206708"/>
              <a:gd name="connsiteY29-1308" fmla="*/ 453033 h 485179"/>
              <a:gd name="connsiteX30-1309" fmla="*/ 95087 w 206708"/>
              <a:gd name="connsiteY30-1310" fmla="*/ 309265 h 485179"/>
              <a:gd name="connsiteX31-1311" fmla="*/ 94194 w 206708"/>
              <a:gd name="connsiteY31-1312" fmla="*/ 276225 h 485179"/>
              <a:gd name="connsiteX32-1313" fmla="*/ 14719 w 206708"/>
              <a:gd name="connsiteY32-1314" fmla="*/ 56257 h 485179"/>
              <a:gd name="connsiteX33-1315" fmla="*/ 18291 w 206708"/>
              <a:gd name="connsiteY33-1316" fmla="*/ 56257 h 485179"/>
              <a:gd name="connsiteX34-1317" fmla="*/ 20635 w 206708"/>
              <a:gd name="connsiteY34-1318" fmla="*/ 85055 h 485179"/>
              <a:gd name="connsiteX35-1319" fmla="*/ 20077 w 206708"/>
              <a:gd name="connsiteY35-1320" fmla="*/ 90190 h 485179"/>
              <a:gd name="connsiteX36-1321" fmla="*/ 12934 w 206708"/>
              <a:gd name="connsiteY36-1322" fmla="*/ 100459 h 485179"/>
              <a:gd name="connsiteX37-1323" fmla="*/ 2218 w 206708"/>
              <a:gd name="connsiteY37-1324" fmla="*/ 100905 h 485179"/>
              <a:gd name="connsiteX38-1325" fmla="*/ 4450 w 206708"/>
              <a:gd name="connsiteY38-1326" fmla="*/ 88404 h 485179"/>
              <a:gd name="connsiteX39-1327" fmla="*/ 14719 w 206708"/>
              <a:gd name="connsiteY39-1328" fmla="*/ 56257 h 485179"/>
              <a:gd name="connsiteX40-1329" fmla="*/ 168274 w 206708"/>
              <a:gd name="connsiteY40-1330" fmla="*/ 6090 h 485179"/>
              <a:gd name="connsiteX41-1331" fmla="*/ 179919 w 206708"/>
              <a:gd name="connsiteY41-1332" fmla="*/ 35915 h 485179"/>
              <a:gd name="connsiteX42-1333" fmla="*/ 180918 w 206708"/>
              <a:gd name="connsiteY42-1334" fmla="*/ 51542 h 485179"/>
              <a:gd name="connsiteX43-1335" fmla="*/ 156324 w 206708"/>
              <a:gd name="connsiteY43-1336" fmla="*/ 75546 h 485179"/>
              <a:gd name="connsiteX44-1337" fmla="*/ 103981 w 206708"/>
              <a:gd name="connsiteY44-1338" fmla="*/ 140874 h 485179"/>
              <a:gd name="connsiteX45-1339" fmla="*/ 84818 w 206708"/>
              <a:gd name="connsiteY45-1340" fmla="*/ 172343 h 485179"/>
              <a:gd name="connsiteX46-1341" fmla="*/ 102230 w 206708"/>
              <a:gd name="connsiteY46-1342" fmla="*/ 182165 h 485179"/>
              <a:gd name="connsiteX47-1343" fmla="*/ 170989 w 206708"/>
              <a:gd name="connsiteY47-1344" fmla="*/ 182165 h 485179"/>
              <a:gd name="connsiteX48-1345" fmla="*/ 184830 w 206708"/>
              <a:gd name="connsiteY48-1346" fmla="*/ 172343 h 485179"/>
              <a:gd name="connsiteX49-1347" fmla="*/ 188848 w 206708"/>
              <a:gd name="connsiteY49-1348" fmla="*/ 132159 h 485179"/>
              <a:gd name="connsiteX50-1349" fmla="*/ 193313 w 206708"/>
              <a:gd name="connsiteY50-1350" fmla="*/ 132159 h 485179"/>
              <a:gd name="connsiteX51-1351" fmla="*/ 194653 w 206708"/>
              <a:gd name="connsiteY51-1352" fmla="*/ 159395 h 485179"/>
              <a:gd name="connsiteX52-1353" fmla="*/ 203601 w 206708"/>
              <a:gd name="connsiteY52-1354" fmla="*/ 178594 h 485179"/>
              <a:gd name="connsiteX53-1355" fmla="*/ 177240 w 206708"/>
              <a:gd name="connsiteY53-1356" fmla="*/ 199096 h 485179"/>
              <a:gd name="connsiteX54-1357" fmla="*/ 101337 w 206708"/>
              <a:gd name="connsiteY54-1358" fmla="*/ 192881 h 485179"/>
              <a:gd name="connsiteX55-1359" fmla="*/ 73655 w 206708"/>
              <a:gd name="connsiteY55-1360" fmla="*/ 183505 h 485179"/>
              <a:gd name="connsiteX56-1361" fmla="*/ 77227 w 206708"/>
              <a:gd name="connsiteY56-1362" fmla="*/ 154037 h 485179"/>
              <a:gd name="connsiteX57-1363" fmla="*/ 161131 w 206708"/>
              <a:gd name="connsiteY57-1364" fmla="*/ 39915 h 485179"/>
              <a:gd name="connsiteX58-1365" fmla="*/ 104909 w 206708"/>
              <a:gd name="connsiteY58-1366" fmla="*/ 32147 h 485179"/>
              <a:gd name="connsiteX59-1367" fmla="*/ 83478 w 206708"/>
              <a:gd name="connsiteY59-1368" fmla="*/ 34825 h 485179"/>
              <a:gd name="connsiteX60-1369" fmla="*/ 75441 w 206708"/>
              <a:gd name="connsiteY60-1370" fmla="*/ 26789 h 485179"/>
              <a:gd name="connsiteX61-1371" fmla="*/ 166452 w 206708"/>
              <a:gd name="connsiteY61-1372" fmla="*/ 17467 h 485179"/>
              <a:gd name="connsiteX62-1373" fmla="*/ 168274 w 206708"/>
              <a:gd name="connsiteY62-1374" fmla="*/ 6090 h 485179"/>
              <a:gd name="connsiteX63-1375" fmla="*/ 33472 w 206708"/>
              <a:gd name="connsiteY63-1376" fmla="*/ 0 h 485179"/>
              <a:gd name="connsiteX64-1377" fmla="*/ 54903 w 206708"/>
              <a:gd name="connsiteY64-1378" fmla="*/ 8929 h 485179"/>
              <a:gd name="connsiteX65-1379" fmla="*/ 46866 w 206708"/>
              <a:gd name="connsiteY65-1380" fmla="*/ 16073 h 485179"/>
              <a:gd name="connsiteX66-1381" fmla="*/ 46866 w 206708"/>
              <a:gd name="connsiteY66-1382" fmla="*/ 48220 h 485179"/>
              <a:gd name="connsiteX67-1383" fmla="*/ 71869 w 206708"/>
              <a:gd name="connsiteY67-1384" fmla="*/ 61168 h 485179"/>
              <a:gd name="connsiteX68-1385" fmla="*/ 76334 w 206708"/>
              <a:gd name="connsiteY68-1386" fmla="*/ 72777 h 485179"/>
              <a:gd name="connsiteX69-1387" fmla="*/ 71869 w 206708"/>
              <a:gd name="connsiteY69-1388" fmla="*/ 82599 h 485179"/>
              <a:gd name="connsiteX70-1389" fmla="*/ 63386 w 206708"/>
              <a:gd name="connsiteY70-1390" fmla="*/ 75009 h 485179"/>
              <a:gd name="connsiteX71-1391" fmla="*/ 46866 w 206708"/>
              <a:gd name="connsiteY71-1392" fmla="*/ 52685 h 485179"/>
              <a:gd name="connsiteX72-1393" fmla="*/ 46866 w 206708"/>
              <a:gd name="connsiteY72-1394" fmla="*/ 166092 h 485179"/>
              <a:gd name="connsiteX73-1395" fmla="*/ 47759 w 206708"/>
              <a:gd name="connsiteY73-1396" fmla="*/ 200918 h 485179"/>
              <a:gd name="connsiteX74-1397" fmla="*/ 33472 w 206708"/>
              <a:gd name="connsiteY74-1398" fmla="*/ 207169 h 485179"/>
              <a:gd name="connsiteX75-1399" fmla="*/ 34365 w 206708"/>
              <a:gd name="connsiteY75-1400" fmla="*/ 160734 h 485179"/>
              <a:gd name="connsiteX76-1401" fmla="*/ 34365 w 206708"/>
              <a:gd name="connsiteY76-1402" fmla="*/ 33040 h 485179"/>
              <a:gd name="connsiteX77-1403" fmla="*/ 33472 w 206708"/>
              <a:gd name="connsiteY77-1404" fmla="*/ 0 h 485179"/>
              <a:gd name="connsiteX0-1405" fmla="*/ 69191 w 206708"/>
              <a:gd name="connsiteY0-1406" fmla="*/ 334268 h 485179"/>
              <a:gd name="connsiteX1-1407" fmla="*/ 85264 w 206708"/>
              <a:gd name="connsiteY1-1408" fmla="*/ 348555 h 485179"/>
              <a:gd name="connsiteX2-1409" fmla="*/ 76334 w 206708"/>
              <a:gd name="connsiteY2-1410" fmla="*/ 353020 h 485179"/>
              <a:gd name="connsiteX3-1411" fmla="*/ 2218 w 206708"/>
              <a:gd name="connsiteY3-1412" fmla="*/ 467320 h 485179"/>
              <a:gd name="connsiteX4-1413" fmla="*/ 432 w 206708"/>
              <a:gd name="connsiteY4-1414" fmla="*/ 464641 h 485179"/>
              <a:gd name="connsiteX5-1415" fmla="*/ 62047 w 206708"/>
              <a:gd name="connsiteY5-1416" fmla="*/ 350341 h 485179"/>
              <a:gd name="connsiteX6-1417" fmla="*/ 34365 w 206708"/>
              <a:gd name="connsiteY6-1418" fmla="*/ 350341 h 485179"/>
              <a:gd name="connsiteX7-1419" fmla="*/ 12934 w 206708"/>
              <a:gd name="connsiteY7-1420" fmla="*/ 353020 h 485179"/>
              <a:gd name="connsiteX8-1421" fmla="*/ 4897 w 206708"/>
              <a:gd name="connsiteY8-1422" fmla="*/ 344983 h 485179"/>
              <a:gd name="connsiteX9-1423" fmla="*/ 61154 w 206708"/>
              <a:gd name="connsiteY9-1424" fmla="*/ 344983 h 485179"/>
              <a:gd name="connsiteX10-1425" fmla="*/ 69191 w 206708"/>
              <a:gd name="connsiteY10-1426" fmla="*/ 334268 h 485179"/>
              <a:gd name="connsiteX11-1427" fmla="*/ 94194 w 206708"/>
              <a:gd name="connsiteY11-1428" fmla="*/ 276225 h 485179"/>
              <a:gd name="connsiteX12-1429" fmla="*/ 117411 w 206708"/>
              <a:gd name="connsiteY12-1430" fmla="*/ 286047 h 485179"/>
              <a:gd name="connsiteX13-1431" fmla="*/ 108481 w 206708"/>
              <a:gd name="connsiteY13-1432" fmla="*/ 293191 h 485179"/>
              <a:gd name="connsiteX14-1433" fmla="*/ 112053 w 206708"/>
              <a:gd name="connsiteY14-1434" fmla="*/ 328017 h 485179"/>
              <a:gd name="connsiteX15-1435" fmla="*/ 126341 w 206708"/>
              <a:gd name="connsiteY15-1436" fmla="*/ 362843 h 485179"/>
              <a:gd name="connsiteX16-1437" fmla="*/ 173668 w 206708"/>
              <a:gd name="connsiteY16-1438" fmla="*/ 313729 h 485179"/>
              <a:gd name="connsiteX17-1439" fmla="*/ 188848 w 206708"/>
              <a:gd name="connsiteY17-1440" fmla="*/ 329803 h 485179"/>
              <a:gd name="connsiteX18-1441" fmla="*/ 166078 w 206708"/>
              <a:gd name="connsiteY18-1442" fmla="*/ 340519 h 485179"/>
              <a:gd name="connsiteX19-1443" fmla="*/ 128126 w 206708"/>
              <a:gd name="connsiteY19-1444" fmla="*/ 367308 h 485179"/>
              <a:gd name="connsiteX20-1445" fmla="*/ 206708 w 206708"/>
              <a:gd name="connsiteY20-1446" fmla="*/ 448568 h 485179"/>
              <a:gd name="connsiteX21-1447" fmla="*/ 206708 w 206708"/>
              <a:gd name="connsiteY21-1448" fmla="*/ 452140 h 485179"/>
              <a:gd name="connsiteX22-1449" fmla="*/ 186169 w 206708"/>
              <a:gd name="connsiteY22-1450" fmla="*/ 462855 h 485179"/>
              <a:gd name="connsiteX23-1451" fmla="*/ 108481 w 206708"/>
              <a:gd name="connsiteY23-1452" fmla="*/ 332482 h 485179"/>
              <a:gd name="connsiteX24-1453" fmla="*/ 108481 w 206708"/>
              <a:gd name="connsiteY24-1454" fmla="*/ 457497 h 485179"/>
              <a:gd name="connsiteX25-1455" fmla="*/ 87050 w 206708"/>
              <a:gd name="connsiteY25-1456" fmla="*/ 485179 h 485179"/>
              <a:gd name="connsiteX26-1457" fmla="*/ 59368 w 206708"/>
              <a:gd name="connsiteY26-1458" fmla="*/ 465534 h 485179"/>
              <a:gd name="connsiteX27-1459" fmla="*/ 59368 w 206708"/>
              <a:gd name="connsiteY27-1460" fmla="*/ 461962 h 485179"/>
              <a:gd name="connsiteX28-1461" fmla="*/ 87496 w 206708"/>
              <a:gd name="connsiteY28-1462" fmla="*/ 463748 h 485179"/>
              <a:gd name="connsiteX29-1463" fmla="*/ 95087 w 206708"/>
              <a:gd name="connsiteY29-1464" fmla="*/ 453033 h 485179"/>
              <a:gd name="connsiteX30-1465" fmla="*/ 95087 w 206708"/>
              <a:gd name="connsiteY30-1466" fmla="*/ 309265 h 485179"/>
              <a:gd name="connsiteX31-1467" fmla="*/ 94194 w 206708"/>
              <a:gd name="connsiteY31-1468" fmla="*/ 276225 h 485179"/>
              <a:gd name="connsiteX32-1469" fmla="*/ 14719 w 206708"/>
              <a:gd name="connsiteY32-1470" fmla="*/ 56257 h 485179"/>
              <a:gd name="connsiteX33-1471" fmla="*/ 18291 w 206708"/>
              <a:gd name="connsiteY33-1472" fmla="*/ 56257 h 485179"/>
              <a:gd name="connsiteX34-1473" fmla="*/ 20635 w 206708"/>
              <a:gd name="connsiteY34-1474" fmla="*/ 85055 h 485179"/>
              <a:gd name="connsiteX35-1475" fmla="*/ 20077 w 206708"/>
              <a:gd name="connsiteY35-1476" fmla="*/ 90190 h 485179"/>
              <a:gd name="connsiteX36-1477" fmla="*/ 12934 w 206708"/>
              <a:gd name="connsiteY36-1478" fmla="*/ 100459 h 485179"/>
              <a:gd name="connsiteX37-1479" fmla="*/ 2218 w 206708"/>
              <a:gd name="connsiteY37-1480" fmla="*/ 100905 h 485179"/>
              <a:gd name="connsiteX38-1481" fmla="*/ 4450 w 206708"/>
              <a:gd name="connsiteY38-1482" fmla="*/ 88404 h 485179"/>
              <a:gd name="connsiteX39-1483" fmla="*/ 14719 w 206708"/>
              <a:gd name="connsiteY39-1484" fmla="*/ 56257 h 485179"/>
              <a:gd name="connsiteX40-1485" fmla="*/ 168274 w 206708"/>
              <a:gd name="connsiteY40-1486" fmla="*/ 6090 h 485179"/>
              <a:gd name="connsiteX41-1487" fmla="*/ 179919 w 206708"/>
              <a:gd name="connsiteY41-1488" fmla="*/ 35915 h 485179"/>
              <a:gd name="connsiteX42-1489" fmla="*/ 180918 w 206708"/>
              <a:gd name="connsiteY42-1490" fmla="*/ 51542 h 485179"/>
              <a:gd name="connsiteX43-1491" fmla="*/ 156324 w 206708"/>
              <a:gd name="connsiteY43-1492" fmla="*/ 75546 h 485179"/>
              <a:gd name="connsiteX44-1493" fmla="*/ 103981 w 206708"/>
              <a:gd name="connsiteY44-1494" fmla="*/ 140874 h 485179"/>
              <a:gd name="connsiteX45-1495" fmla="*/ 84818 w 206708"/>
              <a:gd name="connsiteY45-1496" fmla="*/ 172343 h 485179"/>
              <a:gd name="connsiteX46-1497" fmla="*/ 102230 w 206708"/>
              <a:gd name="connsiteY46-1498" fmla="*/ 182165 h 485179"/>
              <a:gd name="connsiteX47-1499" fmla="*/ 170989 w 206708"/>
              <a:gd name="connsiteY47-1500" fmla="*/ 182165 h 485179"/>
              <a:gd name="connsiteX48-1501" fmla="*/ 184830 w 206708"/>
              <a:gd name="connsiteY48-1502" fmla="*/ 172343 h 485179"/>
              <a:gd name="connsiteX49-1503" fmla="*/ 188848 w 206708"/>
              <a:gd name="connsiteY49-1504" fmla="*/ 132159 h 485179"/>
              <a:gd name="connsiteX50-1505" fmla="*/ 193313 w 206708"/>
              <a:gd name="connsiteY50-1506" fmla="*/ 132159 h 485179"/>
              <a:gd name="connsiteX51-1507" fmla="*/ 194653 w 206708"/>
              <a:gd name="connsiteY51-1508" fmla="*/ 159395 h 485179"/>
              <a:gd name="connsiteX52-1509" fmla="*/ 203601 w 206708"/>
              <a:gd name="connsiteY52-1510" fmla="*/ 178594 h 485179"/>
              <a:gd name="connsiteX53-1511" fmla="*/ 177240 w 206708"/>
              <a:gd name="connsiteY53-1512" fmla="*/ 199096 h 485179"/>
              <a:gd name="connsiteX54-1513" fmla="*/ 101337 w 206708"/>
              <a:gd name="connsiteY54-1514" fmla="*/ 192881 h 485179"/>
              <a:gd name="connsiteX55-1515" fmla="*/ 73655 w 206708"/>
              <a:gd name="connsiteY55-1516" fmla="*/ 183505 h 485179"/>
              <a:gd name="connsiteX56-1517" fmla="*/ 77227 w 206708"/>
              <a:gd name="connsiteY56-1518" fmla="*/ 154037 h 485179"/>
              <a:gd name="connsiteX57-1519" fmla="*/ 161131 w 206708"/>
              <a:gd name="connsiteY57-1520" fmla="*/ 39915 h 485179"/>
              <a:gd name="connsiteX58-1521" fmla="*/ 104909 w 206708"/>
              <a:gd name="connsiteY58-1522" fmla="*/ 32147 h 485179"/>
              <a:gd name="connsiteX59-1523" fmla="*/ 83478 w 206708"/>
              <a:gd name="connsiteY59-1524" fmla="*/ 34825 h 485179"/>
              <a:gd name="connsiteX60-1525" fmla="*/ 75441 w 206708"/>
              <a:gd name="connsiteY60-1526" fmla="*/ 26789 h 485179"/>
              <a:gd name="connsiteX61-1527" fmla="*/ 166452 w 206708"/>
              <a:gd name="connsiteY61-1528" fmla="*/ 17467 h 485179"/>
              <a:gd name="connsiteX62-1529" fmla="*/ 168274 w 206708"/>
              <a:gd name="connsiteY62-1530" fmla="*/ 6090 h 485179"/>
              <a:gd name="connsiteX63-1531" fmla="*/ 33472 w 206708"/>
              <a:gd name="connsiteY63-1532" fmla="*/ 0 h 485179"/>
              <a:gd name="connsiteX64-1533" fmla="*/ 54903 w 206708"/>
              <a:gd name="connsiteY64-1534" fmla="*/ 8929 h 485179"/>
              <a:gd name="connsiteX65-1535" fmla="*/ 46866 w 206708"/>
              <a:gd name="connsiteY65-1536" fmla="*/ 16073 h 485179"/>
              <a:gd name="connsiteX66-1537" fmla="*/ 46866 w 206708"/>
              <a:gd name="connsiteY66-1538" fmla="*/ 48220 h 485179"/>
              <a:gd name="connsiteX67-1539" fmla="*/ 88959 w 206708"/>
              <a:gd name="connsiteY67-1540" fmla="*/ 56507 h 485179"/>
              <a:gd name="connsiteX68-1541" fmla="*/ 76334 w 206708"/>
              <a:gd name="connsiteY68-1542" fmla="*/ 72777 h 485179"/>
              <a:gd name="connsiteX69-1543" fmla="*/ 71869 w 206708"/>
              <a:gd name="connsiteY69-1544" fmla="*/ 82599 h 485179"/>
              <a:gd name="connsiteX70-1545" fmla="*/ 63386 w 206708"/>
              <a:gd name="connsiteY70-1546" fmla="*/ 75009 h 485179"/>
              <a:gd name="connsiteX71-1547" fmla="*/ 46866 w 206708"/>
              <a:gd name="connsiteY71-1548" fmla="*/ 52685 h 485179"/>
              <a:gd name="connsiteX72-1549" fmla="*/ 46866 w 206708"/>
              <a:gd name="connsiteY72-1550" fmla="*/ 166092 h 485179"/>
              <a:gd name="connsiteX73-1551" fmla="*/ 47759 w 206708"/>
              <a:gd name="connsiteY73-1552" fmla="*/ 200918 h 485179"/>
              <a:gd name="connsiteX74-1553" fmla="*/ 33472 w 206708"/>
              <a:gd name="connsiteY74-1554" fmla="*/ 207169 h 485179"/>
              <a:gd name="connsiteX75-1555" fmla="*/ 34365 w 206708"/>
              <a:gd name="connsiteY75-1556" fmla="*/ 160734 h 485179"/>
              <a:gd name="connsiteX76-1557" fmla="*/ 34365 w 206708"/>
              <a:gd name="connsiteY76-1558" fmla="*/ 33040 h 485179"/>
              <a:gd name="connsiteX77-1559" fmla="*/ 33472 w 206708"/>
              <a:gd name="connsiteY77-1560" fmla="*/ 0 h 485179"/>
              <a:gd name="connsiteX0-1561" fmla="*/ 69191 w 206708"/>
              <a:gd name="connsiteY0-1562" fmla="*/ 334268 h 485179"/>
              <a:gd name="connsiteX1-1563" fmla="*/ 85264 w 206708"/>
              <a:gd name="connsiteY1-1564" fmla="*/ 348555 h 485179"/>
              <a:gd name="connsiteX2-1565" fmla="*/ 76334 w 206708"/>
              <a:gd name="connsiteY2-1566" fmla="*/ 353020 h 485179"/>
              <a:gd name="connsiteX3-1567" fmla="*/ 2218 w 206708"/>
              <a:gd name="connsiteY3-1568" fmla="*/ 467320 h 485179"/>
              <a:gd name="connsiteX4-1569" fmla="*/ 432 w 206708"/>
              <a:gd name="connsiteY4-1570" fmla="*/ 464641 h 485179"/>
              <a:gd name="connsiteX5-1571" fmla="*/ 62047 w 206708"/>
              <a:gd name="connsiteY5-1572" fmla="*/ 350341 h 485179"/>
              <a:gd name="connsiteX6-1573" fmla="*/ 34365 w 206708"/>
              <a:gd name="connsiteY6-1574" fmla="*/ 350341 h 485179"/>
              <a:gd name="connsiteX7-1575" fmla="*/ 12934 w 206708"/>
              <a:gd name="connsiteY7-1576" fmla="*/ 353020 h 485179"/>
              <a:gd name="connsiteX8-1577" fmla="*/ 4897 w 206708"/>
              <a:gd name="connsiteY8-1578" fmla="*/ 344983 h 485179"/>
              <a:gd name="connsiteX9-1579" fmla="*/ 61154 w 206708"/>
              <a:gd name="connsiteY9-1580" fmla="*/ 344983 h 485179"/>
              <a:gd name="connsiteX10-1581" fmla="*/ 69191 w 206708"/>
              <a:gd name="connsiteY10-1582" fmla="*/ 334268 h 485179"/>
              <a:gd name="connsiteX11-1583" fmla="*/ 94194 w 206708"/>
              <a:gd name="connsiteY11-1584" fmla="*/ 276225 h 485179"/>
              <a:gd name="connsiteX12-1585" fmla="*/ 117411 w 206708"/>
              <a:gd name="connsiteY12-1586" fmla="*/ 286047 h 485179"/>
              <a:gd name="connsiteX13-1587" fmla="*/ 108481 w 206708"/>
              <a:gd name="connsiteY13-1588" fmla="*/ 293191 h 485179"/>
              <a:gd name="connsiteX14-1589" fmla="*/ 112053 w 206708"/>
              <a:gd name="connsiteY14-1590" fmla="*/ 328017 h 485179"/>
              <a:gd name="connsiteX15-1591" fmla="*/ 126341 w 206708"/>
              <a:gd name="connsiteY15-1592" fmla="*/ 362843 h 485179"/>
              <a:gd name="connsiteX16-1593" fmla="*/ 173668 w 206708"/>
              <a:gd name="connsiteY16-1594" fmla="*/ 313729 h 485179"/>
              <a:gd name="connsiteX17-1595" fmla="*/ 188848 w 206708"/>
              <a:gd name="connsiteY17-1596" fmla="*/ 329803 h 485179"/>
              <a:gd name="connsiteX18-1597" fmla="*/ 166078 w 206708"/>
              <a:gd name="connsiteY18-1598" fmla="*/ 340519 h 485179"/>
              <a:gd name="connsiteX19-1599" fmla="*/ 128126 w 206708"/>
              <a:gd name="connsiteY19-1600" fmla="*/ 367308 h 485179"/>
              <a:gd name="connsiteX20-1601" fmla="*/ 206708 w 206708"/>
              <a:gd name="connsiteY20-1602" fmla="*/ 448568 h 485179"/>
              <a:gd name="connsiteX21-1603" fmla="*/ 206708 w 206708"/>
              <a:gd name="connsiteY21-1604" fmla="*/ 452140 h 485179"/>
              <a:gd name="connsiteX22-1605" fmla="*/ 186169 w 206708"/>
              <a:gd name="connsiteY22-1606" fmla="*/ 462855 h 485179"/>
              <a:gd name="connsiteX23-1607" fmla="*/ 108481 w 206708"/>
              <a:gd name="connsiteY23-1608" fmla="*/ 332482 h 485179"/>
              <a:gd name="connsiteX24-1609" fmla="*/ 108481 w 206708"/>
              <a:gd name="connsiteY24-1610" fmla="*/ 457497 h 485179"/>
              <a:gd name="connsiteX25-1611" fmla="*/ 87050 w 206708"/>
              <a:gd name="connsiteY25-1612" fmla="*/ 485179 h 485179"/>
              <a:gd name="connsiteX26-1613" fmla="*/ 59368 w 206708"/>
              <a:gd name="connsiteY26-1614" fmla="*/ 465534 h 485179"/>
              <a:gd name="connsiteX27-1615" fmla="*/ 59368 w 206708"/>
              <a:gd name="connsiteY27-1616" fmla="*/ 461962 h 485179"/>
              <a:gd name="connsiteX28-1617" fmla="*/ 87496 w 206708"/>
              <a:gd name="connsiteY28-1618" fmla="*/ 463748 h 485179"/>
              <a:gd name="connsiteX29-1619" fmla="*/ 95087 w 206708"/>
              <a:gd name="connsiteY29-1620" fmla="*/ 453033 h 485179"/>
              <a:gd name="connsiteX30-1621" fmla="*/ 95087 w 206708"/>
              <a:gd name="connsiteY30-1622" fmla="*/ 309265 h 485179"/>
              <a:gd name="connsiteX31-1623" fmla="*/ 94194 w 206708"/>
              <a:gd name="connsiteY31-1624" fmla="*/ 276225 h 485179"/>
              <a:gd name="connsiteX32-1625" fmla="*/ 14719 w 206708"/>
              <a:gd name="connsiteY32-1626" fmla="*/ 56257 h 485179"/>
              <a:gd name="connsiteX33-1627" fmla="*/ 18291 w 206708"/>
              <a:gd name="connsiteY33-1628" fmla="*/ 56257 h 485179"/>
              <a:gd name="connsiteX34-1629" fmla="*/ 20635 w 206708"/>
              <a:gd name="connsiteY34-1630" fmla="*/ 85055 h 485179"/>
              <a:gd name="connsiteX35-1631" fmla="*/ 20077 w 206708"/>
              <a:gd name="connsiteY35-1632" fmla="*/ 90190 h 485179"/>
              <a:gd name="connsiteX36-1633" fmla="*/ 12934 w 206708"/>
              <a:gd name="connsiteY36-1634" fmla="*/ 100459 h 485179"/>
              <a:gd name="connsiteX37-1635" fmla="*/ 2218 w 206708"/>
              <a:gd name="connsiteY37-1636" fmla="*/ 100905 h 485179"/>
              <a:gd name="connsiteX38-1637" fmla="*/ 4450 w 206708"/>
              <a:gd name="connsiteY38-1638" fmla="*/ 88404 h 485179"/>
              <a:gd name="connsiteX39-1639" fmla="*/ 14719 w 206708"/>
              <a:gd name="connsiteY39-1640" fmla="*/ 56257 h 485179"/>
              <a:gd name="connsiteX40-1641" fmla="*/ 168274 w 206708"/>
              <a:gd name="connsiteY40-1642" fmla="*/ 6090 h 485179"/>
              <a:gd name="connsiteX41-1643" fmla="*/ 179919 w 206708"/>
              <a:gd name="connsiteY41-1644" fmla="*/ 35915 h 485179"/>
              <a:gd name="connsiteX42-1645" fmla="*/ 180918 w 206708"/>
              <a:gd name="connsiteY42-1646" fmla="*/ 51542 h 485179"/>
              <a:gd name="connsiteX43-1647" fmla="*/ 156324 w 206708"/>
              <a:gd name="connsiteY43-1648" fmla="*/ 75546 h 485179"/>
              <a:gd name="connsiteX44-1649" fmla="*/ 103981 w 206708"/>
              <a:gd name="connsiteY44-1650" fmla="*/ 140874 h 485179"/>
              <a:gd name="connsiteX45-1651" fmla="*/ 84818 w 206708"/>
              <a:gd name="connsiteY45-1652" fmla="*/ 172343 h 485179"/>
              <a:gd name="connsiteX46-1653" fmla="*/ 102230 w 206708"/>
              <a:gd name="connsiteY46-1654" fmla="*/ 182165 h 485179"/>
              <a:gd name="connsiteX47-1655" fmla="*/ 170989 w 206708"/>
              <a:gd name="connsiteY47-1656" fmla="*/ 182165 h 485179"/>
              <a:gd name="connsiteX48-1657" fmla="*/ 184830 w 206708"/>
              <a:gd name="connsiteY48-1658" fmla="*/ 172343 h 485179"/>
              <a:gd name="connsiteX49-1659" fmla="*/ 188848 w 206708"/>
              <a:gd name="connsiteY49-1660" fmla="*/ 132159 h 485179"/>
              <a:gd name="connsiteX50-1661" fmla="*/ 193313 w 206708"/>
              <a:gd name="connsiteY50-1662" fmla="*/ 132159 h 485179"/>
              <a:gd name="connsiteX51-1663" fmla="*/ 194653 w 206708"/>
              <a:gd name="connsiteY51-1664" fmla="*/ 159395 h 485179"/>
              <a:gd name="connsiteX52-1665" fmla="*/ 203601 w 206708"/>
              <a:gd name="connsiteY52-1666" fmla="*/ 178594 h 485179"/>
              <a:gd name="connsiteX53-1667" fmla="*/ 177240 w 206708"/>
              <a:gd name="connsiteY53-1668" fmla="*/ 199096 h 485179"/>
              <a:gd name="connsiteX54-1669" fmla="*/ 101337 w 206708"/>
              <a:gd name="connsiteY54-1670" fmla="*/ 192881 h 485179"/>
              <a:gd name="connsiteX55-1671" fmla="*/ 73655 w 206708"/>
              <a:gd name="connsiteY55-1672" fmla="*/ 183505 h 485179"/>
              <a:gd name="connsiteX56-1673" fmla="*/ 77227 w 206708"/>
              <a:gd name="connsiteY56-1674" fmla="*/ 154037 h 485179"/>
              <a:gd name="connsiteX57-1675" fmla="*/ 161131 w 206708"/>
              <a:gd name="connsiteY57-1676" fmla="*/ 39915 h 485179"/>
              <a:gd name="connsiteX58-1677" fmla="*/ 104909 w 206708"/>
              <a:gd name="connsiteY58-1678" fmla="*/ 32147 h 485179"/>
              <a:gd name="connsiteX59-1679" fmla="*/ 83478 w 206708"/>
              <a:gd name="connsiteY59-1680" fmla="*/ 34825 h 485179"/>
              <a:gd name="connsiteX60-1681" fmla="*/ 75441 w 206708"/>
              <a:gd name="connsiteY60-1682" fmla="*/ 26789 h 485179"/>
              <a:gd name="connsiteX61-1683" fmla="*/ 166452 w 206708"/>
              <a:gd name="connsiteY61-1684" fmla="*/ 17467 h 485179"/>
              <a:gd name="connsiteX62-1685" fmla="*/ 168274 w 206708"/>
              <a:gd name="connsiteY62-1686" fmla="*/ 6090 h 485179"/>
              <a:gd name="connsiteX63-1687" fmla="*/ 33472 w 206708"/>
              <a:gd name="connsiteY63-1688" fmla="*/ 0 h 485179"/>
              <a:gd name="connsiteX64-1689" fmla="*/ 54903 w 206708"/>
              <a:gd name="connsiteY64-1690" fmla="*/ 8929 h 485179"/>
              <a:gd name="connsiteX65-1691" fmla="*/ 46866 w 206708"/>
              <a:gd name="connsiteY65-1692" fmla="*/ 16073 h 485179"/>
              <a:gd name="connsiteX66-1693" fmla="*/ 46866 w 206708"/>
              <a:gd name="connsiteY66-1694" fmla="*/ 48220 h 485179"/>
              <a:gd name="connsiteX67-1695" fmla="*/ 88959 w 206708"/>
              <a:gd name="connsiteY67-1696" fmla="*/ 56507 h 485179"/>
              <a:gd name="connsiteX68-1697" fmla="*/ 85656 w 206708"/>
              <a:gd name="connsiteY68-1698" fmla="*/ 85206 h 485179"/>
              <a:gd name="connsiteX69-1699" fmla="*/ 71869 w 206708"/>
              <a:gd name="connsiteY69-1700" fmla="*/ 82599 h 485179"/>
              <a:gd name="connsiteX70-1701" fmla="*/ 63386 w 206708"/>
              <a:gd name="connsiteY70-1702" fmla="*/ 75009 h 485179"/>
              <a:gd name="connsiteX71-1703" fmla="*/ 46866 w 206708"/>
              <a:gd name="connsiteY71-1704" fmla="*/ 52685 h 485179"/>
              <a:gd name="connsiteX72-1705" fmla="*/ 46866 w 206708"/>
              <a:gd name="connsiteY72-1706" fmla="*/ 166092 h 485179"/>
              <a:gd name="connsiteX73-1707" fmla="*/ 47759 w 206708"/>
              <a:gd name="connsiteY73-1708" fmla="*/ 200918 h 485179"/>
              <a:gd name="connsiteX74-1709" fmla="*/ 33472 w 206708"/>
              <a:gd name="connsiteY74-1710" fmla="*/ 207169 h 485179"/>
              <a:gd name="connsiteX75-1711" fmla="*/ 34365 w 206708"/>
              <a:gd name="connsiteY75-1712" fmla="*/ 160734 h 485179"/>
              <a:gd name="connsiteX76-1713" fmla="*/ 34365 w 206708"/>
              <a:gd name="connsiteY76-1714" fmla="*/ 33040 h 485179"/>
              <a:gd name="connsiteX77-1715" fmla="*/ 33472 w 206708"/>
              <a:gd name="connsiteY77-1716" fmla="*/ 0 h 485179"/>
              <a:gd name="connsiteX0-1717" fmla="*/ 69191 w 206708"/>
              <a:gd name="connsiteY0-1718" fmla="*/ 334268 h 485179"/>
              <a:gd name="connsiteX1-1719" fmla="*/ 85264 w 206708"/>
              <a:gd name="connsiteY1-1720" fmla="*/ 348555 h 485179"/>
              <a:gd name="connsiteX2-1721" fmla="*/ 76334 w 206708"/>
              <a:gd name="connsiteY2-1722" fmla="*/ 353020 h 485179"/>
              <a:gd name="connsiteX3-1723" fmla="*/ 2218 w 206708"/>
              <a:gd name="connsiteY3-1724" fmla="*/ 467320 h 485179"/>
              <a:gd name="connsiteX4-1725" fmla="*/ 432 w 206708"/>
              <a:gd name="connsiteY4-1726" fmla="*/ 464641 h 485179"/>
              <a:gd name="connsiteX5-1727" fmla="*/ 62047 w 206708"/>
              <a:gd name="connsiteY5-1728" fmla="*/ 350341 h 485179"/>
              <a:gd name="connsiteX6-1729" fmla="*/ 34365 w 206708"/>
              <a:gd name="connsiteY6-1730" fmla="*/ 350341 h 485179"/>
              <a:gd name="connsiteX7-1731" fmla="*/ 12934 w 206708"/>
              <a:gd name="connsiteY7-1732" fmla="*/ 353020 h 485179"/>
              <a:gd name="connsiteX8-1733" fmla="*/ 4897 w 206708"/>
              <a:gd name="connsiteY8-1734" fmla="*/ 344983 h 485179"/>
              <a:gd name="connsiteX9-1735" fmla="*/ 61154 w 206708"/>
              <a:gd name="connsiteY9-1736" fmla="*/ 344983 h 485179"/>
              <a:gd name="connsiteX10-1737" fmla="*/ 69191 w 206708"/>
              <a:gd name="connsiteY10-1738" fmla="*/ 334268 h 485179"/>
              <a:gd name="connsiteX11-1739" fmla="*/ 94194 w 206708"/>
              <a:gd name="connsiteY11-1740" fmla="*/ 276225 h 485179"/>
              <a:gd name="connsiteX12-1741" fmla="*/ 117411 w 206708"/>
              <a:gd name="connsiteY12-1742" fmla="*/ 286047 h 485179"/>
              <a:gd name="connsiteX13-1743" fmla="*/ 108481 w 206708"/>
              <a:gd name="connsiteY13-1744" fmla="*/ 293191 h 485179"/>
              <a:gd name="connsiteX14-1745" fmla="*/ 112053 w 206708"/>
              <a:gd name="connsiteY14-1746" fmla="*/ 328017 h 485179"/>
              <a:gd name="connsiteX15-1747" fmla="*/ 126341 w 206708"/>
              <a:gd name="connsiteY15-1748" fmla="*/ 362843 h 485179"/>
              <a:gd name="connsiteX16-1749" fmla="*/ 173668 w 206708"/>
              <a:gd name="connsiteY16-1750" fmla="*/ 313729 h 485179"/>
              <a:gd name="connsiteX17-1751" fmla="*/ 188848 w 206708"/>
              <a:gd name="connsiteY17-1752" fmla="*/ 329803 h 485179"/>
              <a:gd name="connsiteX18-1753" fmla="*/ 166078 w 206708"/>
              <a:gd name="connsiteY18-1754" fmla="*/ 340519 h 485179"/>
              <a:gd name="connsiteX19-1755" fmla="*/ 128126 w 206708"/>
              <a:gd name="connsiteY19-1756" fmla="*/ 367308 h 485179"/>
              <a:gd name="connsiteX20-1757" fmla="*/ 206708 w 206708"/>
              <a:gd name="connsiteY20-1758" fmla="*/ 448568 h 485179"/>
              <a:gd name="connsiteX21-1759" fmla="*/ 206708 w 206708"/>
              <a:gd name="connsiteY21-1760" fmla="*/ 452140 h 485179"/>
              <a:gd name="connsiteX22-1761" fmla="*/ 186169 w 206708"/>
              <a:gd name="connsiteY22-1762" fmla="*/ 462855 h 485179"/>
              <a:gd name="connsiteX23-1763" fmla="*/ 108481 w 206708"/>
              <a:gd name="connsiteY23-1764" fmla="*/ 332482 h 485179"/>
              <a:gd name="connsiteX24-1765" fmla="*/ 108481 w 206708"/>
              <a:gd name="connsiteY24-1766" fmla="*/ 457497 h 485179"/>
              <a:gd name="connsiteX25-1767" fmla="*/ 87050 w 206708"/>
              <a:gd name="connsiteY25-1768" fmla="*/ 485179 h 485179"/>
              <a:gd name="connsiteX26-1769" fmla="*/ 59368 w 206708"/>
              <a:gd name="connsiteY26-1770" fmla="*/ 465534 h 485179"/>
              <a:gd name="connsiteX27-1771" fmla="*/ 59368 w 206708"/>
              <a:gd name="connsiteY27-1772" fmla="*/ 461962 h 485179"/>
              <a:gd name="connsiteX28-1773" fmla="*/ 87496 w 206708"/>
              <a:gd name="connsiteY28-1774" fmla="*/ 463748 h 485179"/>
              <a:gd name="connsiteX29-1775" fmla="*/ 95087 w 206708"/>
              <a:gd name="connsiteY29-1776" fmla="*/ 453033 h 485179"/>
              <a:gd name="connsiteX30-1777" fmla="*/ 95087 w 206708"/>
              <a:gd name="connsiteY30-1778" fmla="*/ 309265 h 485179"/>
              <a:gd name="connsiteX31-1779" fmla="*/ 94194 w 206708"/>
              <a:gd name="connsiteY31-1780" fmla="*/ 276225 h 485179"/>
              <a:gd name="connsiteX32-1781" fmla="*/ 14719 w 206708"/>
              <a:gd name="connsiteY32-1782" fmla="*/ 56257 h 485179"/>
              <a:gd name="connsiteX33-1783" fmla="*/ 18291 w 206708"/>
              <a:gd name="connsiteY33-1784" fmla="*/ 56257 h 485179"/>
              <a:gd name="connsiteX34-1785" fmla="*/ 20635 w 206708"/>
              <a:gd name="connsiteY34-1786" fmla="*/ 85055 h 485179"/>
              <a:gd name="connsiteX35-1787" fmla="*/ 20077 w 206708"/>
              <a:gd name="connsiteY35-1788" fmla="*/ 90190 h 485179"/>
              <a:gd name="connsiteX36-1789" fmla="*/ 12934 w 206708"/>
              <a:gd name="connsiteY36-1790" fmla="*/ 100459 h 485179"/>
              <a:gd name="connsiteX37-1791" fmla="*/ 2218 w 206708"/>
              <a:gd name="connsiteY37-1792" fmla="*/ 100905 h 485179"/>
              <a:gd name="connsiteX38-1793" fmla="*/ 4450 w 206708"/>
              <a:gd name="connsiteY38-1794" fmla="*/ 88404 h 485179"/>
              <a:gd name="connsiteX39-1795" fmla="*/ 14719 w 206708"/>
              <a:gd name="connsiteY39-1796" fmla="*/ 56257 h 485179"/>
              <a:gd name="connsiteX40-1797" fmla="*/ 168274 w 206708"/>
              <a:gd name="connsiteY40-1798" fmla="*/ 6090 h 485179"/>
              <a:gd name="connsiteX41-1799" fmla="*/ 179919 w 206708"/>
              <a:gd name="connsiteY41-1800" fmla="*/ 35915 h 485179"/>
              <a:gd name="connsiteX42-1801" fmla="*/ 180918 w 206708"/>
              <a:gd name="connsiteY42-1802" fmla="*/ 51542 h 485179"/>
              <a:gd name="connsiteX43-1803" fmla="*/ 156324 w 206708"/>
              <a:gd name="connsiteY43-1804" fmla="*/ 75546 h 485179"/>
              <a:gd name="connsiteX44-1805" fmla="*/ 103981 w 206708"/>
              <a:gd name="connsiteY44-1806" fmla="*/ 140874 h 485179"/>
              <a:gd name="connsiteX45-1807" fmla="*/ 84818 w 206708"/>
              <a:gd name="connsiteY45-1808" fmla="*/ 172343 h 485179"/>
              <a:gd name="connsiteX46-1809" fmla="*/ 102230 w 206708"/>
              <a:gd name="connsiteY46-1810" fmla="*/ 182165 h 485179"/>
              <a:gd name="connsiteX47-1811" fmla="*/ 170989 w 206708"/>
              <a:gd name="connsiteY47-1812" fmla="*/ 182165 h 485179"/>
              <a:gd name="connsiteX48-1813" fmla="*/ 184830 w 206708"/>
              <a:gd name="connsiteY48-1814" fmla="*/ 172343 h 485179"/>
              <a:gd name="connsiteX49-1815" fmla="*/ 188848 w 206708"/>
              <a:gd name="connsiteY49-1816" fmla="*/ 132159 h 485179"/>
              <a:gd name="connsiteX50-1817" fmla="*/ 193313 w 206708"/>
              <a:gd name="connsiteY50-1818" fmla="*/ 132159 h 485179"/>
              <a:gd name="connsiteX51-1819" fmla="*/ 194653 w 206708"/>
              <a:gd name="connsiteY51-1820" fmla="*/ 159395 h 485179"/>
              <a:gd name="connsiteX52-1821" fmla="*/ 203601 w 206708"/>
              <a:gd name="connsiteY52-1822" fmla="*/ 178594 h 485179"/>
              <a:gd name="connsiteX53-1823" fmla="*/ 177240 w 206708"/>
              <a:gd name="connsiteY53-1824" fmla="*/ 199096 h 485179"/>
              <a:gd name="connsiteX54-1825" fmla="*/ 101337 w 206708"/>
              <a:gd name="connsiteY54-1826" fmla="*/ 192881 h 485179"/>
              <a:gd name="connsiteX55-1827" fmla="*/ 73655 w 206708"/>
              <a:gd name="connsiteY55-1828" fmla="*/ 183505 h 485179"/>
              <a:gd name="connsiteX56-1829" fmla="*/ 77227 w 206708"/>
              <a:gd name="connsiteY56-1830" fmla="*/ 154037 h 485179"/>
              <a:gd name="connsiteX57-1831" fmla="*/ 161131 w 206708"/>
              <a:gd name="connsiteY57-1832" fmla="*/ 39915 h 485179"/>
              <a:gd name="connsiteX58-1833" fmla="*/ 104909 w 206708"/>
              <a:gd name="connsiteY58-1834" fmla="*/ 32147 h 485179"/>
              <a:gd name="connsiteX59-1835" fmla="*/ 83478 w 206708"/>
              <a:gd name="connsiteY59-1836" fmla="*/ 34825 h 485179"/>
              <a:gd name="connsiteX60-1837" fmla="*/ 75441 w 206708"/>
              <a:gd name="connsiteY60-1838" fmla="*/ 26789 h 485179"/>
              <a:gd name="connsiteX61-1839" fmla="*/ 166452 w 206708"/>
              <a:gd name="connsiteY61-1840" fmla="*/ 17467 h 485179"/>
              <a:gd name="connsiteX62-1841" fmla="*/ 168274 w 206708"/>
              <a:gd name="connsiteY62-1842" fmla="*/ 6090 h 485179"/>
              <a:gd name="connsiteX63-1843" fmla="*/ 33472 w 206708"/>
              <a:gd name="connsiteY63-1844" fmla="*/ 0 h 485179"/>
              <a:gd name="connsiteX64-1845" fmla="*/ 54903 w 206708"/>
              <a:gd name="connsiteY64-1846" fmla="*/ 8929 h 485179"/>
              <a:gd name="connsiteX65-1847" fmla="*/ 46866 w 206708"/>
              <a:gd name="connsiteY65-1848" fmla="*/ 16073 h 485179"/>
              <a:gd name="connsiteX66-1849" fmla="*/ 46866 w 206708"/>
              <a:gd name="connsiteY66-1850" fmla="*/ 48220 h 485179"/>
              <a:gd name="connsiteX67-1851" fmla="*/ 78083 w 206708"/>
              <a:gd name="connsiteY67-1852" fmla="*/ 59614 h 485179"/>
              <a:gd name="connsiteX68-1853" fmla="*/ 85656 w 206708"/>
              <a:gd name="connsiteY68-1854" fmla="*/ 85206 h 485179"/>
              <a:gd name="connsiteX69-1855" fmla="*/ 71869 w 206708"/>
              <a:gd name="connsiteY69-1856" fmla="*/ 82599 h 485179"/>
              <a:gd name="connsiteX70-1857" fmla="*/ 63386 w 206708"/>
              <a:gd name="connsiteY70-1858" fmla="*/ 75009 h 485179"/>
              <a:gd name="connsiteX71-1859" fmla="*/ 46866 w 206708"/>
              <a:gd name="connsiteY71-1860" fmla="*/ 52685 h 485179"/>
              <a:gd name="connsiteX72-1861" fmla="*/ 46866 w 206708"/>
              <a:gd name="connsiteY72-1862" fmla="*/ 166092 h 485179"/>
              <a:gd name="connsiteX73-1863" fmla="*/ 47759 w 206708"/>
              <a:gd name="connsiteY73-1864" fmla="*/ 200918 h 485179"/>
              <a:gd name="connsiteX74-1865" fmla="*/ 33472 w 206708"/>
              <a:gd name="connsiteY74-1866" fmla="*/ 207169 h 485179"/>
              <a:gd name="connsiteX75-1867" fmla="*/ 34365 w 206708"/>
              <a:gd name="connsiteY75-1868" fmla="*/ 160734 h 485179"/>
              <a:gd name="connsiteX76-1869" fmla="*/ 34365 w 206708"/>
              <a:gd name="connsiteY76-1870" fmla="*/ 33040 h 485179"/>
              <a:gd name="connsiteX77-1871" fmla="*/ 33472 w 206708"/>
              <a:gd name="connsiteY77-1872" fmla="*/ 0 h 485179"/>
              <a:gd name="connsiteX0-1873" fmla="*/ 69213 w 206730"/>
              <a:gd name="connsiteY0-1874" fmla="*/ 334268 h 485179"/>
              <a:gd name="connsiteX1-1875" fmla="*/ 85286 w 206730"/>
              <a:gd name="connsiteY1-1876" fmla="*/ 348555 h 485179"/>
              <a:gd name="connsiteX2-1877" fmla="*/ 76356 w 206730"/>
              <a:gd name="connsiteY2-1878" fmla="*/ 353020 h 485179"/>
              <a:gd name="connsiteX3-1879" fmla="*/ 2240 w 206730"/>
              <a:gd name="connsiteY3-1880" fmla="*/ 467320 h 485179"/>
              <a:gd name="connsiteX4-1881" fmla="*/ 454 w 206730"/>
              <a:gd name="connsiteY4-1882" fmla="*/ 464641 h 485179"/>
              <a:gd name="connsiteX5-1883" fmla="*/ 62069 w 206730"/>
              <a:gd name="connsiteY5-1884" fmla="*/ 350341 h 485179"/>
              <a:gd name="connsiteX6-1885" fmla="*/ 34387 w 206730"/>
              <a:gd name="connsiteY6-1886" fmla="*/ 350341 h 485179"/>
              <a:gd name="connsiteX7-1887" fmla="*/ 12956 w 206730"/>
              <a:gd name="connsiteY7-1888" fmla="*/ 353020 h 485179"/>
              <a:gd name="connsiteX8-1889" fmla="*/ 4919 w 206730"/>
              <a:gd name="connsiteY8-1890" fmla="*/ 344983 h 485179"/>
              <a:gd name="connsiteX9-1891" fmla="*/ 61176 w 206730"/>
              <a:gd name="connsiteY9-1892" fmla="*/ 344983 h 485179"/>
              <a:gd name="connsiteX10-1893" fmla="*/ 69213 w 206730"/>
              <a:gd name="connsiteY10-1894" fmla="*/ 334268 h 485179"/>
              <a:gd name="connsiteX11-1895" fmla="*/ 94216 w 206730"/>
              <a:gd name="connsiteY11-1896" fmla="*/ 276225 h 485179"/>
              <a:gd name="connsiteX12-1897" fmla="*/ 117433 w 206730"/>
              <a:gd name="connsiteY12-1898" fmla="*/ 286047 h 485179"/>
              <a:gd name="connsiteX13-1899" fmla="*/ 108503 w 206730"/>
              <a:gd name="connsiteY13-1900" fmla="*/ 293191 h 485179"/>
              <a:gd name="connsiteX14-1901" fmla="*/ 112075 w 206730"/>
              <a:gd name="connsiteY14-1902" fmla="*/ 328017 h 485179"/>
              <a:gd name="connsiteX15-1903" fmla="*/ 126363 w 206730"/>
              <a:gd name="connsiteY15-1904" fmla="*/ 362843 h 485179"/>
              <a:gd name="connsiteX16-1905" fmla="*/ 173690 w 206730"/>
              <a:gd name="connsiteY16-1906" fmla="*/ 313729 h 485179"/>
              <a:gd name="connsiteX17-1907" fmla="*/ 188870 w 206730"/>
              <a:gd name="connsiteY17-1908" fmla="*/ 329803 h 485179"/>
              <a:gd name="connsiteX18-1909" fmla="*/ 166100 w 206730"/>
              <a:gd name="connsiteY18-1910" fmla="*/ 340519 h 485179"/>
              <a:gd name="connsiteX19-1911" fmla="*/ 128148 w 206730"/>
              <a:gd name="connsiteY19-1912" fmla="*/ 367308 h 485179"/>
              <a:gd name="connsiteX20-1913" fmla="*/ 206730 w 206730"/>
              <a:gd name="connsiteY20-1914" fmla="*/ 448568 h 485179"/>
              <a:gd name="connsiteX21-1915" fmla="*/ 206730 w 206730"/>
              <a:gd name="connsiteY21-1916" fmla="*/ 452140 h 485179"/>
              <a:gd name="connsiteX22-1917" fmla="*/ 186191 w 206730"/>
              <a:gd name="connsiteY22-1918" fmla="*/ 462855 h 485179"/>
              <a:gd name="connsiteX23-1919" fmla="*/ 108503 w 206730"/>
              <a:gd name="connsiteY23-1920" fmla="*/ 332482 h 485179"/>
              <a:gd name="connsiteX24-1921" fmla="*/ 108503 w 206730"/>
              <a:gd name="connsiteY24-1922" fmla="*/ 457497 h 485179"/>
              <a:gd name="connsiteX25-1923" fmla="*/ 87072 w 206730"/>
              <a:gd name="connsiteY25-1924" fmla="*/ 485179 h 485179"/>
              <a:gd name="connsiteX26-1925" fmla="*/ 59390 w 206730"/>
              <a:gd name="connsiteY26-1926" fmla="*/ 465534 h 485179"/>
              <a:gd name="connsiteX27-1927" fmla="*/ 59390 w 206730"/>
              <a:gd name="connsiteY27-1928" fmla="*/ 461962 h 485179"/>
              <a:gd name="connsiteX28-1929" fmla="*/ 87518 w 206730"/>
              <a:gd name="connsiteY28-1930" fmla="*/ 463748 h 485179"/>
              <a:gd name="connsiteX29-1931" fmla="*/ 95109 w 206730"/>
              <a:gd name="connsiteY29-1932" fmla="*/ 453033 h 485179"/>
              <a:gd name="connsiteX30-1933" fmla="*/ 95109 w 206730"/>
              <a:gd name="connsiteY30-1934" fmla="*/ 309265 h 485179"/>
              <a:gd name="connsiteX31-1935" fmla="*/ 94216 w 206730"/>
              <a:gd name="connsiteY31-1936" fmla="*/ 276225 h 485179"/>
              <a:gd name="connsiteX32-1937" fmla="*/ 14741 w 206730"/>
              <a:gd name="connsiteY32-1938" fmla="*/ 56257 h 485179"/>
              <a:gd name="connsiteX33-1939" fmla="*/ 18313 w 206730"/>
              <a:gd name="connsiteY33-1940" fmla="*/ 56257 h 485179"/>
              <a:gd name="connsiteX34-1941" fmla="*/ 20657 w 206730"/>
              <a:gd name="connsiteY34-1942" fmla="*/ 85055 h 485179"/>
              <a:gd name="connsiteX35-1943" fmla="*/ 20099 w 206730"/>
              <a:gd name="connsiteY35-1944" fmla="*/ 90190 h 485179"/>
              <a:gd name="connsiteX36-1945" fmla="*/ 12956 w 206730"/>
              <a:gd name="connsiteY36-1946" fmla="*/ 100459 h 485179"/>
              <a:gd name="connsiteX37-1947" fmla="*/ 2240 w 206730"/>
              <a:gd name="connsiteY37-1948" fmla="*/ 100905 h 485179"/>
              <a:gd name="connsiteX38-1949" fmla="*/ 2918 w 206730"/>
              <a:gd name="connsiteY38-1950" fmla="*/ 79082 h 485179"/>
              <a:gd name="connsiteX39-1951" fmla="*/ 14741 w 206730"/>
              <a:gd name="connsiteY39-1952" fmla="*/ 56257 h 485179"/>
              <a:gd name="connsiteX40-1953" fmla="*/ 168296 w 206730"/>
              <a:gd name="connsiteY40-1954" fmla="*/ 6090 h 485179"/>
              <a:gd name="connsiteX41-1955" fmla="*/ 179941 w 206730"/>
              <a:gd name="connsiteY41-1956" fmla="*/ 35915 h 485179"/>
              <a:gd name="connsiteX42-1957" fmla="*/ 180940 w 206730"/>
              <a:gd name="connsiteY42-1958" fmla="*/ 51542 h 485179"/>
              <a:gd name="connsiteX43-1959" fmla="*/ 156346 w 206730"/>
              <a:gd name="connsiteY43-1960" fmla="*/ 75546 h 485179"/>
              <a:gd name="connsiteX44-1961" fmla="*/ 104003 w 206730"/>
              <a:gd name="connsiteY44-1962" fmla="*/ 140874 h 485179"/>
              <a:gd name="connsiteX45-1963" fmla="*/ 84840 w 206730"/>
              <a:gd name="connsiteY45-1964" fmla="*/ 172343 h 485179"/>
              <a:gd name="connsiteX46-1965" fmla="*/ 102252 w 206730"/>
              <a:gd name="connsiteY46-1966" fmla="*/ 182165 h 485179"/>
              <a:gd name="connsiteX47-1967" fmla="*/ 171011 w 206730"/>
              <a:gd name="connsiteY47-1968" fmla="*/ 182165 h 485179"/>
              <a:gd name="connsiteX48-1969" fmla="*/ 184852 w 206730"/>
              <a:gd name="connsiteY48-1970" fmla="*/ 172343 h 485179"/>
              <a:gd name="connsiteX49-1971" fmla="*/ 188870 w 206730"/>
              <a:gd name="connsiteY49-1972" fmla="*/ 132159 h 485179"/>
              <a:gd name="connsiteX50-1973" fmla="*/ 193335 w 206730"/>
              <a:gd name="connsiteY50-1974" fmla="*/ 132159 h 485179"/>
              <a:gd name="connsiteX51-1975" fmla="*/ 194675 w 206730"/>
              <a:gd name="connsiteY51-1976" fmla="*/ 159395 h 485179"/>
              <a:gd name="connsiteX52-1977" fmla="*/ 203623 w 206730"/>
              <a:gd name="connsiteY52-1978" fmla="*/ 178594 h 485179"/>
              <a:gd name="connsiteX53-1979" fmla="*/ 177262 w 206730"/>
              <a:gd name="connsiteY53-1980" fmla="*/ 199096 h 485179"/>
              <a:gd name="connsiteX54-1981" fmla="*/ 101359 w 206730"/>
              <a:gd name="connsiteY54-1982" fmla="*/ 192881 h 485179"/>
              <a:gd name="connsiteX55-1983" fmla="*/ 73677 w 206730"/>
              <a:gd name="connsiteY55-1984" fmla="*/ 183505 h 485179"/>
              <a:gd name="connsiteX56-1985" fmla="*/ 77249 w 206730"/>
              <a:gd name="connsiteY56-1986" fmla="*/ 154037 h 485179"/>
              <a:gd name="connsiteX57-1987" fmla="*/ 161153 w 206730"/>
              <a:gd name="connsiteY57-1988" fmla="*/ 39915 h 485179"/>
              <a:gd name="connsiteX58-1989" fmla="*/ 104931 w 206730"/>
              <a:gd name="connsiteY58-1990" fmla="*/ 32147 h 485179"/>
              <a:gd name="connsiteX59-1991" fmla="*/ 83500 w 206730"/>
              <a:gd name="connsiteY59-1992" fmla="*/ 34825 h 485179"/>
              <a:gd name="connsiteX60-1993" fmla="*/ 75463 w 206730"/>
              <a:gd name="connsiteY60-1994" fmla="*/ 26789 h 485179"/>
              <a:gd name="connsiteX61-1995" fmla="*/ 166474 w 206730"/>
              <a:gd name="connsiteY61-1996" fmla="*/ 17467 h 485179"/>
              <a:gd name="connsiteX62-1997" fmla="*/ 168296 w 206730"/>
              <a:gd name="connsiteY62-1998" fmla="*/ 6090 h 485179"/>
              <a:gd name="connsiteX63-1999" fmla="*/ 33494 w 206730"/>
              <a:gd name="connsiteY63-2000" fmla="*/ 0 h 485179"/>
              <a:gd name="connsiteX64-2001" fmla="*/ 54925 w 206730"/>
              <a:gd name="connsiteY64-2002" fmla="*/ 8929 h 485179"/>
              <a:gd name="connsiteX65-2003" fmla="*/ 46888 w 206730"/>
              <a:gd name="connsiteY65-2004" fmla="*/ 16073 h 485179"/>
              <a:gd name="connsiteX66-2005" fmla="*/ 46888 w 206730"/>
              <a:gd name="connsiteY66-2006" fmla="*/ 48220 h 485179"/>
              <a:gd name="connsiteX67-2007" fmla="*/ 78105 w 206730"/>
              <a:gd name="connsiteY67-2008" fmla="*/ 59614 h 485179"/>
              <a:gd name="connsiteX68-2009" fmla="*/ 85678 w 206730"/>
              <a:gd name="connsiteY68-2010" fmla="*/ 85206 h 485179"/>
              <a:gd name="connsiteX69-2011" fmla="*/ 71891 w 206730"/>
              <a:gd name="connsiteY69-2012" fmla="*/ 82599 h 485179"/>
              <a:gd name="connsiteX70-2013" fmla="*/ 63408 w 206730"/>
              <a:gd name="connsiteY70-2014" fmla="*/ 75009 h 485179"/>
              <a:gd name="connsiteX71-2015" fmla="*/ 46888 w 206730"/>
              <a:gd name="connsiteY71-2016" fmla="*/ 52685 h 485179"/>
              <a:gd name="connsiteX72-2017" fmla="*/ 46888 w 206730"/>
              <a:gd name="connsiteY72-2018" fmla="*/ 166092 h 485179"/>
              <a:gd name="connsiteX73-2019" fmla="*/ 47781 w 206730"/>
              <a:gd name="connsiteY73-2020" fmla="*/ 200918 h 485179"/>
              <a:gd name="connsiteX74-2021" fmla="*/ 33494 w 206730"/>
              <a:gd name="connsiteY74-2022" fmla="*/ 207169 h 485179"/>
              <a:gd name="connsiteX75-2023" fmla="*/ 34387 w 206730"/>
              <a:gd name="connsiteY75-2024" fmla="*/ 160734 h 485179"/>
              <a:gd name="connsiteX76-2025" fmla="*/ 34387 w 206730"/>
              <a:gd name="connsiteY76-2026" fmla="*/ 33040 h 485179"/>
              <a:gd name="connsiteX77-2027" fmla="*/ 33494 w 206730"/>
              <a:gd name="connsiteY77-2028" fmla="*/ 0 h 485179"/>
              <a:gd name="connsiteX0-2029" fmla="*/ 69213 w 206730"/>
              <a:gd name="connsiteY0-2030" fmla="*/ 334268 h 485179"/>
              <a:gd name="connsiteX1-2031" fmla="*/ 85286 w 206730"/>
              <a:gd name="connsiteY1-2032" fmla="*/ 348555 h 485179"/>
              <a:gd name="connsiteX2-2033" fmla="*/ 76356 w 206730"/>
              <a:gd name="connsiteY2-2034" fmla="*/ 353020 h 485179"/>
              <a:gd name="connsiteX3-2035" fmla="*/ 2240 w 206730"/>
              <a:gd name="connsiteY3-2036" fmla="*/ 467320 h 485179"/>
              <a:gd name="connsiteX4-2037" fmla="*/ 454 w 206730"/>
              <a:gd name="connsiteY4-2038" fmla="*/ 464641 h 485179"/>
              <a:gd name="connsiteX5-2039" fmla="*/ 62069 w 206730"/>
              <a:gd name="connsiteY5-2040" fmla="*/ 350341 h 485179"/>
              <a:gd name="connsiteX6-2041" fmla="*/ 34387 w 206730"/>
              <a:gd name="connsiteY6-2042" fmla="*/ 350341 h 485179"/>
              <a:gd name="connsiteX7-2043" fmla="*/ 12956 w 206730"/>
              <a:gd name="connsiteY7-2044" fmla="*/ 353020 h 485179"/>
              <a:gd name="connsiteX8-2045" fmla="*/ 4919 w 206730"/>
              <a:gd name="connsiteY8-2046" fmla="*/ 344983 h 485179"/>
              <a:gd name="connsiteX9-2047" fmla="*/ 61176 w 206730"/>
              <a:gd name="connsiteY9-2048" fmla="*/ 344983 h 485179"/>
              <a:gd name="connsiteX10-2049" fmla="*/ 69213 w 206730"/>
              <a:gd name="connsiteY10-2050" fmla="*/ 334268 h 485179"/>
              <a:gd name="connsiteX11-2051" fmla="*/ 94216 w 206730"/>
              <a:gd name="connsiteY11-2052" fmla="*/ 276225 h 485179"/>
              <a:gd name="connsiteX12-2053" fmla="*/ 117433 w 206730"/>
              <a:gd name="connsiteY12-2054" fmla="*/ 286047 h 485179"/>
              <a:gd name="connsiteX13-2055" fmla="*/ 108503 w 206730"/>
              <a:gd name="connsiteY13-2056" fmla="*/ 293191 h 485179"/>
              <a:gd name="connsiteX14-2057" fmla="*/ 112075 w 206730"/>
              <a:gd name="connsiteY14-2058" fmla="*/ 328017 h 485179"/>
              <a:gd name="connsiteX15-2059" fmla="*/ 126363 w 206730"/>
              <a:gd name="connsiteY15-2060" fmla="*/ 362843 h 485179"/>
              <a:gd name="connsiteX16-2061" fmla="*/ 173690 w 206730"/>
              <a:gd name="connsiteY16-2062" fmla="*/ 313729 h 485179"/>
              <a:gd name="connsiteX17-2063" fmla="*/ 188870 w 206730"/>
              <a:gd name="connsiteY17-2064" fmla="*/ 329803 h 485179"/>
              <a:gd name="connsiteX18-2065" fmla="*/ 166100 w 206730"/>
              <a:gd name="connsiteY18-2066" fmla="*/ 340519 h 485179"/>
              <a:gd name="connsiteX19-2067" fmla="*/ 128148 w 206730"/>
              <a:gd name="connsiteY19-2068" fmla="*/ 367308 h 485179"/>
              <a:gd name="connsiteX20-2069" fmla="*/ 206730 w 206730"/>
              <a:gd name="connsiteY20-2070" fmla="*/ 448568 h 485179"/>
              <a:gd name="connsiteX21-2071" fmla="*/ 206730 w 206730"/>
              <a:gd name="connsiteY21-2072" fmla="*/ 452140 h 485179"/>
              <a:gd name="connsiteX22-2073" fmla="*/ 186191 w 206730"/>
              <a:gd name="connsiteY22-2074" fmla="*/ 462855 h 485179"/>
              <a:gd name="connsiteX23-2075" fmla="*/ 108503 w 206730"/>
              <a:gd name="connsiteY23-2076" fmla="*/ 332482 h 485179"/>
              <a:gd name="connsiteX24-2077" fmla="*/ 108503 w 206730"/>
              <a:gd name="connsiteY24-2078" fmla="*/ 457497 h 485179"/>
              <a:gd name="connsiteX25-2079" fmla="*/ 87072 w 206730"/>
              <a:gd name="connsiteY25-2080" fmla="*/ 485179 h 485179"/>
              <a:gd name="connsiteX26-2081" fmla="*/ 59390 w 206730"/>
              <a:gd name="connsiteY26-2082" fmla="*/ 465534 h 485179"/>
              <a:gd name="connsiteX27-2083" fmla="*/ 59390 w 206730"/>
              <a:gd name="connsiteY27-2084" fmla="*/ 461962 h 485179"/>
              <a:gd name="connsiteX28-2085" fmla="*/ 87518 w 206730"/>
              <a:gd name="connsiteY28-2086" fmla="*/ 463748 h 485179"/>
              <a:gd name="connsiteX29-2087" fmla="*/ 95109 w 206730"/>
              <a:gd name="connsiteY29-2088" fmla="*/ 453033 h 485179"/>
              <a:gd name="connsiteX30-2089" fmla="*/ 95109 w 206730"/>
              <a:gd name="connsiteY30-2090" fmla="*/ 309265 h 485179"/>
              <a:gd name="connsiteX31-2091" fmla="*/ 94216 w 206730"/>
              <a:gd name="connsiteY31-2092" fmla="*/ 276225 h 485179"/>
              <a:gd name="connsiteX32-2093" fmla="*/ 14741 w 206730"/>
              <a:gd name="connsiteY32-2094" fmla="*/ 56257 h 485179"/>
              <a:gd name="connsiteX33-2095" fmla="*/ 18313 w 206730"/>
              <a:gd name="connsiteY33-2096" fmla="*/ 56257 h 485179"/>
              <a:gd name="connsiteX34-2097" fmla="*/ 20657 w 206730"/>
              <a:gd name="connsiteY34-2098" fmla="*/ 85055 h 485179"/>
              <a:gd name="connsiteX35-2099" fmla="*/ 20099 w 206730"/>
              <a:gd name="connsiteY35-2100" fmla="*/ 90190 h 485179"/>
              <a:gd name="connsiteX36-2101" fmla="*/ 12956 w 206730"/>
              <a:gd name="connsiteY36-2102" fmla="*/ 100459 h 485179"/>
              <a:gd name="connsiteX37-2103" fmla="*/ 2240 w 206730"/>
              <a:gd name="connsiteY37-2104" fmla="*/ 100905 h 485179"/>
              <a:gd name="connsiteX38-2105" fmla="*/ 2918 w 206730"/>
              <a:gd name="connsiteY38-2106" fmla="*/ 79082 h 485179"/>
              <a:gd name="connsiteX39-2107" fmla="*/ 14741 w 206730"/>
              <a:gd name="connsiteY39-2108" fmla="*/ 56257 h 485179"/>
              <a:gd name="connsiteX40-2109" fmla="*/ 168296 w 206730"/>
              <a:gd name="connsiteY40-2110" fmla="*/ 6090 h 485179"/>
              <a:gd name="connsiteX41-2111" fmla="*/ 179941 w 206730"/>
              <a:gd name="connsiteY41-2112" fmla="*/ 35915 h 485179"/>
              <a:gd name="connsiteX42-2113" fmla="*/ 180940 w 206730"/>
              <a:gd name="connsiteY42-2114" fmla="*/ 51542 h 485179"/>
              <a:gd name="connsiteX43-2115" fmla="*/ 156346 w 206730"/>
              <a:gd name="connsiteY43-2116" fmla="*/ 75546 h 485179"/>
              <a:gd name="connsiteX44-2117" fmla="*/ 104003 w 206730"/>
              <a:gd name="connsiteY44-2118" fmla="*/ 140874 h 485179"/>
              <a:gd name="connsiteX45-2119" fmla="*/ 84840 w 206730"/>
              <a:gd name="connsiteY45-2120" fmla="*/ 172343 h 485179"/>
              <a:gd name="connsiteX46-2121" fmla="*/ 102252 w 206730"/>
              <a:gd name="connsiteY46-2122" fmla="*/ 182165 h 485179"/>
              <a:gd name="connsiteX47-2123" fmla="*/ 171011 w 206730"/>
              <a:gd name="connsiteY47-2124" fmla="*/ 182165 h 485179"/>
              <a:gd name="connsiteX48-2125" fmla="*/ 184852 w 206730"/>
              <a:gd name="connsiteY48-2126" fmla="*/ 172343 h 485179"/>
              <a:gd name="connsiteX49-2127" fmla="*/ 188870 w 206730"/>
              <a:gd name="connsiteY49-2128" fmla="*/ 132159 h 485179"/>
              <a:gd name="connsiteX50-2129" fmla="*/ 193335 w 206730"/>
              <a:gd name="connsiteY50-2130" fmla="*/ 132159 h 485179"/>
              <a:gd name="connsiteX51-2131" fmla="*/ 194675 w 206730"/>
              <a:gd name="connsiteY51-2132" fmla="*/ 159395 h 485179"/>
              <a:gd name="connsiteX52-2133" fmla="*/ 203623 w 206730"/>
              <a:gd name="connsiteY52-2134" fmla="*/ 178594 h 485179"/>
              <a:gd name="connsiteX53-2135" fmla="*/ 177262 w 206730"/>
              <a:gd name="connsiteY53-2136" fmla="*/ 199096 h 485179"/>
              <a:gd name="connsiteX54-2137" fmla="*/ 101359 w 206730"/>
              <a:gd name="connsiteY54-2138" fmla="*/ 192881 h 485179"/>
              <a:gd name="connsiteX55-2139" fmla="*/ 73677 w 206730"/>
              <a:gd name="connsiteY55-2140" fmla="*/ 183505 h 485179"/>
              <a:gd name="connsiteX56-2141" fmla="*/ 77249 w 206730"/>
              <a:gd name="connsiteY56-2142" fmla="*/ 154037 h 485179"/>
              <a:gd name="connsiteX57-2143" fmla="*/ 161153 w 206730"/>
              <a:gd name="connsiteY57-2144" fmla="*/ 39915 h 485179"/>
              <a:gd name="connsiteX58-2145" fmla="*/ 104931 w 206730"/>
              <a:gd name="connsiteY58-2146" fmla="*/ 32147 h 485179"/>
              <a:gd name="connsiteX59-2147" fmla="*/ 83500 w 206730"/>
              <a:gd name="connsiteY59-2148" fmla="*/ 34825 h 485179"/>
              <a:gd name="connsiteX60-2149" fmla="*/ 75463 w 206730"/>
              <a:gd name="connsiteY60-2150" fmla="*/ 26789 h 485179"/>
              <a:gd name="connsiteX61-2151" fmla="*/ 166474 w 206730"/>
              <a:gd name="connsiteY61-2152" fmla="*/ 17467 h 485179"/>
              <a:gd name="connsiteX62-2153" fmla="*/ 168296 w 206730"/>
              <a:gd name="connsiteY62-2154" fmla="*/ 6090 h 485179"/>
              <a:gd name="connsiteX63-2155" fmla="*/ 33494 w 206730"/>
              <a:gd name="connsiteY63-2156" fmla="*/ 0 h 485179"/>
              <a:gd name="connsiteX64-2157" fmla="*/ 54925 w 206730"/>
              <a:gd name="connsiteY64-2158" fmla="*/ 8929 h 485179"/>
              <a:gd name="connsiteX65-2159" fmla="*/ 46888 w 206730"/>
              <a:gd name="connsiteY65-2160" fmla="*/ 16073 h 485179"/>
              <a:gd name="connsiteX66-2161" fmla="*/ 46888 w 206730"/>
              <a:gd name="connsiteY66-2162" fmla="*/ 48220 h 485179"/>
              <a:gd name="connsiteX67-2163" fmla="*/ 78105 w 206730"/>
              <a:gd name="connsiteY67-2164" fmla="*/ 59614 h 485179"/>
              <a:gd name="connsiteX68-2165" fmla="*/ 85678 w 206730"/>
              <a:gd name="connsiteY68-2166" fmla="*/ 85206 h 485179"/>
              <a:gd name="connsiteX69-2167" fmla="*/ 71891 w 206730"/>
              <a:gd name="connsiteY69-2168" fmla="*/ 82599 h 485179"/>
              <a:gd name="connsiteX70-2169" fmla="*/ 63408 w 206730"/>
              <a:gd name="connsiteY70-2170" fmla="*/ 75009 h 485179"/>
              <a:gd name="connsiteX71-2171" fmla="*/ 46888 w 206730"/>
              <a:gd name="connsiteY71-2172" fmla="*/ 52685 h 485179"/>
              <a:gd name="connsiteX72-2173" fmla="*/ 46888 w 206730"/>
              <a:gd name="connsiteY72-2174" fmla="*/ 166092 h 485179"/>
              <a:gd name="connsiteX73-2175" fmla="*/ 47781 w 206730"/>
              <a:gd name="connsiteY73-2176" fmla="*/ 200918 h 485179"/>
              <a:gd name="connsiteX74-2177" fmla="*/ 38155 w 206730"/>
              <a:gd name="connsiteY74-2178" fmla="*/ 238242 h 485179"/>
              <a:gd name="connsiteX75-2179" fmla="*/ 34387 w 206730"/>
              <a:gd name="connsiteY75-2180" fmla="*/ 160734 h 485179"/>
              <a:gd name="connsiteX76-2181" fmla="*/ 34387 w 206730"/>
              <a:gd name="connsiteY76-2182" fmla="*/ 33040 h 485179"/>
              <a:gd name="connsiteX77-2183" fmla="*/ 33494 w 206730"/>
              <a:gd name="connsiteY77-2184" fmla="*/ 0 h 485179"/>
              <a:gd name="connsiteX0-2185" fmla="*/ 69213 w 206730"/>
              <a:gd name="connsiteY0-2186" fmla="*/ 334268 h 485179"/>
              <a:gd name="connsiteX1-2187" fmla="*/ 85286 w 206730"/>
              <a:gd name="connsiteY1-2188" fmla="*/ 348555 h 485179"/>
              <a:gd name="connsiteX2-2189" fmla="*/ 76356 w 206730"/>
              <a:gd name="connsiteY2-2190" fmla="*/ 353020 h 485179"/>
              <a:gd name="connsiteX3-2191" fmla="*/ 2240 w 206730"/>
              <a:gd name="connsiteY3-2192" fmla="*/ 467320 h 485179"/>
              <a:gd name="connsiteX4-2193" fmla="*/ 454 w 206730"/>
              <a:gd name="connsiteY4-2194" fmla="*/ 464641 h 485179"/>
              <a:gd name="connsiteX5-2195" fmla="*/ 62069 w 206730"/>
              <a:gd name="connsiteY5-2196" fmla="*/ 350341 h 485179"/>
              <a:gd name="connsiteX6-2197" fmla="*/ 34387 w 206730"/>
              <a:gd name="connsiteY6-2198" fmla="*/ 350341 h 485179"/>
              <a:gd name="connsiteX7-2199" fmla="*/ 12956 w 206730"/>
              <a:gd name="connsiteY7-2200" fmla="*/ 353020 h 485179"/>
              <a:gd name="connsiteX8-2201" fmla="*/ 4919 w 206730"/>
              <a:gd name="connsiteY8-2202" fmla="*/ 344983 h 485179"/>
              <a:gd name="connsiteX9-2203" fmla="*/ 61176 w 206730"/>
              <a:gd name="connsiteY9-2204" fmla="*/ 344983 h 485179"/>
              <a:gd name="connsiteX10-2205" fmla="*/ 69213 w 206730"/>
              <a:gd name="connsiteY10-2206" fmla="*/ 334268 h 485179"/>
              <a:gd name="connsiteX11-2207" fmla="*/ 94216 w 206730"/>
              <a:gd name="connsiteY11-2208" fmla="*/ 276225 h 485179"/>
              <a:gd name="connsiteX12-2209" fmla="*/ 117433 w 206730"/>
              <a:gd name="connsiteY12-2210" fmla="*/ 286047 h 485179"/>
              <a:gd name="connsiteX13-2211" fmla="*/ 108503 w 206730"/>
              <a:gd name="connsiteY13-2212" fmla="*/ 293191 h 485179"/>
              <a:gd name="connsiteX14-2213" fmla="*/ 112075 w 206730"/>
              <a:gd name="connsiteY14-2214" fmla="*/ 328017 h 485179"/>
              <a:gd name="connsiteX15-2215" fmla="*/ 126363 w 206730"/>
              <a:gd name="connsiteY15-2216" fmla="*/ 362843 h 485179"/>
              <a:gd name="connsiteX16-2217" fmla="*/ 173690 w 206730"/>
              <a:gd name="connsiteY16-2218" fmla="*/ 313729 h 485179"/>
              <a:gd name="connsiteX17-2219" fmla="*/ 188870 w 206730"/>
              <a:gd name="connsiteY17-2220" fmla="*/ 329803 h 485179"/>
              <a:gd name="connsiteX18-2221" fmla="*/ 166100 w 206730"/>
              <a:gd name="connsiteY18-2222" fmla="*/ 340519 h 485179"/>
              <a:gd name="connsiteX19-2223" fmla="*/ 128148 w 206730"/>
              <a:gd name="connsiteY19-2224" fmla="*/ 367308 h 485179"/>
              <a:gd name="connsiteX20-2225" fmla="*/ 206730 w 206730"/>
              <a:gd name="connsiteY20-2226" fmla="*/ 448568 h 485179"/>
              <a:gd name="connsiteX21-2227" fmla="*/ 206730 w 206730"/>
              <a:gd name="connsiteY21-2228" fmla="*/ 452140 h 485179"/>
              <a:gd name="connsiteX22-2229" fmla="*/ 186191 w 206730"/>
              <a:gd name="connsiteY22-2230" fmla="*/ 462855 h 485179"/>
              <a:gd name="connsiteX23-2231" fmla="*/ 108503 w 206730"/>
              <a:gd name="connsiteY23-2232" fmla="*/ 332482 h 485179"/>
              <a:gd name="connsiteX24-2233" fmla="*/ 108503 w 206730"/>
              <a:gd name="connsiteY24-2234" fmla="*/ 457497 h 485179"/>
              <a:gd name="connsiteX25-2235" fmla="*/ 87072 w 206730"/>
              <a:gd name="connsiteY25-2236" fmla="*/ 485179 h 485179"/>
              <a:gd name="connsiteX26-2237" fmla="*/ 59390 w 206730"/>
              <a:gd name="connsiteY26-2238" fmla="*/ 465534 h 485179"/>
              <a:gd name="connsiteX27-2239" fmla="*/ 59390 w 206730"/>
              <a:gd name="connsiteY27-2240" fmla="*/ 461962 h 485179"/>
              <a:gd name="connsiteX28-2241" fmla="*/ 87518 w 206730"/>
              <a:gd name="connsiteY28-2242" fmla="*/ 463748 h 485179"/>
              <a:gd name="connsiteX29-2243" fmla="*/ 95109 w 206730"/>
              <a:gd name="connsiteY29-2244" fmla="*/ 453033 h 485179"/>
              <a:gd name="connsiteX30-2245" fmla="*/ 95109 w 206730"/>
              <a:gd name="connsiteY30-2246" fmla="*/ 309265 h 485179"/>
              <a:gd name="connsiteX31-2247" fmla="*/ 94216 w 206730"/>
              <a:gd name="connsiteY31-2248" fmla="*/ 276225 h 485179"/>
              <a:gd name="connsiteX32-2249" fmla="*/ 14741 w 206730"/>
              <a:gd name="connsiteY32-2250" fmla="*/ 56257 h 485179"/>
              <a:gd name="connsiteX33-2251" fmla="*/ 18313 w 206730"/>
              <a:gd name="connsiteY33-2252" fmla="*/ 56257 h 485179"/>
              <a:gd name="connsiteX34-2253" fmla="*/ 20657 w 206730"/>
              <a:gd name="connsiteY34-2254" fmla="*/ 85055 h 485179"/>
              <a:gd name="connsiteX35-2255" fmla="*/ 20099 w 206730"/>
              <a:gd name="connsiteY35-2256" fmla="*/ 90190 h 485179"/>
              <a:gd name="connsiteX36-2257" fmla="*/ 12956 w 206730"/>
              <a:gd name="connsiteY36-2258" fmla="*/ 100459 h 485179"/>
              <a:gd name="connsiteX37-2259" fmla="*/ 2240 w 206730"/>
              <a:gd name="connsiteY37-2260" fmla="*/ 100905 h 485179"/>
              <a:gd name="connsiteX38-2261" fmla="*/ 2918 w 206730"/>
              <a:gd name="connsiteY38-2262" fmla="*/ 79082 h 485179"/>
              <a:gd name="connsiteX39-2263" fmla="*/ 14741 w 206730"/>
              <a:gd name="connsiteY39-2264" fmla="*/ 56257 h 485179"/>
              <a:gd name="connsiteX40-2265" fmla="*/ 168296 w 206730"/>
              <a:gd name="connsiteY40-2266" fmla="*/ 6090 h 485179"/>
              <a:gd name="connsiteX41-2267" fmla="*/ 179941 w 206730"/>
              <a:gd name="connsiteY41-2268" fmla="*/ 35915 h 485179"/>
              <a:gd name="connsiteX42-2269" fmla="*/ 180940 w 206730"/>
              <a:gd name="connsiteY42-2270" fmla="*/ 51542 h 485179"/>
              <a:gd name="connsiteX43-2271" fmla="*/ 156346 w 206730"/>
              <a:gd name="connsiteY43-2272" fmla="*/ 75546 h 485179"/>
              <a:gd name="connsiteX44-2273" fmla="*/ 104003 w 206730"/>
              <a:gd name="connsiteY44-2274" fmla="*/ 140874 h 485179"/>
              <a:gd name="connsiteX45-2275" fmla="*/ 84840 w 206730"/>
              <a:gd name="connsiteY45-2276" fmla="*/ 172343 h 485179"/>
              <a:gd name="connsiteX46-2277" fmla="*/ 102252 w 206730"/>
              <a:gd name="connsiteY46-2278" fmla="*/ 182165 h 485179"/>
              <a:gd name="connsiteX47-2279" fmla="*/ 171011 w 206730"/>
              <a:gd name="connsiteY47-2280" fmla="*/ 182165 h 485179"/>
              <a:gd name="connsiteX48-2281" fmla="*/ 184852 w 206730"/>
              <a:gd name="connsiteY48-2282" fmla="*/ 172343 h 485179"/>
              <a:gd name="connsiteX49-2283" fmla="*/ 188870 w 206730"/>
              <a:gd name="connsiteY49-2284" fmla="*/ 132159 h 485179"/>
              <a:gd name="connsiteX50-2285" fmla="*/ 193335 w 206730"/>
              <a:gd name="connsiteY50-2286" fmla="*/ 132159 h 485179"/>
              <a:gd name="connsiteX51-2287" fmla="*/ 194675 w 206730"/>
              <a:gd name="connsiteY51-2288" fmla="*/ 159395 h 485179"/>
              <a:gd name="connsiteX52-2289" fmla="*/ 203623 w 206730"/>
              <a:gd name="connsiteY52-2290" fmla="*/ 178594 h 485179"/>
              <a:gd name="connsiteX53-2291" fmla="*/ 177262 w 206730"/>
              <a:gd name="connsiteY53-2292" fmla="*/ 199096 h 485179"/>
              <a:gd name="connsiteX54-2293" fmla="*/ 101359 w 206730"/>
              <a:gd name="connsiteY54-2294" fmla="*/ 192881 h 485179"/>
              <a:gd name="connsiteX55-2295" fmla="*/ 73677 w 206730"/>
              <a:gd name="connsiteY55-2296" fmla="*/ 183505 h 485179"/>
              <a:gd name="connsiteX56-2297" fmla="*/ 77249 w 206730"/>
              <a:gd name="connsiteY56-2298" fmla="*/ 154037 h 485179"/>
              <a:gd name="connsiteX57-2299" fmla="*/ 161153 w 206730"/>
              <a:gd name="connsiteY57-2300" fmla="*/ 39915 h 485179"/>
              <a:gd name="connsiteX58-2301" fmla="*/ 104931 w 206730"/>
              <a:gd name="connsiteY58-2302" fmla="*/ 32147 h 485179"/>
              <a:gd name="connsiteX59-2303" fmla="*/ 83500 w 206730"/>
              <a:gd name="connsiteY59-2304" fmla="*/ 34825 h 485179"/>
              <a:gd name="connsiteX60-2305" fmla="*/ 75463 w 206730"/>
              <a:gd name="connsiteY60-2306" fmla="*/ 26789 h 485179"/>
              <a:gd name="connsiteX61-2307" fmla="*/ 166474 w 206730"/>
              <a:gd name="connsiteY61-2308" fmla="*/ 17467 h 485179"/>
              <a:gd name="connsiteX62-2309" fmla="*/ 168296 w 206730"/>
              <a:gd name="connsiteY62-2310" fmla="*/ 6090 h 485179"/>
              <a:gd name="connsiteX63-2311" fmla="*/ 33494 w 206730"/>
              <a:gd name="connsiteY63-2312" fmla="*/ 0 h 485179"/>
              <a:gd name="connsiteX64-2313" fmla="*/ 54925 w 206730"/>
              <a:gd name="connsiteY64-2314" fmla="*/ 8929 h 485179"/>
              <a:gd name="connsiteX65-2315" fmla="*/ 46888 w 206730"/>
              <a:gd name="connsiteY65-2316" fmla="*/ 16073 h 485179"/>
              <a:gd name="connsiteX66-2317" fmla="*/ 46888 w 206730"/>
              <a:gd name="connsiteY66-2318" fmla="*/ 48220 h 485179"/>
              <a:gd name="connsiteX67-2319" fmla="*/ 78105 w 206730"/>
              <a:gd name="connsiteY67-2320" fmla="*/ 59614 h 485179"/>
              <a:gd name="connsiteX68-2321" fmla="*/ 85678 w 206730"/>
              <a:gd name="connsiteY68-2322" fmla="*/ 85206 h 485179"/>
              <a:gd name="connsiteX69-2323" fmla="*/ 71891 w 206730"/>
              <a:gd name="connsiteY69-2324" fmla="*/ 82599 h 485179"/>
              <a:gd name="connsiteX70-2325" fmla="*/ 63408 w 206730"/>
              <a:gd name="connsiteY70-2326" fmla="*/ 75009 h 485179"/>
              <a:gd name="connsiteX71-2327" fmla="*/ 46888 w 206730"/>
              <a:gd name="connsiteY71-2328" fmla="*/ 52685 h 485179"/>
              <a:gd name="connsiteX72-2329" fmla="*/ 46888 w 206730"/>
              <a:gd name="connsiteY72-2330" fmla="*/ 166092 h 485179"/>
              <a:gd name="connsiteX73-2331" fmla="*/ 44674 w 206730"/>
              <a:gd name="connsiteY73-2332" fmla="*/ 190042 h 485179"/>
              <a:gd name="connsiteX74-2333" fmla="*/ 38155 w 206730"/>
              <a:gd name="connsiteY74-2334" fmla="*/ 238242 h 485179"/>
              <a:gd name="connsiteX75-2335" fmla="*/ 34387 w 206730"/>
              <a:gd name="connsiteY75-2336" fmla="*/ 160734 h 485179"/>
              <a:gd name="connsiteX76-2337" fmla="*/ 34387 w 206730"/>
              <a:gd name="connsiteY76-2338" fmla="*/ 33040 h 485179"/>
              <a:gd name="connsiteX77-2339" fmla="*/ 33494 w 206730"/>
              <a:gd name="connsiteY77-2340" fmla="*/ 0 h 485179"/>
              <a:gd name="connsiteX0-2341" fmla="*/ 69213 w 206730"/>
              <a:gd name="connsiteY0-2342" fmla="*/ 334268 h 485179"/>
              <a:gd name="connsiteX1-2343" fmla="*/ 85286 w 206730"/>
              <a:gd name="connsiteY1-2344" fmla="*/ 348555 h 485179"/>
              <a:gd name="connsiteX2-2345" fmla="*/ 76356 w 206730"/>
              <a:gd name="connsiteY2-2346" fmla="*/ 353020 h 485179"/>
              <a:gd name="connsiteX3-2347" fmla="*/ 2240 w 206730"/>
              <a:gd name="connsiteY3-2348" fmla="*/ 467320 h 485179"/>
              <a:gd name="connsiteX4-2349" fmla="*/ 454 w 206730"/>
              <a:gd name="connsiteY4-2350" fmla="*/ 464641 h 485179"/>
              <a:gd name="connsiteX5-2351" fmla="*/ 62069 w 206730"/>
              <a:gd name="connsiteY5-2352" fmla="*/ 350341 h 485179"/>
              <a:gd name="connsiteX6-2353" fmla="*/ 34387 w 206730"/>
              <a:gd name="connsiteY6-2354" fmla="*/ 350341 h 485179"/>
              <a:gd name="connsiteX7-2355" fmla="*/ 12956 w 206730"/>
              <a:gd name="connsiteY7-2356" fmla="*/ 353020 h 485179"/>
              <a:gd name="connsiteX8-2357" fmla="*/ 4919 w 206730"/>
              <a:gd name="connsiteY8-2358" fmla="*/ 344983 h 485179"/>
              <a:gd name="connsiteX9-2359" fmla="*/ 61176 w 206730"/>
              <a:gd name="connsiteY9-2360" fmla="*/ 344983 h 485179"/>
              <a:gd name="connsiteX10-2361" fmla="*/ 69213 w 206730"/>
              <a:gd name="connsiteY10-2362" fmla="*/ 334268 h 485179"/>
              <a:gd name="connsiteX11-2363" fmla="*/ 94216 w 206730"/>
              <a:gd name="connsiteY11-2364" fmla="*/ 276225 h 485179"/>
              <a:gd name="connsiteX12-2365" fmla="*/ 117433 w 206730"/>
              <a:gd name="connsiteY12-2366" fmla="*/ 286047 h 485179"/>
              <a:gd name="connsiteX13-2367" fmla="*/ 108503 w 206730"/>
              <a:gd name="connsiteY13-2368" fmla="*/ 293191 h 485179"/>
              <a:gd name="connsiteX14-2369" fmla="*/ 112075 w 206730"/>
              <a:gd name="connsiteY14-2370" fmla="*/ 328017 h 485179"/>
              <a:gd name="connsiteX15-2371" fmla="*/ 126363 w 206730"/>
              <a:gd name="connsiteY15-2372" fmla="*/ 362843 h 485179"/>
              <a:gd name="connsiteX16-2373" fmla="*/ 173690 w 206730"/>
              <a:gd name="connsiteY16-2374" fmla="*/ 313729 h 485179"/>
              <a:gd name="connsiteX17-2375" fmla="*/ 188870 w 206730"/>
              <a:gd name="connsiteY17-2376" fmla="*/ 329803 h 485179"/>
              <a:gd name="connsiteX18-2377" fmla="*/ 166100 w 206730"/>
              <a:gd name="connsiteY18-2378" fmla="*/ 340519 h 485179"/>
              <a:gd name="connsiteX19-2379" fmla="*/ 128148 w 206730"/>
              <a:gd name="connsiteY19-2380" fmla="*/ 367308 h 485179"/>
              <a:gd name="connsiteX20-2381" fmla="*/ 206730 w 206730"/>
              <a:gd name="connsiteY20-2382" fmla="*/ 448568 h 485179"/>
              <a:gd name="connsiteX21-2383" fmla="*/ 206730 w 206730"/>
              <a:gd name="connsiteY21-2384" fmla="*/ 452140 h 485179"/>
              <a:gd name="connsiteX22-2385" fmla="*/ 186191 w 206730"/>
              <a:gd name="connsiteY22-2386" fmla="*/ 462855 h 485179"/>
              <a:gd name="connsiteX23-2387" fmla="*/ 108503 w 206730"/>
              <a:gd name="connsiteY23-2388" fmla="*/ 332482 h 485179"/>
              <a:gd name="connsiteX24-2389" fmla="*/ 108503 w 206730"/>
              <a:gd name="connsiteY24-2390" fmla="*/ 457497 h 485179"/>
              <a:gd name="connsiteX25-2391" fmla="*/ 87072 w 206730"/>
              <a:gd name="connsiteY25-2392" fmla="*/ 485179 h 485179"/>
              <a:gd name="connsiteX26-2393" fmla="*/ 59390 w 206730"/>
              <a:gd name="connsiteY26-2394" fmla="*/ 465534 h 485179"/>
              <a:gd name="connsiteX27-2395" fmla="*/ 59390 w 206730"/>
              <a:gd name="connsiteY27-2396" fmla="*/ 461962 h 485179"/>
              <a:gd name="connsiteX28-2397" fmla="*/ 87518 w 206730"/>
              <a:gd name="connsiteY28-2398" fmla="*/ 463748 h 485179"/>
              <a:gd name="connsiteX29-2399" fmla="*/ 95109 w 206730"/>
              <a:gd name="connsiteY29-2400" fmla="*/ 453033 h 485179"/>
              <a:gd name="connsiteX30-2401" fmla="*/ 95109 w 206730"/>
              <a:gd name="connsiteY30-2402" fmla="*/ 309265 h 485179"/>
              <a:gd name="connsiteX31-2403" fmla="*/ 94216 w 206730"/>
              <a:gd name="connsiteY31-2404" fmla="*/ 276225 h 485179"/>
              <a:gd name="connsiteX32-2405" fmla="*/ 14741 w 206730"/>
              <a:gd name="connsiteY32-2406" fmla="*/ 56257 h 485179"/>
              <a:gd name="connsiteX33-2407" fmla="*/ 18313 w 206730"/>
              <a:gd name="connsiteY33-2408" fmla="*/ 56257 h 485179"/>
              <a:gd name="connsiteX34-2409" fmla="*/ 20657 w 206730"/>
              <a:gd name="connsiteY34-2410" fmla="*/ 85055 h 485179"/>
              <a:gd name="connsiteX35-2411" fmla="*/ 20099 w 206730"/>
              <a:gd name="connsiteY35-2412" fmla="*/ 90190 h 485179"/>
              <a:gd name="connsiteX36-2413" fmla="*/ 12956 w 206730"/>
              <a:gd name="connsiteY36-2414" fmla="*/ 100459 h 485179"/>
              <a:gd name="connsiteX37-2415" fmla="*/ 2240 w 206730"/>
              <a:gd name="connsiteY37-2416" fmla="*/ 100905 h 485179"/>
              <a:gd name="connsiteX38-2417" fmla="*/ 2918 w 206730"/>
              <a:gd name="connsiteY38-2418" fmla="*/ 79082 h 485179"/>
              <a:gd name="connsiteX39-2419" fmla="*/ 14741 w 206730"/>
              <a:gd name="connsiteY39-2420" fmla="*/ 56257 h 485179"/>
              <a:gd name="connsiteX40-2421" fmla="*/ 168296 w 206730"/>
              <a:gd name="connsiteY40-2422" fmla="*/ 6090 h 485179"/>
              <a:gd name="connsiteX41-2423" fmla="*/ 179941 w 206730"/>
              <a:gd name="connsiteY41-2424" fmla="*/ 35915 h 485179"/>
              <a:gd name="connsiteX42-2425" fmla="*/ 180940 w 206730"/>
              <a:gd name="connsiteY42-2426" fmla="*/ 51542 h 485179"/>
              <a:gd name="connsiteX43-2427" fmla="*/ 156346 w 206730"/>
              <a:gd name="connsiteY43-2428" fmla="*/ 75546 h 485179"/>
              <a:gd name="connsiteX44-2429" fmla="*/ 104003 w 206730"/>
              <a:gd name="connsiteY44-2430" fmla="*/ 140874 h 485179"/>
              <a:gd name="connsiteX45-2431" fmla="*/ 84840 w 206730"/>
              <a:gd name="connsiteY45-2432" fmla="*/ 172343 h 485179"/>
              <a:gd name="connsiteX46-2433" fmla="*/ 102252 w 206730"/>
              <a:gd name="connsiteY46-2434" fmla="*/ 182165 h 485179"/>
              <a:gd name="connsiteX47-2435" fmla="*/ 171011 w 206730"/>
              <a:gd name="connsiteY47-2436" fmla="*/ 182165 h 485179"/>
              <a:gd name="connsiteX48-2437" fmla="*/ 184852 w 206730"/>
              <a:gd name="connsiteY48-2438" fmla="*/ 172343 h 485179"/>
              <a:gd name="connsiteX49-2439" fmla="*/ 188870 w 206730"/>
              <a:gd name="connsiteY49-2440" fmla="*/ 132159 h 485179"/>
              <a:gd name="connsiteX50-2441" fmla="*/ 193335 w 206730"/>
              <a:gd name="connsiteY50-2442" fmla="*/ 132159 h 485179"/>
              <a:gd name="connsiteX51-2443" fmla="*/ 194675 w 206730"/>
              <a:gd name="connsiteY51-2444" fmla="*/ 159395 h 485179"/>
              <a:gd name="connsiteX52-2445" fmla="*/ 203623 w 206730"/>
              <a:gd name="connsiteY52-2446" fmla="*/ 178594 h 485179"/>
              <a:gd name="connsiteX53-2447" fmla="*/ 177262 w 206730"/>
              <a:gd name="connsiteY53-2448" fmla="*/ 199096 h 485179"/>
              <a:gd name="connsiteX54-2449" fmla="*/ 101359 w 206730"/>
              <a:gd name="connsiteY54-2450" fmla="*/ 192881 h 485179"/>
              <a:gd name="connsiteX55-2451" fmla="*/ 73677 w 206730"/>
              <a:gd name="connsiteY55-2452" fmla="*/ 183505 h 485179"/>
              <a:gd name="connsiteX56-2453" fmla="*/ 77249 w 206730"/>
              <a:gd name="connsiteY56-2454" fmla="*/ 154037 h 485179"/>
              <a:gd name="connsiteX57-2455" fmla="*/ 161153 w 206730"/>
              <a:gd name="connsiteY57-2456" fmla="*/ 39915 h 485179"/>
              <a:gd name="connsiteX58-2457" fmla="*/ 104931 w 206730"/>
              <a:gd name="connsiteY58-2458" fmla="*/ 32147 h 485179"/>
              <a:gd name="connsiteX59-2459" fmla="*/ 83500 w 206730"/>
              <a:gd name="connsiteY59-2460" fmla="*/ 34825 h 485179"/>
              <a:gd name="connsiteX60-2461" fmla="*/ 75463 w 206730"/>
              <a:gd name="connsiteY60-2462" fmla="*/ 26789 h 485179"/>
              <a:gd name="connsiteX61-2463" fmla="*/ 166474 w 206730"/>
              <a:gd name="connsiteY61-2464" fmla="*/ 17467 h 485179"/>
              <a:gd name="connsiteX62-2465" fmla="*/ 168296 w 206730"/>
              <a:gd name="connsiteY62-2466" fmla="*/ 6090 h 485179"/>
              <a:gd name="connsiteX63-2467" fmla="*/ 33494 w 206730"/>
              <a:gd name="connsiteY63-2468" fmla="*/ 0 h 485179"/>
              <a:gd name="connsiteX64-2469" fmla="*/ 54925 w 206730"/>
              <a:gd name="connsiteY64-2470" fmla="*/ 8929 h 485179"/>
              <a:gd name="connsiteX65-2471" fmla="*/ 53103 w 206730"/>
              <a:gd name="connsiteY65-2472" fmla="*/ 3644 h 485179"/>
              <a:gd name="connsiteX66-2473" fmla="*/ 46888 w 206730"/>
              <a:gd name="connsiteY66-2474" fmla="*/ 48220 h 485179"/>
              <a:gd name="connsiteX67-2475" fmla="*/ 78105 w 206730"/>
              <a:gd name="connsiteY67-2476" fmla="*/ 59614 h 485179"/>
              <a:gd name="connsiteX68-2477" fmla="*/ 85678 w 206730"/>
              <a:gd name="connsiteY68-2478" fmla="*/ 85206 h 485179"/>
              <a:gd name="connsiteX69-2479" fmla="*/ 71891 w 206730"/>
              <a:gd name="connsiteY69-2480" fmla="*/ 82599 h 485179"/>
              <a:gd name="connsiteX70-2481" fmla="*/ 63408 w 206730"/>
              <a:gd name="connsiteY70-2482" fmla="*/ 75009 h 485179"/>
              <a:gd name="connsiteX71-2483" fmla="*/ 46888 w 206730"/>
              <a:gd name="connsiteY71-2484" fmla="*/ 52685 h 485179"/>
              <a:gd name="connsiteX72-2485" fmla="*/ 46888 w 206730"/>
              <a:gd name="connsiteY72-2486" fmla="*/ 166092 h 485179"/>
              <a:gd name="connsiteX73-2487" fmla="*/ 44674 w 206730"/>
              <a:gd name="connsiteY73-2488" fmla="*/ 190042 h 485179"/>
              <a:gd name="connsiteX74-2489" fmla="*/ 38155 w 206730"/>
              <a:gd name="connsiteY74-2490" fmla="*/ 238242 h 485179"/>
              <a:gd name="connsiteX75-2491" fmla="*/ 34387 w 206730"/>
              <a:gd name="connsiteY75-2492" fmla="*/ 160734 h 485179"/>
              <a:gd name="connsiteX76-2493" fmla="*/ 34387 w 206730"/>
              <a:gd name="connsiteY76-2494" fmla="*/ 33040 h 485179"/>
              <a:gd name="connsiteX77-2495" fmla="*/ 33494 w 206730"/>
              <a:gd name="connsiteY77-2496" fmla="*/ 0 h 485179"/>
              <a:gd name="connsiteX0-2497" fmla="*/ 69213 w 206730"/>
              <a:gd name="connsiteY0-2498" fmla="*/ 334268 h 485179"/>
              <a:gd name="connsiteX1-2499" fmla="*/ 85286 w 206730"/>
              <a:gd name="connsiteY1-2500" fmla="*/ 348555 h 485179"/>
              <a:gd name="connsiteX2-2501" fmla="*/ 76356 w 206730"/>
              <a:gd name="connsiteY2-2502" fmla="*/ 353020 h 485179"/>
              <a:gd name="connsiteX3-2503" fmla="*/ 2240 w 206730"/>
              <a:gd name="connsiteY3-2504" fmla="*/ 467320 h 485179"/>
              <a:gd name="connsiteX4-2505" fmla="*/ 454 w 206730"/>
              <a:gd name="connsiteY4-2506" fmla="*/ 464641 h 485179"/>
              <a:gd name="connsiteX5-2507" fmla="*/ 62069 w 206730"/>
              <a:gd name="connsiteY5-2508" fmla="*/ 350341 h 485179"/>
              <a:gd name="connsiteX6-2509" fmla="*/ 34387 w 206730"/>
              <a:gd name="connsiteY6-2510" fmla="*/ 350341 h 485179"/>
              <a:gd name="connsiteX7-2511" fmla="*/ 12956 w 206730"/>
              <a:gd name="connsiteY7-2512" fmla="*/ 353020 h 485179"/>
              <a:gd name="connsiteX8-2513" fmla="*/ 4919 w 206730"/>
              <a:gd name="connsiteY8-2514" fmla="*/ 344983 h 485179"/>
              <a:gd name="connsiteX9-2515" fmla="*/ 61176 w 206730"/>
              <a:gd name="connsiteY9-2516" fmla="*/ 344983 h 485179"/>
              <a:gd name="connsiteX10-2517" fmla="*/ 69213 w 206730"/>
              <a:gd name="connsiteY10-2518" fmla="*/ 334268 h 485179"/>
              <a:gd name="connsiteX11-2519" fmla="*/ 94216 w 206730"/>
              <a:gd name="connsiteY11-2520" fmla="*/ 276225 h 485179"/>
              <a:gd name="connsiteX12-2521" fmla="*/ 117433 w 206730"/>
              <a:gd name="connsiteY12-2522" fmla="*/ 286047 h 485179"/>
              <a:gd name="connsiteX13-2523" fmla="*/ 117825 w 206730"/>
              <a:gd name="connsiteY13-2524" fmla="*/ 279208 h 485179"/>
              <a:gd name="connsiteX14-2525" fmla="*/ 112075 w 206730"/>
              <a:gd name="connsiteY14-2526" fmla="*/ 328017 h 485179"/>
              <a:gd name="connsiteX15-2527" fmla="*/ 126363 w 206730"/>
              <a:gd name="connsiteY15-2528" fmla="*/ 362843 h 485179"/>
              <a:gd name="connsiteX16-2529" fmla="*/ 173690 w 206730"/>
              <a:gd name="connsiteY16-2530" fmla="*/ 313729 h 485179"/>
              <a:gd name="connsiteX17-2531" fmla="*/ 188870 w 206730"/>
              <a:gd name="connsiteY17-2532" fmla="*/ 329803 h 485179"/>
              <a:gd name="connsiteX18-2533" fmla="*/ 166100 w 206730"/>
              <a:gd name="connsiteY18-2534" fmla="*/ 340519 h 485179"/>
              <a:gd name="connsiteX19-2535" fmla="*/ 128148 w 206730"/>
              <a:gd name="connsiteY19-2536" fmla="*/ 367308 h 485179"/>
              <a:gd name="connsiteX20-2537" fmla="*/ 206730 w 206730"/>
              <a:gd name="connsiteY20-2538" fmla="*/ 448568 h 485179"/>
              <a:gd name="connsiteX21-2539" fmla="*/ 206730 w 206730"/>
              <a:gd name="connsiteY21-2540" fmla="*/ 452140 h 485179"/>
              <a:gd name="connsiteX22-2541" fmla="*/ 186191 w 206730"/>
              <a:gd name="connsiteY22-2542" fmla="*/ 462855 h 485179"/>
              <a:gd name="connsiteX23-2543" fmla="*/ 108503 w 206730"/>
              <a:gd name="connsiteY23-2544" fmla="*/ 332482 h 485179"/>
              <a:gd name="connsiteX24-2545" fmla="*/ 108503 w 206730"/>
              <a:gd name="connsiteY24-2546" fmla="*/ 457497 h 485179"/>
              <a:gd name="connsiteX25-2547" fmla="*/ 87072 w 206730"/>
              <a:gd name="connsiteY25-2548" fmla="*/ 485179 h 485179"/>
              <a:gd name="connsiteX26-2549" fmla="*/ 59390 w 206730"/>
              <a:gd name="connsiteY26-2550" fmla="*/ 465534 h 485179"/>
              <a:gd name="connsiteX27-2551" fmla="*/ 59390 w 206730"/>
              <a:gd name="connsiteY27-2552" fmla="*/ 461962 h 485179"/>
              <a:gd name="connsiteX28-2553" fmla="*/ 87518 w 206730"/>
              <a:gd name="connsiteY28-2554" fmla="*/ 463748 h 485179"/>
              <a:gd name="connsiteX29-2555" fmla="*/ 95109 w 206730"/>
              <a:gd name="connsiteY29-2556" fmla="*/ 453033 h 485179"/>
              <a:gd name="connsiteX30-2557" fmla="*/ 95109 w 206730"/>
              <a:gd name="connsiteY30-2558" fmla="*/ 309265 h 485179"/>
              <a:gd name="connsiteX31-2559" fmla="*/ 94216 w 206730"/>
              <a:gd name="connsiteY31-2560" fmla="*/ 276225 h 485179"/>
              <a:gd name="connsiteX32-2561" fmla="*/ 14741 w 206730"/>
              <a:gd name="connsiteY32-2562" fmla="*/ 56257 h 485179"/>
              <a:gd name="connsiteX33-2563" fmla="*/ 18313 w 206730"/>
              <a:gd name="connsiteY33-2564" fmla="*/ 56257 h 485179"/>
              <a:gd name="connsiteX34-2565" fmla="*/ 20657 w 206730"/>
              <a:gd name="connsiteY34-2566" fmla="*/ 85055 h 485179"/>
              <a:gd name="connsiteX35-2567" fmla="*/ 20099 w 206730"/>
              <a:gd name="connsiteY35-2568" fmla="*/ 90190 h 485179"/>
              <a:gd name="connsiteX36-2569" fmla="*/ 12956 w 206730"/>
              <a:gd name="connsiteY36-2570" fmla="*/ 100459 h 485179"/>
              <a:gd name="connsiteX37-2571" fmla="*/ 2240 w 206730"/>
              <a:gd name="connsiteY37-2572" fmla="*/ 100905 h 485179"/>
              <a:gd name="connsiteX38-2573" fmla="*/ 2918 w 206730"/>
              <a:gd name="connsiteY38-2574" fmla="*/ 79082 h 485179"/>
              <a:gd name="connsiteX39-2575" fmla="*/ 14741 w 206730"/>
              <a:gd name="connsiteY39-2576" fmla="*/ 56257 h 485179"/>
              <a:gd name="connsiteX40-2577" fmla="*/ 168296 w 206730"/>
              <a:gd name="connsiteY40-2578" fmla="*/ 6090 h 485179"/>
              <a:gd name="connsiteX41-2579" fmla="*/ 179941 w 206730"/>
              <a:gd name="connsiteY41-2580" fmla="*/ 35915 h 485179"/>
              <a:gd name="connsiteX42-2581" fmla="*/ 180940 w 206730"/>
              <a:gd name="connsiteY42-2582" fmla="*/ 51542 h 485179"/>
              <a:gd name="connsiteX43-2583" fmla="*/ 156346 w 206730"/>
              <a:gd name="connsiteY43-2584" fmla="*/ 75546 h 485179"/>
              <a:gd name="connsiteX44-2585" fmla="*/ 104003 w 206730"/>
              <a:gd name="connsiteY44-2586" fmla="*/ 140874 h 485179"/>
              <a:gd name="connsiteX45-2587" fmla="*/ 84840 w 206730"/>
              <a:gd name="connsiteY45-2588" fmla="*/ 172343 h 485179"/>
              <a:gd name="connsiteX46-2589" fmla="*/ 102252 w 206730"/>
              <a:gd name="connsiteY46-2590" fmla="*/ 182165 h 485179"/>
              <a:gd name="connsiteX47-2591" fmla="*/ 171011 w 206730"/>
              <a:gd name="connsiteY47-2592" fmla="*/ 182165 h 485179"/>
              <a:gd name="connsiteX48-2593" fmla="*/ 184852 w 206730"/>
              <a:gd name="connsiteY48-2594" fmla="*/ 172343 h 485179"/>
              <a:gd name="connsiteX49-2595" fmla="*/ 188870 w 206730"/>
              <a:gd name="connsiteY49-2596" fmla="*/ 132159 h 485179"/>
              <a:gd name="connsiteX50-2597" fmla="*/ 193335 w 206730"/>
              <a:gd name="connsiteY50-2598" fmla="*/ 132159 h 485179"/>
              <a:gd name="connsiteX51-2599" fmla="*/ 194675 w 206730"/>
              <a:gd name="connsiteY51-2600" fmla="*/ 159395 h 485179"/>
              <a:gd name="connsiteX52-2601" fmla="*/ 203623 w 206730"/>
              <a:gd name="connsiteY52-2602" fmla="*/ 178594 h 485179"/>
              <a:gd name="connsiteX53-2603" fmla="*/ 177262 w 206730"/>
              <a:gd name="connsiteY53-2604" fmla="*/ 199096 h 485179"/>
              <a:gd name="connsiteX54-2605" fmla="*/ 101359 w 206730"/>
              <a:gd name="connsiteY54-2606" fmla="*/ 192881 h 485179"/>
              <a:gd name="connsiteX55-2607" fmla="*/ 73677 w 206730"/>
              <a:gd name="connsiteY55-2608" fmla="*/ 183505 h 485179"/>
              <a:gd name="connsiteX56-2609" fmla="*/ 77249 w 206730"/>
              <a:gd name="connsiteY56-2610" fmla="*/ 154037 h 485179"/>
              <a:gd name="connsiteX57-2611" fmla="*/ 161153 w 206730"/>
              <a:gd name="connsiteY57-2612" fmla="*/ 39915 h 485179"/>
              <a:gd name="connsiteX58-2613" fmla="*/ 104931 w 206730"/>
              <a:gd name="connsiteY58-2614" fmla="*/ 32147 h 485179"/>
              <a:gd name="connsiteX59-2615" fmla="*/ 83500 w 206730"/>
              <a:gd name="connsiteY59-2616" fmla="*/ 34825 h 485179"/>
              <a:gd name="connsiteX60-2617" fmla="*/ 75463 w 206730"/>
              <a:gd name="connsiteY60-2618" fmla="*/ 26789 h 485179"/>
              <a:gd name="connsiteX61-2619" fmla="*/ 166474 w 206730"/>
              <a:gd name="connsiteY61-2620" fmla="*/ 17467 h 485179"/>
              <a:gd name="connsiteX62-2621" fmla="*/ 168296 w 206730"/>
              <a:gd name="connsiteY62-2622" fmla="*/ 6090 h 485179"/>
              <a:gd name="connsiteX63-2623" fmla="*/ 33494 w 206730"/>
              <a:gd name="connsiteY63-2624" fmla="*/ 0 h 485179"/>
              <a:gd name="connsiteX64-2625" fmla="*/ 54925 w 206730"/>
              <a:gd name="connsiteY64-2626" fmla="*/ 8929 h 485179"/>
              <a:gd name="connsiteX65-2627" fmla="*/ 53103 w 206730"/>
              <a:gd name="connsiteY65-2628" fmla="*/ 3644 h 485179"/>
              <a:gd name="connsiteX66-2629" fmla="*/ 46888 w 206730"/>
              <a:gd name="connsiteY66-2630" fmla="*/ 48220 h 485179"/>
              <a:gd name="connsiteX67-2631" fmla="*/ 78105 w 206730"/>
              <a:gd name="connsiteY67-2632" fmla="*/ 59614 h 485179"/>
              <a:gd name="connsiteX68-2633" fmla="*/ 85678 w 206730"/>
              <a:gd name="connsiteY68-2634" fmla="*/ 85206 h 485179"/>
              <a:gd name="connsiteX69-2635" fmla="*/ 71891 w 206730"/>
              <a:gd name="connsiteY69-2636" fmla="*/ 82599 h 485179"/>
              <a:gd name="connsiteX70-2637" fmla="*/ 63408 w 206730"/>
              <a:gd name="connsiteY70-2638" fmla="*/ 75009 h 485179"/>
              <a:gd name="connsiteX71-2639" fmla="*/ 46888 w 206730"/>
              <a:gd name="connsiteY71-2640" fmla="*/ 52685 h 485179"/>
              <a:gd name="connsiteX72-2641" fmla="*/ 46888 w 206730"/>
              <a:gd name="connsiteY72-2642" fmla="*/ 166092 h 485179"/>
              <a:gd name="connsiteX73-2643" fmla="*/ 44674 w 206730"/>
              <a:gd name="connsiteY73-2644" fmla="*/ 190042 h 485179"/>
              <a:gd name="connsiteX74-2645" fmla="*/ 38155 w 206730"/>
              <a:gd name="connsiteY74-2646" fmla="*/ 238242 h 485179"/>
              <a:gd name="connsiteX75-2647" fmla="*/ 34387 w 206730"/>
              <a:gd name="connsiteY75-2648" fmla="*/ 160734 h 485179"/>
              <a:gd name="connsiteX76-2649" fmla="*/ 34387 w 206730"/>
              <a:gd name="connsiteY76-2650" fmla="*/ 33040 h 485179"/>
              <a:gd name="connsiteX77-2651" fmla="*/ 33494 w 206730"/>
              <a:gd name="connsiteY77-2652" fmla="*/ 0 h 485179"/>
              <a:gd name="connsiteX0-2653" fmla="*/ 69213 w 206730"/>
              <a:gd name="connsiteY0-2654" fmla="*/ 334268 h 485179"/>
              <a:gd name="connsiteX1-2655" fmla="*/ 85286 w 206730"/>
              <a:gd name="connsiteY1-2656" fmla="*/ 348555 h 485179"/>
              <a:gd name="connsiteX2-2657" fmla="*/ 76356 w 206730"/>
              <a:gd name="connsiteY2-2658" fmla="*/ 353020 h 485179"/>
              <a:gd name="connsiteX3-2659" fmla="*/ 2240 w 206730"/>
              <a:gd name="connsiteY3-2660" fmla="*/ 467320 h 485179"/>
              <a:gd name="connsiteX4-2661" fmla="*/ 454 w 206730"/>
              <a:gd name="connsiteY4-2662" fmla="*/ 464641 h 485179"/>
              <a:gd name="connsiteX5-2663" fmla="*/ 62069 w 206730"/>
              <a:gd name="connsiteY5-2664" fmla="*/ 350341 h 485179"/>
              <a:gd name="connsiteX6-2665" fmla="*/ 34387 w 206730"/>
              <a:gd name="connsiteY6-2666" fmla="*/ 350341 h 485179"/>
              <a:gd name="connsiteX7-2667" fmla="*/ 12956 w 206730"/>
              <a:gd name="connsiteY7-2668" fmla="*/ 353020 h 485179"/>
              <a:gd name="connsiteX8-2669" fmla="*/ 4919 w 206730"/>
              <a:gd name="connsiteY8-2670" fmla="*/ 344983 h 485179"/>
              <a:gd name="connsiteX9-2671" fmla="*/ 61176 w 206730"/>
              <a:gd name="connsiteY9-2672" fmla="*/ 344983 h 485179"/>
              <a:gd name="connsiteX10-2673" fmla="*/ 69213 w 206730"/>
              <a:gd name="connsiteY10-2674" fmla="*/ 334268 h 485179"/>
              <a:gd name="connsiteX11-2675" fmla="*/ 94216 w 206730"/>
              <a:gd name="connsiteY11-2676" fmla="*/ 276225 h 485179"/>
              <a:gd name="connsiteX12-2677" fmla="*/ 108850 w 206730"/>
              <a:gd name="connsiteY12-2678" fmla="*/ 274906 h 485179"/>
              <a:gd name="connsiteX13-2679" fmla="*/ 117433 w 206730"/>
              <a:gd name="connsiteY13-2680" fmla="*/ 286047 h 485179"/>
              <a:gd name="connsiteX14-2681" fmla="*/ 117825 w 206730"/>
              <a:gd name="connsiteY14-2682" fmla="*/ 279208 h 485179"/>
              <a:gd name="connsiteX15-2683" fmla="*/ 112075 w 206730"/>
              <a:gd name="connsiteY15-2684" fmla="*/ 328017 h 485179"/>
              <a:gd name="connsiteX16-2685" fmla="*/ 126363 w 206730"/>
              <a:gd name="connsiteY16-2686" fmla="*/ 362843 h 485179"/>
              <a:gd name="connsiteX17-2687" fmla="*/ 173690 w 206730"/>
              <a:gd name="connsiteY17-2688" fmla="*/ 313729 h 485179"/>
              <a:gd name="connsiteX18-2689" fmla="*/ 188870 w 206730"/>
              <a:gd name="connsiteY18-2690" fmla="*/ 329803 h 485179"/>
              <a:gd name="connsiteX19-2691" fmla="*/ 166100 w 206730"/>
              <a:gd name="connsiteY19-2692" fmla="*/ 340519 h 485179"/>
              <a:gd name="connsiteX20-2693" fmla="*/ 128148 w 206730"/>
              <a:gd name="connsiteY20-2694" fmla="*/ 367308 h 485179"/>
              <a:gd name="connsiteX21-2695" fmla="*/ 206730 w 206730"/>
              <a:gd name="connsiteY21-2696" fmla="*/ 448568 h 485179"/>
              <a:gd name="connsiteX22-2697" fmla="*/ 206730 w 206730"/>
              <a:gd name="connsiteY22-2698" fmla="*/ 452140 h 485179"/>
              <a:gd name="connsiteX23-2699" fmla="*/ 186191 w 206730"/>
              <a:gd name="connsiteY23-2700" fmla="*/ 462855 h 485179"/>
              <a:gd name="connsiteX24-2701" fmla="*/ 108503 w 206730"/>
              <a:gd name="connsiteY24-2702" fmla="*/ 332482 h 485179"/>
              <a:gd name="connsiteX25-2703" fmla="*/ 108503 w 206730"/>
              <a:gd name="connsiteY25-2704" fmla="*/ 457497 h 485179"/>
              <a:gd name="connsiteX26-2705" fmla="*/ 87072 w 206730"/>
              <a:gd name="connsiteY26-2706" fmla="*/ 485179 h 485179"/>
              <a:gd name="connsiteX27-2707" fmla="*/ 59390 w 206730"/>
              <a:gd name="connsiteY27-2708" fmla="*/ 465534 h 485179"/>
              <a:gd name="connsiteX28-2709" fmla="*/ 59390 w 206730"/>
              <a:gd name="connsiteY28-2710" fmla="*/ 461962 h 485179"/>
              <a:gd name="connsiteX29-2711" fmla="*/ 87518 w 206730"/>
              <a:gd name="connsiteY29-2712" fmla="*/ 463748 h 485179"/>
              <a:gd name="connsiteX30-2713" fmla="*/ 95109 w 206730"/>
              <a:gd name="connsiteY30-2714" fmla="*/ 453033 h 485179"/>
              <a:gd name="connsiteX31-2715" fmla="*/ 95109 w 206730"/>
              <a:gd name="connsiteY31-2716" fmla="*/ 309265 h 485179"/>
              <a:gd name="connsiteX32-2717" fmla="*/ 94216 w 206730"/>
              <a:gd name="connsiteY32-2718" fmla="*/ 276225 h 485179"/>
              <a:gd name="connsiteX33-2719" fmla="*/ 14741 w 206730"/>
              <a:gd name="connsiteY33-2720" fmla="*/ 56257 h 485179"/>
              <a:gd name="connsiteX34-2721" fmla="*/ 18313 w 206730"/>
              <a:gd name="connsiteY34-2722" fmla="*/ 56257 h 485179"/>
              <a:gd name="connsiteX35-2723" fmla="*/ 20657 w 206730"/>
              <a:gd name="connsiteY35-2724" fmla="*/ 85055 h 485179"/>
              <a:gd name="connsiteX36-2725" fmla="*/ 20099 w 206730"/>
              <a:gd name="connsiteY36-2726" fmla="*/ 90190 h 485179"/>
              <a:gd name="connsiteX37-2727" fmla="*/ 12956 w 206730"/>
              <a:gd name="connsiteY37-2728" fmla="*/ 100459 h 485179"/>
              <a:gd name="connsiteX38-2729" fmla="*/ 2240 w 206730"/>
              <a:gd name="connsiteY38-2730" fmla="*/ 100905 h 485179"/>
              <a:gd name="connsiteX39-2731" fmla="*/ 2918 w 206730"/>
              <a:gd name="connsiteY39-2732" fmla="*/ 79082 h 485179"/>
              <a:gd name="connsiteX40-2733" fmla="*/ 14741 w 206730"/>
              <a:gd name="connsiteY40-2734" fmla="*/ 56257 h 485179"/>
              <a:gd name="connsiteX41-2735" fmla="*/ 168296 w 206730"/>
              <a:gd name="connsiteY41-2736" fmla="*/ 6090 h 485179"/>
              <a:gd name="connsiteX42-2737" fmla="*/ 179941 w 206730"/>
              <a:gd name="connsiteY42-2738" fmla="*/ 35915 h 485179"/>
              <a:gd name="connsiteX43-2739" fmla="*/ 180940 w 206730"/>
              <a:gd name="connsiteY43-2740" fmla="*/ 51542 h 485179"/>
              <a:gd name="connsiteX44-2741" fmla="*/ 156346 w 206730"/>
              <a:gd name="connsiteY44-2742" fmla="*/ 75546 h 485179"/>
              <a:gd name="connsiteX45-2743" fmla="*/ 104003 w 206730"/>
              <a:gd name="connsiteY45-2744" fmla="*/ 140874 h 485179"/>
              <a:gd name="connsiteX46-2745" fmla="*/ 84840 w 206730"/>
              <a:gd name="connsiteY46-2746" fmla="*/ 172343 h 485179"/>
              <a:gd name="connsiteX47-2747" fmla="*/ 102252 w 206730"/>
              <a:gd name="connsiteY47-2748" fmla="*/ 182165 h 485179"/>
              <a:gd name="connsiteX48-2749" fmla="*/ 171011 w 206730"/>
              <a:gd name="connsiteY48-2750" fmla="*/ 182165 h 485179"/>
              <a:gd name="connsiteX49-2751" fmla="*/ 184852 w 206730"/>
              <a:gd name="connsiteY49-2752" fmla="*/ 172343 h 485179"/>
              <a:gd name="connsiteX50-2753" fmla="*/ 188870 w 206730"/>
              <a:gd name="connsiteY50-2754" fmla="*/ 132159 h 485179"/>
              <a:gd name="connsiteX51-2755" fmla="*/ 193335 w 206730"/>
              <a:gd name="connsiteY51-2756" fmla="*/ 132159 h 485179"/>
              <a:gd name="connsiteX52-2757" fmla="*/ 194675 w 206730"/>
              <a:gd name="connsiteY52-2758" fmla="*/ 159395 h 485179"/>
              <a:gd name="connsiteX53-2759" fmla="*/ 203623 w 206730"/>
              <a:gd name="connsiteY53-2760" fmla="*/ 178594 h 485179"/>
              <a:gd name="connsiteX54-2761" fmla="*/ 177262 w 206730"/>
              <a:gd name="connsiteY54-2762" fmla="*/ 199096 h 485179"/>
              <a:gd name="connsiteX55-2763" fmla="*/ 101359 w 206730"/>
              <a:gd name="connsiteY55-2764" fmla="*/ 192881 h 485179"/>
              <a:gd name="connsiteX56-2765" fmla="*/ 73677 w 206730"/>
              <a:gd name="connsiteY56-2766" fmla="*/ 183505 h 485179"/>
              <a:gd name="connsiteX57-2767" fmla="*/ 77249 w 206730"/>
              <a:gd name="connsiteY57-2768" fmla="*/ 154037 h 485179"/>
              <a:gd name="connsiteX58-2769" fmla="*/ 161153 w 206730"/>
              <a:gd name="connsiteY58-2770" fmla="*/ 39915 h 485179"/>
              <a:gd name="connsiteX59-2771" fmla="*/ 104931 w 206730"/>
              <a:gd name="connsiteY59-2772" fmla="*/ 32147 h 485179"/>
              <a:gd name="connsiteX60-2773" fmla="*/ 83500 w 206730"/>
              <a:gd name="connsiteY60-2774" fmla="*/ 34825 h 485179"/>
              <a:gd name="connsiteX61-2775" fmla="*/ 75463 w 206730"/>
              <a:gd name="connsiteY61-2776" fmla="*/ 26789 h 485179"/>
              <a:gd name="connsiteX62-2777" fmla="*/ 166474 w 206730"/>
              <a:gd name="connsiteY62-2778" fmla="*/ 17467 h 485179"/>
              <a:gd name="connsiteX63-2779" fmla="*/ 168296 w 206730"/>
              <a:gd name="connsiteY63-2780" fmla="*/ 6090 h 485179"/>
              <a:gd name="connsiteX64-2781" fmla="*/ 33494 w 206730"/>
              <a:gd name="connsiteY64-2782" fmla="*/ 0 h 485179"/>
              <a:gd name="connsiteX65-2783" fmla="*/ 54925 w 206730"/>
              <a:gd name="connsiteY65-2784" fmla="*/ 8929 h 485179"/>
              <a:gd name="connsiteX66-2785" fmla="*/ 53103 w 206730"/>
              <a:gd name="connsiteY66-2786" fmla="*/ 3644 h 485179"/>
              <a:gd name="connsiteX67-2787" fmla="*/ 46888 w 206730"/>
              <a:gd name="connsiteY67-2788" fmla="*/ 48220 h 485179"/>
              <a:gd name="connsiteX68-2789" fmla="*/ 78105 w 206730"/>
              <a:gd name="connsiteY68-2790" fmla="*/ 59614 h 485179"/>
              <a:gd name="connsiteX69-2791" fmla="*/ 85678 w 206730"/>
              <a:gd name="connsiteY69-2792" fmla="*/ 85206 h 485179"/>
              <a:gd name="connsiteX70-2793" fmla="*/ 71891 w 206730"/>
              <a:gd name="connsiteY70-2794" fmla="*/ 82599 h 485179"/>
              <a:gd name="connsiteX71-2795" fmla="*/ 63408 w 206730"/>
              <a:gd name="connsiteY71-2796" fmla="*/ 75009 h 485179"/>
              <a:gd name="connsiteX72-2797" fmla="*/ 46888 w 206730"/>
              <a:gd name="connsiteY72-2798" fmla="*/ 52685 h 485179"/>
              <a:gd name="connsiteX73-2799" fmla="*/ 46888 w 206730"/>
              <a:gd name="connsiteY73-2800" fmla="*/ 166092 h 485179"/>
              <a:gd name="connsiteX74-2801" fmla="*/ 44674 w 206730"/>
              <a:gd name="connsiteY74-2802" fmla="*/ 190042 h 485179"/>
              <a:gd name="connsiteX75-2803" fmla="*/ 38155 w 206730"/>
              <a:gd name="connsiteY75-2804" fmla="*/ 238242 h 485179"/>
              <a:gd name="connsiteX76-2805" fmla="*/ 34387 w 206730"/>
              <a:gd name="connsiteY76-2806" fmla="*/ 160734 h 485179"/>
              <a:gd name="connsiteX77-2807" fmla="*/ 34387 w 206730"/>
              <a:gd name="connsiteY77-2808" fmla="*/ 33040 h 485179"/>
              <a:gd name="connsiteX78" fmla="*/ 33494 w 206730"/>
              <a:gd name="connsiteY78" fmla="*/ 0 h 485179"/>
              <a:gd name="connsiteX0-2809" fmla="*/ 69213 w 206730"/>
              <a:gd name="connsiteY0-2810" fmla="*/ 334268 h 485179"/>
              <a:gd name="connsiteX1-2811" fmla="*/ 85286 w 206730"/>
              <a:gd name="connsiteY1-2812" fmla="*/ 348555 h 485179"/>
              <a:gd name="connsiteX2-2813" fmla="*/ 76356 w 206730"/>
              <a:gd name="connsiteY2-2814" fmla="*/ 353020 h 485179"/>
              <a:gd name="connsiteX3-2815" fmla="*/ 2240 w 206730"/>
              <a:gd name="connsiteY3-2816" fmla="*/ 467320 h 485179"/>
              <a:gd name="connsiteX4-2817" fmla="*/ 454 w 206730"/>
              <a:gd name="connsiteY4-2818" fmla="*/ 464641 h 485179"/>
              <a:gd name="connsiteX5-2819" fmla="*/ 62069 w 206730"/>
              <a:gd name="connsiteY5-2820" fmla="*/ 350341 h 485179"/>
              <a:gd name="connsiteX6-2821" fmla="*/ 34387 w 206730"/>
              <a:gd name="connsiteY6-2822" fmla="*/ 350341 h 485179"/>
              <a:gd name="connsiteX7-2823" fmla="*/ 12956 w 206730"/>
              <a:gd name="connsiteY7-2824" fmla="*/ 353020 h 485179"/>
              <a:gd name="connsiteX8-2825" fmla="*/ 4919 w 206730"/>
              <a:gd name="connsiteY8-2826" fmla="*/ 344983 h 485179"/>
              <a:gd name="connsiteX9-2827" fmla="*/ 61176 w 206730"/>
              <a:gd name="connsiteY9-2828" fmla="*/ 344983 h 485179"/>
              <a:gd name="connsiteX10-2829" fmla="*/ 69213 w 206730"/>
              <a:gd name="connsiteY10-2830" fmla="*/ 334268 h 485179"/>
              <a:gd name="connsiteX11-2831" fmla="*/ 94216 w 206730"/>
              <a:gd name="connsiteY11-2832" fmla="*/ 276225 h 485179"/>
              <a:gd name="connsiteX12-2833" fmla="*/ 108850 w 206730"/>
              <a:gd name="connsiteY12-2834" fmla="*/ 274906 h 485179"/>
              <a:gd name="connsiteX13-2835" fmla="*/ 117433 w 206730"/>
              <a:gd name="connsiteY13-2836" fmla="*/ 286047 h 485179"/>
              <a:gd name="connsiteX14-2837" fmla="*/ 117825 w 206730"/>
              <a:gd name="connsiteY14-2838" fmla="*/ 279208 h 485179"/>
              <a:gd name="connsiteX15-2839" fmla="*/ 112075 w 206730"/>
              <a:gd name="connsiteY15-2840" fmla="*/ 328017 h 485179"/>
              <a:gd name="connsiteX16-2841" fmla="*/ 126363 w 206730"/>
              <a:gd name="connsiteY16-2842" fmla="*/ 362843 h 485179"/>
              <a:gd name="connsiteX17-2843" fmla="*/ 173690 w 206730"/>
              <a:gd name="connsiteY17-2844" fmla="*/ 313729 h 485179"/>
              <a:gd name="connsiteX18-2845" fmla="*/ 188870 w 206730"/>
              <a:gd name="connsiteY18-2846" fmla="*/ 329803 h 485179"/>
              <a:gd name="connsiteX19-2847" fmla="*/ 181637 w 206730"/>
              <a:gd name="connsiteY19-2848" fmla="*/ 342073 h 485179"/>
              <a:gd name="connsiteX20-2849" fmla="*/ 128148 w 206730"/>
              <a:gd name="connsiteY20-2850" fmla="*/ 367308 h 485179"/>
              <a:gd name="connsiteX21-2851" fmla="*/ 206730 w 206730"/>
              <a:gd name="connsiteY21-2852" fmla="*/ 448568 h 485179"/>
              <a:gd name="connsiteX22-2853" fmla="*/ 206730 w 206730"/>
              <a:gd name="connsiteY22-2854" fmla="*/ 452140 h 485179"/>
              <a:gd name="connsiteX23-2855" fmla="*/ 186191 w 206730"/>
              <a:gd name="connsiteY23-2856" fmla="*/ 462855 h 485179"/>
              <a:gd name="connsiteX24-2857" fmla="*/ 108503 w 206730"/>
              <a:gd name="connsiteY24-2858" fmla="*/ 332482 h 485179"/>
              <a:gd name="connsiteX25-2859" fmla="*/ 108503 w 206730"/>
              <a:gd name="connsiteY25-2860" fmla="*/ 457497 h 485179"/>
              <a:gd name="connsiteX26-2861" fmla="*/ 87072 w 206730"/>
              <a:gd name="connsiteY26-2862" fmla="*/ 485179 h 485179"/>
              <a:gd name="connsiteX27-2863" fmla="*/ 59390 w 206730"/>
              <a:gd name="connsiteY27-2864" fmla="*/ 465534 h 485179"/>
              <a:gd name="connsiteX28-2865" fmla="*/ 59390 w 206730"/>
              <a:gd name="connsiteY28-2866" fmla="*/ 461962 h 485179"/>
              <a:gd name="connsiteX29-2867" fmla="*/ 87518 w 206730"/>
              <a:gd name="connsiteY29-2868" fmla="*/ 463748 h 485179"/>
              <a:gd name="connsiteX30-2869" fmla="*/ 95109 w 206730"/>
              <a:gd name="connsiteY30-2870" fmla="*/ 453033 h 485179"/>
              <a:gd name="connsiteX31-2871" fmla="*/ 95109 w 206730"/>
              <a:gd name="connsiteY31-2872" fmla="*/ 309265 h 485179"/>
              <a:gd name="connsiteX32-2873" fmla="*/ 94216 w 206730"/>
              <a:gd name="connsiteY32-2874" fmla="*/ 276225 h 485179"/>
              <a:gd name="connsiteX33-2875" fmla="*/ 14741 w 206730"/>
              <a:gd name="connsiteY33-2876" fmla="*/ 56257 h 485179"/>
              <a:gd name="connsiteX34-2877" fmla="*/ 18313 w 206730"/>
              <a:gd name="connsiteY34-2878" fmla="*/ 56257 h 485179"/>
              <a:gd name="connsiteX35-2879" fmla="*/ 20657 w 206730"/>
              <a:gd name="connsiteY35-2880" fmla="*/ 85055 h 485179"/>
              <a:gd name="connsiteX36-2881" fmla="*/ 20099 w 206730"/>
              <a:gd name="connsiteY36-2882" fmla="*/ 90190 h 485179"/>
              <a:gd name="connsiteX37-2883" fmla="*/ 12956 w 206730"/>
              <a:gd name="connsiteY37-2884" fmla="*/ 100459 h 485179"/>
              <a:gd name="connsiteX38-2885" fmla="*/ 2240 w 206730"/>
              <a:gd name="connsiteY38-2886" fmla="*/ 100905 h 485179"/>
              <a:gd name="connsiteX39-2887" fmla="*/ 2918 w 206730"/>
              <a:gd name="connsiteY39-2888" fmla="*/ 79082 h 485179"/>
              <a:gd name="connsiteX40-2889" fmla="*/ 14741 w 206730"/>
              <a:gd name="connsiteY40-2890" fmla="*/ 56257 h 485179"/>
              <a:gd name="connsiteX41-2891" fmla="*/ 168296 w 206730"/>
              <a:gd name="connsiteY41-2892" fmla="*/ 6090 h 485179"/>
              <a:gd name="connsiteX42-2893" fmla="*/ 179941 w 206730"/>
              <a:gd name="connsiteY42-2894" fmla="*/ 35915 h 485179"/>
              <a:gd name="connsiteX43-2895" fmla="*/ 180940 w 206730"/>
              <a:gd name="connsiteY43-2896" fmla="*/ 51542 h 485179"/>
              <a:gd name="connsiteX44-2897" fmla="*/ 156346 w 206730"/>
              <a:gd name="connsiteY44-2898" fmla="*/ 75546 h 485179"/>
              <a:gd name="connsiteX45-2899" fmla="*/ 104003 w 206730"/>
              <a:gd name="connsiteY45-2900" fmla="*/ 140874 h 485179"/>
              <a:gd name="connsiteX46-2901" fmla="*/ 84840 w 206730"/>
              <a:gd name="connsiteY46-2902" fmla="*/ 172343 h 485179"/>
              <a:gd name="connsiteX47-2903" fmla="*/ 102252 w 206730"/>
              <a:gd name="connsiteY47-2904" fmla="*/ 182165 h 485179"/>
              <a:gd name="connsiteX48-2905" fmla="*/ 171011 w 206730"/>
              <a:gd name="connsiteY48-2906" fmla="*/ 182165 h 485179"/>
              <a:gd name="connsiteX49-2907" fmla="*/ 184852 w 206730"/>
              <a:gd name="connsiteY49-2908" fmla="*/ 172343 h 485179"/>
              <a:gd name="connsiteX50-2909" fmla="*/ 188870 w 206730"/>
              <a:gd name="connsiteY50-2910" fmla="*/ 132159 h 485179"/>
              <a:gd name="connsiteX51-2911" fmla="*/ 193335 w 206730"/>
              <a:gd name="connsiteY51-2912" fmla="*/ 132159 h 485179"/>
              <a:gd name="connsiteX52-2913" fmla="*/ 194675 w 206730"/>
              <a:gd name="connsiteY52-2914" fmla="*/ 159395 h 485179"/>
              <a:gd name="connsiteX53-2915" fmla="*/ 203623 w 206730"/>
              <a:gd name="connsiteY53-2916" fmla="*/ 178594 h 485179"/>
              <a:gd name="connsiteX54-2917" fmla="*/ 177262 w 206730"/>
              <a:gd name="connsiteY54-2918" fmla="*/ 199096 h 485179"/>
              <a:gd name="connsiteX55-2919" fmla="*/ 101359 w 206730"/>
              <a:gd name="connsiteY55-2920" fmla="*/ 192881 h 485179"/>
              <a:gd name="connsiteX56-2921" fmla="*/ 73677 w 206730"/>
              <a:gd name="connsiteY56-2922" fmla="*/ 183505 h 485179"/>
              <a:gd name="connsiteX57-2923" fmla="*/ 77249 w 206730"/>
              <a:gd name="connsiteY57-2924" fmla="*/ 154037 h 485179"/>
              <a:gd name="connsiteX58-2925" fmla="*/ 161153 w 206730"/>
              <a:gd name="connsiteY58-2926" fmla="*/ 39915 h 485179"/>
              <a:gd name="connsiteX59-2927" fmla="*/ 104931 w 206730"/>
              <a:gd name="connsiteY59-2928" fmla="*/ 32147 h 485179"/>
              <a:gd name="connsiteX60-2929" fmla="*/ 83500 w 206730"/>
              <a:gd name="connsiteY60-2930" fmla="*/ 34825 h 485179"/>
              <a:gd name="connsiteX61-2931" fmla="*/ 75463 w 206730"/>
              <a:gd name="connsiteY61-2932" fmla="*/ 26789 h 485179"/>
              <a:gd name="connsiteX62-2933" fmla="*/ 166474 w 206730"/>
              <a:gd name="connsiteY62-2934" fmla="*/ 17467 h 485179"/>
              <a:gd name="connsiteX63-2935" fmla="*/ 168296 w 206730"/>
              <a:gd name="connsiteY63-2936" fmla="*/ 6090 h 485179"/>
              <a:gd name="connsiteX64-2937" fmla="*/ 33494 w 206730"/>
              <a:gd name="connsiteY64-2938" fmla="*/ 0 h 485179"/>
              <a:gd name="connsiteX65-2939" fmla="*/ 54925 w 206730"/>
              <a:gd name="connsiteY65-2940" fmla="*/ 8929 h 485179"/>
              <a:gd name="connsiteX66-2941" fmla="*/ 53103 w 206730"/>
              <a:gd name="connsiteY66-2942" fmla="*/ 3644 h 485179"/>
              <a:gd name="connsiteX67-2943" fmla="*/ 46888 w 206730"/>
              <a:gd name="connsiteY67-2944" fmla="*/ 48220 h 485179"/>
              <a:gd name="connsiteX68-2945" fmla="*/ 78105 w 206730"/>
              <a:gd name="connsiteY68-2946" fmla="*/ 59614 h 485179"/>
              <a:gd name="connsiteX69-2947" fmla="*/ 85678 w 206730"/>
              <a:gd name="connsiteY69-2948" fmla="*/ 85206 h 485179"/>
              <a:gd name="connsiteX70-2949" fmla="*/ 71891 w 206730"/>
              <a:gd name="connsiteY70-2950" fmla="*/ 82599 h 485179"/>
              <a:gd name="connsiteX71-2951" fmla="*/ 63408 w 206730"/>
              <a:gd name="connsiteY71-2952" fmla="*/ 75009 h 485179"/>
              <a:gd name="connsiteX72-2953" fmla="*/ 46888 w 206730"/>
              <a:gd name="connsiteY72-2954" fmla="*/ 52685 h 485179"/>
              <a:gd name="connsiteX73-2955" fmla="*/ 46888 w 206730"/>
              <a:gd name="connsiteY73-2956" fmla="*/ 166092 h 485179"/>
              <a:gd name="connsiteX74-2957" fmla="*/ 44674 w 206730"/>
              <a:gd name="connsiteY74-2958" fmla="*/ 190042 h 485179"/>
              <a:gd name="connsiteX75-2959" fmla="*/ 38155 w 206730"/>
              <a:gd name="connsiteY75-2960" fmla="*/ 238242 h 485179"/>
              <a:gd name="connsiteX76-2961" fmla="*/ 34387 w 206730"/>
              <a:gd name="connsiteY76-2962" fmla="*/ 160734 h 485179"/>
              <a:gd name="connsiteX77-2963" fmla="*/ 34387 w 206730"/>
              <a:gd name="connsiteY77-2964" fmla="*/ 33040 h 485179"/>
              <a:gd name="connsiteX78-2965" fmla="*/ 33494 w 206730"/>
              <a:gd name="connsiteY78-2966" fmla="*/ 0 h 485179"/>
              <a:gd name="connsiteX0-2967" fmla="*/ 69213 w 206730"/>
              <a:gd name="connsiteY0-2968" fmla="*/ 334268 h 485179"/>
              <a:gd name="connsiteX1-2969" fmla="*/ 85286 w 206730"/>
              <a:gd name="connsiteY1-2970" fmla="*/ 348555 h 485179"/>
              <a:gd name="connsiteX2-2971" fmla="*/ 76356 w 206730"/>
              <a:gd name="connsiteY2-2972" fmla="*/ 353020 h 485179"/>
              <a:gd name="connsiteX3-2973" fmla="*/ 2240 w 206730"/>
              <a:gd name="connsiteY3-2974" fmla="*/ 467320 h 485179"/>
              <a:gd name="connsiteX4-2975" fmla="*/ 454 w 206730"/>
              <a:gd name="connsiteY4-2976" fmla="*/ 464641 h 485179"/>
              <a:gd name="connsiteX5-2977" fmla="*/ 62069 w 206730"/>
              <a:gd name="connsiteY5-2978" fmla="*/ 350341 h 485179"/>
              <a:gd name="connsiteX6-2979" fmla="*/ 34387 w 206730"/>
              <a:gd name="connsiteY6-2980" fmla="*/ 350341 h 485179"/>
              <a:gd name="connsiteX7-2981" fmla="*/ 12956 w 206730"/>
              <a:gd name="connsiteY7-2982" fmla="*/ 353020 h 485179"/>
              <a:gd name="connsiteX8-2983" fmla="*/ 4919 w 206730"/>
              <a:gd name="connsiteY8-2984" fmla="*/ 344983 h 485179"/>
              <a:gd name="connsiteX9-2985" fmla="*/ 61176 w 206730"/>
              <a:gd name="connsiteY9-2986" fmla="*/ 344983 h 485179"/>
              <a:gd name="connsiteX10-2987" fmla="*/ 69213 w 206730"/>
              <a:gd name="connsiteY10-2988" fmla="*/ 334268 h 485179"/>
              <a:gd name="connsiteX11-2989" fmla="*/ 94216 w 206730"/>
              <a:gd name="connsiteY11-2990" fmla="*/ 276225 h 485179"/>
              <a:gd name="connsiteX12-2991" fmla="*/ 108850 w 206730"/>
              <a:gd name="connsiteY12-2992" fmla="*/ 274906 h 485179"/>
              <a:gd name="connsiteX13-2993" fmla="*/ 117433 w 206730"/>
              <a:gd name="connsiteY13-2994" fmla="*/ 286047 h 485179"/>
              <a:gd name="connsiteX14-2995" fmla="*/ 117825 w 206730"/>
              <a:gd name="connsiteY14-2996" fmla="*/ 279208 h 485179"/>
              <a:gd name="connsiteX15-2997" fmla="*/ 112075 w 206730"/>
              <a:gd name="connsiteY15-2998" fmla="*/ 328017 h 485179"/>
              <a:gd name="connsiteX16-2999" fmla="*/ 126363 w 206730"/>
              <a:gd name="connsiteY16-3000" fmla="*/ 362843 h 485179"/>
              <a:gd name="connsiteX17-3001" fmla="*/ 169443 w 206730"/>
              <a:gd name="connsiteY17-3002" fmla="*/ 330838 h 485179"/>
              <a:gd name="connsiteX18-3003" fmla="*/ 173690 w 206730"/>
              <a:gd name="connsiteY18-3004" fmla="*/ 313729 h 485179"/>
              <a:gd name="connsiteX19-3005" fmla="*/ 188870 w 206730"/>
              <a:gd name="connsiteY19-3006" fmla="*/ 329803 h 485179"/>
              <a:gd name="connsiteX20-3007" fmla="*/ 181637 w 206730"/>
              <a:gd name="connsiteY20-3008" fmla="*/ 342073 h 485179"/>
              <a:gd name="connsiteX21-3009" fmla="*/ 128148 w 206730"/>
              <a:gd name="connsiteY21-3010" fmla="*/ 367308 h 485179"/>
              <a:gd name="connsiteX22-3011" fmla="*/ 206730 w 206730"/>
              <a:gd name="connsiteY22-3012" fmla="*/ 448568 h 485179"/>
              <a:gd name="connsiteX23-3013" fmla="*/ 206730 w 206730"/>
              <a:gd name="connsiteY23-3014" fmla="*/ 452140 h 485179"/>
              <a:gd name="connsiteX24-3015" fmla="*/ 186191 w 206730"/>
              <a:gd name="connsiteY24-3016" fmla="*/ 462855 h 485179"/>
              <a:gd name="connsiteX25-3017" fmla="*/ 108503 w 206730"/>
              <a:gd name="connsiteY25-3018" fmla="*/ 332482 h 485179"/>
              <a:gd name="connsiteX26-3019" fmla="*/ 108503 w 206730"/>
              <a:gd name="connsiteY26-3020" fmla="*/ 457497 h 485179"/>
              <a:gd name="connsiteX27-3021" fmla="*/ 87072 w 206730"/>
              <a:gd name="connsiteY27-3022" fmla="*/ 485179 h 485179"/>
              <a:gd name="connsiteX28-3023" fmla="*/ 59390 w 206730"/>
              <a:gd name="connsiteY28-3024" fmla="*/ 465534 h 485179"/>
              <a:gd name="connsiteX29-3025" fmla="*/ 59390 w 206730"/>
              <a:gd name="connsiteY29-3026" fmla="*/ 461962 h 485179"/>
              <a:gd name="connsiteX30-3027" fmla="*/ 87518 w 206730"/>
              <a:gd name="connsiteY30-3028" fmla="*/ 463748 h 485179"/>
              <a:gd name="connsiteX31-3029" fmla="*/ 95109 w 206730"/>
              <a:gd name="connsiteY31-3030" fmla="*/ 453033 h 485179"/>
              <a:gd name="connsiteX32-3031" fmla="*/ 95109 w 206730"/>
              <a:gd name="connsiteY32-3032" fmla="*/ 309265 h 485179"/>
              <a:gd name="connsiteX33-3033" fmla="*/ 94216 w 206730"/>
              <a:gd name="connsiteY33-3034" fmla="*/ 276225 h 485179"/>
              <a:gd name="connsiteX34-3035" fmla="*/ 14741 w 206730"/>
              <a:gd name="connsiteY34-3036" fmla="*/ 56257 h 485179"/>
              <a:gd name="connsiteX35-3037" fmla="*/ 18313 w 206730"/>
              <a:gd name="connsiteY35-3038" fmla="*/ 56257 h 485179"/>
              <a:gd name="connsiteX36-3039" fmla="*/ 20657 w 206730"/>
              <a:gd name="connsiteY36-3040" fmla="*/ 85055 h 485179"/>
              <a:gd name="connsiteX37-3041" fmla="*/ 20099 w 206730"/>
              <a:gd name="connsiteY37-3042" fmla="*/ 90190 h 485179"/>
              <a:gd name="connsiteX38-3043" fmla="*/ 12956 w 206730"/>
              <a:gd name="connsiteY38-3044" fmla="*/ 100459 h 485179"/>
              <a:gd name="connsiteX39-3045" fmla="*/ 2240 w 206730"/>
              <a:gd name="connsiteY39-3046" fmla="*/ 100905 h 485179"/>
              <a:gd name="connsiteX40-3047" fmla="*/ 2918 w 206730"/>
              <a:gd name="connsiteY40-3048" fmla="*/ 79082 h 485179"/>
              <a:gd name="connsiteX41-3049" fmla="*/ 14741 w 206730"/>
              <a:gd name="connsiteY41-3050" fmla="*/ 56257 h 485179"/>
              <a:gd name="connsiteX42-3051" fmla="*/ 168296 w 206730"/>
              <a:gd name="connsiteY42-3052" fmla="*/ 6090 h 485179"/>
              <a:gd name="connsiteX43-3053" fmla="*/ 179941 w 206730"/>
              <a:gd name="connsiteY43-3054" fmla="*/ 35915 h 485179"/>
              <a:gd name="connsiteX44-3055" fmla="*/ 180940 w 206730"/>
              <a:gd name="connsiteY44-3056" fmla="*/ 51542 h 485179"/>
              <a:gd name="connsiteX45-3057" fmla="*/ 156346 w 206730"/>
              <a:gd name="connsiteY45-3058" fmla="*/ 75546 h 485179"/>
              <a:gd name="connsiteX46-3059" fmla="*/ 104003 w 206730"/>
              <a:gd name="connsiteY46-3060" fmla="*/ 140874 h 485179"/>
              <a:gd name="connsiteX47-3061" fmla="*/ 84840 w 206730"/>
              <a:gd name="connsiteY47-3062" fmla="*/ 172343 h 485179"/>
              <a:gd name="connsiteX48-3063" fmla="*/ 102252 w 206730"/>
              <a:gd name="connsiteY48-3064" fmla="*/ 182165 h 485179"/>
              <a:gd name="connsiteX49-3065" fmla="*/ 171011 w 206730"/>
              <a:gd name="connsiteY49-3066" fmla="*/ 182165 h 485179"/>
              <a:gd name="connsiteX50-3067" fmla="*/ 184852 w 206730"/>
              <a:gd name="connsiteY50-3068" fmla="*/ 172343 h 485179"/>
              <a:gd name="connsiteX51-3069" fmla="*/ 188870 w 206730"/>
              <a:gd name="connsiteY51-3070" fmla="*/ 132159 h 485179"/>
              <a:gd name="connsiteX52-3071" fmla="*/ 193335 w 206730"/>
              <a:gd name="connsiteY52-3072" fmla="*/ 132159 h 485179"/>
              <a:gd name="connsiteX53-3073" fmla="*/ 194675 w 206730"/>
              <a:gd name="connsiteY53-3074" fmla="*/ 159395 h 485179"/>
              <a:gd name="connsiteX54-3075" fmla="*/ 203623 w 206730"/>
              <a:gd name="connsiteY54-3076" fmla="*/ 178594 h 485179"/>
              <a:gd name="connsiteX55-3077" fmla="*/ 177262 w 206730"/>
              <a:gd name="connsiteY55-3078" fmla="*/ 199096 h 485179"/>
              <a:gd name="connsiteX56-3079" fmla="*/ 101359 w 206730"/>
              <a:gd name="connsiteY56-3080" fmla="*/ 192881 h 485179"/>
              <a:gd name="connsiteX57-3081" fmla="*/ 73677 w 206730"/>
              <a:gd name="connsiteY57-3082" fmla="*/ 183505 h 485179"/>
              <a:gd name="connsiteX58-3083" fmla="*/ 77249 w 206730"/>
              <a:gd name="connsiteY58-3084" fmla="*/ 154037 h 485179"/>
              <a:gd name="connsiteX59-3085" fmla="*/ 161153 w 206730"/>
              <a:gd name="connsiteY59-3086" fmla="*/ 39915 h 485179"/>
              <a:gd name="connsiteX60-3087" fmla="*/ 104931 w 206730"/>
              <a:gd name="connsiteY60-3088" fmla="*/ 32147 h 485179"/>
              <a:gd name="connsiteX61-3089" fmla="*/ 83500 w 206730"/>
              <a:gd name="connsiteY61-3090" fmla="*/ 34825 h 485179"/>
              <a:gd name="connsiteX62-3091" fmla="*/ 75463 w 206730"/>
              <a:gd name="connsiteY62-3092" fmla="*/ 26789 h 485179"/>
              <a:gd name="connsiteX63-3093" fmla="*/ 166474 w 206730"/>
              <a:gd name="connsiteY63-3094" fmla="*/ 17467 h 485179"/>
              <a:gd name="connsiteX64-3095" fmla="*/ 168296 w 206730"/>
              <a:gd name="connsiteY64-3096" fmla="*/ 6090 h 485179"/>
              <a:gd name="connsiteX65-3097" fmla="*/ 33494 w 206730"/>
              <a:gd name="connsiteY65-3098" fmla="*/ 0 h 485179"/>
              <a:gd name="connsiteX66-3099" fmla="*/ 54925 w 206730"/>
              <a:gd name="connsiteY66-3100" fmla="*/ 8929 h 485179"/>
              <a:gd name="connsiteX67-3101" fmla="*/ 53103 w 206730"/>
              <a:gd name="connsiteY67-3102" fmla="*/ 3644 h 485179"/>
              <a:gd name="connsiteX68-3103" fmla="*/ 46888 w 206730"/>
              <a:gd name="connsiteY68-3104" fmla="*/ 48220 h 485179"/>
              <a:gd name="connsiteX69-3105" fmla="*/ 78105 w 206730"/>
              <a:gd name="connsiteY69-3106" fmla="*/ 59614 h 485179"/>
              <a:gd name="connsiteX70-3107" fmla="*/ 85678 w 206730"/>
              <a:gd name="connsiteY70-3108" fmla="*/ 85206 h 485179"/>
              <a:gd name="connsiteX71-3109" fmla="*/ 71891 w 206730"/>
              <a:gd name="connsiteY71-3110" fmla="*/ 82599 h 485179"/>
              <a:gd name="connsiteX72-3111" fmla="*/ 63408 w 206730"/>
              <a:gd name="connsiteY72-3112" fmla="*/ 75009 h 485179"/>
              <a:gd name="connsiteX73-3113" fmla="*/ 46888 w 206730"/>
              <a:gd name="connsiteY73-3114" fmla="*/ 52685 h 485179"/>
              <a:gd name="connsiteX74-3115" fmla="*/ 46888 w 206730"/>
              <a:gd name="connsiteY74-3116" fmla="*/ 166092 h 485179"/>
              <a:gd name="connsiteX75-3117" fmla="*/ 44674 w 206730"/>
              <a:gd name="connsiteY75-3118" fmla="*/ 190042 h 485179"/>
              <a:gd name="connsiteX76-3119" fmla="*/ 38155 w 206730"/>
              <a:gd name="connsiteY76-3120" fmla="*/ 238242 h 485179"/>
              <a:gd name="connsiteX77-3121" fmla="*/ 34387 w 206730"/>
              <a:gd name="connsiteY77-3122" fmla="*/ 160734 h 485179"/>
              <a:gd name="connsiteX78-3123" fmla="*/ 34387 w 206730"/>
              <a:gd name="connsiteY78-3124" fmla="*/ 33040 h 485179"/>
              <a:gd name="connsiteX79" fmla="*/ 33494 w 206730"/>
              <a:gd name="connsiteY79" fmla="*/ 0 h 485179"/>
              <a:gd name="connsiteX0-3125" fmla="*/ 69213 w 206730"/>
              <a:gd name="connsiteY0-3126" fmla="*/ 334268 h 485179"/>
              <a:gd name="connsiteX1-3127" fmla="*/ 85286 w 206730"/>
              <a:gd name="connsiteY1-3128" fmla="*/ 348555 h 485179"/>
              <a:gd name="connsiteX2-3129" fmla="*/ 76356 w 206730"/>
              <a:gd name="connsiteY2-3130" fmla="*/ 353020 h 485179"/>
              <a:gd name="connsiteX3-3131" fmla="*/ 2240 w 206730"/>
              <a:gd name="connsiteY3-3132" fmla="*/ 467320 h 485179"/>
              <a:gd name="connsiteX4-3133" fmla="*/ 454 w 206730"/>
              <a:gd name="connsiteY4-3134" fmla="*/ 464641 h 485179"/>
              <a:gd name="connsiteX5-3135" fmla="*/ 62069 w 206730"/>
              <a:gd name="connsiteY5-3136" fmla="*/ 350341 h 485179"/>
              <a:gd name="connsiteX6-3137" fmla="*/ 34387 w 206730"/>
              <a:gd name="connsiteY6-3138" fmla="*/ 350341 h 485179"/>
              <a:gd name="connsiteX7-3139" fmla="*/ 12956 w 206730"/>
              <a:gd name="connsiteY7-3140" fmla="*/ 353020 h 485179"/>
              <a:gd name="connsiteX8-3141" fmla="*/ 4919 w 206730"/>
              <a:gd name="connsiteY8-3142" fmla="*/ 344983 h 485179"/>
              <a:gd name="connsiteX9-3143" fmla="*/ 61176 w 206730"/>
              <a:gd name="connsiteY9-3144" fmla="*/ 344983 h 485179"/>
              <a:gd name="connsiteX10-3145" fmla="*/ 69213 w 206730"/>
              <a:gd name="connsiteY10-3146" fmla="*/ 334268 h 485179"/>
              <a:gd name="connsiteX11-3147" fmla="*/ 94216 w 206730"/>
              <a:gd name="connsiteY11-3148" fmla="*/ 276225 h 485179"/>
              <a:gd name="connsiteX12-3149" fmla="*/ 108850 w 206730"/>
              <a:gd name="connsiteY12-3150" fmla="*/ 274906 h 485179"/>
              <a:gd name="connsiteX13-3151" fmla="*/ 117433 w 206730"/>
              <a:gd name="connsiteY13-3152" fmla="*/ 286047 h 485179"/>
              <a:gd name="connsiteX14-3153" fmla="*/ 117825 w 206730"/>
              <a:gd name="connsiteY14-3154" fmla="*/ 279208 h 485179"/>
              <a:gd name="connsiteX15-3155" fmla="*/ 112075 w 206730"/>
              <a:gd name="connsiteY15-3156" fmla="*/ 328017 h 485179"/>
              <a:gd name="connsiteX16-3157" fmla="*/ 126363 w 206730"/>
              <a:gd name="connsiteY16-3158" fmla="*/ 362843 h 485179"/>
              <a:gd name="connsiteX17-3159" fmla="*/ 169443 w 206730"/>
              <a:gd name="connsiteY17-3160" fmla="*/ 330838 h 485179"/>
              <a:gd name="connsiteX18-3161" fmla="*/ 170583 w 206730"/>
              <a:gd name="connsiteY18-3162" fmla="*/ 310622 h 485179"/>
              <a:gd name="connsiteX19-3163" fmla="*/ 188870 w 206730"/>
              <a:gd name="connsiteY19-3164" fmla="*/ 329803 h 485179"/>
              <a:gd name="connsiteX20-3165" fmla="*/ 181637 w 206730"/>
              <a:gd name="connsiteY20-3166" fmla="*/ 342073 h 485179"/>
              <a:gd name="connsiteX21-3167" fmla="*/ 128148 w 206730"/>
              <a:gd name="connsiteY21-3168" fmla="*/ 367308 h 485179"/>
              <a:gd name="connsiteX22-3169" fmla="*/ 206730 w 206730"/>
              <a:gd name="connsiteY22-3170" fmla="*/ 448568 h 485179"/>
              <a:gd name="connsiteX23-3171" fmla="*/ 206730 w 206730"/>
              <a:gd name="connsiteY23-3172" fmla="*/ 452140 h 485179"/>
              <a:gd name="connsiteX24-3173" fmla="*/ 186191 w 206730"/>
              <a:gd name="connsiteY24-3174" fmla="*/ 462855 h 485179"/>
              <a:gd name="connsiteX25-3175" fmla="*/ 108503 w 206730"/>
              <a:gd name="connsiteY25-3176" fmla="*/ 332482 h 485179"/>
              <a:gd name="connsiteX26-3177" fmla="*/ 108503 w 206730"/>
              <a:gd name="connsiteY26-3178" fmla="*/ 457497 h 485179"/>
              <a:gd name="connsiteX27-3179" fmla="*/ 87072 w 206730"/>
              <a:gd name="connsiteY27-3180" fmla="*/ 485179 h 485179"/>
              <a:gd name="connsiteX28-3181" fmla="*/ 59390 w 206730"/>
              <a:gd name="connsiteY28-3182" fmla="*/ 465534 h 485179"/>
              <a:gd name="connsiteX29-3183" fmla="*/ 59390 w 206730"/>
              <a:gd name="connsiteY29-3184" fmla="*/ 461962 h 485179"/>
              <a:gd name="connsiteX30-3185" fmla="*/ 87518 w 206730"/>
              <a:gd name="connsiteY30-3186" fmla="*/ 463748 h 485179"/>
              <a:gd name="connsiteX31-3187" fmla="*/ 95109 w 206730"/>
              <a:gd name="connsiteY31-3188" fmla="*/ 453033 h 485179"/>
              <a:gd name="connsiteX32-3189" fmla="*/ 95109 w 206730"/>
              <a:gd name="connsiteY32-3190" fmla="*/ 309265 h 485179"/>
              <a:gd name="connsiteX33-3191" fmla="*/ 94216 w 206730"/>
              <a:gd name="connsiteY33-3192" fmla="*/ 276225 h 485179"/>
              <a:gd name="connsiteX34-3193" fmla="*/ 14741 w 206730"/>
              <a:gd name="connsiteY34-3194" fmla="*/ 56257 h 485179"/>
              <a:gd name="connsiteX35-3195" fmla="*/ 18313 w 206730"/>
              <a:gd name="connsiteY35-3196" fmla="*/ 56257 h 485179"/>
              <a:gd name="connsiteX36-3197" fmla="*/ 20657 w 206730"/>
              <a:gd name="connsiteY36-3198" fmla="*/ 85055 h 485179"/>
              <a:gd name="connsiteX37-3199" fmla="*/ 20099 w 206730"/>
              <a:gd name="connsiteY37-3200" fmla="*/ 90190 h 485179"/>
              <a:gd name="connsiteX38-3201" fmla="*/ 12956 w 206730"/>
              <a:gd name="connsiteY38-3202" fmla="*/ 100459 h 485179"/>
              <a:gd name="connsiteX39-3203" fmla="*/ 2240 w 206730"/>
              <a:gd name="connsiteY39-3204" fmla="*/ 100905 h 485179"/>
              <a:gd name="connsiteX40-3205" fmla="*/ 2918 w 206730"/>
              <a:gd name="connsiteY40-3206" fmla="*/ 79082 h 485179"/>
              <a:gd name="connsiteX41-3207" fmla="*/ 14741 w 206730"/>
              <a:gd name="connsiteY41-3208" fmla="*/ 56257 h 485179"/>
              <a:gd name="connsiteX42-3209" fmla="*/ 168296 w 206730"/>
              <a:gd name="connsiteY42-3210" fmla="*/ 6090 h 485179"/>
              <a:gd name="connsiteX43-3211" fmla="*/ 179941 w 206730"/>
              <a:gd name="connsiteY43-3212" fmla="*/ 35915 h 485179"/>
              <a:gd name="connsiteX44-3213" fmla="*/ 180940 w 206730"/>
              <a:gd name="connsiteY44-3214" fmla="*/ 51542 h 485179"/>
              <a:gd name="connsiteX45-3215" fmla="*/ 156346 w 206730"/>
              <a:gd name="connsiteY45-3216" fmla="*/ 75546 h 485179"/>
              <a:gd name="connsiteX46-3217" fmla="*/ 104003 w 206730"/>
              <a:gd name="connsiteY46-3218" fmla="*/ 140874 h 485179"/>
              <a:gd name="connsiteX47-3219" fmla="*/ 84840 w 206730"/>
              <a:gd name="connsiteY47-3220" fmla="*/ 172343 h 485179"/>
              <a:gd name="connsiteX48-3221" fmla="*/ 102252 w 206730"/>
              <a:gd name="connsiteY48-3222" fmla="*/ 182165 h 485179"/>
              <a:gd name="connsiteX49-3223" fmla="*/ 171011 w 206730"/>
              <a:gd name="connsiteY49-3224" fmla="*/ 182165 h 485179"/>
              <a:gd name="connsiteX50-3225" fmla="*/ 184852 w 206730"/>
              <a:gd name="connsiteY50-3226" fmla="*/ 172343 h 485179"/>
              <a:gd name="connsiteX51-3227" fmla="*/ 188870 w 206730"/>
              <a:gd name="connsiteY51-3228" fmla="*/ 132159 h 485179"/>
              <a:gd name="connsiteX52-3229" fmla="*/ 193335 w 206730"/>
              <a:gd name="connsiteY52-3230" fmla="*/ 132159 h 485179"/>
              <a:gd name="connsiteX53-3231" fmla="*/ 194675 w 206730"/>
              <a:gd name="connsiteY53-3232" fmla="*/ 159395 h 485179"/>
              <a:gd name="connsiteX54-3233" fmla="*/ 203623 w 206730"/>
              <a:gd name="connsiteY54-3234" fmla="*/ 178594 h 485179"/>
              <a:gd name="connsiteX55-3235" fmla="*/ 177262 w 206730"/>
              <a:gd name="connsiteY55-3236" fmla="*/ 199096 h 485179"/>
              <a:gd name="connsiteX56-3237" fmla="*/ 101359 w 206730"/>
              <a:gd name="connsiteY56-3238" fmla="*/ 192881 h 485179"/>
              <a:gd name="connsiteX57-3239" fmla="*/ 73677 w 206730"/>
              <a:gd name="connsiteY57-3240" fmla="*/ 183505 h 485179"/>
              <a:gd name="connsiteX58-3241" fmla="*/ 77249 w 206730"/>
              <a:gd name="connsiteY58-3242" fmla="*/ 154037 h 485179"/>
              <a:gd name="connsiteX59-3243" fmla="*/ 161153 w 206730"/>
              <a:gd name="connsiteY59-3244" fmla="*/ 39915 h 485179"/>
              <a:gd name="connsiteX60-3245" fmla="*/ 104931 w 206730"/>
              <a:gd name="connsiteY60-3246" fmla="*/ 32147 h 485179"/>
              <a:gd name="connsiteX61-3247" fmla="*/ 83500 w 206730"/>
              <a:gd name="connsiteY61-3248" fmla="*/ 34825 h 485179"/>
              <a:gd name="connsiteX62-3249" fmla="*/ 75463 w 206730"/>
              <a:gd name="connsiteY62-3250" fmla="*/ 26789 h 485179"/>
              <a:gd name="connsiteX63-3251" fmla="*/ 166474 w 206730"/>
              <a:gd name="connsiteY63-3252" fmla="*/ 17467 h 485179"/>
              <a:gd name="connsiteX64-3253" fmla="*/ 168296 w 206730"/>
              <a:gd name="connsiteY64-3254" fmla="*/ 6090 h 485179"/>
              <a:gd name="connsiteX65-3255" fmla="*/ 33494 w 206730"/>
              <a:gd name="connsiteY65-3256" fmla="*/ 0 h 485179"/>
              <a:gd name="connsiteX66-3257" fmla="*/ 54925 w 206730"/>
              <a:gd name="connsiteY66-3258" fmla="*/ 8929 h 485179"/>
              <a:gd name="connsiteX67-3259" fmla="*/ 53103 w 206730"/>
              <a:gd name="connsiteY67-3260" fmla="*/ 3644 h 485179"/>
              <a:gd name="connsiteX68-3261" fmla="*/ 46888 w 206730"/>
              <a:gd name="connsiteY68-3262" fmla="*/ 48220 h 485179"/>
              <a:gd name="connsiteX69-3263" fmla="*/ 78105 w 206730"/>
              <a:gd name="connsiteY69-3264" fmla="*/ 59614 h 485179"/>
              <a:gd name="connsiteX70-3265" fmla="*/ 85678 w 206730"/>
              <a:gd name="connsiteY70-3266" fmla="*/ 85206 h 485179"/>
              <a:gd name="connsiteX71-3267" fmla="*/ 71891 w 206730"/>
              <a:gd name="connsiteY71-3268" fmla="*/ 82599 h 485179"/>
              <a:gd name="connsiteX72-3269" fmla="*/ 63408 w 206730"/>
              <a:gd name="connsiteY72-3270" fmla="*/ 75009 h 485179"/>
              <a:gd name="connsiteX73-3271" fmla="*/ 46888 w 206730"/>
              <a:gd name="connsiteY73-3272" fmla="*/ 52685 h 485179"/>
              <a:gd name="connsiteX74-3273" fmla="*/ 46888 w 206730"/>
              <a:gd name="connsiteY74-3274" fmla="*/ 166092 h 485179"/>
              <a:gd name="connsiteX75-3275" fmla="*/ 44674 w 206730"/>
              <a:gd name="connsiteY75-3276" fmla="*/ 190042 h 485179"/>
              <a:gd name="connsiteX76-3277" fmla="*/ 38155 w 206730"/>
              <a:gd name="connsiteY76-3278" fmla="*/ 238242 h 485179"/>
              <a:gd name="connsiteX77-3279" fmla="*/ 34387 w 206730"/>
              <a:gd name="connsiteY77-3280" fmla="*/ 160734 h 485179"/>
              <a:gd name="connsiteX78-3281" fmla="*/ 34387 w 206730"/>
              <a:gd name="connsiteY78-3282" fmla="*/ 33040 h 485179"/>
              <a:gd name="connsiteX79-3283" fmla="*/ 33494 w 206730"/>
              <a:gd name="connsiteY79-3284" fmla="*/ 0 h 485179"/>
              <a:gd name="connsiteX0-3285" fmla="*/ 76981 w 206730"/>
              <a:gd name="connsiteY0-3286" fmla="*/ 321839 h 485179"/>
              <a:gd name="connsiteX1-3287" fmla="*/ 85286 w 206730"/>
              <a:gd name="connsiteY1-3288" fmla="*/ 348555 h 485179"/>
              <a:gd name="connsiteX2-3289" fmla="*/ 76356 w 206730"/>
              <a:gd name="connsiteY2-3290" fmla="*/ 353020 h 485179"/>
              <a:gd name="connsiteX3-3291" fmla="*/ 2240 w 206730"/>
              <a:gd name="connsiteY3-3292" fmla="*/ 467320 h 485179"/>
              <a:gd name="connsiteX4-3293" fmla="*/ 454 w 206730"/>
              <a:gd name="connsiteY4-3294" fmla="*/ 464641 h 485179"/>
              <a:gd name="connsiteX5-3295" fmla="*/ 62069 w 206730"/>
              <a:gd name="connsiteY5-3296" fmla="*/ 350341 h 485179"/>
              <a:gd name="connsiteX6-3297" fmla="*/ 34387 w 206730"/>
              <a:gd name="connsiteY6-3298" fmla="*/ 350341 h 485179"/>
              <a:gd name="connsiteX7-3299" fmla="*/ 12956 w 206730"/>
              <a:gd name="connsiteY7-3300" fmla="*/ 353020 h 485179"/>
              <a:gd name="connsiteX8-3301" fmla="*/ 4919 w 206730"/>
              <a:gd name="connsiteY8-3302" fmla="*/ 344983 h 485179"/>
              <a:gd name="connsiteX9-3303" fmla="*/ 61176 w 206730"/>
              <a:gd name="connsiteY9-3304" fmla="*/ 344983 h 485179"/>
              <a:gd name="connsiteX10-3305" fmla="*/ 76981 w 206730"/>
              <a:gd name="connsiteY10-3306" fmla="*/ 321839 h 485179"/>
              <a:gd name="connsiteX11-3307" fmla="*/ 94216 w 206730"/>
              <a:gd name="connsiteY11-3308" fmla="*/ 276225 h 485179"/>
              <a:gd name="connsiteX12-3309" fmla="*/ 108850 w 206730"/>
              <a:gd name="connsiteY12-3310" fmla="*/ 274906 h 485179"/>
              <a:gd name="connsiteX13-3311" fmla="*/ 117433 w 206730"/>
              <a:gd name="connsiteY13-3312" fmla="*/ 286047 h 485179"/>
              <a:gd name="connsiteX14-3313" fmla="*/ 117825 w 206730"/>
              <a:gd name="connsiteY14-3314" fmla="*/ 279208 h 485179"/>
              <a:gd name="connsiteX15-3315" fmla="*/ 112075 w 206730"/>
              <a:gd name="connsiteY15-3316" fmla="*/ 328017 h 485179"/>
              <a:gd name="connsiteX16-3317" fmla="*/ 126363 w 206730"/>
              <a:gd name="connsiteY16-3318" fmla="*/ 362843 h 485179"/>
              <a:gd name="connsiteX17-3319" fmla="*/ 169443 w 206730"/>
              <a:gd name="connsiteY17-3320" fmla="*/ 330838 h 485179"/>
              <a:gd name="connsiteX18-3321" fmla="*/ 170583 w 206730"/>
              <a:gd name="connsiteY18-3322" fmla="*/ 310622 h 485179"/>
              <a:gd name="connsiteX19-3323" fmla="*/ 188870 w 206730"/>
              <a:gd name="connsiteY19-3324" fmla="*/ 329803 h 485179"/>
              <a:gd name="connsiteX20-3325" fmla="*/ 181637 w 206730"/>
              <a:gd name="connsiteY20-3326" fmla="*/ 342073 h 485179"/>
              <a:gd name="connsiteX21-3327" fmla="*/ 128148 w 206730"/>
              <a:gd name="connsiteY21-3328" fmla="*/ 367308 h 485179"/>
              <a:gd name="connsiteX22-3329" fmla="*/ 206730 w 206730"/>
              <a:gd name="connsiteY22-3330" fmla="*/ 448568 h 485179"/>
              <a:gd name="connsiteX23-3331" fmla="*/ 206730 w 206730"/>
              <a:gd name="connsiteY23-3332" fmla="*/ 452140 h 485179"/>
              <a:gd name="connsiteX24-3333" fmla="*/ 186191 w 206730"/>
              <a:gd name="connsiteY24-3334" fmla="*/ 462855 h 485179"/>
              <a:gd name="connsiteX25-3335" fmla="*/ 108503 w 206730"/>
              <a:gd name="connsiteY25-3336" fmla="*/ 332482 h 485179"/>
              <a:gd name="connsiteX26-3337" fmla="*/ 108503 w 206730"/>
              <a:gd name="connsiteY26-3338" fmla="*/ 457497 h 485179"/>
              <a:gd name="connsiteX27-3339" fmla="*/ 87072 w 206730"/>
              <a:gd name="connsiteY27-3340" fmla="*/ 485179 h 485179"/>
              <a:gd name="connsiteX28-3341" fmla="*/ 59390 w 206730"/>
              <a:gd name="connsiteY28-3342" fmla="*/ 465534 h 485179"/>
              <a:gd name="connsiteX29-3343" fmla="*/ 59390 w 206730"/>
              <a:gd name="connsiteY29-3344" fmla="*/ 461962 h 485179"/>
              <a:gd name="connsiteX30-3345" fmla="*/ 87518 w 206730"/>
              <a:gd name="connsiteY30-3346" fmla="*/ 463748 h 485179"/>
              <a:gd name="connsiteX31-3347" fmla="*/ 95109 w 206730"/>
              <a:gd name="connsiteY31-3348" fmla="*/ 453033 h 485179"/>
              <a:gd name="connsiteX32-3349" fmla="*/ 95109 w 206730"/>
              <a:gd name="connsiteY32-3350" fmla="*/ 309265 h 485179"/>
              <a:gd name="connsiteX33-3351" fmla="*/ 94216 w 206730"/>
              <a:gd name="connsiteY33-3352" fmla="*/ 276225 h 485179"/>
              <a:gd name="connsiteX34-3353" fmla="*/ 14741 w 206730"/>
              <a:gd name="connsiteY34-3354" fmla="*/ 56257 h 485179"/>
              <a:gd name="connsiteX35-3355" fmla="*/ 18313 w 206730"/>
              <a:gd name="connsiteY35-3356" fmla="*/ 56257 h 485179"/>
              <a:gd name="connsiteX36-3357" fmla="*/ 20657 w 206730"/>
              <a:gd name="connsiteY36-3358" fmla="*/ 85055 h 485179"/>
              <a:gd name="connsiteX37-3359" fmla="*/ 20099 w 206730"/>
              <a:gd name="connsiteY37-3360" fmla="*/ 90190 h 485179"/>
              <a:gd name="connsiteX38-3361" fmla="*/ 12956 w 206730"/>
              <a:gd name="connsiteY38-3362" fmla="*/ 100459 h 485179"/>
              <a:gd name="connsiteX39-3363" fmla="*/ 2240 w 206730"/>
              <a:gd name="connsiteY39-3364" fmla="*/ 100905 h 485179"/>
              <a:gd name="connsiteX40-3365" fmla="*/ 2918 w 206730"/>
              <a:gd name="connsiteY40-3366" fmla="*/ 79082 h 485179"/>
              <a:gd name="connsiteX41-3367" fmla="*/ 14741 w 206730"/>
              <a:gd name="connsiteY41-3368" fmla="*/ 56257 h 485179"/>
              <a:gd name="connsiteX42-3369" fmla="*/ 168296 w 206730"/>
              <a:gd name="connsiteY42-3370" fmla="*/ 6090 h 485179"/>
              <a:gd name="connsiteX43-3371" fmla="*/ 179941 w 206730"/>
              <a:gd name="connsiteY43-3372" fmla="*/ 35915 h 485179"/>
              <a:gd name="connsiteX44-3373" fmla="*/ 180940 w 206730"/>
              <a:gd name="connsiteY44-3374" fmla="*/ 51542 h 485179"/>
              <a:gd name="connsiteX45-3375" fmla="*/ 156346 w 206730"/>
              <a:gd name="connsiteY45-3376" fmla="*/ 75546 h 485179"/>
              <a:gd name="connsiteX46-3377" fmla="*/ 104003 w 206730"/>
              <a:gd name="connsiteY46-3378" fmla="*/ 140874 h 485179"/>
              <a:gd name="connsiteX47-3379" fmla="*/ 84840 w 206730"/>
              <a:gd name="connsiteY47-3380" fmla="*/ 172343 h 485179"/>
              <a:gd name="connsiteX48-3381" fmla="*/ 102252 w 206730"/>
              <a:gd name="connsiteY48-3382" fmla="*/ 182165 h 485179"/>
              <a:gd name="connsiteX49-3383" fmla="*/ 171011 w 206730"/>
              <a:gd name="connsiteY49-3384" fmla="*/ 182165 h 485179"/>
              <a:gd name="connsiteX50-3385" fmla="*/ 184852 w 206730"/>
              <a:gd name="connsiteY50-3386" fmla="*/ 172343 h 485179"/>
              <a:gd name="connsiteX51-3387" fmla="*/ 188870 w 206730"/>
              <a:gd name="connsiteY51-3388" fmla="*/ 132159 h 485179"/>
              <a:gd name="connsiteX52-3389" fmla="*/ 193335 w 206730"/>
              <a:gd name="connsiteY52-3390" fmla="*/ 132159 h 485179"/>
              <a:gd name="connsiteX53-3391" fmla="*/ 194675 w 206730"/>
              <a:gd name="connsiteY53-3392" fmla="*/ 159395 h 485179"/>
              <a:gd name="connsiteX54-3393" fmla="*/ 203623 w 206730"/>
              <a:gd name="connsiteY54-3394" fmla="*/ 178594 h 485179"/>
              <a:gd name="connsiteX55-3395" fmla="*/ 177262 w 206730"/>
              <a:gd name="connsiteY55-3396" fmla="*/ 199096 h 485179"/>
              <a:gd name="connsiteX56-3397" fmla="*/ 101359 w 206730"/>
              <a:gd name="connsiteY56-3398" fmla="*/ 192881 h 485179"/>
              <a:gd name="connsiteX57-3399" fmla="*/ 73677 w 206730"/>
              <a:gd name="connsiteY57-3400" fmla="*/ 183505 h 485179"/>
              <a:gd name="connsiteX58-3401" fmla="*/ 77249 w 206730"/>
              <a:gd name="connsiteY58-3402" fmla="*/ 154037 h 485179"/>
              <a:gd name="connsiteX59-3403" fmla="*/ 161153 w 206730"/>
              <a:gd name="connsiteY59-3404" fmla="*/ 39915 h 485179"/>
              <a:gd name="connsiteX60-3405" fmla="*/ 104931 w 206730"/>
              <a:gd name="connsiteY60-3406" fmla="*/ 32147 h 485179"/>
              <a:gd name="connsiteX61-3407" fmla="*/ 83500 w 206730"/>
              <a:gd name="connsiteY61-3408" fmla="*/ 34825 h 485179"/>
              <a:gd name="connsiteX62-3409" fmla="*/ 75463 w 206730"/>
              <a:gd name="connsiteY62-3410" fmla="*/ 26789 h 485179"/>
              <a:gd name="connsiteX63-3411" fmla="*/ 166474 w 206730"/>
              <a:gd name="connsiteY63-3412" fmla="*/ 17467 h 485179"/>
              <a:gd name="connsiteX64-3413" fmla="*/ 168296 w 206730"/>
              <a:gd name="connsiteY64-3414" fmla="*/ 6090 h 485179"/>
              <a:gd name="connsiteX65-3415" fmla="*/ 33494 w 206730"/>
              <a:gd name="connsiteY65-3416" fmla="*/ 0 h 485179"/>
              <a:gd name="connsiteX66-3417" fmla="*/ 54925 w 206730"/>
              <a:gd name="connsiteY66-3418" fmla="*/ 8929 h 485179"/>
              <a:gd name="connsiteX67-3419" fmla="*/ 53103 w 206730"/>
              <a:gd name="connsiteY67-3420" fmla="*/ 3644 h 485179"/>
              <a:gd name="connsiteX68-3421" fmla="*/ 46888 w 206730"/>
              <a:gd name="connsiteY68-3422" fmla="*/ 48220 h 485179"/>
              <a:gd name="connsiteX69-3423" fmla="*/ 78105 w 206730"/>
              <a:gd name="connsiteY69-3424" fmla="*/ 59614 h 485179"/>
              <a:gd name="connsiteX70-3425" fmla="*/ 85678 w 206730"/>
              <a:gd name="connsiteY70-3426" fmla="*/ 85206 h 485179"/>
              <a:gd name="connsiteX71-3427" fmla="*/ 71891 w 206730"/>
              <a:gd name="connsiteY71-3428" fmla="*/ 82599 h 485179"/>
              <a:gd name="connsiteX72-3429" fmla="*/ 63408 w 206730"/>
              <a:gd name="connsiteY72-3430" fmla="*/ 75009 h 485179"/>
              <a:gd name="connsiteX73-3431" fmla="*/ 46888 w 206730"/>
              <a:gd name="connsiteY73-3432" fmla="*/ 52685 h 485179"/>
              <a:gd name="connsiteX74-3433" fmla="*/ 46888 w 206730"/>
              <a:gd name="connsiteY74-3434" fmla="*/ 166092 h 485179"/>
              <a:gd name="connsiteX75-3435" fmla="*/ 44674 w 206730"/>
              <a:gd name="connsiteY75-3436" fmla="*/ 190042 h 485179"/>
              <a:gd name="connsiteX76-3437" fmla="*/ 38155 w 206730"/>
              <a:gd name="connsiteY76-3438" fmla="*/ 238242 h 485179"/>
              <a:gd name="connsiteX77-3439" fmla="*/ 34387 w 206730"/>
              <a:gd name="connsiteY77-3440" fmla="*/ 160734 h 485179"/>
              <a:gd name="connsiteX78-3441" fmla="*/ 34387 w 206730"/>
              <a:gd name="connsiteY78-3442" fmla="*/ 33040 h 485179"/>
              <a:gd name="connsiteX79-3443" fmla="*/ 33494 w 206730"/>
              <a:gd name="connsiteY79-3444" fmla="*/ 0 h 485179"/>
              <a:gd name="connsiteX0-3445" fmla="*/ 76981 w 206730"/>
              <a:gd name="connsiteY0-3446" fmla="*/ 321839 h 485179"/>
              <a:gd name="connsiteX1-3447" fmla="*/ 85286 w 206730"/>
              <a:gd name="connsiteY1-3448" fmla="*/ 348555 h 485179"/>
              <a:gd name="connsiteX2-3449" fmla="*/ 76356 w 206730"/>
              <a:gd name="connsiteY2-3450" fmla="*/ 353020 h 485179"/>
              <a:gd name="connsiteX3-3451" fmla="*/ 2240 w 206730"/>
              <a:gd name="connsiteY3-3452" fmla="*/ 467320 h 485179"/>
              <a:gd name="connsiteX4-3453" fmla="*/ 454 w 206730"/>
              <a:gd name="connsiteY4-3454" fmla="*/ 464641 h 485179"/>
              <a:gd name="connsiteX5-3455" fmla="*/ 62069 w 206730"/>
              <a:gd name="connsiteY5-3456" fmla="*/ 350341 h 485179"/>
              <a:gd name="connsiteX6-3457" fmla="*/ 34387 w 206730"/>
              <a:gd name="connsiteY6-3458" fmla="*/ 350341 h 485179"/>
              <a:gd name="connsiteX7-3459" fmla="*/ 12956 w 206730"/>
              <a:gd name="connsiteY7-3460" fmla="*/ 353020 h 485179"/>
              <a:gd name="connsiteX8-3461" fmla="*/ 4919 w 206730"/>
              <a:gd name="connsiteY8-3462" fmla="*/ 344983 h 485179"/>
              <a:gd name="connsiteX9-3463" fmla="*/ 61176 w 206730"/>
              <a:gd name="connsiteY9-3464" fmla="*/ 341876 h 485179"/>
              <a:gd name="connsiteX10-3465" fmla="*/ 76981 w 206730"/>
              <a:gd name="connsiteY10-3466" fmla="*/ 321839 h 485179"/>
              <a:gd name="connsiteX11-3467" fmla="*/ 94216 w 206730"/>
              <a:gd name="connsiteY11-3468" fmla="*/ 276225 h 485179"/>
              <a:gd name="connsiteX12-3469" fmla="*/ 108850 w 206730"/>
              <a:gd name="connsiteY12-3470" fmla="*/ 274906 h 485179"/>
              <a:gd name="connsiteX13-3471" fmla="*/ 117433 w 206730"/>
              <a:gd name="connsiteY13-3472" fmla="*/ 286047 h 485179"/>
              <a:gd name="connsiteX14-3473" fmla="*/ 117825 w 206730"/>
              <a:gd name="connsiteY14-3474" fmla="*/ 279208 h 485179"/>
              <a:gd name="connsiteX15-3475" fmla="*/ 112075 w 206730"/>
              <a:gd name="connsiteY15-3476" fmla="*/ 328017 h 485179"/>
              <a:gd name="connsiteX16-3477" fmla="*/ 126363 w 206730"/>
              <a:gd name="connsiteY16-3478" fmla="*/ 362843 h 485179"/>
              <a:gd name="connsiteX17-3479" fmla="*/ 169443 w 206730"/>
              <a:gd name="connsiteY17-3480" fmla="*/ 330838 h 485179"/>
              <a:gd name="connsiteX18-3481" fmla="*/ 170583 w 206730"/>
              <a:gd name="connsiteY18-3482" fmla="*/ 310622 h 485179"/>
              <a:gd name="connsiteX19-3483" fmla="*/ 188870 w 206730"/>
              <a:gd name="connsiteY19-3484" fmla="*/ 329803 h 485179"/>
              <a:gd name="connsiteX20-3485" fmla="*/ 181637 w 206730"/>
              <a:gd name="connsiteY20-3486" fmla="*/ 342073 h 485179"/>
              <a:gd name="connsiteX21-3487" fmla="*/ 128148 w 206730"/>
              <a:gd name="connsiteY21-3488" fmla="*/ 367308 h 485179"/>
              <a:gd name="connsiteX22-3489" fmla="*/ 206730 w 206730"/>
              <a:gd name="connsiteY22-3490" fmla="*/ 448568 h 485179"/>
              <a:gd name="connsiteX23-3491" fmla="*/ 206730 w 206730"/>
              <a:gd name="connsiteY23-3492" fmla="*/ 452140 h 485179"/>
              <a:gd name="connsiteX24-3493" fmla="*/ 186191 w 206730"/>
              <a:gd name="connsiteY24-3494" fmla="*/ 462855 h 485179"/>
              <a:gd name="connsiteX25-3495" fmla="*/ 108503 w 206730"/>
              <a:gd name="connsiteY25-3496" fmla="*/ 332482 h 485179"/>
              <a:gd name="connsiteX26-3497" fmla="*/ 108503 w 206730"/>
              <a:gd name="connsiteY26-3498" fmla="*/ 457497 h 485179"/>
              <a:gd name="connsiteX27-3499" fmla="*/ 87072 w 206730"/>
              <a:gd name="connsiteY27-3500" fmla="*/ 485179 h 485179"/>
              <a:gd name="connsiteX28-3501" fmla="*/ 59390 w 206730"/>
              <a:gd name="connsiteY28-3502" fmla="*/ 465534 h 485179"/>
              <a:gd name="connsiteX29-3503" fmla="*/ 59390 w 206730"/>
              <a:gd name="connsiteY29-3504" fmla="*/ 461962 h 485179"/>
              <a:gd name="connsiteX30-3505" fmla="*/ 87518 w 206730"/>
              <a:gd name="connsiteY30-3506" fmla="*/ 463748 h 485179"/>
              <a:gd name="connsiteX31-3507" fmla="*/ 95109 w 206730"/>
              <a:gd name="connsiteY31-3508" fmla="*/ 453033 h 485179"/>
              <a:gd name="connsiteX32-3509" fmla="*/ 95109 w 206730"/>
              <a:gd name="connsiteY32-3510" fmla="*/ 309265 h 485179"/>
              <a:gd name="connsiteX33-3511" fmla="*/ 94216 w 206730"/>
              <a:gd name="connsiteY33-3512" fmla="*/ 276225 h 485179"/>
              <a:gd name="connsiteX34-3513" fmla="*/ 14741 w 206730"/>
              <a:gd name="connsiteY34-3514" fmla="*/ 56257 h 485179"/>
              <a:gd name="connsiteX35-3515" fmla="*/ 18313 w 206730"/>
              <a:gd name="connsiteY35-3516" fmla="*/ 56257 h 485179"/>
              <a:gd name="connsiteX36-3517" fmla="*/ 20657 w 206730"/>
              <a:gd name="connsiteY36-3518" fmla="*/ 85055 h 485179"/>
              <a:gd name="connsiteX37-3519" fmla="*/ 20099 w 206730"/>
              <a:gd name="connsiteY37-3520" fmla="*/ 90190 h 485179"/>
              <a:gd name="connsiteX38-3521" fmla="*/ 12956 w 206730"/>
              <a:gd name="connsiteY38-3522" fmla="*/ 100459 h 485179"/>
              <a:gd name="connsiteX39-3523" fmla="*/ 2240 w 206730"/>
              <a:gd name="connsiteY39-3524" fmla="*/ 100905 h 485179"/>
              <a:gd name="connsiteX40-3525" fmla="*/ 2918 w 206730"/>
              <a:gd name="connsiteY40-3526" fmla="*/ 79082 h 485179"/>
              <a:gd name="connsiteX41-3527" fmla="*/ 14741 w 206730"/>
              <a:gd name="connsiteY41-3528" fmla="*/ 56257 h 485179"/>
              <a:gd name="connsiteX42-3529" fmla="*/ 168296 w 206730"/>
              <a:gd name="connsiteY42-3530" fmla="*/ 6090 h 485179"/>
              <a:gd name="connsiteX43-3531" fmla="*/ 179941 w 206730"/>
              <a:gd name="connsiteY43-3532" fmla="*/ 35915 h 485179"/>
              <a:gd name="connsiteX44-3533" fmla="*/ 180940 w 206730"/>
              <a:gd name="connsiteY44-3534" fmla="*/ 51542 h 485179"/>
              <a:gd name="connsiteX45-3535" fmla="*/ 156346 w 206730"/>
              <a:gd name="connsiteY45-3536" fmla="*/ 75546 h 485179"/>
              <a:gd name="connsiteX46-3537" fmla="*/ 104003 w 206730"/>
              <a:gd name="connsiteY46-3538" fmla="*/ 140874 h 485179"/>
              <a:gd name="connsiteX47-3539" fmla="*/ 84840 w 206730"/>
              <a:gd name="connsiteY47-3540" fmla="*/ 172343 h 485179"/>
              <a:gd name="connsiteX48-3541" fmla="*/ 102252 w 206730"/>
              <a:gd name="connsiteY48-3542" fmla="*/ 182165 h 485179"/>
              <a:gd name="connsiteX49-3543" fmla="*/ 171011 w 206730"/>
              <a:gd name="connsiteY49-3544" fmla="*/ 182165 h 485179"/>
              <a:gd name="connsiteX50-3545" fmla="*/ 184852 w 206730"/>
              <a:gd name="connsiteY50-3546" fmla="*/ 172343 h 485179"/>
              <a:gd name="connsiteX51-3547" fmla="*/ 188870 w 206730"/>
              <a:gd name="connsiteY51-3548" fmla="*/ 132159 h 485179"/>
              <a:gd name="connsiteX52-3549" fmla="*/ 193335 w 206730"/>
              <a:gd name="connsiteY52-3550" fmla="*/ 132159 h 485179"/>
              <a:gd name="connsiteX53-3551" fmla="*/ 194675 w 206730"/>
              <a:gd name="connsiteY53-3552" fmla="*/ 159395 h 485179"/>
              <a:gd name="connsiteX54-3553" fmla="*/ 203623 w 206730"/>
              <a:gd name="connsiteY54-3554" fmla="*/ 178594 h 485179"/>
              <a:gd name="connsiteX55-3555" fmla="*/ 177262 w 206730"/>
              <a:gd name="connsiteY55-3556" fmla="*/ 199096 h 485179"/>
              <a:gd name="connsiteX56-3557" fmla="*/ 101359 w 206730"/>
              <a:gd name="connsiteY56-3558" fmla="*/ 192881 h 485179"/>
              <a:gd name="connsiteX57-3559" fmla="*/ 73677 w 206730"/>
              <a:gd name="connsiteY57-3560" fmla="*/ 183505 h 485179"/>
              <a:gd name="connsiteX58-3561" fmla="*/ 77249 w 206730"/>
              <a:gd name="connsiteY58-3562" fmla="*/ 154037 h 485179"/>
              <a:gd name="connsiteX59-3563" fmla="*/ 161153 w 206730"/>
              <a:gd name="connsiteY59-3564" fmla="*/ 39915 h 485179"/>
              <a:gd name="connsiteX60-3565" fmla="*/ 104931 w 206730"/>
              <a:gd name="connsiteY60-3566" fmla="*/ 32147 h 485179"/>
              <a:gd name="connsiteX61-3567" fmla="*/ 83500 w 206730"/>
              <a:gd name="connsiteY61-3568" fmla="*/ 34825 h 485179"/>
              <a:gd name="connsiteX62-3569" fmla="*/ 75463 w 206730"/>
              <a:gd name="connsiteY62-3570" fmla="*/ 26789 h 485179"/>
              <a:gd name="connsiteX63-3571" fmla="*/ 166474 w 206730"/>
              <a:gd name="connsiteY63-3572" fmla="*/ 17467 h 485179"/>
              <a:gd name="connsiteX64-3573" fmla="*/ 168296 w 206730"/>
              <a:gd name="connsiteY64-3574" fmla="*/ 6090 h 485179"/>
              <a:gd name="connsiteX65-3575" fmla="*/ 33494 w 206730"/>
              <a:gd name="connsiteY65-3576" fmla="*/ 0 h 485179"/>
              <a:gd name="connsiteX66-3577" fmla="*/ 54925 w 206730"/>
              <a:gd name="connsiteY66-3578" fmla="*/ 8929 h 485179"/>
              <a:gd name="connsiteX67-3579" fmla="*/ 53103 w 206730"/>
              <a:gd name="connsiteY67-3580" fmla="*/ 3644 h 485179"/>
              <a:gd name="connsiteX68-3581" fmla="*/ 46888 w 206730"/>
              <a:gd name="connsiteY68-3582" fmla="*/ 48220 h 485179"/>
              <a:gd name="connsiteX69-3583" fmla="*/ 78105 w 206730"/>
              <a:gd name="connsiteY69-3584" fmla="*/ 59614 h 485179"/>
              <a:gd name="connsiteX70-3585" fmla="*/ 85678 w 206730"/>
              <a:gd name="connsiteY70-3586" fmla="*/ 85206 h 485179"/>
              <a:gd name="connsiteX71-3587" fmla="*/ 71891 w 206730"/>
              <a:gd name="connsiteY71-3588" fmla="*/ 82599 h 485179"/>
              <a:gd name="connsiteX72-3589" fmla="*/ 63408 w 206730"/>
              <a:gd name="connsiteY72-3590" fmla="*/ 75009 h 485179"/>
              <a:gd name="connsiteX73-3591" fmla="*/ 46888 w 206730"/>
              <a:gd name="connsiteY73-3592" fmla="*/ 52685 h 485179"/>
              <a:gd name="connsiteX74-3593" fmla="*/ 46888 w 206730"/>
              <a:gd name="connsiteY74-3594" fmla="*/ 166092 h 485179"/>
              <a:gd name="connsiteX75-3595" fmla="*/ 44674 w 206730"/>
              <a:gd name="connsiteY75-3596" fmla="*/ 190042 h 485179"/>
              <a:gd name="connsiteX76-3597" fmla="*/ 38155 w 206730"/>
              <a:gd name="connsiteY76-3598" fmla="*/ 238242 h 485179"/>
              <a:gd name="connsiteX77-3599" fmla="*/ 34387 w 206730"/>
              <a:gd name="connsiteY77-3600" fmla="*/ 160734 h 485179"/>
              <a:gd name="connsiteX78-3601" fmla="*/ 34387 w 206730"/>
              <a:gd name="connsiteY78-3602" fmla="*/ 33040 h 485179"/>
              <a:gd name="connsiteX79-3603" fmla="*/ 33494 w 206730"/>
              <a:gd name="connsiteY79-3604" fmla="*/ 0 h 485179"/>
              <a:gd name="connsiteX0-3605" fmla="*/ 76981 w 206730"/>
              <a:gd name="connsiteY0-3606" fmla="*/ 321839 h 485179"/>
              <a:gd name="connsiteX1-3607" fmla="*/ 85286 w 206730"/>
              <a:gd name="connsiteY1-3608" fmla="*/ 348555 h 485179"/>
              <a:gd name="connsiteX2-3609" fmla="*/ 76356 w 206730"/>
              <a:gd name="connsiteY2-3610" fmla="*/ 353020 h 485179"/>
              <a:gd name="connsiteX3-3611" fmla="*/ 2240 w 206730"/>
              <a:gd name="connsiteY3-3612" fmla="*/ 467320 h 485179"/>
              <a:gd name="connsiteX4-3613" fmla="*/ 11330 w 206730"/>
              <a:gd name="connsiteY4-3614" fmla="*/ 458426 h 485179"/>
              <a:gd name="connsiteX5-3615" fmla="*/ 62069 w 206730"/>
              <a:gd name="connsiteY5-3616" fmla="*/ 350341 h 485179"/>
              <a:gd name="connsiteX6-3617" fmla="*/ 34387 w 206730"/>
              <a:gd name="connsiteY6-3618" fmla="*/ 350341 h 485179"/>
              <a:gd name="connsiteX7-3619" fmla="*/ 12956 w 206730"/>
              <a:gd name="connsiteY7-3620" fmla="*/ 353020 h 485179"/>
              <a:gd name="connsiteX8-3621" fmla="*/ 4919 w 206730"/>
              <a:gd name="connsiteY8-3622" fmla="*/ 344983 h 485179"/>
              <a:gd name="connsiteX9-3623" fmla="*/ 61176 w 206730"/>
              <a:gd name="connsiteY9-3624" fmla="*/ 341876 h 485179"/>
              <a:gd name="connsiteX10-3625" fmla="*/ 76981 w 206730"/>
              <a:gd name="connsiteY10-3626" fmla="*/ 321839 h 485179"/>
              <a:gd name="connsiteX11-3627" fmla="*/ 94216 w 206730"/>
              <a:gd name="connsiteY11-3628" fmla="*/ 276225 h 485179"/>
              <a:gd name="connsiteX12-3629" fmla="*/ 108850 w 206730"/>
              <a:gd name="connsiteY12-3630" fmla="*/ 274906 h 485179"/>
              <a:gd name="connsiteX13-3631" fmla="*/ 117433 w 206730"/>
              <a:gd name="connsiteY13-3632" fmla="*/ 286047 h 485179"/>
              <a:gd name="connsiteX14-3633" fmla="*/ 117825 w 206730"/>
              <a:gd name="connsiteY14-3634" fmla="*/ 279208 h 485179"/>
              <a:gd name="connsiteX15-3635" fmla="*/ 112075 w 206730"/>
              <a:gd name="connsiteY15-3636" fmla="*/ 328017 h 485179"/>
              <a:gd name="connsiteX16-3637" fmla="*/ 126363 w 206730"/>
              <a:gd name="connsiteY16-3638" fmla="*/ 362843 h 485179"/>
              <a:gd name="connsiteX17-3639" fmla="*/ 169443 w 206730"/>
              <a:gd name="connsiteY17-3640" fmla="*/ 330838 h 485179"/>
              <a:gd name="connsiteX18-3641" fmla="*/ 170583 w 206730"/>
              <a:gd name="connsiteY18-3642" fmla="*/ 310622 h 485179"/>
              <a:gd name="connsiteX19-3643" fmla="*/ 188870 w 206730"/>
              <a:gd name="connsiteY19-3644" fmla="*/ 329803 h 485179"/>
              <a:gd name="connsiteX20-3645" fmla="*/ 181637 w 206730"/>
              <a:gd name="connsiteY20-3646" fmla="*/ 342073 h 485179"/>
              <a:gd name="connsiteX21-3647" fmla="*/ 128148 w 206730"/>
              <a:gd name="connsiteY21-3648" fmla="*/ 367308 h 485179"/>
              <a:gd name="connsiteX22-3649" fmla="*/ 206730 w 206730"/>
              <a:gd name="connsiteY22-3650" fmla="*/ 448568 h 485179"/>
              <a:gd name="connsiteX23-3651" fmla="*/ 206730 w 206730"/>
              <a:gd name="connsiteY23-3652" fmla="*/ 452140 h 485179"/>
              <a:gd name="connsiteX24-3653" fmla="*/ 186191 w 206730"/>
              <a:gd name="connsiteY24-3654" fmla="*/ 462855 h 485179"/>
              <a:gd name="connsiteX25-3655" fmla="*/ 108503 w 206730"/>
              <a:gd name="connsiteY25-3656" fmla="*/ 332482 h 485179"/>
              <a:gd name="connsiteX26-3657" fmla="*/ 108503 w 206730"/>
              <a:gd name="connsiteY26-3658" fmla="*/ 457497 h 485179"/>
              <a:gd name="connsiteX27-3659" fmla="*/ 87072 w 206730"/>
              <a:gd name="connsiteY27-3660" fmla="*/ 485179 h 485179"/>
              <a:gd name="connsiteX28-3661" fmla="*/ 59390 w 206730"/>
              <a:gd name="connsiteY28-3662" fmla="*/ 465534 h 485179"/>
              <a:gd name="connsiteX29-3663" fmla="*/ 59390 w 206730"/>
              <a:gd name="connsiteY29-3664" fmla="*/ 461962 h 485179"/>
              <a:gd name="connsiteX30-3665" fmla="*/ 87518 w 206730"/>
              <a:gd name="connsiteY30-3666" fmla="*/ 463748 h 485179"/>
              <a:gd name="connsiteX31-3667" fmla="*/ 95109 w 206730"/>
              <a:gd name="connsiteY31-3668" fmla="*/ 453033 h 485179"/>
              <a:gd name="connsiteX32-3669" fmla="*/ 95109 w 206730"/>
              <a:gd name="connsiteY32-3670" fmla="*/ 309265 h 485179"/>
              <a:gd name="connsiteX33-3671" fmla="*/ 94216 w 206730"/>
              <a:gd name="connsiteY33-3672" fmla="*/ 276225 h 485179"/>
              <a:gd name="connsiteX34-3673" fmla="*/ 14741 w 206730"/>
              <a:gd name="connsiteY34-3674" fmla="*/ 56257 h 485179"/>
              <a:gd name="connsiteX35-3675" fmla="*/ 18313 w 206730"/>
              <a:gd name="connsiteY35-3676" fmla="*/ 56257 h 485179"/>
              <a:gd name="connsiteX36-3677" fmla="*/ 20657 w 206730"/>
              <a:gd name="connsiteY36-3678" fmla="*/ 85055 h 485179"/>
              <a:gd name="connsiteX37-3679" fmla="*/ 20099 w 206730"/>
              <a:gd name="connsiteY37-3680" fmla="*/ 90190 h 485179"/>
              <a:gd name="connsiteX38-3681" fmla="*/ 12956 w 206730"/>
              <a:gd name="connsiteY38-3682" fmla="*/ 100459 h 485179"/>
              <a:gd name="connsiteX39-3683" fmla="*/ 2240 w 206730"/>
              <a:gd name="connsiteY39-3684" fmla="*/ 100905 h 485179"/>
              <a:gd name="connsiteX40-3685" fmla="*/ 2918 w 206730"/>
              <a:gd name="connsiteY40-3686" fmla="*/ 79082 h 485179"/>
              <a:gd name="connsiteX41-3687" fmla="*/ 14741 w 206730"/>
              <a:gd name="connsiteY41-3688" fmla="*/ 56257 h 485179"/>
              <a:gd name="connsiteX42-3689" fmla="*/ 168296 w 206730"/>
              <a:gd name="connsiteY42-3690" fmla="*/ 6090 h 485179"/>
              <a:gd name="connsiteX43-3691" fmla="*/ 179941 w 206730"/>
              <a:gd name="connsiteY43-3692" fmla="*/ 35915 h 485179"/>
              <a:gd name="connsiteX44-3693" fmla="*/ 180940 w 206730"/>
              <a:gd name="connsiteY44-3694" fmla="*/ 51542 h 485179"/>
              <a:gd name="connsiteX45-3695" fmla="*/ 156346 w 206730"/>
              <a:gd name="connsiteY45-3696" fmla="*/ 75546 h 485179"/>
              <a:gd name="connsiteX46-3697" fmla="*/ 104003 w 206730"/>
              <a:gd name="connsiteY46-3698" fmla="*/ 140874 h 485179"/>
              <a:gd name="connsiteX47-3699" fmla="*/ 84840 w 206730"/>
              <a:gd name="connsiteY47-3700" fmla="*/ 172343 h 485179"/>
              <a:gd name="connsiteX48-3701" fmla="*/ 102252 w 206730"/>
              <a:gd name="connsiteY48-3702" fmla="*/ 182165 h 485179"/>
              <a:gd name="connsiteX49-3703" fmla="*/ 171011 w 206730"/>
              <a:gd name="connsiteY49-3704" fmla="*/ 182165 h 485179"/>
              <a:gd name="connsiteX50-3705" fmla="*/ 184852 w 206730"/>
              <a:gd name="connsiteY50-3706" fmla="*/ 172343 h 485179"/>
              <a:gd name="connsiteX51-3707" fmla="*/ 188870 w 206730"/>
              <a:gd name="connsiteY51-3708" fmla="*/ 132159 h 485179"/>
              <a:gd name="connsiteX52-3709" fmla="*/ 193335 w 206730"/>
              <a:gd name="connsiteY52-3710" fmla="*/ 132159 h 485179"/>
              <a:gd name="connsiteX53-3711" fmla="*/ 194675 w 206730"/>
              <a:gd name="connsiteY53-3712" fmla="*/ 159395 h 485179"/>
              <a:gd name="connsiteX54-3713" fmla="*/ 203623 w 206730"/>
              <a:gd name="connsiteY54-3714" fmla="*/ 178594 h 485179"/>
              <a:gd name="connsiteX55-3715" fmla="*/ 177262 w 206730"/>
              <a:gd name="connsiteY55-3716" fmla="*/ 199096 h 485179"/>
              <a:gd name="connsiteX56-3717" fmla="*/ 101359 w 206730"/>
              <a:gd name="connsiteY56-3718" fmla="*/ 192881 h 485179"/>
              <a:gd name="connsiteX57-3719" fmla="*/ 73677 w 206730"/>
              <a:gd name="connsiteY57-3720" fmla="*/ 183505 h 485179"/>
              <a:gd name="connsiteX58-3721" fmla="*/ 77249 w 206730"/>
              <a:gd name="connsiteY58-3722" fmla="*/ 154037 h 485179"/>
              <a:gd name="connsiteX59-3723" fmla="*/ 161153 w 206730"/>
              <a:gd name="connsiteY59-3724" fmla="*/ 39915 h 485179"/>
              <a:gd name="connsiteX60-3725" fmla="*/ 104931 w 206730"/>
              <a:gd name="connsiteY60-3726" fmla="*/ 32147 h 485179"/>
              <a:gd name="connsiteX61-3727" fmla="*/ 83500 w 206730"/>
              <a:gd name="connsiteY61-3728" fmla="*/ 34825 h 485179"/>
              <a:gd name="connsiteX62-3729" fmla="*/ 75463 w 206730"/>
              <a:gd name="connsiteY62-3730" fmla="*/ 26789 h 485179"/>
              <a:gd name="connsiteX63-3731" fmla="*/ 166474 w 206730"/>
              <a:gd name="connsiteY63-3732" fmla="*/ 17467 h 485179"/>
              <a:gd name="connsiteX64-3733" fmla="*/ 168296 w 206730"/>
              <a:gd name="connsiteY64-3734" fmla="*/ 6090 h 485179"/>
              <a:gd name="connsiteX65-3735" fmla="*/ 33494 w 206730"/>
              <a:gd name="connsiteY65-3736" fmla="*/ 0 h 485179"/>
              <a:gd name="connsiteX66-3737" fmla="*/ 54925 w 206730"/>
              <a:gd name="connsiteY66-3738" fmla="*/ 8929 h 485179"/>
              <a:gd name="connsiteX67-3739" fmla="*/ 53103 w 206730"/>
              <a:gd name="connsiteY67-3740" fmla="*/ 3644 h 485179"/>
              <a:gd name="connsiteX68-3741" fmla="*/ 46888 w 206730"/>
              <a:gd name="connsiteY68-3742" fmla="*/ 48220 h 485179"/>
              <a:gd name="connsiteX69-3743" fmla="*/ 78105 w 206730"/>
              <a:gd name="connsiteY69-3744" fmla="*/ 59614 h 485179"/>
              <a:gd name="connsiteX70-3745" fmla="*/ 85678 w 206730"/>
              <a:gd name="connsiteY70-3746" fmla="*/ 85206 h 485179"/>
              <a:gd name="connsiteX71-3747" fmla="*/ 71891 w 206730"/>
              <a:gd name="connsiteY71-3748" fmla="*/ 82599 h 485179"/>
              <a:gd name="connsiteX72-3749" fmla="*/ 63408 w 206730"/>
              <a:gd name="connsiteY72-3750" fmla="*/ 75009 h 485179"/>
              <a:gd name="connsiteX73-3751" fmla="*/ 46888 w 206730"/>
              <a:gd name="connsiteY73-3752" fmla="*/ 52685 h 485179"/>
              <a:gd name="connsiteX74-3753" fmla="*/ 46888 w 206730"/>
              <a:gd name="connsiteY74-3754" fmla="*/ 166092 h 485179"/>
              <a:gd name="connsiteX75-3755" fmla="*/ 44674 w 206730"/>
              <a:gd name="connsiteY75-3756" fmla="*/ 190042 h 485179"/>
              <a:gd name="connsiteX76-3757" fmla="*/ 38155 w 206730"/>
              <a:gd name="connsiteY76-3758" fmla="*/ 238242 h 485179"/>
              <a:gd name="connsiteX77-3759" fmla="*/ 34387 w 206730"/>
              <a:gd name="connsiteY77-3760" fmla="*/ 160734 h 485179"/>
              <a:gd name="connsiteX78-3761" fmla="*/ 34387 w 206730"/>
              <a:gd name="connsiteY78-3762" fmla="*/ 33040 h 485179"/>
              <a:gd name="connsiteX79-3763" fmla="*/ 33494 w 206730"/>
              <a:gd name="connsiteY79-3764" fmla="*/ 0 h 485179"/>
              <a:gd name="connsiteX0-3765" fmla="*/ 76981 w 206730"/>
              <a:gd name="connsiteY0-3766" fmla="*/ 321839 h 496055"/>
              <a:gd name="connsiteX1-3767" fmla="*/ 85286 w 206730"/>
              <a:gd name="connsiteY1-3768" fmla="*/ 348555 h 496055"/>
              <a:gd name="connsiteX2-3769" fmla="*/ 76356 w 206730"/>
              <a:gd name="connsiteY2-3770" fmla="*/ 353020 h 496055"/>
              <a:gd name="connsiteX3-3771" fmla="*/ 2240 w 206730"/>
              <a:gd name="connsiteY3-3772" fmla="*/ 467320 h 496055"/>
              <a:gd name="connsiteX4-3773" fmla="*/ 11330 w 206730"/>
              <a:gd name="connsiteY4-3774" fmla="*/ 458426 h 496055"/>
              <a:gd name="connsiteX5-3775" fmla="*/ 62069 w 206730"/>
              <a:gd name="connsiteY5-3776" fmla="*/ 350341 h 496055"/>
              <a:gd name="connsiteX6-3777" fmla="*/ 34387 w 206730"/>
              <a:gd name="connsiteY6-3778" fmla="*/ 350341 h 496055"/>
              <a:gd name="connsiteX7-3779" fmla="*/ 12956 w 206730"/>
              <a:gd name="connsiteY7-3780" fmla="*/ 353020 h 496055"/>
              <a:gd name="connsiteX8-3781" fmla="*/ 4919 w 206730"/>
              <a:gd name="connsiteY8-3782" fmla="*/ 344983 h 496055"/>
              <a:gd name="connsiteX9-3783" fmla="*/ 61176 w 206730"/>
              <a:gd name="connsiteY9-3784" fmla="*/ 341876 h 496055"/>
              <a:gd name="connsiteX10-3785" fmla="*/ 76981 w 206730"/>
              <a:gd name="connsiteY10-3786" fmla="*/ 321839 h 496055"/>
              <a:gd name="connsiteX11-3787" fmla="*/ 94216 w 206730"/>
              <a:gd name="connsiteY11-3788" fmla="*/ 276225 h 496055"/>
              <a:gd name="connsiteX12-3789" fmla="*/ 108850 w 206730"/>
              <a:gd name="connsiteY12-3790" fmla="*/ 274906 h 496055"/>
              <a:gd name="connsiteX13-3791" fmla="*/ 117433 w 206730"/>
              <a:gd name="connsiteY13-3792" fmla="*/ 286047 h 496055"/>
              <a:gd name="connsiteX14-3793" fmla="*/ 117825 w 206730"/>
              <a:gd name="connsiteY14-3794" fmla="*/ 279208 h 496055"/>
              <a:gd name="connsiteX15-3795" fmla="*/ 112075 w 206730"/>
              <a:gd name="connsiteY15-3796" fmla="*/ 328017 h 496055"/>
              <a:gd name="connsiteX16-3797" fmla="*/ 126363 w 206730"/>
              <a:gd name="connsiteY16-3798" fmla="*/ 362843 h 496055"/>
              <a:gd name="connsiteX17-3799" fmla="*/ 169443 w 206730"/>
              <a:gd name="connsiteY17-3800" fmla="*/ 330838 h 496055"/>
              <a:gd name="connsiteX18-3801" fmla="*/ 170583 w 206730"/>
              <a:gd name="connsiteY18-3802" fmla="*/ 310622 h 496055"/>
              <a:gd name="connsiteX19-3803" fmla="*/ 188870 w 206730"/>
              <a:gd name="connsiteY19-3804" fmla="*/ 329803 h 496055"/>
              <a:gd name="connsiteX20-3805" fmla="*/ 181637 w 206730"/>
              <a:gd name="connsiteY20-3806" fmla="*/ 342073 h 496055"/>
              <a:gd name="connsiteX21-3807" fmla="*/ 128148 w 206730"/>
              <a:gd name="connsiteY21-3808" fmla="*/ 367308 h 496055"/>
              <a:gd name="connsiteX22-3809" fmla="*/ 206730 w 206730"/>
              <a:gd name="connsiteY22-3810" fmla="*/ 448568 h 496055"/>
              <a:gd name="connsiteX23-3811" fmla="*/ 206730 w 206730"/>
              <a:gd name="connsiteY23-3812" fmla="*/ 452140 h 496055"/>
              <a:gd name="connsiteX24-3813" fmla="*/ 186191 w 206730"/>
              <a:gd name="connsiteY24-3814" fmla="*/ 462855 h 496055"/>
              <a:gd name="connsiteX25-3815" fmla="*/ 108503 w 206730"/>
              <a:gd name="connsiteY25-3816" fmla="*/ 332482 h 496055"/>
              <a:gd name="connsiteX26-3817" fmla="*/ 108503 w 206730"/>
              <a:gd name="connsiteY26-3818" fmla="*/ 457497 h 496055"/>
              <a:gd name="connsiteX27-3819" fmla="*/ 99501 w 206730"/>
              <a:gd name="connsiteY27-3820" fmla="*/ 496055 h 496055"/>
              <a:gd name="connsiteX28-3821" fmla="*/ 59390 w 206730"/>
              <a:gd name="connsiteY28-3822" fmla="*/ 465534 h 496055"/>
              <a:gd name="connsiteX29-3823" fmla="*/ 59390 w 206730"/>
              <a:gd name="connsiteY29-3824" fmla="*/ 461962 h 496055"/>
              <a:gd name="connsiteX30-3825" fmla="*/ 87518 w 206730"/>
              <a:gd name="connsiteY30-3826" fmla="*/ 463748 h 496055"/>
              <a:gd name="connsiteX31-3827" fmla="*/ 95109 w 206730"/>
              <a:gd name="connsiteY31-3828" fmla="*/ 453033 h 496055"/>
              <a:gd name="connsiteX32-3829" fmla="*/ 95109 w 206730"/>
              <a:gd name="connsiteY32-3830" fmla="*/ 309265 h 496055"/>
              <a:gd name="connsiteX33-3831" fmla="*/ 94216 w 206730"/>
              <a:gd name="connsiteY33-3832" fmla="*/ 276225 h 496055"/>
              <a:gd name="connsiteX34-3833" fmla="*/ 14741 w 206730"/>
              <a:gd name="connsiteY34-3834" fmla="*/ 56257 h 496055"/>
              <a:gd name="connsiteX35-3835" fmla="*/ 18313 w 206730"/>
              <a:gd name="connsiteY35-3836" fmla="*/ 56257 h 496055"/>
              <a:gd name="connsiteX36-3837" fmla="*/ 20657 w 206730"/>
              <a:gd name="connsiteY36-3838" fmla="*/ 85055 h 496055"/>
              <a:gd name="connsiteX37-3839" fmla="*/ 20099 w 206730"/>
              <a:gd name="connsiteY37-3840" fmla="*/ 90190 h 496055"/>
              <a:gd name="connsiteX38-3841" fmla="*/ 12956 w 206730"/>
              <a:gd name="connsiteY38-3842" fmla="*/ 100459 h 496055"/>
              <a:gd name="connsiteX39-3843" fmla="*/ 2240 w 206730"/>
              <a:gd name="connsiteY39-3844" fmla="*/ 100905 h 496055"/>
              <a:gd name="connsiteX40-3845" fmla="*/ 2918 w 206730"/>
              <a:gd name="connsiteY40-3846" fmla="*/ 79082 h 496055"/>
              <a:gd name="connsiteX41-3847" fmla="*/ 14741 w 206730"/>
              <a:gd name="connsiteY41-3848" fmla="*/ 56257 h 496055"/>
              <a:gd name="connsiteX42-3849" fmla="*/ 168296 w 206730"/>
              <a:gd name="connsiteY42-3850" fmla="*/ 6090 h 496055"/>
              <a:gd name="connsiteX43-3851" fmla="*/ 179941 w 206730"/>
              <a:gd name="connsiteY43-3852" fmla="*/ 35915 h 496055"/>
              <a:gd name="connsiteX44-3853" fmla="*/ 180940 w 206730"/>
              <a:gd name="connsiteY44-3854" fmla="*/ 51542 h 496055"/>
              <a:gd name="connsiteX45-3855" fmla="*/ 156346 w 206730"/>
              <a:gd name="connsiteY45-3856" fmla="*/ 75546 h 496055"/>
              <a:gd name="connsiteX46-3857" fmla="*/ 104003 w 206730"/>
              <a:gd name="connsiteY46-3858" fmla="*/ 140874 h 496055"/>
              <a:gd name="connsiteX47-3859" fmla="*/ 84840 w 206730"/>
              <a:gd name="connsiteY47-3860" fmla="*/ 172343 h 496055"/>
              <a:gd name="connsiteX48-3861" fmla="*/ 102252 w 206730"/>
              <a:gd name="connsiteY48-3862" fmla="*/ 182165 h 496055"/>
              <a:gd name="connsiteX49-3863" fmla="*/ 171011 w 206730"/>
              <a:gd name="connsiteY49-3864" fmla="*/ 182165 h 496055"/>
              <a:gd name="connsiteX50-3865" fmla="*/ 184852 w 206730"/>
              <a:gd name="connsiteY50-3866" fmla="*/ 172343 h 496055"/>
              <a:gd name="connsiteX51-3867" fmla="*/ 188870 w 206730"/>
              <a:gd name="connsiteY51-3868" fmla="*/ 132159 h 496055"/>
              <a:gd name="connsiteX52-3869" fmla="*/ 193335 w 206730"/>
              <a:gd name="connsiteY52-3870" fmla="*/ 132159 h 496055"/>
              <a:gd name="connsiteX53-3871" fmla="*/ 194675 w 206730"/>
              <a:gd name="connsiteY53-3872" fmla="*/ 159395 h 496055"/>
              <a:gd name="connsiteX54-3873" fmla="*/ 203623 w 206730"/>
              <a:gd name="connsiteY54-3874" fmla="*/ 178594 h 496055"/>
              <a:gd name="connsiteX55-3875" fmla="*/ 177262 w 206730"/>
              <a:gd name="connsiteY55-3876" fmla="*/ 199096 h 496055"/>
              <a:gd name="connsiteX56-3877" fmla="*/ 101359 w 206730"/>
              <a:gd name="connsiteY56-3878" fmla="*/ 192881 h 496055"/>
              <a:gd name="connsiteX57-3879" fmla="*/ 73677 w 206730"/>
              <a:gd name="connsiteY57-3880" fmla="*/ 183505 h 496055"/>
              <a:gd name="connsiteX58-3881" fmla="*/ 77249 w 206730"/>
              <a:gd name="connsiteY58-3882" fmla="*/ 154037 h 496055"/>
              <a:gd name="connsiteX59-3883" fmla="*/ 161153 w 206730"/>
              <a:gd name="connsiteY59-3884" fmla="*/ 39915 h 496055"/>
              <a:gd name="connsiteX60-3885" fmla="*/ 104931 w 206730"/>
              <a:gd name="connsiteY60-3886" fmla="*/ 32147 h 496055"/>
              <a:gd name="connsiteX61-3887" fmla="*/ 83500 w 206730"/>
              <a:gd name="connsiteY61-3888" fmla="*/ 34825 h 496055"/>
              <a:gd name="connsiteX62-3889" fmla="*/ 75463 w 206730"/>
              <a:gd name="connsiteY62-3890" fmla="*/ 26789 h 496055"/>
              <a:gd name="connsiteX63-3891" fmla="*/ 166474 w 206730"/>
              <a:gd name="connsiteY63-3892" fmla="*/ 17467 h 496055"/>
              <a:gd name="connsiteX64-3893" fmla="*/ 168296 w 206730"/>
              <a:gd name="connsiteY64-3894" fmla="*/ 6090 h 496055"/>
              <a:gd name="connsiteX65-3895" fmla="*/ 33494 w 206730"/>
              <a:gd name="connsiteY65-3896" fmla="*/ 0 h 496055"/>
              <a:gd name="connsiteX66-3897" fmla="*/ 54925 w 206730"/>
              <a:gd name="connsiteY66-3898" fmla="*/ 8929 h 496055"/>
              <a:gd name="connsiteX67-3899" fmla="*/ 53103 w 206730"/>
              <a:gd name="connsiteY67-3900" fmla="*/ 3644 h 496055"/>
              <a:gd name="connsiteX68-3901" fmla="*/ 46888 w 206730"/>
              <a:gd name="connsiteY68-3902" fmla="*/ 48220 h 496055"/>
              <a:gd name="connsiteX69-3903" fmla="*/ 78105 w 206730"/>
              <a:gd name="connsiteY69-3904" fmla="*/ 59614 h 496055"/>
              <a:gd name="connsiteX70-3905" fmla="*/ 85678 w 206730"/>
              <a:gd name="connsiteY70-3906" fmla="*/ 85206 h 496055"/>
              <a:gd name="connsiteX71-3907" fmla="*/ 71891 w 206730"/>
              <a:gd name="connsiteY71-3908" fmla="*/ 82599 h 496055"/>
              <a:gd name="connsiteX72-3909" fmla="*/ 63408 w 206730"/>
              <a:gd name="connsiteY72-3910" fmla="*/ 75009 h 496055"/>
              <a:gd name="connsiteX73-3911" fmla="*/ 46888 w 206730"/>
              <a:gd name="connsiteY73-3912" fmla="*/ 52685 h 496055"/>
              <a:gd name="connsiteX74-3913" fmla="*/ 46888 w 206730"/>
              <a:gd name="connsiteY74-3914" fmla="*/ 166092 h 496055"/>
              <a:gd name="connsiteX75-3915" fmla="*/ 44674 w 206730"/>
              <a:gd name="connsiteY75-3916" fmla="*/ 190042 h 496055"/>
              <a:gd name="connsiteX76-3917" fmla="*/ 38155 w 206730"/>
              <a:gd name="connsiteY76-3918" fmla="*/ 238242 h 496055"/>
              <a:gd name="connsiteX77-3919" fmla="*/ 34387 w 206730"/>
              <a:gd name="connsiteY77-3920" fmla="*/ 160734 h 496055"/>
              <a:gd name="connsiteX78-3921" fmla="*/ 34387 w 206730"/>
              <a:gd name="connsiteY78-3922" fmla="*/ 33040 h 496055"/>
              <a:gd name="connsiteX79-3923" fmla="*/ 33494 w 206730"/>
              <a:gd name="connsiteY79-3924" fmla="*/ 0 h 496055"/>
              <a:gd name="connsiteX0-3925" fmla="*/ 76981 w 206730"/>
              <a:gd name="connsiteY0-3926" fmla="*/ 321839 h 488287"/>
              <a:gd name="connsiteX1-3927" fmla="*/ 85286 w 206730"/>
              <a:gd name="connsiteY1-3928" fmla="*/ 348555 h 488287"/>
              <a:gd name="connsiteX2-3929" fmla="*/ 76356 w 206730"/>
              <a:gd name="connsiteY2-3930" fmla="*/ 353020 h 488287"/>
              <a:gd name="connsiteX3-3931" fmla="*/ 2240 w 206730"/>
              <a:gd name="connsiteY3-3932" fmla="*/ 467320 h 488287"/>
              <a:gd name="connsiteX4-3933" fmla="*/ 11330 w 206730"/>
              <a:gd name="connsiteY4-3934" fmla="*/ 458426 h 488287"/>
              <a:gd name="connsiteX5-3935" fmla="*/ 62069 w 206730"/>
              <a:gd name="connsiteY5-3936" fmla="*/ 350341 h 488287"/>
              <a:gd name="connsiteX6-3937" fmla="*/ 34387 w 206730"/>
              <a:gd name="connsiteY6-3938" fmla="*/ 350341 h 488287"/>
              <a:gd name="connsiteX7-3939" fmla="*/ 12956 w 206730"/>
              <a:gd name="connsiteY7-3940" fmla="*/ 353020 h 488287"/>
              <a:gd name="connsiteX8-3941" fmla="*/ 4919 w 206730"/>
              <a:gd name="connsiteY8-3942" fmla="*/ 344983 h 488287"/>
              <a:gd name="connsiteX9-3943" fmla="*/ 61176 w 206730"/>
              <a:gd name="connsiteY9-3944" fmla="*/ 341876 h 488287"/>
              <a:gd name="connsiteX10-3945" fmla="*/ 76981 w 206730"/>
              <a:gd name="connsiteY10-3946" fmla="*/ 321839 h 488287"/>
              <a:gd name="connsiteX11-3947" fmla="*/ 94216 w 206730"/>
              <a:gd name="connsiteY11-3948" fmla="*/ 276225 h 488287"/>
              <a:gd name="connsiteX12-3949" fmla="*/ 108850 w 206730"/>
              <a:gd name="connsiteY12-3950" fmla="*/ 274906 h 488287"/>
              <a:gd name="connsiteX13-3951" fmla="*/ 117433 w 206730"/>
              <a:gd name="connsiteY13-3952" fmla="*/ 286047 h 488287"/>
              <a:gd name="connsiteX14-3953" fmla="*/ 117825 w 206730"/>
              <a:gd name="connsiteY14-3954" fmla="*/ 279208 h 488287"/>
              <a:gd name="connsiteX15-3955" fmla="*/ 112075 w 206730"/>
              <a:gd name="connsiteY15-3956" fmla="*/ 328017 h 488287"/>
              <a:gd name="connsiteX16-3957" fmla="*/ 126363 w 206730"/>
              <a:gd name="connsiteY16-3958" fmla="*/ 362843 h 488287"/>
              <a:gd name="connsiteX17-3959" fmla="*/ 169443 w 206730"/>
              <a:gd name="connsiteY17-3960" fmla="*/ 330838 h 488287"/>
              <a:gd name="connsiteX18-3961" fmla="*/ 170583 w 206730"/>
              <a:gd name="connsiteY18-3962" fmla="*/ 310622 h 488287"/>
              <a:gd name="connsiteX19-3963" fmla="*/ 188870 w 206730"/>
              <a:gd name="connsiteY19-3964" fmla="*/ 329803 h 488287"/>
              <a:gd name="connsiteX20-3965" fmla="*/ 181637 w 206730"/>
              <a:gd name="connsiteY20-3966" fmla="*/ 342073 h 488287"/>
              <a:gd name="connsiteX21-3967" fmla="*/ 128148 w 206730"/>
              <a:gd name="connsiteY21-3968" fmla="*/ 367308 h 488287"/>
              <a:gd name="connsiteX22-3969" fmla="*/ 206730 w 206730"/>
              <a:gd name="connsiteY22-3970" fmla="*/ 448568 h 488287"/>
              <a:gd name="connsiteX23-3971" fmla="*/ 206730 w 206730"/>
              <a:gd name="connsiteY23-3972" fmla="*/ 452140 h 488287"/>
              <a:gd name="connsiteX24-3973" fmla="*/ 186191 w 206730"/>
              <a:gd name="connsiteY24-3974" fmla="*/ 462855 h 488287"/>
              <a:gd name="connsiteX25-3975" fmla="*/ 108503 w 206730"/>
              <a:gd name="connsiteY25-3976" fmla="*/ 332482 h 488287"/>
              <a:gd name="connsiteX26-3977" fmla="*/ 108503 w 206730"/>
              <a:gd name="connsiteY26-3978" fmla="*/ 457497 h 488287"/>
              <a:gd name="connsiteX27-3979" fmla="*/ 82411 w 206730"/>
              <a:gd name="connsiteY27-3980" fmla="*/ 488287 h 488287"/>
              <a:gd name="connsiteX28-3981" fmla="*/ 59390 w 206730"/>
              <a:gd name="connsiteY28-3982" fmla="*/ 465534 h 488287"/>
              <a:gd name="connsiteX29-3983" fmla="*/ 59390 w 206730"/>
              <a:gd name="connsiteY29-3984" fmla="*/ 461962 h 488287"/>
              <a:gd name="connsiteX30-3985" fmla="*/ 87518 w 206730"/>
              <a:gd name="connsiteY30-3986" fmla="*/ 463748 h 488287"/>
              <a:gd name="connsiteX31-3987" fmla="*/ 95109 w 206730"/>
              <a:gd name="connsiteY31-3988" fmla="*/ 453033 h 488287"/>
              <a:gd name="connsiteX32-3989" fmla="*/ 95109 w 206730"/>
              <a:gd name="connsiteY32-3990" fmla="*/ 309265 h 488287"/>
              <a:gd name="connsiteX33-3991" fmla="*/ 94216 w 206730"/>
              <a:gd name="connsiteY33-3992" fmla="*/ 276225 h 488287"/>
              <a:gd name="connsiteX34-3993" fmla="*/ 14741 w 206730"/>
              <a:gd name="connsiteY34-3994" fmla="*/ 56257 h 488287"/>
              <a:gd name="connsiteX35-3995" fmla="*/ 18313 w 206730"/>
              <a:gd name="connsiteY35-3996" fmla="*/ 56257 h 488287"/>
              <a:gd name="connsiteX36-3997" fmla="*/ 20657 w 206730"/>
              <a:gd name="connsiteY36-3998" fmla="*/ 85055 h 488287"/>
              <a:gd name="connsiteX37-3999" fmla="*/ 20099 w 206730"/>
              <a:gd name="connsiteY37-4000" fmla="*/ 90190 h 488287"/>
              <a:gd name="connsiteX38-4001" fmla="*/ 12956 w 206730"/>
              <a:gd name="connsiteY38-4002" fmla="*/ 100459 h 488287"/>
              <a:gd name="connsiteX39-4003" fmla="*/ 2240 w 206730"/>
              <a:gd name="connsiteY39-4004" fmla="*/ 100905 h 488287"/>
              <a:gd name="connsiteX40-4005" fmla="*/ 2918 w 206730"/>
              <a:gd name="connsiteY40-4006" fmla="*/ 79082 h 488287"/>
              <a:gd name="connsiteX41-4007" fmla="*/ 14741 w 206730"/>
              <a:gd name="connsiteY41-4008" fmla="*/ 56257 h 488287"/>
              <a:gd name="connsiteX42-4009" fmla="*/ 168296 w 206730"/>
              <a:gd name="connsiteY42-4010" fmla="*/ 6090 h 488287"/>
              <a:gd name="connsiteX43-4011" fmla="*/ 179941 w 206730"/>
              <a:gd name="connsiteY43-4012" fmla="*/ 35915 h 488287"/>
              <a:gd name="connsiteX44-4013" fmla="*/ 180940 w 206730"/>
              <a:gd name="connsiteY44-4014" fmla="*/ 51542 h 488287"/>
              <a:gd name="connsiteX45-4015" fmla="*/ 156346 w 206730"/>
              <a:gd name="connsiteY45-4016" fmla="*/ 75546 h 488287"/>
              <a:gd name="connsiteX46-4017" fmla="*/ 104003 w 206730"/>
              <a:gd name="connsiteY46-4018" fmla="*/ 140874 h 488287"/>
              <a:gd name="connsiteX47-4019" fmla="*/ 84840 w 206730"/>
              <a:gd name="connsiteY47-4020" fmla="*/ 172343 h 488287"/>
              <a:gd name="connsiteX48-4021" fmla="*/ 102252 w 206730"/>
              <a:gd name="connsiteY48-4022" fmla="*/ 182165 h 488287"/>
              <a:gd name="connsiteX49-4023" fmla="*/ 171011 w 206730"/>
              <a:gd name="connsiteY49-4024" fmla="*/ 182165 h 488287"/>
              <a:gd name="connsiteX50-4025" fmla="*/ 184852 w 206730"/>
              <a:gd name="connsiteY50-4026" fmla="*/ 172343 h 488287"/>
              <a:gd name="connsiteX51-4027" fmla="*/ 188870 w 206730"/>
              <a:gd name="connsiteY51-4028" fmla="*/ 132159 h 488287"/>
              <a:gd name="connsiteX52-4029" fmla="*/ 193335 w 206730"/>
              <a:gd name="connsiteY52-4030" fmla="*/ 132159 h 488287"/>
              <a:gd name="connsiteX53-4031" fmla="*/ 194675 w 206730"/>
              <a:gd name="connsiteY53-4032" fmla="*/ 159395 h 488287"/>
              <a:gd name="connsiteX54-4033" fmla="*/ 203623 w 206730"/>
              <a:gd name="connsiteY54-4034" fmla="*/ 178594 h 488287"/>
              <a:gd name="connsiteX55-4035" fmla="*/ 177262 w 206730"/>
              <a:gd name="connsiteY55-4036" fmla="*/ 199096 h 488287"/>
              <a:gd name="connsiteX56-4037" fmla="*/ 101359 w 206730"/>
              <a:gd name="connsiteY56-4038" fmla="*/ 192881 h 488287"/>
              <a:gd name="connsiteX57-4039" fmla="*/ 73677 w 206730"/>
              <a:gd name="connsiteY57-4040" fmla="*/ 183505 h 488287"/>
              <a:gd name="connsiteX58-4041" fmla="*/ 77249 w 206730"/>
              <a:gd name="connsiteY58-4042" fmla="*/ 154037 h 488287"/>
              <a:gd name="connsiteX59-4043" fmla="*/ 161153 w 206730"/>
              <a:gd name="connsiteY59-4044" fmla="*/ 39915 h 488287"/>
              <a:gd name="connsiteX60-4045" fmla="*/ 104931 w 206730"/>
              <a:gd name="connsiteY60-4046" fmla="*/ 32147 h 488287"/>
              <a:gd name="connsiteX61-4047" fmla="*/ 83500 w 206730"/>
              <a:gd name="connsiteY61-4048" fmla="*/ 34825 h 488287"/>
              <a:gd name="connsiteX62-4049" fmla="*/ 75463 w 206730"/>
              <a:gd name="connsiteY62-4050" fmla="*/ 26789 h 488287"/>
              <a:gd name="connsiteX63-4051" fmla="*/ 166474 w 206730"/>
              <a:gd name="connsiteY63-4052" fmla="*/ 17467 h 488287"/>
              <a:gd name="connsiteX64-4053" fmla="*/ 168296 w 206730"/>
              <a:gd name="connsiteY64-4054" fmla="*/ 6090 h 488287"/>
              <a:gd name="connsiteX65-4055" fmla="*/ 33494 w 206730"/>
              <a:gd name="connsiteY65-4056" fmla="*/ 0 h 488287"/>
              <a:gd name="connsiteX66-4057" fmla="*/ 54925 w 206730"/>
              <a:gd name="connsiteY66-4058" fmla="*/ 8929 h 488287"/>
              <a:gd name="connsiteX67-4059" fmla="*/ 53103 w 206730"/>
              <a:gd name="connsiteY67-4060" fmla="*/ 3644 h 488287"/>
              <a:gd name="connsiteX68-4061" fmla="*/ 46888 w 206730"/>
              <a:gd name="connsiteY68-4062" fmla="*/ 48220 h 488287"/>
              <a:gd name="connsiteX69-4063" fmla="*/ 78105 w 206730"/>
              <a:gd name="connsiteY69-4064" fmla="*/ 59614 h 488287"/>
              <a:gd name="connsiteX70-4065" fmla="*/ 85678 w 206730"/>
              <a:gd name="connsiteY70-4066" fmla="*/ 85206 h 488287"/>
              <a:gd name="connsiteX71-4067" fmla="*/ 71891 w 206730"/>
              <a:gd name="connsiteY71-4068" fmla="*/ 82599 h 488287"/>
              <a:gd name="connsiteX72-4069" fmla="*/ 63408 w 206730"/>
              <a:gd name="connsiteY72-4070" fmla="*/ 75009 h 488287"/>
              <a:gd name="connsiteX73-4071" fmla="*/ 46888 w 206730"/>
              <a:gd name="connsiteY73-4072" fmla="*/ 52685 h 488287"/>
              <a:gd name="connsiteX74-4073" fmla="*/ 46888 w 206730"/>
              <a:gd name="connsiteY74-4074" fmla="*/ 166092 h 488287"/>
              <a:gd name="connsiteX75-4075" fmla="*/ 44674 w 206730"/>
              <a:gd name="connsiteY75-4076" fmla="*/ 190042 h 488287"/>
              <a:gd name="connsiteX76-4077" fmla="*/ 38155 w 206730"/>
              <a:gd name="connsiteY76-4078" fmla="*/ 238242 h 488287"/>
              <a:gd name="connsiteX77-4079" fmla="*/ 34387 w 206730"/>
              <a:gd name="connsiteY77-4080" fmla="*/ 160734 h 488287"/>
              <a:gd name="connsiteX78-4081" fmla="*/ 34387 w 206730"/>
              <a:gd name="connsiteY78-4082" fmla="*/ 33040 h 488287"/>
              <a:gd name="connsiteX79-4083" fmla="*/ 33494 w 206730"/>
              <a:gd name="connsiteY79-4084" fmla="*/ 0 h 488287"/>
              <a:gd name="connsiteX0-4085" fmla="*/ 76981 w 206730"/>
              <a:gd name="connsiteY0-4086" fmla="*/ 321839 h 488287"/>
              <a:gd name="connsiteX1-4087" fmla="*/ 85286 w 206730"/>
              <a:gd name="connsiteY1-4088" fmla="*/ 348555 h 488287"/>
              <a:gd name="connsiteX2-4089" fmla="*/ 76356 w 206730"/>
              <a:gd name="connsiteY2-4090" fmla="*/ 353020 h 488287"/>
              <a:gd name="connsiteX3-4091" fmla="*/ 2240 w 206730"/>
              <a:gd name="connsiteY3-4092" fmla="*/ 467320 h 488287"/>
              <a:gd name="connsiteX4-4093" fmla="*/ 11330 w 206730"/>
              <a:gd name="connsiteY4-4094" fmla="*/ 458426 h 488287"/>
              <a:gd name="connsiteX5-4095" fmla="*/ 62069 w 206730"/>
              <a:gd name="connsiteY5-4096" fmla="*/ 350341 h 488287"/>
              <a:gd name="connsiteX6-4097" fmla="*/ 34387 w 206730"/>
              <a:gd name="connsiteY6-4098" fmla="*/ 350341 h 488287"/>
              <a:gd name="connsiteX7-4099" fmla="*/ 12956 w 206730"/>
              <a:gd name="connsiteY7-4100" fmla="*/ 353020 h 488287"/>
              <a:gd name="connsiteX8-4101" fmla="*/ 4919 w 206730"/>
              <a:gd name="connsiteY8-4102" fmla="*/ 344983 h 488287"/>
              <a:gd name="connsiteX9-4103" fmla="*/ 61176 w 206730"/>
              <a:gd name="connsiteY9-4104" fmla="*/ 341876 h 488287"/>
              <a:gd name="connsiteX10-4105" fmla="*/ 76981 w 206730"/>
              <a:gd name="connsiteY10-4106" fmla="*/ 321839 h 488287"/>
              <a:gd name="connsiteX11-4107" fmla="*/ 94216 w 206730"/>
              <a:gd name="connsiteY11-4108" fmla="*/ 276225 h 488287"/>
              <a:gd name="connsiteX12-4109" fmla="*/ 108850 w 206730"/>
              <a:gd name="connsiteY12-4110" fmla="*/ 274906 h 488287"/>
              <a:gd name="connsiteX13-4111" fmla="*/ 117433 w 206730"/>
              <a:gd name="connsiteY13-4112" fmla="*/ 286047 h 488287"/>
              <a:gd name="connsiteX14-4113" fmla="*/ 117825 w 206730"/>
              <a:gd name="connsiteY14-4114" fmla="*/ 279208 h 488287"/>
              <a:gd name="connsiteX15-4115" fmla="*/ 112075 w 206730"/>
              <a:gd name="connsiteY15-4116" fmla="*/ 328017 h 488287"/>
              <a:gd name="connsiteX16-4117" fmla="*/ 126363 w 206730"/>
              <a:gd name="connsiteY16-4118" fmla="*/ 362843 h 488287"/>
              <a:gd name="connsiteX17-4119" fmla="*/ 169443 w 206730"/>
              <a:gd name="connsiteY17-4120" fmla="*/ 330838 h 488287"/>
              <a:gd name="connsiteX18-4121" fmla="*/ 170583 w 206730"/>
              <a:gd name="connsiteY18-4122" fmla="*/ 310622 h 488287"/>
              <a:gd name="connsiteX19-4123" fmla="*/ 188870 w 206730"/>
              <a:gd name="connsiteY19-4124" fmla="*/ 329803 h 488287"/>
              <a:gd name="connsiteX20-4125" fmla="*/ 181637 w 206730"/>
              <a:gd name="connsiteY20-4126" fmla="*/ 342073 h 488287"/>
              <a:gd name="connsiteX21-4127" fmla="*/ 128148 w 206730"/>
              <a:gd name="connsiteY21-4128" fmla="*/ 367308 h 488287"/>
              <a:gd name="connsiteX22-4129" fmla="*/ 206730 w 206730"/>
              <a:gd name="connsiteY22-4130" fmla="*/ 448568 h 488287"/>
              <a:gd name="connsiteX23-4131" fmla="*/ 206730 w 206730"/>
              <a:gd name="connsiteY23-4132" fmla="*/ 452140 h 488287"/>
              <a:gd name="connsiteX24-4133" fmla="*/ 173762 w 206730"/>
              <a:gd name="connsiteY24-4134" fmla="*/ 470623 h 488287"/>
              <a:gd name="connsiteX25-4135" fmla="*/ 108503 w 206730"/>
              <a:gd name="connsiteY25-4136" fmla="*/ 332482 h 488287"/>
              <a:gd name="connsiteX26-4137" fmla="*/ 108503 w 206730"/>
              <a:gd name="connsiteY26-4138" fmla="*/ 457497 h 488287"/>
              <a:gd name="connsiteX27-4139" fmla="*/ 82411 w 206730"/>
              <a:gd name="connsiteY27-4140" fmla="*/ 488287 h 488287"/>
              <a:gd name="connsiteX28-4141" fmla="*/ 59390 w 206730"/>
              <a:gd name="connsiteY28-4142" fmla="*/ 465534 h 488287"/>
              <a:gd name="connsiteX29-4143" fmla="*/ 59390 w 206730"/>
              <a:gd name="connsiteY29-4144" fmla="*/ 461962 h 488287"/>
              <a:gd name="connsiteX30-4145" fmla="*/ 87518 w 206730"/>
              <a:gd name="connsiteY30-4146" fmla="*/ 463748 h 488287"/>
              <a:gd name="connsiteX31-4147" fmla="*/ 95109 w 206730"/>
              <a:gd name="connsiteY31-4148" fmla="*/ 453033 h 488287"/>
              <a:gd name="connsiteX32-4149" fmla="*/ 95109 w 206730"/>
              <a:gd name="connsiteY32-4150" fmla="*/ 309265 h 488287"/>
              <a:gd name="connsiteX33-4151" fmla="*/ 94216 w 206730"/>
              <a:gd name="connsiteY33-4152" fmla="*/ 276225 h 488287"/>
              <a:gd name="connsiteX34-4153" fmla="*/ 14741 w 206730"/>
              <a:gd name="connsiteY34-4154" fmla="*/ 56257 h 488287"/>
              <a:gd name="connsiteX35-4155" fmla="*/ 18313 w 206730"/>
              <a:gd name="connsiteY35-4156" fmla="*/ 56257 h 488287"/>
              <a:gd name="connsiteX36-4157" fmla="*/ 20657 w 206730"/>
              <a:gd name="connsiteY36-4158" fmla="*/ 85055 h 488287"/>
              <a:gd name="connsiteX37-4159" fmla="*/ 20099 w 206730"/>
              <a:gd name="connsiteY37-4160" fmla="*/ 90190 h 488287"/>
              <a:gd name="connsiteX38-4161" fmla="*/ 12956 w 206730"/>
              <a:gd name="connsiteY38-4162" fmla="*/ 100459 h 488287"/>
              <a:gd name="connsiteX39-4163" fmla="*/ 2240 w 206730"/>
              <a:gd name="connsiteY39-4164" fmla="*/ 100905 h 488287"/>
              <a:gd name="connsiteX40-4165" fmla="*/ 2918 w 206730"/>
              <a:gd name="connsiteY40-4166" fmla="*/ 79082 h 488287"/>
              <a:gd name="connsiteX41-4167" fmla="*/ 14741 w 206730"/>
              <a:gd name="connsiteY41-4168" fmla="*/ 56257 h 488287"/>
              <a:gd name="connsiteX42-4169" fmla="*/ 168296 w 206730"/>
              <a:gd name="connsiteY42-4170" fmla="*/ 6090 h 488287"/>
              <a:gd name="connsiteX43-4171" fmla="*/ 179941 w 206730"/>
              <a:gd name="connsiteY43-4172" fmla="*/ 35915 h 488287"/>
              <a:gd name="connsiteX44-4173" fmla="*/ 180940 w 206730"/>
              <a:gd name="connsiteY44-4174" fmla="*/ 51542 h 488287"/>
              <a:gd name="connsiteX45-4175" fmla="*/ 156346 w 206730"/>
              <a:gd name="connsiteY45-4176" fmla="*/ 75546 h 488287"/>
              <a:gd name="connsiteX46-4177" fmla="*/ 104003 w 206730"/>
              <a:gd name="connsiteY46-4178" fmla="*/ 140874 h 488287"/>
              <a:gd name="connsiteX47-4179" fmla="*/ 84840 w 206730"/>
              <a:gd name="connsiteY47-4180" fmla="*/ 172343 h 488287"/>
              <a:gd name="connsiteX48-4181" fmla="*/ 102252 w 206730"/>
              <a:gd name="connsiteY48-4182" fmla="*/ 182165 h 488287"/>
              <a:gd name="connsiteX49-4183" fmla="*/ 171011 w 206730"/>
              <a:gd name="connsiteY49-4184" fmla="*/ 182165 h 488287"/>
              <a:gd name="connsiteX50-4185" fmla="*/ 184852 w 206730"/>
              <a:gd name="connsiteY50-4186" fmla="*/ 172343 h 488287"/>
              <a:gd name="connsiteX51-4187" fmla="*/ 188870 w 206730"/>
              <a:gd name="connsiteY51-4188" fmla="*/ 132159 h 488287"/>
              <a:gd name="connsiteX52-4189" fmla="*/ 193335 w 206730"/>
              <a:gd name="connsiteY52-4190" fmla="*/ 132159 h 488287"/>
              <a:gd name="connsiteX53-4191" fmla="*/ 194675 w 206730"/>
              <a:gd name="connsiteY53-4192" fmla="*/ 159395 h 488287"/>
              <a:gd name="connsiteX54-4193" fmla="*/ 203623 w 206730"/>
              <a:gd name="connsiteY54-4194" fmla="*/ 178594 h 488287"/>
              <a:gd name="connsiteX55-4195" fmla="*/ 177262 w 206730"/>
              <a:gd name="connsiteY55-4196" fmla="*/ 199096 h 488287"/>
              <a:gd name="connsiteX56-4197" fmla="*/ 101359 w 206730"/>
              <a:gd name="connsiteY56-4198" fmla="*/ 192881 h 488287"/>
              <a:gd name="connsiteX57-4199" fmla="*/ 73677 w 206730"/>
              <a:gd name="connsiteY57-4200" fmla="*/ 183505 h 488287"/>
              <a:gd name="connsiteX58-4201" fmla="*/ 77249 w 206730"/>
              <a:gd name="connsiteY58-4202" fmla="*/ 154037 h 488287"/>
              <a:gd name="connsiteX59-4203" fmla="*/ 161153 w 206730"/>
              <a:gd name="connsiteY59-4204" fmla="*/ 39915 h 488287"/>
              <a:gd name="connsiteX60-4205" fmla="*/ 104931 w 206730"/>
              <a:gd name="connsiteY60-4206" fmla="*/ 32147 h 488287"/>
              <a:gd name="connsiteX61-4207" fmla="*/ 83500 w 206730"/>
              <a:gd name="connsiteY61-4208" fmla="*/ 34825 h 488287"/>
              <a:gd name="connsiteX62-4209" fmla="*/ 75463 w 206730"/>
              <a:gd name="connsiteY62-4210" fmla="*/ 26789 h 488287"/>
              <a:gd name="connsiteX63-4211" fmla="*/ 166474 w 206730"/>
              <a:gd name="connsiteY63-4212" fmla="*/ 17467 h 488287"/>
              <a:gd name="connsiteX64-4213" fmla="*/ 168296 w 206730"/>
              <a:gd name="connsiteY64-4214" fmla="*/ 6090 h 488287"/>
              <a:gd name="connsiteX65-4215" fmla="*/ 33494 w 206730"/>
              <a:gd name="connsiteY65-4216" fmla="*/ 0 h 488287"/>
              <a:gd name="connsiteX66-4217" fmla="*/ 54925 w 206730"/>
              <a:gd name="connsiteY66-4218" fmla="*/ 8929 h 488287"/>
              <a:gd name="connsiteX67-4219" fmla="*/ 53103 w 206730"/>
              <a:gd name="connsiteY67-4220" fmla="*/ 3644 h 488287"/>
              <a:gd name="connsiteX68-4221" fmla="*/ 46888 w 206730"/>
              <a:gd name="connsiteY68-4222" fmla="*/ 48220 h 488287"/>
              <a:gd name="connsiteX69-4223" fmla="*/ 78105 w 206730"/>
              <a:gd name="connsiteY69-4224" fmla="*/ 59614 h 488287"/>
              <a:gd name="connsiteX70-4225" fmla="*/ 85678 w 206730"/>
              <a:gd name="connsiteY70-4226" fmla="*/ 85206 h 488287"/>
              <a:gd name="connsiteX71-4227" fmla="*/ 71891 w 206730"/>
              <a:gd name="connsiteY71-4228" fmla="*/ 82599 h 488287"/>
              <a:gd name="connsiteX72-4229" fmla="*/ 63408 w 206730"/>
              <a:gd name="connsiteY72-4230" fmla="*/ 75009 h 488287"/>
              <a:gd name="connsiteX73-4231" fmla="*/ 46888 w 206730"/>
              <a:gd name="connsiteY73-4232" fmla="*/ 52685 h 488287"/>
              <a:gd name="connsiteX74-4233" fmla="*/ 46888 w 206730"/>
              <a:gd name="connsiteY74-4234" fmla="*/ 166092 h 488287"/>
              <a:gd name="connsiteX75-4235" fmla="*/ 44674 w 206730"/>
              <a:gd name="connsiteY75-4236" fmla="*/ 190042 h 488287"/>
              <a:gd name="connsiteX76-4237" fmla="*/ 38155 w 206730"/>
              <a:gd name="connsiteY76-4238" fmla="*/ 238242 h 488287"/>
              <a:gd name="connsiteX77-4239" fmla="*/ 34387 w 206730"/>
              <a:gd name="connsiteY77-4240" fmla="*/ 160734 h 488287"/>
              <a:gd name="connsiteX78-4241" fmla="*/ 34387 w 206730"/>
              <a:gd name="connsiteY78-4242" fmla="*/ 33040 h 488287"/>
              <a:gd name="connsiteX79-4243" fmla="*/ 33494 w 206730"/>
              <a:gd name="connsiteY79-4244" fmla="*/ 0 h 488287"/>
              <a:gd name="connsiteX0-4245" fmla="*/ 76981 w 206730"/>
              <a:gd name="connsiteY0-4246" fmla="*/ 321839 h 488287"/>
              <a:gd name="connsiteX1-4247" fmla="*/ 85286 w 206730"/>
              <a:gd name="connsiteY1-4248" fmla="*/ 348555 h 488287"/>
              <a:gd name="connsiteX2-4249" fmla="*/ 76356 w 206730"/>
              <a:gd name="connsiteY2-4250" fmla="*/ 353020 h 488287"/>
              <a:gd name="connsiteX3-4251" fmla="*/ 2240 w 206730"/>
              <a:gd name="connsiteY3-4252" fmla="*/ 467320 h 488287"/>
              <a:gd name="connsiteX4-4253" fmla="*/ 11330 w 206730"/>
              <a:gd name="connsiteY4-4254" fmla="*/ 458426 h 488287"/>
              <a:gd name="connsiteX5-4255" fmla="*/ 62069 w 206730"/>
              <a:gd name="connsiteY5-4256" fmla="*/ 350341 h 488287"/>
              <a:gd name="connsiteX6-4257" fmla="*/ 34387 w 206730"/>
              <a:gd name="connsiteY6-4258" fmla="*/ 350341 h 488287"/>
              <a:gd name="connsiteX7-4259" fmla="*/ 12956 w 206730"/>
              <a:gd name="connsiteY7-4260" fmla="*/ 353020 h 488287"/>
              <a:gd name="connsiteX8-4261" fmla="*/ 4919 w 206730"/>
              <a:gd name="connsiteY8-4262" fmla="*/ 344983 h 488287"/>
              <a:gd name="connsiteX9-4263" fmla="*/ 61176 w 206730"/>
              <a:gd name="connsiteY9-4264" fmla="*/ 341876 h 488287"/>
              <a:gd name="connsiteX10-4265" fmla="*/ 76981 w 206730"/>
              <a:gd name="connsiteY10-4266" fmla="*/ 321839 h 488287"/>
              <a:gd name="connsiteX11-4267" fmla="*/ 94216 w 206730"/>
              <a:gd name="connsiteY11-4268" fmla="*/ 276225 h 488287"/>
              <a:gd name="connsiteX12-4269" fmla="*/ 108850 w 206730"/>
              <a:gd name="connsiteY12-4270" fmla="*/ 274906 h 488287"/>
              <a:gd name="connsiteX13-4271" fmla="*/ 117433 w 206730"/>
              <a:gd name="connsiteY13-4272" fmla="*/ 286047 h 488287"/>
              <a:gd name="connsiteX14-4273" fmla="*/ 117825 w 206730"/>
              <a:gd name="connsiteY14-4274" fmla="*/ 279208 h 488287"/>
              <a:gd name="connsiteX15-4275" fmla="*/ 112075 w 206730"/>
              <a:gd name="connsiteY15-4276" fmla="*/ 328017 h 488287"/>
              <a:gd name="connsiteX16-4277" fmla="*/ 126363 w 206730"/>
              <a:gd name="connsiteY16-4278" fmla="*/ 362843 h 488287"/>
              <a:gd name="connsiteX17-4279" fmla="*/ 169443 w 206730"/>
              <a:gd name="connsiteY17-4280" fmla="*/ 330838 h 488287"/>
              <a:gd name="connsiteX18-4281" fmla="*/ 170583 w 206730"/>
              <a:gd name="connsiteY18-4282" fmla="*/ 310622 h 488287"/>
              <a:gd name="connsiteX19-4283" fmla="*/ 188870 w 206730"/>
              <a:gd name="connsiteY19-4284" fmla="*/ 329803 h 488287"/>
              <a:gd name="connsiteX20-4285" fmla="*/ 181637 w 206730"/>
              <a:gd name="connsiteY20-4286" fmla="*/ 342073 h 488287"/>
              <a:gd name="connsiteX21-4287" fmla="*/ 128148 w 206730"/>
              <a:gd name="connsiteY21-4288" fmla="*/ 367308 h 488287"/>
              <a:gd name="connsiteX22-4289" fmla="*/ 206730 w 206730"/>
              <a:gd name="connsiteY22-4290" fmla="*/ 448568 h 488287"/>
              <a:gd name="connsiteX23-4291" fmla="*/ 195854 w 206730"/>
              <a:gd name="connsiteY23-4292" fmla="*/ 447479 h 488287"/>
              <a:gd name="connsiteX24-4293" fmla="*/ 173762 w 206730"/>
              <a:gd name="connsiteY24-4294" fmla="*/ 470623 h 488287"/>
              <a:gd name="connsiteX25-4295" fmla="*/ 108503 w 206730"/>
              <a:gd name="connsiteY25-4296" fmla="*/ 332482 h 488287"/>
              <a:gd name="connsiteX26-4297" fmla="*/ 108503 w 206730"/>
              <a:gd name="connsiteY26-4298" fmla="*/ 457497 h 488287"/>
              <a:gd name="connsiteX27-4299" fmla="*/ 82411 w 206730"/>
              <a:gd name="connsiteY27-4300" fmla="*/ 488287 h 488287"/>
              <a:gd name="connsiteX28-4301" fmla="*/ 59390 w 206730"/>
              <a:gd name="connsiteY28-4302" fmla="*/ 465534 h 488287"/>
              <a:gd name="connsiteX29-4303" fmla="*/ 59390 w 206730"/>
              <a:gd name="connsiteY29-4304" fmla="*/ 461962 h 488287"/>
              <a:gd name="connsiteX30-4305" fmla="*/ 87518 w 206730"/>
              <a:gd name="connsiteY30-4306" fmla="*/ 463748 h 488287"/>
              <a:gd name="connsiteX31-4307" fmla="*/ 95109 w 206730"/>
              <a:gd name="connsiteY31-4308" fmla="*/ 453033 h 488287"/>
              <a:gd name="connsiteX32-4309" fmla="*/ 95109 w 206730"/>
              <a:gd name="connsiteY32-4310" fmla="*/ 309265 h 488287"/>
              <a:gd name="connsiteX33-4311" fmla="*/ 94216 w 206730"/>
              <a:gd name="connsiteY33-4312" fmla="*/ 276225 h 488287"/>
              <a:gd name="connsiteX34-4313" fmla="*/ 14741 w 206730"/>
              <a:gd name="connsiteY34-4314" fmla="*/ 56257 h 488287"/>
              <a:gd name="connsiteX35-4315" fmla="*/ 18313 w 206730"/>
              <a:gd name="connsiteY35-4316" fmla="*/ 56257 h 488287"/>
              <a:gd name="connsiteX36-4317" fmla="*/ 20657 w 206730"/>
              <a:gd name="connsiteY36-4318" fmla="*/ 85055 h 488287"/>
              <a:gd name="connsiteX37-4319" fmla="*/ 20099 w 206730"/>
              <a:gd name="connsiteY37-4320" fmla="*/ 90190 h 488287"/>
              <a:gd name="connsiteX38-4321" fmla="*/ 12956 w 206730"/>
              <a:gd name="connsiteY38-4322" fmla="*/ 100459 h 488287"/>
              <a:gd name="connsiteX39-4323" fmla="*/ 2240 w 206730"/>
              <a:gd name="connsiteY39-4324" fmla="*/ 100905 h 488287"/>
              <a:gd name="connsiteX40-4325" fmla="*/ 2918 w 206730"/>
              <a:gd name="connsiteY40-4326" fmla="*/ 79082 h 488287"/>
              <a:gd name="connsiteX41-4327" fmla="*/ 14741 w 206730"/>
              <a:gd name="connsiteY41-4328" fmla="*/ 56257 h 488287"/>
              <a:gd name="connsiteX42-4329" fmla="*/ 168296 w 206730"/>
              <a:gd name="connsiteY42-4330" fmla="*/ 6090 h 488287"/>
              <a:gd name="connsiteX43-4331" fmla="*/ 179941 w 206730"/>
              <a:gd name="connsiteY43-4332" fmla="*/ 35915 h 488287"/>
              <a:gd name="connsiteX44-4333" fmla="*/ 180940 w 206730"/>
              <a:gd name="connsiteY44-4334" fmla="*/ 51542 h 488287"/>
              <a:gd name="connsiteX45-4335" fmla="*/ 156346 w 206730"/>
              <a:gd name="connsiteY45-4336" fmla="*/ 75546 h 488287"/>
              <a:gd name="connsiteX46-4337" fmla="*/ 104003 w 206730"/>
              <a:gd name="connsiteY46-4338" fmla="*/ 140874 h 488287"/>
              <a:gd name="connsiteX47-4339" fmla="*/ 84840 w 206730"/>
              <a:gd name="connsiteY47-4340" fmla="*/ 172343 h 488287"/>
              <a:gd name="connsiteX48-4341" fmla="*/ 102252 w 206730"/>
              <a:gd name="connsiteY48-4342" fmla="*/ 182165 h 488287"/>
              <a:gd name="connsiteX49-4343" fmla="*/ 171011 w 206730"/>
              <a:gd name="connsiteY49-4344" fmla="*/ 182165 h 488287"/>
              <a:gd name="connsiteX50-4345" fmla="*/ 184852 w 206730"/>
              <a:gd name="connsiteY50-4346" fmla="*/ 172343 h 488287"/>
              <a:gd name="connsiteX51-4347" fmla="*/ 188870 w 206730"/>
              <a:gd name="connsiteY51-4348" fmla="*/ 132159 h 488287"/>
              <a:gd name="connsiteX52-4349" fmla="*/ 193335 w 206730"/>
              <a:gd name="connsiteY52-4350" fmla="*/ 132159 h 488287"/>
              <a:gd name="connsiteX53-4351" fmla="*/ 194675 w 206730"/>
              <a:gd name="connsiteY53-4352" fmla="*/ 159395 h 488287"/>
              <a:gd name="connsiteX54-4353" fmla="*/ 203623 w 206730"/>
              <a:gd name="connsiteY54-4354" fmla="*/ 178594 h 488287"/>
              <a:gd name="connsiteX55-4355" fmla="*/ 177262 w 206730"/>
              <a:gd name="connsiteY55-4356" fmla="*/ 199096 h 488287"/>
              <a:gd name="connsiteX56-4357" fmla="*/ 101359 w 206730"/>
              <a:gd name="connsiteY56-4358" fmla="*/ 192881 h 488287"/>
              <a:gd name="connsiteX57-4359" fmla="*/ 73677 w 206730"/>
              <a:gd name="connsiteY57-4360" fmla="*/ 183505 h 488287"/>
              <a:gd name="connsiteX58-4361" fmla="*/ 77249 w 206730"/>
              <a:gd name="connsiteY58-4362" fmla="*/ 154037 h 488287"/>
              <a:gd name="connsiteX59-4363" fmla="*/ 161153 w 206730"/>
              <a:gd name="connsiteY59-4364" fmla="*/ 39915 h 488287"/>
              <a:gd name="connsiteX60-4365" fmla="*/ 104931 w 206730"/>
              <a:gd name="connsiteY60-4366" fmla="*/ 32147 h 488287"/>
              <a:gd name="connsiteX61-4367" fmla="*/ 83500 w 206730"/>
              <a:gd name="connsiteY61-4368" fmla="*/ 34825 h 488287"/>
              <a:gd name="connsiteX62-4369" fmla="*/ 75463 w 206730"/>
              <a:gd name="connsiteY62-4370" fmla="*/ 26789 h 488287"/>
              <a:gd name="connsiteX63-4371" fmla="*/ 166474 w 206730"/>
              <a:gd name="connsiteY63-4372" fmla="*/ 17467 h 488287"/>
              <a:gd name="connsiteX64-4373" fmla="*/ 168296 w 206730"/>
              <a:gd name="connsiteY64-4374" fmla="*/ 6090 h 488287"/>
              <a:gd name="connsiteX65-4375" fmla="*/ 33494 w 206730"/>
              <a:gd name="connsiteY65-4376" fmla="*/ 0 h 488287"/>
              <a:gd name="connsiteX66-4377" fmla="*/ 54925 w 206730"/>
              <a:gd name="connsiteY66-4378" fmla="*/ 8929 h 488287"/>
              <a:gd name="connsiteX67-4379" fmla="*/ 53103 w 206730"/>
              <a:gd name="connsiteY67-4380" fmla="*/ 3644 h 488287"/>
              <a:gd name="connsiteX68-4381" fmla="*/ 46888 w 206730"/>
              <a:gd name="connsiteY68-4382" fmla="*/ 48220 h 488287"/>
              <a:gd name="connsiteX69-4383" fmla="*/ 78105 w 206730"/>
              <a:gd name="connsiteY69-4384" fmla="*/ 59614 h 488287"/>
              <a:gd name="connsiteX70-4385" fmla="*/ 85678 w 206730"/>
              <a:gd name="connsiteY70-4386" fmla="*/ 85206 h 488287"/>
              <a:gd name="connsiteX71-4387" fmla="*/ 71891 w 206730"/>
              <a:gd name="connsiteY71-4388" fmla="*/ 82599 h 488287"/>
              <a:gd name="connsiteX72-4389" fmla="*/ 63408 w 206730"/>
              <a:gd name="connsiteY72-4390" fmla="*/ 75009 h 488287"/>
              <a:gd name="connsiteX73-4391" fmla="*/ 46888 w 206730"/>
              <a:gd name="connsiteY73-4392" fmla="*/ 52685 h 488287"/>
              <a:gd name="connsiteX74-4393" fmla="*/ 46888 w 206730"/>
              <a:gd name="connsiteY74-4394" fmla="*/ 166092 h 488287"/>
              <a:gd name="connsiteX75-4395" fmla="*/ 44674 w 206730"/>
              <a:gd name="connsiteY75-4396" fmla="*/ 190042 h 488287"/>
              <a:gd name="connsiteX76-4397" fmla="*/ 38155 w 206730"/>
              <a:gd name="connsiteY76-4398" fmla="*/ 238242 h 488287"/>
              <a:gd name="connsiteX77-4399" fmla="*/ 34387 w 206730"/>
              <a:gd name="connsiteY77-4400" fmla="*/ 160734 h 488287"/>
              <a:gd name="connsiteX78-4401" fmla="*/ 34387 w 206730"/>
              <a:gd name="connsiteY78-4402" fmla="*/ 33040 h 488287"/>
              <a:gd name="connsiteX79-4403" fmla="*/ 33494 w 206730"/>
              <a:gd name="connsiteY79-4404" fmla="*/ 0 h 488287"/>
            </a:gdLst>
            <a:ahLst/>
            <a:cxnLst>
              <a:cxn ang="0">
                <a:pos x="connsiteX0-4245" y="connsiteY0-4246"/>
              </a:cxn>
              <a:cxn ang="0">
                <a:pos x="connsiteX1-4247" y="connsiteY1-4248"/>
              </a:cxn>
              <a:cxn ang="0">
                <a:pos x="connsiteX2-4249" y="connsiteY2-4250"/>
              </a:cxn>
              <a:cxn ang="0">
                <a:pos x="connsiteX3-4251" y="connsiteY3-4252"/>
              </a:cxn>
              <a:cxn ang="0">
                <a:pos x="connsiteX4-4253" y="connsiteY4-4254"/>
              </a:cxn>
              <a:cxn ang="0">
                <a:pos x="connsiteX5-4255" y="connsiteY5-4256"/>
              </a:cxn>
              <a:cxn ang="0">
                <a:pos x="connsiteX6-4257" y="connsiteY6-4258"/>
              </a:cxn>
              <a:cxn ang="0">
                <a:pos x="connsiteX7-4259" y="connsiteY7-4260"/>
              </a:cxn>
              <a:cxn ang="0">
                <a:pos x="connsiteX8-4261" y="connsiteY8-4262"/>
              </a:cxn>
              <a:cxn ang="0">
                <a:pos x="connsiteX9-4263" y="connsiteY9-4264"/>
              </a:cxn>
              <a:cxn ang="0">
                <a:pos x="connsiteX10-4265" y="connsiteY10-4266"/>
              </a:cxn>
              <a:cxn ang="0">
                <a:pos x="connsiteX11-4267" y="connsiteY11-4268"/>
              </a:cxn>
              <a:cxn ang="0">
                <a:pos x="connsiteX12-4269" y="connsiteY12-4270"/>
              </a:cxn>
              <a:cxn ang="0">
                <a:pos x="connsiteX13-4271" y="connsiteY13-4272"/>
              </a:cxn>
              <a:cxn ang="0">
                <a:pos x="connsiteX14-4273" y="connsiteY14-4274"/>
              </a:cxn>
              <a:cxn ang="0">
                <a:pos x="connsiteX15-4275" y="connsiteY15-4276"/>
              </a:cxn>
              <a:cxn ang="0">
                <a:pos x="connsiteX16-4277" y="connsiteY16-4278"/>
              </a:cxn>
              <a:cxn ang="0">
                <a:pos x="connsiteX17-4279" y="connsiteY17-4280"/>
              </a:cxn>
              <a:cxn ang="0">
                <a:pos x="connsiteX18-4281" y="connsiteY18-4282"/>
              </a:cxn>
              <a:cxn ang="0">
                <a:pos x="connsiteX19-4283" y="connsiteY19-4284"/>
              </a:cxn>
              <a:cxn ang="0">
                <a:pos x="connsiteX20-4285" y="connsiteY20-4286"/>
              </a:cxn>
              <a:cxn ang="0">
                <a:pos x="connsiteX21-4287" y="connsiteY21-4288"/>
              </a:cxn>
              <a:cxn ang="0">
                <a:pos x="connsiteX22-4289" y="connsiteY22-4290"/>
              </a:cxn>
              <a:cxn ang="0">
                <a:pos x="connsiteX23-4291" y="connsiteY23-4292"/>
              </a:cxn>
              <a:cxn ang="0">
                <a:pos x="connsiteX24-4293" y="connsiteY24-4294"/>
              </a:cxn>
              <a:cxn ang="0">
                <a:pos x="connsiteX25-4295" y="connsiteY25-4296"/>
              </a:cxn>
              <a:cxn ang="0">
                <a:pos x="connsiteX26-4297" y="connsiteY26-4298"/>
              </a:cxn>
              <a:cxn ang="0">
                <a:pos x="connsiteX27-4299" y="connsiteY27-4300"/>
              </a:cxn>
              <a:cxn ang="0">
                <a:pos x="connsiteX28-4301" y="connsiteY28-4302"/>
              </a:cxn>
              <a:cxn ang="0">
                <a:pos x="connsiteX29-4303" y="connsiteY29-4304"/>
              </a:cxn>
              <a:cxn ang="0">
                <a:pos x="connsiteX30-4305" y="connsiteY30-4306"/>
              </a:cxn>
              <a:cxn ang="0">
                <a:pos x="connsiteX31-4307" y="connsiteY31-4308"/>
              </a:cxn>
              <a:cxn ang="0">
                <a:pos x="connsiteX32-4309" y="connsiteY32-4310"/>
              </a:cxn>
              <a:cxn ang="0">
                <a:pos x="connsiteX33-4311" y="connsiteY33-4312"/>
              </a:cxn>
              <a:cxn ang="0">
                <a:pos x="connsiteX34-4313" y="connsiteY34-4314"/>
              </a:cxn>
              <a:cxn ang="0">
                <a:pos x="connsiteX35-4315" y="connsiteY35-4316"/>
              </a:cxn>
              <a:cxn ang="0">
                <a:pos x="connsiteX36-4317" y="connsiteY36-4318"/>
              </a:cxn>
              <a:cxn ang="0">
                <a:pos x="connsiteX37-4319" y="connsiteY37-4320"/>
              </a:cxn>
              <a:cxn ang="0">
                <a:pos x="connsiteX38-4321" y="connsiteY38-4322"/>
              </a:cxn>
              <a:cxn ang="0">
                <a:pos x="connsiteX39-4323" y="connsiteY39-4324"/>
              </a:cxn>
              <a:cxn ang="0">
                <a:pos x="connsiteX40-4325" y="connsiteY40-4326"/>
              </a:cxn>
              <a:cxn ang="0">
                <a:pos x="connsiteX41-4327" y="connsiteY41-4328"/>
              </a:cxn>
              <a:cxn ang="0">
                <a:pos x="connsiteX42-4329" y="connsiteY42-4330"/>
              </a:cxn>
              <a:cxn ang="0">
                <a:pos x="connsiteX43-4331" y="connsiteY43-4332"/>
              </a:cxn>
              <a:cxn ang="0">
                <a:pos x="connsiteX44-4333" y="connsiteY44-4334"/>
              </a:cxn>
              <a:cxn ang="0">
                <a:pos x="connsiteX45-4335" y="connsiteY45-4336"/>
              </a:cxn>
              <a:cxn ang="0">
                <a:pos x="connsiteX46-4337" y="connsiteY46-4338"/>
              </a:cxn>
              <a:cxn ang="0">
                <a:pos x="connsiteX47-4339" y="connsiteY47-4340"/>
              </a:cxn>
              <a:cxn ang="0">
                <a:pos x="connsiteX48-4341" y="connsiteY48-4342"/>
              </a:cxn>
              <a:cxn ang="0">
                <a:pos x="connsiteX49-4343" y="connsiteY49-4344"/>
              </a:cxn>
              <a:cxn ang="0">
                <a:pos x="connsiteX50-4345" y="connsiteY50-4346"/>
              </a:cxn>
              <a:cxn ang="0">
                <a:pos x="connsiteX51-4347" y="connsiteY51-4348"/>
              </a:cxn>
              <a:cxn ang="0">
                <a:pos x="connsiteX52-4349" y="connsiteY52-4350"/>
              </a:cxn>
              <a:cxn ang="0">
                <a:pos x="connsiteX53-4351" y="connsiteY53-4352"/>
              </a:cxn>
              <a:cxn ang="0">
                <a:pos x="connsiteX54-4353" y="connsiteY54-4354"/>
              </a:cxn>
              <a:cxn ang="0">
                <a:pos x="connsiteX55-4355" y="connsiteY55-4356"/>
              </a:cxn>
              <a:cxn ang="0">
                <a:pos x="connsiteX56-4357" y="connsiteY56-4358"/>
              </a:cxn>
              <a:cxn ang="0">
                <a:pos x="connsiteX57-4359" y="connsiteY57-4360"/>
              </a:cxn>
              <a:cxn ang="0">
                <a:pos x="connsiteX58-4361" y="connsiteY58-4362"/>
              </a:cxn>
              <a:cxn ang="0">
                <a:pos x="connsiteX59-4363" y="connsiteY59-4364"/>
              </a:cxn>
              <a:cxn ang="0">
                <a:pos x="connsiteX60-4365" y="connsiteY60-4366"/>
              </a:cxn>
              <a:cxn ang="0">
                <a:pos x="connsiteX61-4367" y="connsiteY61-4368"/>
              </a:cxn>
              <a:cxn ang="0">
                <a:pos x="connsiteX62-4369" y="connsiteY62-4370"/>
              </a:cxn>
              <a:cxn ang="0">
                <a:pos x="connsiteX63-4371" y="connsiteY63-4372"/>
              </a:cxn>
              <a:cxn ang="0">
                <a:pos x="connsiteX64-4373" y="connsiteY64-4374"/>
              </a:cxn>
              <a:cxn ang="0">
                <a:pos x="connsiteX65-4375" y="connsiteY65-4376"/>
              </a:cxn>
              <a:cxn ang="0">
                <a:pos x="connsiteX66-4377" y="connsiteY66-4378"/>
              </a:cxn>
              <a:cxn ang="0">
                <a:pos x="connsiteX67-4379" y="connsiteY67-4380"/>
              </a:cxn>
              <a:cxn ang="0">
                <a:pos x="connsiteX68-4381" y="connsiteY68-4382"/>
              </a:cxn>
              <a:cxn ang="0">
                <a:pos x="connsiteX69-4383" y="connsiteY69-4384"/>
              </a:cxn>
              <a:cxn ang="0">
                <a:pos x="connsiteX70-4385" y="connsiteY70-4386"/>
              </a:cxn>
              <a:cxn ang="0">
                <a:pos x="connsiteX71-4387" y="connsiteY71-4388"/>
              </a:cxn>
              <a:cxn ang="0">
                <a:pos x="connsiteX72-4389" y="connsiteY72-4390"/>
              </a:cxn>
              <a:cxn ang="0">
                <a:pos x="connsiteX73-4391" y="connsiteY73-4392"/>
              </a:cxn>
              <a:cxn ang="0">
                <a:pos x="connsiteX74-4393" y="connsiteY74-4394"/>
              </a:cxn>
              <a:cxn ang="0">
                <a:pos x="connsiteX75-4395" y="connsiteY75-4396"/>
              </a:cxn>
              <a:cxn ang="0">
                <a:pos x="connsiteX76-4397" y="connsiteY76-4398"/>
              </a:cxn>
              <a:cxn ang="0">
                <a:pos x="connsiteX77-4399" y="connsiteY77-4400"/>
              </a:cxn>
              <a:cxn ang="0">
                <a:pos x="connsiteX78-4401" y="connsiteY78-4402"/>
              </a:cxn>
              <a:cxn ang="0">
                <a:pos x="connsiteX79-4403" y="connsiteY79-4404"/>
              </a:cxn>
            </a:cxnLst>
            <a:rect l="l" t="t" r="r" b="b"/>
            <a:pathLst>
              <a:path w="206730" h="488287">
                <a:moveTo>
                  <a:pt x="76981" y="321839"/>
                </a:moveTo>
                <a:lnTo>
                  <a:pt x="85286" y="348555"/>
                </a:lnTo>
                <a:lnTo>
                  <a:pt x="76356" y="353020"/>
                </a:lnTo>
                <a:cubicBezTo>
                  <a:pt x="61473" y="406003"/>
                  <a:pt x="36768" y="444103"/>
                  <a:pt x="2240" y="467320"/>
                </a:cubicBezTo>
                <a:lnTo>
                  <a:pt x="11330" y="458426"/>
                </a:lnTo>
                <a:cubicBezTo>
                  <a:pt x="41096" y="428661"/>
                  <a:pt x="50758" y="396776"/>
                  <a:pt x="62069" y="350341"/>
                </a:cubicBezTo>
                <a:lnTo>
                  <a:pt x="34387" y="350341"/>
                </a:lnTo>
                <a:cubicBezTo>
                  <a:pt x="26648" y="350341"/>
                  <a:pt x="19504" y="351234"/>
                  <a:pt x="12956" y="353020"/>
                </a:cubicBezTo>
                <a:lnTo>
                  <a:pt x="4919" y="344983"/>
                </a:lnTo>
                <a:lnTo>
                  <a:pt x="61176" y="341876"/>
                </a:lnTo>
                <a:lnTo>
                  <a:pt x="76981" y="321839"/>
                </a:lnTo>
                <a:close/>
                <a:moveTo>
                  <a:pt x="94216" y="276225"/>
                </a:moveTo>
                <a:cubicBezTo>
                  <a:pt x="98058" y="277857"/>
                  <a:pt x="105008" y="273274"/>
                  <a:pt x="108850" y="274906"/>
                </a:cubicBezTo>
                <a:lnTo>
                  <a:pt x="117433" y="286047"/>
                </a:lnTo>
                <a:cubicBezTo>
                  <a:pt x="117564" y="283767"/>
                  <a:pt x="117694" y="281488"/>
                  <a:pt x="117825" y="279208"/>
                </a:cubicBezTo>
                <a:cubicBezTo>
                  <a:pt x="117230" y="292900"/>
                  <a:pt x="110652" y="314078"/>
                  <a:pt x="112075" y="328017"/>
                </a:cubicBezTo>
                <a:cubicBezTo>
                  <a:pt x="113498" y="341956"/>
                  <a:pt x="117838" y="362373"/>
                  <a:pt x="126363" y="362843"/>
                </a:cubicBezTo>
                <a:cubicBezTo>
                  <a:pt x="134889" y="363313"/>
                  <a:pt x="161555" y="339024"/>
                  <a:pt x="169443" y="330838"/>
                </a:cubicBezTo>
                <a:cubicBezTo>
                  <a:pt x="177331" y="322652"/>
                  <a:pt x="166309" y="310794"/>
                  <a:pt x="170583" y="310622"/>
                </a:cubicBezTo>
                <a:lnTo>
                  <a:pt x="188870" y="329803"/>
                </a:lnTo>
                <a:cubicBezTo>
                  <a:pt x="182917" y="330398"/>
                  <a:pt x="190864" y="335524"/>
                  <a:pt x="181637" y="342073"/>
                </a:cubicBezTo>
                <a:lnTo>
                  <a:pt x="128148" y="367308"/>
                </a:lnTo>
                <a:cubicBezTo>
                  <a:pt x="151366" y="411956"/>
                  <a:pt x="177559" y="439043"/>
                  <a:pt x="206730" y="448568"/>
                </a:cubicBezTo>
                <a:lnTo>
                  <a:pt x="195854" y="447479"/>
                </a:lnTo>
                <a:cubicBezTo>
                  <a:pt x="184543" y="448074"/>
                  <a:pt x="176144" y="464075"/>
                  <a:pt x="173762" y="470623"/>
                </a:cubicBezTo>
                <a:cubicBezTo>
                  <a:pt x="137448" y="443834"/>
                  <a:pt x="123981" y="392608"/>
                  <a:pt x="108503" y="332482"/>
                </a:cubicBezTo>
                <a:lnTo>
                  <a:pt x="108503" y="457497"/>
                </a:lnTo>
                <a:cubicBezTo>
                  <a:pt x="109098" y="472380"/>
                  <a:pt x="97294" y="484716"/>
                  <a:pt x="82411" y="488287"/>
                </a:cubicBezTo>
                <a:cubicBezTo>
                  <a:pt x="83006" y="479953"/>
                  <a:pt x="78440" y="470297"/>
                  <a:pt x="59390" y="465534"/>
                </a:cubicBezTo>
                <a:lnTo>
                  <a:pt x="59390" y="461962"/>
                </a:lnTo>
                <a:cubicBezTo>
                  <a:pt x="73082" y="463153"/>
                  <a:pt x="82458" y="463748"/>
                  <a:pt x="87518" y="463748"/>
                </a:cubicBezTo>
                <a:cubicBezTo>
                  <a:pt x="92579" y="463748"/>
                  <a:pt x="95109" y="460176"/>
                  <a:pt x="95109" y="453033"/>
                </a:cubicBezTo>
                <a:lnTo>
                  <a:pt x="95109" y="309265"/>
                </a:lnTo>
                <a:cubicBezTo>
                  <a:pt x="95109" y="297954"/>
                  <a:pt x="94811" y="286940"/>
                  <a:pt x="94216" y="276225"/>
                </a:cubicBezTo>
                <a:close/>
                <a:moveTo>
                  <a:pt x="14741" y="56257"/>
                </a:moveTo>
                <a:lnTo>
                  <a:pt x="18313" y="56257"/>
                </a:lnTo>
                <a:cubicBezTo>
                  <a:pt x="20099" y="69205"/>
                  <a:pt x="20881" y="78804"/>
                  <a:pt x="20657" y="85055"/>
                </a:cubicBezTo>
                <a:cubicBezTo>
                  <a:pt x="20583" y="87139"/>
                  <a:pt x="20397" y="88850"/>
                  <a:pt x="20099" y="90190"/>
                </a:cubicBezTo>
                <a:cubicBezTo>
                  <a:pt x="18909" y="95547"/>
                  <a:pt x="16527" y="98970"/>
                  <a:pt x="12956" y="100459"/>
                </a:cubicBezTo>
                <a:cubicBezTo>
                  <a:pt x="9384" y="101947"/>
                  <a:pt x="3913" y="104468"/>
                  <a:pt x="2240" y="100905"/>
                </a:cubicBezTo>
                <a:cubicBezTo>
                  <a:pt x="567" y="97342"/>
                  <a:pt x="-2142" y="86225"/>
                  <a:pt x="2918" y="79082"/>
                </a:cubicBezTo>
                <a:cubicBezTo>
                  <a:pt x="7978" y="71938"/>
                  <a:pt x="12956" y="70544"/>
                  <a:pt x="14741" y="56257"/>
                </a:cubicBezTo>
                <a:close/>
                <a:moveTo>
                  <a:pt x="168296" y="6090"/>
                </a:moveTo>
                <a:lnTo>
                  <a:pt x="179941" y="35915"/>
                </a:lnTo>
                <a:cubicBezTo>
                  <a:pt x="173988" y="37701"/>
                  <a:pt x="184872" y="44937"/>
                  <a:pt x="180940" y="51542"/>
                </a:cubicBezTo>
                <a:cubicBezTo>
                  <a:pt x="177008" y="58147"/>
                  <a:pt x="169169" y="60657"/>
                  <a:pt x="156346" y="75546"/>
                </a:cubicBezTo>
                <a:cubicBezTo>
                  <a:pt x="143523" y="90435"/>
                  <a:pt x="115921" y="124741"/>
                  <a:pt x="104003" y="140874"/>
                </a:cubicBezTo>
                <a:cubicBezTo>
                  <a:pt x="92085" y="157007"/>
                  <a:pt x="85132" y="165461"/>
                  <a:pt x="84840" y="172343"/>
                </a:cubicBezTo>
                <a:cubicBezTo>
                  <a:pt x="84548" y="179225"/>
                  <a:pt x="89751" y="182165"/>
                  <a:pt x="102252" y="182165"/>
                </a:cubicBezTo>
                <a:lnTo>
                  <a:pt x="171011" y="182165"/>
                </a:lnTo>
                <a:cubicBezTo>
                  <a:pt x="178155" y="182165"/>
                  <a:pt x="182768" y="178891"/>
                  <a:pt x="184852" y="172343"/>
                </a:cubicBezTo>
                <a:cubicBezTo>
                  <a:pt x="186936" y="165794"/>
                  <a:pt x="188275" y="152400"/>
                  <a:pt x="188870" y="132159"/>
                </a:cubicBezTo>
                <a:lnTo>
                  <a:pt x="193335" y="132159"/>
                </a:lnTo>
                <a:cubicBezTo>
                  <a:pt x="193335" y="139303"/>
                  <a:pt x="192960" y="151656"/>
                  <a:pt x="194675" y="159395"/>
                </a:cubicBezTo>
                <a:cubicBezTo>
                  <a:pt x="196390" y="167134"/>
                  <a:pt x="196479" y="176808"/>
                  <a:pt x="203623" y="178594"/>
                </a:cubicBezTo>
                <a:cubicBezTo>
                  <a:pt x="198860" y="188119"/>
                  <a:pt x="192145" y="206864"/>
                  <a:pt x="177262" y="199096"/>
                </a:cubicBezTo>
                <a:cubicBezTo>
                  <a:pt x="151961" y="199096"/>
                  <a:pt x="126660" y="192881"/>
                  <a:pt x="101359" y="192881"/>
                </a:cubicBezTo>
                <a:cubicBezTo>
                  <a:pt x="86477" y="193476"/>
                  <a:pt x="77249" y="190351"/>
                  <a:pt x="73677" y="183505"/>
                </a:cubicBezTo>
                <a:cubicBezTo>
                  <a:pt x="70106" y="176659"/>
                  <a:pt x="62670" y="177969"/>
                  <a:pt x="77249" y="154037"/>
                </a:cubicBezTo>
                <a:cubicBezTo>
                  <a:pt x="91828" y="130105"/>
                  <a:pt x="115313" y="108376"/>
                  <a:pt x="161153" y="39915"/>
                </a:cubicBezTo>
                <a:lnTo>
                  <a:pt x="104931" y="32147"/>
                </a:lnTo>
                <a:cubicBezTo>
                  <a:pt x="97192" y="32147"/>
                  <a:pt x="90048" y="33040"/>
                  <a:pt x="83500" y="34825"/>
                </a:cubicBezTo>
                <a:lnTo>
                  <a:pt x="75463" y="26789"/>
                </a:lnTo>
                <a:lnTo>
                  <a:pt x="166474" y="17467"/>
                </a:lnTo>
                <a:lnTo>
                  <a:pt x="168296" y="6090"/>
                </a:lnTo>
                <a:close/>
                <a:moveTo>
                  <a:pt x="33494" y="0"/>
                </a:moveTo>
                <a:lnTo>
                  <a:pt x="54925" y="8929"/>
                </a:lnTo>
                <a:lnTo>
                  <a:pt x="53103" y="3644"/>
                </a:lnTo>
                <a:lnTo>
                  <a:pt x="46888" y="48220"/>
                </a:lnTo>
                <a:cubicBezTo>
                  <a:pt x="59985" y="53578"/>
                  <a:pt x="71640" y="53450"/>
                  <a:pt x="78105" y="59614"/>
                </a:cubicBezTo>
                <a:cubicBezTo>
                  <a:pt x="84570" y="65778"/>
                  <a:pt x="86714" y="81375"/>
                  <a:pt x="85678" y="85206"/>
                </a:cubicBezTo>
                <a:cubicBezTo>
                  <a:pt x="84642" y="89037"/>
                  <a:pt x="75603" y="84298"/>
                  <a:pt x="71891" y="82599"/>
                </a:cubicBezTo>
                <a:cubicBezTo>
                  <a:pt x="68179" y="80900"/>
                  <a:pt x="66682" y="82153"/>
                  <a:pt x="63408" y="75009"/>
                </a:cubicBezTo>
                <a:cubicBezTo>
                  <a:pt x="60134" y="67865"/>
                  <a:pt x="54627" y="60424"/>
                  <a:pt x="46888" y="52685"/>
                </a:cubicBezTo>
                <a:lnTo>
                  <a:pt x="46888" y="166092"/>
                </a:lnTo>
                <a:cubicBezTo>
                  <a:pt x="46888" y="177403"/>
                  <a:pt x="44079" y="178135"/>
                  <a:pt x="44674" y="190042"/>
                </a:cubicBezTo>
                <a:lnTo>
                  <a:pt x="38155" y="238242"/>
                </a:lnTo>
                <a:cubicBezTo>
                  <a:pt x="38750" y="220382"/>
                  <a:pt x="34387" y="173831"/>
                  <a:pt x="34387" y="160734"/>
                </a:cubicBezTo>
                <a:lnTo>
                  <a:pt x="34387" y="33040"/>
                </a:lnTo>
                <a:cubicBezTo>
                  <a:pt x="34387" y="22324"/>
                  <a:pt x="34089" y="11311"/>
                  <a:pt x="3349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071235" y="2251710"/>
            <a:ext cx="350520" cy="11277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F2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甲午年  小满</a:t>
            </a:r>
            <a:endParaRPr lang="en-US" altLang="zh-CN" sz="1100" dirty="0">
              <a:solidFill>
                <a:srgbClr val="F2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1015664" cy="684493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32756" y="1202729"/>
            <a:ext cx="4615194" cy="2401862"/>
          </a:xfrm>
          <a:prstGeom prst="rect">
            <a:avLst/>
          </a:prstGeom>
          <a:noFill/>
        </p:spPr>
        <p:txBody>
          <a:bodyPr vert="eaVert" wrap="square" lIns="90000" tIns="90000" bIns="90000" spcCol="7200000" rtlCol="0" anchor="ctr" anchorCtr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九天宫上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圣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降</a:t>
            </a: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世共昭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回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万</a:t>
            </a: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汇须亭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毓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群</a:t>
            </a: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仙送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下来</a:t>
            </a: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/>
            </a:r>
            <a:b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</a:b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承乾当否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极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庶事尽康哉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只有</a:t>
            </a: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羲轩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比</a:t>
            </a:r>
            <a:endParaRPr lang="en-US" altLang="zh-CN" spc="1500" dirty="0" smtClean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  <a:p>
            <a:pPr>
              <a:lnSpc>
                <a:spcPct val="200000"/>
              </a:lnSpc>
            </a:pP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其余</a:t>
            </a:r>
            <a:r>
              <a:rPr lang="zh-CN" altLang="en-US" spc="1500" dirty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不可</a:t>
            </a:r>
            <a:r>
              <a:rPr lang="zh-CN" altLang="en-US" spc="1500" dirty="0" smtClean="0">
                <a:latin typeface="HakusyuTenkoin_kk" panose="02000609000000000000" pitchFamily="49" charset="-128"/>
                <a:ea typeface="HakusyuTenkoin_kk" panose="02000609000000000000" pitchFamily="49" charset="-128"/>
              </a:rPr>
              <a:t>陪</a:t>
            </a:r>
            <a:endParaRPr lang="zh-CN" altLang="en-US" spc="1500" dirty="0">
              <a:latin typeface="HakusyuTenkoin_kk" panose="02000609000000000000" pitchFamily="49" charset="-128"/>
              <a:ea typeface="HakusyuTenkoin_kk" panose="02000609000000000000" pitchFamily="49" charset="-128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70978" y="2550386"/>
            <a:ext cx="353943" cy="8720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96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甲午年  小满</a:t>
            </a:r>
            <a:endParaRPr lang="en-US" altLang="zh-CN" sz="1100" dirty="0">
              <a:solidFill>
                <a:srgbClr val="96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1015664" cy="6844936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4664765" y="2138786"/>
            <a:ext cx="1696278" cy="811264"/>
            <a:chOff x="4265997" y="1948071"/>
            <a:chExt cx="2493814" cy="1192694"/>
          </a:xfrm>
        </p:grpSpPr>
        <p:sp>
          <p:nvSpPr>
            <p:cNvPr id="11" name="矩形 10"/>
            <p:cNvSpPr/>
            <p:nvPr/>
          </p:nvSpPr>
          <p:spPr>
            <a:xfrm>
              <a:off x="4265997" y="1948071"/>
              <a:ext cx="2493814" cy="1192694"/>
            </a:xfrm>
            <a:prstGeom prst="rect">
              <a:avLst/>
            </a:prstGeom>
            <a:noFill/>
            <a:ln w="57150">
              <a:solidFill>
                <a:srgbClr val="960000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946561" y="2331429"/>
              <a:ext cx="1047949" cy="532511"/>
            </a:xfrm>
            <a:custGeom>
              <a:avLst/>
              <a:gdLst/>
              <a:ahLst/>
              <a:cxnLst/>
              <a:rect l="l" t="t" r="r" b="b"/>
              <a:pathLst>
                <a:path w="420365" h="220786">
                  <a:moveTo>
                    <a:pt x="250032" y="159172"/>
                  </a:moveTo>
                  <a:lnTo>
                    <a:pt x="250032" y="195114"/>
                  </a:lnTo>
                  <a:lnTo>
                    <a:pt x="385763" y="195114"/>
                  </a:lnTo>
                  <a:lnTo>
                    <a:pt x="385763" y="159172"/>
                  </a:lnTo>
                  <a:close/>
                  <a:moveTo>
                    <a:pt x="232619" y="144214"/>
                  </a:moveTo>
                  <a:lnTo>
                    <a:pt x="403176" y="144214"/>
                  </a:lnTo>
                  <a:lnTo>
                    <a:pt x="403176" y="220786"/>
                  </a:lnTo>
                  <a:lnTo>
                    <a:pt x="385763" y="220786"/>
                  </a:lnTo>
                  <a:lnTo>
                    <a:pt x="385763" y="210071"/>
                  </a:lnTo>
                  <a:lnTo>
                    <a:pt x="250032" y="210071"/>
                  </a:lnTo>
                  <a:lnTo>
                    <a:pt x="250032" y="220786"/>
                  </a:lnTo>
                  <a:lnTo>
                    <a:pt x="232619" y="220786"/>
                  </a:lnTo>
                  <a:close/>
                  <a:moveTo>
                    <a:pt x="64517" y="93427"/>
                  </a:moveTo>
                  <a:cubicBezTo>
                    <a:pt x="67792" y="95510"/>
                    <a:pt x="69429" y="100124"/>
                    <a:pt x="69429" y="107268"/>
                  </a:cubicBezTo>
                  <a:cubicBezTo>
                    <a:pt x="69429" y="108161"/>
                    <a:pt x="69243" y="109351"/>
                    <a:pt x="68871" y="110840"/>
                  </a:cubicBezTo>
                  <a:cubicBezTo>
                    <a:pt x="68499" y="112328"/>
                    <a:pt x="68312" y="113444"/>
                    <a:pt x="68312" y="114188"/>
                  </a:cubicBezTo>
                  <a:cubicBezTo>
                    <a:pt x="68312" y="114635"/>
                    <a:pt x="68424" y="115305"/>
                    <a:pt x="68647" y="116198"/>
                  </a:cubicBezTo>
                  <a:cubicBezTo>
                    <a:pt x="68871" y="117090"/>
                    <a:pt x="68982" y="117835"/>
                    <a:pt x="68982" y="118430"/>
                  </a:cubicBezTo>
                  <a:cubicBezTo>
                    <a:pt x="68982" y="124830"/>
                    <a:pt x="68015" y="131824"/>
                    <a:pt x="66080" y="139415"/>
                  </a:cubicBezTo>
                  <a:cubicBezTo>
                    <a:pt x="65336" y="141796"/>
                    <a:pt x="64592" y="145145"/>
                    <a:pt x="63848" y="149461"/>
                  </a:cubicBezTo>
                  <a:cubicBezTo>
                    <a:pt x="63550" y="152735"/>
                    <a:pt x="63252" y="157758"/>
                    <a:pt x="62955" y="164529"/>
                  </a:cubicBezTo>
                  <a:cubicBezTo>
                    <a:pt x="62657" y="171301"/>
                    <a:pt x="61243" y="177589"/>
                    <a:pt x="58713" y="183393"/>
                  </a:cubicBezTo>
                  <a:cubicBezTo>
                    <a:pt x="52016" y="198127"/>
                    <a:pt x="47849" y="205494"/>
                    <a:pt x="46212" y="205494"/>
                  </a:cubicBezTo>
                  <a:cubicBezTo>
                    <a:pt x="44277" y="205494"/>
                    <a:pt x="43309" y="204081"/>
                    <a:pt x="43309" y="201253"/>
                  </a:cubicBezTo>
                  <a:cubicBezTo>
                    <a:pt x="43309" y="194556"/>
                    <a:pt x="45988" y="183096"/>
                    <a:pt x="51346" y="166873"/>
                  </a:cubicBezTo>
                  <a:cubicBezTo>
                    <a:pt x="51793" y="164046"/>
                    <a:pt x="52388" y="159804"/>
                    <a:pt x="53132" y="154149"/>
                  </a:cubicBezTo>
                  <a:lnTo>
                    <a:pt x="60053" y="107714"/>
                  </a:lnTo>
                  <a:cubicBezTo>
                    <a:pt x="60201" y="106077"/>
                    <a:pt x="60276" y="104440"/>
                    <a:pt x="60276" y="102803"/>
                  </a:cubicBezTo>
                  <a:cubicBezTo>
                    <a:pt x="60276" y="102059"/>
                    <a:pt x="60201" y="100943"/>
                    <a:pt x="60053" y="99454"/>
                  </a:cubicBezTo>
                  <a:cubicBezTo>
                    <a:pt x="59904" y="97966"/>
                    <a:pt x="59829" y="96850"/>
                    <a:pt x="59829" y="96106"/>
                  </a:cubicBezTo>
                  <a:cubicBezTo>
                    <a:pt x="59829" y="95362"/>
                    <a:pt x="60462" y="94692"/>
                    <a:pt x="61727" y="94097"/>
                  </a:cubicBezTo>
                  <a:cubicBezTo>
                    <a:pt x="62992" y="93501"/>
                    <a:pt x="63922" y="93278"/>
                    <a:pt x="64517" y="93427"/>
                  </a:cubicBezTo>
                  <a:close/>
                  <a:moveTo>
                    <a:pt x="261640" y="78804"/>
                  </a:moveTo>
                  <a:lnTo>
                    <a:pt x="261640" y="107603"/>
                  </a:lnTo>
                  <a:lnTo>
                    <a:pt x="373931" y="107603"/>
                  </a:lnTo>
                  <a:lnTo>
                    <a:pt x="373931" y="78804"/>
                  </a:lnTo>
                  <a:close/>
                  <a:moveTo>
                    <a:pt x="16520" y="73335"/>
                  </a:moveTo>
                  <a:cubicBezTo>
                    <a:pt x="20539" y="73335"/>
                    <a:pt x="22548" y="75493"/>
                    <a:pt x="22548" y="79809"/>
                  </a:cubicBezTo>
                  <a:cubicBezTo>
                    <a:pt x="22548" y="82041"/>
                    <a:pt x="21655" y="85167"/>
                    <a:pt x="19869" y="89185"/>
                  </a:cubicBezTo>
                  <a:cubicBezTo>
                    <a:pt x="17934" y="93799"/>
                    <a:pt x="16818" y="97073"/>
                    <a:pt x="16520" y="99008"/>
                  </a:cubicBezTo>
                  <a:cubicBezTo>
                    <a:pt x="16074" y="102133"/>
                    <a:pt x="15851" y="109128"/>
                    <a:pt x="15851" y="119993"/>
                  </a:cubicBezTo>
                  <a:cubicBezTo>
                    <a:pt x="15851" y="122969"/>
                    <a:pt x="15516" y="127397"/>
                    <a:pt x="14846" y="133276"/>
                  </a:cubicBezTo>
                  <a:cubicBezTo>
                    <a:pt x="14176" y="139154"/>
                    <a:pt x="13841" y="143582"/>
                    <a:pt x="13841" y="146558"/>
                  </a:cubicBezTo>
                  <a:cubicBezTo>
                    <a:pt x="13841" y="159953"/>
                    <a:pt x="13544" y="169329"/>
                    <a:pt x="12948" y="174687"/>
                  </a:cubicBezTo>
                  <a:cubicBezTo>
                    <a:pt x="12502" y="177961"/>
                    <a:pt x="11386" y="182947"/>
                    <a:pt x="9600" y="189644"/>
                  </a:cubicBezTo>
                  <a:cubicBezTo>
                    <a:pt x="7367" y="197830"/>
                    <a:pt x="5507" y="201923"/>
                    <a:pt x="4019" y="201923"/>
                  </a:cubicBezTo>
                  <a:cubicBezTo>
                    <a:pt x="2233" y="201923"/>
                    <a:pt x="1414" y="200732"/>
                    <a:pt x="1563" y="198351"/>
                  </a:cubicBezTo>
                  <a:lnTo>
                    <a:pt x="2679" y="169776"/>
                  </a:lnTo>
                  <a:cubicBezTo>
                    <a:pt x="2977" y="161292"/>
                    <a:pt x="3572" y="148419"/>
                    <a:pt x="4465" y="131155"/>
                  </a:cubicBezTo>
                  <a:cubicBezTo>
                    <a:pt x="5209" y="127881"/>
                    <a:pt x="5879" y="122820"/>
                    <a:pt x="6474" y="115974"/>
                  </a:cubicBezTo>
                  <a:cubicBezTo>
                    <a:pt x="6921" y="87548"/>
                    <a:pt x="10270" y="73335"/>
                    <a:pt x="16520" y="73335"/>
                  </a:cubicBezTo>
                  <a:close/>
                  <a:moveTo>
                    <a:pt x="160065" y="67307"/>
                  </a:moveTo>
                  <a:cubicBezTo>
                    <a:pt x="162744" y="67307"/>
                    <a:pt x="165200" y="68014"/>
                    <a:pt x="167432" y="69428"/>
                  </a:cubicBezTo>
                  <a:cubicBezTo>
                    <a:pt x="169664" y="70842"/>
                    <a:pt x="170781" y="72814"/>
                    <a:pt x="170781" y="75344"/>
                  </a:cubicBezTo>
                  <a:cubicBezTo>
                    <a:pt x="170781" y="76088"/>
                    <a:pt x="170706" y="77205"/>
                    <a:pt x="170557" y="78693"/>
                  </a:cubicBezTo>
                  <a:cubicBezTo>
                    <a:pt x="170409" y="80181"/>
                    <a:pt x="170334" y="81372"/>
                    <a:pt x="170334" y="82265"/>
                  </a:cubicBezTo>
                  <a:cubicBezTo>
                    <a:pt x="170334" y="90004"/>
                    <a:pt x="170743" y="101650"/>
                    <a:pt x="171562" y="117202"/>
                  </a:cubicBezTo>
                  <a:cubicBezTo>
                    <a:pt x="172381" y="132755"/>
                    <a:pt x="172790" y="144400"/>
                    <a:pt x="172790" y="152140"/>
                  </a:cubicBezTo>
                  <a:cubicBezTo>
                    <a:pt x="172790" y="152586"/>
                    <a:pt x="172715" y="153293"/>
                    <a:pt x="172567" y="154260"/>
                  </a:cubicBezTo>
                  <a:cubicBezTo>
                    <a:pt x="172418" y="155228"/>
                    <a:pt x="172343" y="155935"/>
                    <a:pt x="172343" y="156381"/>
                  </a:cubicBezTo>
                  <a:lnTo>
                    <a:pt x="172343" y="175357"/>
                  </a:lnTo>
                  <a:cubicBezTo>
                    <a:pt x="172343" y="176845"/>
                    <a:pt x="172567" y="179077"/>
                    <a:pt x="173013" y="182054"/>
                  </a:cubicBezTo>
                  <a:cubicBezTo>
                    <a:pt x="173460" y="185031"/>
                    <a:pt x="173683" y="187337"/>
                    <a:pt x="173683" y="188974"/>
                  </a:cubicBezTo>
                  <a:cubicBezTo>
                    <a:pt x="173683" y="190612"/>
                    <a:pt x="173311" y="192844"/>
                    <a:pt x="172567" y="195672"/>
                  </a:cubicBezTo>
                  <a:cubicBezTo>
                    <a:pt x="171674" y="199095"/>
                    <a:pt x="170706" y="200806"/>
                    <a:pt x="169664" y="200806"/>
                  </a:cubicBezTo>
                  <a:cubicBezTo>
                    <a:pt x="168027" y="200806"/>
                    <a:pt x="165944" y="190686"/>
                    <a:pt x="163414" y="170445"/>
                  </a:cubicBezTo>
                  <a:cubicBezTo>
                    <a:pt x="163116" y="168957"/>
                    <a:pt x="162893" y="166799"/>
                    <a:pt x="162744" y="163971"/>
                  </a:cubicBezTo>
                  <a:lnTo>
                    <a:pt x="161628" y="110840"/>
                  </a:lnTo>
                  <a:cubicBezTo>
                    <a:pt x="160884" y="105035"/>
                    <a:pt x="159916" y="96329"/>
                    <a:pt x="158726" y="84720"/>
                  </a:cubicBezTo>
                  <a:cubicBezTo>
                    <a:pt x="158577" y="83381"/>
                    <a:pt x="157870" y="81521"/>
                    <a:pt x="156605" y="79139"/>
                  </a:cubicBezTo>
                  <a:cubicBezTo>
                    <a:pt x="155340" y="76758"/>
                    <a:pt x="154707" y="74898"/>
                    <a:pt x="154707" y="73558"/>
                  </a:cubicBezTo>
                  <a:cubicBezTo>
                    <a:pt x="154707" y="69391"/>
                    <a:pt x="156493" y="67307"/>
                    <a:pt x="160065" y="67307"/>
                  </a:cubicBezTo>
                  <a:close/>
                  <a:moveTo>
                    <a:pt x="244227" y="63847"/>
                  </a:moveTo>
                  <a:lnTo>
                    <a:pt x="391344" y="63847"/>
                  </a:lnTo>
                  <a:lnTo>
                    <a:pt x="391344" y="130150"/>
                  </a:lnTo>
                  <a:lnTo>
                    <a:pt x="373931" y="130150"/>
                  </a:lnTo>
                  <a:lnTo>
                    <a:pt x="373931" y="122560"/>
                  </a:lnTo>
                  <a:lnTo>
                    <a:pt x="261640" y="122560"/>
                  </a:lnTo>
                  <a:lnTo>
                    <a:pt x="261640" y="130150"/>
                  </a:lnTo>
                  <a:lnTo>
                    <a:pt x="244227" y="130150"/>
                  </a:lnTo>
                  <a:close/>
                  <a:moveTo>
                    <a:pt x="69429" y="12390"/>
                  </a:moveTo>
                  <a:lnTo>
                    <a:pt x="117872" y="12390"/>
                  </a:lnTo>
                  <a:cubicBezTo>
                    <a:pt x="133350" y="12390"/>
                    <a:pt x="145033" y="13060"/>
                    <a:pt x="152921" y="14399"/>
                  </a:cubicBezTo>
                  <a:cubicBezTo>
                    <a:pt x="162149" y="16036"/>
                    <a:pt x="166539" y="16855"/>
                    <a:pt x="166093" y="16855"/>
                  </a:cubicBezTo>
                  <a:cubicBezTo>
                    <a:pt x="168623" y="16855"/>
                    <a:pt x="169888" y="18641"/>
                    <a:pt x="169888" y="22213"/>
                  </a:cubicBezTo>
                  <a:cubicBezTo>
                    <a:pt x="169888" y="26082"/>
                    <a:pt x="166986" y="28017"/>
                    <a:pt x="161181" y="28017"/>
                  </a:cubicBezTo>
                  <a:cubicBezTo>
                    <a:pt x="160437" y="28017"/>
                    <a:pt x="159284" y="27868"/>
                    <a:pt x="157721" y="27570"/>
                  </a:cubicBezTo>
                  <a:cubicBezTo>
                    <a:pt x="156158" y="27273"/>
                    <a:pt x="155005" y="27124"/>
                    <a:pt x="154261" y="27124"/>
                  </a:cubicBezTo>
                  <a:cubicBezTo>
                    <a:pt x="152028" y="27124"/>
                    <a:pt x="148717" y="27347"/>
                    <a:pt x="144326" y="27794"/>
                  </a:cubicBezTo>
                  <a:cubicBezTo>
                    <a:pt x="139936" y="28240"/>
                    <a:pt x="136625" y="28463"/>
                    <a:pt x="134392" y="28463"/>
                  </a:cubicBezTo>
                  <a:cubicBezTo>
                    <a:pt x="132160" y="28463"/>
                    <a:pt x="128662" y="28389"/>
                    <a:pt x="123900" y="28240"/>
                  </a:cubicBezTo>
                  <a:cubicBezTo>
                    <a:pt x="119137" y="28091"/>
                    <a:pt x="115640" y="28017"/>
                    <a:pt x="113407" y="28017"/>
                  </a:cubicBezTo>
                  <a:cubicBezTo>
                    <a:pt x="109836" y="28017"/>
                    <a:pt x="106338" y="28835"/>
                    <a:pt x="102915" y="30473"/>
                  </a:cubicBezTo>
                  <a:cubicBezTo>
                    <a:pt x="98599" y="32556"/>
                    <a:pt x="96441" y="35086"/>
                    <a:pt x="96441" y="38063"/>
                  </a:cubicBezTo>
                  <a:cubicBezTo>
                    <a:pt x="96441" y="41783"/>
                    <a:pt x="98525" y="44090"/>
                    <a:pt x="102692" y="44983"/>
                  </a:cubicBezTo>
                  <a:cubicBezTo>
                    <a:pt x="106412" y="45430"/>
                    <a:pt x="111101" y="46323"/>
                    <a:pt x="116756" y="47662"/>
                  </a:cubicBezTo>
                  <a:cubicBezTo>
                    <a:pt x="118095" y="47662"/>
                    <a:pt x="120142" y="48109"/>
                    <a:pt x="122895" y="49002"/>
                  </a:cubicBezTo>
                  <a:cubicBezTo>
                    <a:pt x="125649" y="49895"/>
                    <a:pt x="127732" y="50415"/>
                    <a:pt x="129146" y="50564"/>
                  </a:cubicBezTo>
                  <a:cubicBezTo>
                    <a:pt x="130560" y="50713"/>
                    <a:pt x="132606" y="51383"/>
                    <a:pt x="135285" y="52573"/>
                  </a:cubicBezTo>
                  <a:cubicBezTo>
                    <a:pt x="136029" y="53169"/>
                    <a:pt x="137332" y="53913"/>
                    <a:pt x="139192" y="54806"/>
                  </a:cubicBezTo>
                  <a:cubicBezTo>
                    <a:pt x="141052" y="55699"/>
                    <a:pt x="142838" y="56555"/>
                    <a:pt x="144550" y="57373"/>
                  </a:cubicBezTo>
                  <a:cubicBezTo>
                    <a:pt x="146261" y="58192"/>
                    <a:pt x="147117" y="59940"/>
                    <a:pt x="147117" y="62619"/>
                  </a:cubicBezTo>
                  <a:cubicBezTo>
                    <a:pt x="147117" y="65447"/>
                    <a:pt x="146075" y="66861"/>
                    <a:pt x="143992" y="66861"/>
                  </a:cubicBezTo>
                  <a:cubicBezTo>
                    <a:pt x="137443" y="66861"/>
                    <a:pt x="133276" y="67084"/>
                    <a:pt x="131490" y="67531"/>
                  </a:cubicBezTo>
                  <a:cubicBezTo>
                    <a:pt x="127620" y="68126"/>
                    <a:pt x="123900" y="69912"/>
                    <a:pt x="120328" y="72889"/>
                  </a:cubicBezTo>
                  <a:cubicBezTo>
                    <a:pt x="117947" y="74823"/>
                    <a:pt x="116607" y="76312"/>
                    <a:pt x="116310" y="77353"/>
                  </a:cubicBezTo>
                  <a:cubicBezTo>
                    <a:pt x="115714" y="79586"/>
                    <a:pt x="114152" y="82339"/>
                    <a:pt x="111621" y="85613"/>
                  </a:cubicBezTo>
                  <a:cubicBezTo>
                    <a:pt x="110282" y="87697"/>
                    <a:pt x="109612" y="89632"/>
                    <a:pt x="109612" y="91418"/>
                  </a:cubicBezTo>
                  <a:cubicBezTo>
                    <a:pt x="109612" y="92608"/>
                    <a:pt x="109761" y="94431"/>
                    <a:pt x="110059" y="96887"/>
                  </a:cubicBezTo>
                  <a:cubicBezTo>
                    <a:pt x="110356" y="99343"/>
                    <a:pt x="110505" y="101166"/>
                    <a:pt x="110505" y="102356"/>
                  </a:cubicBezTo>
                  <a:cubicBezTo>
                    <a:pt x="110505" y="118876"/>
                    <a:pt x="112663" y="133238"/>
                    <a:pt x="116979" y="145442"/>
                  </a:cubicBezTo>
                  <a:cubicBezTo>
                    <a:pt x="119658" y="152140"/>
                    <a:pt x="123007" y="162260"/>
                    <a:pt x="127025" y="175803"/>
                  </a:cubicBezTo>
                  <a:cubicBezTo>
                    <a:pt x="127620" y="179822"/>
                    <a:pt x="128662" y="185775"/>
                    <a:pt x="130151" y="193663"/>
                  </a:cubicBezTo>
                  <a:cubicBezTo>
                    <a:pt x="131639" y="199169"/>
                    <a:pt x="132383" y="201997"/>
                    <a:pt x="132383" y="202146"/>
                  </a:cubicBezTo>
                  <a:cubicBezTo>
                    <a:pt x="132383" y="205866"/>
                    <a:pt x="131044" y="207727"/>
                    <a:pt x="128365" y="207727"/>
                  </a:cubicBezTo>
                  <a:cubicBezTo>
                    <a:pt x="125537" y="207727"/>
                    <a:pt x="123230" y="205271"/>
                    <a:pt x="121444" y="200360"/>
                  </a:cubicBezTo>
                  <a:cubicBezTo>
                    <a:pt x="120105" y="197086"/>
                    <a:pt x="118840" y="193737"/>
                    <a:pt x="117649" y="190314"/>
                  </a:cubicBezTo>
                  <a:cubicBezTo>
                    <a:pt x="114821" y="186296"/>
                    <a:pt x="112291" y="179822"/>
                    <a:pt x="110059" y="170892"/>
                  </a:cubicBezTo>
                  <a:cubicBezTo>
                    <a:pt x="108570" y="164343"/>
                    <a:pt x="107082" y="157795"/>
                    <a:pt x="105594" y="151247"/>
                  </a:cubicBezTo>
                  <a:cubicBezTo>
                    <a:pt x="104850" y="148419"/>
                    <a:pt x="104403" y="145665"/>
                    <a:pt x="104254" y="142987"/>
                  </a:cubicBezTo>
                  <a:lnTo>
                    <a:pt x="102245" y="117537"/>
                  </a:lnTo>
                  <a:cubicBezTo>
                    <a:pt x="101948" y="110096"/>
                    <a:pt x="102543" y="102133"/>
                    <a:pt x="104031" y="93650"/>
                  </a:cubicBezTo>
                  <a:cubicBezTo>
                    <a:pt x="105966" y="81297"/>
                    <a:pt x="106933" y="75195"/>
                    <a:pt x="106933" y="75344"/>
                  </a:cubicBezTo>
                  <a:cubicBezTo>
                    <a:pt x="106933" y="71921"/>
                    <a:pt x="105594" y="68610"/>
                    <a:pt x="102915" y="65410"/>
                  </a:cubicBezTo>
                  <a:cubicBezTo>
                    <a:pt x="100236" y="62210"/>
                    <a:pt x="97185" y="60610"/>
                    <a:pt x="93762" y="60610"/>
                  </a:cubicBezTo>
                  <a:cubicBezTo>
                    <a:pt x="92571" y="60610"/>
                    <a:pt x="90674" y="60796"/>
                    <a:pt x="88069" y="61168"/>
                  </a:cubicBezTo>
                  <a:cubicBezTo>
                    <a:pt x="85465" y="61540"/>
                    <a:pt x="83493" y="61726"/>
                    <a:pt x="82153" y="61726"/>
                  </a:cubicBezTo>
                  <a:cubicBezTo>
                    <a:pt x="77837" y="61726"/>
                    <a:pt x="74489" y="66042"/>
                    <a:pt x="72108" y="74674"/>
                  </a:cubicBezTo>
                  <a:cubicBezTo>
                    <a:pt x="69726" y="83306"/>
                    <a:pt x="67196" y="87623"/>
                    <a:pt x="64517" y="87623"/>
                  </a:cubicBezTo>
                  <a:lnTo>
                    <a:pt x="64071" y="87623"/>
                  </a:lnTo>
                  <a:cubicBezTo>
                    <a:pt x="62583" y="86581"/>
                    <a:pt x="61838" y="83604"/>
                    <a:pt x="61838" y="78693"/>
                  </a:cubicBezTo>
                  <a:cubicBezTo>
                    <a:pt x="61838" y="75865"/>
                    <a:pt x="58862" y="72070"/>
                    <a:pt x="52909" y="67307"/>
                  </a:cubicBezTo>
                  <a:cubicBezTo>
                    <a:pt x="52016" y="67010"/>
                    <a:pt x="50528" y="66861"/>
                    <a:pt x="48444" y="66861"/>
                  </a:cubicBezTo>
                  <a:cubicBezTo>
                    <a:pt x="45021" y="66861"/>
                    <a:pt x="41263" y="67605"/>
                    <a:pt x="37170" y="69093"/>
                  </a:cubicBezTo>
                  <a:cubicBezTo>
                    <a:pt x="33077" y="70582"/>
                    <a:pt x="30064" y="71326"/>
                    <a:pt x="28129" y="71326"/>
                  </a:cubicBezTo>
                  <a:cubicBezTo>
                    <a:pt x="24855" y="71326"/>
                    <a:pt x="23218" y="69317"/>
                    <a:pt x="23218" y="65298"/>
                  </a:cubicBezTo>
                  <a:cubicBezTo>
                    <a:pt x="23218" y="63215"/>
                    <a:pt x="24036" y="61652"/>
                    <a:pt x="25673" y="60610"/>
                  </a:cubicBezTo>
                  <a:cubicBezTo>
                    <a:pt x="39961" y="50490"/>
                    <a:pt x="55588" y="45430"/>
                    <a:pt x="72554" y="45430"/>
                  </a:cubicBezTo>
                  <a:cubicBezTo>
                    <a:pt x="77168" y="45430"/>
                    <a:pt x="79475" y="43941"/>
                    <a:pt x="79475" y="40965"/>
                  </a:cubicBezTo>
                  <a:cubicBezTo>
                    <a:pt x="79475" y="40221"/>
                    <a:pt x="79251" y="39551"/>
                    <a:pt x="78805" y="38956"/>
                  </a:cubicBezTo>
                  <a:cubicBezTo>
                    <a:pt x="75084" y="34044"/>
                    <a:pt x="71289" y="30993"/>
                    <a:pt x="67420" y="29803"/>
                  </a:cubicBezTo>
                  <a:cubicBezTo>
                    <a:pt x="65336" y="29207"/>
                    <a:pt x="60350" y="28835"/>
                    <a:pt x="52462" y="28687"/>
                  </a:cubicBezTo>
                  <a:cubicBezTo>
                    <a:pt x="50825" y="28687"/>
                    <a:pt x="48407" y="28426"/>
                    <a:pt x="45207" y="27905"/>
                  </a:cubicBezTo>
                  <a:cubicBezTo>
                    <a:pt x="42007" y="27384"/>
                    <a:pt x="39589" y="27124"/>
                    <a:pt x="37952" y="27124"/>
                  </a:cubicBezTo>
                  <a:cubicBezTo>
                    <a:pt x="35273" y="27124"/>
                    <a:pt x="31589" y="28240"/>
                    <a:pt x="26901" y="30473"/>
                  </a:cubicBezTo>
                  <a:cubicBezTo>
                    <a:pt x="22213" y="32705"/>
                    <a:pt x="18529" y="33821"/>
                    <a:pt x="15851" y="33821"/>
                  </a:cubicBezTo>
                  <a:cubicBezTo>
                    <a:pt x="12279" y="33821"/>
                    <a:pt x="9004" y="33226"/>
                    <a:pt x="6028" y="32035"/>
                  </a:cubicBezTo>
                  <a:cubicBezTo>
                    <a:pt x="2010" y="30547"/>
                    <a:pt x="0" y="28389"/>
                    <a:pt x="0" y="25561"/>
                  </a:cubicBezTo>
                  <a:cubicBezTo>
                    <a:pt x="0" y="23031"/>
                    <a:pt x="819" y="20761"/>
                    <a:pt x="2456" y="18752"/>
                  </a:cubicBezTo>
                  <a:cubicBezTo>
                    <a:pt x="4093" y="16743"/>
                    <a:pt x="6102" y="15739"/>
                    <a:pt x="8484" y="15739"/>
                  </a:cubicBezTo>
                  <a:cubicBezTo>
                    <a:pt x="9674" y="15739"/>
                    <a:pt x="11423" y="16073"/>
                    <a:pt x="13730" y="16743"/>
                  </a:cubicBezTo>
                  <a:cubicBezTo>
                    <a:pt x="16037" y="17413"/>
                    <a:pt x="17785" y="17748"/>
                    <a:pt x="18976" y="17748"/>
                  </a:cubicBezTo>
                  <a:cubicBezTo>
                    <a:pt x="25822" y="17748"/>
                    <a:pt x="40630" y="16111"/>
                    <a:pt x="63401" y="12836"/>
                  </a:cubicBezTo>
                  <a:cubicBezTo>
                    <a:pt x="65485" y="12539"/>
                    <a:pt x="67494" y="12390"/>
                    <a:pt x="69429" y="12390"/>
                  </a:cubicBezTo>
                  <a:close/>
                  <a:moveTo>
                    <a:pt x="318120" y="0"/>
                  </a:moveTo>
                  <a:cubicBezTo>
                    <a:pt x="323478" y="9971"/>
                    <a:pt x="328018" y="19348"/>
                    <a:pt x="331738" y="28128"/>
                  </a:cubicBezTo>
                  <a:lnTo>
                    <a:pt x="420365" y="28128"/>
                  </a:lnTo>
                  <a:lnTo>
                    <a:pt x="420365" y="70098"/>
                  </a:lnTo>
                  <a:lnTo>
                    <a:pt x="402952" y="70098"/>
                  </a:lnTo>
                  <a:lnTo>
                    <a:pt x="402952" y="43532"/>
                  </a:lnTo>
                  <a:lnTo>
                    <a:pt x="232842" y="43532"/>
                  </a:lnTo>
                  <a:lnTo>
                    <a:pt x="232842" y="70098"/>
                  </a:lnTo>
                  <a:lnTo>
                    <a:pt x="215429" y="70098"/>
                  </a:lnTo>
                  <a:lnTo>
                    <a:pt x="215429" y="28128"/>
                  </a:lnTo>
                  <a:lnTo>
                    <a:pt x="311981" y="28128"/>
                  </a:lnTo>
                  <a:cubicBezTo>
                    <a:pt x="308781" y="21059"/>
                    <a:pt x="305321" y="14139"/>
                    <a:pt x="301601" y="7367"/>
                  </a:cubicBezTo>
                  <a:close/>
                </a:path>
              </a:pathLst>
            </a:custGeom>
            <a:ln>
              <a:solidFill>
                <a:srgbClr val="960000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91341" y="887897"/>
            <a:ext cx="3896138" cy="3896138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5114015" y="5094646"/>
            <a:ext cx="850790" cy="1008062"/>
          </a:xfrm>
          <a:custGeom>
            <a:avLst/>
            <a:gdLst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79919 w 206708"/>
              <a:gd name="connsiteY8" fmla="*/ 31253 h 207168"/>
              <a:gd name="connsiteX9" fmla="*/ 160720 w 206708"/>
              <a:gd name="connsiteY9" fmla="*/ 46880 h 207168"/>
              <a:gd name="connsiteX10" fmla="*/ 129912 w 206708"/>
              <a:gd name="connsiteY10" fmla="*/ 91082 h 207168"/>
              <a:gd name="connsiteX11" fmla="*/ 97765 w 206708"/>
              <a:gd name="connsiteY11" fmla="*/ 142428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77240 w 206708"/>
              <a:gd name="connsiteY20" fmla="*/ 192881 h 207168"/>
              <a:gd name="connsiteX21" fmla="*/ 137283 w 206708"/>
              <a:gd name="connsiteY21" fmla="*/ 191383 h 207168"/>
              <a:gd name="connsiteX22" fmla="*/ 73655 w 206708"/>
              <a:gd name="connsiteY22" fmla="*/ 183505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-1" fmla="*/ 14719 w 206708"/>
              <a:gd name="connsiteY0-2" fmla="*/ 56257 h 207168"/>
              <a:gd name="connsiteX1-3" fmla="*/ 18291 w 206708"/>
              <a:gd name="connsiteY1-4" fmla="*/ 56257 h 207168"/>
              <a:gd name="connsiteX2-5" fmla="*/ 20077 w 206708"/>
              <a:gd name="connsiteY2-6" fmla="*/ 90189 h 207168"/>
              <a:gd name="connsiteX3-7" fmla="*/ 12933 w 206708"/>
              <a:gd name="connsiteY3-8" fmla="*/ 100459 h 207168"/>
              <a:gd name="connsiteX4-9" fmla="*/ 2218 w 206708"/>
              <a:gd name="connsiteY4-10" fmla="*/ 100905 h 207168"/>
              <a:gd name="connsiteX5-11" fmla="*/ 4450 w 206708"/>
              <a:gd name="connsiteY5-12" fmla="*/ 88403 h 207168"/>
              <a:gd name="connsiteX6-13" fmla="*/ 14719 w 206708"/>
              <a:gd name="connsiteY6-14" fmla="*/ 56257 h 207168"/>
              <a:gd name="connsiteX7-15" fmla="*/ 162059 w 206708"/>
              <a:gd name="connsiteY7-16" fmla="*/ 16966 h 207168"/>
              <a:gd name="connsiteX8-17" fmla="*/ 179919 w 206708"/>
              <a:gd name="connsiteY8-18" fmla="*/ 31253 h 207168"/>
              <a:gd name="connsiteX9-19" fmla="*/ 160720 w 206708"/>
              <a:gd name="connsiteY9-20" fmla="*/ 46880 h 207168"/>
              <a:gd name="connsiteX10-21" fmla="*/ 129912 w 206708"/>
              <a:gd name="connsiteY10-22" fmla="*/ 91082 h 207168"/>
              <a:gd name="connsiteX11-23" fmla="*/ 97765 w 206708"/>
              <a:gd name="connsiteY11-24" fmla="*/ 142428 h 207168"/>
              <a:gd name="connsiteX12-25" fmla="*/ 84817 w 206708"/>
              <a:gd name="connsiteY12-26" fmla="*/ 172343 h 207168"/>
              <a:gd name="connsiteX13-27" fmla="*/ 102230 w 206708"/>
              <a:gd name="connsiteY13-28" fmla="*/ 182165 h 207168"/>
              <a:gd name="connsiteX14-29" fmla="*/ 170989 w 206708"/>
              <a:gd name="connsiteY14-30" fmla="*/ 182165 h 207168"/>
              <a:gd name="connsiteX15-31" fmla="*/ 184830 w 206708"/>
              <a:gd name="connsiteY15-32" fmla="*/ 172343 h 207168"/>
              <a:gd name="connsiteX16-33" fmla="*/ 188848 w 206708"/>
              <a:gd name="connsiteY16-34" fmla="*/ 132159 h 207168"/>
              <a:gd name="connsiteX17-35" fmla="*/ 193313 w 206708"/>
              <a:gd name="connsiteY17-36" fmla="*/ 132159 h 207168"/>
              <a:gd name="connsiteX18-37" fmla="*/ 194653 w 206708"/>
              <a:gd name="connsiteY18-38" fmla="*/ 159394 h 207168"/>
              <a:gd name="connsiteX19-39" fmla="*/ 206708 w 206708"/>
              <a:gd name="connsiteY19-40" fmla="*/ 178593 h 207168"/>
              <a:gd name="connsiteX20-41" fmla="*/ 187724 w 206708"/>
              <a:gd name="connsiteY20-42" fmla="*/ 201867 h 207168"/>
              <a:gd name="connsiteX21-43" fmla="*/ 137283 w 206708"/>
              <a:gd name="connsiteY21-44" fmla="*/ 191383 h 207168"/>
              <a:gd name="connsiteX22-45" fmla="*/ 73655 w 206708"/>
              <a:gd name="connsiteY22-46" fmla="*/ 183505 h 207168"/>
              <a:gd name="connsiteX23-47" fmla="*/ 77227 w 206708"/>
              <a:gd name="connsiteY23-48" fmla="*/ 154037 h 207168"/>
              <a:gd name="connsiteX24-49" fmla="*/ 154915 w 206708"/>
              <a:gd name="connsiteY24-50" fmla="*/ 32146 h 207168"/>
              <a:gd name="connsiteX25-51" fmla="*/ 104909 w 206708"/>
              <a:gd name="connsiteY25-52" fmla="*/ 32146 h 207168"/>
              <a:gd name="connsiteX26-53" fmla="*/ 83478 w 206708"/>
              <a:gd name="connsiteY26-54" fmla="*/ 34825 h 207168"/>
              <a:gd name="connsiteX27-55" fmla="*/ 75441 w 206708"/>
              <a:gd name="connsiteY27-56" fmla="*/ 26789 h 207168"/>
              <a:gd name="connsiteX28-57" fmla="*/ 154022 w 206708"/>
              <a:gd name="connsiteY28-58" fmla="*/ 26789 h 207168"/>
              <a:gd name="connsiteX29-59" fmla="*/ 162059 w 206708"/>
              <a:gd name="connsiteY29-60" fmla="*/ 16966 h 207168"/>
              <a:gd name="connsiteX30-61" fmla="*/ 33472 w 206708"/>
              <a:gd name="connsiteY30-62" fmla="*/ 0 h 207168"/>
              <a:gd name="connsiteX31-63" fmla="*/ 54903 w 206708"/>
              <a:gd name="connsiteY31-64" fmla="*/ 8929 h 207168"/>
              <a:gd name="connsiteX32-65" fmla="*/ 46866 w 206708"/>
              <a:gd name="connsiteY32-66" fmla="*/ 16073 h 207168"/>
              <a:gd name="connsiteX33-67" fmla="*/ 46866 w 206708"/>
              <a:gd name="connsiteY33-68" fmla="*/ 48220 h 207168"/>
              <a:gd name="connsiteX34-69" fmla="*/ 71869 w 206708"/>
              <a:gd name="connsiteY34-70" fmla="*/ 61168 h 207168"/>
              <a:gd name="connsiteX35-71" fmla="*/ 76334 w 206708"/>
              <a:gd name="connsiteY35-72" fmla="*/ 72776 h 207168"/>
              <a:gd name="connsiteX36-73" fmla="*/ 71869 w 206708"/>
              <a:gd name="connsiteY36-74" fmla="*/ 82599 h 207168"/>
              <a:gd name="connsiteX37-75" fmla="*/ 63386 w 206708"/>
              <a:gd name="connsiteY37-76" fmla="*/ 75009 h 207168"/>
              <a:gd name="connsiteX38-77" fmla="*/ 46866 w 206708"/>
              <a:gd name="connsiteY38-78" fmla="*/ 52685 h 207168"/>
              <a:gd name="connsiteX39-79" fmla="*/ 46866 w 206708"/>
              <a:gd name="connsiteY39-80" fmla="*/ 166092 h 207168"/>
              <a:gd name="connsiteX40-81" fmla="*/ 47759 w 206708"/>
              <a:gd name="connsiteY40-82" fmla="*/ 200918 h 207168"/>
              <a:gd name="connsiteX41-83" fmla="*/ 33472 w 206708"/>
              <a:gd name="connsiteY41-84" fmla="*/ 207168 h 207168"/>
              <a:gd name="connsiteX42-85" fmla="*/ 34365 w 206708"/>
              <a:gd name="connsiteY42-86" fmla="*/ 160734 h 207168"/>
              <a:gd name="connsiteX43-87" fmla="*/ 34365 w 206708"/>
              <a:gd name="connsiteY43-88" fmla="*/ 33039 h 207168"/>
              <a:gd name="connsiteX44-89" fmla="*/ 33472 w 206708"/>
              <a:gd name="connsiteY44-90" fmla="*/ 0 h 207168"/>
              <a:gd name="connsiteX0-91" fmla="*/ 14719 w 206708"/>
              <a:gd name="connsiteY0-92" fmla="*/ 56257 h 207168"/>
              <a:gd name="connsiteX1-93" fmla="*/ 18291 w 206708"/>
              <a:gd name="connsiteY1-94" fmla="*/ 56257 h 207168"/>
              <a:gd name="connsiteX2-95" fmla="*/ 20077 w 206708"/>
              <a:gd name="connsiteY2-96" fmla="*/ 90189 h 207168"/>
              <a:gd name="connsiteX3-97" fmla="*/ 12933 w 206708"/>
              <a:gd name="connsiteY3-98" fmla="*/ 100459 h 207168"/>
              <a:gd name="connsiteX4-99" fmla="*/ 2218 w 206708"/>
              <a:gd name="connsiteY4-100" fmla="*/ 100905 h 207168"/>
              <a:gd name="connsiteX5-101" fmla="*/ 4450 w 206708"/>
              <a:gd name="connsiteY5-102" fmla="*/ 88403 h 207168"/>
              <a:gd name="connsiteX6-103" fmla="*/ 14719 w 206708"/>
              <a:gd name="connsiteY6-104" fmla="*/ 56257 h 207168"/>
              <a:gd name="connsiteX7-105" fmla="*/ 162059 w 206708"/>
              <a:gd name="connsiteY7-106" fmla="*/ 16966 h 207168"/>
              <a:gd name="connsiteX8-107" fmla="*/ 179919 w 206708"/>
              <a:gd name="connsiteY8-108" fmla="*/ 31253 h 207168"/>
              <a:gd name="connsiteX9-109" fmla="*/ 160720 w 206708"/>
              <a:gd name="connsiteY9-110" fmla="*/ 46880 h 207168"/>
              <a:gd name="connsiteX10-111" fmla="*/ 129912 w 206708"/>
              <a:gd name="connsiteY10-112" fmla="*/ 91082 h 207168"/>
              <a:gd name="connsiteX11-113" fmla="*/ 97765 w 206708"/>
              <a:gd name="connsiteY11-114" fmla="*/ 142428 h 207168"/>
              <a:gd name="connsiteX12-115" fmla="*/ 84817 w 206708"/>
              <a:gd name="connsiteY12-116" fmla="*/ 172343 h 207168"/>
              <a:gd name="connsiteX13-117" fmla="*/ 102230 w 206708"/>
              <a:gd name="connsiteY13-118" fmla="*/ 182165 h 207168"/>
              <a:gd name="connsiteX14-119" fmla="*/ 170989 w 206708"/>
              <a:gd name="connsiteY14-120" fmla="*/ 182165 h 207168"/>
              <a:gd name="connsiteX15-121" fmla="*/ 184830 w 206708"/>
              <a:gd name="connsiteY15-122" fmla="*/ 172343 h 207168"/>
              <a:gd name="connsiteX16-123" fmla="*/ 188848 w 206708"/>
              <a:gd name="connsiteY16-124" fmla="*/ 132159 h 207168"/>
              <a:gd name="connsiteX17-125" fmla="*/ 193313 w 206708"/>
              <a:gd name="connsiteY17-126" fmla="*/ 132159 h 207168"/>
              <a:gd name="connsiteX18-127" fmla="*/ 194653 w 206708"/>
              <a:gd name="connsiteY18-128" fmla="*/ 159394 h 207168"/>
              <a:gd name="connsiteX19-129" fmla="*/ 206708 w 206708"/>
              <a:gd name="connsiteY19-130" fmla="*/ 178593 h 207168"/>
              <a:gd name="connsiteX20-131" fmla="*/ 187724 w 206708"/>
              <a:gd name="connsiteY20-132" fmla="*/ 201867 h 207168"/>
              <a:gd name="connsiteX21-133" fmla="*/ 144772 w 206708"/>
              <a:gd name="connsiteY21-134" fmla="*/ 201867 h 207168"/>
              <a:gd name="connsiteX22-135" fmla="*/ 73655 w 206708"/>
              <a:gd name="connsiteY22-136" fmla="*/ 183505 h 207168"/>
              <a:gd name="connsiteX23-137" fmla="*/ 77227 w 206708"/>
              <a:gd name="connsiteY23-138" fmla="*/ 154037 h 207168"/>
              <a:gd name="connsiteX24-139" fmla="*/ 154915 w 206708"/>
              <a:gd name="connsiteY24-140" fmla="*/ 32146 h 207168"/>
              <a:gd name="connsiteX25-141" fmla="*/ 104909 w 206708"/>
              <a:gd name="connsiteY25-142" fmla="*/ 32146 h 207168"/>
              <a:gd name="connsiteX26-143" fmla="*/ 83478 w 206708"/>
              <a:gd name="connsiteY26-144" fmla="*/ 34825 h 207168"/>
              <a:gd name="connsiteX27-145" fmla="*/ 75441 w 206708"/>
              <a:gd name="connsiteY27-146" fmla="*/ 26789 h 207168"/>
              <a:gd name="connsiteX28-147" fmla="*/ 154022 w 206708"/>
              <a:gd name="connsiteY28-148" fmla="*/ 26789 h 207168"/>
              <a:gd name="connsiteX29-149" fmla="*/ 162059 w 206708"/>
              <a:gd name="connsiteY29-150" fmla="*/ 16966 h 207168"/>
              <a:gd name="connsiteX30-151" fmla="*/ 33472 w 206708"/>
              <a:gd name="connsiteY30-152" fmla="*/ 0 h 207168"/>
              <a:gd name="connsiteX31-153" fmla="*/ 54903 w 206708"/>
              <a:gd name="connsiteY31-154" fmla="*/ 8929 h 207168"/>
              <a:gd name="connsiteX32-155" fmla="*/ 46866 w 206708"/>
              <a:gd name="connsiteY32-156" fmla="*/ 16073 h 207168"/>
              <a:gd name="connsiteX33-157" fmla="*/ 46866 w 206708"/>
              <a:gd name="connsiteY33-158" fmla="*/ 48220 h 207168"/>
              <a:gd name="connsiteX34-159" fmla="*/ 71869 w 206708"/>
              <a:gd name="connsiteY34-160" fmla="*/ 61168 h 207168"/>
              <a:gd name="connsiteX35-161" fmla="*/ 76334 w 206708"/>
              <a:gd name="connsiteY35-162" fmla="*/ 72776 h 207168"/>
              <a:gd name="connsiteX36-163" fmla="*/ 71869 w 206708"/>
              <a:gd name="connsiteY36-164" fmla="*/ 82599 h 207168"/>
              <a:gd name="connsiteX37-165" fmla="*/ 63386 w 206708"/>
              <a:gd name="connsiteY37-166" fmla="*/ 75009 h 207168"/>
              <a:gd name="connsiteX38-167" fmla="*/ 46866 w 206708"/>
              <a:gd name="connsiteY38-168" fmla="*/ 52685 h 207168"/>
              <a:gd name="connsiteX39-169" fmla="*/ 46866 w 206708"/>
              <a:gd name="connsiteY39-170" fmla="*/ 166092 h 207168"/>
              <a:gd name="connsiteX40-171" fmla="*/ 47759 w 206708"/>
              <a:gd name="connsiteY40-172" fmla="*/ 200918 h 207168"/>
              <a:gd name="connsiteX41-173" fmla="*/ 33472 w 206708"/>
              <a:gd name="connsiteY41-174" fmla="*/ 207168 h 207168"/>
              <a:gd name="connsiteX42-175" fmla="*/ 34365 w 206708"/>
              <a:gd name="connsiteY42-176" fmla="*/ 160734 h 207168"/>
              <a:gd name="connsiteX43-177" fmla="*/ 34365 w 206708"/>
              <a:gd name="connsiteY43-178" fmla="*/ 33039 h 207168"/>
              <a:gd name="connsiteX44-179" fmla="*/ 33472 w 206708"/>
              <a:gd name="connsiteY44-180" fmla="*/ 0 h 207168"/>
              <a:gd name="connsiteX0-181" fmla="*/ 14719 w 206708"/>
              <a:gd name="connsiteY0-182" fmla="*/ 56257 h 207168"/>
              <a:gd name="connsiteX1-183" fmla="*/ 18291 w 206708"/>
              <a:gd name="connsiteY1-184" fmla="*/ 56257 h 207168"/>
              <a:gd name="connsiteX2-185" fmla="*/ 20077 w 206708"/>
              <a:gd name="connsiteY2-186" fmla="*/ 90189 h 207168"/>
              <a:gd name="connsiteX3-187" fmla="*/ 12933 w 206708"/>
              <a:gd name="connsiteY3-188" fmla="*/ 100459 h 207168"/>
              <a:gd name="connsiteX4-189" fmla="*/ 2218 w 206708"/>
              <a:gd name="connsiteY4-190" fmla="*/ 100905 h 207168"/>
              <a:gd name="connsiteX5-191" fmla="*/ 4450 w 206708"/>
              <a:gd name="connsiteY5-192" fmla="*/ 88403 h 207168"/>
              <a:gd name="connsiteX6-193" fmla="*/ 14719 w 206708"/>
              <a:gd name="connsiteY6-194" fmla="*/ 56257 h 207168"/>
              <a:gd name="connsiteX7-195" fmla="*/ 162059 w 206708"/>
              <a:gd name="connsiteY7-196" fmla="*/ 16966 h 207168"/>
              <a:gd name="connsiteX8-197" fmla="*/ 179919 w 206708"/>
              <a:gd name="connsiteY8-198" fmla="*/ 31253 h 207168"/>
              <a:gd name="connsiteX9-199" fmla="*/ 160720 w 206708"/>
              <a:gd name="connsiteY9-200" fmla="*/ 46880 h 207168"/>
              <a:gd name="connsiteX10-201" fmla="*/ 129912 w 206708"/>
              <a:gd name="connsiteY10-202" fmla="*/ 91082 h 207168"/>
              <a:gd name="connsiteX11-203" fmla="*/ 97765 w 206708"/>
              <a:gd name="connsiteY11-204" fmla="*/ 142428 h 207168"/>
              <a:gd name="connsiteX12-205" fmla="*/ 84817 w 206708"/>
              <a:gd name="connsiteY12-206" fmla="*/ 172343 h 207168"/>
              <a:gd name="connsiteX13-207" fmla="*/ 102230 w 206708"/>
              <a:gd name="connsiteY13-208" fmla="*/ 182165 h 207168"/>
              <a:gd name="connsiteX14-209" fmla="*/ 170989 w 206708"/>
              <a:gd name="connsiteY14-210" fmla="*/ 182165 h 207168"/>
              <a:gd name="connsiteX15-211" fmla="*/ 184830 w 206708"/>
              <a:gd name="connsiteY15-212" fmla="*/ 172343 h 207168"/>
              <a:gd name="connsiteX16-213" fmla="*/ 188848 w 206708"/>
              <a:gd name="connsiteY16-214" fmla="*/ 132159 h 207168"/>
              <a:gd name="connsiteX17-215" fmla="*/ 193313 w 206708"/>
              <a:gd name="connsiteY17-216" fmla="*/ 132159 h 207168"/>
              <a:gd name="connsiteX18-217" fmla="*/ 194653 w 206708"/>
              <a:gd name="connsiteY18-218" fmla="*/ 159394 h 207168"/>
              <a:gd name="connsiteX19-219" fmla="*/ 206708 w 206708"/>
              <a:gd name="connsiteY19-220" fmla="*/ 178593 h 207168"/>
              <a:gd name="connsiteX20-221" fmla="*/ 187724 w 206708"/>
              <a:gd name="connsiteY20-222" fmla="*/ 201867 h 207168"/>
              <a:gd name="connsiteX21-223" fmla="*/ 144772 w 206708"/>
              <a:gd name="connsiteY21-224" fmla="*/ 201867 h 207168"/>
              <a:gd name="connsiteX22-225" fmla="*/ 81144 w 206708"/>
              <a:gd name="connsiteY22-226" fmla="*/ 190994 h 207168"/>
              <a:gd name="connsiteX23-227" fmla="*/ 77227 w 206708"/>
              <a:gd name="connsiteY23-228" fmla="*/ 154037 h 207168"/>
              <a:gd name="connsiteX24-229" fmla="*/ 154915 w 206708"/>
              <a:gd name="connsiteY24-230" fmla="*/ 32146 h 207168"/>
              <a:gd name="connsiteX25-231" fmla="*/ 104909 w 206708"/>
              <a:gd name="connsiteY25-232" fmla="*/ 32146 h 207168"/>
              <a:gd name="connsiteX26-233" fmla="*/ 83478 w 206708"/>
              <a:gd name="connsiteY26-234" fmla="*/ 34825 h 207168"/>
              <a:gd name="connsiteX27-235" fmla="*/ 75441 w 206708"/>
              <a:gd name="connsiteY27-236" fmla="*/ 26789 h 207168"/>
              <a:gd name="connsiteX28-237" fmla="*/ 154022 w 206708"/>
              <a:gd name="connsiteY28-238" fmla="*/ 26789 h 207168"/>
              <a:gd name="connsiteX29-239" fmla="*/ 162059 w 206708"/>
              <a:gd name="connsiteY29-240" fmla="*/ 16966 h 207168"/>
              <a:gd name="connsiteX30-241" fmla="*/ 33472 w 206708"/>
              <a:gd name="connsiteY30-242" fmla="*/ 0 h 207168"/>
              <a:gd name="connsiteX31-243" fmla="*/ 54903 w 206708"/>
              <a:gd name="connsiteY31-244" fmla="*/ 8929 h 207168"/>
              <a:gd name="connsiteX32-245" fmla="*/ 46866 w 206708"/>
              <a:gd name="connsiteY32-246" fmla="*/ 16073 h 207168"/>
              <a:gd name="connsiteX33-247" fmla="*/ 46866 w 206708"/>
              <a:gd name="connsiteY33-248" fmla="*/ 48220 h 207168"/>
              <a:gd name="connsiteX34-249" fmla="*/ 71869 w 206708"/>
              <a:gd name="connsiteY34-250" fmla="*/ 61168 h 207168"/>
              <a:gd name="connsiteX35-251" fmla="*/ 76334 w 206708"/>
              <a:gd name="connsiteY35-252" fmla="*/ 72776 h 207168"/>
              <a:gd name="connsiteX36-253" fmla="*/ 71869 w 206708"/>
              <a:gd name="connsiteY36-254" fmla="*/ 82599 h 207168"/>
              <a:gd name="connsiteX37-255" fmla="*/ 63386 w 206708"/>
              <a:gd name="connsiteY37-256" fmla="*/ 75009 h 207168"/>
              <a:gd name="connsiteX38-257" fmla="*/ 46866 w 206708"/>
              <a:gd name="connsiteY38-258" fmla="*/ 52685 h 207168"/>
              <a:gd name="connsiteX39-259" fmla="*/ 46866 w 206708"/>
              <a:gd name="connsiteY39-260" fmla="*/ 166092 h 207168"/>
              <a:gd name="connsiteX40-261" fmla="*/ 47759 w 206708"/>
              <a:gd name="connsiteY40-262" fmla="*/ 200918 h 207168"/>
              <a:gd name="connsiteX41-263" fmla="*/ 33472 w 206708"/>
              <a:gd name="connsiteY41-264" fmla="*/ 207168 h 207168"/>
              <a:gd name="connsiteX42-265" fmla="*/ 34365 w 206708"/>
              <a:gd name="connsiteY42-266" fmla="*/ 160734 h 207168"/>
              <a:gd name="connsiteX43-267" fmla="*/ 34365 w 206708"/>
              <a:gd name="connsiteY43-268" fmla="*/ 33039 h 207168"/>
              <a:gd name="connsiteX44-269" fmla="*/ 33472 w 206708"/>
              <a:gd name="connsiteY44-270" fmla="*/ 0 h 207168"/>
              <a:gd name="connsiteX0-271" fmla="*/ 14719 w 206708"/>
              <a:gd name="connsiteY0-272" fmla="*/ 56257 h 207168"/>
              <a:gd name="connsiteX1-273" fmla="*/ 18291 w 206708"/>
              <a:gd name="connsiteY1-274" fmla="*/ 56257 h 207168"/>
              <a:gd name="connsiteX2-275" fmla="*/ 20077 w 206708"/>
              <a:gd name="connsiteY2-276" fmla="*/ 90189 h 207168"/>
              <a:gd name="connsiteX3-277" fmla="*/ 12933 w 206708"/>
              <a:gd name="connsiteY3-278" fmla="*/ 100459 h 207168"/>
              <a:gd name="connsiteX4-279" fmla="*/ 2218 w 206708"/>
              <a:gd name="connsiteY4-280" fmla="*/ 100905 h 207168"/>
              <a:gd name="connsiteX5-281" fmla="*/ 4450 w 206708"/>
              <a:gd name="connsiteY5-282" fmla="*/ 88403 h 207168"/>
              <a:gd name="connsiteX6-283" fmla="*/ 14719 w 206708"/>
              <a:gd name="connsiteY6-284" fmla="*/ 56257 h 207168"/>
              <a:gd name="connsiteX7-285" fmla="*/ 162059 w 206708"/>
              <a:gd name="connsiteY7-286" fmla="*/ 16966 h 207168"/>
              <a:gd name="connsiteX8-287" fmla="*/ 179919 w 206708"/>
              <a:gd name="connsiteY8-288" fmla="*/ 31253 h 207168"/>
              <a:gd name="connsiteX9-289" fmla="*/ 160720 w 206708"/>
              <a:gd name="connsiteY9-290" fmla="*/ 46880 h 207168"/>
              <a:gd name="connsiteX10-291" fmla="*/ 129912 w 206708"/>
              <a:gd name="connsiteY10-292" fmla="*/ 91082 h 207168"/>
              <a:gd name="connsiteX11-293" fmla="*/ 114240 w 206708"/>
              <a:gd name="connsiteY11-294" fmla="*/ 127451 h 207168"/>
              <a:gd name="connsiteX12-295" fmla="*/ 84817 w 206708"/>
              <a:gd name="connsiteY12-296" fmla="*/ 172343 h 207168"/>
              <a:gd name="connsiteX13-297" fmla="*/ 102230 w 206708"/>
              <a:gd name="connsiteY13-298" fmla="*/ 182165 h 207168"/>
              <a:gd name="connsiteX14-299" fmla="*/ 170989 w 206708"/>
              <a:gd name="connsiteY14-300" fmla="*/ 182165 h 207168"/>
              <a:gd name="connsiteX15-301" fmla="*/ 184830 w 206708"/>
              <a:gd name="connsiteY15-302" fmla="*/ 172343 h 207168"/>
              <a:gd name="connsiteX16-303" fmla="*/ 188848 w 206708"/>
              <a:gd name="connsiteY16-304" fmla="*/ 132159 h 207168"/>
              <a:gd name="connsiteX17-305" fmla="*/ 193313 w 206708"/>
              <a:gd name="connsiteY17-306" fmla="*/ 132159 h 207168"/>
              <a:gd name="connsiteX18-307" fmla="*/ 194653 w 206708"/>
              <a:gd name="connsiteY18-308" fmla="*/ 159394 h 207168"/>
              <a:gd name="connsiteX19-309" fmla="*/ 206708 w 206708"/>
              <a:gd name="connsiteY19-310" fmla="*/ 178593 h 207168"/>
              <a:gd name="connsiteX20-311" fmla="*/ 187724 w 206708"/>
              <a:gd name="connsiteY20-312" fmla="*/ 201867 h 207168"/>
              <a:gd name="connsiteX21-313" fmla="*/ 144772 w 206708"/>
              <a:gd name="connsiteY21-314" fmla="*/ 201867 h 207168"/>
              <a:gd name="connsiteX22-315" fmla="*/ 81144 w 206708"/>
              <a:gd name="connsiteY22-316" fmla="*/ 190994 h 207168"/>
              <a:gd name="connsiteX23-317" fmla="*/ 77227 w 206708"/>
              <a:gd name="connsiteY23-318" fmla="*/ 154037 h 207168"/>
              <a:gd name="connsiteX24-319" fmla="*/ 154915 w 206708"/>
              <a:gd name="connsiteY24-320" fmla="*/ 32146 h 207168"/>
              <a:gd name="connsiteX25-321" fmla="*/ 104909 w 206708"/>
              <a:gd name="connsiteY25-322" fmla="*/ 32146 h 207168"/>
              <a:gd name="connsiteX26-323" fmla="*/ 83478 w 206708"/>
              <a:gd name="connsiteY26-324" fmla="*/ 34825 h 207168"/>
              <a:gd name="connsiteX27-325" fmla="*/ 75441 w 206708"/>
              <a:gd name="connsiteY27-326" fmla="*/ 26789 h 207168"/>
              <a:gd name="connsiteX28-327" fmla="*/ 154022 w 206708"/>
              <a:gd name="connsiteY28-328" fmla="*/ 26789 h 207168"/>
              <a:gd name="connsiteX29-329" fmla="*/ 162059 w 206708"/>
              <a:gd name="connsiteY29-330" fmla="*/ 16966 h 207168"/>
              <a:gd name="connsiteX30-331" fmla="*/ 33472 w 206708"/>
              <a:gd name="connsiteY30-332" fmla="*/ 0 h 207168"/>
              <a:gd name="connsiteX31-333" fmla="*/ 54903 w 206708"/>
              <a:gd name="connsiteY31-334" fmla="*/ 8929 h 207168"/>
              <a:gd name="connsiteX32-335" fmla="*/ 46866 w 206708"/>
              <a:gd name="connsiteY32-336" fmla="*/ 16073 h 207168"/>
              <a:gd name="connsiteX33-337" fmla="*/ 46866 w 206708"/>
              <a:gd name="connsiteY33-338" fmla="*/ 48220 h 207168"/>
              <a:gd name="connsiteX34-339" fmla="*/ 71869 w 206708"/>
              <a:gd name="connsiteY34-340" fmla="*/ 61168 h 207168"/>
              <a:gd name="connsiteX35-341" fmla="*/ 76334 w 206708"/>
              <a:gd name="connsiteY35-342" fmla="*/ 72776 h 207168"/>
              <a:gd name="connsiteX36-343" fmla="*/ 71869 w 206708"/>
              <a:gd name="connsiteY36-344" fmla="*/ 82599 h 207168"/>
              <a:gd name="connsiteX37-345" fmla="*/ 63386 w 206708"/>
              <a:gd name="connsiteY37-346" fmla="*/ 75009 h 207168"/>
              <a:gd name="connsiteX38-347" fmla="*/ 46866 w 206708"/>
              <a:gd name="connsiteY38-348" fmla="*/ 52685 h 207168"/>
              <a:gd name="connsiteX39-349" fmla="*/ 46866 w 206708"/>
              <a:gd name="connsiteY39-350" fmla="*/ 166092 h 207168"/>
              <a:gd name="connsiteX40-351" fmla="*/ 47759 w 206708"/>
              <a:gd name="connsiteY40-352" fmla="*/ 200918 h 207168"/>
              <a:gd name="connsiteX41-353" fmla="*/ 33472 w 206708"/>
              <a:gd name="connsiteY41-354" fmla="*/ 207168 h 207168"/>
              <a:gd name="connsiteX42-355" fmla="*/ 34365 w 206708"/>
              <a:gd name="connsiteY42-356" fmla="*/ 160734 h 207168"/>
              <a:gd name="connsiteX43-357" fmla="*/ 34365 w 206708"/>
              <a:gd name="connsiteY43-358" fmla="*/ 33039 h 207168"/>
              <a:gd name="connsiteX44-359" fmla="*/ 33472 w 206708"/>
              <a:gd name="connsiteY44-360" fmla="*/ 0 h 207168"/>
              <a:gd name="connsiteX0-361" fmla="*/ 14719 w 206708"/>
              <a:gd name="connsiteY0-362" fmla="*/ 56257 h 207168"/>
              <a:gd name="connsiteX1-363" fmla="*/ 18291 w 206708"/>
              <a:gd name="connsiteY1-364" fmla="*/ 56257 h 207168"/>
              <a:gd name="connsiteX2-365" fmla="*/ 20077 w 206708"/>
              <a:gd name="connsiteY2-366" fmla="*/ 90189 h 207168"/>
              <a:gd name="connsiteX3-367" fmla="*/ 12933 w 206708"/>
              <a:gd name="connsiteY3-368" fmla="*/ 100459 h 207168"/>
              <a:gd name="connsiteX4-369" fmla="*/ 2218 w 206708"/>
              <a:gd name="connsiteY4-370" fmla="*/ 100905 h 207168"/>
              <a:gd name="connsiteX5-371" fmla="*/ 4450 w 206708"/>
              <a:gd name="connsiteY5-372" fmla="*/ 88403 h 207168"/>
              <a:gd name="connsiteX6-373" fmla="*/ 14719 w 206708"/>
              <a:gd name="connsiteY6-374" fmla="*/ 56257 h 207168"/>
              <a:gd name="connsiteX7-375" fmla="*/ 162059 w 206708"/>
              <a:gd name="connsiteY7-376" fmla="*/ 16966 h 207168"/>
              <a:gd name="connsiteX8-377" fmla="*/ 179919 w 206708"/>
              <a:gd name="connsiteY8-378" fmla="*/ 31253 h 207168"/>
              <a:gd name="connsiteX9-379" fmla="*/ 160720 w 206708"/>
              <a:gd name="connsiteY9-380" fmla="*/ 46880 h 207168"/>
              <a:gd name="connsiteX10-381" fmla="*/ 173346 w 206708"/>
              <a:gd name="connsiteY10-382" fmla="*/ 58132 h 207168"/>
              <a:gd name="connsiteX11-383" fmla="*/ 114240 w 206708"/>
              <a:gd name="connsiteY11-384" fmla="*/ 127451 h 207168"/>
              <a:gd name="connsiteX12-385" fmla="*/ 84817 w 206708"/>
              <a:gd name="connsiteY12-386" fmla="*/ 172343 h 207168"/>
              <a:gd name="connsiteX13-387" fmla="*/ 102230 w 206708"/>
              <a:gd name="connsiteY13-388" fmla="*/ 182165 h 207168"/>
              <a:gd name="connsiteX14-389" fmla="*/ 170989 w 206708"/>
              <a:gd name="connsiteY14-390" fmla="*/ 182165 h 207168"/>
              <a:gd name="connsiteX15-391" fmla="*/ 184830 w 206708"/>
              <a:gd name="connsiteY15-392" fmla="*/ 172343 h 207168"/>
              <a:gd name="connsiteX16-393" fmla="*/ 188848 w 206708"/>
              <a:gd name="connsiteY16-394" fmla="*/ 132159 h 207168"/>
              <a:gd name="connsiteX17-395" fmla="*/ 193313 w 206708"/>
              <a:gd name="connsiteY17-396" fmla="*/ 132159 h 207168"/>
              <a:gd name="connsiteX18-397" fmla="*/ 194653 w 206708"/>
              <a:gd name="connsiteY18-398" fmla="*/ 159394 h 207168"/>
              <a:gd name="connsiteX19-399" fmla="*/ 206708 w 206708"/>
              <a:gd name="connsiteY19-400" fmla="*/ 178593 h 207168"/>
              <a:gd name="connsiteX20-401" fmla="*/ 187724 w 206708"/>
              <a:gd name="connsiteY20-402" fmla="*/ 201867 h 207168"/>
              <a:gd name="connsiteX21-403" fmla="*/ 144772 w 206708"/>
              <a:gd name="connsiteY21-404" fmla="*/ 201867 h 207168"/>
              <a:gd name="connsiteX22-405" fmla="*/ 81144 w 206708"/>
              <a:gd name="connsiteY22-406" fmla="*/ 190994 h 207168"/>
              <a:gd name="connsiteX23-407" fmla="*/ 77227 w 206708"/>
              <a:gd name="connsiteY23-408" fmla="*/ 154037 h 207168"/>
              <a:gd name="connsiteX24-409" fmla="*/ 154915 w 206708"/>
              <a:gd name="connsiteY24-410" fmla="*/ 32146 h 207168"/>
              <a:gd name="connsiteX25-411" fmla="*/ 104909 w 206708"/>
              <a:gd name="connsiteY25-412" fmla="*/ 32146 h 207168"/>
              <a:gd name="connsiteX26-413" fmla="*/ 83478 w 206708"/>
              <a:gd name="connsiteY26-414" fmla="*/ 34825 h 207168"/>
              <a:gd name="connsiteX27-415" fmla="*/ 75441 w 206708"/>
              <a:gd name="connsiteY27-416" fmla="*/ 26789 h 207168"/>
              <a:gd name="connsiteX28-417" fmla="*/ 154022 w 206708"/>
              <a:gd name="connsiteY28-418" fmla="*/ 26789 h 207168"/>
              <a:gd name="connsiteX29-419" fmla="*/ 162059 w 206708"/>
              <a:gd name="connsiteY29-420" fmla="*/ 16966 h 207168"/>
              <a:gd name="connsiteX30-421" fmla="*/ 33472 w 206708"/>
              <a:gd name="connsiteY30-422" fmla="*/ 0 h 207168"/>
              <a:gd name="connsiteX31-423" fmla="*/ 54903 w 206708"/>
              <a:gd name="connsiteY31-424" fmla="*/ 8929 h 207168"/>
              <a:gd name="connsiteX32-425" fmla="*/ 46866 w 206708"/>
              <a:gd name="connsiteY32-426" fmla="*/ 16073 h 207168"/>
              <a:gd name="connsiteX33-427" fmla="*/ 46866 w 206708"/>
              <a:gd name="connsiteY33-428" fmla="*/ 48220 h 207168"/>
              <a:gd name="connsiteX34-429" fmla="*/ 71869 w 206708"/>
              <a:gd name="connsiteY34-430" fmla="*/ 61168 h 207168"/>
              <a:gd name="connsiteX35-431" fmla="*/ 76334 w 206708"/>
              <a:gd name="connsiteY35-432" fmla="*/ 72776 h 207168"/>
              <a:gd name="connsiteX36-433" fmla="*/ 71869 w 206708"/>
              <a:gd name="connsiteY36-434" fmla="*/ 82599 h 207168"/>
              <a:gd name="connsiteX37-435" fmla="*/ 63386 w 206708"/>
              <a:gd name="connsiteY37-436" fmla="*/ 75009 h 207168"/>
              <a:gd name="connsiteX38-437" fmla="*/ 46866 w 206708"/>
              <a:gd name="connsiteY38-438" fmla="*/ 52685 h 207168"/>
              <a:gd name="connsiteX39-439" fmla="*/ 46866 w 206708"/>
              <a:gd name="connsiteY39-440" fmla="*/ 166092 h 207168"/>
              <a:gd name="connsiteX40-441" fmla="*/ 47759 w 206708"/>
              <a:gd name="connsiteY40-442" fmla="*/ 200918 h 207168"/>
              <a:gd name="connsiteX41-443" fmla="*/ 33472 w 206708"/>
              <a:gd name="connsiteY41-444" fmla="*/ 207168 h 207168"/>
              <a:gd name="connsiteX42-445" fmla="*/ 34365 w 206708"/>
              <a:gd name="connsiteY42-446" fmla="*/ 160734 h 207168"/>
              <a:gd name="connsiteX43-447" fmla="*/ 34365 w 206708"/>
              <a:gd name="connsiteY43-448" fmla="*/ 33039 h 207168"/>
              <a:gd name="connsiteX44-449" fmla="*/ 33472 w 206708"/>
              <a:gd name="connsiteY44-450" fmla="*/ 0 h 207168"/>
              <a:gd name="connsiteX0-451" fmla="*/ 14719 w 206708"/>
              <a:gd name="connsiteY0-452" fmla="*/ 56257 h 207168"/>
              <a:gd name="connsiteX1-453" fmla="*/ 18291 w 206708"/>
              <a:gd name="connsiteY1-454" fmla="*/ 56257 h 207168"/>
              <a:gd name="connsiteX2-455" fmla="*/ 20077 w 206708"/>
              <a:gd name="connsiteY2-456" fmla="*/ 90189 h 207168"/>
              <a:gd name="connsiteX3-457" fmla="*/ 12933 w 206708"/>
              <a:gd name="connsiteY3-458" fmla="*/ 100459 h 207168"/>
              <a:gd name="connsiteX4-459" fmla="*/ 2218 w 206708"/>
              <a:gd name="connsiteY4-460" fmla="*/ 100905 h 207168"/>
              <a:gd name="connsiteX5-461" fmla="*/ 4450 w 206708"/>
              <a:gd name="connsiteY5-462" fmla="*/ 88403 h 207168"/>
              <a:gd name="connsiteX6-463" fmla="*/ 14719 w 206708"/>
              <a:gd name="connsiteY6-464" fmla="*/ 56257 h 207168"/>
              <a:gd name="connsiteX7-465" fmla="*/ 162059 w 206708"/>
              <a:gd name="connsiteY7-466" fmla="*/ 16966 h 207168"/>
              <a:gd name="connsiteX8-467" fmla="*/ 179919 w 206708"/>
              <a:gd name="connsiteY8-468" fmla="*/ 31253 h 207168"/>
              <a:gd name="connsiteX9-469" fmla="*/ 183186 w 206708"/>
              <a:gd name="connsiteY9-470" fmla="*/ 40889 h 207168"/>
              <a:gd name="connsiteX10-471" fmla="*/ 173346 w 206708"/>
              <a:gd name="connsiteY10-472" fmla="*/ 58132 h 207168"/>
              <a:gd name="connsiteX11-473" fmla="*/ 114240 w 206708"/>
              <a:gd name="connsiteY11-474" fmla="*/ 127451 h 207168"/>
              <a:gd name="connsiteX12-475" fmla="*/ 84817 w 206708"/>
              <a:gd name="connsiteY12-476" fmla="*/ 172343 h 207168"/>
              <a:gd name="connsiteX13-477" fmla="*/ 102230 w 206708"/>
              <a:gd name="connsiteY13-478" fmla="*/ 182165 h 207168"/>
              <a:gd name="connsiteX14-479" fmla="*/ 170989 w 206708"/>
              <a:gd name="connsiteY14-480" fmla="*/ 182165 h 207168"/>
              <a:gd name="connsiteX15-481" fmla="*/ 184830 w 206708"/>
              <a:gd name="connsiteY15-482" fmla="*/ 172343 h 207168"/>
              <a:gd name="connsiteX16-483" fmla="*/ 188848 w 206708"/>
              <a:gd name="connsiteY16-484" fmla="*/ 132159 h 207168"/>
              <a:gd name="connsiteX17-485" fmla="*/ 193313 w 206708"/>
              <a:gd name="connsiteY17-486" fmla="*/ 132159 h 207168"/>
              <a:gd name="connsiteX18-487" fmla="*/ 194653 w 206708"/>
              <a:gd name="connsiteY18-488" fmla="*/ 159394 h 207168"/>
              <a:gd name="connsiteX19-489" fmla="*/ 206708 w 206708"/>
              <a:gd name="connsiteY19-490" fmla="*/ 178593 h 207168"/>
              <a:gd name="connsiteX20-491" fmla="*/ 187724 w 206708"/>
              <a:gd name="connsiteY20-492" fmla="*/ 201867 h 207168"/>
              <a:gd name="connsiteX21-493" fmla="*/ 144772 w 206708"/>
              <a:gd name="connsiteY21-494" fmla="*/ 201867 h 207168"/>
              <a:gd name="connsiteX22-495" fmla="*/ 81144 w 206708"/>
              <a:gd name="connsiteY22-496" fmla="*/ 190994 h 207168"/>
              <a:gd name="connsiteX23-497" fmla="*/ 77227 w 206708"/>
              <a:gd name="connsiteY23-498" fmla="*/ 154037 h 207168"/>
              <a:gd name="connsiteX24-499" fmla="*/ 154915 w 206708"/>
              <a:gd name="connsiteY24-500" fmla="*/ 32146 h 207168"/>
              <a:gd name="connsiteX25-501" fmla="*/ 104909 w 206708"/>
              <a:gd name="connsiteY25-502" fmla="*/ 32146 h 207168"/>
              <a:gd name="connsiteX26-503" fmla="*/ 83478 w 206708"/>
              <a:gd name="connsiteY26-504" fmla="*/ 34825 h 207168"/>
              <a:gd name="connsiteX27-505" fmla="*/ 75441 w 206708"/>
              <a:gd name="connsiteY27-506" fmla="*/ 26789 h 207168"/>
              <a:gd name="connsiteX28-507" fmla="*/ 154022 w 206708"/>
              <a:gd name="connsiteY28-508" fmla="*/ 26789 h 207168"/>
              <a:gd name="connsiteX29-509" fmla="*/ 162059 w 206708"/>
              <a:gd name="connsiteY29-510" fmla="*/ 16966 h 207168"/>
              <a:gd name="connsiteX30-511" fmla="*/ 33472 w 206708"/>
              <a:gd name="connsiteY30-512" fmla="*/ 0 h 207168"/>
              <a:gd name="connsiteX31-513" fmla="*/ 54903 w 206708"/>
              <a:gd name="connsiteY31-514" fmla="*/ 8929 h 207168"/>
              <a:gd name="connsiteX32-515" fmla="*/ 46866 w 206708"/>
              <a:gd name="connsiteY32-516" fmla="*/ 16073 h 207168"/>
              <a:gd name="connsiteX33-517" fmla="*/ 46866 w 206708"/>
              <a:gd name="connsiteY33-518" fmla="*/ 48220 h 207168"/>
              <a:gd name="connsiteX34-519" fmla="*/ 71869 w 206708"/>
              <a:gd name="connsiteY34-520" fmla="*/ 61168 h 207168"/>
              <a:gd name="connsiteX35-521" fmla="*/ 76334 w 206708"/>
              <a:gd name="connsiteY35-522" fmla="*/ 72776 h 207168"/>
              <a:gd name="connsiteX36-523" fmla="*/ 71869 w 206708"/>
              <a:gd name="connsiteY36-524" fmla="*/ 82599 h 207168"/>
              <a:gd name="connsiteX37-525" fmla="*/ 63386 w 206708"/>
              <a:gd name="connsiteY37-526" fmla="*/ 75009 h 207168"/>
              <a:gd name="connsiteX38-527" fmla="*/ 46866 w 206708"/>
              <a:gd name="connsiteY38-528" fmla="*/ 52685 h 207168"/>
              <a:gd name="connsiteX39-529" fmla="*/ 46866 w 206708"/>
              <a:gd name="connsiteY39-530" fmla="*/ 166092 h 207168"/>
              <a:gd name="connsiteX40-531" fmla="*/ 47759 w 206708"/>
              <a:gd name="connsiteY40-532" fmla="*/ 200918 h 207168"/>
              <a:gd name="connsiteX41-533" fmla="*/ 33472 w 206708"/>
              <a:gd name="connsiteY41-534" fmla="*/ 207168 h 207168"/>
              <a:gd name="connsiteX42-535" fmla="*/ 34365 w 206708"/>
              <a:gd name="connsiteY42-536" fmla="*/ 160734 h 207168"/>
              <a:gd name="connsiteX43-537" fmla="*/ 34365 w 206708"/>
              <a:gd name="connsiteY43-538" fmla="*/ 33039 h 207168"/>
              <a:gd name="connsiteX44-539" fmla="*/ 33472 w 206708"/>
              <a:gd name="connsiteY44-540" fmla="*/ 0 h 207168"/>
              <a:gd name="connsiteX0-541" fmla="*/ 14719 w 206708"/>
              <a:gd name="connsiteY0-542" fmla="*/ 56257 h 207168"/>
              <a:gd name="connsiteX1-543" fmla="*/ 18291 w 206708"/>
              <a:gd name="connsiteY1-544" fmla="*/ 56257 h 207168"/>
              <a:gd name="connsiteX2-545" fmla="*/ 20077 w 206708"/>
              <a:gd name="connsiteY2-546" fmla="*/ 90189 h 207168"/>
              <a:gd name="connsiteX3-547" fmla="*/ 12933 w 206708"/>
              <a:gd name="connsiteY3-548" fmla="*/ 100459 h 207168"/>
              <a:gd name="connsiteX4-549" fmla="*/ 2218 w 206708"/>
              <a:gd name="connsiteY4-550" fmla="*/ 100905 h 207168"/>
              <a:gd name="connsiteX5-551" fmla="*/ 4450 w 206708"/>
              <a:gd name="connsiteY5-552" fmla="*/ 88403 h 207168"/>
              <a:gd name="connsiteX6-553" fmla="*/ 14719 w 206708"/>
              <a:gd name="connsiteY6-554" fmla="*/ 56257 h 207168"/>
              <a:gd name="connsiteX7-555" fmla="*/ 162059 w 206708"/>
              <a:gd name="connsiteY7-556" fmla="*/ 16966 h 207168"/>
              <a:gd name="connsiteX8-557" fmla="*/ 187408 w 206708"/>
              <a:gd name="connsiteY8-558" fmla="*/ 19271 h 207168"/>
              <a:gd name="connsiteX9-559" fmla="*/ 183186 w 206708"/>
              <a:gd name="connsiteY9-560" fmla="*/ 40889 h 207168"/>
              <a:gd name="connsiteX10-561" fmla="*/ 173346 w 206708"/>
              <a:gd name="connsiteY10-562" fmla="*/ 58132 h 207168"/>
              <a:gd name="connsiteX11-563" fmla="*/ 114240 w 206708"/>
              <a:gd name="connsiteY11-564" fmla="*/ 127451 h 207168"/>
              <a:gd name="connsiteX12-565" fmla="*/ 84817 w 206708"/>
              <a:gd name="connsiteY12-566" fmla="*/ 172343 h 207168"/>
              <a:gd name="connsiteX13-567" fmla="*/ 102230 w 206708"/>
              <a:gd name="connsiteY13-568" fmla="*/ 182165 h 207168"/>
              <a:gd name="connsiteX14-569" fmla="*/ 170989 w 206708"/>
              <a:gd name="connsiteY14-570" fmla="*/ 182165 h 207168"/>
              <a:gd name="connsiteX15-571" fmla="*/ 184830 w 206708"/>
              <a:gd name="connsiteY15-572" fmla="*/ 172343 h 207168"/>
              <a:gd name="connsiteX16-573" fmla="*/ 188848 w 206708"/>
              <a:gd name="connsiteY16-574" fmla="*/ 132159 h 207168"/>
              <a:gd name="connsiteX17-575" fmla="*/ 193313 w 206708"/>
              <a:gd name="connsiteY17-576" fmla="*/ 132159 h 207168"/>
              <a:gd name="connsiteX18-577" fmla="*/ 194653 w 206708"/>
              <a:gd name="connsiteY18-578" fmla="*/ 159394 h 207168"/>
              <a:gd name="connsiteX19-579" fmla="*/ 206708 w 206708"/>
              <a:gd name="connsiteY19-580" fmla="*/ 178593 h 207168"/>
              <a:gd name="connsiteX20-581" fmla="*/ 187724 w 206708"/>
              <a:gd name="connsiteY20-582" fmla="*/ 201867 h 207168"/>
              <a:gd name="connsiteX21-583" fmla="*/ 144772 w 206708"/>
              <a:gd name="connsiteY21-584" fmla="*/ 201867 h 207168"/>
              <a:gd name="connsiteX22-585" fmla="*/ 81144 w 206708"/>
              <a:gd name="connsiteY22-586" fmla="*/ 190994 h 207168"/>
              <a:gd name="connsiteX23-587" fmla="*/ 77227 w 206708"/>
              <a:gd name="connsiteY23-588" fmla="*/ 154037 h 207168"/>
              <a:gd name="connsiteX24-589" fmla="*/ 154915 w 206708"/>
              <a:gd name="connsiteY24-590" fmla="*/ 32146 h 207168"/>
              <a:gd name="connsiteX25-591" fmla="*/ 104909 w 206708"/>
              <a:gd name="connsiteY25-592" fmla="*/ 32146 h 207168"/>
              <a:gd name="connsiteX26-593" fmla="*/ 83478 w 206708"/>
              <a:gd name="connsiteY26-594" fmla="*/ 34825 h 207168"/>
              <a:gd name="connsiteX27-595" fmla="*/ 75441 w 206708"/>
              <a:gd name="connsiteY27-596" fmla="*/ 26789 h 207168"/>
              <a:gd name="connsiteX28-597" fmla="*/ 154022 w 206708"/>
              <a:gd name="connsiteY28-598" fmla="*/ 26789 h 207168"/>
              <a:gd name="connsiteX29-599" fmla="*/ 162059 w 206708"/>
              <a:gd name="connsiteY29-600" fmla="*/ 16966 h 207168"/>
              <a:gd name="connsiteX30-601" fmla="*/ 33472 w 206708"/>
              <a:gd name="connsiteY30-602" fmla="*/ 0 h 207168"/>
              <a:gd name="connsiteX31-603" fmla="*/ 54903 w 206708"/>
              <a:gd name="connsiteY31-604" fmla="*/ 8929 h 207168"/>
              <a:gd name="connsiteX32-605" fmla="*/ 46866 w 206708"/>
              <a:gd name="connsiteY32-606" fmla="*/ 16073 h 207168"/>
              <a:gd name="connsiteX33-607" fmla="*/ 46866 w 206708"/>
              <a:gd name="connsiteY33-608" fmla="*/ 48220 h 207168"/>
              <a:gd name="connsiteX34-609" fmla="*/ 71869 w 206708"/>
              <a:gd name="connsiteY34-610" fmla="*/ 61168 h 207168"/>
              <a:gd name="connsiteX35-611" fmla="*/ 76334 w 206708"/>
              <a:gd name="connsiteY35-612" fmla="*/ 72776 h 207168"/>
              <a:gd name="connsiteX36-613" fmla="*/ 71869 w 206708"/>
              <a:gd name="connsiteY36-614" fmla="*/ 82599 h 207168"/>
              <a:gd name="connsiteX37-615" fmla="*/ 63386 w 206708"/>
              <a:gd name="connsiteY37-616" fmla="*/ 75009 h 207168"/>
              <a:gd name="connsiteX38-617" fmla="*/ 46866 w 206708"/>
              <a:gd name="connsiteY38-618" fmla="*/ 52685 h 207168"/>
              <a:gd name="connsiteX39-619" fmla="*/ 46866 w 206708"/>
              <a:gd name="connsiteY39-620" fmla="*/ 166092 h 207168"/>
              <a:gd name="connsiteX40-621" fmla="*/ 47759 w 206708"/>
              <a:gd name="connsiteY40-622" fmla="*/ 200918 h 207168"/>
              <a:gd name="connsiteX41-623" fmla="*/ 33472 w 206708"/>
              <a:gd name="connsiteY41-624" fmla="*/ 207168 h 207168"/>
              <a:gd name="connsiteX42-625" fmla="*/ 34365 w 206708"/>
              <a:gd name="connsiteY42-626" fmla="*/ 160734 h 207168"/>
              <a:gd name="connsiteX43-627" fmla="*/ 34365 w 206708"/>
              <a:gd name="connsiteY43-628" fmla="*/ 33039 h 207168"/>
              <a:gd name="connsiteX44-629" fmla="*/ 33472 w 206708"/>
              <a:gd name="connsiteY44-630" fmla="*/ 0 h 207168"/>
              <a:gd name="connsiteX0-631" fmla="*/ 14719 w 206708"/>
              <a:gd name="connsiteY0-632" fmla="*/ 56257 h 207168"/>
              <a:gd name="connsiteX1-633" fmla="*/ 18291 w 206708"/>
              <a:gd name="connsiteY1-634" fmla="*/ 56257 h 207168"/>
              <a:gd name="connsiteX2-635" fmla="*/ 20077 w 206708"/>
              <a:gd name="connsiteY2-636" fmla="*/ 90189 h 207168"/>
              <a:gd name="connsiteX3-637" fmla="*/ 12933 w 206708"/>
              <a:gd name="connsiteY3-638" fmla="*/ 100459 h 207168"/>
              <a:gd name="connsiteX4-639" fmla="*/ 2218 w 206708"/>
              <a:gd name="connsiteY4-640" fmla="*/ 100905 h 207168"/>
              <a:gd name="connsiteX5-641" fmla="*/ 4450 w 206708"/>
              <a:gd name="connsiteY5-642" fmla="*/ 88403 h 207168"/>
              <a:gd name="connsiteX6-643" fmla="*/ 14719 w 206708"/>
              <a:gd name="connsiteY6-644" fmla="*/ 56257 h 207168"/>
              <a:gd name="connsiteX7-645" fmla="*/ 162059 w 206708"/>
              <a:gd name="connsiteY7-646" fmla="*/ 13970 h 207168"/>
              <a:gd name="connsiteX8-647" fmla="*/ 187408 w 206708"/>
              <a:gd name="connsiteY8-648" fmla="*/ 19271 h 207168"/>
              <a:gd name="connsiteX9-649" fmla="*/ 183186 w 206708"/>
              <a:gd name="connsiteY9-650" fmla="*/ 40889 h 207168"/>
              <a:gd name="connsiteX10-651" fmla="*/ 173346 w 206708"/>
              <a:gd name="connsiteY10-652" fmla="*/ 58132 h 207168"/>
              <a:gd name="connsiteX11-653" fmla="*/ 114240 w 206708"/>
              <a:gd name="connsiteY11-654" fmla="*/ 127451 h 207168"/>
              <a:gd name="connsiteX12-655" fmla="*/ 84817 w 206708"/>
              <a:gd name="connsiteY12-656" fmla="*/ 172343 h 207168"/>
              <a:gd name="connsiteX13-657" fmla="*/ 102230 w 206708"/>
              <a:gd name="connsiteY13-658" fmla="*/ 182165 h 207168"/>
              <a:gd name="connsiteX14-659" fmla="*/ 170989 w 206708"/>
              <a:gd name="connsiteY14-660" fmla="*/ 182165 h 207168"/>
              <a:gd name="connsiteX15-661" fmla="*/ 184830 w 206708"/>
              <a:gd name="connsiteY15-662" fmla="*/ 172343 h 207168"/>
              <a:gd name="connsiteX16-663" fmla="*/ 188848 w 206708"/>
              <a:gd name="connsiteY16-664" fmla="*/ 132159 h 207168"/>
              <a:gd name="connsiteX17-665" fmla="*/ 193313 w 206708"/>
              <a:gd name="connsiteY17-666" fmla="*/ 132159 h 207168"/>
              <a:gd name="connsiteX18-667" fmla="*/ 194653 w 206708"/>
              <a:gd name="connsiteY18-668" fmla="*/ 159394 h 207168"/>
              <a:gd name="connsiteX19-669" fmla="*/ 206708 w 206708"/>
              <a:gd name="connsiteY19-670" fmla="*/ 178593 h 207168"/>
              <a:gd name="connsiteX20-671" fmla="*/ 187724 w 206708"/>
              <a:gd name="connsiteY20-672" fmla="*/ 201867 h 207168"/>
              <a:gd name="connsiteX21-673" fmla="*/ 144772 w 206708"/>
              <a:gd name="connsiteY21-674" fmla="*/ 201867 h 207168"/>
              <a:gd name="connsiteX22-675" fmla="*/ 81144 w 206708"/>
              <a:gd name="connsiteY22-676" fmla="*/ 190994 h 207168"/>
              <a:gd name="connsiteX23-677" fmla="*/ 77227 w 206708"/>
              <a:gd name="connsiteY23-678" fmla="*/ 154037 h 207168"/>
              <a:gd name="connsiteX24-679" fmla="*/ 154915 w 206708"/>
              <a:gd name="connsiteY24-680" fmla="*/ 32146 h 207168"/>
              <a:gd name="connsiteX25-681" fmla="*/ 104909 w 206708"/>
              <a:gd name="connsiteY25-682" fmla="*/ 32146 h 207168"/>
              <a:gd name="connsiteX26-683" fmla="*/ 83478 w 206708"/>
              <a:gd name="connsiteY26-684" fmla="*/ 34825 h 207168"/>
              <a:gd name="connsiteX27-685" fmla="*/ 75441 w 206708"/>
              <a:gd name="connsiteY27-686" fmla="*/ 26789 h 207168"/>
              <a:gd name="connsiteX28-687" fmla="*/ 154022 w 206708"/>
              <a:gd name="connsiteY28-688" fmla="*/ 26789 h 207168"/>
              <a:gd name="connsiteX29-689" fmla="*/ 162059 w 206708"/>
              <a:gd name="connsiteY29-690" fmla="*/ 13970 h 207168"/>
              <a:gd name="connsiteX30-691" fmla="*/ 33472 w 206708"/>
              <a:gd name="connsiteY30-692" fmla="*/ 0 h 207168"/>
              <a:gd name="connsiteX31-693" fmla="*/ 54903 w 206708"/>
              <a:gd name="connsiteY31-694" fmla="*/ 8929 h 207168"/>
              <a:gd name="connsiteX32-695" fmla="*/ 46866 w 206708"/>
              <a:gd name="connsiteY32-696" fmla="*/ 16073 h 207168"/>
              <a:gd name="connsiteX33-697" fmla="*/ 46866 w 206708"/>
              <a:gd name="connsiteY33-698" fmla="*/ 48220 h 207168"/>
              <a:gd name="connsiteX34-699" fmla="*/ 71869 w 206708"/>
              <a:gd name="connsiteY34-700" fmla="*/ 61168 h 207168"/>
              <a:gd name="connsiteX35-701" fmla="*/ 76334 w 206708"/>
              <a:gd name="connsiteY35-702" fmla="*/ 72776 h 207168"/>
              <a:gd name="connsiteX36-703" fmla="*/ 71869 w 206708"/>
              <a:gd name="connsiteY36-704" fmla="*/ 82599 h 207168"/>
              <a:gd name="connsiteX37-705" fmla="*/ 63386 w 206708"/>
              <a:gd name="connsiteY37-706" fmla="*/ 75009 h 207168"/>
              <a:gd name="connsiteX38-707" fmla="*/ 46866 w 206708"/>
              <a:gd name="connsiteY38-708" fmla="*/ 52685 h 207168"/>
              <a:gd name="connsiteX39-709" fmla="*/ 46866 w 206708"/>
              <a:gd name="connsiteY39-710" fmla="*/ 166092 h 207168"/>
              <a:gd name="connsiteX40-711" fmla="*/ 47759 w 206708"/>
              <a:gd name="connsiteY40-712" fmla="*/ 200918 h 207168"/>
              <a:gd name="connsiteX41-713" fmla="*/ 33472 w 206708"/>
              <a:gd name="connsiteY41-714" fmla="*/ 207168 h 207168"/>
              <a:gd name="connsiteX42-715" fmla="*/ 34365 w 206708"/>
              <a:gd name="connsiteY42-716" fmla="*/ 160734 h 207168"/>
              <a:gd name="connsiteX43-717" fmla="*/ 34365 w 206708"/>
              <a:gd name="connsiteY43-718" fmla="*/ 33039 h 207168"/>
              <a:gd name="connsiteX44-719" fmla="*/ 33472 w 206708"/>
              <a:gd name="connsiteY44-720" fmla="*/ 0 h 207168"/>
              <a:gd name="connsiteX0-721" fmla="*/ 14719 w 206708"/>
              <a:gd name="connsiteY0-722" fmla="*/ 56257 h 207168"/>
              <a:gd name="connsiteX1-723" fmla="*/ 18291 w 206708"/>
              <a:gd name="connsiteY1-724" fmla="*/ 56257 h 207168"/>
              <a:gd name="connsiteX2-725" fmla="*/ 20077 w 206708"/>
              <a:gd name="connsiteY2-726" fmla="*/ 90189 h 207168"/>
              <a:gd name="connsiteX3-727" fmla="*/ 12933 w 206708"/>
              <a:gd name="connsiteY3-728" fmla="*/ 100459 h 207168"/>
              <a:gd name="connsiteX4-729" fmla="*/ 2218 w 206708"/>
              <a:gd name="connsiteY4-730" fmla="*/ 100905 h 207168"/>
              <a:gd name="connsiteX5-731" fmla="*/ 4450 w 206708"/>
              <a:gd name="connsiteY5-732" fmla="*/ 88403 h 207168"/>
              <a:gd name="connsiteX6-733" fmla="*/ 14719 w 206708"/>
              <a:gd name="connsiteY6-734" fmla="*/ 56257 h 207168"/>
              <a:gd name="connsiteX7-735" fmla="*/ 162059 w 206708"/>
              <a:gd name="connsiteY7-736" fmla="*/ 13970 h 207168"/>
              <a:gd name="connsiteX8-737" fmla="*/ 187408 w 206708"/>
              <a:gd name="connsiteY8-738" fmla="*/ 19271 h 207168"/>
              <a:gd name="connsiteX9-739" fmla="*/ 183186 w 206708"/>
              <a:gd name="connsiteY9-740" fmla="*/ 40889 h 207168"/>
              <a:gd name="connsiteX10-741" fmla="*/ 173346 w 206708"/>
              <a:gd name="connsiteY10-742" fmla="*/ 58132 h 207168"/>
              <a:gd name="connsiteX11-743" fmla="*/ 114240 w 206708"/>
              <a:gd name="connsiteY11-744" fmla="*/ 127451 h 207168"/>
              <a:gd name="connsiteX12-745" fmla="*/ 84817 w 206708"/>
              <a:gd name="connsiteY12-746" fmla="*/ 172343 h 207168"/>
              <a:gd name="connsiteX13-747" fmla="*/ 102230 w 206708"/>
              <a:gd name="connsiteY13-748" fmla="*/ 182165 h 207168"/>
              <a:gd name="connsiteX14-749" fmla="*/ 170989 w 206708"/>
              <a:gd name="connsiteY14-750" fmla="*/ 182165 h 207168"/>
              <a:gd name="connsiteX15-751" fmla="*/ 184830 w 206708"/>
              <a:gd name="connsiteY15-752" fmla="*/ 172343 h 207168"/>
              <a:gd name="connsiteX16-753" fmla="*/ 188848 w 206708"/>
              <a:gd name="connsiteY16-754" fmla="*/ 132159 h 207168"/>
              <a:gd name="connsiteX17-755" fmla="*/ 193313 w 206708"/>
              <a:gd name="connsiteY17-756" fmla="*/ 132159 h 207168"/>
              <a:gd name="connsiteX18-757" fmla="*/ 194653 w 206708"/>
              <a:gd name="connsiteY18-758" fmla="*/ 159394 h 207168"/>
              <a:gd name="connsiteX19-759" fmla="*/ 206708 w 206708"/>
              <a:gd name="connsiteY19-760" fmla="*/ 178593 h 207168"/>
              <a:gd name="connsiteX20-761" fmla="*/ 187724 w 206708"/>
              <a:gd name="connsiteY20-762" fmla="*/ 201867 h 207168"/>
              <a:gd name="connsiteX21-763" fmla="*/ 144772 w 206708"/>
              <a:gd name="connsiteY21-764" fmla="*/ 201867 h 207168"/>
              <a:gd name="connsiteX22-765" fmla="*/ 81144 w 206708"/>
              <a:gd name="connsiteY22-766" fmla="*/ 190994 h 207168"/>
              <a:gd name="connsiteX23-767" fmla="*/ 77227 w 206708"/>
              <a:gd name="connsiteY23-768" fmla="*/ 154037 h 207168"/>
              <a:gd name="connsiteX24-769" fmla="*/ 154915 w 206708"/>
              <a:gd name="connsiteY24-770" fmla="*/ 32146 h 207168"/>
              <a:gd name="connsiteX25-771" fmla="*/ 104909 w 206708"/>
              <a:gd name="connsiteY25-772" fmla="*/ 32146 h 207168"/>
              <a:gd name="connsiteX26-773" fmla="*/ 83478 w 206708"/>
              <a:gd name="connsiteY26-774" fmla="*/ 34825 h 207168"/>
              <a:gd name="connsiteX27-775" fmla="*/ 75441 w 206708"/>
              <a:gd name="connsiteY27-776" fmla="*/ 26789 h 207168"/>
              <a:gd name="connsiteX28-777" fmla="*/ 146533 w 206708"/>
              <a:gd name="connsiteY28-778" fmla="*/ 20798 h 207168"/>
              <a:gd name="connsiteX29-779" fmla="*/ 162059 w 206708"/>
              <a:gd name="connsiteY29-780" fmla="*/ 13970 h 207168"/>
              <a:gd name="connsiteX30-781" fmla="*/ 33472 w 206708"/>
              <a:gd name="connsiteY30-782" fmla="*/ 0 h 207168"/>
              <a:gd name="connsiteX31-783" fmla="*/ 54903 w 206708"/>
              <a:gd name="connsiteY31-784" fmla="*/ 8929 h 207168"/>
              <a:gd name="connsiteX32-785" fmla="*/ 46866 w 206708"/>
              <a:gd name="connsiteY32-786" fmla="*/ 16073 h 207168"/>
              <a:gd name="connsiteX33-787" fmla="*/ 46866 w 206708"/>
              <a:gd name="connsiteY33-788" fmla="*/ 48220 h 207168"/>
              <a:gd name="connsiteX34-789" fmla="*/ 71869 w 206708"/>
              <a:gd name="connsiteY34-790" fmla="*/ 61168 h 207168"/>
              <a:gd name="connsiteX35-791" fmla="*/ 76334 w 206708"/>
              <a:gd name="connsiteY35-792" fmla="*/ 72776 h 207168"/>
              <a:gd name="connsiteX36-793" fmla="*/ 71869 w 206708"/>
              <a:gd name="connsiteY36-794" fmla="*/ 82599 h 207168"/>
              <a:gd name="connsiteX37-795" fmla="*/ 63386 w 206708"/>
              <a:gd name="connsiteY37-796" fmla="*/ 75009 h 207168"/>
              <a:gd name="connsiteX38-797" fmla="*/ 46866 w 206708"/>
              <a:gd name="connsiteY38-798" fmla="*/ 52685 h 207168"/>
              <a:gd name="connsiteX39-799" fmla="*/ 46866 w 206708"/>
              <a:gd name="connsiteY39-800" fmla="*/ 166092 h 207168"/>
              <a:gd name="connsiteX40-801" fmla="*/ 47759 w 206708"/>
              <a:gd name="connsiteY40-802" fmla="*/ 200918 h 207168"/>
              <a:gd name="connsiteX41-803" fmla="*/ 33472 w 206708"/>
              <a:gd name="connsiteY41-804" fmla="*/ 207168 h 207168"/>
              <a:gd name="connsiteX42-805" fmla="*/ 34365 w 206708"/>
              <a:gd name="connsiteY42-806" fmla="*/ 160734 h 207168"/>
              <a:gd name="connsiteX43-807" fmla="*/ 34365 w 206708"/>
              <a:gd name="connsiteY43-808" fmla="*/ 33039 h 207168"/>
              <a:gd name="connsiteX44-809" fmla="*/ 33472 w 206708"/>
              <a:gd name="connsiteY44-810" fmla="*/ 0 h 207168"/>
              <a:gd name="connsiteX0-811" fmla="*/ 14719 w 206708"/>
              <a:gd name="connsiteY0-812" fmla="*/ 56257 h 207168"/>
              <a:gd name="connsiteX1-813" fmla="*/ 18291 w 206708"/>
              <a:gd name="connsiteY1-814" fmla="*/ 56257 h 207168"/>
              <a:gd name="connsiteX2-815" fmla="*/ 20077 w 206708"/>
              <a:gd name="connsiteY2-816" fmla="*/ 90189 h 207168"/>
              <a:gd name="connsiteX3-817" fmla="*/ 12933 w 206708"/>
              <a:gd name="connsiteY3-818" fmla="*/ 100459 h 207168"/>
              <a:gd name="connsiteX4-819" fmla="*/ 2218 w 206708"/>
              <a:gd name="connsiteY4-820" fmla="*/ 100905 h 207168"/>
              <a:gd name="connsiteX5-821" fmla="*/ 4450 w 206708"/>
              <a:gd name="connsiteY5-822" fmla="*/ 88403 h 207168"/>
              <a:gd name="connsiteX6-823" fmla="*/ 14719 w 206708"/>
              <a:gd name="connsiteY6-824" fmla="*/ 56257 h 207168"/>
              <a:gd name="connsiteX7-825" fmla="*/ 174041 w 206708"/>
              <a:gd name="connsiteY7-826" fmla="*/ 3486 h 207168"/>
              <a:gd name="connsiteX8-827" fmla="*/ 187408 w 206708"/>
              <a:gd name="connsiteY8-828" fmla="*/ 19271 h 207168"/>
              <a:gd name="connsiteX9-829" fmla="*/ 183186 w 206708"/>
              <a:gd name="connsiteY9-830" fmla="*/ 40889 h 207168"/>
              <a:gd name="connsiteX10-831" fmla="*/ 173346 w 206708"/>
              <a:gd name="connsiteY10-832" fmla="*/ 58132 h 207168"/>
              <a:gd name="connsiteX11-833" fmla="*/ 114240 w 206708"/>
              <a:gd name="connsiteY11-834" fmla="*/ 127451 h 207168"/>
              <a:gd name="connsiteX12-835" fmla="*/ 84817 w 206708"/>
              <a:gd name="connsiteY12-836" fmla="*/ 172343 h 207168"/>
              <a:gd name="connsiteX13-837" fmla="*/ 102230 w 206708"/>
              <a:gd name="connsiteY13-838" fmla="*/ 182165 h 207168"/>
              <a:gd name="connsiteX14-839" fmla="*/ 170989 w 206708"/>
              <a:gd name="connsiteY14-840" fmla="*/ 182165 h 207168"/>
              <a:gd name="connsiteX15-841" fmla="*/ 184830 w 206708"/>
              <a:gd name="connsiteY15-842" fmla="*/ 172343 h 207168"/>
              <a:gd name="connsiteX16-843" fmla="*/ 188848 w 206708"/>
              <a:gd name="connsiteY16-844" fmla="*/ 132159 h 207168"/>
              <a:gd name="connsiteX17-845" fmla="*/ 193313 w 206708"/>
              <a:gd name="connsiteY17-846" fmla="*/ 132159 h 207168"/>
              <a:gd name="connsiteX18-847" fmla="*/ 194653 w 206708"/>
              <a:gd name="connsiteY18-848" fmla="*/ 159394 h 207168"/>
              <a:gd name="connsiteX19-849" fmla="*/ 206708 w 206708"/>
              <a:gd name="connsiteY19-850" fmla="*/ 178593 h 207168"/>
              <a:gd name="connsiteX20-851" fmla="*/ 187724 w 206708"/>
              <a:gd name="connsiteY20-852" fmla="*/ 201867 h 207168"/>
              <a:gd name="connsiteX21-853" fmla="*/ 144772 w 206708"/>
              <a:gd name="connsiteY21-854" fmla="*/ 201867 h 207168"/>
              <a:gd name="connsiteX22-855" fmla="*/ 81144 w 206708"/>
              <a:gd name="connsiteY22-856" fmla="*/ 190994 h 207168"/>
              <a:gd name="connsiteX23-857" fmla="*/ 77227 w 206708"/>
              <a:gd name="connsiteY23-858" fmla="*/ 154037 h 207168"/>
              <a:gd name="connsiteX24-859" fmla="*/ 154915 w 206708"/>
              <a:gd name="connsiteY24-860" fmla="*/ 32146 h 207168"/>
              <a:gd name="connsiteX25-861" fmla="*/ 104909 w 206708"/>
              <a:gd name="connsiteY25-862" fmla="*/ 32146 h 207168"/>
              <a:gd name="connsiteX26-863" fmla="*/ 83478 w 206708"/>
              <a:gd name="connsiteY26-864" fmla="*/ 34825 h 207168"/>
              <a:gd name="connsiteX27-865" fmla="*/ 75441 w 206708"/>
              <a:gd name="connsiteY27-866" fmla="*/ 26789 h 207168"/>
              <a:gd name="connsiteX28-867" fmla="*/ 146533 w 206708"/>
              <a:gd name="connsiteY28-868" fmla="*/ 20798 h 207168"/>
              <a:gd name="connsiteX29-869" fmla="*/ 174041 w 206708"/>
              <a:gd name="connsiteY29-870" fmla="*/ 3486 h 207168"/>
              <a:gd name="connsiteX30-871" fmla="*/ 33472 w 206708"/>
              <a:gd name="connsiteY30-872" fmla="*/ 0 h 207168"/>
              <a:gd name="connsiteX31-873" fmla="*/ 54903 w 206708"/>
              <a:gd name="connsiteY31-874" fmla="*/ 8929 h 207168"/>
              <a:gd name="connsiteX32-875" fmla="*/ 46866 w 206708"/>
              <a:gd name="connsiteY32-876" fmla="*/ 16073 h 207168"/>
              <a:gd name="connsiteX33-877" fmla="*/ 46866 w 206708"/>
              <a:gd name="connsiteY33-878" fmla="*/ 48220 h 207168"/>
              <a:gd name="connsiteX34-879" fmla="*/ 71869 w 206708"/>
              <a:gd name="connsiteY34-880" fmla="*/ 61168 h 207168"/>
              <a:gd name="connsiteX35-881" fmla="*/ 76334 w 206708"/>
              <a:gd name="connsiteY35-882" fmla="*/ 72776 h 207168"/>
              <a:gd name="connsiteX36-883" fmla="*/ 71869 w 206708"/>
              <a:gd name="connsiteY36-884" fmla="*/ 82599 h 207168"/>
              <a:gd name="connsiteX37-885" fmla="*/ 63386 w 206708"/>
              <a:gd name="connsiteY37-886" fmla="*/ 75009 h 207168"/>
              <a:gd name="connsiteX38-887" fmla="*/ 46866 w 206708"/>
              <a:gd name="connsiteY38-888" fmla="*/ 52685 h 207168"/>
              <a:gd name="connsiteX39-889" fmla="*/ 46866 w 206708"/>
              <a:gd name="connsiteY39-890" fmla="*/ 166092 h 207168"/>
              <a:gd name="connsiteX40-891" fmla="*/ 47759 w 206708"/>
              <a:gd name="connsiteY40-892" fmla="*/ 200918 h 207168"/>
              <a:gd name="connsiteX41-893" fmla="*/ 33472 w 206708"/>
              <a:gd name="connsiteY41-894" fmla="*/ 207168 h 207168"/>
              <a:gd name="connsiteX42-895" fmla="*/ 34365 w 206708"/>
              <a:gd name="connsiteY42-896" fmla="*/ 160734 h 207168"/>
              <a:gd name="connsiteX43-897" fmla="*/ 34365 w 206708"/>
              <a:gd name="connsiteY43-898" fmla="*/ 33039 h 207168"/>
              <a:gd name="connsiteX44-899" fmla="*/ 33472 w 206708"/>
              <a:gd name="connsiteY44-900" fmla="*/ 0 h 207168"/>
              <a:gd name="connsiteX0-901" fmla="*/ 14719 w 206708"/>
              <a:gd name="connsiteY0-902" fmla="*/ 56257 h 207168"/>
              <a:gd name="connsiteX1-903" fmla="*/ 18291 w 206708"/>
              <a:gd name="connsiteY1-904" fmla="*/ 56257 h 207168"/>
              <a:gd name="connsiteX2-905" fmla="*/ 20077 w 206708"/>
              <a:gd name="connsiteY2-906" fmla="*/ 90189 h 207168"/>
              <a:gd name="connsiteX3-907" fmla="*/ 12933 w 206708"/>
              <a:gd name="connsiteY3-908" fmla="*/ 100459 h 207168"/>
              <a:gd name="connsiteX4-909" fmla="*/ 2218 w 206708"/>
              <a:gd name="connsiteY4-910" fmla="*/ 100905 h 207168"/>
              <a:gd name="connsiteX5-911" fmla="*/ 4450 w 206708"/>
              <a:gd name="connsiteY5-912" fmla="*/ 88403 h 207168"/>
              <a:gd name="connsiteX6-913" fmla="*/ 14719 w 206708"/>
              <a:gd name="connsiteY6-914" fmla="*/ 56257 h 207168"/>
              <a:gd name="connsiteX7-915" fmla="*/ 174041 w 206708"/>
              <a:gd name="connsiteY7-916" fmla="*/ 3486 h 207168"/>
              <a:gd name="connsiteX8-917" fmla="*/ 187408 w 206708"/>
              <a:gd name="connsiteY8-918" fmla="*/ 19271 h 207168"/>
              <a:gd name="connsiteX9-919" fmla="*/ 183186 w 206708"/>
              <a:gd name="connsiteY9-920" fmla="*/ 40889 h 207168"/>
              <a:gd name="connsiteX10-921" fmla="*/ 173346 w 206708"/>
              <a:gd name="connsiteY10-922" fmla="*/ 58132 h 207168"/>
              <a:gd name="connsiteX11-923" fmla="*/ 114240 w 206708"/>
              <a:gd name="connsiteY11-924" fmla="*/ 127451 h 207168"/>
              <a:gd name="connsiteX12-925" fmla="*/ 84817 w 206708"/>
              <a:gd name="connsiteY12-926" fmla="*/ 172343 h 207168"/>
              <a:gd name="connsiteX13-927" fmla="*/ 102230 w 206708"/>
              <a:gd name="connsiteY13-928" fmla="*/ 182165 h 207168"/>
              <a:gd name="connsiteX14-929" fmla="*/ 170989 w 206708"/>
              <a:gd name="connsiteY14-930" fmla="*/ 182165 h 207168"/>
              <a:gd name="connsiteX15-931" fmla="*/ 184830 w 206708"/>
              <a:gd name="connsiteY15-932" fmla="*/ 172343 h 207168"/>
              <a:gd name="connsiteX16-933" fmla="*/ 188848 w 206708"/>
              <a:gd name="connsiteY16-934" fmla="*/ 132159 h 207168"/>
              <a:gd name="connsiteX17-935" fmla="*/ 193313 w 206708"/>
              <a:gd name="connsiteY17-936" fmla="*/ 132159 h 207168"/>
              <a:gd name="connsiteX18-937" fmla="*/ 194653 w 206708"/>
              <a:gd name="connsiteY18-938" fmla="*/ 159394 h 207168"/>
              <a:gd name="connsiteX19-939" fmla="*/ 206708 w 206708"/>
              <a:gd name="connsiteY19-940" fmla="*/ 178593 h 207168"/>
              <a:gd name="connsiteX20-941" fmla="*/ 187724 w 206708"/>
              <a:gd name="connsiteY20-942" fmla="*/ 201867 h 207168"/>
              <a:gd name="connsiteX21-943" fmla="*/ 144772 w 206708"/>
              <a:gd name="connsiteY21-944" fmla="*/ 201867 h 207168"/>
              <a:gd name="connsiteX22-945" fmla="*/ 81144 w 206708"/>
              <a:gd name="connsiteY22-946" fmla="*/ 190994 h 207168"/>
              <a:gd name="connsiteX23-947" fmla="*/ 77227 w 206708"/>
              <a:gd name="connsiteY23-948" fmla="*/ 154037 h 207168"/>
              <a:gd name="connsiteX24-949" fmla="*/ 154915 w 206708"/>
              <a:gd name="connsiteY24-950" fmla="*/ 32146 h 207168"/>
              <a:gd name="connsiteX25-951" fmla="*/ 104909 w 206708"/>
              <a:gd name="connsiteY25-952" fmla="*/ 32146 h 207168"/>
              <a:gd name="connsiteX26-953" fmla="*/ 83478 w 206708"/>
              <a:gd name="connsiteY26-954" fmla="*/ 34825 h 207168"/>
              <a:gd name="connsiteX27-955" fmla="*/ 75441 w 206708"/>
              <a:gd name="connsiteY27-956" fmla="*/ 26789 h 207168"/>
              <a:gd name="connsiteX28-957" fmla="*/ 146533 w 206708"/>
              <a:gd name="connsiteY28-958" fmla="*/ 14807 h 207168"/>
              <a:gd name="connsiteX29-959" fmla="*/ 174041 w 206708"/>
              <a:gd name="connsiteY29-960" fmla="*/ 3486 h 207168"/>
              <a:gd name="connsiteX30-961" fmla="*/ 33472 w 206708"/>
              <a:gd name="connsiteY30-962" fmla="*/ 0 h 207168"/>
              <a:gd name="connsiteX31-963" fmla="*/ 54903 w 206708"/>
              <a:gd name="connsiteY31-964" fmla="*/ 8929 h 207168"/>
              <a:gd name="connsiteX32-965" fmla="*/ 46866 w 206708"/>
              <a:gd name="connsiteY32-966" fmla="*/ 16073 h 207168"/>
              <a:gd name="connsiteX33-967" fmla="*/ 46866 w 206708"/>
              <a:gd name="connsiteY33-968" fmla="*/ 48220 h 207168"/>
              <a:gd name="connsiteX34-969" fmla="*/ 71869 w 206708"/>
              <a:gd name="connsiteY34-970" fmla="*/ 61168 h 207168"/>
              <a:gd name="connsiteX35-971" fmla="*/ 76334 w 206708"/>
              <a:gd name="connsiteY35-972" fmla="*/ 72776 h 207168"/>
              <a:gd name="connsiteX36-973" fmla="*/ 71869 w 206708"/>
              <a:gd name="connsiteY36-974" fmla="*/ 82599 h 207168"/>
              <a:gd name="connsiteX37-975" fmla="*/ 63386 w 206708"/>
              <a:gd name="connsiteY37-976" fmla="*/ 75009 h 207168"/>
              <a:gd name="connsiteX38-977" fmla="*/ 46866 w 206708"/>
              <a:gd name="connsiteY38-978" fmla="*/ 52685 h 207168"/>
              <a:gd name="connsiteX39-979" fmla="*/ 46866 w 206708"/>
              <a:gd name="connsiteY39-980" fmla="*/ 166092 h 207168"/>
              <a:gd name="connsiteX40-981" fmla="*/ 47759 w 206708"/>
              <a:gd name="connsiteY40-982" fmla="*/ 200918 h 207168"/>
              <a:gd name="connsiteX41-983" fmla="*/ 33472 w 206708"/>
              <a:gd name="connsiteY41-984" fmla="*/ 207168 h 207168"/>
              <a:gd name="connsiteX42-985" fmla="*/ 34365 w 206708"/>
              <a:gd name="connsiteY42-986" fmla="*/ 160734 h 207168"/>
              <a:gd name="connsiteX43-987" fmla="*/ 34365 w 206708"/>
              <a:gd name="connsiteY43-988" fmla="*/ 33039 h 207168"/>
              <a:gd name="connsiteX44-989" fmla="*/ 33472 w 206708"/>
              <a:gd name="connsiteY44-990" fmla="*/ 0 h 207168"/>
              <a:gd name="connsiteX0-991" fmla="*/ 20780 w 212769"/>
              <a:gd name="connsiteY0-992" fmla="*/ 56257 h 207168"/>
              <a:gd name="connsiteX1-993" fmla="*/ 24352 w 212769"/>
              <a:gd name="connsiteY1-994" fmla="*/ 56257 h 207168"/>
              <a:gd name="connsiteX2-995" fmla="*/ 26138 w 212769"/>
              <a:gd name="connsiteY2-996" fmla="*/ 90189 h 207168"/>
              <a:gd name="connsiteX3-997" fmla="*/ 18994 w 212769"/>
              <a:gd name="connsiteY3-998" fmla="*/ 100459 h 207168"/>
              <a:gd name="connsiteX4-999" fmla="*/ 8279 w 212769"/>
              <a:gd name="connsiteY4-1000" fmla="*/ 100905 h 207168"/>
              <a:gd name="connsiteX5-1001" fmla="*/ 1525 w 212769"/>
              <a:gd name="connsiteY5-1002" fmla="*/ 82412 h 207168"/>
              <a:gd name="connsiteX6-1003" fmla="*/ 20780 w 212769"/>
              <a:gd name="connsiteY6-1004" fmla="*/ 56257 h 207168"/>
              <a:gd name="connsiteX7-1005" fmla="*/ 180102 w 212769"/>
              <a:gd name="connsiteY7-1006" fmla="*/ 3486 h 207168"/>
              <a:gd name="connsiteX8-1007" fmla="*/ 193469 w 212769"/>
              <a:gd name="connsiteY8-1008" fmla="*/ 19271 h 207168"/>
              <a:gd name="connsiteX9-1009" fmla="*/ 189247 w 212769"/>
              <a:gd name="connsiteY9-1010" fmla="*/ 40889 h 207168"/>
              <a:gd name="connsiteX10-1011" fmla="*/ 179407 w 212769"/>
              <a:gd name="connsiteY10-1012" fmla="*/ 58132 h 207168"/>
              <a:gd name="connsiteX11-1013" fmla="*/ 120301 w 212769"/>
              <a:gd name="connsiteY11-1014" fmla="*/ 127451 h 207168"/>
              <a:gd name="connsiteX12-1015" fmla="*/ 90878 w 212769"/>
              <a:gd name="connsiteY12-1016" fmla="*/ 172343 h 207168"/>
              <a:gd name="connsiteX13-1017" fmla="*/ 108291 w 212769"/>
              <a:gd name="connsiteY13-1018" fmla="*/ 182165 h 207168"/>
              <a:gd name="connsiteX14-1019" fmla="*/ 177050 w 212769"/>
              <a:gd name="connsiteY14-1020" fmla="*/ 182165 h 207168"/>
              <a:gd name="connsiteX15-1021" fmla="*/ 190891 w 212769"/>
              <a:gd name="connsiteY15-1022" fmla="*/ 172343 h 207168"/>
              <a:gd name="connsiteX16-1023" fmla="*/ 194909 w 212769"/>
              <a:gd name="connsiteY16-1024" fmla="*/ 132159 h 207168"/>
              <a:gd name="connsiteX17-1025" fmla="*/ 199374 w 212769"/>
              <a:gd name="connsiteY17-1026" fmla="*/ 132159 h 207168"/>
              <a:gd name="connsiteX18-1027" fmla="*/ 200714 w 212769"/>
              <a:gd name="connsiteY18-1028" fmla="*/ 159394 h 207168"/>
              <a:gd name="connsiteX19-1029" fmla="*/ 212769 w 212769"/>
              <a:gd name="connsiteY19-1030" fmla="*/ 178593 h 207168"/>
              <a:gd name="connsiteX20-1031" fmla="*/ 193785 w 212769"/>
              <a:gd name="connsiteY20-1032" fmla="*/ 201867 h 207168"/>
              <a:gd name="connsiteX21-1033" fmla="*/ 150833 w 212769"/>
              <a:gd name="connsiteY21-1034" fmla="*/ 201867 h 207168"/>
              <a:gd name="connsiteX22-1035" fmla="*/ 87205 w 212769"/>
              <a:gd name="connsiteY22-1036" fmla="*/ 190994 h 207168"/>
              <a:gd name="connsiteX23-1037" fmla="*/ 83288 w 212769"/>
              <a:gd name="connsiteY23-1038" fmla="*/ 154037 h 207168"/>
              <a:gd name="connsiteX24-1039" fmla="*/ 160976 w 212769"/>
              <a:gd name="connsiteY24-1040" fmla="*/ 32146 h 207168"/>
              <a:gd name="connsiteX25-1041" fmla="*/ 110970 w 212769"/>
              <a:gd name="connsiteY25-1042" fmla="*/ 32146 h 207168"/>
              <a:gd name="connsiteX26-1043" fmla="*/ 89539 w 212769"/>
              <a:gd name="connsiteY26-1044" fmla="*/ 34825 h 207168"/>
              <a:gd name="connsiteX27-1045" fmla="*/ 81502 w 212769"/>
              <a:gd name="connsiteY27-1046" fmla="*/ 26789 h 207168"/>
              <a:gd name="connsiteX28-1047" fmla="*/ 152594 w 212769"/>
              <a:gd name="connsiteY28-1048" fmla="*/ 14807 h 207168"/>
              <a:gd name="connsiteX29-1049" fmla="*/ 180102 w 212769"/>
              <a:gd name="connsiteY29-1050" fmla="*/ 3486 h 207168"/>
              <a:gd name="connsiteX30-1051" fmla="*/ 39533 w 212769"/>
              <a:gd name="connsiteY30-1052" fmla="*/ 0 h 207168"/>
              <a:gd name="connsiteX31-1053" fmla="*/ 60964 w 212769"/>
              <a:gd name="connsiteY31-1054" fmla="*/ 8929 h 207168"/>
              <a:gd name="connsiteX32-1055" fmla="*/ 52927 w 212769"/>
              <a:gd name="connsiteY32-1056" fmla="*/ 16073 h 207168"/>
              <a:gd name="connsiteX33-1057" fmla="*/ 52927 w 212769"/>
              <a:gd name="connsiteY33-1058" fmla="*/ 48220 h 207168"/>
              <a:gd name="connsiteX34-1059" fmla="*/ 77930 w 212769"/>
              <a:gd name="connsiteY34-1060" fmla="*/ 61168 h 207168"/>
              <a:gd name="connsiteX35-1061" fmla="*/ 82395 w 212769"/>
              <a:gd name="connsiteY35-1062" fmla="*/ 72776 h 207168"/>
              <a:gd name="connsiteX36-1063" fmla="*/ 77930 w 212769"/>
              <a:gd name="connsiteY36-1064" fmla="*/ 82599 h 207168"/>
              <a:gd name="connsiteX37-1065" fmla="*/ 69447 w 212769"/>
              <a:gd name="connsiteY37-1066" fmla="*/ 75009 h 207168"/>
              <a:gd name="connsiteX38-1067" fmla="*/ 52927 w 212769"/>
              <a:gd name="connsiteY38-1068" fmla="*/ 52685 h 207168"/>
              <a:gd name="connsiteX39-1069" fmla="*/ 52927 w 212769"/>
              <a:gd name="connsiteY39-1070" fmla="*/ 166092 h 207168"/>
              <a:gd name="connsiteX40-1071" fmla="*/ 53820 w 212769"/>
              <a:gd name="connsiteY40-1072" fmla="*/ 200918 h 207168"/>
              <a:gd name="connsiteX41-1073" fmla="*/ 39533 w 212769"/>
              <a:gd name="connsiteY41-1074" fmla="*/ 207168 h 207168"/>
              <a:gd name="connsiteX42-1075" fmla="*/ 40426 w 212769"/>
              <a:gd name="connsiteY42-1076" fmla="*/ 160734 h 207168"/>
              <a:gd name="connsiteX43-1077" fmla="*/ 40426 w 212769"/>
              <a:gd name="connsiteY43-1078" fmla="*/ 33039 h 207168"/>
              <a:gd name="connsiteX44-1079" fmla="*/ 39533 w 212769"/>
              <a:gd name="connsiteY44-1080" fmla="*/ 0 h 207168"/>
              <a:gd name="connsiteX0-1081" fmla="*/ 20780 w 212769"/>
              <a:gd name="connsiteY0-1082" fmla="*/ 56257 h 252100"/>
              <a:gd name="connsiteX1-1083" fmla="*/ 24352 w 212769"/>
              <a:gd name="connsiteY1-1084" fmla="*/ 56257 h 252100"/>
              <a:gd name="connsiteX2-1085" fmla="*/ 26138 w 212769"/>
              <a:gd name="connsiteY2-1086" fmla="*/ 90189 h 252100"/>
              <a:gd name="connsiteX3-1087" fmla="*/ 18994 w 212769"/>
              <a:gd name="connsiteY3-1088" fmla="*/ 100459 h 252100"/>
              <a:gd name="connsiteX4-1089" fmla="*/ 8279 w 212769"/>
              <a:gd name="connsiteY4-1090" fmla="*/ 100905 h 252100"/>
              <a:gd name="connsiteX5-1091" fmla="*/ 1525 w 212769"/>
              <a:gd name="connsiteY5-1092" fmla="*/ 82412 h 252100"/>
              <a:gd name="connsiteX6-1093" fmla="*/ 20780 w 212769"/>
              <a:gd name="connsiteY6-1094" fmla="*/ 56257 h 252100"/>
              <a:gd name="connsiteX7-1095" fmla="*/ 180102 w 212769"/>
              <a:gd name="connsiteY7-1096" fmla="*/ 3486 h 252100"/>
              <a:gd name="connsiteX8-1097" fmla="*/ 193469 w 212769"/>
              <a:gd name="connsiteY8-1098" fmla="*/ 19271 h 252100"/>
              <a:gd name="connsiteX9-1099" fmla="*/ 189247 w 212769"/>
              <a:gd name="connsiteY9-1100" fmla="*/ 40889 h 252100"/>
              <a:gd name="connsiteX10-1101" fmla="*/ 179407 w 212769"/>
              <a:gd name="connsiteY10-1102" fmla="*/ 58132 h 252100"/>
              <a:gd name="connsiteX11-1103" fmla="*/ 120301 w 212769"/>
              <a:gd name="connsiteY11-1104" fmla="*/ 127451 h 252100"/>
              <a:gd name="connsiteX12-1105" fmla="*/ 90878 w 212769"/>
              <a:gd name="connsiteY12-1106" fmla="*/ 172343 h 252100"/>
              <a:gd name="connsiteX13-1107" fmla="*/ 108291 w 212769"/>
              <a:gd name="connsiteY13-1108" fmla="*/ 182165 h 252100"/>
              <a:gd name="connsiteX14-1109" fmla="*/ 177050 w 212769"/>
              <a:gd name="connsiteY14-1110" fmla="*/ 182165 h 252100"/>
              <a:gd name="connsiteX15-1111" fmla="*/ 190891 w 212769"/>
              <a:gd name="connsiteY15-1112" fmla="*/ 172343 h 252100"/>
              <a:gd name="connsiteX16-1113" fmla="*/ 194909 w 212769"/>
              <a:gd name="connsiteY16-1114" fmla="*/ 132159 h 252100"/>
              <a:gd name="connsiteX17-1115" fmla="*/ 199374 w 212769"/>
              <a:gd name="connsiteY17-1116" fmla="*/ 132159 h 252100"/>
              <a:gd name="connsiteX18-1117" fmla="*/ 200714 w 212769"/>
              <a:gd name="connsiteY18-1118" fmla="*/ 159394 h 252100"/>
              <a:gd name="connsiteX19-1119" fmla="*/ 212769 w 212769"/>
              <a:gd name="connsiteY19-1120" fmla="*/ 178593 h 252100"/>
              <a:gd name="connsiteX20-1121" fmla="*/ 193785 w 212769"/>
              <a:gd name="connsiteY20-1122" fmla="*/ 201867 h 252100"/>
              <a:gd name="connsiteX21-1123" fmla="*/ 150833 w 212769"/>
              <a:gd name="connsiteY21-1124" fmla="*/ 201867 h 252100"/>
              <a:gd name="connsiteX22-1125" fmla="*/ 87205 w 212769"/>
              <a:gd name="connsiteY22-1126" fmla="*/ 190994 h 252100"/>
              <a:gd name="connsiteX23-1127" fmla="*/ 83288 w 212769"/>
              <a:gd name="connsiteY23-1128" fmla="*/ 154037 h 252100"/>
              <a:gd name="connsiteX24-1129" fmla="*/ 160976 w 212769"/>
              <a:gd name="connsiteY24-1130" fmla="*/ 32146 h 252100"/>
              <a:gd name="connsiteX25-1131" fmla="*/ 110970 w 212769"/>
              <a:gd name="connsiteY25-1132" fmla="*/ 32146 h 252100"/>
              <a:gd name="connsiteX26-1133" fmla="*/ 89539 w 212769"/>
              <a:gd name="connsiteY26-1134" fmla="*/ 34825 h 252100"/>
              <a:gd name="connsiteX27-1135" fmla="*/ 81502 w 212769"/>
              <a:gd name="connsiteY27-1136" fmla="*/ 26789 h 252100"/>
              <a:gd name="connsiteX28-1137" fmla="*/ 152594 w 212769"/>
              <a:gd name="connsiteY28-1138" fmla="*/ 14807 h 252100"/>
              <a:gd name="connsiteX29-1139" fmla="*/ 180102 w 212769"/>
              <a:gd name="connsiteY29-1140" fmla="*/ 3486 h 252100"/>
              <a:gd name="connsiteX30-1141" fmla="*/ 39533 w 212769"/>
              <a:gd name="connsiteY30-1142" fmla="*/ 0 h 252100"/>
              <a:gd name="connsiteX31-1143" fmla="*/ 60964 w 212769"/>
              <a:gd name="connsiteY31-1144" fmla="*/ 8929 h 252100"/>
              <a:gd name="connsiteX32-1145" fmla="*/ 52927 w 212769"/>
              <a:gd name="connsiteY32-1146" fmla="*/ 16073 h 252100"/>
              <a:gd name="connsiteX33-1147" fmla="*/ 52927 w 212769"/>
              <a:gd name="connsiteY33-1148" fmla="*/ 48220 h 252100"/>
              <a:gd name="connsiteX34-1149" fmla="*/ 77930 w 212769"/>
              <a:gd name="connsiteY34-1150" fmla="*/ 61168 h 252100"/>
              <a:gd name="connsiteX35-1151" fmla="*/ 82395 w 212769"/>
              <a:gd name="connsiteY35-1152" fmla="*/ 72776 h 252100"/>
              <a:gd name="connsiteX36-1153" fmla="*/ 77930 w 212769"/>
              <a:gd name="connsiteY36-1154" fmla="*/ 82599 h 252100"/>
              <a:gd name="connsiteX37-1155" fmla="*/ 69447 w 212769"/>
              <a:gd name="connsiteY37-1156" fmla="*/ 75009 h 252100"/>
              <a:gd name="connsiteX38-1157" fmla="*/ 52927 w 212769"/>
              <a:gd name="connsiteY38-1158" fmla="*/ 52685 h 252100"/>
              <a:gd name="connsiteX39-1159" fmla="*/ 52927 w 212769"/>
              <a:gd name="connsiteY39-1160" fmla="*/ 166092 h 252100"/>
              <a:gd name="connsiteX40-1161" fmla="*/ 53820 w 212769"/>
              <a:gd name="connsiteY40-1162" fmla="*/ 200918 h 252100"/>
              <a:gd name="connsiteX41-1163" fmla="*/ 51515 w 212769"/>
              <a:gd name="connsiteY41-1164" fmla="*/ 252100 h 252100"/>
              <a:gd name="connsiteX42-1165" fmla="*/ 40426 w 212769"/>
              <a:gd name="connsiteY42-1166" fmla="*/ 160734 h 252100"/>
              <a:gd name="connsiteX43-1167" fmla="*/ 40426 w 212769"/>
              <a:gd name="connsiteY43-1168" fmla="*/ 33039 h 252100"/>
              <a:gd name="connsiteX44-1169" fmla="*/ 39533 w 212769"/>
              <a:gd name="connsiteY44-1170" fmla="*/ 0 h 252100"/>
              <a:gd name="connsiteX0-1171" fmla="*/ 20780 w 212769"/>
              <a:gd name="connsiteY0-1172" fmla="*/ 56257 h 252100"/>
              <a:gd name="connsiteX1-1173" fmla="*/ 24352 w 212769"/>
              <a:gd name="connsiteY1-1174" fmla="*/ 56257 h 252100"/>
              <a:gd name="connsiteX2-1175" fmla="*/ 26138 w 212769"/>
              <a:gd name="connsiteY2-1176" fmla="*/ 90189 h 252100"/>
              <a:gd name="connsiteX3-1177" fmla="*/ 18994 w 212769"/>
              <a:gd name="connsiteY3-1178" fmla="*/ 100459 h 252100"/>
              <a:gd name="connsiteX4-1179" fmla="*/ 8279 w 212769"/>
              <a:gd name="connsiteY4-1180" fmla="*/ 100905 h 252100"/>
              <a:gd name="connsiteX5-1181" fmla="*/ 1525 w 212769"/>
              <a:gd name="connsiteY5-1182" fmla="*/ 82412 h 252100"/>
              <a:gd name="connsiteX6-1183" fmla="*/ 20780 w 212769"/>
              <a:gd name="connsiteY6-1184" fmla="*/ 56257 h 252100"/>
              <a:gd name="connsiteX7-1185" fmla="*/ 180102 w 212769"/>
              <a:gd name="connsiteY7-1186" fmla="*/ 3486 h 252100"/>
              <a:gd name="connsiteX8-1187" fmla="*/ 193469 w 212769"/>
              <a:gd name="connsiteY8-1188" fmla="*/ 19271 h 252100"/>
              <a:gd name="connsiteX9-1189" fmla="*/ 189247 w 212769"/>
              <a:gd name="connsiteY9-1190" fmla="*/ 40889 h 252100"/>
              <a:gd name="connsiteX10-1191" fmla="*/ 179407 w 212769"/>
              <a:gd name="connsiteY10-1192" fmla="*/ 58132 h 252100"/>
              <a:gd name="connsiteX11-1193" fmla="*/ 120301 w 212769"/>
              <a:gd name="connsiteY11-1194" fmla="*/ 127451 h 252100"/>
              <a:gd name="connsiteX12-1195" fmla="*/ 90878 w 212769"/>
              <a:gd name="connsiteY12-1196" fmla="*/ 172343 h 252100"/>
              <a:gd name="connsiteX13-1197" fmla="*/ 108291 w 212769"/>
              <a:gd name="connsiteY13-1198" fmla="*/ 182165 h 252100"/>
              <a:gd name="connsiteX14-1199" fmla="*/ 177050 w 212769"/>
              <a:gd name="connsiteY14-1200" fmla="*/ 182165 h 252100"/>
              <a:gd name="connsiteX15-1201" fmla="*/ 190891 w 212769"/>
              <a:gd name="connsiteY15-1202" fmla="*/ 172343 h 252100"/>
              <a:gd name="connsiteX16-1203" fmla="*/ 194909 w 212769"/>
              <a:gd name="connsiteY16-1204" fmla="*/ 132159 h 252100"/>
              <a:gd name="connsiteX17-1205" fmla="*/ 199374 w 212769"/>
              <a:gd name="connsiteY17-1206" fmla="*/ 132159 h 252100"/>
              <a:gd name="connsiteX18-1207" fmla="*/ 200714 w 212769"/>
              <a:gd name="connsiteY18-1208" fmla="*/ 159394 h 252100"/>
              <a:gd name="connsiteX19-1209" fmla="*/ 212769 w 212769"/>
              <a:gd name="connsiteY19-1210" fmla="*/ 178593 h 252100"/>
              <a:gd name="connsiteX20-1211" fmla="*/ 193785 w 212769"/>
              <a:gd name="connsiteY20-1212" fmla="*/ 201867 h 252100"/>
              <a:gd name="connsiteX21-1213" fmla="*/ 150833 w 212769"/>
              <a:gd name="connsiteY21-1214" fmla="*/ 201867 h 252100"/>
              <a:gd name="connsiteX22-1215" fmla="*/ 87205 w 212769"/>
              <a:gd name="connsiteY22-1216" fmla="*/ 190994 h 252100"/>
              <a:gd name="connsiteX23-1217" fmla="*/ 83288 w 212769"/>
              <a:gd name="connsiteY23-1218" fmla="*/ 154037 h 252100"/>
              <a:gd name="connsiteX24-1219" fmla="*/ 160976 w 212769"/>
              <a:gd name="connsiteY24-1220" fmla="*/ 32146 h 252100"/>
              <a:gd name="connsiteX25-1221" fmla="*/ 110970 w 212769"/>
              <a:gd name="connsiteY25-1222" fmla="*/ 32146 h 252100"/>
              <a:gd name="connsiteX26-1223" fmla="*/ 89539 w 212769"/>
              <a:gd name="connsiteY26-1224" fmla="*/ 34825 h 252100"/>
              <a:gd name="connsiteX27-1225" fmla="*/ 81502 w 212769"/>
              <a:gd name="connsiteY27-1226" fmla="*/ 26789 h 252100"/>
              <a:gd name="connsiteX28-1227" fmla="*/ 152594 w 212769"/>
              <a:gd name="connsiteY28-1228" fmla="*/ 14807 h 252100"/>
              <a:gd name="connsiteX29-1229" fmla="*/ 180102 w 212769"/>
              <a:gd name="connsiteY29-1230" fmla="*/ 3486 h 252100"/>
              <a:gd name="connsiteX30-1231" fmla="*/ 39533 w 212769"/>
              <a:gd name="connsiteY30-1232" fmla="*/ 0 h 252100"/>
              <a:gd name="connsiteX31-1233" fmla="*/ 60964 w 212769"/>
              <a:gd name="connsiteY31-1234" fmla="*/ 8929 h 252100"/>
              <a:gd name="connsiteX32-1235" fmla="*/ 52927 w 212769"/>
              <a:gd name="connsiteY32-1236" fmla="*/ 16073 h 252100"/>
              <a:gd name="connsiteX33-1237" fmla="*/ 52927 w 212769"/>
              <a:gd name="connsiteY33-1238" fmla="*/ 48220 h 252100"/>
              <a:gd name="connsiteX34-1239" fmla="*/ 77930 w 212769"/>
              <a:gd name="connsiteY34-1240" fmla="*/ 61168 h 252100"/>
              <a:gd name="connsiteX35-1241" fmla="*/ 82395 w 212769"/>
              <a:gd name="connsiteY35-1242" fmla="*/ 72776 h 252100"/>
              <a:gd name="connsiteX36-1243" fmla="*/ 77930 w 212769"/>
              <a:gd name="connsiteY36-1244" fmla="*/ 82599 h 252100"/>
              <a:gd name="connsiteX37-1245" fmla="*/ 69447 w 212769"/>
              <a:gd name="connsiteY37-1246" fmla="*/ 75009 h 252100"/>
              <a:gd name="connsiteX38-1247" fmla="*/ 52927 w 212769"/>
              <a:gd name="connsiteY38-1248" fmla="*/ 52685 h 252100"/>
              <a:gd name="connsiteX39-1249" fmla="*/ 52927 w 212769"/>
              <a:gd name="connsiteY39-1250" fmla="*/ 166092 h 252100"/>
              <a:gd name="connsiteX40-1251" fmla="*/ 53820 w 212769"/>
              <a:gd name="connsiteY40-1252" fmla="*/ 200918 h 252100"/>
              <a:gd name="connsiteX41-1253" fmla="*/ 51515 w 212769"/>
              <a:gd name="connsiteY41-1254" fmla="*/ 252100 h 252100"/>
              <a:gd name="connsiteX42-1255" fmla="*/ 40426 w 212769"/>
              <a:gd name="connsiteY42-1256" fmla="*/ 160734 h 252100"/>
              <a:gd name="connsiteX43-1257" fmla="*/ 40426 w 212769"/>
              <a:gd name="connsiteY43-1258" fmla="*/ 33039 h 252100"/>
              <a:gd name="connsiteX44-1259" fmla="*/ 39533 w 212769"/>
              <a:gd name="connsiteY44-1260" fmla="*/ 0 h 252100"/>
              <a:gd name="connsiteX0-1261" fmla="*/ 20780 w 212769"/>
              <a:gd name="connsiteY0-1262" fmla="*/ 56257 h 252100"/>
              <a:gd name="connsiteX1-1263" fmla="*/ 24352 w 212769"/>
              <a:gd name="connsiteY1-1264" fmla="*/ 56257 h 252100"/>
              <a:gd name="connsiteX2-1265" fmla="*/ 26138 w 212769"/>
              <a:gd name="connsiteY2-1266" fmla="*/ 90189 h 252100"/>
              <a:gd name="connsiteX3-1267" fmla="*/ 18994 w 212769"/>
              <a:gd name="connsiteY3-1268" fmla="*/ 100459 h 252100"/>
              <a:gd name="connsiteX4-1269" fmla="*/ 8279 w 212769"/>
              <a:gd name="connsiteY4-1270" fmla="*/ 100905 h 252100"/>
              <a:gd name="connsiteX5-1271" fmla="*/ 1525 w 212769"/>
              <a:gd name="connsiteY5-1272" fmla="*/ 82412 h 252100"/>
              <a:gd name="connsiteX6-1273" fmla="*/ 20780 w 212769"/>
              <a:gd name="connsiteY6-1274" fmla="*/ 56257 h 252100"/>
              <a:gd name="connsiteX7-1275" fmla="*/ 180102 w 212769"/>
              <a:gd name="connsiteY7-1276" fmla="*/ 3486 h 252100"/>
              <a:gd name="connsiteX8-1277" fmla="*/ 193469 w 212769"/>
              <a:gd name="connsiteY8-1278" fmla="*/ 19271 h 252100"/>
              <a:gd name="connsiteX9-1279" fmla="*/ 189247 w 212769"/>
              <a:gd name="connsiteY9-1280" fmla="*/ 40889 h 252100"/>
              <a:gd name="connsiteX10-1281" fmla="*/ 179407 w 212769"/>
              <a:gd name="connsiteY10-1282" fmla="*/ 58132 h 252100"/>
              <a:gd name="connsiteX11-1283" fmla="*/ 120301 w 212769"/>
              <a:gd name="connsiteY11-1284" fmla="*/ 127451 h 252100"/>
              <a:gd name="connsiteX12-1285" fmla="*/ 90878 w 212769"/>
              <a:gd name="connsiteY12-1286" fmla="*/ 172343 h 252100"/>
              <a:gd name="connsiteX13-1287" fmla="*/ 108291 w 212769"/>
              <a:gd name="connsiteY13-1288" fmla="*/ 182165 h 252100"/>
              <a:gd name="connsiteX14-1289" fmla="*/ 177050 w 212769"/>
              <a:gd name="connsiteY14-1290" fmla="*/ 182165 h 252100"/>
              <a:gd name="connsiteX15-1291" fmla="*/ 190891 w 212769"/>
              <a:gd name="connsiteY15-1292" fmla="*/ 172343 h 252100"/>
              <a:gd name="connsiteX16-1293" fmla="*/ 194909 w 212769"/>
              <a:gd name="connsiteY16-1294" fmla="*/ 132159 h 252100"/>
              <a:gd name="connsiteX17-1295" fmla="*/ 199374 w 212769"/>
              <a:gd name="connsiteY17-1296" fmla="*/ 132159 h 252100"/>
              <a:gd name="connsiteX18-1297" fmla="*/ 200714 w 212769"/>
              <a:gd name="connsiteY18-1298" fmla="*/ 159394 h 252100"/>
              <a:gd name="connsiteX19-1299" fmla="*/ 212769 w 212769"/>
              <a:gd name="connsiteY19-1300" fmla="*/ 178593 h 252100"/>
              <a:gd name="connsiteX20-1301" fmla="*/ 193785 w 212769"/>
              <a:gd name="connsiteY20-1302" fmla="*/ 201867 h 252100"/>
              <a:gd name="connsiteX21-1303" fmla="*/ 150833 w 212769"/>
              <a:gd name="connsiteY21-1304" fmla="*/ 201867 h 252100"/>
              <a:gd name="connsiteX22-1305" fmla="*/ 87205 w 212769"/>
              <a:gd name="connsiteY22-1306" fmla="*/ 190994 h 252100"/>
              <a:gd name="connsiteX23-1307" fmla="*/ 83288 w 212769"/>
              <a:gd name="connsiteY23-1308" fmla="*/ 154037 h 252100"/>
              <a:gd name="connsiteX24-1309" fmla="*/ 160976 w 212769"/>
              <a:gd name="connsiteY24-1310" fmla="*/ 32146 h 252100"/>
              <a:gd name="connsiteX25-1311" fmla="*/ 110970 w 212769"/>
              <a:gd name="connsiteY25-1312" fmla="*/ 32146 h 252100"/>
              <a:gd name="connsiteX26-1313" fmla="*/ 89539 w 212769"/>
              <a:gd name="connsiteY26-1314" fmla="*/ 34825 h 252100"/>
              <a:gd name="connsiteX27-1315" fmla="*/ 81502 w 212769"/>
              <a:gd name="connsiteY27-1316" fmla="*/ 26789 h 252100"/>
              <a:gd name="connsiteX28-1317" fmla="*/ 152594 w 212769"/>
              <a:gd name="connsiteY28-1318" fmla="*/ 14807 h 252100"/>
              <a:gd name="connsiteX29-1319" fmla="*/ 180102 w 212769"/>
              <a:gd name="connsiteY29-1320" fmla="*/ 3486 h 252100"/>
              <a:gd name="connsiteX30-1321" fmla="*/ 39533 w 212769"/>
              <a:gd name="connsiteY30-1322" fmla="*/ 0 h 252100"/>
              <a:gd name="connsiteX31-1323" fmla="*/ 60964 w 212769"/>
              <a:gd name="connsiteY31-1324" fmla="*/ 8929 h 252100"/>
              <a:gd name="connsiteX32-1325" fmla="*/ 52927 w 212769"/>
              <a:gd name="connsiteY32-1326" fmla="*/ 16073 h 252100"/>
              <a:gd name="connsiteX33-1327" fmla="*/ 52927 w 212769"/>
              <a:gd name="connsiteY33-1328" fmla="*/ 48220 h 252100"/>
              <a:gd name="connsiteX34-1329" fmla="*/ 77930 w 212769"/>
              <a:gd name="connsiteY34-1330" fmla="*/ 61168 h 252100"/>
              <a:gd name="connsiteX35-1331" fmla="*/ 82395 w 212769"/>
              <a:gd name="connsiteY35-1332" fmla="*/ 72776 h 252100"/>
              <a:gd name="connsiteX36-1333" fmla="*/ 77930 w 212769"/>
              <a:gd name="connsiteY36-1334" fmla="*/ 82599 h 252100"/>
              <a:gd name="connsiteX37-1335" fmla="*/ 69447 w 212769"/>
              <a:gd name="connsiteY37-1336" fmla="*/ 75009 h 252100"/>
              <a:gd name="connsiteX38-1337" fmla="*/ 52927 w 212769"/>
              <a:gd name="connsiteY38-1338" fmla="*/ 52685 h 252100"/>
              <a:gd name="connsiteX39-1339" fmla="*/ 52927 w 212769"/>
              <a:gd name="connsiteY39-1340" fmla="*/ 166092 h 252100"/>
              <a:gd name="connsiteX40-1341" fmla="*/ 56815 w 212769"/>
              <a:gd name="connsiteY40-1342" fmla="*/ 190434 h 252100"/>
              <a:gd name="connsiteX41-1343" fmla="*/ 51515 w 212769"/>
              <a:gd name="connsiteY41-1344" fmla="*/ 252100 h 252100"/>
              <a:gd name="connsiteX42-1345" fmla="*/ 40426 w 212769"/>
              <a:gd name="connsiteY42-1346" fmla="*/ 160734 h 252100"/>
              <a:gd name="connsiteX43-1347" fmla="*/ 40426 w 212769"/>
              <a:gd name="connsiteY43-1348" fmla="*/ 33039 h 252100"/>
              <a:gd name="connsiteX44-1349" fmla="*/ 39533 w 212769"/>
              <a:gd name="connsiteY44-1350" fmla="*/ 0 h 252100"/>
              <a:gd name="connsiteX0-1351" fmla="*/ 20780 w 212769"/>
              <a:gd name="connsiteY0-1352" fmla="*/ 56257 h 252100"/>
              <a:gd name="connsiteX1-1353" fmla="*/ 24352 w 212769"/>
              <a:gd name="connsiteY1-1354" fmla="*/ 56257 h 252100"/>
              <a:gd name="connsiteX2-1355" fmla="*/ 26138 w 212769"/>
              <a:gd name="connsiteY2-1356" fmla="*/ 90189 h 252100"/>
              <a:gd name="connsiteX3-1357" fmla="*/ 18994 w 212769"/>
              <a:gd name="connsiteY3-1358" fmla="*/ 100459 h 252100"/>
              <a:gd name="connsiteX4-1359" fmla="*/ 8279 w 212769"/>
              <a:gd name="connsiteY4-1360" fmla="*/ 100905 h 252100"/>
              <a:gd name="connsiteX5-1361" fmla="*/ 1525 w 212769"/>
              <a:gd name="connsiteY5-1362" fmla="*/ 82412 h 252100"/>
              <a:gd name="connsiteX6-1363" fmla="*/ 20780 w 212769"/>
              <a:gd name="connsiteY6-1364" fmla="*/ 56257 h 252100"/>
              <a:gd name="connsiteX7-1365" fmla="*/ 180102 w 212769"/>
              <a:gd name="connsiteY7-1366" fmla="*/ 3486 h 252100"/>
              <a:gd name="connsiteX8-1367" fmla="*/ 193469 w 212769"/>
              <a:gd name="connsiteY8-1368" fmla="*/ 19271 h 252100"/>
              <a:gd name="connsiteX9-1369" fmla="*/ 189247 w 212769"/>
              <a:gd name="connsiteY9-1370" fmla="*/ 40889 h 252100"/>
              <a:gd name="connsiteX10-1371" fmla="*/ 179407 w 212769"/>
              <a:gd name="connsiteY10-1372" fmla="*/ 58132 h 252100"/>
              <a:gd name="connsiteX11-1373" fmla="*/ 120301 w 212769"/>
              <a:gd name="connsiteY11-1374" fmla="*/ 127451 h 252100"/>
              <a:gd name="connsiteX12-1375" fmla="*/ 90878 w 212769"/>
              <a:gd name="connsiteY12-1376" fmla="*/ 172343 h 252100"/>
              <a:gd name="connsiteX13-1377" fmla="*/ 108291 w 212769"/>
              <a:gd name="connsiteY13-1378" fmla="*/ 182165 h 252100"/>
              <a:gd name="connsiteX14-1379" fmla="*/ 177050 w 212769"/>
              <a:gd name="connsiteY14-1380" fmla="*/ 182165 h 252100"/>
              <a:gd name="connsiteX15-1381" fmla="*/ 190891 w 212769"/>
              <a:gd name="connsiteY15-1382" fmla="*/ 172343 h 252100"/>
              <a:gd name="connsiteX16-1383" fmla="*/ 194909 w 212769"/>
              <a:gd name="connsiteY16-1384" fmla="*/ 132159 h 252100"/>
              <a:gd name="connsiteX17-1385" fmla="*/ 199374 w 212769"/>
              <a:gd name="connsiteY17-1386" fmla="*/ 132159 h 252100"/>
              <a:gd name="connsiteX18-1387" fmla="*/ 200714 w 212769"/>
              <a:gd name="connsiteY18-1388" fmla="*/ 159394 h 252100"/>
              <a:gd name="connsiteX19-1389" fmla="*/ 212769 w 212769"/>
              <a:gd name="connsiteY19-1390" fmla="*/ 178593 h 252100"/>
              <a:gd name="connsiteX20-1391" fmla="*/ 193785 w 212769"/>
              <a:gd name="connsiteY20-1392" fmla="*/ 201867 h 252100"/>
              <a:gd name="connsiteX21-1393" fmla="*/ 150833 w 212769"/>
              <a:gd name="connsiteY21-1394" fmla="*/ 201867 h 252100"/>
              <a:gd name="connsiteX22-1395" fmla="*/ 87205 w 212769"/>
              <a:gd name="connsiteY22-1396" fmla="*/ 190994 h 252100"/>
              <a:gd name="connsiteX23-1397" fmla="*/ 83288 w 212769"/>
              <a:gd name="connsiteY23-1398" fmla="*/ 154037 h 252100"/>
              <a:gd name="connsiteX24-1399" fmla="*/ 160976 w 212769"/>
              <a:gd name="connsiteY24-1400" fmla="*/ 32146 h 252100"/>
              <a:gd name="connsiteX25-1401" fmla="*/ 110970 w 212769"/>
              <a:gd name="connsiteY25-1402" fmla="*/ 32146 h 252100"/>
              <a:gd name="connsiteX26-1403" fmla="*/ 89539 w 212769"/>
              <a:gd name="connsiteY26-1404" fmla="*/ 34825 h 252100"/>
              <a:gd name="connsiteX27-1405" fmla="*/ 81502 w 212769"/>
              <a:gd name="connsiteY27-1406" fmla="*/ 26789 h 252100"/>
              <a:gd name="connsiteX28-1407" fmla="*/ 152594 w 212769"/>
              <a:gd name="connsiteY28-1408" fmla="*/ 14807 h 252100"/>
              <a:gd name="connsiteX29-1409" fmla="*/ 180102 w 212769"/>
              <a:gd name="connsiteY29-1410" fmla="*/ 3486 h 252100"/>
              <a:gd name="connsiteX30-1411" fmla="*/ 39533 w 212769"/>
              <a:gd name="connsiteY30-1412" fmla="*/ 0 h 252100"/>
              <a:gd name="connsiteX31-1413" fmla="*/ 60964 w 212769"/>
              <a:gd name="connsiteY31-1414" fmla="*/ 8929 h 252100"/>
              <a:gd name="connsiteX32-1415" fmla="*/ 52927 w 212769"/>
              <a:gd name="connsiteY32-1416" fmla="*/ 16073 h 252100"/>
              <a:gd name="connsiteX33-1417" fmla="*/ 52927 w 212769"/>
              <a:gd name="connsiteY33-1418" fmla="*/ 48220 h 252100"/>
              <a:gd name="connsiteX34-1419" fmla="*/ 77930 w 212769"/>
              <a:gd name="connsiteY34-1420" fmla="*/ 61168 h 252100"/>
              <a:gd name="connsiteX35-1421" fmla="*/ 82395 w 212769"/>
              <a:gd name="connsiteY35-1422" fmla="*/ 72776 h 252100"/>
              <a:gd name="connsiteX36-1423" fmla="*/ 77930 w 212769"/>
              <a:gd name="connsiteY36-1424" fmla="*/ 82599 h 252100"/>
              <a:gd name="connsiteX37-1425" fmla="*/ 69447 w 212769"/>
              <a:gd name="connsiteY37-1426" fmla="*/ 75009 h 252100"/>
              <a:gd name="connsiteX38-1427" fmla="*/ 52927 w 212769"/>
              <a:gd name="connsiteY38-1428" fmla="*/ 52685 h 252100"/>
              <a:gd name="connsiteX39-1429" fmla="*/ 57420 w 212769"/>
              <a:gd name="connsiteY39-1430" fmla="*/ 160101 h 252100"/>
              <a:gd name="connsiteX40-1431" fmla="*/ 56815 w 212769"/>
              <a:gd name="connsiteY40-1432" fmla="*/ 190434 h 252100"/>
              <a:gd name="connsiteX41-1433" fmla="*/ 51515 w 212769"/>
              <a:gd name="connsiteY41-1434" fmla="*/ 252100 h 252100"/>
              <a:gd name="connsiteX42-1435" fmla="*/ 40426 w 212769"/>
              <a:gd name="connsiteY42-1436" fmla="*/ 160734 h 252100"/>
              <a:gd name="connsiteX43-1437" fmla="*/ 40426 w 212769"/>
              <a:gd name="connsiteY43-1438" fmla="*/ 33039 h 252100"/>
              <a:gd name="connsiteX44-1439" fmla="*/ 39533 w 212769"/>
              <a:gd name="connsiteY44-1440" fmla="*/ 0 h 252100"/>
              <a:gd name="connsiteX0-1441" fmla="*/ 20780 w 212769"/>
              <a:gd name="connsiteY0-1442" fmla="*/ 56257 h 252100"/>
              <a:gd name="connsiteX1-1443" fmla="*/ 24352 w 212769"/>
              <a:gd name="connsiteY1-1444" fmla="*/ 56257 h 252100"/>
              <a:gd name="connsiteX2-1445" fmla="*/ 26138 w 212769"/>
              <a:gd name="connsiteY2-1446" fmla="*/ 90189 h 252100"/>
              <a:gd name="connsiteX3-1447" fmla="*/ 18994 w 212769"/>
              <a:gd name="connsiteY3-1448" fmla="*/ 100459 h 252100"/>
              <a:gd name="connsiteX4-1449" fmla="*/ 8279 w 212769"/>
              <a:gd name="connsiteY4-1450" fmla="*/ 100905 h 252100"/>
              <a:gd name="connsiteX5-1451" fmla="*/ 1525 w 212769"/>
              <a:gd name="connsiteY5-1452" fmla="*/ 82412 h 252100"/>
              <a:gd name="connsiteX6-1453" fmla="*/ 20780 w 212769"/>
              <a:gd name="connsiteY6-1454" fmla="*/ 56257 h 252100"/>
              <a:gd name="connsiteX7-1455" fmla="*/ 180102 w 212769"/>
              <a:gd name="connsiteY7-1456" fmla="*/ 3486 h 252100"/>
              <a:gd name="connsiteX8-1457" fmla="*/ 193469 w 212769"/>
              <a:gd name="connsiteY8-1458" fmla="*/ 19271 h 252100"/>
              <a:gd name="connsiteX9-1459" fmla="*/ 189247 w 212769"/>
              <a:gd name="connsiteY9-1460" fmla="*/ 40889 h 252100"/>
              <a:gd name="connsiteX10-1461" fmla="*/ 179407 w 212769"/>
              <a:gd name="connsiteY10-1462" fmla="*/ 58132 h 252100"/>
              <a:gd name="connsiteX11-1463" fmla="*/ 120301 w 212769"/>
              <a:gd name="connsiteY11-1464" fmla="*/ 127451 h 252100"/>
              <a:gd name="connsiteX12-1465" fmla="*/ 90878 w 212769"/>
              <a:gd name="connsiteY12-1466" fmla="*/ 172343 h 252100"/>
              <a:gd name="connsiteX13-1467" fmla="*/ 108291 w 212769"/>
              <a:gd name="connsiteY13-1468" fmla="*/ 182165 h 252100"/>
              <a:gd name="connsiteX14-1469" fmla="*/ 177050 w 212769"/>
              <a:gd name="connsiteY14-1470" fmla="*/ 182165 h 252100"/>
              <a:gd name="connsiteX15-1471" fmla="*/ 190891 w 212769"/>
              <a:gd name="connsiteY15-1472" fmla="*/ 172343 h 252100"/>
              <a:gd name="connsiteX16-1473" fmla="*/ 194909 w 212769"/>
              <a:gd name="connsiteY16-1474" fmla="*/ 132159 h 252100"/>
              <a:gd name="connsiteX17-1475" fmla="*/ 199374 w 212769"/>
              <a:gd name="connsiteY17-1476" fmla="*/ 132159 h 252100"/>
              <a:gd name="connsiteX18-1477" fmla="*/ 200714 w 212769"/>
              <a:gd name="connsiteY18-1478" fmla="*/ 159394 h 252100"/>
              <a:gd name="connsiteX19-1479" fmla="*/ 212769 w 212769"/>
              <a:gd name="connsiteY19-1480" fmla="*/ 178593 h 252100"/>
              <a:gd name="connsiteX20-1481" fmla="*/ 193785 w 212769"/>
              <a:gd name="connsiteY20-1482" fmla="*/ 201867 h 252100"/>
              <a:gd name="connsiteX21-1483" fmla="*/ 150833 w 212769"/>
              <a:gd name="connsiteY21-1484" fmla="*/ 201867 h 252100"/>
              <a:gd name="connsiteX22-1485" fmla="*/ 87205 w 212769"/>
              <a:gd name="connsiteY22-1486" fmla="*/ 190994 h 252100"/>
              <a:gd name="connsiteX23-1487" fmla="*/ 83288 w 212769"/>
              <a:gd name="connsiteY23-1488" fmla="*/ 154037 h 252100"/>
              <a:gd name="connsiteX24-1489" fmla="*/ 160976 w 212769"/>
              <a:gd name="connsiteY24-1490" fmla="*/ 32146 h 252100"/>
              <a:gd name="connsiteX25-1491" fmla="*/ 110970 w 212769"/>
              <a:gd name="connsiteY25-1492" fmla="*/ 32146 h 252100"/>
              <a:gd name="connsiteX26-1493" fmla="*/ 89539 w 212769"/>
              <a:gd name="connsiteY26-1494" fmla="*/ 34825 h 252100"/>
              <a:gd name="connsiteX27-1495" fmla="*/ 81502 w 212769"/>
              <a:gd name="connsiteY27-1496" fmla="*/ 26789 h 252100"/>
              <a:gd name="connsiteX28-1497" fmla="*/ 152594 w 212769"/>
              <a:gd name="connsiteY28-1498" fmla="*/ 14807 h 252100"/>
              <a:gd name="connsiteX29-1499" fmla="*/ 180102 w 212769"/>
              <a:gd name="connsiteY29-1500" fmla="*/ 3486 h 252100"/>
              <a:gd name="connsiteX30-1501" fmla="*/ 39533 w 212769"/>
              <a:gd name="connsiteY30-1502" fmla="*/ 0 h 252100"/>
              <a:gd name="connsiteX31-1503" fmla="*/ 60964 w 212769"/>
              <a:gd name="connsiteY31-1504" fmla="*/ 8929 h 252100"/>
              <a:gd name="connsiteX32-1505" fmla="*/ 52927 w 212769"/>
              <a:gd name="connsiteY32-1506" fmla="*/ 16073 h 252100"/>
              <a:gd name="connsiteX33-1507" fmla="*/ 52927 w 212769"/>
              <a:gd name="connsiteY33-1508" fmla="*/ 48220 h 252100"/>
              <a:gd name="connsiteX34-1509" fmla="*/ 95903 w 212769"/>
              <a:gd name="connsiteY34-1510" fmla="*/ 58173 h 252100"/>
              <a:gd name="connsiteX35-1511" fmla="*/ 82395 w 212769"/>
              <a:gd name="connsiteY35-1512" fmla="*/ 72776 h 252100"/>
              <a:gd name="connsiteX36-1513" fmla="*/ 77930 w 212769"/>
              <a:gd name="connsiteY36-1514" fmla="*/ 82599 h 252100"/>
              <a:gd name="connsiteX37-1515" fmla="*/ 69447 w 212769"/>
              <a:gd name="connsiteY37-1516" fmla="*/ 75009 h 252100"/>
              <a:gd name="connsiteX38-1517" fmla="*/ 52927 w 212769"/>
              <a:gd name="connsiteY38-1518" fmla="*/ 52685 h 252100"/>
              <a:gd name="connsiteX39-1519" fmla="*/ 57420 w 212769"/>
              <a:gd name="connsiteY39-1520" fmla="*/ 160101 h 252100"/>
              <a:gd name="connsiteX40-1521" fmla="*/ 56815 w 212769"/>
              <a:gd name="connsiteY40-1522" fmla="*/ 190434 h 252100"/>
              <a:gd name="connsiteX41-1523" fmla="*/ 51515 w 212769"/>
              <a:gd name="connsiteY41-1524" fmla="*/ 252100 h 252100"/>
              <a:gd name="connsiteX42-1525" fmla="*/ 40426 w 212769"/>
              <a:gd name="connsiteY42-1526" fmla="*/ 160734 h 252100"/>
              <a:gd name="connsiteX43-1527" fmla="*/ 40426 w 212769"/>
              <a:gd name="connsiteY43-1528" fmla="*/ 33039 h 252100"/>
              <a:gd name="connsiteX44-1529" fmla="*/ 39533 w 212769"/>
              <a:gd name="connsiteY44-1530" fmla="*/ 0 h 252100"/>
              <a:gd name="connsiteX0-1531" fmla="*/ 20780 w 212769"/>
              <a:gd name="connsiteY0-1532" fmla="*/ 56257 h 252100"/>
              <a:gd name="connsiteX1-1533" fmla="*/ 24352 w 212769"/>
              <a:gd name="connsiteY1-1534" fmla="*/ 56257 h 252100"/>
              <a:gd name="connsiteX2-1535" fmla="*/ 26138 w 212769"/>
              <a:gd name="connsiteY2-1536" fmla="*/ 90189 h 252100"/>
              <a:gd name="connsiteX3-1537" fmla="*/ 18994 w 212769"/>
              <a:gd name="connsiteY3-1538" fmla="*/ 100459 h 252100"/>
              <a:gd name="connsiteX4-1539" fmla="*/ 8279 w 212769"/>
              <a:gd name="connsiteY4-1540" fmla="*/ 100905 h 252100"/>
              <a:gd name="connsiteX5-1541" fmla="*/ 1525 w 212769"/>
              <a:gd name="connsiteY5-1542" fmla="*/ 82412 h 252100"/>
              <a:gd name="connsiteX6-1543" fmla="*/ 20780 w 212769"/>
              <a:gd name="connsiteY6-1544" fmla="*/ 56257 h 252100"/>
              <a:gd name="connsiteX7-1545" fmla="*/ 180102 w 212769"/>
              <a:gd name="connsiteY7-1546" fmla="*/ 3486 h 252100"/>
              <a:gd name="connsiteX8-1547" fmla="*/ 193469 w 212769"/>
              <a:gd name="connsiteY8-1548" fmla="*/ 19271 h 252100"/>
              <a:gd name="connsiteX9-1549" fmla="*/ 189247 w 212769"/>
              <a:gd name="connsiteY9-1550" fmla="*/ 40889 h 252100"/>
              <a:gd name="connsiteX10-1551" fmla="*/ 179407 w 212769"/>
              <a:gd name="connsiteY10-1552" fmla="*/ 58132 h 252100"/>
              <a:gd name="connsiteX11-1553" fmla="*/ 120301 w 212769"/>
              <a:gd name="connsiteY11-1554" fmla="*/ 127451 h 252100"/>
              <a:gd name="connsiteX12-1555" fmla="*/ 90878 w 212769"/>
              <a:gd name="connsiteY12-1556" fmla="*/ 172343 h 252100"/>
              <a:gd name="connsiteX13-1557" fmla="*/ 108291 w 212769"/>
              <a:gd name="connsiteY13-1558" fmla="*/ 182165 h 252100"/>
              <a:gd name="connsiteX14-1559" fmla="*/ 177050 w 212769"/>
              <a:gd name="connsiteY14-1560" fmla="*/ 182165 h 252100"/>
              <a:gd name="connsiteX15-1561" fmla="*/ 190891 w 212769"/>
              <a:gd name="connsiteY15-1562" fmla="*/ 172343 h 252100"/>
              <a:gd name="connsiteX16-1563" fmla="*/ 194909 w 212769"/>
              <a:gd name="connsiteY16-1564" fmla="*/ 132159 h 252100"/>
              <a:gd name="connsiteX17-1565" fmla="*/ 199374 w 212769"/>
              <a:gd name="connsiteY17-1566" fmla="*/ 132159 h 252100"/>
              <a:gd name="connsiteX18-1567" fmla="*/ 200714 w 212769"/>
              <a:gd name="connsiteY18-1568" fmla="*/ 159394 h 252100"/>
              <a:gd name="connsiteX19-1569" fmla="*/ 212769 w 212769"/>
              <a:gd name="connsiteY19-1570" fmla="*/ 178593 h 252100"/>
              <a:gd name="connsiteX20-1571" fmla="*/ 193785 w 212769"/>
              <a:gd name="connsiteY20-1572" fmla="*/ 201867 h 252100"/>
              <a:gd name="connsiteX21-1573" fmla="*/ 150833 w 212769"/>
              <a:gd name="connsiteY21-1574" fmla="*/ 201867 h 252100"/>
              <a:gd name="connsiteX22-1575" fmla="*/ 87205 w 212769"/>
              <a:gd name="connsiteY22-1576" fmla="*/ 190994 h 252100"/>
              <a:gd name="connsiteX23-1577" fmla="*/ 83288 w 212769"/>
              <a:gd name="connsiteY23-1578" fmla="*/ 154037 h 252100"/>
              <a:gd name="connsiteX24-1579" fmla="*/ 160976 w 212769"/>
              <a:gd name="connsiteY24-1580" fmla="*/ 32146 h 252100"/>
              <a:gd name="connsiteX25-1581" fmla="*/ 110970 w 212769"/>
              <a:gd name="connsiteY25-1582" fmla="*/ 32146 h 252100"/>
              <a:gd name="connsiteX26-1583" fmla="*/ 89539 w 212769"/>
              <a:gd name="connsiteY26-1584" fmla="*/ 34825 h 252100"/>
              <a:gd name="connsiteX27-1585" fmla="*/ 81502 w 212769"/>
              <a:gd name="connsiteY27-1586" fmla="*/ 26789 h 252100"/>
              <a:gd name="connsiteX28-1587" fmla="*/ 152594 w 212769"/>
              <a:gd name="connsiteY28-1588" fmla="*/ 14807 h 252100"/>
              <a:gd name="connsiteX29-1589" fmla="*/ 180102 w 212769"/>
              <a:gd name="connsiteY29-1590" fmla="*/ 3486 h 252100"/>
              <a:gd name="connsiteX30-1591" fmla="*/ 39533 w 212769"/>
              <a:gd name="connsiteY30-1592" fmla="*/ 0 h 252100"/>
              <a:gd name="connsiteX31-1593" fmla="*/ 60964 w 212769"/>
              <a:gd name="connsiteY31-1594" fmla="*/ 8929 h 252100"/>
              <a:gd name="connsiteX32-1595" fmla="*/ 52927 w 212769"/>
              <a:gd name="connsiteY32-1596" fmla="*/ 16073 h 252100"/>
              <a:gd name="connsiteX33-1597" fmla="*/ 52927 w 212769"/>
              <a:gd name="connsiteY33-1598" fmla="*/ 48220 h 252100"/>
              <a:gd name="connsiteX34-1599" fmla="*/ 95903 w 212769"/>
              <a:gd name="connsiteY34-1600" fmla="*/ 58173 h 252100"/>
              <a:gd name="connsiteX35-1601" fmla="*/ 82395 w 212769"/>
              <a:gd name="connsiteY35-1602" fmla="*/ 72776 h 252100"/>
              <a:gd name="connsiteX36-1603" fmla="*/ 77930 w 212769"/>
              <a:gd name="connsiteY36-1604" fmla="*/ 82599 h 252100"/>
              <a:gd name="connsiteX37-1605" fmla="*/ 69447 w 212769"/>
              <a:gd name="connsiteY37-1606" fmla="*/ 79502 h 252100"/>
              <a:gd name="connsiteX38-1607" fmla="*/ 52927 w 212769"/>
              <a:gd name="connsiteY38-1608" fmla="*/ 52685 h 252100"/>
              <a:gd name="connsiteX39-1609" fmla="*/ 57420 w 212769"/>
              <a:gd name="connsiteY39-1610" fmla="*/ 160101 h 252100"/>
              <a:gd name="connsiteX40-1611" fmla="*/ 56815 w 212769"/>
              <a:gd name="connsiteY40-1612" fmla="*/ 190434 h 252100"/>
              <a:gd name="connsiteX41-1613" fmla="*/ 51515 w 212769"/>
              <a:gd name="connsiteY41-1614" fmla="*/ 252100 h 252100"/>
              <a:gd name="connsiteX42-1615" fmla="*/ 40426 w 212769"/>
              <a:gd name="connsiteY42-1616" fmla="*/ 160734 h 252100"/>
              <a:gd name="connsiteX43-1617" fmla="*/ 40426 w 212769"/>
              <a:gd name="connsiteY43-1618" fmla="*/ 33039 h 252100"/>
              <a:gd name="connsiteX44-1619" fmla="*/ 39533 w 212769"/>
              <a:gd name="connsiteY44-1620" fmla="*/ 0 h 252100"/>
            </a:gdLst>
            <a:ahLst/>
            <a:cxnLst>
              <a:cxn ang="0">
                <a:pos x="connsiteX0-1531" y="connsiteY0-1532"/>
              </a:cxn>
              <a:cxn ang="0">
                <a:pos x="connsiteX1-1533" y="connsiteY1-1534"/>
              </a:cxn>
              <a:cxn ang="0">
                <a:pos x="connsiteX2-1535" y="connsiteY2-1536"/>
              </a:cxn>
              <a:cxn ang="0">
                <a:pos x="connsiteX3-1537" y="connsiteY3-1538"/>
              </a:cxn>
              <a:cxn ang="0">
                <a:pos x="connsiteX4-1539" y="connsiteY4-1540"/>
              </a:cxn>
              <a:cxn ang="0">
                <a:pos x="connsiteX5-1541" y="connsiteY5-1542"/>
              </a:cxn>
              <a:cxn ang="0">
                <a:pos x="connsiteX6-1543" y="connsiteY6-1544"/>
              </a:cxn>
              <a:cxn ang="0">
                <a:pos x="connsiteX7-1545" y="connsiteY7-1546"/>
              </a:cxn>
              <a:cxn ang="0">
                <a:pos x="connsiteX8-1547" y="connsiteY8-1548"/>
              </a:cxn>
              <a:cxn ang="0">
                <a:pos x="connsiteX9-1549" y="connsiteY9-1550"/>
              </a:cxn>
              <a:cxn ang="0">
                <a:pos x="connsiteX10-1551" y="connsiteY10-1552"/>
              </a:cxn>
              <a:cxn ang="0">
                <a:pos x="connsiteX11-1553" y="connsiteY11-1554"/>
              </a:cxn>
              <a:cxn ang="0">
                <a:pos x="connsiteX12-1555" y="connsiteY12-1556"/>
              </a:cxn>
              <a:cxn ang="0">
                <a:pos x="connsiteX13-1557" y="connsiteY13-1558"/>
              </a:cxn>
              <a:cxn ang="0">
                <a:pos x="connsiteX14-1559" y="connsiteY14-1560"/>
              </a:cxn>
              <a:cxn ang="0">
                <a:pos x="connsiteX15-1561" y="connsiteY15-1562"/>
              </a:cxn>
              <a:cxn ang="0">
                <a:pos x="connsiteX16-1563" y="connsiteY16-1564"/>
              </a:cxn>
              <a:cxn ang="0">
                <a:pos x="connsiteX17-1565" y="connsiteY17-1566"/>
              </a:cxn>
              <a:cxn ang="0">
                <a:pos x="connsiteX18-1567" y="connsiteY18-1568"/>
              </a:cxn>
              <a:cxn ang="0">
                <a:pos x="connsiteX19-1569" y="connsiteY19-1570"/>
              </a:cxn>
              <a:cxn ang="0">
                <a:pos x="connsiteX20-1571" y="connsiteY20-1572"/>
              </a:cxn>
              <a:cxn ang="0">
                <a:pos x="connsiteX21-1573" y="connsiteY21-1574"/>
              </a:cxn>
              <a:cxn ang="0">
                <a:pos x="connsiteX22-1575" y="connsiteY22-1576"/>
              </a:cxn>
              <a:cxn ang="0">
                <a:pos x="connsiteX23-1577" y="connsiteY23-1578"/>
              </a:cxn>
              <a:cxn ang="0">
                <a:pos x="connsiteX24-1579" y="connsiteY24-1580"/>
              </a:cxn>
              <a:cxn ang="0">
                <a:pos x="connsiteX25-1581" y="connsiteY25-1582"/>
              </a:cxn>
              <a:cxn ang="0">
                <a:pos x="connsiteX26-1583" y="connsiteY26-1584"/>
              </a:cxn>
              <a:cxn ang="0">
                <a:pos x="connsiteX27-1585" y="connsiteY27-1586"/>
              </a:cxn>
              <a:cxn ang="0">
                <a:pos x="connsiteX28-1587" y="connsiteY28-1588"/>
              </a:cxn>
              <a:cxn ang="0">
                <a:pos x="connsiteX29-1589" y="connsiteY29-1590"/>
              </a:cxn>
              <a:cxn ang="0">
                <a:pos x="connsiteX30-1591" y="connsiteY30-1592"/>
              </a:cxn>
              <a:cxn ang="0">
                <a:pos x="connsiteX31-1593" y="connsiteY31-1594"/>
              </a:cxn>
              <a:cxn ang="0">
                <a:pos x="connsiteX32-1595" y="connsiteY32-1596"/>
              </a:cxn>
              <a:cxn ang="0">
                <a:pos x="connsiteX33-1597" y="connsiteY33-1598"/>
              </a:cxn>
              <a:cxn ang="0">
                <a:pos x="connsiteX34-1599" y="connsiteY34-1600"/>
              </a:cxn>
              <a:cxn ang="0">
                <a:pos x="connsiteX35-1601" y="connsiteY35-1602"/>
              </a:cxn>
              <a:cxn ang="0">
                <a:pos x="connsiteX36-1603" y="connsiteY36-1604"/>
              </a:cxn>
              <a:cxn ang="0">
                <a:pos x="connsiteX37-1605" y="connsiteY37-1606"/>
              </a:cxn>
              <a:cxn ang="0">
                <a:pos x="connsiteX38-1607" y="connsiteY38-1608"/>
              </a:cxn>
              <a:cxn ang="0">
                <a:pos x="connsiteX39-1609" y="connsiteY39-1610"/>
              </a:cxn>
              <a:cxn ang="0">
                <a:pos x="connsiteX40-1611" y="connsiteY40-1612"/>
              </a:cxn>
              <a:cxn ang="0">
                <a:pos x="connsiteX41-1613" y="connsiteY41-1614"/>
              </a:cxn>
              <a:cxn ang="0">
                <a:pos x="connsiteX42-1615" y="connsiteY42-1616"/>
              </a:cxn>
              <a:cxn ang="0">
                <a:pos x="connsiteX43-1617" y="connsiteY43-1618"/>
              </a:cxn>
              <a:cxn ang="0">
                <a:pos x="connsiteX44-1619" y="connsiteY44-1620"/>
              </a:cxn>
            </a:cxnLst>
            <a:rect l="l" t="t" r="r" b="b"/>
            <a:pathLst>
              <a:path w="212769" h="252100">
                <a:moveTo>
                  <a:pt x="20780" y="56257"/>
                </a:moveTo>
                <a:lnTo>
                  <a:pt x="24352" y="56257"/>
                </a:lnTo>
                <a:cubicBezTo>
                  <a:pt x="26733" y="73521"/>
                  <a:pt x="27329" y="84832"/>
                  <a:pt x="26138" y="90189"/>
                </a:cubicBezTo>
                <a:cubicBezTo>
                  <a:pt x="24948" y="95547"/>
                  <a:pt x="22566" y="98970"/>
                  <a:pt x="18994" y="100459"/>
                </a:cubicBezTo>
                <a:cubicBezTo>
                  <a:pt x="15423" y="101947"/>
                  <a:pt x="11190" y="103913"/>
                  <a:pt x="8279" y="100905"/>
                </a:cubicBezTo>
                <a:cubicBezTo>
                  <a:pt x="5368" y="97897"/>
                  <a:pt x="-3535" y="89556"/>
                  <a:pt x="1525" y="82412"/>
                </a:cubicBezTo>
                <a:cubicBezTo>
                  <a:pt x="6585" y="75269"/>
                  <a:pt x="18994" y="70544"/>
                  <a:pt x="20780" y="56257"/>
                </a:cubicBezTo>
                <a:close/>
                <a:moveTo>
                  <a:pt x="180102" y="3486"/>
                </a:moveTo>
                <a:lnTo>
                  <a:pt x="193469" y="19271"/>
                </a:lnTo>
                <a:cubicBezTo>
                  <a:pt x="187515" y="21057"/>
                  <a:pt x="191591" y="34412"/>
                  <a:pt x="189247" y="40889"/>
                </a:cubicBezTo>
                <a:cubicBezTo>
                  <a:pt x="186903" y="47366"/>
                  <a:pt x="190898" y="43705"/>
                  <a:pt x="179407" y="58132"/>
                </a:cubicBezTo>
                <a:cubicBezTo>
                  <a:pt x="167916" y="72559"/>
                  <a:pt x="135056" y="108416"/>
                  <a:pt x="120301" y="127451"/>
                </a:cubicBezTo>
                <a:cubicBezTo>
                  <a:pt x="105546" y="146486"/>
                  <a:pt x="92880" y="163224"/>
                  <a:pt x="90878" y="172343"/>
                </a:cubicBezTo>
                <a:cubicBezTo>
                  <a:pt x="88876" y="181462"/>
                  <a:pt x="95790" y="182165"/>
                  <a:pt x="108291" y="182165"/>
                </a:cubicBezTo>
                <a:lnTo>
                  <a:pt x="177050" y="182165"/>
                </a:lnTo>
                <a:cubicBezTo>
                  <a:pt x="184194" y="182165"/>
                  <a:pt x="188807" y="178891"/>
                  <a:pt x="190891" y="172343"/>
                </a:cubicBezTo>
                <a:cubicBezTo>
                  <a:pt x="192974" y="165794"/>
                  <a:pt x="194314" y="152400"/>
                  <a:pt x="194909" y="132159"/>
                </a:cubicBezTo>
                <a:lnTo>
                  <a:pt x="199374" y="132159"/>
                </a:lnTo>
                <a:cubicBezTo>
                  <a:pt x="199374" y="139303"/>
                  <a:pt x="199821" y="148381"/>
                  <a:pt x="200714" y="159394"/>
                </a:cubicBezTo>
                <a:cubicBezTo>
                  <a:pt x="201607" y="170408"/>
                  <a:pt x="205625" y="176807"/>
                  <a:pt x="212769" y="178593"/>
                </a:cubicBezTo>
                <a:cubicBezTo>
                  <a:pt x="208006" y="188118"/>
                  <a:pt x="208667" y="201867"/>
                  <a:pt x="193785" y="201867"/>
                </a:cubicBezTo>
                <a:lnTo>
                  <a:pt x="150833" y="201867"/>
                </a:lnTo>
                <a:cubicBezTo>
                  <a:pt x="135950" y="202462"/>
                  <a:pt x="98463" y="198966"/>
                  <a:pt x="87205" y="190994"/>
                </a:cubicBezTo>
                <a:cubicBezTo>
                  <a:pt x="75948" y="183022"/>
                  <a:pt x="70993" y="180512"/>
                  <a:pt x="83288" y="154037"/>
                </a:cubicBezTo>
                <a:cubicBezTo>
                  <a:pt x="95583" y="127562"/>
                  <a:pt x="115137" y="100607"/>
                  <a:pt x="160976" y="32146"/>
                </a:cubicBezTo>
                <a:lnTo>
                  <a:pt x="110970" y="32146"/>
                </a:lnTo>
                <a:cubicBezTo>
                  <a:pt x="103231" y="32146"/>
                  <a:pt x="96087" y="33039"/>
                  <a:pt x="89539" y="34825"/>
                </a:cubicBezTo>
                <a:lnTo>
                  <a:pt x="81502" y="26789"/>
                </a:lnTo>
                <a:lnTo>
                  <a:pt x="152594" y="14807"/>
                </a:lnTo>
                <a:lnTo>
                  <a:pt x="180102" y="3486"/>
                </a:lnTo>
                <a:close/>
                <a:moveTo>
                  <a:pt x="39533" y="0"/>
                </a:moveTo>
                <a:lnTo>
                  <a:pt x="60964" y="8929"/>
                </a:lnTo>
                <a:lnTo>
                  <a:pt x="52927" y="16073"/>
                </a:lnTo>
                <a:lnTo>
                  <a:pt x="52927" y="48220"/>
                </a:lnTo>
                <a:cubicBezTo>
                  <a:pt x="66024" y="53578"/>
                  <a:pt x="92331" y="54899"/>
                  <a:pt x="95903" y="58173"/>
                </a:cubicBezTo>
                <a:cubicBezTo>
                  <a:pt x="99475" y="61447"/>
                  <a:pt x="85391" y="68705"/>
                  <a:pt x="82395" y="72776"/>
                </a:cubicBezTo>
                <a:cubicBezTo>
                  <a:pt x="79399" y="76847"/>
                  <a:pt x="80088" y="81478"/>
                  <a:pt x="77930" y="82599"/>
                </a:cubicBezTo>
                <a:cubicBezTo>
                  <a:pt x="75772" y="83720"/>
                  <a:pt x="72721" y="86646"/>
                  <a:pt x="69447" y="79502"/>
                </a:cubicBezTo>
                <a:cubicBezTo>
                  <a:pt x="66173" y="72358"/>
                  <a:pt x="60666" y="60424"/>
                  <a:pt x="52927" y="52685"/>
                </a:cubicBezTo>
                <a:lnTo>
                  <a:pt x="57420" y="160101"/>
                </a:lnTo>
                <a:cubicBezTo>
                  <a:pt x="57420" y="171412"/>
                  <a:pt x="56220" y="178527"/>
                  <a:pt x="56815" y="190434"/>
                </a:cubicBezTo>
                <a:cubicBezTo>
                  <a:pt x="56047" y="207495"/>
                  <a:pt x="52283" y="238035"/>
                  <a:pt x="51515" y="252100"/>
                </a:cubicBezTo>
                <a:cubicBezTo>
                  <a:pt x="52110" y="234241"/>
                  <a:pt x="40426" y="173831"/>
                  <a:pt x="40426" y="160734"/>
                </a:cubicBezTo>
                <a:lnTo>
                  <a:pt x="40426" y="33039"/>
                </a:lnTo>
                <a:cubicBezTo>
                  <a:pt x="40426" y="22324"/>
                  <a:pt x="40128" y="11310"/>
                  <a:pt x="39533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31610" y="773430"/>
            <a:ext cx="350520" cy="14516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96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甲午年  小满</a:t>
            </a:r>
            <a:endParaRPr lang="en-US" altLang="zh-CN" sz="1100" dirty="0">
              <a:solidFill>
                <a:srgbClr val="96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4695677" y="734680"/>
            <a:ext cx="850790" cy="1008062"/>
          </a:xfrm>
          <a:custGeom>
            <a:avLst/>
            <a:gdLst>
              <a:gd name="connsiteX0" fmla="*/ 14719 w 206708"/>
              <a:gd name="connsiteY0" fmla="*/ 56257 h 207168"/>
              <a:gd name="connsiteX1" fmla="*/ 18291 w 206708"/>
              <a:gd name="connsiteY1" fmla="*/ 56257 h 207168"/>
              <a:gd name="connsiteX2" fmla="*/ 20077 w 206708"/>
              <a:gd name="connsiteY2" fmla="*/ 90189 h 207168"/>
              <a:gd name="connsiteX3" fmla="*/ 12933 w 206708"/>
              <a:gd name="connsiteY3" fmla="*/ 100459 h 207168"/>
              <a:gd name="connsiteX4" fmla="*/ 2218 w 206708"/>
              <a:gd name="connsiteY4" fmla="*/ 100905 h 207168"/>
              <a:gd name="connsiteX5" fmla="*/ 4450 w 206708"/>
              <a:gd name="connsiteY5" fmla="*/ 88403 h 207168"/>
              <a:gd name="connsiteX6" fmla="*/ 14719 w 206708"/>
              <a:gd name="connsiteY6" fmla="*/ 56257 h 207168"/>
              <a:gd name="connsiteX7" fmla="*/ 162059 w 206708"/>
              <a:gd name="connsiteY7" fmla="*/ 16966 h 207168"/>
              <a:gd name="connsiteX8" fmla="*/ 179919 w 206708"/>
              <a:gd name="connsiteY8" fmla="*/ 31253 h 207168"/>
              <a:gd name="connsiteX9" fmla="*/ 160720 w 206708"/>
              <a:gd name="connsiteY9" fmla="*/ 46880 h 207168"/>
              <a:gd name="connsiteX10" fmla="*/ 129912 w 206708"/>
              <a:gd name="connsiteY10" fmla="*/ 91082 h 207168"/>
              <a:gd name="connsiteX11" fmla="*/ 97765 w 206708"/>
              <a:gd name="connsiteY11" fmla="*/ 142428 h 207168"/>
              <a:gd name="connsiteX12" fmla="*/ 84817 w 206708"/>
              <a:gd name="connsiteY12" fmla="*/ 172343 h 207168"/>
              <a:gd name="connsiteX13" fmla="*/ 102230 w 206708"/>
              <a:gd name="connsiteY13" fmla="*/ 182165 h 207168"/>
              <a:gd name="connsiteX14" fmla="*/ 170989 w 206708"/>
              <a:gd name="connsiteY14" fmla="*/ 182165 h 207168"/>
              <a:gd name="connsiteX15" fmla="*/ 184830 w 206708"/>
              <a:gd name="connsiteY15" fmla="*/ 172343 h 207168"/>
              <a:gd name="connsiteX16" fmla="*/ 188848 w 206708"/>
              <a:gd name="connsiteY16" fmla="*/ 132159 h 207168"/>
              <a:gd name="connsiteX17" fmla="*/ 193313 w 206708"/>
              <a:gd name="connsiteY17" fmla="*/ 132159 h 207168"/>
              <a:gd name="connsiteX18" fmla="*/ 194653 w 206708"/>
              <a:gd name="connsiteY18" fmla="*/ 159394 h 207168"/>
              <a:gd name="connsiteX19" fmla="*/ 206708 w 206708"/>
              <a:gd name="connsiteY19" fmla="*/ 178593 h 207168"/>
              <a:gd name="connsiteX20" fmla="*/ 177240 w 206708"/>
              <a:gd name="connsiteY20" fmla="*/ 192881 h 207168"/>
              <a:gd name="connsiteX21" fmla="*/ 137283 w 206708"/>
              <a:gd name="connsiteY21" fmla="*/ 191383 h 207168"/>
              <a:gd name="connsiteX22" fmla="*/ 73655 w 206708"/>
              <a:gd name="connsiteY22" fmla="*/ 183505 h 207168"/>
              <a:gd name="connsiteX23" fmla="*/ 77227 w 206708"/>
              <a:gd name="connsiteY23" fmla="*/ 154037 h 207168"/>
              <a:gd name="connsiteX24" fmla="*/ 154915 w 206708"/>
              <a:gd name="connsiteY24" fmla="*/ 32146 h 207168"/>
              <a:gd name="connsiteX25" fmla="*/ 104909 w 206708"/>
              <a:gd name="connsiteY25" fmla="*/ 32146 h 207168"/>
              <a:gd name="connsiteX26" fmla="*/ 83478 w 206708"/>
              <a:gd name="connsiteY26" fmla="*/ 34825 h 207168"/>
              <a:gd name="connsiteX27" fmla="*/ 75441 w 206708"/>
              <a:gd name="connsiteY27" fmla="*/ 26789 h 207168"/>
              <a:gd name="connsiteX28" fmla="*/ 154022 w 206708"/>
              <a:gd name="connsiteY28" fmla="*/ 26789 h 207168"/>
              <a:gd name="connsiteX29" fmla="*/ 162059 w 206708"/>
              <a:gd name="connsiteY29" fmla="*/ 16966 h 207168"/>
              <a:gd name="connsiteX30" fmla="*/ 33472 w 206708"/>
              <a:gd name="connsiteY30" fmla="*/ 0 h 207168"/>
              <a:gd name="connsiteX31" fmla="*/ 54903 w 206708"/>
              <a:gd name="connsiteY31" fmla="*/ 8929 h 207168"/>
              <a:gd name="connsiteX32" fmla="*/ 46866 w 206708"/>
              <a:gd name="connsiteY32" fmla="*/ 16073 h 207168"/>
              <a:gd name="connsiteX33" fmla="*/ 46866 w 206708"/>
              <a:gd name="connsiteY33" fmla="*/ 48220 h 207168"/>
              <a:gd name="connsiteX34" fmla="*/ 71869 w 206708"/>
              <a:gd name="connsiteY34" fmla="*/ 61168 h 207168"/>
              <a:gd name="connsiteX35" fmla="*/ 76334 w 206708"/>
              <a:gd name="connsiteY35" fmla="*/ 72776 h 207168"/>
              <a:gd name="connsiteX36" fmla="*/ 71869 w 206708"/>
              <a:gd name="connsiteY36" fmla="*/ 82599 h 207168"/>
              <a:gd name="connsiteX37" fmla="*/ 63386 w 206708"/>
              <a:gd name="connsiteY37" fmla="*/ 75009 h 207168"/>
              <a:gd name="connsiteX38" fmla="*/ 46866 w 206708"/>
              <a:gd name="connsiteY38" fmla="*/ 52685 h 207168"/>
              <a:gd name="connsiteX39" fmla="*/ 46866 w 206708"/>
              <a:gd name="connsiteY39" fmla="*/ 166092 h 207168"/>
              <a:gd name="connsiteX40" fmla="*/ 47759 w 206708"/>
              <a:gd name="connsiteY40" fmla="*/ 200918 h 207168"/>
              <a:gd name="connsiteX41" fmla="*/ 33472 w 206708"/>
              <a:gd name="connsiteY41" fmla="*/ 207168 h 207168"/>
              <a:gd name="connsiteX42" fmla="*/ 34365 w 206708"/>
              <a:gd name="connsiteY42" fmla="*/ 160734 h 207168"/>
              <a:gd name="connsiteX43" fmla="*/ 34365 w 206708"/>
              <a:gd name="connsiteY43" fmla="*/ 33039 h 207168"/>
              <a:gd name="connsiteX44" fmla="*/ 33472 w 206708"/>
              <a:gd name="connsiteY44" fmla="*/ 0 h 207168"/>
              <a:gd name="connsiteX0-1" fmla="*/ 14719 w 206708"/>
              <a:gd name="connsiteY0-2" fmla="*/ 56257 h 207168"/>
              <a:gd name="connsiteX1-3" fmla="*/ 18291 w 206708"/>
              <a:gd name="connsiteY1-4" fmla="*/ 56257 h 207168"/>
              <a:gd name="connsiteX2-5" fmla="*/ 20077 w 206708"/>
              <a:gd name="connsiteY2-6" fmla="*/ 90189 h 207168"/>
              <a:gd name="connsiteX3-7" fmla="*/ 12933 w 206708"/>
              <a:gd name="connsiteY3-8" fmla="*/ 100459 h 207168"/>
              <a:gd name="connsiteX4-9" fmla="*/ 2218 w 206708"/>
              <a:gd name="connsiteY4-10" fmla="*/ 100905 h 207168"/>
              <a:gd name="connsiteX5-11" fmla="*/ 4450 w 206708"/>
              <a:gd name="connsiteY5-12" fmla="*/ 88403 h 207168"/>
              <a:gd name="connsiteX6-13" fmla="*/ 14719 w 206708"/>
              <a:gd name="connsiteY6-14" fmla="*/ 56257 h 207168"/>
              <a:gd name="connsiteX7-15" fmla="*/ 162059 w 206708"/>
              <a:gd name="connsiteY7-16" fmla="*/ 16966 h 207168"/>
              <a:gd name="connsiteX8-17" fmla="*/ 179919 w 206708"/>
              <a:gd name="connsiteY8-18" fmla="*/ 31253 h 207168"/>
              <a:gd name="connsiteX9-19" fmla="*/ 160720 w 206708"/>
              <a:gd name="connsiteY9-20" fmla="*/ 46880 h 207168"/>
              <a:gd name="connsiteX10-21" fmla="*/ 129912 w 206708"/>
              <a:gd name="connsiteY10-22" fmla="*/ 91082 h 207168"/>
              <a:gd name="connsiteX11-23" fmla="*/ 97765 w 206708"/>
              <a:gd name="connsiteY11-24" fmla="*/ 142428 h 207168"/>
              <a:gd name="connsiteX12-25" fmla="*/ 84817 w 206708"/>
              <a:gd name="connsiteY12-26" fmla="*/ 172343 h 207168"/>
              <a:gd name="connsiteX13-27" fmla="*/ 102230 w 206708"/>
              <a:gd name="connsiteY13-28" fmla="*/ 182165 h 207168"/>
              <a:gd name="connsiteX14-29" fmla="*/ 170989 w 206708"/>
              <a:gd name="connsiteY14-30" fmla="*/ 182165 h 207168"/>
              <a:gd name="connsiteX15-31" fmla="*/ 184830 w 206708"/>
              <a:gd name="connsiteY15-32" fmla="*/ 172343 h 207168"/>
              <a:gd name="connsiteX16-33" fmla="*/ 188848 w 206708"/>
              <a:gd name="connsiteY16-34" fmla="*/ 132159 h 207168"/>
              <a:gd name="connsiteX17-35" fmla="*/ 193313 w 206708"/>
              <a:gd name="connsiteY17-36" fmla="*/ 132159 h 207168"/>
              <a:gd name="connsiteX18-37" fmla="*/ 194653 w 206708"/>
              <a:gd name="connsiteY18-38" fmla="*/ 159394 h 207168"/>
              <a:gd name="connsiteX19-39" fmla="*/ 206708 w 206708"/>
              <a:gd name="connsiteY19-40" fmla="*/ 178593 h 207168"/>
              <a:gd name="connsiteX20-41" fmla="*/ 187724 w 206708"/>
              <a:gd name="connsiteY20-42" fmla="*/ 201867 h 207168"/>
              <a:gd name="connsiteX21-43" fmla="*/ 137283 w 206708"/>
              <a:gd name="connsiteY21-44" fmla="*/ 191383 h 207168"/>
              <a:gd name="connsiteX22-45" fmla="*/ 73655 w 206708"/>
              <a:gd name="connsiteY22-46" fmla="*/ 183505 h 207168"/>
              <a:gd name="connsiteX23-47" fmla="*/ 77227 w 206708"/>
              <a:gd name="connsiteY23-48" fmla="*/ 154037 h 207168"/>
              <a:gd name="connsiteX24-49" fmla="*/ 154915 w 206708"/>
              <a:gd name="connsiteY24-50" fmla="*/ 32146 h 207168"/>
              <a:gd name="connsiteX25-51" fmla="*/ 104909 w 206708"/>
              <a:gd name="connsiteY25-52" fmla="*/ 32146 h 207168"/>
              <a:gd name="connsiteX26-53" fmla="*/ 83478 w 206708"/>
              <a:gd name="connsiteY26-54" fmla="*/ 34825 h 207168"/>
              <a:gd name="connsiteX27-55" fmla="*/ 75441 w 206708"/>
              <a:gd name="connsiteY27-56" fmla="*/ 26789 h 207168"/>
              <a:gd name="connsiteX28-57" fmla="*/ 154022 w 206708"/>
              <a:gd name="connsiteY28-58" fmla="*/ 26789 h 207168"/>
              <a:gd name="connsiteX29-59" fmla="*/ 162059 w 206708"/>
              <a:gd name="connsiteY29-60" fmla="*/ 16966 h 207168"/>
              <a:gd name="connsiteX30-61" fmla="*/ 33472 w 206708"/>
              <a:gd name="connsiteY30-62" fmla="*/ 0 h 207168"/>
              <a:gd name="connsiteX31-63" fmla="*/ 54903 w 206708"/>
              <a:gd name="connsiteY31-64" fmla="*/ 8929 h 207168"/>
              <a:gd name="connsiteX32-65" fmla="*/ 46866 w 206708"/>
              <a:gd name="connsiteY32-66" fmla="*/ 16073 h 207168"/>
              <a:gd name="connsiteX33-67" fmla="*/ 46866 w 206708"/>
              <a:gd name="connsiteY33-68" fmla="*/ 48220 h 207168"/>
              <a:gd name="connsiteX34-69" fmla="*/ 71869 w 206708"/>
              <a:gd name="connsiteY34-70" fmla="*/ 61168 h 207168"/>
              <a:gd name="connsiteX35-71" fmla="*/ 76334 w 206708"/>
              <a:gd name="connsiteY35-72" fmla="*/ 72776 h 207168"/>
              <a:gd name="connsiteX36-73" fmla="*/ 71869 w 206708"/>
              <a:gd name="connsiteY36-74" fmla="*/ 82599 h 207168"/>
              <a:gd name="connsiteX37-75" fmla="*/ 63386 w 206708"/>
              <a:gd name="connsiteY37-76" fmla="*/ 75009 h 207168"/>
              <a:gd name="connsiteX38-77" fmla="*/ 46866 w 206708"/>
              <a:gd name="connsiteY38-78" fmla="*/ 52685 h 207168"/>
              <a:gd name="connsiteX39-79" fmla="*/ 46866 w 206708"/>
              <a:gd name="connsiteY39-80" fmla="*/ 166092 h 207168"/>
              <a:gd name="connsiteX40-81" fmla="*/ 47759 w 206708"/>
              <a:gd name="connsiteY40-82" fmla="*/ 200918 h 207168"/>
              <a:gd name="connsiteX41-83" fmla="*/ 33472 w 206708"/>
              <a:gd name="connsiteY41-84" fmla="*/ 207168 h 207168"/>
              <a:gd name="connsiteX42-85" fmla="*/ 34365 w 206708"/>
              <a:gd name="connsiteY42-86" fmla="*/ 160734 h 207168"/>
              <a:gd name="connsiteX43-87" fmla="*/ 34365 w 206708"/>
              <a:gd name="connsiteY43-88" fmla="*/ 33039 h 207168"/>
              <a:gd name="connsiteX44-89" fmla="*/ 33472 w 206708"/>
              <a:gd name="connsiteY44-90" fmla="*/ 0 h 207168"/>
              <a:gd name="connsiteX0-91" fmla="*/ 14719 w 206708"/>
              <a:gd name="connsiteY0-92" fmla="*/ 56257 h 207168"/>
              <a:gd name="connsiteX1-93" fmla="*/ 18291 w 206708"/>
              <a:gd name="connsiteY1-94" fmla="*/ 56257 h 207168"/>
              <a:gd name="connsiteX2-95" fmla="*/ 20077 w 206708"/>
              <a:gd name="connsiteY2-96" fmla="*/ 90189 h 207168"/>
              <a:gd name="connsiteX3-97" fmla="*/ 12933 w 206708"/>
              <a:gd name="connsiteY3-98" fmla="*/ 100459 h 207168"/>
              <a:gd name="connsiteX4-99" fmla="*/ 2218 w 206708"/>
              <a:gd name="connsiteY4-100" fmla="*/ 100905 h 207168"/>
              <a:gd name="connsiteX5-101" fmla="*/ 4450 w 206708"/>
              <a:gd name="connsiteY5-102" fmla="*/ 88403 h 207168"/>
              <a:gd name="connsiteX6-103" fmla="*/ 14719 w 206708"/>
              <a:gd name="connsiteY6-104" fmla="*/ 56257 h 207168"/>
              <a:gd name="connsiteX7-105" fmla="*/ 162059 w 206708"/>
              <a:gd name="connsiteY7-106" fmla="*/ 16966 h 207168"/>
              <a:gd name="connsiteX8-107" fmla="*/ 179919 w 206708"/>
              <a:gd name="connsiteY8-108" fmla="*/ 31253 h 207168"/>
              <a:gd name="connsiteX9-109" fmla="*/ 160720 w 206708"/>
              <a:gd name="connsiteY9-110" fmla="*/ 46880 h 207168"/>
              <a:gd name="connsiteX10-111" fmla="*/ 129912 w 206708"/>
              <a:gd name="connsiteY10-112" fmla="*/ 91082 h 207168"/>
              <a:gd name="connsiteX11-113" fmla="*/ 97765 w 206708"/>
              <a:gd name="connsiteY11-114" fmla="*/ 142428 h 207168"/>
              <a:gd name="connsiteX12-115" fmla="*/ 84817 w 206708"/>
              <a:gd name="connsiteY12-116" fmla="*/ 172343 h 207168"/>
              <a:gd name="connsiteX13-117" fmla="*/ 102230 w 206708"/>
              <a:gd name="connsiteY13-118" fmla="*/ 182165 h 207168"/>
              <a:gd name="connsiteX14-119" fmla="*/ 170989 w 206708"/>
              <a:gd name="connsiteY14-120" fmla="*/ 182165 h 207168"/>
              <a:gd name="connsiteX15-121" fmla="*/ 184830 w 206708"/>
              <a:gd name="connsiteY15-122" fmla="*/ 172343 h 207168"/>
              <a:gd name="connsiteX16-123" fmla="*/ 188848 w 206708"/>
              <a:gd name="connsiteY16-124" fmla="*/ 132159 h 207168"/>
              <a:gd name="connsiteX17-125" fmla="*/ 193313 w 206708"/>
              <a:gd name="connsiteY17-126" fmla="*/ 132159 h 207168"/>
              <a:gd name="connsiteX18-127" fmla="*/ 194653 w 206708"/>
              <a:gd name="connsiteY18-128" fmla="*/ 159394 h 207168"/>
              <a:gd name="connsiteX19-129" fmla="*/ 206708 w 206708"/>
              <a:gd name="connsiteY19-130" fmla="*/ 178593 h 207168"/>
              <a:gd name="connsiteX20-131" fmla="*/ 187724 w 206708"/>
              <a:gd name="connsiteY20-132" fmla="*/ 201867 h 207168"/>
              <a:gd name="connsiteX21-133" fmla="*/ 144772 w 206708"/>
              <a:gd name="connsiteY21-134" fmla="*/ 201867 h 207168"/>
              <a:gd name="connsiteX22-135" fmla="*/ 73655 w 206708"/>
              <a:gd name="connsiteY22-136" fmla="*/ 183505 h 207168"/>
              <a:gd name="connsiteX23-137" fmla="*/ 77227 w 206708"/>
              <a:gd name="connsiteY23-138" fmla="*/ 154037 h 207168"/>
              <a:gd name="connsiteX24-139" fmla="*/ 154915 w 206708"/>
              <a:gd name="connsiteY24-140" fmla="*/ 32146 h 207168"/>
              <a:gd name="connsiteX25-141" fmla="*/ 104909 w 206708"/>
              <a:gd name="connsiteY25-142" fmla="*/ 32146 h 207168"/>
              <a:gd name="connsiteX26-143" fmla="*/ 83478 w 206708"/>
              <a:gd name="connsiteY26-144" fmla="*/ 34825 h 207168"/>
              <a:gd name="connsiteX27-145" fmla="*/ 75441 w 206708"/>
              <a:gd name="connsiteY27-146" fmla="*/ 26789 h 207168"/>
              <a:gd name="connsiteX28-147" fmla="*/ 154022 w 206708"/>
              <a:gd name="connsiteY28-148" fmla="*/ 26789 h 207168"/>
              <a:gd name="connsiteX29-149" fmla="*/ 162059 w 206708"/>
              <a:gd name="connsiteY29-150" fmla="*/ 16966 h 207168"/>
              <a:gd name="connsiteX30-151" fmla="*/ 33472 w 206708"/>
              <a:gd name="connsiteY30-152" fmla="*/ 0 h 207168"/>
              <a:gd name="connsiteX31-153" fmla="*/ 54903 w 206708"/>
              <a:gd name="connsiteY31-154" fmla="*/ 8929 h 207168"/>
              <a:gd name="connsiteX32-155" fmla="*/ 46866 w 206708"/>
              <a:gd name="connsiteY32-156" fmla="*/ 16073 h 207168"/>
              <a:gd name="connsiteX33-157" fmla="*/ 46866 w 206708"/>
              <a:gd name="connsiteY33-158" fmla="*/ 48220 h 207168"/>
              <a:gd name="connsiteX34-159" fmla="*/ 71869 w 206708"/>
              <a:gd name="connsiteY34-160" fmla="*/ 61168 h 207168"/>
              <a:gd name="connsiteX35-161" fmla="*/ 76334 w 206708"/>
              <a:gd name="connsiteY35-162" fmla="*/ 72776 h 207168"/>
              <a:gd name="connsiteX36-163" fmla="*/ 71869 w 206708"/>
              <a:gd name="connsiteY36-164" fmla="*/ 82599 h 207168"/>
              <a:gd name="connsiteX37-165" fmla="*/ 63386 w 206708"/>
              <a:gd name="connsiteY37-166" fmla="*/ 75009 h 207168"/>
              <a:gd name="connsiteX38-167" fmla="*/ 46866 w 206708"/>
              <a:gd name="connsiteY38-168" fmla="*/ 52685 h 207168"/>
              <a:gd name="connsiteX39-169" fmla="*/ 46866 w 206708"/>
              <a:gd name="connsiteY39-170" fmla="*/ 166092 h 207168"/>
              <a:gd name="connsiteX40-171" fmla="*/ 47759 w 206708"/>
              <a:gd name="connsiteY40-172" fmla="*/ 200918 h 207168"/>
              <a:gd name="connsiteX41-173" fmla="*/ 33472 w 206708"/>
              <a:gd name="connsiteY41-174" fmla="*/ 207168 h 207168"/>
              <a:gd name="connsiteX42-175" fmla="*/ 34365 w 206708"/>
              <a:gd name="connsiteY42-176" fmla="*/ 160734 h 207168"/>
              <a:gd name="connsiteX43-177" fmla="*/ 34365 w 206708"/>
              <a:gd name="connsiteY43-178" fmla="*/ 33039 h 207168"/>
              <a:gd name="connsiteX44-179" fmla="*/ 33472 w 206708"/>
              <a:gd name="connsiteY44-180" fmla="*/ 0 h 207168"/>
              <a:gd name="connsiteX0-181" fmla="*/ 14719 w 206708"/>
              <a:gd name="connsiteY0-182" fmla="*/ 56257 h 207168"/>
              <a:gd name="connsiteX1-183" fmla="*/ 18291 w 206708"/>
              <a:gd name="connsiteY1-184" fmla="*/ 56257 h 207168"/>
              <a:gd name="connsiteX2-185" fmla="*/ 20077 w 206708"/>
              <a:gd name="connsiteY2-186" fmla="*/ 90189 h 207168"/>
              <a:gd name="connsiteX3-187" fmla="*/ 12933 w 206708"/>
              <a:gd name="connsiteY3-188" fmla="*/ 100459 h 207168"/>
              <a:gd name="connsiteX4-189" fmla="*/ 2218 w 206708"/>
              <a:gd name="connsiteY4-190" fmla="*/ 100905 h 207168"/>
              <a:gd name="connsiteX5-191" fmla="*/ 4450 w 206708"/>
              <a:gd name="connsiteY5-192" fmla="*/ 88403 h 207168"/>
              <a:gd name="connsiteX6-193" fmla="*/ 14719 w 206708"/>
              <a:gd name="connsiteY6-194" fmla="*/ 56257 h 207168"/>
              <a:gd name="connsiteX7-195" fmla="*/ 162059 w 206708"/>
              <a:gd name="connsiteY7-196" fmla="*/ 16966 h 207168"/>
              <a:gd name="connsiteX8-197" fmla="*/ 179919 w 206708"/>
              <a:gd name="connsiteY8-198" fmla="*/ 31253 h 207168"/>
              <a:gd name="connsiteX9-199" fmla="*/ 160720 w 206708"/>
              <a:gd name="connsiteY9-200" fmla="*/ 46880 h 207168"/>
              <a:gd name="connsiteX10-201" fmla="*/ 129912 w 206708"/>
              <a:gd name="connsiteY10-202" fmla="*/ 91082 h 207168"/>
              <a:gd name="connsiteX11-203" fmla="*/ 97765 w 206708"/>
              <a:gd name="connsiteY11-204" fmla="*/ 142428 h 207168"/>
              <a:gd name="connsiteX12-205" fmla="*/ 84817 w 206708"/>
              <a:gd name="connsiteY12-206" fmla="*/ 172343 h 207168"/>
              <a:gd name="connsiteX13-207" fmla="*/ 102230 w 206708"/>
              <a:gd name="connsiteY13-208" fmla="*/ 182165 h 207168"/>
              <a:gd name="connsiteX14-209" fmla="*/ 170989 w 206708"/>
              <a:gd name="connsiteY14-210" fmla="*/ 182165 h 207168"/>
              <a:gd name="connsiteX15-211" fmla="*/ 184830 w 206708"/>
              <a:gd name="connsiteY15-212" fmla="*/ 172343 h 207168"/>
              <a:gd name="connsiteX16-213" fmla="*/ 188848 w 206708"/>
              <a:gd name="connsiteY16-214" fmla="*/ 132159 h 207168"/>
              <a:gd name="connsiteX17-215" fmla="*/ 193313 w 206708"/>
              <a:gd name="connsiteY17-216" fmla="*/ 132159 h 207168"/>
              <a:gd name="connsiteX18-217" fmla="*/ 194653 w 206708"/>
              <a:gd name="connsiteY18-218" fmla="*/ 159394 h 207168"/>
              <a:gd name="connsiteX19-219" fmla="*/ 206708 w 206708"/>
              <a:gd name="connsiteY19-220" fmla="*/ 178593 h 207168"/>
              <a:gd name="connsiteX20-221" fmla="*/ 187724 w 206708"/>
              <a:gd name="connsiteY20-222" fmla="*/ 201867 h 207168"/>
              <a:gd name="connsiteX21-223" fmla="*/ 144772 w 206708"/>
              <a:gd name="connsiteY21-224" fmla="*/ 201867 h 207168"/>
              <a:gd name="connsiteX22-225" fmla="*/ 81144 w 206708"/>
              <a:gd name="connsiteY22-226" fmla="*/ 190994 h 207168"/>
              <a:gd name="connsiteX23-227" fmla="*/ 77227 w 206708"/>
              <a:gd name="connsiteY23-228" fmla="*/ 154037 h 207168"/>
              <a:gd name="connsiteX24-229" fmla="*/ 154915 w 206708"/>
              <a:gd name="connsiteY24-230" fmla="*/ 32146 h 207168"/>
              <a:gd name="connsiteX25-231" fmla="*/ 104909 w 206708"/>
              <a:gd name="connsiteY25-232" fmla="*/ 32146 h 207168"/>
              <a:gd name="connsiteX26-233" fmla="*/ 83478 w 206708"/>
              <a:gd name="connsiteY26-234" fmla="*/ 34825 h 207168"/>
              <a:gd name="connsiteX27-235" fmla="*/ 75441 w 206708"/>
              <a:gd name="connsiteY27-236" fmla="*/ 26789 h 207168"/>
              <a:gd name="connsiteX28-237" fmla="*/ 154022 w 206708"/>
              <a:gd name="connsiteY28-238" fmla="*/ 26789 h 207168"/>
              <a:gd name="connsiteX29-239" fmla="*/ 162059 w 206708"/>
              <a:gd name="connsiteY29-240" fmla="*/ 16966 h 207168"/>
              <a:gd name="connsiteX30-241" fmla="*/ 33472 w 206708"/>
              <a:gd name="connsiteY30-242" fmla="*/ 0 h 207168"/>
              <a:gd name="connsiteX31-243" fmla="*/ 54903 w 206708"/>
              <a:gd name="connsiteY31-244" fmla="*/ 8929 h 207168"/>
              <a:gd name="connsiteX32-245" fmla="*/ 46866 w 206708"/>
              <a:gd name="connsiteY32-246" fmla="*/ 16073 h 207168"/>
              <a:gd name="connsiteX33-247" fmla="*/ 46866 w 206708"/>
              <a:gd name="connsiteY33-248" fmla="*/ 48220 h 207168"/>
              <a:gd name="connsiteX34-249" fmla="*/ 71869 w 206708"/>
              <a:gd name="connsiteY34-250" fmla="*/ 61168 h 207168"/>
              <a:gd name="connsiteX35-251" fmla="*/ 76334 w 206708"/>
              <a:gd name="connsiteY35-252" fmla="*/ 72776 h 207168"/>
              <a:gd name="connsiteX36-253" fmla="*/ 71869 w 206708"/>
              <a:gd name="connsiteY36-254" fmla="*/ 82599 h 207168"/>
              <a:gd name="connsiteX37-255" fmla="*/ 63386 w 206708"/>
              <a:gd name="connsiteY37-256" fmla="*/ 75009 h 207168"/>
              <a:gd name="connsiteX38-257" fmla="*/ 46866 w 206708"/>
              <a:gd name="connsiteY38-258" fmla="*/ 52685 h 207168"/>
              <a:gd name="connsiteX39-259" fmla="*/ 46866 w 206708"/>
              <a:gd name="connsiteY39-260" fmla="*/ 166092 h 207168"/>
              <a:gd name="connsiteX40-261" fmla="*/ 47759 w 206708"/>
              <a:gd name="connsiteY40-262" fmla="*/ 200918 h 207168"/>
              <a:gd name="connsiteX41-263" fmla="*/ 33472 w 206708"/>
              <a:gd name="connsiteY41-264" fmla="*/ 207168 h 207168"/>
              <a:gd name="connsiteX42-265" fmla="*/ 34365 w 206708"/>
              <a:gd name="connsiteY42-266" fmla="*/ 160734 h 207168"/>
              <a:gd name="connsiteX43-267" fmla="*/ 34365 w 206708"/>
              <a:gd name="connsiteY43-268" fmla="*/ 33039 h 207168"/>
              <a:gd name="connsiteX44-269" fmla="*/ 33472 w 206708"/>
              <a:gd name="connsiteY44-270" fmla="*/ 0 h 207168"/>
              <a:gd name="connsiteX0-271" fmla="*/ 14719 w 206708"/>
              <a:gd name="connsiteY0-272" fmla="*/ 56257 h 207168"/>
              <a:gd name="connsiteX1-273" fmla="*/ 18291 w 206708"/>
              <a:gd name="connsiteY1-274" fmla="*/ 56257 h 207168"/>
              <a:gd name="connsiteX2-275" fmla="*/ 20077 w 206708"/>
              <a:gd name="connsiteY2-276" fmla="*/ 90189 h 207168"/>
              <a:gd name="connsiteX3-277" fmla="*/ 12933 w 206708"/>
              <a:gd name="connsiteY3-278" fmla="*/ 100459 h 207168"/>
              <a:gd name="connsiteX4-279" fmla="*/ 2218 w 206708"/>
              <a:gd name="connsiteY4-280" fmla="*/ 100905 h 207168"/>
              <a:gd name="connsiteX5-281" fmla="*/ 4450 w 206708"/>
              <a:gd name="connsiteY5-282" fmla="*/ 88403 h 207168"/>
              <a:gd name="connsiteX6-283" fmla="*/ 14719 w 206708"/>
              <a:gd name="connsiteY6-284" fmla="*/ 56257 h 207168"/>
              <a:gd name="connsiteX7-285" fmla="*/ 162059 w 206708"/>
              <a:gd name="connsiteY7-286" fmla="*/ 16966 h 207168"/>
              <a:gd name="connsiteX8-287" fmla="*/ 179919 w 206708"/>
              <a:gd name="connsiteY8-288" fmla="*/ 31253 h 207168"/>
              <a:gd name="connsiteX9-289" fmla="*/ 160720 w 206708"/>
              <a:gd name="connsiteY9-290" fmla="*/ 46880 h 207168"/>
              <a:gd name="connsiteX10-291" fmla="*/ 129912 w 206708"/>
              <a:gd name="connsiteY10-292" fmla="*/ 91082 h 207168"/>
              <a:gd name="connsiteX11-293" fmla="*/ 114240 w 206708"/>
              <a:gd name="connsiteY11-294" fmla="*/ 127451 h 207168"/>
              <a:gd name="connsiteX12-295" fmla="*/ 84817 w 206708"/>
              <a:gd name="connsiteY12-296" fmla="*/ 172343 h 207168"/>
              <a:gd name="connsiteX13-297" fmla="*/ 102230 w 206708"/>
              <a:gd name="connsiteY13-298" fmla="*/ 182165 h 207168"/>
              <a:gd name="connsiteX14-299" fmla="*/ 170989 w 206708"/>
              <a:gd name="connsiteY14-300" fmla="*/ 182165 h 207168"/>
              <a:gd name="connsiteX15-301" fmla="*/ 184830 w 206708"/>
              <a:gd name="connsiteY15-302" fmla="*/ 172343 h 207168"/>
              <a:gd name="connsiteX16-303" fmla="*/ 188848 w 206708"/>
              <a:gd name="connsiteY16-304" fmla="*/ 132159 h 207168"/>
              <a:gd name="connsiteX17-305" fmla="*/ 193313 w 206708"/>
              <a:gd name="connsiteY17-306" fmla="*/ 132159 h 207168"/>
              <a:gd name="connsiteX18-307" fmla="*/ 194653 w 206708"/>
              <a:gd name="connsiteY18-308" fmla="*/ 159394 h 207168"/>
              <a:gd name="connsiteX19-309" fmla="*/ 206708 w 206708"/>
              <a:gd name="connsiteY19-310" fmla="*/ 178593 h 207168"/>
              <a:gd name="connsiteX20-311" fmla="*/ 187724 w 206708"/>
              <a:gd name="connsiteY20-312" fmla="*/ 201867 h 207168"/>
              <a:gd name="connsiteX21-313" fmla="*/ 144772 w 206708"/>
              <a:gd name="connsiteY21-314" fmla="*/ 201867 h 207168"/>
              <a:gd name="connsiteX22-315" fmla="*/ 81144 w 206708"/>
              <a:gd name="connsiteY22-316" fmla="*/ 190994 h 207168"/>
              <a:gd name="connsiteX23-317" fmla="*/ 77227 w 206708"/>
              <a:gd name="connsiteY23-318" fmla="*/ 154037 h 207168"/>
              <a:gd name="connsiteX24-319" fmla="*/ 154915 w 206708"/>
              <a:gd name="connsiteY24-320" fmla="*/ 32146 h 207168"/>
              <a:gd name="connsiteX25-321" fmla="*/ 104909 w 206708"/>
              <a:gd name="connsiteY25-322" fmla="*/ 32146 h 207168"/>
              <a:gd name="connsiteX26-323" fmla="*/ 83478 w 206708"/>
              <a:gd name="connsiteY26-324" fmla="*/ 34825 h 207168"/>
              <a:gd name="connsiteX27-325" fmla="*/ 75441 w 206708"/>
              <a:gd name="connsiteY27-326" fmla="*/ 26789 h 207168"/>
              <a:gd name="connsiteX28-327" fmla="*/ 154022 w 206708"/>
              <a:gd name="connsiteY28-328" fmla="*/ 26789 h 207168"/>
              <a:gd name="connsiteX29-329" fmla="*/ 162059 w 206708"/>
              <a:gd name="connsiteY29-330" fmla="*/ 16966 h 207168"/>
              <a:gd name="connsiteX30-331" fmla="*/ 33472 w 206708"/>
              <a:gd name="connsiteY30-332" fmla="*/ 0 h 207168"/>
              <a:gd name="connsiteX31-333" fmla="*/ 54903 w 206708"/>
              <a:gd name="connsiteY31-334" fmla="*/ 8929 h 207168"/>
              <a:gd name="connsiteX32-335" fmla="*/ 46866 w 206708"/>
              <a:gd name="connsiteY32-336" fmla="*/ 16073 h 207168"/>
              <a:gd name="connsiteX33-337" fmla="*/ 46866 w 206708"/>
              <a:gd name="connsiteY33-338" fmla="*/ 48220 h 207168"/>
              <a:gd name="connsiteX34-339" fmla="*/ 71869 w 206708"/>
              <a:gd name="connsiteY34-340" fmla="*/ 61168 h 207168"/>
              <a:gd name="connsiteX35-341" fmla="*/ 76334 w 206708"/>
              <a:gd name="connsiteY35-342" fmla="*/ 72776 h 207168"/>
              <a:gd name="connsiteX36-343" fmla="*/ 71869 w 206708"/>
              <a:gd name="connsiteY36-344" fmla="*/ 82599 h 207168"/>
              <a:gd name="connsiteX37-345" fmla="*/ 63386 w 206708"/>
              <a:gd name="connsiteY37-346" fmla="*/ 75009 h 207168"/>
              <a:gd name="connsiteX38-347" fmla="*/ 46866 w 206708"/>
              <a:gd name="connsiteY38-348" fmla="*/ 52685 h 207168"/>
              <a:gd name="connsiteX39-349" fmla="*/ 46866 w 206708"/>
              <a:gd name="connsiteY39-350" fmla="*/ 166092 h 207168"/>
              <a:gd name="connsiteX40-351" fmla="*/ 47759 w 206708"/>
              <a:gd name="connsiteY40-352" fmla="*/ 200918 h 207168"/>
              <a:gd name="connsiteX41-353" fmla="*/ 33472 w 206708"/>
              <a:gd name="connsiteY41-354" fmla="*/ 207168 h 207168"/>
              <a:gd name="connsiteX42-355" fmla="*/ 34365 w 206708"/>
              <a:gd name="connsiteY42-356" fmla="*/ 160734 h 207168"/>
              <a:gd name="connsiteX43-357" fmla="*/ 34365 w 206708"/>
              <a:gd name="connsiteY43-358" fmla="*/ 33039 h 207168"/>
              <a:gd name="connsiteX44-359" fmla="*/ 33472 w 206708"/>
              <a:gd name="connsiteY44-360" fmla="*/ 0 h 207168"/>
              <a:gd name="connsiteX0-361" fmla="*/ 14719 w 206708"/>
              <a:gd name="connsiteY0-362" fmla="*/ 56257 h 207168"/>
              <a:gd name="connsiteX1-363" fmla="*/ 18291 w 206708"/>
              <a:gd name="connsiteY1-364" fmla="*/ 56257 h 207168"/>
              <a:gd name="connsiteX2-365" fmla="*/ 20077 w 206708"/>
              <a:gd name="connsiteY2-366" fmla="*/ 90189 h 207168"/>
              <a:gd name="connsiteX3-367" fmla="*/ 12933 w 206708"/>
              <a:gd name="connsiteY3-368" fmla="*/ 100459 h 207168"/>
              <a:gd name="connsiteX4-369" fmla="*/ 2218 w 206708"/>
              <a:gd name="connsiteY4-370" fmla="*/ 100905 h 207168"/>
              <a:gd name="connsiteX5-371" fmla="*/ 4450 w 206708"/>
              <a:gd name="connsiteY5-372" fmla="*/ 88403 h 207168"/>
              <a:gd name="connsiteX6-373" fmla="*/ 14719 w 206708"/>
              <a:gd name="connsiteY6-374" fmla="*/ 56257 h 207168"/>
              <a:gd name="connsiteX7-375" fmla="*/ 162059 w 206708"/>
              <a:gd name="connsiteY7-376" fmla="*/ 16966 h 207168"/>
              <a:gd name="connsiteX8-377" fmla="*/ 179919 w 206708"/>
              <a:gd name="connsiteY8-378" fmla="*/ 31253 h 207168"/>
              <a:gd name="connsiteX9-379" fmla="*/ 160720 w 206708"/>
              <a:gd name="connsiteY9-380" fmla="*/ 46880 h 207168"/>
              <a:gd name="connsiteX10-381" fmla="*/ 173346 w 206708"/>
              <a:gd name="connsiteY10-382" fmla="*/ 58132 h 207168"/>
              <a:gd name="connsiteX11-383" fmla="*/ 114240 w 206708"/>
              <a:gd name="connsiteY11-384" fmla="*/ 127451 h 207168"/>
              <a:gd name="connsiteX12-385" fmla="*/ 84817 w 206708"/>
              <a:gd name="connsiteY12-386" fmla="*/ 172343 h 207168"/>
              <a:gd name="connsiteX13-387" fmla="*/ 102230 w 206708"/>
              <a:gd name="connsiteY13-388" fmla="*/ 182165 h 207168"/>
              <a:gd name="connsiteX14-389" fmla="*/ 170989 w 206708"/>
              <a:gd name="connsiteY14-390" fmla="*/ 182165 h 207168"/>
              <a:gd name="connsiteX15-391" fmla="*/ 184830 w 206708"/>
              <a:gd name="connsiteY15-392" fmla="*/ 172343 h 207168"/>
              <a:gd name="connsiteX16-393" fmla="*/ 188848 w 206708"/>
              <a:gd name="connsiteY16-394" fmla="*/ 132159 h 207168"/>
              <a:gd name="connsiteX17-395" fmla="*/ 193313 w 206708"/>
              <a:gd name="connsiteY17-396" fmla="*/ 132159 h 207168"/>
              <a:gd name="connsiteX18-397" fmla="*/ 194653 w 206708"/>
              <a:gd name="connsiteY18-398" fmla="*/ 159394 h 207168"/>
              <a:gd name="connsiteX19-399" fmla="*/ 206708 w 206708"/>
              <a:gd name="connsiteY19-400" fmla="*/ 178593 h 207168"/>
              <a:gd name="connsiteX20-401" fmla="*/ 187724 w 206708"/>
              <a:gd name="connsiteY20-402" fmla="*/ 201867 h 207168"/>
              <a:gd name="connsiteX21-403" fmla="*/ 144772 w 206708"/>
              <a:gd name="connsiteY21-404" fmla="*/ 201867 h 207168"/>
              <a:gd name="connsiteX22-405" fmla="*/ 81144 w 206708"/>
              <a:gd name="connsiteY22-406" fmla="*/ 190994 h 207168"/>
              <a:gd name="connsiteX23-407" fmla="*/ 77227 w 206708"/>
              <a:gd name="connsiteY23-408" fmla="*/ 154037 h 207168"/>
              <a:gd name="connsiteX24-409" fmla="*/ 154915 w 206708"/>
              <a:gd name="connsiteY24-410" fmla="*/ 32146 h 207168"/>
              <a:gd name="connsiteX25-411" fmla="*/ 104909 w 206708"/>
              <a:gd name="connsiteY25-412" fmla="*/ 32146 h 207168"/>
              <a:gd name="connsiteX26-413" fmla="*/ 83478 w 206708"/>
              <a:gd name="connsiteY26-414" fmla="*/ 34825 h 207168"/>
              <a:gd name="connsiteX27-415" fmla="*/ 75441 w 206708"/>
              <a:gd name="connsiteY27-416" fmla="*/ 26789 h 207168"/>
              <a:gd name="connsiteX28-417" fmla="*/ 154022 w 206708"/>
              <a:gd name="connsiteY28-418" fmla="*/ 26789 h 207168"/>
              <a:gd name="connsiteX29-419" fmla="*/ 162059 w 206708"/>
              <a:gd name="connsiteY29-420" fmla="*/ 16966 h 207168"/>
              <a:gd name="connsiteX30-421" fmla="*/ 33472 w 206708"/>
              <a:gd name="connsiteY30-422" fmla="*/ 0 h 207168"/>
              <a:gd name="connsiteX31-423" fmla="*/ 54903 w 206708"/>
              <a:gd name="connsiteY31-424" fmla="*/ 8929 h 207168"/>
              <a:gd name="connsiteX32-425" fmla="*/ 46866 w 206708"/>
              <a:gd name="connsiteY32-426" fmla="*/ 16073 h 207168"/>
              <a:gd name="connsiteX33-427" fmla="*/ 46866 w 206708"/>
              <a:gd name="connsiteY33-428" fmla="*/ 48220 h 207168"/>
              <a:gd name="connsiteX34-429" fmla="*/ 71869 w 206708"/>
              <a:gd name="connsiteY34-430" fmla="*/ 61168 h 207168"/>
              <a:gd name="connsiteX35-431" fmla="*/ 76334 w 206708"/>
              <a:gd name="connsiteY35-432" fmla="*/ 72776 h 207168"/>
              <a:gd name="connsiteX36-433" fmla="*/ 71869 w 206708"/>
              <a:gd name="connsiteY36-434" fmla="*/ 82599 h 207168"/>
              <a:gd name="connsiteX37-435" fmla="*/ 63386 w 206708"/>
              <a:gd name="connsiteY37-436" fmla="*/ 75009 h 207168"/>
              <a:gd name="connsiteX38-437" fmla="*/ 46866 w 206708"/>
              <a:gd name="connsiteY38-438" fmla="*/ 52685 h 207168"/>
              <a:gd name="connsiteX39-439" fmla="*/ 46866 w 206708"/>
              <a:gd name="connsiteY39-440" fmla="*/ 166092 h 207168"/>
              <a:gd name="connsiteX40-441" fmla="*/ 47759 w 206708"/>
              <a:gd name="connsiteY40-442" fmla="*/ 200918 h 207168"/>
              <a:gd name="connsiteX41-443" fmla="*/ 33472 w 206708"/>
              <a:gd name="connsiteY41-444" fmla="*/ 207168 h 207168"/>
              <a:gd name="connsiteX42-445" fmla="*/ 34365 w 206708"/>
              <a:gd name="connsiteY42-446" fmla="*/ 160734 h 207168"/>
              <a:gd name="connsiteX43-447" fmla="*/ 34365 w 206708"/>
              <a:gd name="connsiteY43-448" fmla="*/ 33039 h 207168"/>
              <a:gd name="connsiteX44-449" fmla="*/ 33472 w 206708"/>
              <a:gd name="connsiteY44-450" fmla="*/ 0 h 207168"/>
              <a:gd name="connsiteX0-451" fmla="*/ 14719 w 206708"/>
              <a:gd name="connsiteY0-452" fmla="*/ 56257 h 207168"/>
              <a:gd name="connsiteX1-453" fmla="*/ 18291 w 206708"/>
              <a:gd name="connsiteY1-454" fmla="*/ 56257 h 207168"/>
              <a:gd name="connsiteX2-455" fmla="*/ 20077 w 206708"/>
              <a:gd name="connsiteY2-456" fmla="*/ 90189 h 207168"/>
              <a:gd name="connsiteX3-457" fmla="*/ 12933 w 206708"/>
              <a:gd name="connsiteY3-458" fmla="*/ 100459 h 207168"/>
              <a:gd name="connsiteX4-459" fmla="*/ 2218 w 206708"/>
              <a:gd name="connsiteY4-460" fmla="*/ 100905 h 207168"/>
              <a:gd name="connsiteX5-461" fmla="*/ 4450 w 206708"/>
              <a:gd name="connsiteY5-462" fmla="*/ 88403 h 207168"/>
              <a:gd name="connsiteX6-463" fmla="*/ 14719 w 206708"/>
              <a:gd name="connsiteY6-464" fmla="*/ 56257 h 207168"/>
              <a:gd name="connsiteX7-465" fmla="*/ 162059 w 206708"/>
              <a:gd name="connsiteY7-466" fmla="*/ 16966 h 207168"/>
              <a:gd name="connsiteX8-467" fmla="*/ 179919 w 206708"/>
              <a:gd name="connsiteY8-468" fmla="*/ 31253 h 207168"/>
              <a:gd name="connsiteX9-469" fmla="*/ 183186 w 206708"/>
              <a:gd name="connsiteY9-470" fmla="*/ 40889 h 207168"/>
              <a:gd name="connsiteX10-471" fmla="*/ 173346 w 206708"/>
              <a:gd name="connsiteY10-472" fmla="*/ 58132 h 207168"/>
              <a:gd name="connsiteX11-473" fmla="*/ 114240 w 206708"/>
              <a:gd name="connsiteY11-474" fmla="*/ 127451 h 207168"/>
              <a:gd name="connsiteX12-475" fmla="*/ 84817 w 206708"/>
              <a:gd name="connsiteY12-476" fmla="*/ 172343 h 207168"/>
              <a:gd name="connsiteX13-477" fmla="*/ 102230 w 206708"/>
              <a:gd name="connsiteY13-478" fmla="*/ 182165 h 207168"/>
              <a:gd name="connsiteX14-479" fmla="*/ 170989 w 206708"/>
              <a:gd name="connsiteY14-480" fmla="*/ 182165 h 207168"/>
              <a:gd name="connsiteX15-481" fmla="*/ 184830 w 206708"/>
              <a:gd name="connsiteY15-482" fmla="*/ 172343 h 207168"/>
              <a:gd name="connsiteX16-483" fmla="*/ 188848 w 206708"/>
              <a:gd name="connsiteY16-484" fmla="*/ 132159 h 207168"/>
              <a:gd name="connsiteX17-485" fmla="*/ 193313 w 206708"/>
              <a:gd name="connsiteY17-486" fmla="*/ 132159 h 207168"/>
              <a:gd name="connsiteX18-487" fmla="*/ 194653 w 206708"/>
              <a:gd name="connsiteY18-488" fmla="*/ 159394 h 207168"/>
              <a:gd name="connsiteX19-489" fmla="*/ 206708 w 206708"/>
              <a:gd name="connsiteY19-490" fmla="*/ 178593 h 207168"/>
              <a:gd name="connsiteX20-491" fmla="*/ 187724 w 206708"/>
              <a:gd name="connsiteY20-492" fmla="*/ 201867 h 207168"/>
              <a:gd name="connsiteX21-493" fmla="*/ 144772 w 206708"/>
              <a:gd name="connsiteY21-494" fmla="*/ 201867 h 207168"/>
              <a:gd name="connsiteX22-495" fmla="*/ 81144 w 206708"/>
              <a:gd name="connsiteY22-496" fmla="*/ 190994 h 207168"/>
              <a:gd name="connsiteX23-497" fmla="*/ 77227 w 206708"/>
              <a:gd name="connsiteY23-498" fmla="*/ 154037 h 207168"/>
              <a:gd name="connsiteX24-499" fmla="*/ 154915 w 206708"/>
              <a:gd name="connsiteY24-500" fmla="*/ 32146 h 207168"/>
              <a:gd name="connsiteX25-501" fmla="*/ 104909 w 206708"/>
              <a:gd name="connsiteY25-502" fmla="*/ 32146 h 207168"/>
              <a:gd name="connsiteX26-503" fmla="*/ 83478 w 206708"/>
              <a:gd name="connsiteY26-504" fmla="*/ 34825 h 207168"/>
              <a:gd name="connsiteX27-505" fmla="*/ 75441 w 206708"/>
              <a:gd name="connsiteY27-506" fmla="*/ 26789 h 207168"/>
              <a:gd name="connsiteX28-507" fmla="*/ 154022 w 206708"/>
              <a:gd name="connsiteY28-508" fmla="*/ 26789 h 207168"/>
              <a:gd name="connsiteX29-509" fmla="*/ 162059 w 206708"/>
              <a:gd name="connsiteY29-510" fmla="*/ 16966 h 207168"/>
              <a:gd name="connsiteX30-511" fmla="*/ 33472 w 206708"/>
              <a:gd name="connsiteY30-512" fmla="*/ 0 h 207168"/>
              <a:gd name="connsiteX31-513" fmla="*/ 54903 w 206708"/>
              <a:gd name="connsiteY31-514" fmla="*/ 8929 h 207168"/>
              <a:gd name="connsiteX32-515" fmla="*/ 46866 w 206708"/>
              <a:gd name="connsiteY32-516" fmla="*/ 16073 h 207168"/>
              <a:gd name="connsiteX33-517" fmla="*/ 46866 w 206708"/>
              <a:gd name="connsiteY33-518" fmla="*/ 48220 h 207168"/>
              <a:gd name="connsiteX34-519" fmla="*/ 71869 w 206708"/>
              <a:gd name="connsiteY34-520" fmla="*/ 61168 h 207168"/>
              <a:gd name="connsiteX35-521" fmla="*/ 76334 w 206708"/>
              <a:gd name="connsiteY35-522" fmla="*/ 72776 h 207168"/>
              <a:gd name="connsiteX36-523" fmla="*/ 71869 w 206708"/>
              <a:gd name="connsiteY36-524" fmla="*/ 82599 h 207168"/>
              <a:gd name="connsiteX37-525" fmla="*/ 63386 w 206708"/>
              <a:gd name="connsiteY37-526" fmla="*/ 75009 h 207168"/>
              <a:gd name="connsiteX38-527" fmla="*/ 46866 w 206708"/>
              <a:gd name="connsiteY38-528" fmla="*/ 52685 h 207168"/>
              <a:gd name="connsiteX39-529" fmla="*/ 46866 w 206708"/>
              <a:gd name="connsiteY39-530" fmla="*/ 166092 h 207168"/>
              <a:gd name="connsiteX40-531" fmla="*/ 47759 w 206708"/>
              <a:gd name="connsiteY40-532" fmla="*/ 200918 h 207168"/>
              <a:gd name="connsiteX41-533" fmla="*/ 33472 w 206708"/>
              <a:gd name="connsiteY41-534" fmla="*/ 207168 h 207168"/>
              <a:gd name="connsiteX42-535" fmla="*/ 34365 w 206708"/>
              <a:gd name="connsiteY42-536" fmla="*/ 160734 h 207168"/>
              <a:gd name="connsiteX43-537" fmla="*/ 34365 w 206708"/>
              <a:gd name="connsiteY43-538" fmla="*/ 33039 h 207168"/>
              <a:gd name="connsiteX44-539" fmla="*/ 33472 w 206708"/>
              <a:gd name="connsiteY44-540" fmla="*/ 0 h 207168"/>
              <a:gd name="connsiteX0-541" fmla="*/ 14719 w 206708"/>
              <a:gd name="connsiteY0-542" fmla="*/ 56257 h 207168"/>
              <a:gd name="connsiteX1-543" fmla="*/ 18291 w 206708"/>
              <a:gd name="connsiteY1-544" fmla="*/ 56257 h 207168"/>
              <a:gd name="connsiteX2-545" fmla="*/ 20077 w 206708"/>
              <a:gd name="connsiteY2-546" fmla="*/ 90189 h 207168"/>
              <a:gd name="connsiteX3-547" fmla="*/ 12933 w 206708"/>
              <a:gd name="connsiteY3-548" fmla="*/ 100459 h 207168"/>
              <a:gd name="connsiteX4-549" fmla="*/ 2218 w 206708"/>
              <a:gd name="connsiteY4-550" fmla="*/ 100905 h 207168"/>
              <a:gd name="connsiteX5-551" fmla="*/ 4450 w 206708"/>
              <a:gd name="connsiteY5-552" fmla="*/ 88403 h 207168"/>
              <a:gd name="connsiteX6-553" fmla="*/ 14719 w 206708"/>
              <a:gd name="connsiteY6-554" fmla="*/ 56257 h 207168"/>
              <a:gd name="connsiteX7-555" fmla="*/ 162059 w 206708"/>
              <a:gd name="connsiteY7-556" fmla="*/ 16966 h 207168"/>
              <a:gd name="connsiteX8-557" fmla="*/ 187408 w 206708"/>
              <a:gd name="connsiteY8-558" fmla="*/ 19271 h 207168"/>
              <a:gd name="connsiteX9-559" fmla="*/ 183186 w 206708"/>
              <a:gd name="connsiteY9-560" fmla="*/ 40889 h 207168"/>
              <a:gd name="connsiteX10-561" fmla="*/ 173346 w 206708"/>
              <a:gd name="connsiteY10-562" fmla="*/ 58132 h 207168"/>
              <a:gd name="connsiteX11-563" fmla="*/ 114240 w 206708"/>
              <a:gd name="connsiteY11-564" fmla="*/ 127451 h 207168"/>
              <a:gd name="connsiteX12-565" fmla="*/ 84817 w 206708"/>
              <a:gd name="connsiteY12-566" fmla="*/ 172343 h 207168"/>
              <a:gd name="connsiteX13-567" fmla="*/ 102230 w 206708"/>
              <a:gd name="connsiteY13-568" fmla="*/ 182165 h 207168"/>
              <a:gd name="connsiteX14-569" fmla="*/ 170989 w 206708"/>
              <a:gd name="connsiteY14-570" fmla="*/ 182165 h 207168"/>
              <a:gd name="connsiteX15-571" fmla="*/ 184830 w 206708"/>
              <a:gd name="connsiteY15-572" fmla="*/ 172343 h 207168"/>
              <a:gd name="connsiteX16-573" fmla="*/ 188848 w 206708"/>
              <a:gd name="connsiteY16-574" fmla="*/ 132159 h 207168"/>
              <a:gd name="connsiteX17-575" fmla="*/ 193313 w 206708"/>
              <a:gd name="connsiteY17-576" fmla="*/ 132159 h 207168"/>
              <a:gd name="connsiteX18-577" fmla="*/ 194653 w 206708"/>
              <a:gd name="connsiteY18-578" fmla="*/ 159394 h 207168"/>
              <a:gd name="connsiteX19-579" fmla="*/ 206708 w 206708"/>
              <a:gd name="connsiteY19-580" fmla="*/ 178593 h 207168"/>
              <a:gd name="connsiteX20-581" fmla="*/ 187724 w 206708"/>
              <a:gd name="connsiteY20-582" fmla="*/ 201867 h 207168"/>
              <a:gd name="connsiteX21-583" fmla="*/ 144772 w 206708"/>
              <a:gd name="connsiteY21-584" fmla="*/ 201867 h 207168"/>
              <a:gd name="connsiteX22-585" fmla="*/ 81144 w 206708"/>
              <a:gd name="connsiteY22-586" fmla="*/ 190994 h 207168"/>
              <a:gd name="connsiteX23-587" fmla="*/ 77227 w 206708"/>
              <a:gd name="connsiteY23-588" fmla="*/ 154037 h 207168"/>
              <a:gd name="connsiteX24-589" fmla="*/ 154915 w 206708"/>
              <a:gd name="connsiteY24-590" fmla="*/ 32146 h 207168"/>
              <a:gd name="connsiteX25-591" fmla="*/ 104909 w 206708"/>
              <a:gd name="connsiteY25-592" fmla="*/ 32146 h 207168"/>
              <a:gd name="connsiteX26-593" fmla="*/ 83478 w 206708"/>
              <a:gd name="connsiteY26-594" fmla="*/ 34825 h 207168"/>
              <a:gd name="connsiteX27-595" fmla="*/ 75441 w 206708"/>
              <a:gd name="connsiteY27-596" fmla="*/ 26789 h 207168"/>
              <a:gd name="connsiteX28-597" fmla="*/ 154022 w 206708"/>
              <a:gd name="connsiteY28-598" fmla="*/ 26789 h 207168"/>
              <a:gd name="connsiteX29-599" fmla="*/ 162059 w 206708"/>
              <a:gd name="connsiteY29-600" fmla="*/ 16966 h 207168"/>
              <a:gd name="connsiteX30-601" fmla="*/ 33472 w 206708"/>
              <a:gd name="connsiteY30-602" fmla="*/ 0 h 207168"/>
              <a:gd name="connsiteX31-603" fmla="*/ 54903 w 206708"/>
              <a:gd name="connsiteY31-604" fmla="*/ 8929 h 207168"/>
              <a:gd name="connsiteX32-605" fmla="*/ 46866 w 206708"/>
              <a:gd name="connsiteY32-606" fmla="*/ 16073 h 207168"/>
              <a:gd name="connsiteX33-607" fmla="*/ 46866 w 206708"/>
              <a:gd name="connsiteY33-608" fmla="*/ 48220 h 207168"/>
              <a:gd name="connsiteX34-609" fmla="*/ 71869 w 206708"/>
              <a:gd name="connsiteY34-610" fmla="*/ 61168 h 207168"/>
              <a:gd name="connsiteX35-611" fmla="*/ 76334 w 206708"/>
              <a:gd name="connsiteY35-612" fmla="*/ 72776 h 207168"/>
              <a:gd name="connsiteX36-613" fmla="*/ 71869 w 206708"/>
              <a:gd name="connsiteY36-614" fmla="*/ 82599 h 207168"/>
              <a:gd name="connsiteX37-615" fmla="*/ 63386 w 206708"/>
              <a:gd name="connsiteY37-616" fmla="*/ 75009 h 207168"/>
              <a:gd name="connsiteX38-617" fmla="*/ 46866 w 206708"/>
              <a:gd name="connsiteY38-618" fmla="*/ 52685 h 207168"/>
              <a:gd name="connsiteX39-619" fmla="*/ 46866 w 206708"/>
              <a:gd name="connsiteY39-620" fmla="*/ 166092 h 207168"/>
              <a:gd name="connsiteX40-621" fmla="*/ 47759 w 206708"/>
              <a:gd name="connsiteY40-622" fmla="*/ 200918 h 207168"/>
              <a:gd name="connsiteX41-623" fmla="*/ 33472 w 206708"/>
              <a:gd name="connsiteY41-624" fmla="*/ 207168 h 207168"/>
              <a:gd name="connsiteX42-625" fmla="*/ 34365 w 206708"/>
              <a:gd name="connsiteY42-626" fmla="*/ 160734 h 207168"/>
              <a:gd name="connsiteX43-627" fmla="*/ 34365 w 206708"/>
              <a:gd name="connsiteY43-628" fmla="*/ 33039 h 207168"/>
              <a:gd name="connsiteX44-629" fmla="*/ 33472 w 206708"/>
              <a:gd name="connsiteY44-630" fmla="*/ 0 h 207168"/>
              <a:gd name="connsiteX0-631" fmla="*/ 14719 w 206708"/>
              <a:gd name="connsiteY0-632" fmla="*/ 56257 h 207168"/>
              <a:gd name="connsiteX1-633" fmla="*/ 18291 w 206708"/>
              <a:gd name="connsiteY1-634" fmla="*/ 56257 h 207168"/>
              <a:gd name="connsiteX2-635" fmla="*/ 20077 w 206708"/>
              <a:gd name="connsiteY2-636" fmla="*/ 90189 h 207168"/>
              <a:gd name="connsiteX3-637" fmla="*/ 12933 w 206708"/>
              <a:gd name="connsiteY3-638" fmla="*/ 100459 h 207168"/>
              <a:gd name="connsiteX4-639" fmla="*/ 2218 w 206708"/>
              <a:gd name="connsiteY4-640" fmla="*/ 100905 h 207168"/>
              <a:gd name="connsiteX5-641" fmla="*/ 4450 w 206708"/>
              <a:gd name="connsiteY5-642" fmla="*/ 88403 h 207168"/>
              <a:gd name="connsiteX6-643" fmla="*/ 14719 w 206708"/>
              <a:gd name="connsiteY6-644" fmla="*/ 56257 h 207168"/>
              <a:gd name="connsiteX7-645" fmla="*/ 162059 w 206708"/>
              <a:gd name="connsiteY7-646" fmla="*/ 13970 h 207168"/>
              <a:gd name="connsiteX8-647" fmla="*/ 187408 w 206708"/>
              <a:gd name="connsiteY8-648" fmla="*/ 19271 h 207168"/>
              <a:gd name="connsiteX9-649" fmla="*/ 183186 w 206708"/>
              <a:gd name="connsiteY9-650" fmla="*/ 40889 h 207168"/>
              <a:gd name="connsiteX10-651" fmla="*/ 173346 w 206708"/>
              <a:gd name="connsiteY10-652" fmla="*/ 58132 h 207168"/>
              <a:gd name="connsiteX11-653" fmla="*/ 114240 w 206708"/>
              <a:gd name="connsiteY11-654" fmla="*/ 127451 h 207168"/>
              <a:gd name="connsiteX12-655" fmla="*/ 84817 w 206708"/>
              <a:gd name="connsiteY12-656" fmla="*/ 172343 h 207168"/>
              <a:gd name="connsiteX13-657" fmla="*/ 102230 w 206708"/>
              <a:gd name="connsiteY13-658" fmla="*/ 182165 h 207168"/>
              <a:gd name="connsiteX14-659" fmla="*/ 170989 w 206708"/>
              <a:gd name="connsiteY14-660" fmla="*/ 182165 h 207168"/>
              <a:gd name="connsiteX15-661" fmla="*/ 184830 w 206708"/>
              <a:gd name="connsiteY15-662" fmla="*/ 172343 h 207168"/>
              <a:gd name="connsiteX16-663" fmla="*/ 188848 w 206708"/>
              <a:gd name="connsiteY16-664" fmla="*/ 132159 h 207168"/>
              <a:gd name="connsiteX17-665" fmla="*/ 193313 w 206708"/>
              <a:gd name="connsiteY17-666" fmla="*/ 132159 h 207168"/>
              <a:gd name="connsiteX18-667" fmla="*/ 194653 w 206708"/>
              <a:gd name="connsiteY18-668" fmla="*/ 159394 h 207168"/>
              <a:gd name="connsiteX19-669" fmla="*/ 206708 w 206708"/>
              <a:gd name="connsiteY19-670" fmla="*/ 178593 h 207168"/>
              <a:gd name="connsiteX20-671" fmla="*/ 187724 w 206708"/>
              <a:gd name="connsiteY20-672" fmla="*/ 201867 h 207168"/>
              <a:gd name="connsiteX21-673" fmla="*/ 144772 w 206708"/>
              <a:gd name="connsiteY21-674" fmla="*/ 201867 h 207168"/>
              <a:gd name="connsiteX22-675" fmla="*/ 81144 w 206708"/>
              <a:gd name="connsiteY22-676" fmla="*/ 190994 h 207168"/>
              <a:gd name="connsiteX23-677" fmla="*/ 77227 w 206708"/>
              <a:gd name="connsiteY23-678" fmla="*/ 154037 h 207168"/>
              <a:gd name="connsiteX24-679" fmla="*/ 154915 w 206708"/>
              <a:gd name="connsiteY24-680" fmla="*/ 32146 h 207168"/>
              <a:gd name="connsiteX25-681" fmla="*/ 104909 w 206708"/>
              <a:gd name="connsiteY25-682" fmla="*/ 32146 h 207168"/>
              <a:gd name="connsiteX26-683" fmla="*/ 83478 w 206708"/>
              <a:gd name="connsiteY26-684" fmla="*/ 34825 h 207168"/>
              <a:gd name="connsiteX27-685" fmla="*/ 75441 w 206708"/>
              <a:gd name="connsiteY27-686" fmla="*/ 26789 h 207168"/>
              <a:gd name="connsiteX28-687" fmla="*/ 154022 w 206708"/>
              <a:gd name="connsiteY28-688" fmla="*/ 26789 h 207168"/>
              <a:gd name="connsiteX29-689" fmla="*/ 162059 w 206708"/>
              <a:gd name="connsiteY29-690" fmla="*/ 13970 h 207168"/>
              <a:gd name="connsiteX30-691" fmla="*/ 33472 w 206708"/>
              <a:gd name="connsiteY30-692" fmla="*/ 0 h 207168"/>
              <a:gd name="connsiteX31-693" fmla="*/ 54903 w 206708"/>
              <a:gd name="connsiteY31-694" fmla="*/ 8929 h 207168"/>
              <a:gd name="connsiteX32-695" fmla="*/ 46866 w 206708"/>
              <a:gd name="connsiteY32-696" fmla="*/ 16073 h 207168"/>
              <a:gd name="connsiteX33-697" fmla="*/ 46866 w 206708"/>
              <a:gd name="connsiteY33-698" fmla="*/ 48220 h 207168"/>
              <a:gd name="connsiteX34-699" fmla="*/ 71869 w 206708"/>
              <a:gd name="connsiteY34-700" fmla="*/ 61168 h 207168"/>
              <a:gd name="connsiteX35-701" fmla="*/ 76334 w 206708"/>
              <a:gd name="connsiteY35-702" fmla="*/ 72776 h 207168"/>
              <a:gd name="connsiteX36-703" fmla="*/ 71869 w 206708"/>
              <a:gd name="connsiteY36-704" fmla="*/ 82599 h 207168"/>
              <a:gd name="connsiteX37-705" fmla="*/ 63386 w 206708"/>
              <a:gd name="connsiteY37-706" fmla="*/ 75009 h 207168"/>
              <a:gd name="connsiteX38-707" fmla="*/ 46866 w 206708"/>
              <a:gd name="connsiteY38-708" fmla="*/ 52685 h 207168"/>
              <a:gd name="connsiteX39-709" fmla="*/ 46866 w 206708"/>
              <a:gd name="connsiteY39-710" fmla="*/ 166092 h 207168"/>
              <a:gd name="connsiteX40-711" fmla="*/ 47759 w 206708"/>
              <a:gd name="connsiteY40-712" fmla="*/ 200918 h 207168"/>
              <a:gd name="connsiteX41-713" fmla="*/ 33472 w 206708"/>
              <a:gd name="connsiteY41-714" fmla="*/ 207168 h 207168"/>
              <a:gd name="connsiteX42-715" fmla="*/ 34365 w 206708"/>
              <a:gd name="connsiteY42-716" fmla="*/ 160734 h 207168"/>
              <a:gd name="connsiteX43-717" fmla="*/ 34365 w 206708"/>
              <a:gd name="connsiteY43-718" fmla="*/ 33039 h 207168"/>
              <a:gd name="connsiteX44-719" fmla="*/ 33472 w 206708"/>
              <a:gd name="connsiteY44-720" fmla="*/ 0 h 207168"/>
              <a:gd name="connsiteX0-721" fmla="*/ 14719 w 206708"/>
              <a:gd name="connsiteY0-722" fmla="*/ 56257 h 207168"/>
              <a:gd name="connsiteX1-723" fmla="*/ 18291 w 206708"/>
              <a:gd name="connsiteY1-724" fmla="*/ 56257 h 207168"/>
              <a:gd name="connsiteX2-725" fmla="*/ 20077 w 206708"/>
              <a:gd name="connsiteY2-726" fmla="*/ 90189 h 207168"/>
              <a:gd name="connsiteX3-727" fmla="*/ 12933 w 206708"/>
              <a:gd name="connsiteY3-728" fmla="*/ 100459 h 207168"/>
              <a:gd name="connsiteX4-729" fmla="*/ 2218 w 206708"/>
              <a:gd name="connsiteY4-730" fmla="*/ 100905 h 207168"/>
              <a:gd name="connsiteX5-731" fmla="*/ 4450 w 206708"/>
              <a:gd name="connsiteY5-732" fmla="*/ 88403 h 207168"/>
              <a:gd name="connsiteX6-733" fmla="*/ 14719 w 206708"/>
              <a:gd name="connsiteY6-734" fmla="*/ 56257 h 207168"/>
              <a:gd name="connsiteX7-735" fmla="*/ 162059 w 206708"/>
              <a:gd name="connsiteY7-736" fmla="*/ 13970 h 207168"/>
              <a:gd name="connsiteX8-737" fmla="*/ 187408 w 206708"/>
              <a:gd name="connsiteY8-738" fmla="*/ 19271 h 207168"/>
              <a:gd name="connsiteX9-739" fmla="*/ 183186 w 206708"/>
              <a:gd name="connsiteY9-740" fmla="*/ 40889 h 207168"/>
              <a:gd name="connsiteX10-741" fmla="*/ 173346 w 206708"/>
              <a:gd name="connsiteY10-742" fmla="*/ 58132 h 207168"/>
              <a:gd name="connsiteX11-743" fmla="*/ 114240 w 206708"/>
              <a:gd name="connsiteY11-744" fmla="*/ 127451 h 207168"/>
              <a:gd name="connsiteX12-745" fmla="*/ 84817 w 206708"/>
              <a:gd name="connsiteY12-746" fmla="*/ 172343 h 207168"/>
              <a:gd name="connsiteX13-747" fmla="*/ 102230 w 206708"/>
              <a:gd name="connsiteY13-748" fmla="*/ 182165 h 207168"/>
              <a:gd name="connsiteX14-749" fmla="*/ 170989 w 206708"/>
              <a:gd name="connsiteY14-750" fmla="*/ 182165 h 207168"/>
              <a:gd name="connsiteX15-751" fmla="*/ 184830 w 206708"/>
              <a:gd name="connsiteY15-752" fmla="*/ 172343 h 207168"/>
              <a:gd name="connsiteX16-753" fmla="*/ 188848 w 206708"/>
              <a:gd name="connsiteY16-754" fmla="*/ 132159 h 207168"/>
              <a:gd name="connsiteX17-755" fmla="*/ 193313 w 206708"/>
              <a:gd name="connsiteY17-756" fmla="*/ 132159 h 207168"/>
              <a:gd name="connsiteX18-757" fmla="*/ 194653 w 206708"/>
              <a:gd name="connsiteY18-758" fmla="*/ 159394 h 207168"/>
              <a:gd name="connsiteX19-759" fmla="*/ 206708 w 206708"/>
              <a:gd name="connsiteY19-760" fmla="*/ 178593 h 207168"/>
              <a:gd name="connsiteX20-761" fmla="*/ 187724 w 206708"/>
              <a:gd name="connsiteY20-762" fmla="*/ 201867 h 207168"/>
              <a:gd name="connsiteX21-763" fmla="*/ 144772 w 206708"/>
              <a:gd name="connsiteY21-764" fmla="*/ 201867 h 207168"/>
              <a:gd name="connsiteX22-765" fmla="*/ 81144 w 206708"/>
              <a:gd name="connsiteY22-766" fmla="*/ 190994 h 207168"/>
              <a:gd name="connsiteX23-767" fmla="*/ 77227 w 206708"/>
              <a:gd name="connsiteY23-768" fmla="*/ 154037 h 207168"/>
              <a:gd name="connsiteX24-769" fmla="*/ 154915 w 206708"/>
              <a:gd name="connsiteY24-770" fmla="*/ 32146 h 207168"/>
              <a:gd name="connsiteX25-771" fmla="*/ 104909 w 206708"/>
              <a:gd name="connsiteY25-772" fmla="*/ 32146 h 207168"/>
              <a:gd name="connsiteX26-773" fmla="*/ 83478 w 206708"/>
              <a:gd name="connsiteY26-774" fmla="*/ 34825 h 207168"/>
              <a:gd name="connsiteX27-775" fmla="*/ 75441 w 206708"/>
              <a:gd name="connsiteY27-776" fmla="*/ 26789 h 207168"/>
              <a:gd name="connsiteX28-777" fmla="*/ 146533 w 206708"/>
              <a:gd name="connsiteY28-778" fmla="*/ 20798 h 207168"/>
              <a:gd name="connsiteX29-779" fmla="*/ 162059 w 206708"/>
              <a:gd name="connsiteY29-780" fmla="*/ 13970 h 207168"/>
              <a:gd name="connsiteX30-781" fmla="*/ 33472 w 206708"/>
              <a:gd name="connsiteY30-782" fmla="*/ 0 h 207168"/>
              <a:gd name="connsiteX31-783" fmla="*/ 54903 w 206708"/>
              <a:gd name="connsiteY31-784" fmla="*/ 8929 h 207168"/>
              <a:gd name="connsiteX32-785" fmla="*/ 46866 w 206708"/>
              <a:gd name="connsiteY32-786" fmla="*/ 16073 h 207168"/>
              <a:gd name="connsiteX33-787" fmla="*/ 46866 w 206708"/>
              <a:gd name="connsiteY33-788" fmla="*/ 48220 h 207168"/>
              <a:gd name="connsiteX34-789" fmla="*/ 71869 w 206708"/>
              <a:gd name="connsiteY34-790" fmla="*/ 61168 h 207168"/>
              <a:gd name="connsiteX35-791" fmla="*/ 76334 w 206708"/>
              <a:gd name="connsiteY35-792" fmla="*/ 72776 h 207168"/>
              <a:gd name="connsiteX36-793" fmla="*/ 71869 w 206708"/>
              <a:gd name="connsiteY36-794" fmla="*/ 82599 h 207168"/>
              <a:gd name="connsiteX37-795" fmla="*/ 63386 w 206708"/>
              <a:gd name="connsiteY37-796" fmla="*/ 75009 h 207168"/>
              <a:gd name="connsiteX38-797" fmla="*/ 46866 w 206708"/>
              <a:gd name="connsiteY38-798" fmla="*/ 52685 h 207168"/>
              <a:gd name="connsiteX39-799" fmla="*/ 46866 w 206708"/>
              <a:gd name="connsiteY39-800" fmla="*/ 166092 h 207168"/>
              <a:gd name="connsiteX40-801" fmla="*/ 47759 w 206708"/>
              <a:gd name="connsiteY40-802" fmla="*/ 200918 h 207168"/>
              <a:gd name="connsiteX41-803" fmla="*/ 33472 w 206708"/>
              <a:gd name="connsiteY41-804" fmla="*/ 207168 h 207168"/>
              <a:gd name="connsiteX42-805" fmla="*/ 34365 w 206708"/>
              <a:gd name="connsiteY42-806" fmla="*/ 160734 h 207168"/>
              <a:gd name="connsiteX43-807" fmla="*/ 34365 w 206708"/>
              <a:gd name="connsiteY43-808" fmla="*/ 33039 h 207168"/>
              <a:gd name="connsiteX44-809" fmla="*/ 33472 w 206708"/>
              <a:gd name="connsiteY44-810" fmla="*/ 0 h 207168"/>
              <a:gd name="connsiteX0-811" fmla="*/ 14719 w 206708"/>
              <a:gd name="connsiteY0-812" fmla="*/ 56257 h 207168"/>
              <a:gd name="connsiteX1-813" fmla="*/ 18291 w 206708"/>
              <a:gd name="connsiteY1-814" fmla="*/ 56257 h 207168"/>
              <a:gd name="connsiteX2-815" fmla="*/ 20077 w 206708"/>
              <a:gd name="connsiteY2-816" fmla="*/ 90189 h 207168"/>
              <a:gd name="connsiteX3-817" fmla="*/ 12933 w 206708"/>
              <a:gd name="connsiteY3-818" fmla="*/ 100459 h 207168"/>
              <a:gd name="connsiteX4-819" fmla="*/ 2218 w 206708"/>
              <a:gd name="connsiteY4-820" fmla="*/ 100905 h 207168"/>
              <a:gd name="connsiteX5-821" fmla="*/ 4450 w 206708"/>
              <a:gd name="connsiteY5-822" fmla="*/ 88403 h 207168"/>
              <a:gd name="connsiteX6-823" fmla="*/ 14719 w 206708"/>
              <a:gd name="connsiteY6-824" fmla="*/ 56257 h 207168"/>
              <a:gd name="connsiteX7-825" fmla="*/ 174041 w 206708"/>
              <a:gd name="connsiteY7-826" fmla="*/ 3486 h 207168"/>
              <a:gd name="connsiteX8-827" fmla="*/ 187408 w 206708"/>
              <a:gd name="connsiteY8-828" fmla="*/ 19271 h 207168"/>
              <a:gd name="connsiteX9-829" fmla="*/ 183186 w 206708"/>
              <a:gd name="connsiteY9-830" fmla="*/ 40889 h 207168"/>
              <a:gd name="connsiteX10-831" fmla="*/ 173346 w 206708"/>
              <a:gd name="connsiteY10-832" fmla="*/ 58132 h 207168"/>
              <a:gd name="connsiteX11-833" fmla="*/ 114240 w 206708"/>
              <a:gd name="connsiteY11-834" fmla="*/ 127451 h 207168"/>
              <a:gd name="connsiteX12-835" fmla="*/ 84817 w 206708"/>
              <a:gd name="connsiteY12-836" fmla="*/ 172343 h 207168"/>
              <a:gd name="connsiteX13-837" fmla="*/ 102230 w 206708"/>
              <a:gd name="connsiteY13-838" fmla="*/ 182165 h 207168"/>
              <a:gd name="connsiteX14-839" fmla="*/ 170989 w 206708"/>
              <a:gd name="connsiteY14-840" fmla="*/ 182165 h 207168"/>
              <a:gd name="connsiteX15-841" fmla="*/ 184830 w 206708"/>
              <a:gd name="connsiteY15-842" fmla="*/ 172343 h 207168"/>
              <a:gd name="connsiteX16-843" fmla="*/ 188848 w 206708"/>
              <a:gd name="connsiteY16-844" fmla="*/ 132159 h 207168"/>
              <a:gd name="connsiteX17-845" fmla="*/ 193313 w 206708"/>
              <a:gd name="connsiteY17-846" fmla="*/ 132159 h 207168"/>
              <a:gd name="connsiteX18-847" fmla="*/ 194653 w 206708"/>
              <a:gd name="connsiteY18-848" fmla="*/ 159394 h 207168"/>
              <a:gd name="connsiteX19-849" fmla="*/ 206708 w 206708"/>
              <a:gd name="connsiteY19-850" fmla="*/ 178593 h 207168"/>
              <a:gd name="connsiteX20-851" fmla="*/ 187724 w 206708"/>
              <a:gd name="connsiteY20-852" fmla="*/ 201867 h 207168"/>
              <a:gd name="connsiteX21-853" fmla="*/ 144772 w 206708"/>
              <a:gd name="connsiteY21-854" fmla="*/ 201867 h 207168"/>
              <a:gd name="connsiteX22-855" fmla="*/ 81144 w 206708"/>
              <a:gd name="connsiteY22-856" fmla="*/ 190994 h 207168"/>
              <a:gd name="connsiteX23-857" fmla="*/ 77227 w 206708"/>
              <a:gd name="connsiteY23-858" fmla="*/ 154037 h 207168"/>
              <a:gd name="connsiteX24-859" fmla="*/ 154915 w 206708"/>
              <a:gd name="connsiteY24-860" fmla="*/ 32146 h 207168"/>
              <a:gd name="connsiteX25-861" fmla="*/ 104909 w 206708"/>
              <a:gd name="connsiteY25-862" fmla="*/ 32146 h 207168"/>
              <a:gd name="connsiteX26-863" fmla="*/ 83478 w 206708"/>
              <a:gd name="connsiteY26-864" fmla="*/ 34825 h 207168"/>
              <a:gd name="connsiteX27-865" fmla="*/ 75441 w 206708"/>
              <a:gd name="connsiteY27-866" fmla="*/ 26789 h 207168"/>
              <a:gd name="connsiteX28-867" fmla="*/ 146533 w 206708"/>
              <a:gd name="connsiteY28-868" fmla="*/ 20798 h 207168"/>
              <a:gd name="connsiteX29-869" fmla="*/ 174041 w 206708"/>
              <a:gd name="connsiteY29-870" fmla="*/ 3486 h 207168"/>
              <a:gd name="connsiteX30-871" fmla="*/ 33472 w 206708"/>
              <a:gd name="connsiteY30-872" fmla="*/ 0 h 207168"/>
              <a:gd name="connsiteX31-873" fmla="*/ 54903 w 206708"/>
              <a:gd name="connsiteY31-874" fmla="*/ 8929 h 207168"/>
              <a:gd name="connsiteX32-875" fmla="*/ 46866 w 206708"/>
              <a:gd name="connsiteY32-876" fmla="*/ 16073 h 207168"/>
              <a:gd name="connsiteX33-877" fmla="*/ 46866 w 206708"/>
              <a:gd name="connsiteY33-878" fmla="*/ 48220 h 207168"/>
              <a:gd name="connsiteX34-879" fmla="*/ 71869 w 206708"/>
              <a:gd name="connsiteY34-880" fmla="*/ 61168 h 207168"/>
              <a:gd name="connsiteX35-881" fmla="*/ 76334 w 206708"/>
              <a:gd name="connsiteY35-882" fmla="*/ 72776 h 207168"/>
              <a:gd name="connsiteX36-883" fmla="*/ 71869 w 206708"/>
              <a:gd name="connsiteY36-884" fmla="*/ 82599 h 207168"/>
              <a:gd name="connsiteX37-885" fmla="*/ 63386 w 206708"/>
              <a:gd name="connsiteY37-886" fmla="*/ 75009 h 207168"/>
              <a:gd name="connsiteX38-887" fmla="*/ 46866 w 206708"/>
              <a:gd name="connsiteY38-888" fmla="*/ 52685 h 207168"/>
              <a:gd name="connsiteX39-889" fmla="*/ 46866 w 206708"/>
              <a:gd name="connsiteY39-890" fmla="*/ 166092 h 207168"/>
              <a:gd name="connsiteX40-891" fmla="*/ 47759 w 206708"/>
              <a:gd name="connsiteY40-892" fmla="*/ 200918 h 207168"/>
              <a:gd name="connsiteX41-893" fmla="*/ 33472 w 206708"/>
              <a:gd name="connsiteY41-894" fmla="*/ 207168 h 207168"/>
              <a:gd name="connsiteX42-895" fmla="*/ 34365 w 206708"/>
              <a:gd name="connsiteY42-896" fmla="*/ 160734 h 207168"/>
              <a:gd name="connsiteX43-897" fmla="*/ 34365 w 206708"/>
              <a:gd name="connsiteY43-898" fmla="*/ 33039 h 207168"/>
              <a:gd name="connsiteX44-899" fmla="*/ 33472 w 206708"/>
              <a:gd name="connsiteY44-900" fmla="*/ 0 h 207168"/>
              <a:gd name="connsiteX0-901" fmla="*/ 14719 w 206708"/>
              <a:gd name="connsiteY0-902" fmla="*/ 56257 h 207168"/>
              <a:gd name="connsiteX1-903" fmla="*/ 18291 w 206708"/>
              <a:gd name="connsiteY1-904" fmla="*/ 56257 h 207168"/>
              <a:gd name="connsiteX2-905" fmla="*/ 20077 w 206708"/>
              <a:gd name="connsiteY2-906" fmla="*/ 90189 h 207168"/>
              <a:gd name="connsiteX3-907" fmla="*/ 12933 w 206708"/>
              <a:gd name="connsiteY3-908" fmla="*/ 100459 h 207168"/>
              <a:gd name="connsiteX4-909" fmla="*/ 2218 w 206708"/>
              <a:gd name="connsiteY4-910" fmla="*/ 100905 h 207168"/>
              <a:gd name="connsiteX5-911" fmla="*/ 4450 w 206708"/>
              <a:gd name="connsiteY5-912" fmla="*/ 88403 h 207168"/>
              <a:gd name="connsiteX6-913" fmla="*/ 14719 w 206708"/>
              <a:gd name="connsiteY6-914" fmla="*/ 56257 h 207168"/>
              <a:gd name="connsiteX7-915" fmla="*/ 174041 w 206708"/>
              <a:gd name="connsiteY7-916" fmla="*/ 3486 h 207168"/>
              <a:gd name="connsiteX8-917" fmla="*/ 187408 w 206708"/>
              <a:gd name="connsiteY8-918" fmla="*/ 19271 h 207168"/>
              <a:gd name="connsiteX9-919" fmla="*/ 183186 w 206708"/>
              <a:gd name="connsiteY9-920" fmla="*/ 40889 h 207168"/>
              <a:gd name="connsiteX10-921" fmla="*/ 173346 w 206708"/>
              <a:gd name="connsiteY10-922" fmla="*/ 58132 h 207168"/>
              <a:gd name="connsiteX11-923" fmla="*/ 114240 w 206708"/>
              <a:gd name="connsiteY11-924" fmla="*/ 127451 h 207168"/>
              <a:gd name="connsiteX12-925" fmla="*/ 84817 w 206708"/>
              <a:gd name="connsiteY12-926" fmla="*/ 172343 h 207168"/>
              <a:gd name="connsiteX13-927" fmla="*/ 102230 w 206708"/>
              <a:gd name="connsiteY13-928" fmla="*/ 182165 h 207168"/>
              <a:gd name="connsiteX14-929" fmla="*/ 170989 w 206708"/>
              <a:gd name="connsiteY14-930" fmla="*/ 182165 h 207168"/>
              <a:gd name="connsiteX15-931" fmla="*/ 184830 w 206708"/>
              <a:gd name="connsiteY15-932" fmla="*/ 172343 h 207168"/>
              <a:gd name="connsiteX16-933" fmla="*/ 188848 w 206708"/>
              <a:gd name="connsiteY16-934" fmla="*/ 132159 h 207168"/>
              <a:gd name="connsiteX17-935" fmla="*/ 193313 w 206708"/>
              <a:gd name="connsiteY17-936" fmla="*/ 132159 h 207168"/>
              <a:gd name="connsiteX18-937" fmla="*/ 194653 w 206708"/>
              <a:gd name="connsiteY18-938" fmla="*/ 159394 h 207168"/>
              <a:gd name="connsiteX19-939" fmla="*/ 206708 w 206708"/>
              <a:gd name="connsiteY19-940" fmla="*/ 178593 h 207168"/>
              <a:gd name="connsiteX20-941" fmla="*/ 187724 w 206708"/>
              <a:gd name="connsiteY20-942" fmla="*/ 201867 h 207168"/>
              <a:gd name="connsiteX21-943" fmla="*/ 144772 w 206708"/>
              <a:gd name="connsiteY21-944" fmla="*/ 201867 h 207168"/>
              <a:gd name="connsiteX22-945" fmla="*/ 81144 w 206708"/>
              <a:gd name="connsiteY22-946" fmla="*/ 190994 h 207168"/>
              <a:gd name="connsiteX23-947" fmla="*/ 77227 w 206708"/>
              <a:gd name="connsiteY23-948" fmla="*/ 154037 h 207168"/>
              <a:gd name="connsiteX24-949" fmla="*/ 154915 w 206708"/>
              <a:gd name="connsiteY24-950" fmla="*/ 32146 h 207168"/>
              <a:gd name="connsiteX25-951" fmla="*/ 104909 w 206708"/>
              <a:gd name="connsiteY25-952" fmla="*/ 32146 h 207168"/>
              <a:gd name="connsiteX26-953" fmla="*/ 83478 w 206708"/>
              <a:gd name="connsiteY26-954" fmla="*/ 34825 h 207168"/>
              <a:gd name="connsiteX27-955" fmla="*/ 75441 w 206708"/>
              <a:gd name="connsiteY27-956" fmla="*/ 26789 h 207168"/>
              <a:gd name="connsiteX28-957" fmla="*/ 146533 w 206708"/>
              <a:gd name="connsiteY28-958" fmla="*/ 14807 h 207168"/>
              <a:gd name="connsiteX29-959" fmla="*/ 174041 w 206708"/>
              <a:gd name="connsiteY29-960" fmla="*/ 3486 h 207168"/>
              <a:gd name="connsiteX30-961" fmla="*/ 33472 w 206708"/>
              <a:gd name="connsiteY30-962" fmla="*/ 0 h 207168"/>
              <a:gd name="connsiteX31-963" fmla="*/ 54903 w 206708"/>
              <a:gd name="connsiteY31-964" fmla="*/ 8929 h 207168"/>
              <a:gd name="connsiteX32-965" fmla="*/ 46866 w 206708"/>
              <a:gd name="connsiteY32-966" fmla="*/ 16073 h 207168"/>
              <a:gd name="connsiteX33-967" fmla="*/ 46866 w 206708"/>
              <a:gd name="connsiteY33-968" fmla="*/ 48220 h 207168"/>
              <a:gd name="connsiteX34-969" fmla="*/ 71869 w 206708"/>
              <a:gd name="connsiteY34-970" fmla="*/ 61168 h 207168"/>
              <a:gd name="connsiteX35-971" fmla="*/ 76334 w 206708"/>
              <a:gd name="connsiteY35-972" fmla="*/ 72776 h 207168"/>
              <a:gd name="connsiteX36-973" fmla="*/ 71869 w 206708"/>
              <a:gd name="connsiteY36-974" fmla="*/ 82599 h 207168"/>
              <a:gd name="connsiteX37-975" fmla="*/ 63386 w 206708"/>
              <a:gd name="connsiteY37-976" fmla="*/ 75009 h 207168"/>
              <a:gd name="connsiteX38-977" fmla="*/ 46866 w 206708"/>
              <a:gd name="connsiteY38-978" fmla="*/ 52685 h 207168"/>
              <a:gd name="connsiteX39-979" fmla="*/ 46866 w 206708"/>
              <a:gd name="connsiteY39-980" fmla="*/ 166092 h 207168"/>
              <a:gd name="connsiteX40-981" fmla="*/ 47759 w 206708"/>
              <a:gd name="connsiteY40-982" fmla="*/ 200918 h 207168"/>
              <a:gd name="connsiteX41-983" fmla="*/ 33472 w 206708"/>
              <a:gd name="connsiteY41-984" fmla="*/ 207168 h 207168"/>
              <a:gd name="connsiteX42-985" fmla="*/ 34365 w 206708"/>
              <a:gd name="connsiteY42-986" fmla="*/ 160734 h 207168"/>
              <a:gd name="connsiteX43-987" fmla="*/ 34365 w 206708"/>
              <a:gd name="connsiteY43-988" fmla="*/ 33039 h 207168"/>
              <a:gd name="connsiteX44-989" fmla="*/ 33472 w 206708"/>
              <a:gd name="connsiteY44-990" fmla="*/ 0 h 207168"/>
              <a:gd name="connsiteX0-991" fmla="*/ 20780 w 212769"/>
              <a:gd name="connsiteY0-992" fmla="*/ 56257 h 207168"/>
              <a:gd name="connsiteX1-993" fmla="*/ 24352 w 212769"/>
              <a:gd name="connsiteY1-994" fmla="*/ 56257 h 207168"/>
              <a:gd name="connsiteX2-995" fmla="*/ 26138 w 212769"/>
              <a:gd name="connsiteY2-996" fmla="*/ 90189 h 207168"/>
              <a:gd name="connsiteX3-997" fmla="*/ 18994 w 212769"/>
              <a:gd name="connsiteY3-998" fmla="*/ 100459 h 207168"/>
              <a:gd name="connsiteX4-999" fmla="*/ 8279 w 212769"/>
              <a:gd name="connsiteY4-1000" fmla="*/ 100905 h 207168"/>
              <a:gd name="connsiteX5-1001" fmla="*/ 1525 w 212769"/>
              <a:gd name="connsiteY5-1002" fmla="*/ 82412 h 207168"/>
              <a:gd name="connsiteX6-1003" fmla="*/ 20780 w 212769"/>
              <a:gd name="connsiteY6-1004" fmla="*/ 56257 h 207168"/>
              <a:gd name="connsiteX7-1005" fmla="*/ 180102 w 212769"/>
              <a:gd name="connsiteY7-1006" fmla="*/ 3486 h 207168"/>
              <a:gd name="connsiteX8-1007" fmla="*/ 193469 w 212769"/>
              <a:gd name="connsiteY8-1008" fmla="*/ 19271 h 207168"/>
              <a:gd name="connsiteX9-1009" fmla="*/ 189247 w 212769"/>
              <a:gd name="connsiteY9-1010" fmla="*/ 40889 h 207168"/>
              <a:gd name="connsiteX10-1011" fmla="*/ 179407 w 212769"/>
              <a:gd name="connsiteY10-1012" fmla="*/ 58132 h 207168"/>
              <a:gd name="connsiteX11-1013" fmla="*/ 120301 w 212769"/>
              <a:gd name="connsiteY11-1014" fmla="*/ 127451 h 207168"/>
              <a:gd name="connsiteX12-1015" fmla="*/ 90878 w 212769"/>
              <a:gd name="connsiteY12-1016" fmla="*/ 172343 h 207168"/>
              <a:gd name="connsiteX13-1017" fmla="*/ 108291 w 212769"/>
              <a:gd name="connsiteY13-1018" fmla="*/ 182165 h 207168"/>
              <a:gd name="connsiteX14-1019" fmla="*/ 177050 w 212769"/>
              <a:gd name="connsiteY14-1020" fmla="*/ 182165 h 207168"/>
              <a:gd name="connsiteX15-1021" fmla="*/ 190891 w 212769"/>
              <a:gd name="connsiteY15-1022" fmla="*/ 172343 h 207168"/>
              <a:gd name="connsiteX16-1023" fmla="*/ 194909 w 212769"/>
              <a:gd name="connsiteY16-1024" fmla="*/ 132159 h 207168"/>
              <a:gd name="connsiteX17-1025" fmla="*/ 199374 w 212769"/>
              <a:gd name="connsiteY17-1026" fmla="*/ 132159 h 207168"/>
              <a:gd name="connsiteX18-1027" fmla="*/ 200714 w 212769"/>
              <a:gd name="connsiteY18-1028" fmla="*/ 159394 h 207168"/>
              <a:gd name="connsiteX19-1029" fmla="*/ 212769 w 212769"/>
              <a:gd name="connsiteY19-1030" fmla="*/ 178593 h 207168"/>
              <a:gd name="connsiteX20-1031" fmla="*/ 193785 w 212769"/>
              <a:gd name="connsiteY20-1032" fmla="*/ 201867 h 207168"/>
              <a:gd name="connsiteX21-1033" fmla="*/ 150833 w 212769"/>
              <a:gd name="connsiteY21-1034" fmla="*/ 201867 h 207168"/>
              <a:gd name="connsiteX22-1035" fmla="*/ 87205 w 212769"/>
              <a:gd name="connsiteY22-1036" fmla="*/ 190994 h 207168"/>
              <a:gd name="connsiteX23-1037" fmla="*/ 83288 w 212769"/>
              <a:gd name="connsiteY23-1038" fmla="*/ 154037 h 207168"/>
              <a:gd name="connsiteX24-1039" fmla="*/ 160976 w 212769"/>
              <a:gd name="connsiteY24-1040" fmla="*/ 32146 h 207168"/>
              <a:gd name="connsiteX25-1041" fmla="*/ 110970 w 212769"/>
              <a:gd name="connsiteY25-1042" fmla="*/ 32146 h 207168"/>
              <a:gd name="connsiteX26-1043" fmla="*/ 89539 w 212769"/>
              <a:gd name="connsiteY26-1044" fmla="*/ 34825 h 207168"/>
              <a:gd name="connsiteX27-1045" fmla="*/ 81502 w 212769"/>
              <a:gd name="connsiteY27-1046" fmla="*/ 26789 h 207168"/>
              <a:gd name="connsiteX28-1047" fmla="*/ 152594 w 212769"/>
              <a:gd name="connsiteY28-1048" fmla="*/ 14807 h 207168"/>
              <a:gd name="connsiteX29-1049" fmla="*/ 180102 w 212769"/>
              <a:gd name="connsiteY29-1050" fmla="*/ 3486 h 207168"/>
              <a:gd name="connsiteX30-1051" fmla="*/ 39533 w 212769"/>
              <a:gd name="connsiteY30-1052" fmla="*/ 0 h 207168"/>
              <a:gd name="connsiteX31-1053" fmla="*/ 60964 w 212769"/>
              <a:gd name="connsiteY31-1054" fmla="*/ 8929 h 207168"/>
              <a:gd name="connsiteX32-1055" fmla="*/ 52927 w 212769"/>
              <a:gd name="connsiteY32-1056" fmla="*/ 16073 h 207168"/>
              <a:gd name="connsiteX33-1057" fmla="*/ 52927 w 212769"/>
              <a:gd name="connsiteY33-1058" fmla="*/ 48220 h 207168"/>
              <a:gd name="connsiteX34-1059" fmla="*/ 77930 w 212769"/>
              <a:gd name="connsiteY34-1060" fmla="*/ 61168 h 207168"/>
              <a:gd name="connsiteX35-1061" fmla="*/ 82395 w 212769"/>
              <a:gd name="connsiteY35-1062" fmla="*/ 72776 h 207168"/>
              <a:gd name="connsiteX36-1063" fmla="*/ 77930 w 212769"/>
              <a:gd name="connsiteY36-1064" fmla="*/ 82599 h 207168"/>
              <a:gd name="connsiteX37-1065" fmla="*/ 69447 w 212769"/>
              <a:gd name="connsiteY37-1066" fmla="*/ 75009 h 207168"/>
              <a:gd name="connsiteX38-1067" fmla="*/ 52927 w 212769"/>
              <a:gd name="connsiteY38-1068" fmla="*/ 52685 h 207168"/>
              <a:gd name="connsiteX39-1069" fmla="*/ 52927 w 212769"/>
              <a:gd name="connsiteY39-1070" fmla="*/ 166092 h 207168"/>
              <a:gd name="connsiteX40-1071" fmla="*/ 53820 w 212769"/>
              <a:gd name="connsiteY40-1072" fmla="*/ 200918 h 207168"/>
              <a:gd name="connsiteX41-1073" fmla="*/ 39533 w 212769"/>
              <a:gd name="connsiteY41-1074" fmla="*/ 207168 h 207168"/>
              <a:gd name="connsiteX42-1075" fmla="*/ 40426 w 212769"/>
              <a:gd name="connsiteY42-1076" fmla="*/ 160734 h 207168"/>
              <a:gd name="connsiteX43-1077" fmla="*/ 40426 w 212769"/>
              <a:gd name="connsiteY43-1078" fmla="*/ 33039 h 207168"/>
              <a:gd name="connsiteX44-1079" fmla="*/ 39533 w 212769"/>
              <a:gd name="connsiteY44-1080" fmla="*/ 0 h 207168"/>
              <a:gd name="connsiteX0-1081" fmla="*/ 20780 w 212769"/>
              <a:gd name="connsiteY0-1082" fmla="*/ 56257 h 252100"/>
              <a:gd name="connsiteX1-1083" fmla="*/ 24352 w 212769"/>
              <a:gd name="connsiteY1-1084" fmla="*/ 56257 h 252100"/>
              <a:gd name="connsiteX2-1085" fmla="*/ 26138 w 212769"/>
              <a:gd name="connsiteY2-1086" fmla="*/ 90189 h 252100"/>
              <a:gd name="connsiteX3-1087" fmla="*/ 18994 w 212769"/>
              <a:gd name="connsiteY3-1088" fmla="*/ 100459 h 252100"/>
              <a:gd name="connsiteX4-1089" fmla="*/ 8279 w 212769"/>
              <a:gd name="connsiteY4-1090" fmla="*/ 100905 h 252100"/>
              <a:gd name="connsiteX5-1091" fmla="*/ 1525 w 212769"/>
              <a:gd name="connsiteY5-1092" fmla="*/ 82412 h 252100"/>
              <a:gd name="connsiteX6-1093" fmla="*/ 20780 w 212769"/>
              <a:gd name="connsiteY6-1094" fmla="*/ 56257 h 252100"/>
              <a:gd name="connsiteX7-1095" fmla="*/ 180102 w 212769"/>
              <a:gd name="connsiteY7-1096" fmla="*/ 3486 h 252100"/>
              <a:gd name="connsiteX8-1097" fmla="*/ 193469 w 212769"/>
              <a:gd name="connsiteY8-1098" fmla="*/ 19271 h 252100"/>
              <a:gd name="connsiteX9-1099" fmla="*/ 189247 w 212769"/>
              <a:gd name="connsiteY9-1100" fmla="*/ 40889 h 252100"/>
              <a:gd name="connsiteX10-1101" fmla="*/ 179407 w 212769"/>
              <a:gd name="connsiteY10-1102" fmla="*/ 58132 h 252100"/>
              <a:gd name="connsiteX11-1103" fmla="*/ 120301 w 212769"/>
              <a:gd name="connsiteY11-1104" fmla="*/ 127451 h 252100"/>
              <a:gd name="connsiteX12-1105" fmla="*/ 90878 w 212769"/>
              <a:gd name="connsiteY12-1106" fmla="*/ 172343 h 252100"/>
              <a:gd name="connsiteX13-1107" fmla="*/ 108291 w 212769"/>
              <a:gd name="connsiteY13-1108" fmla="*/ 182165 h 252100"/>
              <a:gd name="connsiteX14-1109" fmla="*/ 177050 w 212769"/>
              <a:gd name="connsiteY14-1110" fmla="*/ 182165 h 252100"/>
              <a:gd name="connsiteX15-1111" fmla="*/ 190891 w 212769"/>
              <a:gd name="connsiteY15-1112" fmla="*/ 172343 h 252100"/>
              <a:gd name="connsiteX16-1113" fmla="*/ 194909 w 212769"/>
              <a:gd name="connsiteY16-1114" fmla="*/ 132159 h 252100"/>
              <a:gd name="connsiteX17-1115" fmla="*/ 199374 w 212769"/>
              <a:gd name="connsiteY17-1116" fmla="*/ 132159 h 252100"/>
              <a:gd name="connsiteX18-1117" fmla="*/ 200714 w 212769"/>
              <a:gd name="connsiteY18-1118" fmla="*/ 159394 h 252100"/>
              <a:gd name="connsiteX19-1119" fmla="*/ 212769 w 212769"/>
              <a:gd name="connsiteY19-1120" fmla="*/ 178593 h 252100"/>
              <a:gd name="connsiteX20-1121" fmla="*/ 193785 w 212769"/>
              <a:gd name="connsiteY20-1122" fmla="*/ 201867 h 252100"/>
              <a:gd name="connsiteX21-1123" fmla="*/ 150833 w 212769"/>
              <a:gd name="connsiteY21-1124" fmla="*/ 201867 h 252100"/>
              <a:gd name="connsiteX22-1125" fmla="*/ 87205 w 212769"/>
              <a:gd name="connsiteY22-1126" fmla="*/ 190994 h 252100"/>
              <a:gd name="connsiteX23-1127" fmla="*/ 83288 w 212769"/>
              <a:gd name="connsiteY23-1128" fmla="*/ 154037 h 252100"/>
              <a:gd name="connsiteX24-1129" fmla="*/ 160976 w 212769"/>
              <a:gd name="connsiteY24-1130" fmla="*/ 32146 h 252100"/>
              <a:gd name="connsiteX25-1131" fmla="*/ 110970 w 212769"/>
              <a:gd name="connsiteY25-1132" fmla="*/ 32146 h 252100"/>
              <a:gd name="connsiteX26-1133" fmla="*/ 89539 w 212769"/>
              <a:gd name="connsiteY26-1134" fmla="*/ 34825 h 252100"/>
              <a:gd name="connsiteX27-1135" fmla="*/ 81502 w 212769"/>
              <a:gd name="connsiteY27-1136" fmla="*/ 26789 h 252100"/>
              <a:gd name="connsiteX28-1137" fmla="*/ 152594 w 212769"/>
              <a:gd name="connsiteY28-1138" fmla="*/ 14807 h 252100"/>
              <a:gd name="connsiteX29-1139" fmla="*/ 180102 w 212769"/>
              <a:gd name="connsiteY29-1140" fmla="*/ 3486 h 252100"/>
              <a:gd name="connsiteX30-1141" fmla="*/ 39533 w 212769"/>
              <a:gd name="connsiteY30-1142" fmla="*/ 0 h 252100"/>
              <a:gd name="connsiteX31-1143" fmla="*/ 60964 w 212769"/>
              <a:gd name="connsiteY31-1144" fmla="*/ 8929 h 252100"/>
              <a:gd name="connsiteX32-1145" fmla="*/ 52927 w 212769"/>
              <a:gd name="connsiteY32-1146" fmla="*/ 16073 h 252100"/>
              <a:gd name="connsiteX33-1147" fmla="*/ 52927 w 212769"/>
              <a:gd name="connsiteY33-1148" fmla="*/ 48220 h 252100"/>
              <a:gd name="connsiteX34-1149" fmla="*/ 77930 w 212769"/>
              <a:gd name="connsiteY34-1150" fmla="*/ 61168 h 252100"/>
              <a:gd name="connsiteX35-1151" fmla="*/ 82395 w 212769"/>
              <a:gd name="connsiteY35-1152" fmla="*/ 72776 h 252100"/>
              <a:gd name="connsiteX36-1153" fmla="*/ 77930 w 212769"/>
              <a:gd name="connsiteY36-1154" fmla="*/ 82599 h 252100"/>
              <a:gd name="connsiteX37-1155" fmla="*/ 69447 w 212769"/>
              <a:gd name="connsiteY37-1156" fmla="*/ 75009 h 252100"/>
              <a:gd name="connsiteX38-1157" fmla="*/ 52927 w 212769"/>
              <a:gd name="connsiteY38-1158" fmla="*/ 52685 h 252100"/>
              <a:gd name="connsiteX39-1159" fmla="*/ 52927 w 212769"/>
              <a:gd name="connsiteY39-1160" fmla="*/ 166092 h 252100"/>
              <a:gd name="connsiteX40-1161" fmla="*/ 53820 w 212769"/>
              <a:gd name="connsiteY40-1162" fmla="*/ 200918 h 252100"/>
              <a:gd name="connsiteX41-1163" fmla="*/ 51515 w 212769"/>
              <a:gd name="connsiteY41-1164" fmla="*/ 252100 h 252100"/>
              <a:gd name="connsiteX42-1165" fmla="*/ 40426 w 212769"/>
              <a:gd name="connsiteY42-1166" fmla="*/ 160734 h 252100"/>
              <a:gd name="connsiteX43-1167" fmla="*/ 40426 w 212769"/>
              <a:gd name="connsiteY43-1168" fmla="*/ 33039 h 252100"/>
              <a:gd name="connsiteX44-1169" fmla="*/ 39533 w 212769"/>
              <a:gd name="connsiteY44-1170" fmla="*/ 0 h 252100"/>
              <a:gd name="connsiteX0-1171" fmla="*/ 20780 w 212769"/>
              <a:gd name="connsiteY0-1172" fmla="*/ 56257 h 252100"/>
              <a:gd name="connsiteX1-1173" fmla="*/ 24352 w 212769"/>
              <a:gd name="connsiteY1-1174" fmla="*/ 56257 h 252100"/>
              <a:gd name="connsiteX2-1175" fmla="*/ 26138 w 212769"/>
              <a:gd name="connsiteY2-1176" fmla="*/ 90189 h 252100"/>
              <a:gd name="connsiteX3-1177" fmla="*/ 18994 w 212769"/>
              <a:gd name="connsiteY3-1178" fmla="*/ 100459 h 252100"/>
              <a:gd name="connsiteX4-1179" fmla="*/ 8279 w 212769"/>
              <a:gd name="connsiteY4-1180" fmla="*/ 100905 h 252100"/>
              <a:gd name="connsiteX5-1181" fmla="*/ 1525 w 212769"/>
              <a:gd name="connsiteY5-1182" fmla="*/ 82412 h 252100"/>
              <a:gd name="connsiteX6-1183" fmla="*/ 20780 w 212769"/>
              <a:gd name="connsiteY6-1184" fmla="*/ 56257 h 252100"/>
              <a:gd name="connsiteX7-1185" fmla="*/ 180102 w 212769"/>
              <a:gd name="connsiteY7-1186" fmla="*/ 3486 h 252100"/>
              <a:gd name="connsiteX8-1187" fmla="*/ 193469 w 212769"/>
              <a:gd name="connsiteY8-1188" fmla="*/ 19271 h 252100"/>
              <a:gd name="connsiteX9-1189" fmla="*/ 189247 w 212769"/>
              <a:gd name="connsiteY9-1190" fmla="*/ 40889 h 252100"/>
              <a:gd name="connsiteX10-1191" fmla="*/ 179407 w 212769"/>
              <a:gd name="connsiteY10-1192" fmla="*/ 58132 h 252100"/>
              <a:gd name="connsiteX11-1193" fmla="*/ 120301 w 212769"/>
              <a:gd name="connsiteY11-1194" fmla="*/ 127451 h 252100"/>
              <a:gd name="connsiteX12-1195" fmla="*/ 90878 w 212769"/>
              <a:gd name="connsiteY12-1196" fmla="*/ 172343 h 252100"/>
              <a:gd name="connsiteX13-1197" fmla="*/ 108291 w 212769"/>
              <a:gd name="connsiteY13-1198" fmla="*/ 182165 h 252100"/>
              <a:gd name="connsiteX14-1199" fmla="*/ 177050 w 212769"/>
              <a:gd name="connsiteY14-1200" fmla="*/ 182165 h 252100"/>
              <a:gd name="connsiteX15-1201" fmla="*/ 190891 w 212769"/>
              <a:gd name="connsiteY15-1202" fmla="*/ 172343 h 252100"/>
              <a:gd name="connsiteX16-1203" fmla="*/ 194909 w 212769"/>
              <a:gd name="connsiteY16-1204" fmla="*/ 132159 h 252100"/>
              <a:gd name="connsiteX17-1205" fmla="*/ 199374 w 212769"/>
              <a:gd name="connsiteY17-1206" fmla="*/ 132159 h 252100"/>
              <a:gd name="connsiteX18-1207" fmla="*/ 200714 w 212769"/>
              <a:gd name="connsiteY18-1208" fmla="*/ 159394 h 252100"/>
              <a:gd name="connsiteX19-1209" fmla="*/ 212769 w 212769"/>
              <a:gd name="connsiteY19-1210" fmla="*/ 178593 h 252100"/>
              <a:gd name="connsiteX20-1211" fmla="*/ 193785 w 212769"/>
              <a:gd name="connsiteY20-1212" fmla="*/ 201867 h 252100"/>
              <a:gd name="connsiteX21-1213" fmla="*/ 150833 w 212769"/>
              <a:gd name="connsiteY21-1214" fmla="*/ 201867 h 252100"/>
              <a:gd name="connsiteX22-1215" fmla="*/ 87205 w 212769"/>
              <a:gd name="connsiteY22-1216" fmla="*/ 190994 h 252100"/>
              <a:gd name="connsiteX23-1217" fmla="*/ 83288 w 212769"/>
              <a:gd name="connsiteY23-1218" fmla="*/ 154037 h 252100"/>
              <a:gd name="connsiteX24-1219" fmla="*/ 160976 w 212769"/>
              <a:gd name="connsiteY24-1220" fmla="*/ 32146 h 252100"/>
              <a:gd name="connsiteX25-1221" fmla="*/ 110970 w 212769"/>
              <a:gd name="connsiteY25-1222" fmla="*/ 32146 h 252100"/>
              <a:gd name="connsiteX26-1223" fmla="*/ 89539 w 212769"/>
              <a:gd name="connsiteY26-1224" fmla="*/ 34825 h 252100"/>
              <a:gd name="connsiteX27-1225" fmla="*/ 81502 w 212769"/>
              <a:gd name="connsiteY27-1226" fmla="*/ 26789 h 252100"/>
              <a:gd name="connsiteX28-1227" fmla="*/ 152594 w 212769"/>
              <a:gd name="connsiteY28-1228" fmla="*/ 14807 h 252100"/>
              <a:gd name="connsiteX29-1229" fmla="*/ 180102 w 212769"/>
              <a:gd name="connsiteY29-1230" fmla="*/ 3486 h 252100"/>
              <a:gd name="connsiteX30-1231" fmla="*/ 39533 w 212769"/>
              <a:gd name="connsiteY30-1232" fmla="*/ 0 h 252100"/>
              <a:gd name="connsiteX31-1233" fmla="*/ 60964 w 212769"/>
              <a:gd name="connsiteY31-1234" fmla="*/ 8929 h 252100"/>
              <a:gd name="connsiteX32-1235" fmla="*/ 52927 w 212769"/>
              <a:gd name="connsiteY32-1236" fmla="*/ 16073 h 252100"/>
              <a:gd name="connsiteX33-1237" fmla="*/ 52927 w 212769"/>
              <a:gd name="connsiteY33-1238" fmla="*/ 48220 h 252100"/>
              <a:gd name="connsiteX34-1239" fmla="*/ 77930 w 212769"/>
              <a:gd name="connsiteY34-1240" fmla="*/ 61168 h 252100"/>
              <a:gd name="connsiteX35-1241" fmla="*/ 82395 w 212769"/>
              <a:gd name="connsiteY35-1242" fmla="*/ 72776 h 252100"/>
              <a:gd name="connsiteX36-1243" fmla="*/ 77930 w 212769"/>
              <a:gd name="connsiteY36-1244" fmla="*/ 82599 h 252100"/>
              <a:gd name="connsiteX37-1245" fmla="*/ 69447 w 212769"/>
              <a:gd name="connsiteY37-1246" fmla="*/ 75009 h 252100"/>
              <a:gd name="connsiteX38-1247" fmla="*/ 52927 w 212769"/>
              <a:gd name="connsiteY38-1248" fmla="*/ 52685 h 252100"/>
              <a:gd name="connsiteX39-1249" fmla="*/ 52927 w 212769"/>
              <a:gd name="connsiteY39-1250" fmla="*/ 166092 h 252100"/>
              <a:gd name="connsiteX40-1251" fmla="*/ 53820 w 212769"/>
              <a:gd name="connsiteY40-1252" fmla="*/ 200918 h 252100"/>
              <a:gd name="connsiteX41-1253" fmla="*/ 51515 w 212769"/>
              <a:gd name="connsiteY41-1254" fmla="*/ 252100 h 252100"/>
              <a:gd name="connsiteX42-1255" fmla="*/ 40426 w 212769"/>
              <a:gd name="connsiteY42-1256" fmla="*/ 160734 h 252100"/>
              <a:gd name="connsiteX43-1257" fmla="*/ 40426 w 212769"/>
              <a:gd name="connsiteY43-1258" fmla="*/ 33039 h 252100"/>
              <a:gd name="connsiteX44-1259" fmla="*/ 39533 w 212769"/>
              <a:gd name="connsiteY44-1260" fmla="*/ 0 h 252100"/>
              <a:gd name="connsiteX0-1261" fmla="*/ 20780 w 212769"/>
              <a:gd name="connsiteY0-1262" fmla="*/ 56257 h 252100"/>
              <a:gd name="connsiteX1-1263" fmla="*/ 24352 w 212769"/>
              <a:gd name="connsiteY1-1264" fmla="*/ 56257 h 252100"/>
              <a:gd name="connsiteX2-1265" fmla="*/ 26138 w 212769"/>
              <a:gd name="connsiteY2-1266" fmla="*/ 90189 h 252100"/>
              <a:gd name="connsiteX3-1267" fmla="*/ 18994 w 212769"/>
              <a:gd name="connsiteY3-1268" fmla="*/ 100459 h 252100"/>
              <a:gd name="connsiteX4-1269" fmla="*/ 8279 w 212769"/>
              <a:gd name="connsiteY4-1270" fmla="*/ 100905 h 252100"/>
              <a:gd name="connsiteX5-1271" fmla="*/ 1525 w 212769"/>
              <a:gd name="connsiteY5-1272" fmla="*/ 82412 h 252100"/>
              <a:gd name="connsiteX6-1273" fmla="*/ 20780 w 212769"/>
              <a:gd name="connsiteY6-1274" fmla="*/ 56257 h 252100"/>
              <a:gd name="connsiteX7-1275" fmla="*/ 180102 w 212769"/>
              <a:gd name="connsiteY7-1276" fmla="*/ 3486 h 252100"/>
              <a:gd name="connsiteX8-1277" fmla="*/ 193469 w 212769"/>
              <a:gd name="connsiteY8-1278" fmla="*/ 19271 h 252100"/>
              <a:gd name="connsiteX9-1279" fmla="*/ 189247 w 212769"/>
              <a:gd name="connsiteY9-1280" fmla="*/ 40889 h 252100"/>
              <a:gd name="connsiteX10-1281" fmla="*/ 179407 w 212769"/>
              <a:gd name="connsiteY10-1282" fmla="*/ 58132 h 252100"/>
              <a:gd name="connsiteX11-1283" fmla="*/ 120301 w 212769"/>
              <a:gd name="connsiteY11-1284" fmla="*/ 127451 h 252100"/>
              <a:gd name="connsiteX12-1285" fmla="*/ 90878 w 212769"/>
              <a:gd name="connsiteY12-1286" fmla="*/ 172343 h 252100"/>
              <a:gd name="connsiteX13-1287" fmla="*/ 108291 w 212769"/>
              <a:gd name="connsiteY13-1288" fmla="*/ 182165 h 252100"/>
              <a:gd name="connsiteX14-1289" fmla="*/ 177050 w 212769"/>
              <a:gd name="connsiteY14-1290" fmla="*/ 182165 h 252100"/>
              <a:gd name="connsiteX15-1291" fmla="*/ 190891 w 212769"/>
              <a:gd name="connsiteY15-1292" fmla="*/ 172343 h 252100"/>
              <a:gd name="connsiteX16-1293" fmla="*/ 194909 w 212769"/>
              <a:gd name="connsiteY16-1294" fmla="*/ 132159 h 252100"/>
              <a:gd name="connsiteX17-1295" fmla="*/ 199374 w 212769"/>
              <a:gd name="connsiteY17-1296" fmla="*/ 132159 h 252100"/>
              <a:gd name="connsiteX18-1297" fmla="*/ 200714 w 212769"/>
              <a:gd name="connsiteY18-1298" fmla="*/ 159394 h 252100"/>
              <a:gd name="connsiteX19-1299" fmla="*/ 212769 w 212769"/>
              <a:gd name="connsiteY19-1300" fmla="*/ 178593 h 252100"/>
              <a:gd name="connsiteX20-1301" fmla="*/ 193785 w 212769"/>
              <a:gd name="connsiteY20-1302" fmla="*/ 201867 h 252100"/>
              <a:gd name="connsiteX21-1303" fmla="*/ 150833 w 212769"/>
              <a:gd name="connsiteY21-1304" fmla="*/ 201867 h 252100"/>
              <a:gd name="connsiteX22-1305" fmla="*/ 87205 w 212769"/>
              <a:gd name="connsiteY22-1306" fmla="*/ 190994 h 252100"/>
              <a:gd name="connsiteX23-1307" fmla="*/ 83288 w 212769"/>
              <a:gd name="connsiteY23-1308" fmla="*/ 154037 h 252100"/>
              <a:gd name="connsiteX24-1309" fmla="*/ 160976 w 212769"/>
              <a:gd name="connsiteY24-1310" fmla="*/ 32146 h 252100"/>
              <a:gd name="connsiteX25-1311" fmla="*/ 110970 w 212769"/>
              <a:gd name="connsiteY25-1312" fmla="*/ 32146 h 252100"/>
              <a:gd name="connsiteX26-1313" fmla="*/ 89539 w 212769"/>
              <a:gd name="connsiteY26-1314" fmla="*/ 34825 h 252100"/>
              <a:gd name="connsiteX27-1315" fmla="*/ 81502 w 212769"/>
              <a:gd name="connsiteY27-1316" fmla="*/ 26789 h 252100"/>
              <a:gd name="connsiteX28-1317" fmla="*/ 152594 w 212769"/>
              <a:gd name="connsiteY28-1318" fmla="*/ 14807 h 252100"/>
              <a:gd name="connsiteX29-1319" fmla="*/ 180102 w 212769"/>
              <a:gd name="connsiteY29-1320" fmla="*/ 3486 h 252100"/>
              <a:gd name="connsiteX30-1321" fmla="*/ 39533 w 212769"/>
              <a:gd name="connsiteY30-1322" fmla="*/ 0 h 252100"/>
              <a:gd name="connsiteX31-1323" fmla="*/ 60964 w 212769"/>
              <a:gd name="connsiteY31-1324" fmla="*/ 8929 h 252100"/>
              <a:gd name="connsiteX32-1325" fmla="*/ 52927 w 212769"/>
              <a:gd name="connsiteY32-1326" fmla="*/ 16073 h 252100"/>
              <a:gd name="connsiteX33-1327" fmla="*/ 52927 w 212769"/>
              <a:gd name="connsiteY33-1328" fmla="*/ 48220 h 252100"/>
              <a:gd name="connsiteX34-1329" fmla="*/ 77930 w 212769"/>
              <a:gd name="connsiteY34-1330" fmla="*/ 61168 h 252100"/>
              <a:gd name="connsiteX35-1331" fmla="*/ 82395 w 212769"/>
              <a:gd name="connsiteY35-1332" fmla="*/ 72776 h 252100"/>
              <a:gd name="connsiteX36-1333" fmla="*/ 77930 w 212769"/>
              <a:gd name="connsiteY36-1334" fmla="*/ 82599 h 252100"/>
              <a:gd name="connsiteX37-1335" fmla="*/ 69447 w 212769"/>
              <a:gd name="connsiteY37-1336" fmla="*/ 75009 h 252100"/>
              <a:gd name="connsiteX38-1337" fmla="*/ 52927 w 212769"/>
              <a:gd name="connsiteY38-1338" fmla="*/ 52685 h 252100"/>
              <a:gd name="connsiteX39-1339" fmla="*/ 52927 w 212769"/>
              <a:gd name="connsiteY39-1340" fmla="*/ 166092 h 252100"/>
              <a:gd name="connsiteX40-1341" fmla="*/ 56815 w 212769"/>
              <a:gd name="connsiteY40-1342" fmla="*/ 190434 h 252100"/>
              <a:gd name="connsiteX41-1343" fmla="*/ 51515 w 212769"/>
              <a:gd name="connsiteY41-1344" fmla="*/ 252100 h 252100"/>
              <a:gd name="connsiteX42-1345" fmla="*/ 40426 w 212769"/>
              <a:gd name="connsiteY42-1346" fmla="*/ 160734 h 252100"/>
              <a:gd name="connsiteX43-1347" fmla="*/ 40426 w 212769"/>
              <a:gd name="connsiteY43-1348" fmla="*/ 33039 h 252100"/>
              <a:gd name="connsiteX44-1349" fmla="*/ 39533 w 212769"/>
              <a:gd name="connsiteY44-1350" fmla="*/ 0 h 252100"/>
              <a:gd name="connsiteX0-1351" fmla="*/ 20780 w 212769"/>
              <a:gd name="connsiteY0-1352" fmla="*/ 56257 h 252100"/>
              <a:gd name="connsiteX1-1353" fmla="*/ 24352 w 212769"/>
              <a:gd name="connsiteY1-1354" fmla="*/ 56257 h 252100"/>
              <a:gd name="connsiteX2-1355" fmla="*/ 26138 w 212769"/>
              <a:gd name="connsiteY2-1356" fmla="*/ 90189 h 252100"/>
              <a:gd name="connsiteX3-1357" fmla="*/ 18994 w 212769"/>
              <a:gd name="connsiteY3-1358" fmla="*/ 100459 h 252100"/>
              <a:gd name="connsiteX4-1359" fmla="*/ 8279 w 212769"/>
              <a:gd name="connsiteY4-1360" fmla="*/ 100905 h 252100"/>
              <a:gd name="connsiteX5-1361" fmla="*/ 1525 w 212769"/>
              <a:gd name="connsiteY5-1362" fmla="*/ 82412 h 252100"/>
              <a:gd name="connsiteX6-1363" fmla="*/ 20780 w 212769"/>
              <a:gd name="connsiteY6-1364" fmla="*/ 56257 h 252100"/>
              <a:gd name="connsiteX7-1365" fmla="*/ 180102 w 212769"/>
              <a:gd name="connsiteY7-1366" fmla="*/ 3486 h 252100"/>
              <a:gd name="connsiteX8-1367" fmla="*/ 193469 w 212769"/>
              <a:gd name="connsiteY8-1368" fmla="*/ 19271 h 252100"/>
              <a:gd name="connsiteX9-1369" fmla="*/ 189247 w 212769"/>
              <a:gd name="connsiteY9-1370" fmla="*/ 40889 h 252100"/>
              <a:gd name="connsiteX10-1371" fmla="*/ 179407 w 212769"/>
              <a:gd name="connsiteY10-1372" fmla="*/ 58132 h 252100"/>
              <a:gd name="connsiteX11-1373" fmla="*/ 120301 w 212769"/>
              <a:gd name="connsiteY11-1374" fmla="*/ 127451 h 252100"/>
              <a:gd name="connsiteX12-1375" fmla="*/ 90878 w 212769"/>
              <a:gd name="connsiteY12-1376" fmla="*/ 172343 h 252100"/>
              <a:gd name="connsiteX13-1377" fmla="*/ 108291 w 212769"/>
              <a:gd name="connsiteY13-1378" fmla="*/ 182165 h 252100"/>
              <a:gd name="connsiteX14-1379" fmla="*/ 177050 w 212769"/>
              <a:gd name="connsiteY14-1380" fmla="*/ 182165 h 252100"/>
              <a:gd name="connsiteX15-1381" fmla="*/ 190891 w 212769"/>
              <a:gd name="connsiteY15-1382" fmla="*/ 172343 h 252100"/>
              <a:gd name="connsiteX16-1383" fmla="*/ 194909 w 212769"/>
              <a:gd name="connsiteY16-1384" fmla="*/ 132159 h 252100"/>
              <a:gd name="connsiteX17-1385" fmla="*/ 199374 w 212769"/>
              <a:gd name="connsiteY17-1386" fmla="*/ 132159 h 252100"/>
              <a:gd name="connsiteX18-1387" fmla="*/ 200714 w 212769"/>
              <a:gd name="connsiteY18-1388" fmla="*/ 159394 h 252100"/>
              <a:gd name="connsiteX19-1389" fmla="*/ 212769 w 212769"/>
              <a:gd name="connsiteY19-1390" fmla="*/ 178593 h 252100"/>
              <a:gd name="connsiteX20-1391" fmla="*/ 193785 w 212769"/>
              <a:gd name="connsiteY20-1392" fmla="*/ 201867 h 252100"/>
              <a:gd name="connsiteX21-1393" fmla="*/ 150833 w 212769"/>
              <a:gd name="connsiteY21-1394" fmla="*/ 201867 h 252100"/>
              <a:gd name="connsiteX22-1395" fmla="*/ 87205 w 212769"/>
              <a:gd name="connsiteY22-1396" fmla="*/ 190994 h 252100"/>
              <a:gd name="connsiteX23-1397" fmla="*/ 83288 w 212769"/>
              <a:gd name="connsiteY23-1398" fmla="*/ 154037 h 252100"/>
              <a:gd name="connsiteX24-1399" fmla="*/ 160976 w 212769"/>
              <a:gd name="connsiteY24-1400" fmla="*/ 32146 h 252100"/>
              <a:gd name="connsiteX25-1401" fmla="*/ 110970 w 212769"/>
              <a:gd name="connsiteY25-1402" fmla="*/ 32146 h 252100"/>
              <a:gd name="connsiteX26-1403" fmla="*/ 89539 w 212769"/>
              <a:gd name="connsiteY26-1404" fmla="*/ 34825 h 252100"/>
              <a:gd name="connsiteX27-1405" fmla="*/ 81502 w 212769"/>
              <a:gd name="connsiteY27-1406" fmla="*/ 26789 h 252100"/>
              <a:gd name="connsiteX28-1407" fmla="*/ 152594 w 212769"/>
              <a:gd name="connsiteY28-1408" fmla="*/ 14807 h 252100"/>
              <a:gd name="connsiteX29-1409" fmla="*/ 180102 w 212769"/>
              <a:gd name="connsiteY29-1410" fmla="*/ 3486 h 252100"/>
              <a:gd name="connsiteX30-1411" fmla="*/ 39533 w 212769"/>
              <a:gd name="connsiteY30-1412" fmla="*/ 0 h 252100"/>
              <a:gd name="connsiteX31-1413" fmla="*/ 60964 w 212769"/>
              <a:gd name="connsiteY31-1414" fmla="*/ 8929 h 252100"/>
              <a:gd name="connsiteX32-1415" fmla="*/ 52927 w 212769"/>
              <a:gd name="connsiteY32-1416" fmla="*/ 16073 h 252100"/>
              <a:gd name="connsiteX33-1417" fmla="*/ 52927 w 212769"/>
              <a:gd name="connsiteY33-1418" fmla="*/ 48220 h 252100"/>
              <a:gd name="connsiteX34-1419" fmla="*/ 77930 w 212769"/>
              <a:gd name="connsiteY34-1420" fmla="*/ 61168 h 252100"/>
              <a:gd name="connsiteX35-1421" fmla="*/ 82395 w 212769"/>
              <a:gd name="connsiteY35-1422" fmla="*/ 72776 h 252100"/>
              <a:gd name="connsiteX36-1423" fmla="*/ 77930 w 212769"/>
              <a:gd name="connsiteY36-1424" fmla="*/ 82599 h 252100"/>
              <a:gd name="connsiteX37-1425" fmla="*/ 69447 w 212769"/>
              <a:gd name="connsiteY37-1426" fmla="*/ 75009 h 252100"/>
              <a:gd name="connsiteX38-1427" fmla="*/ 52927 w 212769"/>
              <a:gd name="connsiteY38-1428" fmla="*/ 52685 h 252100"/>
              <a:gd name="connsiteX39-1429" fmla="*/ 57420 w 212769"/>
              <a:gd name="connsiteY39-1430" fmla="*/ 160101 h 252100"/>
              <a:gd name="connsiteX40-1431" fmla="*/ 56815 w 212769"/>
              <a:gd name="connsiteY40-1432" fmla="*/ 190434 h 252100"/>
              <a:gd name="connsiteX41-1433" fmla="*/ 51515 w 212769"/>
              <a:gd name="connsiteY41-1434" fmla="*/ 252100 h 252100"/>
              <a:gd name="connsiteX42-1435" fmla="*/ 40426 w 212769"/>
              <a:gd name="connsiteY42-1436" fmla="*/ 160734 h 252100"/>
              <a:gd name="connsiteX43-1437" fmla="*/ 40426 w 212769"/>
              <a:gd name="connsiteY43-1438" fmla="*/ 33039 h 252100"/>
              <a:gd name="connsiteX44-1439" fmla="*/ 39533 w 212769"/>
              <a:gd name="connsiteY44-1440" fmla="*/ 0 h 252100"/>
              <a:gd name="connsiteX0-1441" fmla="*/ 20780 w 212769"/>
              <a:gd name="connsiteY0-1442" fmla="*/ 56257 h 252100"/>
              <a:gd name="connsiteX1-1443" fmla="*/ 24352 w 212769"/>
              <a:gd name="connsiteY1-1444" fmla="*/ 56257 h 252100"/>
              <a:gd name="connsiteX2-1445" fmla="*/ 26138 w 212769"/>
              <a:gd name="connsiteY2-1446" fmla="*/ 90189 h 252100"/>
              <a:gd name="connsiteX3-1447" fmla="*/ 18994 w 212769"/>
              <a:gd name="connsiteY3-1448" fmla="*/ 100459 h 252100"/>
              <a:gd name="connsiteX4-1449" fmla="*/ 8279 w 212769"/>
              <a:gd name="connsiteY4-1450" fmla="*/ 100905 h 252100"/>
              <a:gd name="connsiteX5-1451" fmla="*/ 1525 w 212769"/>
              <a:gd name="connsiteY5-1452" fmla="*/ 82412 h 252100"/>
              <a:gd name="connsiteX6-1453" fmla="*/ 20780 w 212769"/>
              <a:gd name="connsiteY6-1454" fmla="*/ 56257 h 252100"/>
              <a:gd name="connsiteX7-1455" fmla="*/ 180102 w 212769"/>
              <a:gd name="connsiteY7-1456" fmla="*/ 3486 h 252100"/>
              <a:gd name="connsiteX8-1457" fmla="*/ 193469 w 212769"/>
              <a:gd name="connsiteY8-1458" fmla="*/ 19271 h 252100"/>
              <a:gd name="connsiteX9-1459" fmla="*/ 189247 w 212769"/>
              <a:gd name="connsiteY9-1460" fmla="*/ 40889 h 252100"/>
              <a:gd name="connsiteX10-1461" fmla="*/ 179407 w 212769"/>
              <a:gd name="connsiteY10-1462" fmla="*/ 58132 h 252100"/>
              <a:gd name="connsiteX11-1463" fmla="*/ 120301 w 212769"/>
              <a:gd name="connsiteY11-1464" fmla="*/ 127451 h 252100"/>
              <a:gd name="connsiteX12-1465" fmla="*/ 90878 w 212769"/>
              <a:gd name="connsiteY12-1466" fmla="*/ 172343 h 252100"/>
              <a:gd name="connsiteX13-1467" fmla="*/ 108291 w 212769"/>
              <a:gd name="connsiteY13-1468" fmla="*/ 182165 h 252100"/>
              <a:gd name="connsiteX14-1469" fmla="*/ 177050 w 212769"/>
              <a:gd name="connsiteY14-1470" fmla="*/ 182165 h 252100"/>
              <a:gd name="connsiteX15-1471" fmla="*/ 190891 w 212769"/>
              <a:gd name="connsiteY15-1472" fmla="*/ 172343 h 252100"/>
              <a:gd name="connsiteX16-1473" fmla="*/ 194909 w 212769"/>
              <a:gd name="connsiteY16-1474" fmla="*/ 132159 h 252100"/>
              <a:gd name="connsiteX17-1475" fmla="*/ 199374 w 212769"/>
              <a:gd name="connsiteY17-1476" fmla="*/ 132159 h 252100"/>
              <a:gd name="connsiteX18-1477" fmla="*/ 200714 w 212769"/>
              <a:gd name="connsiteY18-1478" fmla="*/ 159394 h 252100"/>
              <a:gd name="connsiteX19-1479" fmla="*/ 212769 w 212769"/>
              <a:gd name="connsiteY19-1480" fmla="*/ 178593 h 252100"/>
              <a:gd name="connsiteX20-1481" fmla="*/ 193785 w 212769"/>
              <a:gd name="connsiteY20-1482" fmla="*/ 201867 h 252100"/>
              <a:gd name="connsiteX21-1483" fmla="*/ 150833 w 212769"/>
              <a:gd name="connsiteY21-1484" fmla="*/ 201867 h 252100"/>
              <a:gd name="connsiteX22-1485" fmla="*/ 87205 w 212769"/>
              <a:gd name="connsiteY22-1486" fmla="*/ 190994 h 252100"/>
              <a:gd name="connsiteX23-1487" fmla="*/ 83288 w 212769"/>
              <a:gd name="connsiteY23-1488" fmla="*/ 154037 h 252100"/>
              <a:gd name="connsiteX24-1489" fmla="*/ 160976 w 212769"/>
              <a:gd name="connsiteY24-1490" fmla="*/ 32146 h 252100"/>
              <a:gd name="connsiteX25-1491" fmla="*/ 110970 w 212769"/>
              <a:gd name="connsiteY25-1492" fmla="*/ 32146 h 252100"/>
              <a:gd name="connsiteX26-1493" fmla="*/ 89539 w 212769"/>
              <a:gd name="connsiteY26-1494" fmla="*/ 34825 h 252100"/>
              <a:gd name="connsiteX27-1495" fmla="*/ 81502 w 212769"/>
              <a:gd name="connsiteY27-1496" fmla="*/ 26789 h 252100"/>
              <a:gd name="connsiteX28-1497" fmla="*/ 152594 w 212769"/>
              <a:gd name="connsiteY28-1498" fmla="*/ 14807 h 252100"/>
              <a:gd name="connsiteX29-1499" fmla="*/ 180102 w 212769"/>
              <a:gd name="connsiteY29-1500" fmla="*/ 3486 h 252100"/>
              <a:gd name="connsiteX30-1501" fmla="*/ 39533 w 212769"/>
              <a:gd name="connsiteY30-1502" fmla="*/ 0 h 252100"/>
              <a:gd name="connsiteX31-1503" fmla="*/ 60964 w 212769"/>
              <a:gd name="connsiteY31-1504" fmla="*/ 8929 h 252100"/>
              <a:gd name="connsiteX32-1505" fmla="*/ 52927 w 212769"/>
              <a:gd name="connsiteY32-1506" fmla="*/ 16073 h 252100"/>
              <a:gd name="connsiteX33-1507" fmla="*/ 52927 w 212769"/>
              <a:gd name="connsiteY33-1508" fmla="*/ 48220 h 252100"/>
              <a:gd name="connsiteX34-1509" fmla="*/ 95903 w 212769"/>
              <a:gd name="connsiteY34-1510" fmla="*/ 58173 h 252100"/>
              <a:gd name="connsiteX35-1511" fmla="*/ 82395 w 212769"/>
              <a:gd name="connsiteY35-1512" fmla="*/ 72776 h 252100"/>
              <a:gd name="connsiteX36-1513" fmla="*/ 77930 w 212769"/>
              <a:gd name="connsiteY36-1514" fmla="*/ 82599 h 252100"/>
              <a:gd name="connsiteX37-1515" fmla="*/ 69447 w 212769"/>
              <a:gd name="connsiteY37-1516" fmla="*/ 75009 h 252100"/>
              <a:gd name="connsiteX38-1517" fmla="*/ 52927 w 212769"/>
              <a:gd name="connsiteY38-1518" fmla="*/ 52685 h 252100"/>
              <a:gd name="connsiteX39-1519" fmla="*/ 57420 w 212769"/>
              <a:gd name="connsiteY39-1520" fmla="*/ 160101 h 252100"/>
              <a:gd name="connsiteX40-1521" fmla="*/ 56815 w 212769"/>
              <a:gd name="connsiteY40-1522" fmla="*/ 190434 h 252100"/>
              <a:gd name="connsiteX41-1523" fmla="*/ 51515 w 212769"/>
              <a:gd name="connsiteY41-1524" fmla="*/ 252100 h 252100"/>
              <a:gd name="connsiteX42-1525" fmla="*/ 40426 w 212769"/>
              <a:gd name="connsiteY42-1526" fmla="*/ 160734 h 252100"/>
              <a:gd name="connsiteX43-1527" fmla="*/ 40426 w 212769"/>
              <a:gd name="connsiteY43-1528" fmla="*/ 33039 h 252100"/>
              <a:gd name="connsiteX44-1529" fmla="*/ 39533 w 212769"/>
              <a:gd name="connsiteY44-1530" fmla="*/ 0 h 252100"/>
              <a:gd name="connsiteX0-1531" fmla="*/ 20780 w 212769"/>
              <a:gd name="connsiteY0-1532" fmla="*/ 56257 h 252100"/>
              <a:gd name="connsiteX1-1533" fmla="*/ 24352 w 212769"/>
              <a:gd name="connsiteY1-1534" fmla="*/ 56257 h 252100"/>
              <a:gd name="connsiteX2-1535" fmla="*/ 26138 w 212769"/>
              <a:gd name="connsiteY2-1536" fmla="*/ 90189 h 252100"/>
              <a:gd name="connsiteX3-1537" fmla="*/ 18994 w 212769"/>
              <a:gd name="connsiteY3-1538" fmla="*/ 100459 h 252100"/>
              <a:gd name="connsiteX4-1539" fmla="*/ 8279 w 212769"/>
              <a:gd name="connsiteY4-1540" fmla="*/ 100905 h 252100"/>
              <a:gd name="connsiteX5-1541" fmla="*/ 1525 w 212769"/>
              <a:gd name="connsiteY5-1542" fmla="*/ 82412 h 252100"/>
              <a:gd name="connsiteX6-1543" fmla="*/ 20780 w 212769"/>
              <a:gd name="connsiteY6-1544" fmla="*/ 56257 h 252100"/>
              <a:gd name="connsiteX7-1545" fmla="*/ 180102 w 212769"/>
              <a:gd name="connsiteY7-1546" fmla="*/ 3486 h 252100"/>
              <a:gd name="connsiteX8-1547" fmla="*/ 193469 w 212769"/>
              <a:gd name="connsiteY8-1548" fmla="*/ 19271 h 252100"/>
              <a:gd name="connsiteX9-1549" fmla="*/ 189247 w 212769"/>
              <a:gd name="connsiteY9-1550" fmla="*/ 40889 h 252100"/>
              <a:gd name="connsiteX10-1551" fmla="*/ 179407 w 212769"/>
              <a:gd name="connsiteY10-1552" fmla="*/ 58132 h 252100"/>
              <a:gd name="connsiteX11-1553" fmla="*/ 120301 w 212769"/>
              <a:gd name="connsiteY11-1554" fmla="*/ 127451 h 252100"/>
              <a:gd name="connsiteX12-1555" fmla="*/ 90878 w 212769"/>
              <a:gd name="connsiteY12-1556" fmla="*/ 172343 h 252100"/>
              <a:gd name="connsiteX13-1557" fmla="*/ 108291 w 212769"/>
              <a:gd name="connsiteY13-1558" fmla="*/ 182165 h 252100"/>
              <a:gd name="connsiteX14-1559" fmla="*/ 177050 w 212769"/>
              <a:gd name="connsiteY14-1560" fmla="*/ 182165 h 252100"/>
              <a:gd name="connsiteX15-1561" fmla="*/ 190891 w 212769"/>
              <a:gd name="connsiteY15-1562" fmla="*/ 172343 h 252100"/>
              <a:gd name="connsiteX16-1563" fmla="*/ 194909 w 212769"/>
              <a:gd name="connsiteY16-1564" fmla="*/ 132159 h 252100"/>
              <a:gd name="connsiteX17-1565" fmla="*/ 199374 w 212769"/>
              <a:gd name="connsiteY17-1566" fmla="*/ 132159 h 252100"/>
              <a:gd name="connsiteX18-1567" fmla="*/ 200714 w 212769"/>
              <a:gd name="connsiteY18-1568" fmla="*/ 159394 h 252100"/>
              <a:gd name="connsiteX19-1569" fmla="*/ 212769 w 212769"/>
              <a:gd name="connsiteY19-1570" fmla="*/ 178593 h 252100"/>
              <a:gd name="connsiteX20-1571" fmla="*/ 193785 w 212769"/>
              <a:gd name="connsiteY20-1572" fmla="*/ 201867 h 252100"/>
              <a:gd name="connsiteX21-1573" fmla="*/ 150833 w 212769"/>
              <a:gd name="connsiteY21-1574" fmla="*/ 201867 h 252100"/>
              <a:gd name="connsiteX22-1575" fmla="*/ 87205 w 212769"/>
              <a:gd name="connsiteY22-1576" fmla="*/ 190994 h 252100"/>
              <a:gd name="connsiteX23-1577" fmla="*/ 83288 w 212769"/>
              <a:gd name="connsiteY23-1578" fmla="*/ 154037 h 252100"/>
              <a:gd name="connsiteX24-1579" fmla="*/ 160976 w 212769"/>
              <a:gd name="connsiteY24-1580" fmla="*/ 32146 h 252100"/>
              <a:gd name="connsiteX25-1581" fmla="*/ 110970 w 212769"/>
              <a:gd name="connsiteY25-1582" fmla="*/ 32146 h 252100"/>
              <a:gd name="connsiteX26-1583" fmla="*/ 89539 w 212769"/>
              <a:gd name="connsiteY26-1584" fmla="*/ 34825 h 252100"/>
              <a:gd name="connsiteX27-1585" fmla="*/ 81502 w 212769"/>
              <a:gd name="connsiteY27-1586" fmla="*/ 26789 h 252100"/>
              <a:gd name="connsiteX28-1587" fmla="*/ 152594 w 212769"/>
              <a:gd name="connsiteY28-1588" fmla="*/ 14807 h 252100"/>
              <a:gd name="connsiteX29-1589" fmla="*/ 180102 w 212769"/>
              <a:gd name="connsiteY29-1590" fmla="*/ 3486 h 252100"/>
              <a:gd name="connsiteX30-1591" fmla="*/ 39533 w 212769"/>
              <a:gd name="connsiteY30-1592" fmla="*/ 0 h 252100"/>
              <a:gd name="connsiteX31-1593" fmla="*/ 60964 w 212769"/>
              <a:gd name="connsiteY31-1594" fmla="*/ 8929 h 252100"/>
              <a:gd name="connsiteX32-1595" fmla="*/ 52927 w 212769"/>
              <a:gd name="connsiteY32-1596" fmla="*/ 16073 h 252100"/>
              <a:gd name="connsiteX33-1597" fmla="*/ 52927 w 212769"/>
              <a:gd name="connsiteY33-1598" fmla="*/ 48220 h 252100"/>
              <a:gd name="connsiteX34-1599" fmla="*/ 95903 w 212769"/>
              <a:gd name="connsiteY34-1600" fmla="*/ 58173 h 252100"/>
              <a:gd name="connsiteX35-1601" fmla="*/ 82395 w 212769"/>
              <a:gd name="connsiteY35-1602" fmla="*/ 72776 h 252100"/>
              <a:gd name="connsiteX36-1603" fmla="*/ 77930 w 212769"/>
              <a:gd name="connsiteY36-1604" fmla="*/ 82599 h 252100"/>
              <a:gd name="connsiteX37-1605" fmla="*/ 69447 w 212769"/>
              <a:gd name="connsiteY37-1606" fmla="*/ 79502 h 252100"/>
              <a:gd name="connsiteX38-1607" fmla="*/ 52927 w 212769"/>
              <a:gd name="connsiteY38-1608" fmla="*/ 52685 h 252100"/>
              <a:gd name="connsiteX39-1609" fmla="*/ 57420 w 212769"/>
              <a:gd name="connsiteY39-1610" fmla="*/ 160101 h 252100"/>
              <a:gd name="connsiteX40-1611" fmla="*/ 56815 w 212769"/>
              <a:gd name="connsiteY40-1612" fmla="*/ 190434 h 252100"/>
              <a:gd name="connsiteX41-1613" fmla="*/ 51515 w 212769"/>
              <a:gd name="connsiteY41-1614" fmla="*/ 252100 h 252100"/>
              <a:gd name="connsiteX42-1615" fmla="*/ 40426 w 212769"/>
              <a:gd name="connsiteY42-1616" fmla="*/ 160734 h 252100"/>
              <a:gd name="connsiteX43-1617" fmla="*/ 40426 w 212769"/>
              <a:gd name="connsiteY43-1618" fmla="*/ 33039 h 252100"/>
              <a:gd name="connsiteX44-1619" fmla="*/ 39533 w 212769"/>
              <a:gd name="connsiteY44-1620" fmla="*/ 0 h 252100"/>
            </a:gdLst>
            <a:ahLst/>
            <a:cxnLst>
              <a:cxn ang="0">
                <a:pos x="connsiteX0-1531" y="connsiteY0-1532"/>
              </a:cxn>
              <a:cxn ang="0">
                <a:pos x="connsiteX1-1533" y="connsiteY1-1534"/>
              </a:cxn>
              <a:cxn ang="0">
                <a:pos x="connsiteX2-1535" y="connsiteY2-1536"/>
              </a:cxn>
              <a:cxn ang="0">
                <a:pos x="connsiteX3-1537" y="connsiteY3-1538"/>
              </a:cxn>
              <a:cxn ang="0">
                <a:pos x="connsiteX4-1539" y="connsiteY4-1540"/>
              </a:cxn>
              <a:cxn ang="0">
                <a:pos x="connsiteX5-1541" y="connsiteY5-1542"/>
              </a:cxn>
              <a:cxn ang="0">
                <a:pos x="connsiteX6-1543" y="connsiteY6-1544"/>
              </a:cxn>
              <a:cxn ang="0">
                <a:pos x="connsiteX7-1545" y="connsiteY7-1546"/>
              </a:cxn>
              <a:cxn ang="0">
                <a:pos x="connsiteX8-1547" y="connsiteY8-1548"/>
              </a:cxn>
              <a:cxn ang="0">
                <a:pos x="connsiteX9-1549" y="connsiteY9-1550"/>
              </a:cxn>
              <a:cxn ang="0">
                <a:pos x="connsiteX10-1551" y="connsiteY10-1552"/>
              </a:cxn>
              <a:cxn ang="0">
                <a:pos x="connsiteX11-1553" y="connsiteY11-1554"/>
              </a:cxn>
              <a:cxn ang="0">
                <a:pos x="connsiteX12-1555" y="connsiteY12-1556"/>
              </a:cxn>
              <a:cxn ang="0">
                <a:pos x="connsiteX13-1557" y="connsiteY13-1558"/>
              </a:cxn>
              <a:cxn ang="0">
                <a:pos x="connsiteX14-1559" y="connsiteY14-1560"/>
              </a:cxn>
              <a:cxn ang="0">
                <a:pos x="connsiteX15-1561" y="connsiteY15-1562"/>
              </a:cxn>
              <a:cxn ang="0">
                <a:pos x="connsiteX16-1563" y="connsiteY16-1564"/>
              </a:cxn>
              <a:cxn ang="0">
                <a:pos x="connsiteX17-1565" y="connsiteY17-1566"/>
              </a:cxn>
              <a:cxn ang="0">
                <a:pos x="connsiteX18-1567" y="connsiteY18-1568"/>
              </a:cxn>
              <a:cxn ang="0">
                <a:pos x="connsiteX19-1569" y="connsiteY19-1570"/>
              </a:cxn>
              <a:cxn ang="0">
                <a:pos x="connsiteX20-1571" y="connsiteY20-1572"/>
              </a:cxn>
              <a:cxn ang="0">
                <a:pos x="connsiteX21-1573" y="connsiteY21-1574"/>
              </a:cxn>
              <a:cxn ang="0">
                <a:pos x="connsiteX22-1575" y="connsiteY22-1576"/>
              </a:cxn>
              <a:cxn ang="0">
                <a:pos x="connsiteX23-1577" y="connsiteY23-1578"/>
              </a:cxn>
              <a:cxn ang="0">
                <a:pos x="connsiteX24-1579" y="connsiteY24-1580"/>
              </a:cxn>
              <a:cxn ang="0">
                <a:pos x="connsiteX25-1581" y="connsiteY25-1582"/>
              </a:cxn>
              <a:cxn ang="0">
                <a:pos x="connsiteX26-1583" y="connsiteY26-1584"/>
              </a:cxn>
              <a:cxn ang="0">
                <a:pos x="connsiteX27-1585" y="connsiteY27-1586"/>
              </a:cxn>
              <a:cxn ang="0">
                <a:pos x="connsiteX28-1587" y="connsiteY28-1588"/>
              </a:cxn>
              <a:cxn ang="0">
                <a:pos x="connsiteX29-1589" y="connsiteY29-1590"/>
              </a:cxn>
              <a:cxn ang="0">
                <a:pos x="connsiteX30-1591" y="connsiteY30-1592"/>
              </a:cxn>
              <a:cxn ang="0">
                <a:pos x="connsiteX31-1593" y="connsiteY31-1594"/>
              </a:cxn>
              <a:cxn ang="0">
                <a:pos x="connsiteX32-1595" y="connsiteY32-1596"/>
              </a:cxn>
              <a:cxn ang="0">
                <a:pos x="connsiteX33-1597" y="connsiteY33-1598"/>
              </a:cxn>
              <a:cxn ang="0">
                <a:pos x="connsiteX34-1599" y="connsiteY34-1600"/>
              </a:cxn>
              <a:cxn ang="0">
                <a:pos x="connsiteX35-1601" y="connsiteY35-1602"/>
              </a:cxn>
              <a:cxn ang="0">
                <a:pos x="connsiteX36-1603" y="connsiteY36-1604"/>
              </a:cxn>
              <a:cxn ang="0">
                <a:pos x="connsiteX37-1605" y="connsiteY37-1606"/>
              </a:cxn>
              <a:cxn ang="0">
                <a:pos x="connsiteX38-1607" y="connsiteY38-1608"/>
              </a:cxn>
              <a:cxn ang="0">
                <a:pos x="connsiteX39-1609" y="connsiteY39-1610"/>
              </a:cxn>
              <a:cxn ang="0">
                <a:pos x="connsiteX40-1611" y="connsiteY40-1612"/>
              </a:cxn>
              <a:cxn ang="0">
                <a:pos x="connsiteX41-1613" y="connsiteY41-1614"/>
              </a:cxn>
              <a:cxn ang="0">
                <a:pos x="connsiteX42-1615" y="connsiteY42-1616"/>
              </a:cxn>
              <a:cxn ang="0">
                <a:pos x="connsiteX43-1617" y="connsiteY43-1618"/>
              </a:cxn>
              <a:cxn ang="0">
                <a:pos x="connsiteX44-1619" y="connsiteY44-1620"/>
              </a:cxn>
            </a:cxnLst>
            <a:rect l="l" t="t" r="r" b="b"/>
            <a:pathLst>
              <a:path w="212769" h="252100">
                <a:moveTo>
                  <a:pt x="20780" y="56257"/>
                </a:moveTo>
                <a:lnTo>
                  <a:pt x="24352" y="56257"/>
                </a:lnTo>
                <a:cubicBezTo>
                  <a:pt x="26733" y="73521"/>
                  <a:pt x="27329" y="84832"/>
                  <a:pt x="26138" y="90189"/>
                </a:cubicBezTo>
                <a:cubicBezTo>
                  <a:pt x="24948" y="95547"/>
                  <a:pt x="22566" y="98970"/>
                  <a:pt x="18994" y="100459"/>
                </a:cubicBezTo>
                <a:cubicBezTo>
                  <a:pt x="15423" y="101947"/>
                  <a:pt x="11190" y="103913"/>
                  <a:pt x="8279" y="100905"/>
                </a:cubicBezTo>
                <a:cubicBezTo>
                  <a:pt x="5368" y="97897"/>
                  <a:pt x="-3535" y="89556"/>
                  <a:pt x="1525" y="82412"/>
                </a:cubicBezTo>
                <a:cubicBezTo>
                  <a:pt x="6585" y="75269"/>
                  <a:pt x="18994" y="70544"/>
                  <a:pt x="20780" y="56257"/>
                </a:cubicBezTo>
                <a:close/>
                <a:moveTo>
                  <a:pt x="180102" y="3486"/>
                </a:moveTo>
                <a:lnTo>
                  <a:pt x="193469" y="19271"/>
                </a:lnTo>
                <a:cubicBezTo>
                  <a:pt x="187515" y="21057"/>
                  <a:pt x="191591" y="34412"/>
                  <a:pt x="189247" y="40889"/>
                </a:cubicBezTo>
                <a:cubicBezTo>
                  <a:pt x="186903" y="47366"/>
                  <a:pt x="190898" y="43705"/>
                  <a:pt x="179407" y="58132"/>
                </a:cubicBezTo>
                <a:cubicBezTo>
                  <a:pt x="167916" y="72559"/>
                  <a:pt x="135056" y="108416"/>
                  <a:pt x="120301" y="127451"/>
                </a:cubicBezTo>
                <a:cubicBezTo>
                  <a:pt x="105546" y="146486"/>
                  <a:pt x="92880" y="163224"/>
                  <a:pt x="90878" y="172343"/>
                </a:cubicBezTo>
                <a:cubicBezTo>
                  <a:pt x="88876" y="181462"/>
                  <a:pt x="95790" y="182165"/>
                  <a:pt x="108291" y="182165"/>
                </a:cubicBezTo>
                <a:lnTo>
                  <a:pt x="177050" y="182165"/>
                </a:lnTo>
                <a:cubicBezTo>
                  <a:pt x="184194" y="182165"/>
                  <a:pt x="188807" y="178891"/>
                  <a:pt x="190891" y="172343"/>
                </a:cubicBezTo>
                <a:cubicBezTo>
                  <a:pt x="192974" y="165794"/>
                  <a:pt x="194314" y="152400"/>
                  <a:pt x="194909" y="132159"/>
                </a:cubicBezTo>
                <a:lnTo>
                  <a:pt x="199374" y="132159"/>
                </a:lnTo>
                <a:cubicBezTo>
                  <a:pt x="199374" y="139303"/>
                  <a:pt x="199821" y="148381"/>
                  <a:pt x="200714" y="159394"/>
                </a:cubicBezTo>
                <a:cubicBezTo>
                  <a:pt x="201607" y="170408"/>
                  <a:pt x="205625" y="176807"/>
                  <a:pt x="212769" y="178593"/>
                </a:cubicBezTo>
                <a:cubicBezTo>
                  <a:pt x="208006" y="188118"/>
                  <a:pt x="208667" y="201867"/>
                  <a:pt x="193785" y="201867"/>
                </a:cubicBezTo>
                <a:lnTo>
                  <a:pt x="150833" y="201867"/>
                </a:lnTo>
                <a:cubicBezTo>
                  <a:pt x="135950" y="202462"/>
                  <a:pt x="98463" y="198966"/>
                  <a:pt x="87205" y="190994"/>
                </a:cubicBezTo>
                <a:cubicBezTo>
                  <a:pt x="75948" y="183022"/>
                  <a:pt x="70993" y="180512"/>
                  <a:pt x="83288" y="154037"/>
                </a:cubicBezTo>
                <a:cubicBezTo>
                  <a:pt x="95583" y="127562"/>
                  <a:pt x="115137" y="100607"/>
                  <a:pt x="160976" y="32146"/>
                </a:cubicBezTo>
                <a:lnTo>
                  <a:pt x="110970" y="32146"/>
                </a:lnTo>
                <a:cubicBezTo>
                  <a:pt x="103231" y="32146"/>
                  <a:pt x="96087" y="33039"/>
                  <a:pt x="89539" y="34825"/>
                </a:cubicBezTo>
                <a:lnTo>
                  <a:pt x="81502" y="26789"/>
                </a:lnTo>
                <a:lnTo>
                  <a:pt x="152594" y="14807"/>
                </a:lnTo>
                <a:lnTo>
                  <a:pt x="180102" y="3486"/>
                </a:lnTo>
                <a:close/>
                <a:moveTo>
                  <a:pt x="39533" y="0"/>
                </a:moveTo>
                <a:lnTo>
                  <a:pt x="60964" y="8929"/>
                </a:lnTo>
                <a:lnTo>
                  <a:pt x="52927" y="16073"/>
                </a:lnTo>
                <a:lnTo>
                  <a:pt x="52927" y="48220"/>
                </a:lnTo>
                <a:cubicBezTo>
                  <a:pt x="66024" y="53578"/>
                  <a:pt x="92331" y="54899"/>
                  <a:pt x="95903" y="58173"/>
                </a:cubicBezTo>
                <a:cubicBezTo>
                  <a:pt x="99475" y="61447"/>
                  <a:pt x="85391" y="68705"/>
                  <a:pt x="82395" y="72776"/>
                </a:cubicBezTo>
                <a:cubicBezTo>
                  <a:pt x="79399" y="76847"/>
                  <a:pt x="80088" y="81478"/>
                  <a:pt x="77930" y="82599"/>
                </a:cubicBezTo>
                <a:cubicBezTo>
                  <a:pt x="75772" y="83720"/>
                  <a:pt x="72721" y="86646"/>
                  <a:pt x="69447" y="79502"/>
                </a:cubicBezTo>
                <a:cubicBezTo>
                  <a:pt x="66173" y="72358"/>
                  <a:pt x="60666" y="60424"/>
                  <a:pt x="52927" y="52685"/>
                </a:cubicBezTo>
                <a:lnTo>
                  <a:pt x="57420" y="160101"/>
                </a:lnTo>
                <a:cubicBezTo>
                  <a:pt x="57420" y="171412"/>
                  <a:pt x="56220" y="178527"/>
                  <a:pt x="56815" y="190434"/>
                </a:cubicBezTo>
                <a:cubicBezTo>
                  <a:pt x="56047" y="207495"/>
                  <a:pt x="52283" y="238035"/>
                  <a:pt x="51515" y="252100"/>
                </a:cubicBezTo>
                <a:cubicBezTo>
                  <a:pt x="52110" y="234241"/>
                  <a:pt x="40426" y="173831"/>
                  <a:pt x="40426" y="160734"/>
                </a:cubicBezTo>
                <a:lnTo>
                  <a:pt x="40426" y="33039"/>
                </a:lnTo>
                <a:cubicBezTo>
                  <a:pt x="40426" y="22324"/>
                  <a:pt x="40128" y="11310"/>
                  <a:pt x="39533" y="0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14670" y="870585"/>
            <a:ext cx="350520" cy="11525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96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甲午年  小满</a:t>
            </a:r>
            <a:endParaRPr lang="en-US" altLang="zh-CN" sz="1100" dirty="0">
              <a:solidFill>
                <a:srgbClr val="96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33</Words>
  <Application>Microsoft Office PowerPoint</Application>
  <PresentationFormat>自定义</PresentationFormat>
  <Paragraphs>12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17</cp:revision>
  <dcterms:created xsi:type="dcterms:W3CDTF">2014-05-22T03:44:00Z</dcterms:created>
  <dcterms:modified xsi:type="dcterms:W3CDTF">2016-10-07T06:31:39Z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