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4.jpg" ContentType="image/pn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9" r:id="rId2"/>
    <p:sldId id="257" r:id="rId3"/>
    <p:sldId id="258" r:id="rId4"/>
    <p:sldId id="329" r:id="rId5"/>
    <p:sldId id="299" r:id="rId6"/>
    <p:sldId id="334" r:id="rId7"/>
    <p:sldId id="309" r:id="rId8"/>
    <p:sldId id="260" r:id="rId9"/>
    <p:sldId id="337" r:id="rId10"/>
    <p:sldId id="328" r:id="rId11"/>
    <p:sldId id="315" r:id="rId12"/>
    <p:sldId id="324" r:id="rId13"/>
    <p:sldId id="261" r:id="rId14"/>
    <p:sldId id="326" r:id="rId15"/>
    <p:sldId id="336" r:id="rId16"/>
    <p:sldId id="331" r:id="rId17"/>
    <p:sldId id="313" r:id="rId18"/>
    <p:sldId id="338" r:id="rId19"/>
    <p:sldId id="262" r:id="rId20"/>
    <p:sldId id="312" r:id="rId21"/>
    <p:sldId id="335" r:id="rId22"/>
    <p:sldId id="339" r:id="rId23"/>
  </p:sldIdLst>
  <p:sldSz cx="9144000" cy="5145088"/>
  <p:notesSz cx="6858000" cy="9144000"/>
  <p:custDataLst>
    <p:tags r:id="rId2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09" autoAdjust="0"/>
    <p:restoredTop sz="94660"/>
  </p:normalViewPr>
  <p:slideViewPr>
    <p:cSldViewPr snapToGrid="0">
      <p:cViewPr varScale="1">
        <p:scale>
          <a:sx n="104" d="100"/>
          <a:sy n="104" d="100"/>
        </p:scale>
        <p:origin x="120" y="810"/>
      </p:cViewPr>
      <p:guideLst/>
    </p:cSldViewPr>
  </p:slideViewPr>
  <p:notesTextViewPr>
    <p:cViewPr>
      <p:scale>
        <a:sx n="1" d="1"/>
        <a:sy n="1" d="1"/>
      </p:scale>
      <p:origin x="0" y="0"/>
    </p:cViewPr>
  </p:notesTextViewPr>
  <p:sorterViewPr>
    <p:cViewPr>
      <p:scale>
        <a:sx n="30" d="100"/>
        <a:sy n="3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Series 1</c:v>
                </c:pt>
              </c:strCache>
            </c:strRef>
          </c:tx>
          <c:spPr>
            <a:solidFill>
              <a:schemeClr val="accent6"/>
            </a:solidFill>
            <a:ln>
              <a:noFill/>
            </a:ln>
            <a:effectLst/>
          </c:spPr>
          <c:invertIfNegative val="0"/>
          <c:cat>
            <c:strRef>
              <c:f>Sheet1!$A$2:$A$5</c:f>
              <c:strCache>
                <c:ptCount val="4"/>
                <c:pt idx="0">
                  <c:v>New Brand</c:v>
                </c:pt>
                <c:pt idx="1">
                  <c:v>Marketing</c:v>
                </c:pt>
                <c:pt idx="2">
                  <c:v>Social</c:v>
                </c:pt>
                <c:pt idx="3">
                  <c:v>Management</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E55-4811-BCBC-4BE4C7553E9C}"/>
            </c:ext>
          </c:extLst>
        </c:ser>
        <c:ser>
          <c:idx val="1"/>
          <c:order val="1"/>
          <c:tx>
            <c:strRef>
              <c:f>Sheet1!$C$1</c:f>
              <c:strCache>
                <c:ptCount val="1"/>
                <c:pt idx="0">
                  <c:v>Series 2</c:v>
                </c:pt>
              </c:strCache>
            </c:strRef>
          </c:tx>
          <c:spPr>
            <a:solidFill>
              <a:schemeClr val="accent1"/>
            </a:solidFill>
            <a:ln>
              <a:noFill/>
            </a:ln>
            <a:effectLst/>
          </c:spPr>
          <c:invertIfNegative val="0"/>
          <c:cat>
            <c:strRef>
              <c:f>Sheet1!$A$2:$A$5</c:f>
              <c:strCache>
                <c:ptCount val="4"/>
                <c:pt idx="0">
                  <c:v>New Brand</c:v>
                </c:pt>
                <c:pt idx="1">
                  <c:v>Marketing</c:v>
                </c:pt>
                <c:pt idx="2">
                  <c:v>Social</c:v>
                </c:pt>
                <c:pt idx="3">
                  <c:v>Management</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E55-4811-BCBC-4BE4C7553E9C}"/>
            </c:ext>
          </c:extLst>
        </c:ser>
        <c:ser>
          <c:idx val="2"/>
          <c:order val="2"/>
          <c:tx>
            <c:strRef>
              <c:f>Sheet1!$D$1</c:f>
              <c:strCache>
                <c:ptCount val="1"/>
                <c:pt idx="0">
                  <c:v>Series 3</c:v>
                </c:pt>
              </c:strCache>
            </c:strRef>
          </c:tx>
          <c:spPr>
            <a:solidFill>
              <a:schemeClr val="bg1">
                <a:lumMod val="65000"/>
              </a:schemeClr>
            </a:solidFill>
            <a:ln>
              <a:noFill/>
            </a:ln>
            <a:effectLst/>
          </c:spPr>
          <c:invertIfNegative val="0"/>
          <c:cat>
            <c:strRef>
              <c:f>Sheet1!$A$2:$A$5</c:f>
              <c:strCache>
                <c:ptCount val="4"/>
                <c:pt idx="0">
                  <c:v>New Brand</c:v>
                </c:pt>
                <c:pt idx="1">
                  <c:v>Marketing</c:v>
                </c:pt>
                <c:pt idx="2">
                  <c:v>Social</c:v>
                </c:pt>
                <c:pt idx="3">
                  <c:v>Management</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E55-4811-BCBC-4BE4C7553E9C}"/>
            </c:ext>
          </c:extLst>
        </c:ser>
        <c:dLbls>
          <c:showLegendKey val="0"/>
          <c:showVal val="0"/>
          <c:showCatName val="0"/>
          <c:showSerName val="0"/>
          <c:showPercent val="0"/>
          <c:showBubbleSize val="0"/>
        </c:dLbls>
        <c:gapWidth val="150"/>
        <c:overlap val="100"/>
        <c:axId val="567914352"/>
        <c:axId val="567914744"/>
      </c:barChart>
      <c:catAx>
        <c:axId val="56791435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567914744"/>
        <c:crosses val="autoZero"/>
        <c:auto val="1"/>
        <c:lblAlgn val="ctr"/>
        <c:lblOffset val="100"/>
        <c:noMultiLvlLbl val="0"/>
      </c:catAx>
      <c:valAx>
        <c:axId val="56791474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567914352"/>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81DDED-DEA9-4EF2-9CF6-5E9331F1F431}"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3E378C-B1BD-42A4-A90D-B21CF5F9DEE8}" type="slidenum">
              <a:rPr lang="zh-CN" altLang="en-US" smtClean="0"/>
              <a:t>‹#›</a:t>
            </a:fld>
            <a:endParaRPr lang="zh-CN" altLang="en-US"/>
          </a:p>
        </p:txBody>
      </p:sp>
    </p:spTree>
    <p:extLst>
      <p:ext uri="{BB962C8B-B14F-4D97-AF65-F5344CB8AC3E}">
        <p14:creationId xmlns:p14="http://schemas.microsoft.com/office/powerpoint/2010/main" val="2299222877"/>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3E378C-B1BD-42A4-A90D-B21CF5F9DEE8}" type="slidenum">
              <a:rPr lang="zh-CN" altLang="en-US" smtClean="0"/>
              <a:t>1</a:t>
            </a:fld>
            <a:endParaRPr lang="zh-CN" altLang="en-US"/>
          </a:p>
        </p:txBody>
      </p:sp>
    </p:spTree>
    <p:extLst>
      <p:ext uri="{BB962C8B-B14F-4D97-AF65-F5344CB8AC3E}">
        <p14:creationId xmlns:p14="http://schemas.microsoft.com/office/powerpoint/2010/main" val="23497217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3E378C-B1BD-42A4-A90D-B21CF5F9DEE8}" type="slidenum">
              <a:rPr lang="zh-CN" altLang="en-US" smtClean="0"/>
              <a:t>10</a:t>
            </a:fld>
            <a:endParaRPr lang="zh-CN" altLang="en-US"/>
          </a:p>
        </p:txBody>
      </p:sp>
    </p:spTree>
    <p:extLst>
      <p:ext uri="{BB962C8B-B14F-4D97-AF65-F5344CB8AC3E}">
        <p14:creationId xmlns:p14="http://schemas.microsoft.com/office/powerpoint/2010/main" val="19720078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0AF72C-DB1A-45F9-95C8-590636234137}" type="slidenum">
              <a:rPr lang="zh-CN" altLang="en-US" smtClean="0"/>
              <a:t>11</a:t>
            </a:fld>
            <a:endParaRPr lang="zh-CN" altLang="en-US"/>
          </a:p>
        </p:txBody>
      </p:sp>
    </p:spTree>
    <p:extLst>
      <p:ext uri="{BB962C8B-B14F-4D97-AF65-F5344CB8AC3E}">
        <p14:creationId xmlns:p14="http://schemas.microsoft.com/office/powerpoint/2010/main" val="15274548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pPr/>
              <a:t>12</a:t>
            </a:fld>
            <a:endParaRPr lang="zh-CN" altLang="en-US"/>
          </a:p>
        </p:txBody>
      </p:sp>
    </p:spTree>
    <p:extLst>
      <p:ext uri="{BB962C8B-B14F-4D97-AF65-F5344CB8AC3E}">
        <p14:creationId xmlns:p14="http://schemas.microsoft.com/office/powerpoint/2010/main" val="18889212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3556978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3E378C-B1BD-42A4-A90D-B21CF5F9DEE8}" type="slidenum">
              <a:rPr lang="zh-CN" altLang="en-US" smtClean="0"/>
              <a:t>14</a:t>
            </a:fld>
            <a:endParaRPr lang="zh-CN" altLang="en-US"/>
          </a:p>
        </p:txBody>
      </p:sp>
    </p:spTree>
    <p:extLst>
      <p:ext uri="{BB962C8B-B14F-4D97-AF65-F5344CB8AC3E}">
        <p14:creationId xmlns:p14="http://schemas.microsoft.com/office/powerpoint/2010/main" val="3200281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pPr/>
              <a:t>15</a:t>
            </a:fld>
            <a:endParaRPr lang="zh-CN" altLang="en-US"/>
          </a:p>
        </p:txBody>
      </p:sp>
    </p:spTree>
    <p:extLst>
      <p:ext uri="{BB962C8B-B14F-4D97-AF65-F5344CB8AC3E}">
        <p14:creationId xmlns:p14="http://schemas.microsoft.com/office/powerpoint/2010/main" val="13884881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3875182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pPr/>
              <a:t>17</a:t>
            </a:fld>
            <a:endParaRPr lang="zh-CN" altLang="en-US"/>
          </a:p>
        </p:txBody>
      </p:sp>
    </p:spTree>
    <p:extLst>
      <p:ext uri="{BB962C8B-B14F-4D97-AF65-F5344CB8AC3E}">
        <p14:creationId xmlns:p14="http://schemas.microsoft.com/office/powerpoint/2010/main" val="2421153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891B95-4814-4A8A-A8A6-0A5CED9DF36F}" type="slidenum">
              <a:rPr lang="zh-CN" altLang="en-US" smtClean="0"/>
              <a:pPr/>
              <a:t>18</a:t>
            </a:fld>
            <a:endParaRPr lang="zh-CN" altLang="en-US"/>
          </a:p>
        </p:txBody>
      </p:sp>
    </p:spTree>
    <p:extLst>
      <p:ext uri="{BB962C8B-B14F-4D97-AF65-F5344CB8AC3E}">
        <p14:creationId xmlns:p14="http://schemas.microsoft.com/office/powerpoint/2010/main" val="15100626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2274577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pPr/>
              <a:t>2</a:t>
            </a:fld>
            <a:endParaRPr lang="zh-CN" altLang="en-US">
              <a:latin typeface="Calibri" panose="020F0502020204030204" pitchFamily="34" charset="0"/>
            </a:endParaRPr>
          </a:p>
        </p:txBody>
      </p:sp>
    </p:spTree>
    <p:extLst>
      <p:ext uri="{BB962C8B-B14F-4D97-AF65-F5344CB8AC3E}">
        <p14:creationId xmlns:p14="http://schemas.microsoft.com/office/powerpoint/2010/main" val="4232695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pPr/>
              <a:t>20</a:t>
            </a:fld>
            <a:endParaRPr lang="zh-CN" altLang="en-US"/>
          </a:p>
        </p:txBody>
      </p:sp>
    </p:spTree>
    <p:extLst>
      <p:ext uri="{BB962C8B-B14F-4D97-AF65-F5344CB8AC3E}">
        <p14:creationId xmlns:p14="http://schemas.microsoft.com/office/powerpoint/2010/main" val="10313748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21</a:t>
            </a:fld>
            <a:endParaRPr lang="zh-CN" altLang="en-US"/>
          </a:p>
        </p:txBody>
      </p:sp>
    </p:spTree>
    <p:extLst>
      <p:ext uri="{BB962C8B-B14F-4D97-AF65-F5344CB8AC3E}">
        <p14:creationId xmlns:p14="http://schemas.microsoft.com/office/powerpoint/2010/main" val="26932233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3E378C-B1BD-42A4-A90D-B21CF5F9DEE8}" type="slidenum">
              <a:rPr lang="zh-CN" altLang="en-US" smtClean="0"/>
              <a:t>22</a:t>
            </a:fld>
            <a:endParaRPr lang="zh-CN" altLang="en-US"/>
          </a:p>
        </p:txBody>
      </p:sp>
    </p:spTree>
    <p:extLst>
      <p:ext uri="{BB962C8B-B14F-4D97-AF65-F5344CB8AC3E}">
        <p14:creationId xmlns:p14="http://schemas.microsoft.com/office/powerpoint/2010/main" val="1488106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18719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solidFill>
                  <a:prstClr val="black"/>
                </a:solidFill>
              </a:rPr>
              <a:t>My First Template</a:t>
            </a:r>
          </a:p>
        </p:txBody>
      </p:sp>
    </p:spTree>
    <p:extLst>
      <p:ext uri="{BB962C8B-B14F-4D97-AF65-F5344CB8AC3E}">
        <p14:creationId xmlns:p14="http://schemas.microsoft.com/office/powerpoint/2010/main" val="3421139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6DCB15-CFF4-4A5A-A7DC-E722F6C90312}" type="slidenum">
              <a:rPr lang="zh-CN" altLang="en-US" smtClean="0"/>
              <a:pPr/>
              <a:t>5</a:t>
            </a:fld>
            <a:endParaRPr lang="zh-CN" altLang="en-US"/>
          </a:p>
        </p:txBody>
      </p:sp>
    </p:spTree>
    <p:extLst>
      <p:ext uri="{BB962C8B-B14F-4D97-AF65-F5344CB8AC3E}">
        <p14:creationId xmlns:p14="http://schemas.microsoft.com/office/powerpoint/2010/main" val="3212625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3E378C-B1BD-42A4-A90D-B21CF5F9DEE8}" type="slidenum">
              <a:rPr lang="zh-CN" altLang="en-US" smtClean="0"/>
              <a:t>6</a:t>
            </a:fld>
            <a:endParaRPr lang="zh-CN" altLang="en-US"/>
          </a:p>
        </p:txBody>
      </p:sp>
    </p:spTree>
    <p:extLst>
      <p:ext uri="{BB962C8B-B14F-4D97-AF65-F5344CB8AC3E}">
        <p14:creationId xmlns:p14="http://schemas.microsoft.com/office/powerpoint/2010/main" val="28950201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pPr/>
              <a:t>7</a:t>
            </a:fld>
            <a:endParaRPr lang="zh-CN" altLang="en-US"/>
          </a:p>
        </p:txBody>
      </p:sp>
    </p:spTree>
    <p:extLst>
      <p:ext uri="{BB962C8B-B14F-4D97-AF65-F5344CB8AC3E}">
        <p14:creationId xmlns:p14="http://schemas.microsoft.com/office/powerpoint/2010/main" val="1122783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31283028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3E378C-B1BD-42A4-A90D-B21CF5F9DEE8}" type="slidenum">
              <a:rPr lang="zh-CN" altLang="en-US" smtClean="0"/>
              <a:t>9</a:t>
            </a:fld>
            <a:endParaRPr lang="zh-CN" altLang="en-US"/>
          </a:p>
        </p:txBody>
      </p:sp>
    </p:spTree>
    <p:extLst>
      <p:ext uri="{BB962C8B-B14F-4D97-AF65-F5344CB8AC3E}">
        <p14:creationId xmlns:p14="http://schemas.microsoft.com/office/powerpoint/2010/main" val="39628975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27D72F-20FA-4F5A-A33B-8DCC5142EF75}" type="slidenum">
              <a:rPr lang="zh-CN" altLang="en-US" smtClean="0"/>
              <a:t>‹#›</a:t>
            </a:fld>
            <a:endParaRPr lang="zh-CN" altLang="en-US"/>
          </a:p>
        </p:txBody>
      </p:sp>
    </p:spTree>
    <p:extLst>
      <p:ext uri="{BB962C8B-B14F-4D97-AF65-F5344CB8AC3E}">
        <p14:creationId xmlns:p14="http://schemas.microsoft.com/office/powerpoint/2010/main" val="402285319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013F0A95-49E3-42D0-B322-282398B8064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2"/>
            <a:ext cx="9144000" cy="5145024"/>
          </a:xfrm>
          <a:prstGeom prst="rect">
            <a:avLst/>
          </a:prstGeom>
        </p:spPr>
      </p:pic>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pPr lvl="0"/>
            <a:r>
              <a:rPr lang="zh-CN" altLang="zh-CN" sz="1600" b="0" dirty="0">
                <a:solidFill>
                  <a:schemeClr val="accent1"/>
                </a:solidFill>
                <a:latin typeface="微软雅黑" pitchFamily="34" charset="-122"/>
                <a:ea typeface="微软雅黑" pitchFamily="34" charset="-122"/>
              </a:rPr>
              <a:t>成功项目展示</a:t>
            </a:r>
          </a:p>
        </p:txBody>
      </p:sp>
    </p:spTree>
    <p:extLst>
      <p:ext uri="{BB962C8B-B14F-4D97-AF65-F5344CB8AC3E}">
        <p14:creationId xmlns:p14="http://schemas.microsoft.com/office/powerpoint/2010/main" val="103776598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E577ADB-1AE7-4965-AEDC-F4BCABAF48F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2"/>
            <a:ext cx="9144000" cy="5145024"/>
          </a:xfrm>
          <a:prstGeom prst="rect">
            <a:avLst/>
          </a:prstGeom>
        </p:spPr>
      </p:pic>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r>
              <a:rPr lang="zh-CN" altLang="zh-CN" sz="1600" b="0" dirty="0">
                <a:solidFill>
                  <a:schemeClr val="accent1"/>
                </a:solidFill>
                <a:latin typeface="微软雅黑" pitchFamily="34" charset="-122"/>
                <a:ea typeface="微软雅黑" pitchFamily="34" charset="-122"/>
              </a:rPr>
              <a:t>明年工作计划</a:t>
            </a:r>
          </a:p>
        </p:txBody>
      </p:sp>
    </p:spTree>
    <p:extLst>
      <p:ext uri="{BB962C8B-B14F-4D97-AF65-F5344CB8AC3E}">
        <p14:creationId xmlns:p14="http://schemas.microsoft.com/office/powerpoint/2010/main" val="88784643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B27D72F-20FA-4F5A-A33B-8DCC5142EF75}" type="slidenum">
              <a:rPr lang="zh-CN" altLang="en-US" smtClean="0"/>
              <a:t>‹#›</a:t>
            </a:fld>
            <a:endParaRPr lang="zh-CN" altLang="en-US"/>
          </a:p>
        </p:txBody>
      </p:sp>
    </p:spTree>
    <p:extLst>
      <p:ext uri="{BB962C8B-B14F-4D97-AF65-F5344CB8AC3E}">
        <p14:creationId xmlns:p14="http://schemas.microsoft.com/office/powerpoint/2010/main" val="228075440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B27D72F-20FA-4F5A-A33B-8DCC5142EF75}" type="slidenum">
              <a:rPr lang="zh-CN" altLang="en-US" smtClean="0"/>
              <a:t>‹#›</a:t>
            </a:fld>
            <a:endParaRPr lang="zh-CN" altLang="en-US"/>
          </a:p>
        </p:txBody>
      </p:sp>
    </p:spTree>
    <p:extLst>
      <p:ext uri="{BB962C8B-B14F-4D97-AF65-F5344CB8AC3E}">
        <p14:creationId xmlns:p14="http://schemas.microsoft.com/office/powerpoint/2010/main" val="303256933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27D72F-20FA-4F5A-A33B-8DCC5142EF75}" type="slidenum">
              <a:rPr lang="zh-CN" altLang="en-US" smtClean="0"/>
              <a:t>‹#›</a:t>
            </a:fld>
            <a:endParaRPr lang="zh-CN" altLang="en-US"/>
          </a:p>
        </p:txBody>
      </p:sp>
    </p:spTree>
    <p:extLst>
      <p:ext uri="{BB962C8B-B14F-4D97-AF65-F5344CB8AC3E}">
        <p14:creationId xmlns:p14="http://schemas.microsoft.com/office/powerpoint/2010/main" val="304407497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27D72F-20FA-4F5A-A33B-8DCC5142EF75}" type="slidenum">
              <a:rPr lang="zh-CN" altLang="en-US" smtClean="0"/>
              <a:t>‹#›</a:t>
            </a:fld>
            <a:endParaRPr lang="zh-CN" altLang="en-US"/>
          </a:p>
        </p:txBody>
      </p:sp>
    </p:spTree>
    <p:extLst>
      <p:ext uri="{BB962C8B-B14F-4D97-AF65-F5344CB8AC3E}">
        <p14:creationId xmlns:p14="http://schemas.microsoft.com/office/powerpoint/2010/main" val="175977596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323797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3360051"/>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8735"/>
            <a:ext cx="2133600" cy="273929"/>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8735"/>
            <a:ext cx="2895600" cy="273929"/>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586119" y="4788104"/>
            <a:ext cx="410853" cy="273929"/>
          </a:xfrm>
          <a:prstGeom prst="rect">
            <a:avLst/>
          </a:prstGeom>
        </p:spPr>
        <p:txBody>
          <a:bodyPr/>
          <a:lstStyle/>
          <a:p>
            <a:fld id="{ECB62A96-75BD-4D1B-A9DE-49026C62D5F2}" type="slidenum">
              <a:rPr lang="zh-CN" altLang="en-US" smtClean="0"/>
              <a:pPr/>
              <a:t>‹#›</a:t>
            </a:fld>
            <a:endParaRPr lang="zh-CN" altLang="en-US"/>
          </a:p>
        </p:txBody>
      </p:sp>
    </p:spTree>
    <p:extLst>
      <p:ext uri="{BB962C8B-B14F-4D97-AF65-F5344CB8AC3E}">
        <p14:creationId xmlns:p14="http://schemas.microsoft.com/office/powerpoint/2010/main" val="3763096591"/>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683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27D72F-20FA-4F5A-A33B-8DCC5142EF75}" type="slidenum">
              <a:rPr lang="zh-CN" altLang="en-US" smtClean="0"/>
              <a:t>‹#›</a:t>
            </a:fld>
            <a:endParaRPr lang="zh-CN" altLang="en-US"/>
          </a:p>
        </p:txBody>
      </p:sp>
    </p:spTree>
    <p:extLst>
      <p:ext uri="{BB962C8B-B14F-4D97-AF65-F5344CB8AC3E}">
        <p14:creationId xmlns:p14="http://schemas.microsoft.com/office/powerpoint/2010/main" val="201785336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3 New Product">
    <p:spTree>
      <p:nvGrpSpPr>
        <p:cNvPr id="1" name=""/>
        <p:cNvGrpSpPr/>
        <p:nvPr/>
      </p:nvGrpSpPr>
      <p:grpSpPr>
        <a:xfrm>
          <a:off x="0" y="0"/>
          <a:ext cx="0" cy="0"/>
          <a:chOff x="0" y="0"/>
          <a:chExt cx="0" cy="0"/>
        </a:xfrm>
      </p:grpSpPr>
      <p:sp>
        <p:nvSpPr>
          <p:cNvPr id="6" name="Picture Placeholder 47"/>
          <p:cNvSpPr>
            <a:spLocks noGrp="1"/>
          </p:cNvSpPr>
          <p:nvPr>
            <p:ph type="pic" sz="quarter" idx="10"/>
          </p:nvPr>
        </p:nvSpPr>
        <p:spPr>
          <a:xfrm>
            <a:off x="685800" y="1202903"/>
            <a:ext cx="2464594" cy="1628087"/>
          </a:xfrm>
          <a:prstGeom prst="rect">
            <a:avLst/>
          </a:prstGeom>
          <a:solidFill>
            <a:schemeClr val="bg1">
              <a:lumMod val="85000"/>
            </a:schemeClr>
          </a:solidFill>
        </p:spPr>
        <p:txBody>
          <a:bodyPr/>
          <a:lstStyle/>
          <a:p>
            <a:endParaRPr lang="en-US"/>
          </a:p>
        </p:txBody>
      </p:sp>
      <p:sp>
        <p:nvSpPr>
          <p:cNvPr id="7" name="Picture Placeholder 47"/>
          <p:cNvSpPr>
            <a:spLocks noGrp="1"/>
          </p:cNvSpPr>
          <p:nvPr>
            <p:ph type="pic" sz="quarter" idx="11"/>
          </p:nvPr>
        </p:nvSpPr>
        <p:spPr>
          <a:xfrm>
            <a:off x="3339454" y="1202903"/>
            <a:ext cx="2464594" cy="1628087"/>
          </a:xfrm>
          <a:prstGeom prst="rect">
            <a:avLst/>
          </a:prstGeom>
          <a:solidFill>
            <a:schemeClr val="bg1">
              <a:lumMod val="85000"/>
            </a:schemeClr>
          </a:solidFill>
        </p:spPr>
        <p:txBody>
          <a:bodyPr/>
          <a:lstStyle/>
          <a:p>
            <a:endParaRPr lang="en-US"/>
          </a:p>
        </p:txBody>
      </p:sp>
      <p:sp>
        <p:nvSpPr>
          <p:cNvPr id="8" name="Picture Placeholder 47"/>
          <p:cNvSpPr>
            <a:spLocks noGrp="1"/>
          </p:cNvSpPr>
          <p:nvPr>
            <p:ph type="pic" sz="quarter" idx="12"/>
          </p:nvPr>
        </p:nvSpPr>
        <p:spPr>
          <a:xfrm>
            <a:off x="5993108" y="1207173"/>
            <a:ext cx="2464594" cy="1628087"/>
          </a:xfrm>
          <a:prstGeom prst="rect">
            <a:avLst/>
          </a:prstGeom>
          <a:solidFill>
            <a:schemeClr val="bg1">
              <a:lumMod val="85000"/>
            </a:schemeClr>
          </a:solidFill>
        </p:spPr>
        <p:txBody>
          <a:bodyPr/>
          <a:lstStyle/>
          <a:p>
            <a:endParaRPr lang="en-US"/>
          </a:p>
        </p:txBody>
      </p:sp>
    </p:spTree>
    <p:extLst>
      <p:ext uri="{BB962C8B-B14F-4D97-AF65-F5344CB8AC3E}">
        <p14:creationId xmlns:p14="http://schemas.microsoft.com/office/powerpoint/2010/main" val="397479654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803"/>
            <a:ext cx="8229600" cy="857515"/>
          </a:xfrm>
        </p:spPr>
        <p:txBody>
          <a:bodyPr/>
          <a:lstStyle/>
          <a:p>
            <a:r>
              <a:rPr lang="zh-CN" altLang="en-US" noProof="1"/>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38D9D0CC-2592-4809-900B-655FF6BF8FFE}" type="datetime1">
              <a:rPr lang="zh-CN" altLang="en-US"/>
              <a:pPr>
                <a:defRPr/>
              </a:pPr>
              <a:t>2019/3/27</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F6CC42DD-752C-4899-AEEF-6B8C8C58ABE5}"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14369012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B27D72F-20FA-4F5A-A33B-8DCC5142EF75}" type="slidenum">
              <a:rPr lang="zh-CN" altLang="en-US" smtClean="0"/>
              <a:t>‹#›</a:t>
            </a:fld>
            <a:endParaRPr lang="zh-CN" altLang="en-US"/>
          </a:p>
        </p:txBody>
      </p:sp>
    </p:spTree>
    <p:extLst>
      <p:ext uri="{BB962C8B-B14F-4D97-AF65-F5344CB8AC3E}">
        <p14:creationId xmlns:p14="http://schemas.microsoft.com/office/powerpoint/2010/main" val="250127082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B27D72F-20FA-4F5A-A33B-8DCC5142EF75}" type="slidenum">
              <a:rPr lang="zh-CN" altLang="en-US" smtClean="0"/>
              <a:t>‹#›</a:t>
            </a:fld>
            <a:endParaRPr lang="zh-CN" altLang="en-US"/>
          </a:p>
        </p:txBody>
      </p:sp>
    </p:spTree>
    <p:extLst>
      <p:ext uri="{BB962C8B-B14F-4D97-AF65-F5344CB8AC3E}">
        <p14:creationId xmlns:p14="http://schemas.microsoft.com/office/powerpoint/2010/main" val="280687207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B27D72F-20FA-4F5A-A33B-8DCC5142EF75}" type="slidenum">
              <a:rPr lang="zh-CN" altLang="en-US" smtClean="0"/>
              <a:t>‹#›</a:t>
            </a:fld>
            <a:endParaRPr lang="zh-CN" altLang="en-US"/>
          </a:p>
        </p:txBody>
      </p:sp>
    </p:spTree>
    <p:extLst>
      <p:ext uri="{BB962C8B-B14F-4D97-AF65-F5344CB8AC3E}">
        <p14:creationId xmlns:p14="http://schemas.microsoft.com/office/powerpoint/2010/main" val="198511251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B27D72F-20FA-4F5A-A33B-8DCC5142EF75}" type="slidenum">
              <a:rPr lang="zh-CN" altLang="en-US" smtClean="0"/>
              <a:t>‹#›</a:t>
            </a:fld>
            <a:endParaRPr lang="zh-CN" altLang="en-US"/>
          </a:p>
        </p:txBody>
      </p:sp>
    </p:spTree>
    <p:extLst>
      <p:ext uri="{BB962C8B-B14F-4D97-AF65-F5344CB8AC3E}">
        <p14:creationId xmlns:p14="http://schemas.microsoft.com/office/powerpoint/2010/main" val="52031952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E80F0-3CDC-42DD-A485-BD15885E7CA9}" type="datetimeFigureOut">
              <a:rPr lang="zh-CN" altLang="en-US" smtClean="0"/>
              <a:t>2019/3/27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B27D72F-20FA-4F5A-A33B-8DCC5142EF75}" type="slidenum">
              <a:rPr lang="zh-CN" altLang="en-US" smtClean="0"/>
              <a:t>‹#›</a:t>
            </a:fld>
            <a:endParaRPr lang="zh-CN" altLang="en-US"/>
          </a:p>
        </p:txBody>
      </p:sp>
    </p:spTree>
    <p:extLst>
      <p:ext uri="{BB962C8B-B14F-4D97-AF65-F5344CB8AC3E}">
        <p14:creationId xmlns:p14="http://schemas.microsoft.com/office/powerpoint/2010/main" val="317315191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B75BE194-6276-472C-A87C-FC18DCE115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2"/>
            <a:ext cx="9144000" cy="5145024"/>
          </a:xfrm>
          <a:prstGeom prst="rect">
            <a:avLst/>
          </a:prstGeom>
        </p:spPr>
      </p:pic>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pPr lvl="0"/>
            <a:r>
              <a:rPr lang="zh-CN" altLang="zh-CN" sz="1600" b="0" i="0" dirty="0">
                <a:solidFill>
                  <a:schemeClr val="accent1"/>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val="16234215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D1C7BF9-D14A-4AFD-A934-7E80B08861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2"/>
            <a:ext cx="9144000" cy="5145024"/>
          </a:xfrm>
          <a:prstGeom prst="rect">
            <a:avLst/>
          </a:prstGeom>
        </p:spPr>
      </p:pic>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pPr lvl="0"/>
            <a:r>
              <a:rPr lang="zh-CN" altLang="zh-CN" sz="1600" b="0" dirty="0">
                <a:solidFill>
                  <a:schemeClr val="accent1"/>
                </a:solidFill>
                <a:latin typeface="微软雅黑" pitchFamily="34" charset="-122"/>
                <a:ea typeface="微软雅黑" pitchFamily="34" charset="-122"/>
              </a:rPr>
              <a:t>工作完成情况</a:t>
            </a:r>
          </a:p>
        </p:txBody>
      </p:sp>
    </p:spTree>
    <p:extLst>
      <p:ext uri="{BB962C8B-B14F-4D97-AF65-F5344CB8AC3E}">
        <p14:creationId xmlns:p14="http://schemas.microsoft.com/office/powerpoint/2010/main" val="350681312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F34E80F0-3CDC-42DD-A485-BD15885E7CA9}" type="datetimeFigureOut">
              <a:rPr lang="zh-CN" altLang="en-US" smtClean="0"/>
              <a:t>2019/3/27</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5B27D72F-20FA-4F5A-A33B-8DCC5142EF75}" type="slidenum">
              <a:rPr lang="zh-CN" altLang="en-US" smtClean="0"/>
              <a:t>‹#›</a:t>
            </a:fld>
            <a:endParaRPr lang="zh-CN" altLang="en-US"/>
          </a:p>
        </p:txBody>
      </p:sp>
    </p:spTree>
    <p:extLst>
      <p:ext uri="{BB962C8B-B14F-4D97-AF65-F5344CB8AC3E}">
        <p14:creationId xmlns:p14="http://schemas.microsoft.com/office/powerpoint/2010/main" val="32508219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8" r:id="rId8"/>
    <p:sldLayoutId id="2147483679" r:id="rId9"/>
    <p:sldLayoutId id="2147483680" r:id="rId10"/>
    <p:sldLayoutId id="2147483681" r:id="rId11"/>
    <p:sldLayoutId id="2147483668" r:id="rId12"/>
    <p:sldLayoutId id="2147483669" r:id="rId13"/>
    <p:sldLayoutId id="2147483670" r:id="rId14"/>
    <p:sldLayoutId id="2147483671" r:id="rId15"/>
    <p:sldLayoutId id="2147483672" r:id="rId16"/>
    <p:sldLayoutId id="2147483673" r:id="rId17"/>
    <p:sldLayoutId id="2147483674" r:id="rId18"/>
    <p:sldLayoutId id="2147483676" r:id="rId19"/>
    <p:sldLayoutId id="2147483682" r:id="rId20"/>
    <p:sldLayoutId id="2147483683" r:id="rId2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10.xml"/><Relationship Id="rId5" Type="http://schemas.openxmlformats.org/officeDocument/2006/relationships/image" Target="../media/image6.jpg"/><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16.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1.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5.jpg"/><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E18753D8-7323-4AA1-BC1D-3CC6591B43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2"/>
            <a:ext cx="9144000" cy="5145024"/>
          </a:xfrm>
          <a:prstGeom prst="rect">
            <a:avLst/>
          </a:prstGeom>
        </p:spPr>
      </p:pic>
      <p:sp>
        <p:nvSpPr>
          <p:cNvPr id="5" name="Rectangle 18">
            <a:extLst>
              <a:ext uri="{FF2B5EF4-FFF2-40B4-BE49-F238E27FC236}">
                <a16:creationId xmlns:a16="http://schemas.microsoft.com/office/drawing/2014/main" id="{0D4AA8C8-543B-4EB9-92F8-9678F5F405E3}"/>
              </a:ext>
            </a:extLst>
          </p:cNvPr>
          <p:cNvSpPr>
            <a:spLocks noChangeArrowheads="1"/>
          </p:cNvSpPr>
          <p:nvPr/>
        </p:nvSpPr>
        <p:spPr bwMode="auto">
          <a:xfrm>
            <a:off x="485053" y="2274514"/>
            <a:ext cx="439864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养生文化</a:t>
            </a: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PPT</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模板</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endParaRPr>
          </a:p>
        </p:txBody>
      </p:sp>
      <p:sp>
        <p:nvSpPr>
          <p:cNvPr id="6" name="Rectangle 20">
            <a:extLst>
              <a:ext uri="{FF2B5EF4-FFF2-40B4-BE49-F238E27FC236}">
                <a16:creationId xmlns:a16="http://schemas.microsoft.com/office/drawing/2014/main" id="{BC46AA77-2A1E-4C1D-A533-9018F0FA271B}"/>
              </a:ext>
            </a:extLst>
          </p:cNvPr>
          <p:cNvSpPr>
            <a:spLocks noChangeArrowheads="1"/>
          </p:cNvSpPr>
          <p:nvPr/>
        </p:nvSpPr>
        <p:spPr bwMode="auto">
          <a:xfrm>
            <a:off x="241692" y="3058875"/>
            <a:ext cx="486215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itchFamily="34" charset="0"/>
              <a:buNone/>
            </a:pPr>
            <a:r>
              <a:rPr lang="en-US" altLang="zh-CN" sz="800" dirty="0">
                <a:solidFill>
                  <a:schemeClr val="tx1">
                    <a:lumMod val="75000"/>
                    <a:lumOff val="25000"/>
                  </a:schemeClr>
                </a:solidFill>
                <a:latin typeface="Arial" pitchFamily="34" charset="0"/>
                <a:cs typeface="Arial" pitchFamily="34" charset="0"/>
              </a:rPr>
              <a:t>We have many PowerPoint </a:t>
            </a:r>
            <a:r>
              <a:rPr lang="zh-CN" altLang="en-US" sz="800" dirty="0">
                <a:solidFill>
                  <a:schemeClr val="tx1">
                    <a:lumMod val="75000"/>
                    <a:lumOff val="25000"/>
                  </a:schemeClr>
                </a:solidFill>
                <a:latin typeface="Arial" pitchFamily="34" charset="0"/>
                <a:cs typeface="Arial" pitchFamily="34" charset="0"/>
              </a:rPr>
              <a:t>templates</a:t>
            </a:r>
            <a:r>
              <a:rPr lang="en-US" altLang="zh-CN" sz="800" dirty="0">
                <a:solidFill>
                  <a:schemeClr val="tx1">
                    <a:lumMod val="75000"/>
                    <a:lumOff val="25000"/>
                  </a:schemeClr>
                </a:solidFill>
                <a:latin typeface="Arial" pitchFamily="34" charset="0"/>
                <a:cs typeface="Arial" pitchFamily="34" charset="0"/>
              </a:rPr>
              <a:t> that has been specifically designed to help anyone that is stepping into the world of PowerPoint for the very first time.</a:t>
            </a:r>
            <a:endParaRPr lang="zh-CN" altLang="en-US" sz="800" dirty="0">
              <a:solidFill>
                <a:schemeClr val="tx1">
                  <a:lumMod val="75000"/>
                  <a:lumOff val="25000"/>
                </a:schemeClr>
              </a:solidFill>
              <a:latin typeface="Arial" pitchFamily="34" charset="0"/>
              <a:cs typeface="Arial" pitchFamily="34" charset="0"/>
            </a:endParaRPr>
          </a:p>
        </p:txBody>
      </p:sp>
      <p:sp>
        <p:nvSpPr>
          <p:cNvPr id="7" name="Rectangle 20">
            <a:extLst>
              <a:ext uri="{FF2B5EF4-FFF2-40B4-BE49-F238E27FC236}">
                <a16:creationId xmlns:a16="http://schemas.microsoft.com/office/drawing/2014/main" id="{79756647-0083-4B96-888A-9E65000A205E}"/>
              </a:ext>
            </a:extLst>
          </p:cNvPr>
          <p:cNvSpPr>
            <a:spLocks noChangeArrowheads="1"/>
          </p:cNvSpPr>
          <p:nvPr/>
        </p:nvSpPr>
        <p:spPr bwMode="auto">
          <a:xfrm>
            <a:off x="2099985" y="3412349"/>
            <a:ext cx="967299" cy="161583"/>
          </a:xfrm>
          <a:prstGeom prst="rect">
            <a:avLst/>
          </a:prstGeom>
          <a:solidFill>
            <a:schemeClr val="accent1"/>
          </a:solidFill>
          <a:ln>
            <a:noFill/>
          </a:ln>
          <a:extLst/>
        </p:spPr>
        <p:txBody>
          <a:bodyPr wrap="square" lIns="0" tIns="0" rIns="0" bIns="0">
            <a:spAutoFit/>
          </a:bodyPr>
          <a:lstStyle/>
          <a:p>
            <a:pPr fontAlgn="base">
              <a:spcBef>
                <a:spcPct val="0"/>
              </a:spcBef>
              <a:spcAft>
                <a:spcPct val="0"/>
              </a:spcAft>
              <a:buFont typeface="Arial" pitchFamily="34" charset="0"/>
              <a:buNone/>
            </a:pPr>
            <a:r>
              <a:rPr lang="zh-CN" altLang="en-US" sz="1050" dirty="0" smtClean="0">
                <a:solidFill>
                  <a:schemeClr val="bg1"/>
                </a:solidFill>
                <a:latin typeface="微软雅黑" panose="020B0503020204020204" pitchFamily="34" charset="-122"/>
                <a:ea typeface="微软雅黑" panose="020B0503020204020204" pitchFamily="34" charset="-122"/>
                <a:cs typeface="Arial" pitchFamily="34" charset="0"/>
              </a:rPr>
              <a:t>  汇报人：小小</a:t>
            </a:r>
            <a:endParaRPr lang="zh-CN" altLang="en-US" sz="105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8" name="Rectangle 18">
            <a:extLst>
              <a:ext uri="{FF2B5EF4-FFF2-40B4-BE49-F238E27FC236}">
                <a16:creationId xmlns:a16="http://schemas.microsoft.com/office/drawing/2014/main" id="{5EF60491-073D-4B75-A0BB-5FD3F52FC0AD}"/>
              </a:ext>
            </a:extLst>
          </p:cNvPr>
          <p:cNvSpPr>
            <a:spLocks noChangeArrowheads="1"/>
          </p:cNvSpPr>
          <p:nvPr/>
        </p:nvSpPr>
        <p:spPr bwMode="auto">
          <a:xfrm>
            <a:off x="1895108" y="1133674"/>
            <a:ext cx="154208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7200" dirty="0" smtClean="0">
                <a:solidFill>
                  <a:schemeClr val="tx1">
                    <a:lumMod val="75000"/>
                    <a:lumOff val="25000"/>
                  </a:schemeClr>
                </a:solidFill>
                <a:latin typeface="Agency FB" panose="020B0503020202020204" pitchFamily="34" charset="0"/>
                <a:ea typeface="微软雅黑" panose="020B0503020204020204" pitchFamily="34" charset="-122"/>
                <a:cs typeface="宋体" pitchFamily="2" charset="-122"/>
              </a:rPr>
              <a:t>2039</a:t>
            </a:r>
            <a:endParaRPr lang="en-US" altLang="zh-CN" sz="7200" dirty="0">
              <a:solidFill>
                <a:schemeClr val="tx1">
                  <a:lumMod val="75000"/>
                  <a:lumOff val="25000"/>
                </a:schemeClr>
              </a:solidFill>
              <a:latin typeface="Agency FB" panose="020B0503020202020204" pitchFamily="34" charset="0"/>
              <a:ea typeface="微软雅黑" panose="020B0503020204020204" pitchFamily="34" charset="-122"/>
              <a:cs typeface="宋体" pitchFamily="2" charset="-122"/>
            </a:endParaRPr>
          </a:p>
        </p:txBody>
      </p:sp>
      <p:pic>
        <p:nvPicPr>
          <p:cNvPr id="2" name="bamboo">
            <a:hlinkClick r:id="" action="ppaction://media"/>
            <a:extLst>
              <a:ext uri="{FF2B5EF4-FFF2-40B4-BE49-F238E27FC236}">
                <a16:creationId xmlns:a16="http://schemas.microsoft.com/office/drawing/2014/main" id="{A6DF3C5A-F3D6-494B-AE37-44840AD98E2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72548" y="-716821"/>
            <a:ext cx="609600" cy="609600"/>
          </a:xfrm>
          <a:prstGeom prst="rect">
            <a:avLst/>
          </a:prstGeom>
        </p:spPr>
      </p:pic>
    </p:spTree>
    <p:extLst>
      <p:ext uri="{BB962C8B-B14F-4D97-AF65-F5344CB8AC3E}">
        <p14:creationId xmlns:p14="http://schemas.microsoft.com/office/powerpoint/2010/main" val="2978545106"/>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0" presetClass="entr" presetSubtype="0" decel="10000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 calcmode="lin" valueType="num">
                                          <p:cBhvr>
                                            <p:cTn id="9" dur="1000" fill="hold"/>
                                            <p:tgtEl>
                                              <p:spTgt spid="11"/>
                                            </p:tgtEl>
                                            <p:attrNameLst>
                                              <p:attrName>ppt_w</p:attrName>
                                            </p:attrNameLst>
                                          </p:cBhvr>
                                          <p:tavLst>
                                            <p:tav tm="0">
                                              <p:val>
                                                <p:strVal val="#ppt_w+.3"/>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Effect transition="in" filter="fade">
                                          <p:cBhvr>
                                            <p:cTn id="11" dur="1000"/>
                                            <p:tgtEl>
                                              <p:spTgt spid="11"/>
                                            </p:tgtEl>
                                          </p:cBhvr>
                                        </p:animEffect>
                                      </p:childTnLst>
                                    </p:cTn>
                                  </p:par>
                                </p:childTnLst>
                              </p:cTn>
                            </p:par>
                            <p:par>
                              <p:cTn id="12" fill="hold">
                                <p:stCondLst>
                                  <p:cond delay="1000"/>
                                </p:stCondLst>
                                <p:childTnLst>
                                  <p:par>
                                    <p:cTn id="13" presetID="56" presetClass="entr" presetSubtype="0" fill="hold" grpId="0" nodeType="afterEffect">
                                      <p:stCondLst>
                                        <p:cond delay="0"/>
                                      </p:stCondLst>
                                      <p:iterate type="lt">
                                        <p:tmPct val="6667"/>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375" autoRev="1" fill="hold">
                                              <p:stCondLst>
                                                <p:cond delay="0"/>
                                              </p:stCondLst>
                                            </p:cTn>
                                            <p:tgtEl>
                                              <p:spTgt spid="8"/>
                                            </p:tgtEl>
                                            <p:attrNameLst>
                                              <p:attrName>ppt_w</p:attrName>
                                            </p:attrNameLst>
                                          </p:cBhvr>
                                        </p:anim>
                                        <p:anim by="(#ppt_w*0.50)" calcmode="lin" valueType="num">
                                          <p:cBhvr>
                                            <p:cTn id="16" dur="375" decel="50000" autoRev="1" fill="hold">
                                              <p:stCondLst>
                                                <p:cond delay="0"/>
                                              </p:stCondLst>
                                            </p:cTn>
                                            <p:tgtEl>
                                              <p:spTgt spid="8"/>
                                            </p:tgtEl>
                                            <p:attrNameLst>
                                              <p:attrName>ppt_x</p:attrName>
                                            </p:attrNameLst>
                                          </p:cBhvr>
                                        </p:anim>
                                        <p:anim from="(-#ppt_h/2)" to="(#ppt_y)" calcmode="lin" valueType="num">
                                          <p:cBhvr>
                                            <p:cTn id="17" dur="750" fill="hold">
                                              <p:stCondLst>
                                                <p:cond delay="0"/>
                                              </p:stCondLst>
                                            </p:cTn>
                                            <p:tgtEl>
                                              <p:spTgt spid="8"/>
                                            </p:tgtEl>
                                            <p:attrNameLst>
                                              <p:attrName>ppt_y</p:attrName>
                                            </p:attrNameLst>
                                          </p:cBhvr>
                                        </p:anim>
                                        <p:animRot by="21600000">
                                          <p:cBhvr>
                                            <p:cTn id="18" dur="750" fill="hold">
                                              <p:stCondLst>
                                                <p:cond delay="0"/>
                                              </p:stCondLst>
                                            </p:cTn>
                                            <p:tgtEl>
                                              <p:spTgt spid="8"/>
                                            </p:tgtEl>
                                            <p:attrNameLst>
                                              <p:attrName>r</p:attrName>
                                            </p:attrNameLst>
                                          </p:cBhvr>
                                        </p:animRot>
                                      </p:childTnLst>
                                    </p:cTn>
                                  </p:par>
                                </p:childTnLst>
                              </p:cTn>
                            </p:par>
                            <p:par>
                              <p:cTn id="19" fill="hold">
                                <p:stCondLst>
                                  <p:cond delay="1900"/>
                                </p:stCondLst>
                                <p:childTnLst>
                                  <p:par>
                                    <p:cTn id="20" presetID="53" presetClass="entr" presetSubtype="16" fill="hold" grpId="0" nodeType="afterEffect">
                                      <p:stCondLst>
                                        <p:cond delay="0"/>
                                      </p:stCondLst>
                                      <p:iterate type="wd">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255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750"/>
                                            <p:tgtEl>
                                              <p:spTgt spid="6"/>
                                            </p:tgtEl>
                                          </p:cBhvr>
                                        </p:animEffect>
                                        <p:anim calcmode="lin" valueType="num">
                                          <p:cBhvr>
                                            <p:cTn id="29" dur="750" fill="hold"/>
                                            <p:tgtEl>
                                              <p:spTgt spid="6"/>
                                            </p:tgtEl>
                                            <p:attrNameLst>
                                              <p:attrName>ppt_x</p:attrName>
                                            </p:attrNameLst>
                                          </p:cBhvr>
                                          <p:tavLst>
                                            <p:tav tm="0">
                                              <p:val>
                                                <p:strVal val="#ppt_x"/>
                                              </p:val>
                                            </p:tav>
                                            <p:tav tm="100000">
                                              <p:val>
                                                <p:strVal val="#ppt_x"/>
                                              </p:val>
                                            </p:tav>
                                          </p:tavLst>
                                        </p:anim>
                                        <p:anim calcmode="lin" valueType="num">
                                          <p:cBhvr>
                                            <p:cTn id="30" dur="75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3300"/>
                                </p:stCondLst>
                                <p:childTnLst>
                                  <p:par>
                                    <p:cTn id="32" presetID="2" presetClass="entr" presetSubtype="4" fill="hold" grpId="0" nodeType="afterEffect" p14:presetBounceEnd="60000">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14:bounceEnd="60000">
                                          <p:cBhvr additive="base">
                                            <p:cTn id="34" dur="5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3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6" repeatCount="indefinite" fill="hold" display="0">
                      <p:stCondLst>
                        <p:cond delay="indefinite"/>
                      </p:stCondLst>
                      <p:endCondLst>
                        <p:cond evt="onStopAudio" delay="0">
                          <p:tgtEl>
                            <p:sldTgt/>
                          </p:tgtEl>
                        </p:cond>
                      </p:endCondLst>
                    </p:cTn>
                    <p:tgtEl>
                      <p:spTgt spid="2"/>
                    </p:tgtEl>
                  </p:cMediaNode>
                </p:audio>
              </p:childTnLst>
            </p:cTn>
          </p:par>
        </p:tnLst>
        <p:bldLst>
          <p:bldP spid="5" grpId="0"/>
          <p:bldP spid="6" grpId="0"/>
          <p:bldP spid="7" grpId="0" animBg="1"/>
          <p:bldP spid="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0" presetClass="entr" presetSubtype="0" decel="10000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 calcmode="lin" valueType="num">
                                          <p:cBhvr>
                                            <p:cTn id="9" dur="1000" fill="hold"/>
                                            <p:tgtEl>
                                              <p:spTgt spid="11"/>
                                            </p:tgtEl>
                                            <p:attrNameLst>
                                              <p:attrName>ppt_w</p:attrName>
                                            </p:attrNameLst>
                                          </p:cBhvr>
                                          <p:tavLst>
                                            <p:tav tm="0">
                                              <p:val>
                                                <p:strVal val="#ppt_w+.3"/>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Effect transition="in" filter="fade">
                                          <p:cBhvr>
                                            <p:cTn id="11" dur="1000"/>
                                            <p:tgtEl>
                                              <p:spTgt spid="11"/>
                                            </p:tgtEl>
                                          </p:cBhvr>
                                        </p:animEffect>
                                      </p:childTnLst>
                                    </p:cTn>
                                  </p:par>
                                </p:childTnLst>
                              </p:cTn>
                            </p:par>
                            <p:par>
                              <p:cTn id="12" fill="hold">
                                <p:stCondLst>
                                  <p:cond delay="1000"/>
                                </p:stCondLst>
                                <p:childTnLst>
                                  <p:par>
                                    <p:cTn id="13" presetID="56" presetClass="entr" presetSubtype="0" fill="hold" grpId="0" nodeType="afterEffect">
                                      <p:stCondLst>
                                        <p:cond delay="0"/>
                                      </p:stCondLst>
                                      <p:iterate type="lt">
                                        <p:tmPct val="6667"/>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375" autoRev="1" fill="hold">
                                              <p:stCondLst>
                                                <p:cond delay="0"/>
                                              </p:stCondLst>
                                            </p:cTn>
                                            <p:tgtEl>
                                              <p:spTgt spid="8"/>
                                            </p:tgtEl>
                                            <p:attrNameLst>
                                              <p:attrName>ppt_w</p:attrName>
                                            </p:attrNameLst>
                                          </p:cBhvr>
                                        </p:anim>
                                        <p:anim by="(#ppt_w*0.50)" calcmode="lin" valueType="num">
                                          <p:cBhvr>
                                            <p:cTn id="16" dur="375" decel="50000" autoRev="1" fill="hold">
                                              <p:stCondLst>
                                                <p:cond delay="0"/>
                                              </p:stCondLst>
                                            </p:cTn>
                                            <p:tgtEl>
                                              <p:spTgt spid="8"/>
                                            </p:tgtEl>
                                            <p:attrNameLst>
                                              <p:attrName>ppt_x</p:attrName>
                                            </p:attrNameLst>
                                          </p:cBhvr>
                                        </p:anim>
                                        <p:anim from="(-#ppt_h/2)" to="(#ppt_y)" calcmode="lin" valueType="num">
                                          <p:cBhvr>
                                            <p:cTn id="17" dur="750" fill="hold">
                                              <p:stCondLst>
                                                <p:cond delay="0"/>
                                              </p:stCondLst>
                                            </p:cTn>
                                            <p:tgtEl>
                                              <p:spTgt spid="8"/>
                                            </p:tgtEl>
                                            <p:attrNameLst>
                                              <p:attrName>ppt_y</p:attrName>
                                            </p:attrNameLst>
                                          </p:cBhvr>
                                        </p:anim>
                                        <p:animRot by="21600000">
                                          <p:cBhvr>
                                            <p:cTn id="18" dur="750" fill="hold">
                                              <p:stCondLst>
                                                <p:cond delay="0"/>
                                              </p:stCondLst>
                                            </p:cTn>
                                            <p:tgtEl>
                                              <p:spTgt spid="8"/>
                                            </p:tgtEl>
                                            <p:attrNameLst>
                                              <p:attrName>r</p:attrName>
                                            </p:attrNameLst>
                                          </p:cBhvr>
                                        </p:animRot>
                                      </p:childTnLst>
                                    </p:cTn>
                                  </p:par>
                                </p:childTnLst>
                              </p:cTn>
                            </p:par>
                            <p:par>
                              <p:cTn id="19" fill="hold">
                                <p:stCondLst>
                                  <p:cond delay="1900"/>
                                </p:stCondLst>
                                <p:childTnLst>
                                  <p:par>
                                    <p:cTn id="20" presetID="53" presetClass="entr" presetSubtype="16" fill="hold" grpId="0" nodeType="afterEffect">
                                      <p:stCondLst>
                                        <p:cond delay="0"/>
                                      </p:stCondLst>
                                      <p:iterate type="wd">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255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750"/>
                                            <p:tgtEl>
                                              <p:spTgt spid="6"/>
                                            </p:tgtEl>
                                          </p:cBhvr>
                                        </p:animEffect>
                                        <p:anim calcmode="lin" valueType="num">
                                          <p:cBhvr>
                                            <p:cTn id="29" dur="750" fill="hold"/>
                                            <p:tgtEl>
                                              <p:spTgt spid="6"/>
                                            </p:tgtEl>
                                            <p:attrNameLst>
                                              <p:attrName>ppt_x</p:attrName>
                                            </p:attrNameLst>
                                          </p:cBhvr>
                                          <p:tavLst>
                                            <p:tav tm="0">
                                              <p:val>
                                                <p:strVal val="#ppt_x"/>
                                              </p:val>
                                            </p:tav>
                                            <p:tav tm="100000">
                                              <p:val>
                                                <p:strVal val="#ppt_x"/>
                                              </p:val>
                                            </p:tav>
                                          </p:tavLst>
                                        </p:anim>
                                        <p:anim calcmode="lin" valueType="num">
                                          <p:cBhvr>
                                            <p:cTn id="30" dur="75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3300"/>
                                </p:stCondLst>
                                <p:childTnLst>
                                  <p:par>
                                    <p:cTn id="32" presetID="2" presetClass="entr" presetSubtype="4"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6" repeatCount="indefinite" fill="hold" display="0">
                      <p:stCondLst>
                        <p:cond delay="indefinite"/>
                      </p:stCondLst>
                      <p:endCondLst>
                        <p:cond evt="onStopAudio" delay="0">
                          <p:tgtEl>
                            <p:sldTgt/>
                          </p:tgtEl>
                        </p:cond>
                      </p:endCondLst>
                    </p:cTn>
                    <p:tgtEl>
                      <p:spTgt spid="2"/>
                    </p:tgtEl>
                  </p:cMediaNode>
                </p:audio>
              </p:childTnLst>
            </p:cTn>
          </p:par>
        </p:tnLst>
        <p:bldLst>
          <p:bldP spid="5" grpId="0"/>
          <p:bldP spid="6" grpId="0"/>
          <p:bldP spid="7" grpId="0" animBg="1"/>
          <p:bldP spid="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EditPoints="1"/>
          </p:cNvSpPr>
          <p:nvPr/>
        </p:nvSpPr>
        <p:spPr bwMode="auto">
          <a:xfrm flipH="1">
            <a:off x="7399776" y="1515779"/>
            <a:ext cx="529359" cy="529359"/>
          </a:xfrm>
          <a:custGeom>
            <a:avLst/>
            <a:gdLst>
              <a:gd name="T0" fmla="*/ 138 w 280"/>
              <a:gd name="T1" fmla="*/ 265 h 280"/>
              <a:gd name="T2" fmla="*/ 13 w 280"/>
              <a:gd name="T3" fmla="*/ 140 h 280"/>
              <a:gd name="T4" fmla="*/ 138 w 280"/>
              <a:gd name="T5" fmla="*/ 15 h 280"/>
              <a:gd name="T6" fmla="*/ 263 w 280"/>
              <a:gd name="T7" fmla="*/ 140 h 280"/>
              <a:gd name="T8" fmla="*/ 138 w 280"/>
              <a:gd name="T9" fmla="*/ 265 h 280"/>
              <a:gd name="T10" fmla="*/ 140 w 280"/>
              <a:gd name="T11" fmla="*/ 0 h 280"/>
              <a:gd name="T12" fmla="*/ 0 w 280"/>
              <a:gd name="T13" fmla="*/ 140 h 280"/>
              <a:gd name="T14" fmla="*/ 140 w 280"/>
              <a:gd name="T15" fmla="*/ 280 h 280"/>
              <a:gd name="T16" fmla="*/ 280 w 280"/>
              <a:gd name="T17" fmla="*/ 140 h 280"/>
              <a:gd name="T18" fmla="*/ 140 w 280"/>
              <a:gd name="T19"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280">
                <a:moveTo>
                  <a:pt x="138" y="265"/>
                </a:moveTo>
                <a:cubicBezTo>
                  <a:pt x="69" y="265"/>
                  <a:pt x="13" y="209"/>
                  <a:pt x="13" y="140"/>
                </a:cubicBezTo>
                <a:cubicBezTo>
                  <a:pt x="13" y="71"/>
                  <a:pt x="69" y="15"/>
                  <a:pt x="138" y="15"/>
                </a:cubicBezTo>
                <a:cubicBezTo>
                  <a:pt x="207" y="15"/>
                  <a:pt x="263" y="71"/>
                  <a:pt x="263" y="140"/>
                </a:cubicBezTo>
                <a:cubicBezTo>
                  <a:pt x="263" y="209"/>
                  <a:pt x="207" y="265"/>
                  <a:pt x="138" y="265"/>
                </a:cubicBezTo>
                <a:moveTo>
                  <a:pt x="140" y="0"/>
                </a:moveTo>
                <a:cubicBezTo>
                  <a:pt x="63" y="0"/>
                  <a:pt x="0" y="63"/>
                  <a:pt x="0" y="140"/>
                </a:cubicBezTo>
                <a:cubicBezTo>
                  <a:pt x="0" y="217"/>
                  <a:pt x="63" y="280"/>
                  <a:pt x="140" y="280"/>
                </a:cubicBezTo>
                <a:cubicBezTo>
                  <a:pt x="217" y="280"/>
                  <a:pt x="280" y="217"/>
                  <a:pt x="280" y="140"/>
                </a:cubicBezTo>
                <a:cubicBezTo>
                  <a:pt x="280" y="63"/>
                  <a:pt x="217" y="0"/>
                  <a:pt x="140" y="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5" tIns="34293" rIns="68585" bIns="34293" numCol="1" anchor="t" anchorCtr="0" compatLnSpc="1">
            <a:prstTxWarp prst="textNoShape">
              <a:avLst/>
            </a:prstTxWarp>
          </a:bodyPr>
          <a:lstStyle/>
          <a:p>
            <a:endParaRPr lang="en-US" sz="1013"/>
          </a:p>
        </p:txBody>
      </p:sp>
      <p:sp>
        <p:nvSpPr>
          <p:cNvPr id="7" name="Freeform 6"/>
          <p:cNvSpPr>
            <a:spLocks noEditPoints="1"/>
          </p:cNvSpPr>
          <p:nvPr/>
        </p:nvSpPr>
        <p:spPr bwMode="auto">
          <a:xfrm flipH="1">
            <a:off x="6475805" y="1500380"/>
            <a:ext cx="858523" cy="858523"/>
          </a:xfrm>
          <a:custGeom>
            <a:avLst/>
            <a:gdLst>
              <a:gd name="T0" fmla="*/ 438 w 454"/>
              <a:gd name="T1" fmla="*/ 165 h 454"/>
              <a:gd name="T2" fmla="*/ 396 w 454"/>
              <a:gd name="T3" fmla="*/ 167 h 454"/>
              <a:gd name="T4" fmla="*/ 378 w 454"/>
              <a:gd name="T5" fmla="*/ 131 h 454"/>
              <a:gd name="T6" fmla="*/ 348 w 454"/>
              <a:gd name="T7" fmla="*/ 96 h 454"/>
              <a:gd name="T8" fmla="*/ 366 w 454"/>
              <a:gd name="T9" fmla="*/ 58 h 454"/>
              <a:gd name="T10" fmla="*/ 363 w 454"/>
              <a:gd name="T11" fmla="*/ 47 h 454"/>
              <a:gd name="T12" fmla="*/ 339 w 454"/>
              <a:gd name="T13" fmla="*/ 31 h 454"/>
              <a:gd name="T14" fmla="*/ 328 w 454"/>
              <a:gd name="T15" fmla="*/ 33 h 454"/>
              <a:gd name="T16" fmla="*/ 299 w 454"/>
              <a:gd name="T17" fmla="*/ 66 h 454"/>
              <a:gd name="T18" fmla="*/ 224 w 454"/>
              <a:gd name="T19" fmla="*/ 51 h 454"/>
              <a:gd name="T20" fmla="*/ 212 w 454"/>
              <a:gd name="T21" fmla="*/ 7 h 454"/>
              <a:gd name="T22" fmla="*/ 202 w 454"/>
              <a:gd name="T23" fmla="*/ 1 h 454"/>
              <a:gd name="T24" fmla="*/ 174 w 454"/>
              <a:gd name="T25" fmla="*/ 5 h 454"/>
              <a:gd name="T26" fmla="*/ 166 w 454"/>
              <a:gd name="T27" fmla="*/ 14 h 454"/>
              <a:gd name="T28" fmla="*/ 167 w 454"/>
              <a:gd name="T29" fmla="*/ 62 h 454"/>
              <a:gd name="T30" fmla="*/ 167 w 454"/>
              <a:gd name="T31" fmla="*/ 62 h 454"/>
              <a:gd name="T32" fmla="*/ 132 w 454"/>
              <a:gd name="T33" fmla="*/ 80 h 454"/>
              <a:gd name="T34" fmla="*/ 103 w 454"/>
              <a:gd name="T35" fmla="*/ 104 h 454"/>
              <a:gd name="T36" fmla="*/ 102 w 454"/>
              <a:gd name="T37" fmla="*/ 103 h 454"/>
              <a:gd name="T38" fmla="*/ 59 w 454"/>
              <a:gd name="T39" fmla="*/ 83 h 454"/>
              <a:gd name="T40" fmla="*/ 47 w 454"/>
              <a:gd name="T41" fmla="*/ 86 h 454"/>
              <a:gd name="T42" fmla="*/ 32 w 454"/>
              <a:gd name="T43" fmla="*/ 111 h 454"/>
              <a:gd name="T44" fmla="*/ 34 w 454"/>
              <a:gd name="T45" fmla="*/ 122 h 454"/>
              <a:gd name="T46" fmla="*/ 70 w 454"/>
              <a:gd name="T47" fmla="*/ 151 h 454"/>
              <a:gd name="T48" fmla="*/ 51 w 454"/>
              <a:gd name="T49" fmla="*/ 230 h 454"/>
              <a:gd name="T50" fmla="*/ 7 w 454"/>
              <a:gd name="T51" fmla="*/ 243 h 454"/>
              <a:gd name="T52" fmla="*/ 1 w 454"/>
              <a:gd name="T53" fmla="*/ 253 h 454"/>
              <a:gd name="T54" fmla="*/ 6 w 454"/>
              <a:gd name="T55" fmla="*/ 282 h 454"/>
              <a:gd name="T56" fmla="*/ 15 w 454"/>
              <a:gd name="T57" fmla="*/ 289 h 454"/>
              <a:gd name="T58" fmla="*/ 61 w 454"/>
              <a:gd name="T59" fmla="*/ 287 h 454"/>
              <a:gd name="T60" fmla="*/ 81 w 454"/>
              <a:gd name="T61" fmla="*/ 327 h 454"/>
              <a:gd name="T62" fmla="*/ 105 w 454"/>
              <a:gd name="T63" fmla="*/ 357 h 454"/>
              <a:gd name="T64" fmla="*/ 85 w 454"/>
              <a:gd name="T65" fmla="*/ 397 h 454"/>
              <a:gd name="T66" fmla="*/ 88 w 454"/>
              <a:gd name="T67" fmla="*/ 409 h 454"/>
              <a:gd name="T68" fmla="*/ 112 w 454"/>
              <a:gd name="T69" fmla="*/ 425 h 454"/>
              <a:gd name="T70" fmla="*/ 124 w 454"/>
              <a:gd name="T71" fmla="*/ 423 h 454"/>
              <a:gd name="T72" fmla="*/ 152 w 454"/>
              <a:gd name="T73" fmla="*/ 390 h 454"/>
              <a:gd name="T74" fmla="*/ 234 w 454"/>
              <a:gd name="T75" fmla="*/ 407 h 454"/>
              <a:gd name="T76" fmla="*/ 246 w 454"/>
              <a:gd name="T77" fmla="*/ 447 h 454"/>
              <a:gd name="T78" fmla="*/ 257 w 454"/>
              <a:gd name="T79" fmla="*/ 453 h 454"/>
              <a:gd name="T80" fmla="*/ 285 w 454"/>
              <a:gd name="T81" fmla="*/ 448 h 454"/>
              <a:gd name="T82" fmla="*/ 292 w 454"/>
              <a:gd name="T83" fmla="*/ 438 h 454"/>
              <a:gd name="T84" fmla="*/ 290 w 454"/>
              <a:gd name="T85" fmla="*/ 397 h 454"/>
              <a:gd name="T86" fmla="*/ 327 w 454"/>
              <a:gd name="T87" fmla="*/ 378 h 454"/>
              <a:gd name="T88" fmla="*/ 357 w 454"/>
              <a:gd name="T89" fmla="*/ 353 h 454"/>
              <a:gd name="T90" fmla="*/ 394 w 454"/>
              <a:gd name="T91" fmla="*/ 372 h 454"/>
              <a:gd name="T92" fmla="*/ 405 w 454"/>
              <a:gd name="T93" fmla="*/ 369 h 454"/>
              <a:gd name="T94" fmla="*/ 421 w 454"/>
              <a:gd name="T95" fmla="*/ 345 h 454"/>
              <a:gd name="T96" fmla="*/ 419 w 454"/>
              <a:gd name="T97" fmla="*/ 333 h 454"/>
              <a:gd name="T98" fmla="*/ 389 w 454"/>
              <a:gd name="T99" fmla="*/ 307 h 454"/>
              <a:gd name="T100" fmla="*/ 407 w 454"/>
              <a:gd name="T101" fmla="*/ 223 h 454"/>
              <a:gd name="T102" fmla="*/ 446 w 454"/>
              <a:gd name="T103" fmla="*/ 211 h 454"/>
              <a:gd name="T104" fmla="*/ 453 w 454"/>
              <a:gd name="T105" fmla="*/ 201 h 454"/>
              <a:gd name="T106" fmla="*/ 447 w 454"/>
              <a:gd name="T107" fmla="*/ 173 h 454"/>
              <a:gd name="T108" fmla="*/ 438 w 454"/>
              <a:gd name="T109" fmla="*/ 165 h 454"/>
              <a:gd name="T110" fmla="*/ 299 w 454"/>
              <a:gd name="T111" fmla="*/ 334 h 454"/>
              <a:gd name="T112" fmla="*/ 124 w 454"/>
              <a:gd name="T113" fmla="*/ 298 h 454"/>
              <a:gd name="T114" fmla="*/ 160 w 454"/>
              <a:gd name="T115" fmla="*/ 124 h 454"/>
              <a:gd name="T116" fmla="*/ 335 w 454"/>
              <a:gd name="T117" fmla="*/ 160 h 454"/>
              <a:gd name="T118" fmla="*/ 299 w 454"/>
              <a:gd name="T119" fmla="*/ 3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4" h="454">
                <a:moveTo>
                  <a:pt x="438" y="165"/>
                </a:moveTo>
                <a:cubicBezTo>
                  <a:pt x="396" y="167"/>
                  <a:pt x="396" y="167"/>
                  <a:pt x="396" y="167"/>
                </a:cubicBezTo>
                <a:cubicBezTo>
                  <a:pt x="392" y="155"/>
                  <a:pt x="386" y="143"/>
                  <a:pt x="378" y="131"/>
                </a:cubicBezTo>
                <a:cubicBezTo>
                  <a:pt x="369" y="118"/>
                  <a:pt x="359" y="106"/>
                  <a:pt x="348" y="96"/>
                </a:cubicBezTo>
                <a:cubicBezTo>
                  <a:pt x="366" y="58"/>
                  <a:pt x="366" y="58"/>
                  <a:pt x="366" y="58"/>
                </a:cubicBezTo>
                <a:cubicBezTo>
                  <a:pt x="368" y="54"/>
                  <a:pt x="367" y="49"/>
                  <a:pt x="363" y="47"/>
                </a:cubicBezTo>
                <a:cubicBezTo>
                  <a:pt x="339" y="31"/>
                  <a:pt x="339" y="31"/>
                  <a:pt x="339" y="31"/>
                </a:cubicBezTo>
                <a:cubicBezTo>
                  <a:pt x="336" y="28"/>
                  <a:pt x="331" y="29"/>
                  <a:pt x="328" y="33"/>
                </a:cubicBezTo>
                <a:cubicBezTo>
                  <a:pt x="299" y="66"/>
                  <a:pt x="299" y="66"/>
                  <a:pt x="299" y="66"/>
                </a:cubicBezTo>
                <a:cubicBezTo>
                  <a:pt x="276" y="55"/>
                  <a:pt x="250" y="51"/>
                  <a:pt x="224" y="51"/>
                </a:cubicBezTo>
                <a:cubicBezTo>
                  <a:pt x="212" y="7"/>
                  <a:pt x="212" y="7"/>
                  <a:pt x="212" y="7"/>
                </a:cubicBezTo>
                <a:cubicBezTo>
                  <a:pt x="211" y="3"/>
                  <a:pt x="206" y="0"/>
                  <a:pt x="202" y="1"/>
                </a:cubicBezTo>
                <a:cubicBezTo>
                  <a:pt x="174" y="5"/>
                  <a:pt x="174" y="5"/>
                  <a:pt x="174" y="5"/>
                </a:cubicBezTo>
                <a:cubicBezTo>
                  <a:pt x="169" y="5"/>
                  <a:pt x="166" y="9"/>
                  <a:pt x="166" y="14"/>
                </a:cubicBezTo>
                <a:cubicBezTo>
                  <a:pt x="167" y="62"/>
                  <a:pt x="167" y="62"/>
                  <a:pt x="167" y="62"/>
                </a:cubicBezTo>
                <a:cubicBezTo>
                  <a:pt x="167" y="62"/>
                  <a:pt x="167" y="62"/>
                  <a:pt x="167" y="62"/>
                </a:cubicBezTo>
                <a:cubicBezTo>
                  <a:pt x="155" y="67"/>
                  <a:pt x="143" y="73"/>
                  <a:pt x="132" y="80"/>
                </a:cubicBezTo>
                <a:cubicBezTo>
                  <a:pt x="121" y="87"/>
                  <a:pt x="112" y="95"/>
                  <a:pt x="103" y="104"/>
                </a:cubicBezTo>
                <a:cubicBezTo>
                  <a:pt x="102" y="103"/>
                  <a:pt x="102" y="103"/>
                  <a:pt x="102" y="103"/>
                </a:cubicBezTo>
                <a:cubicBezTo>
                  <a:pt x="59" y="83"/>
                  <a:pt x="59" y="83"/>
                  <a:pt x="59" y="83"/>
                </a:cubicBezTo>
                <a:cubicBezTo>
                  <a:pt x="55" y="81"/>
                  <a:pt x="49" y="82"/>
                  <a:pt x="47" y="86"/>
                </a:cubicBezTo>
                <a:cubicBezTo>
                  <a:pt x="32" y="111"/>
                  <a:pt x="32" y="111"/>
                  <a:pt x="32" y="111"/>
                </a:cubicBezTo>
                <a:cubicBezTo>
                  <a:pt x="30" y="114"/>
                  <a:pt x="31" y="119"/>
                  <a:pt x="34" y="122"/>
                </a:cubicBezTo>
                <a:cubicBezTo>
                  <a:pt x="70" y="151"/>
                  <a:pt x="70" y="151"/>
                  <a:pt x="70" y="151"/>
                </a:cubicBezTo>
                <a:cubicBezTo>
                  <a:pt x="58" y="175"/>
                  <a:pt x="51" y="202"/>
                  <a:pt x="51" y="230"/>
                </a:cubicBezTo>
                <a:cubicBezTo>
                  <a:pt x="7" y="243"/>
                  <a:pt x="7" y="243"/>
                  <a:pt x="7" y="243"/>
                </a:cubicBezTo>
                <a:cubicBezTo>
                  <a:pt x="3" y="245"/>
                  <a:pt x="0" y="249"/>
                  <a:pt x="1" y="253"/>
                </a:cubicBezTo>
                <a:cubicBezTo>
                  <a:pt x="6" y="282"/>
                  <a:pt x="6" y="282"/>
                  <a:pt x="6" y="282"/>
                </a:cubicBezTo>
                <a:cubicBezTo>
                  <a:pt x="6" y="286"/>
                  <a:pt x="11" y="289"/>
                  <a:pt x="15" y="289"/>
                </a:cubicBezTo>
                <a:cubicBezTo>
                  <a:pt x="61" y="287"/>
                  <a:pt x="61" y="287"/>
                  <a:pt x="61" y="287"/>
                </a:cubicBezTo>
                <a:cubicBezTo>
                  <a:pt x="66" y="301"/>
                  <a:pt x="72" y="314"/>
                  <a:pt x="81" y="327"/>
                </a:cubicBezTo>
                <a:cubicBezTo>
                  <a:pt x="88" y="338"/>
                  <a:pt x="96" y="348"/>
                  <a:pt x="105" y="357"/>
                </a:cubicBezTo>
                <a:cubicBezTo>
                  <a:pt x="85" y="397"/>
                  <a:pt x="85" y="397"/>
                  <a:pt x="85" y="397"/>
                </a:cubicBezTo>
                <a:cubicBezTo>
                  <a:pt x="83" y="402"/>
                  <a:pt x="84" y="407"/>
                  <a:pt x="88" y="409"/>
                </a:cubicBezTo>
                <a:cubicBezTo>
                  <a:pt x="112" y="425"/>
                  <a:pt x="112" y="425"/>
                  <a:pt x="112" y="425"/>
                </a:cubicBezTo>
                <a:cubicBezTo>
                  <a:pt x="116" y="427"/>
                  <a:pt x="121" y="426"/>
                  <a:pt x="124" y="423"/>
                </a:cubicBezTo>
                <a:cubicBezTo>
                  <a:pt x="152" y="390"/>
                  <a:pt x="152" y="390"/>
                  <a:pt x="152" y="390"/>
                </a:cubicBezTo>
                <a:cubicBezTo>
                  <a:pt x="178" y="402"/>
                  <a:pt x="206" y="408"/>
                  <a:pt x="234" y="407"/>
                </a:cubicBezTo>
                <a:cubicBezTo>
                  <a:pt x="246" y="447"/>
                  <a:pt x="246" y="447"/>
                  <a:pt x="246" y="447"/>
                </a:cubicBezTo>
                <a:cubicBezTo>
                  <a:pt x="248" y="451"/>
                  <a:pt x="252" y="454"/>
                  <a:pt x="257" y="453"/>
                </a:cubicBezTo>
                <a:cubicBezTo>
                  <a:pt x="285" y="448"/>
                  <a:pt x="285" y="448"/>
                  <a:pt x="285" y="448"/>
                </a:cubicBezTo>
                <a:cubicBezTo>
                  <a:pt x="289" y="447"/>
                  <a:pt x="292" y="443"/>
                  <a:pt x="292" y="438"/>
                </a:cubicBezTo>
                <a:cubicBezTo>
                  <a:pt x="290" y="397"/>
                  <a:pt x="290" y="397"/>
                  <a:pt x="290" y="397"/>
                </a:cubicBezTo>
                <a:cubicBezTo>
                  <a:pt x="303" y="392"/>
                  <a:pt x="315" y="386"/>
                  <a:pt x="327" y="378"/>
                </a:cubicBezTo>
                <a:cubicBezTo>
                  <a:pt x="338" y="371"/>
                  <a:pt x="348" y="362"/>
                  <a:pt x="357" y="353"/>
                </a:cubicBezTo>
                <a:cubicBezTo>
                  <a:pt x="394" y="372"/>
                  <a:pt x="394" y="372"/>
                  <a:pt x="394" y="372"/>
                </a:cubicBezTo>
                <a:cubicBezTo>
                  <a:pt x="398" y="374"/>
                  <a:pt x="403" y="372"/>
                  <a:pt x="405" y="369"/>
                </a:cubicBezTo>
                <a:cubicBezTo>
                  <a:pt x="421" y="345"/>
                  <a:pt x="421" y="345"/>
                  <a:pt x="421" y="345"/>
                </a:cubicBezTo>
                <a:cubicBezTo>
                  <a:pt x="424" y="341"/>
                  <a:pt x="423" y="336"/>
                  <a:pt x="419" y="333"/>
                </a:cubicBezTo>
                <a:cubicBezTo>
                  <a:pt x="389" y="307"/>
                  <a:pt x="389" y="307"/>
                  <a:pt x="389" y="307"/>
                </a:cubicBezTo>
                <a:cubicBezTo>
                  <a:pt x="402" y="281"/>
                  <a:pt x="408" y="252"/>
                  <a:pt x="407" y="223"/>
                </a:cubicBezTo>
                <a:cubicBezTo>
                  <a:pt x="446" y="211"/>
                  <a:pt x="446" y="211"/>
                  <a:pt x="446" y="211"/>
                </a:cubicBezTo>
                <a:cubicBezTo>
                  <a:pt x="451" y="210"/>
                  <a:pt x="454" y="205"/>
                  <a:pt x="453" y="201"/>
                </a:cubicBezTo>
                <a:cubicBezTo>
                  <a:pt x="447" y="173"/>
                  <a:pt x="447" y="173"/>
                  <a:pt x="447" y="173"/>
                </a:cubicBezTo>
                <a:cubicBezTo>
                  <a:pt x="447" y="168"/>
                  <a:pt x="443" y="165"/>
                  <a:pt x="438" y="165"/>
                </a:cubicBezTo>
                <a:close/>
                <a:moveTo>
                  <a:pt x="299" y="334"/>
                </a:moveTo>
                <a:cubicBezTo>
                  <a:pt x="240" y="373"/>
                  <a:pt x="162" y="357"/>
                  <a:pt x="124" y="298"/>
                </a:cubicBezTo>
                <a:cubicBezTo>
                  <a:pt x="86" y="240"/>
                  <a:pt x="102" y="162"/>
                  <a:pt x="160" y="124"/>
                </a:cubicBezTo>
                <a:cubicBezTo>
                  <a:pt x="218" y="86"/>
                  <a:pt x="297" y="102"/>
                  <a:pt x="335" y="160"/>
                </a:cubicBezTo>
                <a:cubicBezTo>
                  <a:pt x="373" y="218"/>
                  <a:pt x="357" y="296"/>
                  <a:pt x="299" y="334"/>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5" tIns="34293" rIns="68585" bIns="34293" numCol="1" anchor="t" anchorCtr="0" compatLnSpc="1">
            <a:prstTxWarp prst="textNoShape">
              <a:avLst/>
            </a:prstTxWarp>
          </a:bodyPr>
          <a:lstStyle/>
          <a:p>
            <a:endParaRPr lang="en-US" sz="1013"/>
          </a:p>
        </p:txBody>
      </p:sp>
      <p:sp>
        <p:nvSpPr>
          <p:cNvPr id="8" name="Freeform 9"/>
          <p:cNvSpPr>
            <a:spLocks noEditPoints="1"/>
          </p:cNvSpPr>
          <p:nvPr/>
        </p:nvSpPr>
        <p:spPr bwMode="auto">
          <a:xfrm flipH="1">
            <a:off x="7069649" y="2051875"/>
            <a:ext cx="808475" cy="811362"/>
          </a:xfrm>
          <a:custGeom>
            <a:avLst/>
            <a:gdLst>
              <a:gd name="T0" fmla="*/ 413 w 428"/>
              <a:gd name="T1" fmla="*/ 157 h 429"/>
              <a:gd name="T2" fmla="*/ 374 w 428"/>
              <a:gd name="T3" fmla="*/ 159 h 429"/>
              <a:gd name="T4" fmla="*/ 357 w 428"/>
              <a:gd name="T5" fmla="*/ 125 h 429"/>
              <a:gd name="T6" fmla="*/ 328 w 428"/>
              <a:gd name="T7" fmla="*/ 91 h 429"/>
              <a:gd name="T8" fmla="*/ 346 w 428"/>
              <a:gd name="T9" fmla="*/ 56 h 429"/>
              <a:gd name="T10" fmla="*/ 343 w 428"/>
              <a:gd name="T11" fmla="*/ 45 h 429"/>
              <a:gd name="T12" fmla="*/ 320 w 428"/>
              <a:gd name="T13" fmla="*/ 30 h 429"/>
              <a:gd name="T14" fmla="*/ 309 w 428"/>
              <a:gd name="T15" fmla="*/ 32 h 429"/>
              <a:gd name="T16" fmla="*/ 282 w 428"/>
              <a:gd name="T17" fmla="*/ 63 h 429"/>
              <a:gd name="T18" fmla="*/ 212 w 428"/>
              <a:gd name="T19" fmla="*/ 49 h 429"/>
              <a:gd name="T20" fmla="*/ 200 w 428"/>
              <a:gd name="T21" fmla="*/ 7 h 429"/>
              <a:gd name="T22" fmla="*/ 191 w 428"/>
              <a:gd name="T23" fmla="*/ 1 h 429"/>
              <a:gd name="T24" fmla="*/ 164 w 428"/>
              <a:gd name="T25" fmla="*/ 5 h 429"/>
              <a:gd name="T26" fmla="*/ 157 w 428"/>
              <a:gd name="T27" fmla="*/ 14 h 429"/>
              <a:gd name="T28" fmla="*/ 158 w 428"/>
              <a:gd name="T29" fmla="*/ 59 h 429"/>
              <a:gd name="T30" fmla="*/ 158 w 428"/>
              <a:gd name="T31" fmla="*/ 60 h 429"/>
              <a:gd name="T32" fmla="*/ 124 w 428"/>
              <a:gd name="T33" fmla="*/ 77 h 429"/>
              <a:gd name="T34" fmla="*/ 97 w 428"/>
              <a:gd name="T35" fmla="*/ 99 h 429"/>
              <a:gd name="T36" fmla="*/ 97 w 428"/>
              <a:gd name="T37" fmla="*/ 98 h 429"/>
              <a:gd name="T38" fmla="*/ 56 w 428"/>
              <a:gd name="T39" fmla="*/ 79 h 429"/>
              <a:gd name="T40" fmla="*/ 45 w 428"/>
              <a:gd name="T41" fmla="*/ 82 h 429"/>
              <a:gd name="T42" fmla="*/ 30 w 428"/>
              <a:gd name="T43" fmla="*/ 105 h 429"/>
              <a:gd name="T44" fmla="*/ 32 w 428"/>
              <a:gd name="T45" fmla="*/ 116 h 429"/>
              <a:gd name="T46" fmla="*/ 66 w 428"/>
              <a:gd name="T47" fmla="*/ 143 h 429"/>
              <a:gd name="T48" fmla="*/ 48 w 428"/>
              <a:gd name="T49" fmla="*/ 217 h 429"/>
              <a:gd name="T50" fmla="*/ 7 w 428"/>
              <a:gd name="T51" fmla="*/ 230 h 429"/>
              <a:gd name="T52" fmla="*/ 1 w 428"/>
              <a:gd name="T53" fmla="*/ 240 h 429"/>
              <a:gd name="T54" fmla="*/ 6 w 428"/>
              <a:gd name="T55" fmla="*/ 266 h 429"/>
              <a:gd name="T56" fmla="*/ 14 w 428"/>
              <a:gd name="T57" fmla="*/ 273 h 429"/>
              <a:gd name="T58" fmla="*/ 57 w 428"/>
              <a:gd name="T59" fmla="*/ 271 h 429"/>
              <a:gd name="T60" fmla="*/ 76 w 428"/>
              <a:gd name="T61" fmla="*/ 309 h 429"/>
              <a:gd name="T62" fmla="*/ 99 w 428"/>
              <a:gd name="T63" fmla="*/ 337 h 429"/>
              <a:gd name="T64" fmla="*/ 80 w 428"/>
              <a:gd name="T65" fmla="*/ 375 h 429"/>
              <a:gd name="T66" fmla="*/ 83 w 428"/>
              <a:gd name="T67" fmla="*/ 386 h 429"/>
              <a:gd name="T68" fmla="*/ 106 w 428"/>
              <a:gd name="T69" fmla="*/ 401 h 429"/>
              <a:gd name="T70" fmla="*/ 117 w 428"/>
              <a:gd name="T71" fmla="*/ 400 h 429"/>
              <a:gd name="T72" fmla="*/ 144 w 428"/>
              <a:gd name="T73" fmla="*/ 368 h 429"/>
              <a:gd name="T74" fmla="*/ 221 w 428"/>
              <a:gd name="T75" fmla="*/ 385 h 429"/>
              <a:gd name="T76" fmla="*/ 232 w 428"/>
              <a:gd name="T77" fmla="*/ 422 h 429"/>
              <a:gd name="T78" fmla="*/ 242 w 428"/>
              <a:gd name="T79" fmla="*/ 428 h 429"/>
              <a:gd name="T80" fmla="*/ 269 w 428"/>
              <a:gd name="T81" fmla="*/ 423 h 429"/>
              <a:gd name="T82" fmla="*/ 276 w 428"/>
              <a:gd name="T83" fmla="*/ 414 h 429"/>
              <a:gd name="T84" fmla="*/ 273 w 428"/>
              <a:gd name="T85" fmla="*/ 375 h 429"/>
              <a:gd name="T86" fmla="*/ 309 w 428"/>
              <a:gd name="T87" fmla="*/ 357 h 429"/>
              <a:gd name="T88" fmla="*/ 337 w 428"/>
              <a:gd name="T89" fmla="*/ 334 h 429"/>
              <a:gd name="T90" fmla="*/ 371 w 428"/>
              <a:gd name="T91" fmla="*/ 351 h 429"/>
              <a:gd name="T92" fmla="*/ 382 w 428"/>
              <a:gd name="T93" fmla="*/ 349 h 429"/>
              <a:gd name="T94" fmla="*/ 397 w 428"/>
              <a:gd name="T95" fmla="*/ 326 h 429"/>
              <a:gd name="T96" fmla="*/ 396 w 428"/>
              <a:gd name="T97" fmla="*/ 315 h 429"/>
              <a:gd name="T98" fmla="*/ 367 w 428"/>
              <a:gd name="T99" fmla="*/ 290 h 429"/>
              <a:gd name="T100" fmla="*/ 384 w 428"/>
              <a:gd name="T101" fmla="*/ 211 h 429"/>
              <a:gd name="T102" fmla="*/ 421 w 428"/>
              <a:gd name="T103" fmla="*/ 200 h 429"/>
              <a:gd name="T104" fmla="*/ 427 w 428"/>
              <a:gd name="T105" fmla="*/ 190 h 429"/>
              <a:gd name="T106" fmla="*/ 422 w 428"/>
              <a:gd name="T107" fmla="*/ 163 h 429"/>
              <a:gd name="T108" fmla="*/ 413 w 428"/>
              <a:gd name="T109" fmla="*/ 157 h 429"/>
              <a:gd name="T110" fmla="*/ 282 w 428"/>
              <a:gd name="T111" fmla="*/ 316 h 429"/>
              <a:gd name="T112" fmla="*/ 117 w 428"/>
              <a:gd name="T113" fmla="*/ 282 h 429"/>
              <a:gd name="T114" fmla="*/ 151 w 428"/>
              <a:gd name="T115" fmla="*/ 118 h 429"/>
              <a:gd name="T116" fmla="*/ 316 w 428"/>
              <a:gd name="T117" fmla="*/ 152 h 429"/>
              <a:gd name="T118" fmla="*/ 282 w 428"/>
              <a:gd name="T119" fmla="*/ 3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8" h="429">
                <a:moveTo>
                  <a:pt x="413" y="157"/>
                </a:moveTo>
                <a:cubicBezTo>
                  <a:pt x="374" y="159"/>
                  <a:pt x="374" y="159"/>
                  <a:pt x="374" y="159"/>
                </a:cubicBezTo>
                <a:cubicBezTo>
                  <a:pt x="370" y="147"/>
                  <a:pt x="364" y="136"/>
                  <a:pt x="357" y="125"/>
                </a:cubicBezTo>
                <a:cubicBezTo>
                  <a:pt x="348" y="112"/>
                  <a:pt x="339" y="101"/>
                  <a:pt x="328" y="91"/>
                </a:cubicBezTo>
                <a:cubicBezTo>
                  <a:pt x="346" y="56"/>
                  <a:pt x="346" y="56"/>
                  <a:pt x="346" y="56"/>
                </a:cubicBezTo>
                <a:cubicBezTo>
                  <a:pt x="348" y="52"/>
                  <a:pt x="346" y="47"/>
                  <a:pt x="343" y="45"/>
                </a:cubicBezTo>
                <a:cubicBezTo>
                  <a:pt x="320" y="30"/>
                  <a:pt x="320" y="30"/>
                  <a:pt x="320" y="30"/>
                </a:cubicBezTo>
                <a:cubicBezTo>
                  <a:pt x="317" y="27"/>
                  <a:pt x="312" y="28"/>
                  <a:pt x="309" y="32"/>
                </a:cubicBezTo>
                <a:cubicBezTo>
                  <a:pt x="282" y="63"/>
                  <a:pt x="282" y="63"/>
                  <a:pt x="282" y="63"/>
                </a:cubicBezTo>
                <a:cubicBezTo>
                  <a:pt x="260" y="53"/>
                  <a:pt x="236" y="48"/>
                  <a:pt x="212" y="49"/>
                </a:cubicBezTo>
                <a:cubicBezTo>
                  <a:pt x="200" y="7"/>
                  <a:pt x="200" y="7"/>
                  <a:pt x="200" y="7"/>
                </a:cubicBezTo>
                <a:cubicBezTo>
                  <a:pt x="199" y="3"/>
                  <a:pt x="195" y="0"/>
                  <a:pt x="191" y="1"/>
                </a:cubicBezTo>
                <a:cubicBezTo>
                  <a:pt x="164" y="5"/>
                  <a:pt x="164" y="5"/>
                  <a:pt x="164" y="5"/>
                </a:cubicBezTo>
                <a:cubicBezTo>
                  <a:pt x="160" y="6"/>
                  <a:pt x="156" y="10"/>
                  <a:pt x="157" y="14"/>
                </a:cubicBezTo>
                <a:cubicBezTo>
                  <a:pt x="158" y="59"/>
                  <a:pt x="158" y="59"/>
                  <a:pt x="158" y="59"/>
                </a:cubicBezTo>
                <a:cubicBezTo>
                  <a:pt x="158" y="60"/>
                  <a:pt x="158" y="60"/>
                  <a:pt x="158" y="60"/>
                </a:cubicBezTo>
                <a:cubicBezTo>
                  <a:pt x="146" y="64"/>
                  <a:pt x="135" y="70"/>
                  <a:pt x="124" y="77"/>
                </a:cubicBezTo>
                <a:cubicBezTo>
                  <a:pt x="114" y="83"/>
                  <a:pt x="105" y="90"/>
                  <a:pt x="97" y="99"/>
                </a:cubicBezTo>
                <a:cubicBezTo>
                  <a:pt x="97" y="98"/>
                  <a:pt x="97" y="98"/>
                  <a:pt x="97" y="98"/>
                </a:cubicBezTo>
                <a:cubicBezTo>
                  <a:pt x="56" y="79"/>
                  <a:pt x="56" y="79"/>
                  <a:pt x="56" y="79"/>
                </a:cubicBezTo>
                <a:cubicBezTo>
                  <a:pt x="51" y="77"/>
                  <a:pt x="47" y="79"/>
                  <a:pt x="45" y="82"/>
                </a:cubicBezTo>
                <a:cubicBezTo>
                  <a:pt x="30" y="105"/>
                  <a:pt x="30" y="105"/>
                  <a:pt x="30" y="105"/>
                </a:cubicBezTo>
                <a:cubicBezTo>
                  <a:pt x="28" y="108"/>
                  <a:pt x="29" y="113"/>
                  <a:pt x="32" y="116"/>
                </a:cubicBezTo>
                <a:cubicBezTo>
                  <a:pt x="66" y="143"/>
                  <a:pt x="66" y="143"/>
                  <a:pt x="66" y="143"/>
                </a:cubicBezTo>
                <a:cubicBezTo>
                  <a:pt x="54" y="166"/>
                  <a:pt x="48" y="192"/>
                  <a:pt x="48" y="217"/>
                </a:cubicBezTo>
                <a:cubicBezTo>
                  <a:pt x="7" y="230"/>
                  <a:pt x="7" y="230"/>
                  <a:pt x="7" y="230"/>
                </a:cubicBezTo>
                <a:cubicBezTo>
                  <a:pt x="3" y="232"/>
                  <a:pt x="0" y="236"/>
                  <a:pt x="1" y="240"/>
                </a:cubicBezTo>
                <a:cubicBezTo>
                  <a:pt x="6" y="266"/>
                  <a:pt x="6" y="266"/>
                  <a:pt x="6" y="266"/>
                </a:cubicBezTo>
                <a:cubicBezTo>
                  <a:pt x="6" y="270"/>
                  <a:pt x="10" y="274"/>
                  <a:pt x="14" y="273"/>
                </a:cubicBezTo>
                <a:cubicBezTo>
                  <a:pt x="57" y="271"/>
                  <a:pt x="57" y="271"/>
                  <a:pt x="57" y="271"/>
                </a:cubicBezTo>
                <a:cubicBezTo>
                  <a:pt x="62" y="284"/>
                  <a:pt x="68" y="297"/>
                  <a:pt x="76" y="309"/>
                </a:cubicBezTo>
                <a:cubicBezTo>
                  <a:pt x="83" y="320"/>
                  <a:pt x="91" y="329"/>
                  <a:pt x="99" y="337"/>
                </a:cubicBezTo>
                <a:cubicBezTo>
                  <a:pt x="80" y="375"/>
                  <a:pt x="80" y="375"/>
                  <a:pt x="80" y="375"/>
                </a:cubicBezTo>
                <a:cubicBezTo>
                  <a:pt x="78" y="380"/>
                  <a:pt x="80" y="384"/>
                  <a:pt x="83" y="386"/>
                </a:cubicBezTo>
                <a:cubicBezTo>
                  <a:pt x="106" y="401"/>
                  <a:pt x="106" y="401"/>
                  <a:pt x="106" y="401"/>
                </a:cubicBezTo>
                <a:cubicBezTo>
                  <a:pt x="109" y="404"/>
                  <a:pt x="114" y="403"/>
                  <a:pt x="117" y="400"/>
                </a:cubicBezTo>
                <a:cubicBezTo>
                  <a:pt x="144" y="368"/>
                  <a:pt x="144" y="368"/>
                  <a:pt x="144" y="368"/>
                </a:cubicBezTo>
                <a:cubicBezTo>
                  <a:pt x="168" y="380"/>
                  <a:pt x="194" y="386"/>
                  <a:pt x="221" y="385"/>
                </a:cubicBezTo>
                <a:cubicBezTo>
                  <a:pt x="232" y="422"/>
                  <a:pt x="232" y="422"/>
                  <a:pt x="232" y="422"/>
                </a:cubicBezTo>
                <a:cubicBezTo>
                  <a:pt x="234" y="426"/>
                  <a:pt x="238" y="429"/>
                  <a:pt x="242" y="428"/>
                </a:cubicBezTo>
                <a:cubicBezTo>
                  <a:pt x="269" y="423"/>
                  <a:pt x="269" y="423"/>
                  <a:pt x="269" y="423"/>
                </a:cubicBezTo>
                <a:cubicBezTo>
                  <a:pt x="273" y="423"/>
                  <a:pt x="276" y="419"/>
                  <a:pt x="276" y="414"/>
                </a:cubicBezTo>
                <a:cubicBezTo>
                  <a:pt x="273" y="375"/>
                  <a:pt x="273" y="375"/>
                  <a:pt x="273" y="375"/>
                </a:cubicBezTo>
                <a:cubicBezTo>
                  <a:pt x="286" y="371"/>
                  <a:pt x="297" y="365"/>
                  <a:pt x="309" y="357"/>
                </a:cubicBezTo>
                <a:cubicBezTo>
                  <a:pt x="319" y="350"/>
                  <a:pt x="328" y="343"/>
                  <a:pt x="337" y="334"/>
                </a:cubicBezTo>
                <a:cubicBezTo>
                  <a:pt x="371" y="351"/>
                  <a:pt x="371" y="351"/>
                  <a:pt x="371" y="351"/>
                </a:cubicBezTo>
                <a:cubicBezTo>
                  <a:pt x="375" y="353"/>
                  <a:pt x="380" y="352"/>
                  <a:pt x="382" y="349"/>
                </a:cubicBezTo>
                <a:cubicBezTo>
                  <a:pt x="397" y="326"/>
                  <a:pt x="397" y="326"/>
                  <a:pt x="397" y="326"/>
                </a:cubicBezTo>
                <a:cubicBezTo>
                  <a:pt x="400" y="323"/>
                  <a:pt x="399" y="318"/>
                  <a:pt x="396" y="315"/>
                </a:cubicBezTo>
                <a:cubicBezTo>
                  <a:pt x="367" y="290"/>
                  <a:pt x="367" y="290"/>
                  <a:pt x="367" y="290"/>
                </a:cubicBezTo>
                <a:cubicBezTo>
                  <a:pt x="379" y="266"/>
                  <a:pt x="385" y="239"/>
                  <a:pt x="384" y="211"/>
                </a:cubicBezTo>
                <a:cubicBezTo>
                  <a:pt x="421" y="200"/>
                  <a:pt x="421" y="200"/>
                  <a:pt x="421" y="200"/>
                </a:cubicBezTo>
                <a:cubicBezTo>
                  <a:pt x="425" y="199"/>
                  <a:pt x="428" y="194"/>
                  <a:pt x="427" y="190"/>
                </a:cubicBezTo>
                <a:cubicBezTo>
                  <a:pt x="422" y="163"/>
                  <a:pt x="422" y="163"/>
                  <a:pt x="422" y="163"/>
                </a:cubicBezTo>
                <a:cubicBezTo>
                  <a:pt x="422" y="160"/>
                  <a:pt x="418" y="156"/>
                  <a:pt x="413" y="157"/>
                </a:cubicBezTo>
                <a:close/>
                <a:moveTo>
                  <a:pt x="282" y="316"/>
                </a:moveTo>
                <a:cubicBezTo>
                  <a:pt x="227" y="352"/>
                  <a:pt x="153" y="337"/>
                  <a:pt x="117" y="282"/>
                </a:cubicBezTo>
                <a:cubicBezTo>
                  <a:pt x="81" y="227"/>
                  <a:pt x="96" y="154"/>
                  <a:pt x="151" y="118"/>
                </a:cubicBezTo>
                <a:cubicBezTo>
                  <a:pt x="206" y="82"/>
                  <a:pt x="280" y="97"/>
                  <a:pt x="316" y="152"/>
                </a:cubicBezTo>
                <a:cubicBezTo>
                  <a:pt x="352" y="207"/>
                  <a:pt x="337" y="280"/>
                  <a:pt x="282" y="316"/>
                </a:cubicBezTo>
                <a:close/>
              </a:path>
            </a:pathLst>
          </a:custGeom>
          <a:solidFill>
            <a:schemeClr val="accent1"/>
          </a:solidFill>
          <a:ln>
            <a:noFill/>
          </a:ln>
          <a:extLst/>
        </p:spPr>
        <p:txBody>
          <a:bodyPr vert="horz" wrap="square" lIns="68585" tIns="34293" rIns="68585" bIns="34293" numCol="1" anchor="t" anchorCtr="0" compatLnSpc="1">
            <a:prstTxWarp prst="textNoShape">
              <a:avLst/>
            </a:prstTxWarp>
          </a:bodyPr>
          <a:lstStyle/>
          <a:p>
            <a:endParaRPr lang="en-US" sz="1013"/>
          </a:p>
        </p:txBody>
      </p:sp>
      <p:sp>
        <p:nvSpPr>
          <p:cNvPr id="9" name="Freeform 10"/>
          <p:cNvSpPr>
            <a:spLocks noEditPoints="1"/>
          </p:cNvSpPr>
          <p:nvPr/>
        </p:nvSpPr>
        <p:spPr bwMode="auto">
          <a:xfrm flipH="1">
            <a:off x="7074461" y="2887299"/>
            <a:ext cx="826762" cy="827724"/>
          </a:xfrm>
          <a:custGeom>
            <a:avLst/>
            <a:gdLst>
              <a:gd name="T0" fmla="*/ 428 w 437"/>
              <a:gd name="T1" fmla="*/ 197 h 438"/>
              <a:gd name="T2" fmla="*/ 385 w 437"/>
              <a:gd name="T3" fmla="*/ 178 h 438"/>
              <a:gd name="T4" fmla="*/ 424 w 437"/>
              <a:gd name="T5" fmla="*/ 146 h 438"/>
              <a:gd name="T6" fmla="*/ 402 w 437"/>
              <a:gd name="T7" fmla="*/ 116 h 438"/>
              <a:gd name="T8" fmla="*/ 355 w 437"/>
              <a:gd name="T9" fmla="*/ 116 h 438"/>
              <a:gd name="T10" fmla="*/ 380 w 437"/>
              <a:gd name="T11" fmla="*/ 73 h 438"/>
              <a:gd name="T12" fmla="*/ 349 w 437"/>
              <a:gd name="T13" fmla="*/ 53 h 438"/>
              <a:gd name="T14" fmla="*/ 305 w 437"/>
              <a:gd name="T15" fmla="*/ 73 h 438"/>
              <a:gd name="T16" fmla="*/ 313 w 437"/>
              <a:gd name="T17" fmla="*/ 23 h 438"/>
              <a:gd name="T18" fmla="*/ 277 w 437"/>
              <a:gd name="T19" fmla="*/ 15 h 438"/>
              <a:gd name="T20" fmla="*/ 252 w 437"/>
              <a:gd name="T21" fmla="*/ 54 h 438"/>
              <a:gd name="T22" fmla="*/ 244 w 437"/>
              <a:gd name="T23" fmla="*/ 8 h 438"/>
              <a:gd name="T24" fmla="*/ 208 w 437"/>
              <a:gd name="T25" fmla="*/ 0 h 438"/>
              <a:gd name="T26" fmla="*/ 194 w 437"/>
              <a:gd name="T27" fmla="*/ 54 h 438"/>
              <a:gd name="T28" fmla="*/ 185 w 437"/>
              <a:gd name="T29" fmla="*/ 54 h 438"/>
              <a:gd name="T30" fmla="*/ 150 w 437"/>
              <a:gd name="T31" fmla="*/ 11 h 438"/>
              <a:gd name="T32" fmla="*/ 120 w 437"/>
              <a:gd name="T33" fmla="*/ 33 h 438"/>
              <a:gd name="T34" fmla="*/ 126 w 437"/>
              <a:gd name="T35" fmla="*/ 81 h 438"/>
              <a:gd name="T36" fmla="*/ 88 w 437"/>
              <a:gd name="T37" fmla="*/ 53 h 438"/>
              <a:gd name="T38" fmla="*/ 57 w 437"/>
              <a:gd name="T39" fmla="*/ 73 h 438"/>
              <a:gd name="T40" fmla="*/ 85 w 437"/>
              <a:gd name="T41" fmla="*/ 120 h 438"/>
              <a:gd name="T42" fmla="*/ 79 w 437"/>
              <a:gd name="T43" fmla="*/ 128 h 438"/>
              <a:gd name="T44" fmla="*/ 24 w 437"/>
              <a:gd name="T45" fmla="*/ 120 h 438"/>
              <a:gd name="T46" fmla="*/ 17 w 437"/>
              <a:gd name="T47" fmla="*/ 157 h 438"/>
              <a:gd name="T48" fmla="*/ 57 w 437"/>
              <a:gd name="T49" fmla="*/ 180 h 438"/>
              <a:gd name="T50" fmla="*/ 54 w 437"/>
              <a:gd name="T51" fmla="*/ 191 h 438"/>
              <a:gd name="T52" fmla="*/ 1 w 437"/>
              <a:gd name="T53" fmla="*/ 205 h 438"/>
              <a:gd name="T54" fmla="*/ 8 w 437"/>
              <a:gd name="T55" fmla="*/ 241 h 438"/>
              <a:gd name="T56" fmla="*/ 54 w 437"/>
              <a:gd name="T57" fmla="*/ 247 h 438"/>
              <a:gd name="T58" fmla="*/ 55 w 437"/>
              <a:gd name="T59" fmla="*/ 257 h 438"/>
              <a:gd name="T60" fmla="*/ 12 w 437"/>
              <a:gd name="T61" fmla="*/ 291 h 438"/>
              <a:gd name="T62" fmla="*/ 33 w 437"/>
              <a:gd name="T63" fmla="*/ 321 h 438"/>
              <a:gd name="T64" fmla="*/ 83 w 437"/>
              <a:gd name="T65" fmla="*/ 318 h 438"/>
              <a:gd name="T66" fmla="*/ 56 w 437"/>
              <a:gd name="T67" fmla="*/ 364 h 438"/>
              <a:gd name="T68" fmla="*/ 87 w 437"/>
              <a:gd name="T69" fmla="*/ 384 h 438"/>
              <a:gd name="T70" fmla="*/ 131 w 437"/>
              <a:gd name="T71" fmla="*/ 363 h 438"/>
              <a:gd name="T72" fmla="*/ 124 w 437"/>
              <a:gd name="T73" fmla="*/ 415 h 438"/>
              <a:gd name="T74" fmla="*/ 160 w 437"/>
              <a:gd name="T75" fmla="*/ 422 h 438"/>
              <a:gd name="T76" fmla="*/ 194 w 437"/>
              <a:gd name="T77" fmla="*/ 387 h 438"/>
              <a:gd name="T78" fmla="*/ 207 w 437"/>
              <a:gd name="T79" fmla="*/ 438 h 438"/>
              <a:gd name="T80" fmla="*/ 244 w 437"/>
              <a:gd name="T81" fmla="*/ 430 h 438"/>
              <a:gd name="T82" fmla="*/ 255 w 437"/>
              <a:gd name="T83" fmla="*/ 386 h 438"/>
              <a:gd name="T84" fmla="*/ 287 w 437"/>
              <a:gd name="T85" fmla="*/ 426 h 438"/>
              <a:gd name="T86" fmla="*/ 318 w 437"/>
              <a:gd name="T87" fmla="*/ 405 h 438"/>
              <a:gd name="T88" fmla="*/ 317 w 437"/>
              <a:gd name="T89" fmla="*/ 359 h 438"/>
              <a:gd name="T90" fmla="*/ 361 w 437"/>
              <a:gd name="T91" fmla="*/ 384 h 438"/>
              <a:gd name="T92" fmla="*/ 381 w 437"/>
              <a:gd name="T93" fmla="*/ 353 h 438"/>
              <a:gd name="T94" fmla="*/ 364 w 437"/>
              <a:gd name="T95" fmla="*/ 310 h 438"/>
              <a:gd name="T96" fmla="*/ 414 w 437"/>
              <a:gd name="T97" fmla="*/ 317 h 438"/>
              <a:gd name="T98" fmla="*/ 421 w 437"/>
              <a:gd name="T99" fmla="*/ 281 h 438"/>
              <a:gd name="T100" fmla="*/ 388 w 437"/>
              <a:gd name="T101" fmla="*/ 247 h 438"/>
              <a:gd name="T102" fmla="*/ 436 w 437"/>
              <a:gd name="T103" fmla="*/ 233 h 438"/>
              <a:gd name="T104" fmla="*/ 218 w 437"/>
              <a:gd name="T105" fmla="*/ 340 h 438"/>
              <a:gd name="T106" fmla="*/ 219 w 437"/>
              <a:gd name="T107" fmla="*/ 99 h 438"/>
              <a:gd name="T108" fmla="*/ 218 w 437"/>
              <a:gd name="T109" fmla="*/ 34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7" h="438">
                <a:moveTo>
                  <a:pt x="436" y="205"/>
                </a:moveTo>
                <a:cubicBezTo>
                  <a:pt x="436" y="201"/>
                  <a:pt x="433" y="197"/>
                  <a:pt x="428" y="197"/>
                </a:cubicBezTo>
                <a:cubicBezTo>
                  <a:pt x="388" y="192"/>
                  <a:pt x="388" y="192"/>
                  <a:pt x="388" y="192"/>
                </a:cubicBezTo>
                <a:cubicBezTo>
                  <a:pt x="387" y="187"/>
                  <a:pt x="386" y="182"/>
                  <a:pt x="385" y="178"/>
                </a:cubicBezTo>
                <a:cubicBezTo>
                  <a:pt x="420" y="157"/>
                  <a:pt x="420" y="157"/>
                  <a:pt x="420" y="157"/>
                </a:cubicBezTo>
                <a:cubicBezTo>
                  <a:pt x="424" y="155"/>
                  <a:pt x="426" y="150"/>
                  <a:pt x="424" y="146"/>
                </a:cubicBezTo>
                <a:cubicBezTo>
                  <a:pt x="413" y="121"/>
                  <a:pt x="413" y="121"/>
                  <a:pt x="413" y="121"/>
                </a:cubicBezTo>
                <a:cubicBezTo>
                  <a:pt x="412" y="117"/>
                  <a:pt x="407" y="115"/>
                  <a:pt x="402" y="116"/>
                </a:cubicBezTo>
                <a:cubicBezTo>
                  <a:pt x="362" y="128"/>
                  <a:pt x="362" y="128"/>
                  <a:pt x="362" y="128"/>
                </a:cubicBezTo>
                <a:cubicBezTo>
                  <a:pt x="360" y="124"/>
                  <a:pt x="357" y="120"/>
                  <a:pt x="355" y="116"/>
                </a:cubicBezTo>
                <a:cubicBezTo>
                  <a:pt x="380" y="85"/>
                  <a:pt x="380" y="85"/>
                  <a:pt x="380" y="85"/>
                </a:cubicBezTo>
                <a:cubicBezTo>
                  <a:pt x="383" y="81"/>
                  <a:pt x="383" y="76"/>
                  <a:pt x="380" y="73"/>
                </a:cubicBezTo>
                <a:cubicBezTo>
                  <a:pt x="360" y="53"/>
                  <a:pt x="360" y="53"/>
                  <a:pt x="360" y="53"/>
                </a:cubicBezTo>
                <a:cubicBezTo>
                  <a:pt x="358" y="50"/>
                  <a:pt x="353" y="50"/>
                  <a:pt x="349" y="53"/>
                </a:cubicBezTo>
                <a:cubicBezTo>
                  <a:pt x="314" y="79"/>
                  <a:pt x="314" y="79"/>
                  <a:pt x="314" y="79"/>
                </a:cubicBezTo>
                <a:cubicBezTo>
                  <a:pt x="311" y="77"/>
                  <a:pt x="308" y="75"/>
                  <a:pt x="305" y="73"/>
                </a:cubicBezTo>
                <a:cubicBezTo>
                  <a:pt x="317" y="33"/>
                  <a:pt x="317" y="33"/>
                  <a:pt x="317" y="33"/>
                </a:cubicBezTo>
                <a:cubicBezTo>
                  <a:pt x="319" y="29"/>
                  <a:pt x="317" y="24"/>
                  <a:pt x="313" y="23"/>
                </a:cubicBezTo>
                <a:cubicBezTo>
                  <a:pt x="288" y="11"/>
                  <a:pt x="288" y="11"/>
                  <a:pt x="288" y="11"/>
                </a:cubicBezTo>
                <a:cubicBezTo>
                  <a:pt x="284" y="9"/>
                  <a:pt x="279" y="11"/>
                  <a:pt x="277" y="15"/>
                </a:cubicBezTo>
                <a:cubicBezTo>
                  <a:pt x="252" y="54"/>
                  <a:pt x="252" y="54"/>
                  <a:pt x="252" y="54"/>
                </a:cubicBezTo>
                <a:cubicBezTo>
                  <a:pt x="252" y="54"/>
                  <a:pt x="252" y="54"/>
                  <a:pt x="252" y="54"/>
                </a:cubicBezTo>
                <a:cubicBezTo>
                  <a:pt x="251" y="54"/>
                  <a:pt x="250" y="54"/>
                  <a:pt x="250" y="54"/>
                </a:cubicBezTo>
                <a:cubicBezTo>
                  <a:pt x="244" y="8"/>
                  <a:pt x="244" y="8"/>
                  <a:pt x="244" y="8"/>
                </a:cubicBezTo>
                <a:cubicBezTo>
                  <a:pt x="243" y="4"/>
                  <a:pt x="240" y="0"/>
                  <a:pt x="236" y="0"/>
                </a:cubicBezTo>
                <a:cubicBezTo>
                  <a:pt x="208" y="0"/>
                  <a:pt x="208" y="0"/>
                  <a:pt x="208" y="0"/>
                </a:cubicBezTo>
                <a:cubicBezTo>
                  <a:pt x="204" y="0"/>
                  <a:pt x="200" y="4"/>
                  <a:pt x="199" y="8"/>
                </a:cubicBezTo>
                <a:cubicBezTo>
                  <a:pt x="194" y="54"/>
                  <a:pt x="194" y="54"/>
                  <a:pt x="194" y="54"/>
                </a:cubicBezTo>
                <a:cubicBezTo>
                  <a:pt x="191" y="54"/>
                  <a:pt x="188" y="54"/>
                  <a:pt x="185" y="55"/>
                </a:cubicBezTo>
                <a:cubicBezTo>
                  <a:pt x="185" y="55"/>
                  <a:pt x="185" y="54"/>
                  <a:pt x="185" y="54"/>
                </a:cubicBezTo>
                <a:cubicBezTo>
                  <a:pt x="161" y="15"/>
                  <a:pt x="161" y="15"/>
                  <a:pt x="161" y="15"/>
                </a:cubicBezTo>
                <a:cubicBezTo>
                  <a:pt x="158" y="11"/>
                  <a:pt x="153" y="9"/>
                  <a:pt x="150" y="11"/>
                </a:cubicBezTo>
                <a:cubicBezTo>
                  <a:pt x="124" y="23"/>
                  <a:pt x="124" y="23"/>
                  <a:pt x="124" y="23"/>
                </a:cubicBezTo>
                <a:cubicBezTo>
                  <a:pt x="121" y="24"/>
                  <a:pt x="119" y="29"/>
                  <a:pt x="120" y="33"/>
                </a:cubicBezTo>
                <a:cubicBezTo>
                  <a:pt x="133" y="76"/>
                  <a:pt x="133" y="76"/>
                  <a:pt x="133" y="76"/>
                </a:cubicBezTo>
                <a:cubicBezTo>
                  <a:pt x="131" y="77"/>
                  <a:pt x="128" y="79"/>
                  <a:pt x="126" y="81"/>
                </a:cubicBezTo>
                <a:cubicBezTo>
                  <a:pt x="125" y="80"/>
                  <a:pt x="125" y="80"/>
                  <a:pt x="125" y="80"/>
                </a:cubicBezTo>
                <a:cubicBezTo>
                  <a:pt x="88" y="53"/>
                  <a:pt x="88" y="53"/>
                  <a:pt x="88" y="53"/>
                </a:cubicBezTo>
                <a:cubicBezTo>
                  <a:pt x="84" y="50"/>
                  <a:pt x="79" y="50"/>
                  <a:pt x="77" y="53"/>
                </a:cubicBezTo>
                <a:cubicBezTo>
                  <a:pt x="57" y="73"/>
                  <a:pt x="57" y="73"/>
                  <a:pt x="57" y="73"/>
                </a:cubicBezTo>
                <a:cubicBezTo>
                  <a:pt x="54" y="76"/>
                  <a:pt x="54" y="81"/>
                  <a:pt x="57" y="84"/>
                </a:cubicBezTo>
                <a:cubicBezTo>
                  <a:pt x="85" y="120"/>
                  <a:pt x="85" y="120"/>
                  <a:pt x="85" y="120"/>
                </a:cubicBezTo>
                <a:cubicBezTo>
                  <a:pt x="83" y="123"/>
                  <a:pt x="81" y="126"/>
                  <a:pt x="79" y="129"/>
                </a:cubicBezTo>
                <a:cubicBezTo>
                  <a:pt x="79" y="128"/>
                  <a:pt x="79" y="128"/>
                  <a:pt x="79" y="128"/>
                </a:cubicBezTo>
                <a:cubicBezTo>
                  <a:pt x="35" y="116"/>
                  <a:pt x="35" y="116"/>
                  <a:pt x="35" y="116"/>
                </a:cubicBezTo>
                <a:cubicBezTo>
                  <a:pt x="30" y="114"/>
                  <a:pt x="26" y="116"/>
                  <a:pt x="24" y="120"/>
                </a:cubicBezTo>
                <a:cubicBezTo>
                  <a:pt x="13" y="146"/>
                  <a:pt x="13" y="146"/>
                  <a:pt x="13" y="146"/>
                </a:cubicBezTo>
                <a:cubicBezTo>
                  <a:pt x="11" y="149"/>
                  <a:pt x="13" y="154"/>
                  <a:pt x="17" y="157"/>
                </a:cubicBezTo>
                <a:cubicBezTo>
                  <a:pt x="57" y="180"/>
                  <a:pt x="57" y="180"/>
                  <a:pt x="57" y="180"/>
                </a:cubicBezTo>
                <a:cubicBezTo>
                  <a:pt x="57" y="180"/>
                  <a:pt x="57" y="180"/>
                  <a:pt x="57" y="180"/>
                </a:cubicBezTo>
                <a:cubicBezTo>
                  <a:pt x="56" y="184"/>
                  <a:pt x="55" y="187"/>
                  <a:pt x="55" y="191"/>
                </a:cubicBezTo>
                <a:cubicBezTo>
                  <a:pt x="54" y="191"/>
                  <a:pt x="54" y="191"/>
                  <a:pt x="54" y="191"/>
                </a:cubicBezTo>
                <a:cubicBezTo>
                  <a:pt x="9" y="196"/>
                  <a:pt x="9" y="196"/>
                  <a:pt x="9" y="196"/>
                </a:cubicBezTo>
                <a:cubicBezTo>
                  <a:pt x="4" y="197"/>
                  <a:pt x="1" y="201"/>
                  <a:pt x="1" y="205"/>
                </a:cubicBezTo>
                <a:cubicBezTo>
                  <a:pt x="1" y="233"/>
                  <a:pt x="1" y="233"/>
                  <a:pt x="1" y="233"/>
                </a:cubicBezTo>
                <a:cubicBezTo>
                  <a:pt x="0" y="237"/>
                  <a:pt x="4" y="240"/>
                  <a:pt x="8" y="241"/>
                </a:cubicBezTo>
                <a:cubicBezTo>
                  <a:pt x="54" y="247"/>
                  <a:pt x="54" y="247"/>
                  <a:pt x="54" y="247"/>
                </a:cubicBezTo>
                <a:cubicBezTo>
                  <a:pt x="54" y="247"/>
                  <a:pt x="54" y="247"/>
                  <a:pt x="54" y="247"/>
                </a:cubicBezTo>
                <a:cubicBezTo>
                  <a:pt x="55" y="250"/>
                  <a:pt x="55" y="254"/>
                  <a:pt x="56" y="257"/>
                </a:cubicBezTo>
                <a:cubicBezTo>
                  <a:pt x="55" y="257"/>
                  <a:pt x="55" y="257"/>
                  <a:pt x="55" y="257"/>
                </a:cubicBezTo>
                <a:cubicBezTo>
                  <a:pt x="16" y="280"/>
                  <a:pt x="16" y="280"/>
                  <a:pt x="16" y="280"/>
                </a:cubicBezTo>
                <a:cubicBezTo>
                  <a:pt x="12" y="283"/>
                  <a:pt x="10" y="287"/>
                  <a:pt x="12" y="291"/>
                </a:cubicBezTo>
                <a:cubicBezTo>
                  <a:pt x="23" y="317"/>
                  <a:pt x="23" y="317"/>
                  <a:pt x="23" y="317"/>
                </a:cubicBezTo>
                <a:cubicBezTo>
                  <a:pt x="24" y="320"/>
                  <a:pt x="29" y="322"/>
                  <a:pt x="33" y="321"/>
                </a:cubicBezTo>
                <a:cubicBezTo>
                  <a:pt x="77" y="309"/>
                  <a:pt x="77" y="309"/>
                  <a:pt x="77" y="309"/>
                </a:cubicBezTo>
                <a:cubicBezTo>
                  <a:pt x="79" y="312"/>
                  <a:pt x="81" y="315"/>
                  <a:pt x="83" y="318"/>
                </a:cubicBezTo>
                <a:cubicBezTo>
                  <a:pt x="55" y="352"/>
                  <a:pt x="55" y="352"/>
                  <a:pt x="55" y="352"/>
                </a:cubicBezTo>
                <a:cubicBezTo>
                  <a:pt x="53" y="356"/>
                  <a:pt x="53" y="361"/>
                  <a:pt x="56" y="364"/>
                </a:cubicBezTo>
                <a:cubicBezTo>
                  <a:pt x="75" y="384"/>
                  <a:pt x="75" y="384"/>
                  <a:pt x="75" y="384"/>
                </a:cubicBezTo>
                <a:cubicBezTo>
                  <a:pt x="78" y="387"/>
                  <a:pt x="83" y="387"/>
                  <a:pt x="87" y="384"/>
                </a:cubicBezTo>
                <a:cubicBezTo>
                  <a:pt x="122" y="357"/>
                  <a:pt x="122" y="357"/>
                  <a:pt x="122" y="357"/>
                </a:cubicBezTo>
                <a:cubicBezTo>
                  <a:pt x="125" y="359"/>
                  <a:pt x="128" y="361"/>
                  <a:pt x="131" y="363"/>
                </a:cubicBezTo>
                <a:cubicBezTo>
                  <a:pt x="119" y="405"/>
                  <a:pt x="119" y="405"/>
                  <a:pt x="119" y="405"/>
                </a:cubicBezTo>
                <a:cubicBezTo>
                  <a:pt x="118" y="409"/>
                  <a:pt x="120" y="414"/>
                  <a:pt x="124" y="415"/>
                </a:cubicBezTo>
                <a:cubicBezTo>
                  <a:pt x="149" y="426"/>
                  <a:pt x="149" y="426"/>
                  <a:pt x="149" y="426"/>
                </a:cubicBezTo>
                <a:cubicBezTo>
                  <a:pt x="153" y="428"/>
                  <a:pt x="158" y="426"/>
                  <a:pt x="160" y="422"/>
                </a:cubicBezTo>
                <a:cubicBezTo>
                  <a:pt x="182" y="385"/>
                  <a:pt x="182" y="385"/>
                  <a:pt x="182" y="385"/>
                </a:cubicBezTo>
                <a:cubicBezTo>
                  <a:pt x="186" y="386"/>
                  <a:pt x="190" y="386"/>
                  <a:pt x="194" y="387"/>
                </a:cubicBezTo>
                <a:cubicBezTo>
                  <a:pt x="199" y="430"/>
                  <a:pt x="199" y="430"/>
                  <a:pt x="199" y="430"/>
                </a:cubicBezTo>
                <a:cubicBezTo>
                  <a:pt x="200" y="435"/>
                  <a:pt x="203" y="438"/>
                  <a:pt x="207" y="438"/>
                </a:cubicBezTo>
                <a:cubicBezTo>
                  <a:pt x="235" y="438"/>
                  <a:pt x="235" y="438"/>
                  <a:pt x="235" y="438"/>
                </a:cubicBezTo>
                <a:cubicBezTo>
                  <a:pt x="239" y="438"/>
                  <a:pt x="243" y="435"/>
                  <a:pt x="244" y="430"/>
                </a:cubicBezTo>
                <a:cubicBezTo>
                  <a:pt x="249" y="387"/>
                  <a:pt x="249" y="387"/>
                  <a:pt x="249" y="387"/>
                </a:cubicBezTo>
                <a:cubicBezTo>
                  <a:pt x="251" y="387"/>
                  <a:pt x="253" y="386"/>
                  <a:pt x="255" y="386"/>
                </a:cubicBezTo>
                <a:cubicBezTo>
                  <a:pt x="277" y="422"/>
                  <a:pt x="277" y="422"/>
                  <a:pt x="277" y="422"/>
                </a:cubicBezTo>
                <a:cubicBezTo>
                  <a:pt x="279" y="426"/>
                  <a:pt x="284" y="428"/>
                  <a:pt x="287" y="426"/>
                </a:cubicBezTo>
                <a:cubicBezTo>
                  <a:pt x="313" y="415"/>
                  <a:pt x="313" y="415"/>
                  <a:pt x="313" y="415"/>
                </a:cubicBezTo>
                <a:cubicBezTo>
                  <a:pt x="317" y="414"/>
                  <a:pt x="319" y="410"/>
                  <a:pt x="318" y="405"/>
                </a:cubicBezTo>
                <a:cubicBezTo>
                  <a:pt x="307" y="366"/>
                  <a:pt x="307" y="366"/>
                  <a:pt x="307" y="366"/>
                </a:cubicBezTo>
                <a:cubicBezTo>
                  <a:pt x="310" y="364"/>
                  <a:pt x="314" y="362"/>
                  <a:pt x="317" y="359"/>
                </a:cubicBezTo>
                <a:cubicBezTo>
                  <a:pt x="350" y="385"/>
                  <a:pt x="350" y="385"/>
                  <a:pt x="350" y="385"/>
                </a:cubicBezTo>
                <a:cubicBezTo>
                  <a:pt x="354" y="387"/>
                  <a:pt x="359" y="387"/>
                  <a:pt x="361" y="384"/>
                </a:cubicBezTo>
                <a:cubicBezTo>
                  <a:pt x="381" y="364"/>
                  <a:pt x="381" y="364"/>
                  <a:pt x="381" y="364"/>
                </a:cubicBezTo>
                <a:cubicBezTo>
                  <a:pt x="384" y="362"/>
                  <a:pt x="384" y="356"/>
                  <a:pt x="381" y="353"/>
                </a:cubicBezTo>
                <a:cubicBezTo>
                  <a:pt x="357" y="322"/>
                  <a:pt x="357" y="322"/>
                  <a:pt x="357" y="322"/>
                </a:cubicBezTo>
                <a:cubicBezTo>
                  <a:pt x="359" y="318"/>
                  <a:pt x="362" y="314"/>
                  <a:pt x="364" y="310"/>
                </a:cubicBezTo>
                <a:cubicBezTo>
                  <a:pt x="403" y="321"/>
                  <a:pt x="403" y="321"/>
                  <a:pt x="403" y="321"/>
                </a:cubicBezTo>
                <a:cubicBezTo>
                  <a:pt x="408" y="323"/>
                  <a:pt x="412" y="321"/>
                  <a:pt x="414" y="317"/>
                </a:cubicBezTo>
                <a:cubicBezTo>
                  <a:pt x="425" y="291"/>
                  <a:pt x="425" y="291"/>
                  <a:pt x="425" y="291"/>
                </a:cubicBezTo>
                <a:cubicBezTo>
                  <a:pt x="427" y="288"/>
                  <a:pt x="425" y="283"/>
                  <a:pt x="421" y="281"/>
                </a:cubicBezTo>
                <a:cubicBezTo>
                  <a:pt x="386" y="260"/>
                  <a:pt x="386" y="260"/>
                  <a:pt x="386" y="260"/>
                </a:cubicBezTo>
                <a:cubicBezTo>
                  <a:pt x="387" y="255"/>
                  <a:pt x="387" y="251"/>
                  <a:pt x="388" y="247"/>
                </a:cubicBezTo>
                <a:cubicBezTo>
                  <a:pt x="429" y="241"/>
                  <a:pt x="429" y="241"/>
                  <a:pt x="429" y="241"/>
                </a:cubicBezTo>
                <a:cubicBezTo>
                  <a:pt x="433" y="241"/>
                  <a:pt x="437" y="237"/>
                  <a:pt x="436" y="233"/>
                </a:cubicBezTo>
                <a:lnTo>
                  <a:pt x="436" y="205"/>
                </a:lnTo>
                <a:close/>
                <a:moveTo>
                  <a:pt x="218" y="340"/>
                </a:moveTo>
                <a:cubicBezTo>
                  <a:pt x="152" y="340"/>
                  <a:pt x="98" y="286"/>
                  <a:pt x="98" y="219"/>
                </a:cubicBezTo>
                <a:cubicBezTo>
                  <a:pt x="98" y="153"/>
                  <a:pt x="152" y="99"/>
                  <a:pt x="219" y="99"/>
                </a:cubicBezTo>
                <a:cubicBezTo>
                  <a:pt x="285" y="99"/>
                  <a:pt x="339" y="153"/>
                  <a:pt x="339" y="219"/>
                </a:cubicBezTo>
                <a:cubicBezTo>
                  <a:pt x="339" y="286"/>
                  <a:pt x="285" y="340"/>
                  <a:pt x="218" y="340"/>
                </a:cubicBezTo>
                <a:close/>
              </a:path>
            </a:pathLst>
          </a:custGeom>
          <a:solidFill>
            <a:schemeClr val="accent1"/>
          </a:solidFill>
          <a:ln>
            <a:noFill/>
          </a:ln>
          <a:extLst/>
        </p:spPr>
        <p:txBody>
          <a:bodyPr vert="horz" wrap="square" lIns="68585" tIns="34293" rIns="68585" bIns="34293" numCol="1" anchor="t" anchorCtr="0" compatLnSpc="1">
            <a:prstTxWarp prst="textNoShape">
              <a:avLst/>
            </a:prstTxWarp>
          </a:bodyPr>
          <a:lstStyle/>
          <a:p>
            <a:endParaRPr lang="en-US" sz="1013"/>
          </a:p>
        </p:txBody>
      </p:sp>
      <p:sp>
        <p:nvSpPr>
          <p:cNvPr id="10" name="Freeform 10"/>
          <p:cNvSpPr>
            <a:spLocks noEditPoints="1"/>
          </p:cNvSpPr>
          <p:nvPr/>
        </p:nvSpPr>
        <p:spPr bwMode="auto">
          <a:xfrm flipH="1">
            <a:off x="5640381" y="3190477"/>
            <a:ext cx="778638" cy="778638"/>
          </a:xfrm>
          <a:custGeom>
            <a:avLst/>
            <a:gdLst>
              <a:gd name="T0" fmla="*/ 361 w 412"/>
              <a:gd name="T1" fmla="*/ 332 h 412"/>
              <a:gd name="T2" fmla="*/ 338 w 412"/>
              <a:gd name="T3" fmla="*/ 302 h 412"/>
              <a:gd name="T4" fmla="*/ 356 w 412"/>
              <a:gd name="T5" fmla="*/ 270 h 412"/>
              <a:gd name="T6" fmla="*/ 366 w 412"/>
              <a:gd name="T7" fmla="*/ 229 h 412"/>
              <a:gd name="T8" fmla="*/ 404 w 412"/>
              <a:gd name="T9" fmla="*/ 224 h 412"/>
              <a:gd name="T10" fmla="*/ 411 w 412"/>
              <a:gd name="T11" fmla="*/ 216 h 412"/>
              <a:gd name="T12" fmla="*/ 411 w 412"/>
              <a:gd name="T13" fmla="*/ 190 h 412"/>
              <a:gd name="T14" fmla="*/ 403 w 412"/>
              <a:gd name="T15" fmla="*/ 182 h 412"/>
              <a:gd name="T16" fmla="*/ 364 w 412"/>
              <a:gd name="T17" fmla="*/ 178 h 412"/>
              <a:gd name="T18" fmla="*/ 337 w 412"/>
              <a:gd name="T19" fmla="*/ 115 h 412"/>
              <a:gd name="T20" fmla="*/ 363 w 412"/>
              <a:gd name="T21" fmla="*/ 83 h 412"/>
              <a:gd name="T22" fmla="*/ 363 w 412"/>
              <a:gd name="T23" fmla="*/ 72 h 412"/>
              <a:gd name="T24" fmla="*/ 345 w 412"/>
              <a:gd name="T25" fmla="*/ 53 h 412"/>
              <a:gd name="T26" fmla="*/ 334 w 412"/>
              <a:gd name="T27" fmla="*/ 52 h 412"/>
              <a:gd name="T28" fmla="*/ 299 w 412"/>
              <a:gd name="T29" fmla="*/ 78 h 412"/>
              <a:gd name="T30" fmla="*/ 299 w 412"/>
              <a:gd name="T31" fmla="*/ 78 h 412"/>
              <a:gd name="T32" fmla="*/ 267 w 412"/>
              <a:gd name="T33" fmla="*/ 61 h 412"/>
              <a:gd name="T34" fmla="*/ 235 w 412"/>
              <a:gd name="T35" fmla="*/ 51 h 412"/>
              <a:gd name="T36" fmla="*/ 235 w 412"/>
              <a:gd name="T37" fmla="*/ 51 h 412"/>
              <a:gd name="T38" fmla="*/ 228 w 412"/>
              <a:gd name="T39" fmla="*/ 8 h 412"/>
              <a:gd name="T40" fmla="*/ 220 w 412"/>
              <a:gd name="T41" fmla="*/ 1 h 412"/>
              <a:gd name="T42" fmla="*/ 194 w 412"/>
              <a:gd name="T43" fmla="*/ 2 h 412"/>
              <a:gd name="T44" fmla="*/ 186 w 412"/>
              <a:gd name="T45" fmla="*/ 10 h 412"/>
              <a:gd name="T46" fmla="*/ 183 w 412"/>
              <a:gd name="T47" fmla="*/ 51 h 412"/>
              <a:gd name="T48" fmla="*/ 115 w 412"/>
              <a:gd name="T49" fmla="*/ 77 h 412"/>
              <a:gd name="T50" fmla="*/ 82 w 412"/>
              <a:gd name="T51" fmla="*/ 52 h 412"/>
              <a:gd name="T52" fmla="*/ 72 w 412"/>
              <a:gd name="T53" fmla="*/ 52 h 412"/>
              <a:gd name="T54" fmla="*/ 53 w 412"/>
              <a:gd name="T55" fmla="*/ 70 h 412"/>
              <a:gd name="T56" fmla="*/ 53 w 412"/>
              <a:gd name="T57" fmla="*/ 81 h 412"/>
              <a:gd name="T58" fmla="*/ 78 w 412"/>
              <a:gd name="T59" fmla="*/ 114 h 412"/>
              <a:gd name="T60" fmla="*/ 58 w 412"/>
              <a:gd name="T61" fmla="*/ 149 h 412"/>
              <a:gd name="T62" fmla="*/ 48 w 412"/>
              <a:gd name="T63" fmla="*/ 183 h 412"/>
              <a:gd name="T64" fmla="*/ 8 w 412"/>
              <a:gd name="T65" fmla="*/ 189 h 412"/>
              <a:gd name="T66" fmla="*/ 1 w 412"/>
              <a:gd name="T67" fmla="*/ 197 h 412"/>
              <a:gd name="T68" fmla="*/ 1 w 412"/>
              <a:gd name="T69" fmla="*/ 223 h 412"/>
              <a:gd name="T70" fmla="*/ 9 w 412"/>
              <a:gd name="T71" fmla="*/ 230 h 412"/>
              <a:gd name="T72" fmla="*/ 48 w 412"/>
              <a:gd name="T73" fmla="*/ 235 h 412"/>
              <a:gd name="T74" fmla="*/ 77 w 412"/>
              <a:gd name="T75" fmla="*/ 304 h 412"/>
              <a:gd name="T76" fmla="*/ 54 w 412"/>
              <a:gd name="T77" fmla="*/ 334 h 412"/>
              <a:gd name="T78" fmla="*/ 54 w 412"/>
              <a:gd name="T79" fmla="*/ 345 h 412"/>
              <a:gd name="T80" fmla="*/ 73 w 412"/>
              <a:gd name="T81" fmla="*/ 363 h 412"/>
              <a:gd name="T82" fmla="*/ 83 w 412"/>
              <a:gd name="T83" fmla="*/ 364 h 412"/>
              <a:gd name="T84" fmla="*/ 113 w 412"/>
              <a:gd name="T85" fmla="*/ 341 h 412"/>
              <a:gd name="T86" fmla="*/ 146 w 412"/>
              <a:gd name="T87" fmla="*/ 359 h 412"/>
              <a:gd name="T88" fmla="*/ 180 w 412"/>
              <a:gd name="T89" fmla="*/ 368 h 412"/>
              <a:gd name="T90" fmla="*/ 185 w 412"/>
              <a:gd name="T91" fmla="*/ 405 h 412"/>
              <a:gd name="T92" fmla="*/ 193 w 412"/>
              <a:gd name="T93" fmla="*/ 412 h 412"/>
              <a:gd name="T94" fmla="*/ 219 w 412"/>
              <a:gd name="T95" fmla="*/ 412 h 412"/>
              <a:gd name="T96" fmla="*/ 227 w 412"/>
              <a:gd name="T97" fmla="*/ 404 h 412"/>
              <a:gd name="T98" fmla="*/ 231 w 412"/>
              <a:gd name="T99" fmla="*/ 369 h 412"/>
              <a:gd name="T100" fmla="*/ 303 w 412"/>
              <a:gd name="T101" fmla="*/ 339 h 412"/>
              <a:gd name="T102" fmla="*/ 331 w 412"/>
              <a:gd name="T103" fmla="*/ 362 h 412"/>
              <a:gd name="T104" fmla="*/ 342 w 412"/>
              <a:gd name="T105" fmla="*/ 361 h 412"/>
              <a:gd name="T106" fmla="*/ 361 w 412"/>
              <a:gd name="T107" fmla="*/ 343 h 412"/>
              <a:gd name="T108" fmla="*/ 361 w 412"/>
              <a:gd name="T109" fmla="*/ 332 h 412"/>
              <a:gd name="T110" fmla="*/ 164 w 412"/>
              <a:gd name="T111" fmla="*/ 315 h 412"/>
              <a:gd name="T112" fmla="*/ 101 w 412"/>
              <a:gd name="T113" fmla="*/ 167 h 412"/>
              <a:gd name="T114" fmla="*/ 250 w 412"/>
              <a:gd name="T115" fmla="*/ 104 h 412"/>
              <a:gd name="T116" fmla="*/ 312 w 412"/>
              <a:gd name="T117" fmla="*/ 253 h 412"/>
              <a:gd name="T118" fmla="*/ 164 w 412"/>
              <a:gd name="T119" fmla="*/ 31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2" h="412">
                <a:moveTo>
                  <a:pt x="361" y="332"/>
                </a:moveTo>
                <a:cubicBezTo>
                  <a:pt x="338" y="302"/>
                  <a:pt x="338" y="302"/>
                  <a:pt x="338" y="302"/>
                </a:cubicBezTo>
                <a:cubicBezTo>
                  <a:pt x="345" y="292"/>
                  <a:pt x="351" y="282"/>
                  <a:pt x="356" y="270"/>
                </a:cubicBezTo>
                <a:cubicBezTo>
                  <a:pt x="361" y="257"/>
                  <a:pt x="365" y="243"/>
                  <a:pt x="366" y="229"/>
                </a:cubicBezTo>
                <a:cubicBezTo>
                  <a:pt x="404" y="224"/>
                  <a:pt x="404" y="224"/>
                  <a:pt x="404" y="224"/>
                </a:cubicBezTo>
                <a:cubicBezTo>
                  <a:pt x="408" y="223"/>
                  <a:pt x="412" y="220"/>
                  <a:pt x="411" y="216"/>
                </a:cubicBezTo>
                <a:cubicBezTo>
                  <a:pt x="411" y="190"/>
                  <a:pt x="411" y="190"/>
                  <a:pt x="411" y="190"/>
                </a:cubicBezTo>
                <a:cubicBezTo>
                  <a:pt x="411" y="186"/>
                  <a:pt x="408" y="182"/>
                  <a:pt x="403" y="182"/>
                </a:cubicBezTo>
                <a:cubicBezTo>
                  <a:pt x="364" y="178"/>
                  <a:pt x="364" y="178"/>
                  <a:pt x="364" y="178"/>
                </a:cubicBezTo>
                <a:cubicBezTo>
                  <a:pt x="360" y="155"/>
                  <a:pt x="350" y="133"/>
                  <a:pt x="337" y="115"/>
                </a:cubicBezTo>
                <a:cubicBezTo>
                  <a:pt x="363" y="83"/>
                  <a:pt x="363" y="83"/>
                  <a:pt x="363" y="83"/>
                </a:cubicBezTo>
                <a:cubicBezTo>
                  <a:pt x="366" y="80"/>
                  <a:pt x="366" y="75"/>
                  <a:pt x="363" y="72"/>
                </a:cubicBezTo>
                <a:cubicBezTo>
                  <a:pt x="345" y="53"/>
                  <a:pt x="345" y="53"/>
                  <a:pt x="345" y="53"/>
                </a:cubicBezTo>
                <a:cubicBezTo>
                  <a:pt x="343" y="50"/>
                  <a:pt x="338" y="50"/>
                  <a:pt x="334" y="52"/>
                </a:cubicBezTo>
                <a:cubicBezTo>
                  <a:pt x="299" y="78"/>
                  <a:pt x="299" y="78"/>
                  <a:pt x="299" y="78"/>
                </a:cubicBezTo>
                <a:cubicBezTo>
                  <a:pt x="299" y="78"/>
                  <a:pt x="299" y="78"/>
                  <a:pt x="299" y="78"/>
                </a:cubicBezTo>
                <a:cubicBezTo>
                  <a:pt x="289" y="71"/>
                  <a:pt x="279" y="65"/>
                  <a:pt x="267" y="61"/>
                </a:cubicBezTo>
                <a:cubicBezTo>
                  <a:pt x="257" y="56"/>
                  <a:pt x="246" y="53"/>
                  <a:pt x="235" y="51"/>
                </a:cubicBezTo>
                <a:cubicBezTo>
                  <a:pt x="235" y="51"/>
                  <a:pt x="235" y="51"/>
                  <a:pt x="235" y="51"/>
                </a:cubicBezTo>
                <a:cubicBezTo>
                  <a:pt x="228" y="8"/>
                  <a:pt x="228" y="8"/>
                  <a:pt x="228" y="8"/>
                </a:cubicBezTo>
                <a:cubicBezTo>
                  <a:pt x="227" y="4"/>
                  <a:pt x="224" y="0"/>
                  <a:pt x="220" y="1"/>
                </a:cubicBezTo>
                <a:cubicBezTo>
                  <a:pt x="194" y="2"/>
                  <a:pt x="194" y="2"/>
                  <a:pt x="194" y="2"/>
                </a:cubicBezTo>
                <a:cubicBezTo>
                  <a:pt x="190" y="2"/>
                  <a:pt x="186" y="5"/>
                  <a:pt x="186" y="10"/>
                </a:cubicBezTo>
                <a:cubicBezTo>
                  <a:pt x="183" y="51"/>
                  <a:pt x="183" y="51"/>
                  <a:pt x="183" y="51"/>
                </a:cubicBezTo>
                <a:cubicBezTo>
                  <a:pt x="159" y="54"/>
                  <a:pt x="135" y="63"/>
                  <a:pt x="115" y="77"/>
                </a:cubicBezTo>
                <a:cubicBezTo>
                  <a:pt x="82" y="52"/>
                  <a:pt x="82" y="52"/>
                  <a:pt x="82" y="52"/>
                </a:cubicBezTo>
                <a:cubicBezTo>
                  <a:pt x="79" y="49"/>
                  <a:pt x="74" y="49"/>
                  <a:pt x="72" y="52"/>
                </a:cubicBezTo>
                <a:cubicBezTo>
                  <a:pt x="53" y="70"/>
                  <a:pt x="53" y="70"/>
                  <a:pt x="53" y="70"/>
                </a:cubicBezTo>
                <a:cubicBezTo>
                  <a:pt x="50" y="73"/>
                  <a:pt x="50" y="78"/>
                  <a:pt x="53" y="81"/>
                </a:cubicBezTo>
                <a:cubicBezTo>
                  <a:pt x="78" y="114"/>
                  <a:pt x="78" y="114"/>
                  <a:pt x="78" y="114"/>
                </a:cubicBezTo>
                <a:cubicBezTo>
                  <a:pt x="70" y="124"/>
                  <a:pt x="63" y="136"/>
                  <a:pt x="58" y="149"/>
                </a:cubicBezTo>
                <a:cubicBezTo>
                  <a:pt x="53" y="160"/>
                  <a:pt x="50" y="171"/>
                  <a:pt x="48" y="183"/>
                </a:cubicBezTo>
                <a:cubicBezTo>
                  <a:pt x="8" y="189"/>
                  <a:pt x="8" y="189"/>
                  <a:pt x="8" y="189"/>
                </a:cubicBezTo>
                <a:cubicBezTo>
                  <a:pt x="3" y="189"/>
                  <a:pt x="0" y="193"/>
                  <a:pt x="1" y="197"/>
                </a:cubicBezTo>
                <a:cubicBezTo>
                  <a:pt x="1" y="223"/>
                  <a:pt x="1" y="223"/>
                  <a:pt x="1" y="223"/>
                </a:cubicBezTo>
                <a:cubicBezTo>
                  <a:pt x="1" y="227"/>
                  <a:pt x="4" y="230"/>
                  <a:pt x="9" y="230"/>
                </a:cubicBezTo>
                <a:cubicBezTo>
                  <a:pt x="48" y="235"/>
                  <a:pt x="48" y="235"/>
                  <a:pt x="48" y="235"/>
                </a:cubicBezTo>
                <a:cubicBezTo>
                  <a:pt x="52" y="260"/>
                  <a:pt x="62" y="284"/>
                  <a:pt x="77" y="304"/>
                </a:cubicBezTo>
                <a:cubicBezTo>
                  <a:pt x="54" y="334"/>
                  <a:pt x="54" y="334"/>
                  <a:pt x="54" y="334"/>
                </a:cubicBezTo>
                <a:cubicBezTo>
                  <a:pt x="51" y="337"/>
                  <a:pt x="51" y="342"/>
                  <a:pt x="54" y="345"/>
                </a:cubicBezTo>
                <a:cubicBezTo>
                  <a:pt x="73" y="363"/>
                  <a:pt x="73" y="363"/>
                  <a:pt x="73" y="363"/>
                </a:cubicBezTo>
                <a:cubicBezTo>
                  <a:pt x="75" y="366"/>
                  <a:pt x="80" y="366"/>
                  <a:pt x="83" y="364"/>
                </a:cubicBezTo>
                <a:cubicBezTo>
                  <a:pt x="113" y="341"/>
                  <a:pt x="113" y="341"/>
                  <a:pt x="113" y="341"/>
                </a:cubicBezTo>
                <a:cubicBezTo>
                  <a:pt x="123" y="348"/>
                  <a:pt x="134" y="354"/>
                  <a:pt x="146" y="359"/>
                </a:cubicBezTo>
                <a:cubicBezTo>
                  <a:pt x="157" y="363"/>
                  <a:pt x="169" y="366"/>
                  <a:pt x="180" y="368"/>
                </a:cubicBezTo>
                <a:cubicBezTo>
                  <a:pt x="185" y="405"/>
                  <a:pt x="185" y="405"/>
                  <a:pt x="185" y="405"/>
                </a:cubicBezTo>
                <a:cubicBezTo>
                  <a:pt x="186" y="409"/>
                  <a:pt x="189" y="412"/>
                  <a:pt x="193" y="412"/>
                </a:cubicBezTo>
                <a:cubicBezTo>
                  <a:pt x="219" y="412"/>
                  <a:pt x="219" y="412"/>
                  <a:pt x="219" y="412"/>
                </a:cubicBezTo>
                <a:cubicBezTo>
                  <a:pt x="223" y="412"/>
                  <a:pt x="227" y="408"/>
                  <a:pt x="227" y="404"/>
                </a:cubicBezTo>
                <a:cubicBezTo>
                  <a:pt x="231" y="369"/>
                  <a:pt x="231" y="369"/>
                  <a:pt x="231" y="369"/>
                </a:cubicBezTo>
                <a:cubicBezTo>
                  <a:pt x="257" y="365"/>
                  <a:pt x="281" y="354"/>
                  <a:pt x="303" y="339"/>
                </a:cubicBezTo>
                <a:cubicBezTo>
                  <a:pt x="331" y="362"/>
                  <a:pt x="331" y="362"/>
                  <a:pt x="331" y="362"/>
                </a:cubicBezTo>
                <a:cubicBezTo>
                  <a:pt x="335" y="364"/>
                  <a:pt x="340" y="364"/>
                  <a:pt x="342" y="361"/>
                </a:cubicBezTo>
                <a:cubicBezTo>
                  <a:pt x="361" y="343"/>
                  <a:pt x="361" y="343"/>
                  <a:pt x="361" y="343"/>
                </a:cubicBezTo>
                <a:cubicBezTo>
                  <a:pt x="364" y="340"/>
                  <a:pt x="364" y="336"/>
                  <a:pt x="361" y="332"/>
                </a:cubicBezTo>
                <a:close/>
                <a:moveTo>
                  <a:pt x="164" y="315"/>
                </a:moveTo>
                <a:cubicBezTo>
                  <a:pt x="106" y="291"/>
                  <a:pt x="78" y="225"/>
                  <a:pt x="101" y="167"/>
                </a:cubicBezTo>
                <a:cubicBezTo>
                  <a:pt x="125" y="109"/>
                  <a:pt x="191" y="81"/>
                  <a:pt x="250" y="104"/>
                </a:cubicBezTo>
                <a:cubicBezTo>
                  <a:pt x="308" y="128"/>
                  <a:pt x="336" y="194"/>
                  <a:pt x="312" y="253"/>
                </a:cubicBezTo>
                <a:cubicBezTo>
                  <a:pt x="288" y="311"/>
                  <a:pt x="222" y="339"/>
                  <a:pt x="164" y="31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5" tIns="34293" rIns="68585" bIns="34293" numCol="1" anchor="t" anchorCtr="0" compatLnSpc="1">
            <a:prstTxWarp prst="textNoShape">
              <a:avLst/>
            </a:prstTxWarp>
          </a:bodyPr>
          <a:lstStyle/>
          <a:p>
            <a:endParaRPr lang="en-US" sz="1013"/>
          </a:p>
        </p:txBody>
      </p:sp>
      <p:sp>
        <p:nvSpPr>
          <p:cNvPr id="11" name="Freeform 14"/>
          <p:cNvSpPr>
            <a:spLocks noEditPoints="1"/>
          </p:cNvSpPr>
          <p:nvPr/>
        </p:nvSpPr>
        <p:spPr bwMode="auto">
          <a:xfrm flipH="1">
            <a:off x="6318922" y="3424357"/>
            <a:ext cx="974982" cy="978832"/>
          </a:xfrm>
          <a:custGeom>
            <a:avLst/>
            <a:gdLst>
              <a:gd name="T0" fmla="*/ 506 w 516"/>
              <a:gd name="T1" fmla="*/ 232 h 518"/>
              <a:gd name="T2" fmla="*/ 455 w 516"/>
              <a:gd name="T3" fmla="*/ 209 h 518"/>
              <a:gd name="T4" fmla="*/ 501 w 516"/>
              <a:gd name="T5" fmla="*/ 172 h 518"/>
              <a:gd name="T6" fmla="*/ 476 w 516"/>
              <a:gd name="T7" fmla="*/ 136 h 518"/>
              <a:gd name="T8" fmla="*/ 419 w 516"/>
              <a:gd name="T9" fmla="*/ 137 h 518"/>
              <a:gd name="T10" fmla="*/ 449 w 516"/>
              <a:gd name="T11" fmla="*/ 86 h 518"/>
              <a:gd name="T12" fmla="*/ 412 w 516"/>
              <a:gd name="T13" fmla="*/ 62 h 518"/>
              <a:gd name="T14" fmla="*/ 360 w 516"/>
              <a:gd name="T15" fmla="*/ 86 h 518"/>
              <a:gd name="T16" fmla="*/ 370 w 516"/>
              <a:gd name="T17" fmla="*/ 26 h 518"/>
              <a:gd name="T18" fmla="*/ 327 w 516"/>
              <a:gd name="T19" fmla="*/ 17 h 518"/>
              <a:gd name="T20" fmla="*/ 298 w 516"/>
              <a:gd name="T21" fmla="*/ 63 h 518"/>
              <a:gd name="T22" fmla="*/ 288 w 516"/>
              <a:gd name="T23" fmla="*/ 9 h 518"/>
              <a:gd name="T24" fmla="*/ 245 w 516"/>
              <a:gd name="T25" fmla="*/ 0 h 518"/>
              <a:gd name="T26" fmla="*/ 229 w 516"/>
              <a:gd name="T27" fmla="*/ 63 h 518"/>
              <a:gd name="T28" fmla="*/ 218 w 516"/>
              <a:gd name="T29" fmla="*/ 63 h 518"/>
              <a:gd name="T30" fmla="*/ 177 w 516"/>
              <a:gd name="T31" fmla="*/ 13 h 518"/>
              <a:gd name="T32" fmla="*/ 142 w 516"/>
              <a:gd name="T33" fmla="*/ 39 h 518"/>
              <a:gd name="T34" fmla="*/ 148 w 516"/>
              <a:gd name="T35" fmla="*/ 95 h 518"/>
              <a:gd name="T36" fmla="*/ 104 w 516"/>
              <a:gd name="T37" fmla="*/ 62 h 518"/>
              <a:gd name="T38" fmla="*/ 68 w 516"/>
              <a:gd name="T39" fmla="*/ 86 h 518"/>
              <a:gd name="T40" fmla="*/ 101 w 516"/>
              <a:gd name="T41" fmla="*/ 141 h 518"/>
              <a:gd name="T42" fmla="*/ 93 w 516"/>
              <a:gd name="T43" fmla="*/ 152 h 518"/>
              <a:gd name="T44" fmla="*/ 28 w 516"/>
              <a:gd name="T45" fmla="*/ 142 h 518"/>
              <a:gd name="T46" fmla="*/ 20 w 516"/>
              <a:gd name="T47" fmla="*/ 185 h 518"/>
              <a:gd name="T48" fmla="*/ 67 w 516"/>
              <a:gd name="T49" fmla="*/ 213 h 518"/>
              <a:gd name="T50" fmla="*/ 64 w 516"/>
              <a:gd name="T51" fmla="*/ 226 h 518"/>
              <a:gd name="T52" fmla="*/ 1 w 516"/>
              <a:gd name="T53" fmla="*/ 242 h 518"/>
              <a:gd name="T54" fmla="*/ 10 w 516"/>
              <a:gd name="T55" fmla="*/ 285 h 518"/>
              <a:gd name="T56" fmla="*/ 64 w 516"/>
              <a:gd name="T57" fmla="*/ 292 h 518"/>
              <a:gd name="T58" fmla="*/ 65 w 516"/>
              <a:gd name="T59" fmla="*/ 303 h 518"/>
              <a:gd name="T60" fmla="*/ 14 w 516"/>
              <a:gd name="T61" fmla="*/ 344 h 518"/>
              <a:gd name="T62" fmla="*/ 39 w 516"/>
              <a:gd name="T63" fmla="*/ 379 h 518"/>
              <a:gd name="T64" fmla="*/ 98 w 516"/>
              <a:gd name="T65" fmla="*/ 375 h 518"/>
              <a:gd name="T66" fmla="*/ 66 w 516"/>
              <a:gd name="T67" fmla="*/ 430 h 518"/>
              <a:gd name="T68" fmla="*/ 102 w 516"/>
              <a:gd name="T69" fmla="*/ 454 h 518"/>
              <a:gd name="T70" fmla="*/ 155 w 516"/>
              <a:gd name="T71" fmla="*/ 429 h 518"/>
              <a:gd name="T72" fmla="*/ 146 w 516"/>
              <a:gd name="T73" fmla="*/ 491 h 518"/>
              <a:gd name="T74" fmla="*/ 189 w 516"/>
              <a:gd name="T75" fmla="*/ 499 h 518"/>
              <a:gd name="T76" fmla="*/ 229 w 516"/>
              <a:gd name="T77" fmla="*/ 457 h 518"/>
              <a:gd name="T78" fmla="*/ 245 w 516"/>
              <a:gd name="T79" fmla="*/ 517 h 518"/>
              <a:gd name="T80" fmla="*/ 288 w 516"/>
              <a:gd name="T81" fmla="*/ 508 h 518"/>
              <a:gd name="T82" fmla="*/ 302 w 516"/>
              <a:gd name="T83" fmla="*/ 456 h 518"/>
              <a:gd name="T84" fmla="*/ 340 w 516"/>
              <a:gd name="T85" fmla="*/ 503 h 518"/>
              <a:gd name="T86" fmla="*/ 376 w 516"/>
              <a:gd name="T87" fmla="*/ 478 h 518"/>
              <a:gd name="T88" fmla="*/ 375 w 516"/>
              <a:gd name="T89" fmla="*/ 424 h 518"/>
              <a:gd name="T90" fmla="*/ 427 w 516"/>
              <a:gd name="T91" fmla="*/ 453 h 518"/>
              <a:gd name="T92" fmla="*/ 451 w 516"/>
              <a:gd name="T93" fmla="*/ 416 h 518"/>
              <a:gd name="T94" fmla="*/ 431 w 516"/>
              <a:gd name="T95" fmla="*/ 366 h 518"/>
              <a:gd name="T96" fmla="*/ 489 w 516"/>
              <a:gd name="T97" fmla="*/ 374 h 518"/>
              <a:gd name="T98" fmla="*/ 498 w 516"/>
              <a:gd name="T99" fmla="*/ 331 h 518"/>
              <a:gd name="T100" fmla="*/ 459 w 516"/>
              <a:gd name="T101" fmla="*/ 291 h 518"/>
              <a:gd name="T102" fmla="*/ 516 w 516"/>
              <a:gd name="T103" fmla="*/ 275 h 518"/>
              <a:gd name="T104" fmla="*/ 258 w 516"/>
              <a:gd name="T105" fmla="*/ 431 h 518"/>
              <a:gd name="T106" fmla="*/ 258 w 516"/>
              <a:gd name="T107" fmla="*/ 87 h 518"/>
              <a:gd name="T108" fmla="*/ 258 w 516"/>
              <a:gd name="T109" fmla="*/ 43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6" h="518">
                <a:moveTo>
                  <a:pt x="515" y="242"/>
                </a:moveTo>
                <a:cubicBezTo>
                  <a:pt x="516" y="237"/>
                  <a:pt x="512" y="233"/>
                  <a:pt x="506" y="232"/>
                </a:cubicBezTo>
                <a:cubicBezTo>
                  <a:pt x="458" y="226"/>
                  <a:pt x="458" y="226"/>
                  <a:pt x="458" y="226"/>
                </a:cubicBezTo>
                <a:cubicBezTo>
                  <a:pt x="457" y="221"/>
                  <a:pt x="456" y="215"/>
                  <a:pt x="455" y="209"/>
                </a:cubicBezTo>
                <a:cubicBezTo>
                  <a:pt x="496" y="185"/>
                  <a:pt x="496" y="185"/>
                  <a:pt x="496" y="185"/>
                </a:cubicBezTo>
                <a:cubicBezTo>
                  <a:pt x="501" y="182"/>
                  <a:pt x="503" y="176"/>
                  <a:pt x="501" y="172"/>
                </a:cubicBezTo>
                <a:cubicBezTo>
                  <a:pt x="488" y="142"/>
                  <a:pt x="488" y="142"/>
                  <a:pt x="488" y="142"/>
                </a:cubicBezTo>
                <a:cubicBezTo>
                  <a:pt x="486" y="137"/>
                  <a:pt x="481" y="135"/>
                  <a:pt x="476" y="136"/>
                </a:cubicBezTo>
                <a:cubicBezTo>
                  <a:pt x="428" y="150"/>
                  <a:pt x="428" y="150"/>
                  <a:pt x="428" y="150"/>
                </a:cubicBezTo>
                <a:cubicBezTo>
                  <a:pt x="425" y="146"/>
                  <a:pt x="422" y="141"/>
                  <a:pt x="419" y="137"/>
                </a:cubicBezTo>
                <a:cubicBezTo>
                  <a:pt x="449" y="100"/>
                  <a:pt x="449" y="100"/>
                  <a:pt x="449" y="100"/>
                </a:cubicBezTo>
                <a:cubicBezTo>
                  <a:pt x="452" y="95"/>
                  <a:pt x="452" y="89"/>
                  <a:pt x="449" y="86"/>
                </a:cubicBezTo>
                <a:cubicBezTo>
                  <a:pt x="426" y="63"/>
                  <a:pt x="426" y="63"/>
                  <a:pt x="426" y="63"/>
                </a:cubicBezTo>
                <a:cubicBezTo>
                  <a:pt x="423" y="59"/>
                  <a:pt x="417" y="58"/>
                  <a:pt x="412" y="62"/>
                </a:cubicBezTo>
                <a:cubicBezTo>
                  <a:pt x="371" y="93"/>
                  <a:pt x="371" y="93"/>
                  <a:pt x="371" y="93"/>
                </a:cubicBezTo>
                <a:cubicBezTo>
                  <a:pt x="367" y="90"/>
                  <a:pt x="364" y="88"/>
                  <a:pt x="360" y="86"/>
                </a:cubicBezTo>
                <a:cubicBezTo>
                  <a:pt x="375" y="39"/>
                  <a:pt x="375" y="39"/>
                  <a:pt x="375" y="39"/>
                </a:cubicBezTo>
                <a:cubicBezTo>
                  <a:pt x="376" y="34"/>
                  <a:pt x="374" y="28"/>
                  <a:pt x="370" y="26"/>
                </a:cubicBezTo>
                <a:cubicBezTo>
                  <a:pt x="340" y="13"/>
                  <a:pt x="340" y="13"/>
                  <a:pt x="340" y="13"/>
                </a:cubicBezTo>
                <a:cubicBezTo>
                  <a:pt x="336" y="10"/>
                  <a:pt x="330" y="12"/>
                  <a:pt x="327" y="17"/>
                </a:cubicBezTo>
                <a:cubicBezTo>
                  <a:pt x="298" y="63"/>
                  <a:pt x="298" y="63"/>
                  <a:pt x="298" y="63"/>
                </a:cubicBezTo>
                <a:cubicBezTo>
                  <a:pt x="298" y="63"/>
                  <a:pt x="298" y="63"/>
                  <a:pt x="298" y="63"/>
                </a:cubicBezTo>
                <a:cubicBezTo>
                  <a:pt x="297" y="63"/>
                  <a:pt x="296" y="63"/>
                  <a:pt x="295" y="63"/>
                </a:cubicBezTo>
                <a:cubicBezTo>
                  <a:pt x="288" y="9"/>
                  <a:pt x="288" y="9"/>
                  <a:pt x="288" y="9"/>
                </a:cubicBezTo>
                <a:cubicBezTo>
                  <a:pt x="287" y="4"/>
                  <a:pt x="283" y="0"/>
                  <a:pt x="278" y="0"/>
                </a:cubicBezTo>
                <a:cubicBezTo>
                  <a:pt x="245" y="0"/>
                  <a:pt x="245" y="0"/>
                  <a:pt x="245" y="0"/>
                </a:cubicBezTo>
                <a:cubicBezTo>
                  <a:pt x="241" y="0"/>
                  <a:pt x="236" y="4"/>
                  <a:pt x="235" y="9"/>
                </a:cubicBezTo>
                <a:cubicBezTo>
                  <a:pt x="229" y="63"/>
                  <a:pt x="229" y="63"/>
                  <a:pt x="229" y="63"/>
                </a:cubicBezTo>
                <a:cubicBezTo>
                  <a:pt x="225" y="63"/>
                  <a:pt x="222" y="64"/>
                  <a:pt x="219" y="65"/>
                </a:cubicBezTo>
                <a:cubicBezTo>
                  <a:pt x="219" y="64"/>
                  <a:pt x="219" y="63"/>
                  <a:pt x="218" y="63"/>
                </a:cubicBezTo>
                <a:cubicBezTo>
                  <a:pt x="189" y="17"/>
                  <a:pt x="189" y="17"/>
                  <a:pt x="189" y="17"/>
                </a:cubicBezTo>
                <a:cubicBezTo>
                  <a:pt x="187" y="12"/>
                  <a:pt x="181" y="10"/>
                  <a:pt x="177" y="13"/>
                </a:cubicBezTo>
                <a:cubicBezTo>
                  <a:pt x="147" y="26"/>
                  <a:pt x="147" y="26"/>
                  <a:pt x="147" y="26"/>
                </a:cubicBezTo>
                <a:cubicBezTo>
                  <a:pt x="142" y="28"/>
                  <a:pt x="140" y="34"/>
                  <a:pt x="142" y="39"/>
                </a:cubicBezTo>
                <a:cubicBezTo>
                  <a:pt x="158" y="89"/>
                  <a:pt x="158" y="89"/>
                  <a:pt x="158" y="89"/>
                </a:cubicBezTo>
                <a:cubicBezTo>
                  <a:pt x="154" y="91"/>
                  <a:pt x="151" y="93"/>
                  <a:pt x="148" y="95"/>
                </a:cubicBezTo>
                <a:cubicBezTo>
                  <a:pt x="147" y="94"/>
                  <a:pt x="147" y="94"/>
                  <a:pt x="147" y="94"/>
                </a:cubicBezTo>
                <a:cubicBezTo>
                  <a:pt x="104" y="62"/>
                  <a:pt x="104" y="62"/>
                  <a:pt x="104" y="62"/>
                </a:cubicBezTo>
                <a:cubicBezTo>
                  <a:pt x="100" y="58"/>
                  <a:pt x="93" y="59"/>
                  <a:pt x="90" y="63"/>
                </a:cubicBezTo>
                <a:cubicBezTo>
                  <a:pt x="68" y="86"/>
                  <a:pt x="68" y="86"/>
                  <a:pt x="68" y="86"/>
                </a:cubicBezTo>
                <a:cubicBezTo>
                  <a:pt x="64" y="89"/>
                  <a:pt x="64" y="95"/>
                  <a:pt x="67" y="100"/>
                </a:cubicBezTo>
                <a:cubicBezTo>
                  <a:pt x="101" y="141"/>
                  <a:pt x="101" y="141"/>
                  <a:pt x="101" y="141"/>
                </a:cubicBezTo>
                <a:cubicBezTo>
                  <a:pt x="98" y="145"/>
                  <a:pt x="96" y="148"/>
                  <a:pt x="93" y="152"/>
                </a:cubicBezTo>
                <a:cubicBezTo>
                  <a:pt x="93" y="152"/>
                  <a:pt x="93" y="152"/>
                  <a:pt x="93" y="152"/>
                </a:cubicBezTo>
                <a:cubicBezTo>
                  <a:pt x="41" y="136"/>
                  <a:pt x="41" y="136"/>
                  <a:pt x="41" y="136"/>
                </a:cubicBezTo>
                <a:cubicBezTo>
                  <a:pt x="35" y="135"/>
                  <a:pt x="30" y="137"/>
                  <a:pt x="28" y="142"/>
                </a:cubicBezTo>
                <a:cubicBezTo>
                  <a:pt x="15" y="172"/>
                  <a:pt x="15" y="172"/>
                  <a:pt x="15" y="172"/>
                </a:cubicBezTo>
                <a:cubicBezTo>
                  <a:pt x="13" y="176"/>
                  <a:pt x="15" y="182"/>
                  <a:pt x="20" y="185"/>
                </a:cubicBezTo>
                <a:cubicBezTo>
                  <a:pt x="67" y="212"/>
                  <a:pt x="67" y="212"/>
                  <a:pt x="67" y="212"/>
                </a:cubicBezTo>
                <a:cubicBezTo>
                  <a:pt x="67" y="213"/>
                  <a:pt x="67" y="213"/>
                  <a:pt x="67" y="213"/>
                </a:cubicBezTo>
                <a:cubicBezTo>
                  <a:pt x="66" y="217"/>
                  <a:pt x="65" y="221"/>
                  <a:pt x="65" y="226"/>
                </a:cubicBezTo>
                <a:cubicBezTo>
                  <a:pt x="64" y="226"/>
                  <a:pt x="64" y="226"/>
                  <a:pt x="64" y="226"/>
                </a:cubicBezTo>
                <a:cubicBezTo>
                  <a:pt x="10" y="232"/>
                  <a:pt x="10" y="232"/>
                  <a:pt x="10" y="232"/>
                </a:cubicBezTo>
                <a:cubicBezTo>
                  <a:pt x="5" y="233"/>
                  <a:pt x="0" y="237"/>
                  <a:pt x="1" y="242"/>
                </a:cubicBezTo>
                <a:cubicBezTo>
                  <a:pt x="1" y="275"/>
                  <a:pt x="1" y="275"/>
                  <a:pt x="1" y="275"/>
                </a:cubicBezTo>
                <a:cubicBezTo>
                  <a:pt x="0" y="279"/>
                  <a:pt x="4" y="284"/>
                  <a:pt x="10" y="285"/>
                </a:cubicBezTo>
                <a:cubicBezTo>
                  <a:pt x="64" y="292"/>
                  <a:pt x="64" y="292"/>
                  <a:pt x="64" y="292"/>
                </a:cubicBezTo>
                <a:cubicBezTo>
                  <a:pt x="64" y="292"/>
                  <a:pt x="64" y="292"/>
                  <a:pt x="64" y="292"/>
                </a:cubicBezTo>
                <a:cubicBezTo>
                  <a:pt x="65" y="296"/>
                  <a:pt x="65" y="299"/>
                  <a:pt x="66" y="303"/>
                </a:cubicBezTo>
                <a:cubicBezTo>
                  <a:pt x="65" y="303"/>
                  <a:pt x="65" y="303"/>
                  <a:pt x="65" y="303"/>
                </a:cubicBezTo>
                <a:cubicBezTo>
                  <a:pt x="19" y="331"/>
                  <a:pt x="19" y="331"/>
                  <a:pt x="19" y="331"/>
                </a:cubicBezTo>
                <a:cubicBezTo>
                  <a:pt x="14" y="334"/>
                  <a:pt x="12" y="340"/>
                  <a:pt x="14" y="344"/>
                </a:cubicBezTo>
                <a:cubicBezTo>
                  <a:pt x="27" y="374"/>
                  <a:pt x="27" y="374"/>
                  <a:pt x="27" y="374"/>
                </a:cubicBezTo>
                <a:cubicBezTo>
                  <a:pt x="29" y="378"/>
                  <a:pt x="34" y="381"/>
                  <a:pt x="39" y="379"/>
                </a:cubicBezTo>
                <a:cubicBezTo>
                  <a:pt x="91" y="365"/>
                  <a:pt x="91" y="365"/>
                  <a:pt x="91" y="365"/>
                </a:cubicBezTo>
                <a:cubicBezTo>
                  <a:pt x="93" y="368"/>
                  <a:pt x="96" y="372"/>
                  <a:pt x="98" y="375"/>
                </a:cubicBezTo>
                <a:cubicBezTo>
                  <a:pt x="65" y="416"/>
                  <a:pt x="65" y="416"/>
                  <a:pt x="65" y="416"/>
                </a:cubicBezTo>
                <a:cubicBezTo>
                  <a:pt x="62" y="421"/>
                  <a:pt x="62" y="427"/>
                  <a:pt x="66" y="430"/>
                </a:cubicBezTo>
                <a:cubicBezTo>
                  <a:pt x="89" y="453"/>
                  <a:pt x="89" y="453"/>
                  <a:pt x="89" y="453"/>
                </a:cubicBezTo>
                <a:cubicBezTo>
                  <a:pt x="92" y="457"/>
                  <a:pt x="98" y="457"/>
                  <a:pt x="102" y="454"/>
                </a:cubicBezTo>
                <a:cubicBezTo>
                  <a:pt x="144" y="422"/>
                  <a:pt x="144" y="422"/>
                  <a:pt x="144" y="422"/>
                </a:cubicBezTo>
                <a:cubicBezTo>
                  <a:pt x="148" y="424"/>
                  <a:pt x="151" y="427"/>
                  <a:pt x="155" y="429"/>
                </a:cubicBezTo>
                <a:cubicBezTo>
                  <a:pt x="141" y="478"/>
                  <a:pt x="141" y="478"/>
                  <a:pt x="141" y="478"/>
                </a:cubicBezTo>
                <a:cubicBezTo>
                  <a:pt x="139" y="484"/>
                  <a:pt x="142" y="489"/>
                  <a:pt x="146" y="491"/>
                </a:cubicBezTo>
                <a:cubicBezTo>
                  <a:pt x="177" y="503"/>
                  <a:pt x="177" y="503"/>
                  <a:pt x="177" y="503"/>
                </a:cubicBezTo>
                <a:cubicBezTo>
                  <a:pt x="181" y="506"/>
                  <a:pt x="187" y="504"/>
                  <a:pt x="189" y="499"/>
                </a:cubicBezTo>
                <a:cubicBezTo>
                  <a:pt x="215" y="454"/>
                  <a:pt x="215" y="454"/>
                  <a:pt x="215" y="454"/>
                </a:cubicBezTo>
                <a:cubicBezTo>
                  <a:pt x="220" y="455"/>
                  <a:pt x="224" y="456"/>
                  <a:pt x="229" y="457"/>
                </a:cubicBezTo>
                <a:cubicBezTo>
                  <a:pt x="235" y="508"/>
                  <a:pt x="235" y="508"/>
                  <a:pt x="235" y="508"/>
                </a:cubicBezTo>
                <a:cubicBezTo>
                  <a:pt x="236" y="514"/>
                  <a:pt x="241" y="518"/>
                  <a:pt x="245" y="517"/>
                </a:cubicBezTo>
                <a:cubicBezTo>
                  <a:pt x="278" y="517"/>
                  <a:pt x="278" y="517"/>
                  <a:pt x="278" y="517"/>
                </a:cubicBezTo>
                <a:cubicBezTo>
                  <a:pt x="283" y="518"/>
                  <a:pt x="287" y="514"/>
                  <a:pt x="288" y="508"/>
                </a:cubicBezTo>
                <a:cubicBezTo>
                  <a:pt x="295" y="457"/>
                  <a:pt x="295" y="457"/>
                  <a:pt x="295" y="457"/>
                </a:cubicBezTo>
                <a:cubicBezTo>
                  <a:pt x="297" y="457"/>
                  <a:pt x="299" y="456"/>
                  <a:pt x="302" y="456"/>
                </a:cubicBezTo>
                <a:cubicBezTo>
                  <a:pt x="327" y="499"/>
                  <a:pt x="327" y="499"/>
                  <a:pt x="327" y="499"/>
                </a:cubicBezTo>
                <a:cubicBezTo>
                  <a:pt x="330" y="504"/>
                  <a:pt x="335" y="506"/>
                  <a:pt x="340" y="503"/>
                </a:cubicBezTo>
                <a:cubicBezTo>
                  <a:pt x="370" y="491"/>
                  <a:pt x="370" y="491"/>
                  <a:pt x="370" y="491"/>
                </a:cubicBezTo>
                <a:cubicBezTo>
                  <a:pt x="375" y="489"/>
                  <a:pt x="377" y="484"/>
                  <a:pt x="376" y="478"/>
                </a:cubicBezTo>
                <a:cubicBezTo>
                  <a:pt x="362" y="432"/>
                  <a:pt x="362" y="432"/>
                  <a:pt x="362" y="432"/>
                </a:cubicBezTo>
                <a:cubicBezTo>
                  <a:pt x="367" y="430"/>
                  <a:pt x="371" y="427"/>
                  <a:pt x="375" y="424"/>
                </a:cubicBezTo>
                <a:cubicBezTo>
                  <a:pt x="414" y="454"/>
                  <a:pt x="414" y="454"/>
                  <a:pt x="414" y="454"/>
                </a:cubicBezTo>
                <a:cubicBezTo>
                  <a:pt x="418" y="457"/>
                  <a:pt x="424" y="457"/>
                  <a:pt x="427" y="453"/>
                </a:cubicBezTo>
                <a:cubicBezTo>
                  <a:pt x="450" y="430"/>
                  <a:pt x="450" y="430"/>
                  <a:pt x="450" y="430"/>
                </a:cubicBezTo>
                <a:cubicBezTo>
                  <a:pt x="454" y="427"/>
                  <a:pt x="454" y="421"/>
                  <a:pt x="451" y="416"/>
                </a:cubicBezTo>
                <a:cubicBezTo>
                  <a:pt x="422" y="380"/>
                  <a:pt x="422" y="380"/>
                  <a:pt x="422" y="380"/>
                </a:cubicBezTo>
                <a:cubicBezTo>
                  <a:pt x="425" y="375"/>
                  <a:pt x="428" y="371"/>
                  <a:pt x="431" y="366"/>
                </a:cubicBezTo>
                <a:cubicBezTo>
                  <a:pt x="477" y="379"/>
                  <a:pt x="477" y="379"/>
                  <a:pt x="477" y="379"/>
                </a:cubicBezTo>
                <a:cubicBezTo>
                  <a:pt x="482" y="381"/>
                  <a:pt x="488" y="378"/>
                  <a:pt x="489" y="374"/>
                </a:cubicBezTo>
                <a:cubicBezTo>
                  <a:pt x="502" y="344"/>
                  <a:pt x="502" y="344"/>
                  <a:pt x="502" y="344"/>
                </a:cubicBezTo>
                <a:cubicBezTo>
                  <a:pt x="504" y="340"/>
                  <a:pt x="502" y="334"/>
                  <a:pt x="498" y="331"/>
                </a:cubicBezTo>
                <a:cubicBezTo>
                  <a:pt x="456" y="306"/>
                  <a:pt x="456" y="306"/>
                  <a:pt x="456" y="306"/>
                </a:cubicBezTo>
                <a:cubicBezTo>
                  <a:pt x="457" y="301"/>
                  <a:pt x="458" y="296"/>
                  <a:pt x="459" y="291"/>
                </a:cubicBezTo>
                <a:cubicBezTo>
                  <a:pt x="507" y="285"/>
                  <a:pt x="507" y="285"/>
                  <a:pt x="507" y="285"/>
                </a:cubicBezTo>
                <a:cubicBezTo>
                  <a:pt x="512" y="284"/>
                  <a:pt x="516" y="279"/>
                  <a:pt x="516" y="275"/>
                </a:cubicBezTo>
                <a:lnTo>
                  <a:pt x="515" y="242"/>
                </a:lnTo>
                <a:close/>
                <a:moveTo>
                  <a:pt x="258" y="431"/>
                </a:moveTo>
                <a:cubicBezTo>
                  <a:pt x="163" y="431"/>
                  <a:pt x="86" y="354"/>
                  <a:pt x="86" y="259"/>
                </a:cubicBezTo>
                <a:cubicBezTo>
                  <a:pt x="86" y="164"/>
                  <a:pt x="163" y="87"/>
                  <a:pt x="258" y="87"/>
                </a:cubicBezTo>
                <a:cubicBezTo>
                  <a:pt x="353" y="87"/>
                  <a:pt x="430" y="164"/>
                  <a:pt x="430" y="259"/>
                </a:cubicBezTo>
                <a:cubicBezTo>
                  <a:pt x="430" y="354"/>
                  <a:pt x="353" y="431"/>
                  <a:pt x="258" y="431"/>
                </a:cubicBezTo>
                <a:close/>
              </a:path>
            </a:pathLst>
          </a:custGeom>
          <a:solidFill>
            <a:schemeClr val="accent1"/>
          </a:solidFill>
          <a:ln>
            <a:noFill/>
          </a:ln>
          <a:extLst/>
        </p:spPr>
        <p:txBody>
          <a:bodyPr vert="horz" wrap="square" lIns="68585" tIns="34293" rIns="68585" bIns="34293" numCol="1" anchor="t" anchorCtr="0" compatLnSpc="1">
            <a:prstTxWarp prst="textNoShape">
              <a:avLst/>
            </a:prstTxWarp>
          </a:bodyPr>
          <a:lstStyle/>
          <a:p>
            <a:endParaRPr lang="en-US" sz="1013"/>
          </a:p>
        </p:txBody>
      </p:sp>
      <p:sp>
        <p:nvSpPr>
          <p:cNvPr id="12" name="Freeform 15"/>
          <p:cNvSpPr>
            <a:spLocks noEditPoints="1"/>
          </p:cNvSpPr>
          <p:nvPr/>
        </p:nvSpPr>
        <p:spPr bwMode="auto">
          <a:xfrm flipH="1">
            <a:off x="6522966" y="3630326"/>
            <a:ext cx="566894" cy="566894"/>
          </a:xfrm>
          <a:custGeom>
            <a:avLst/>
            <a:gdLst>
              <a:gd name="T0" fmla="*/ 150 w 300"/>
              <a:gd name="T1" fmla="*/ 0 h 300"/>
              <a:gd name="T2" fmla="*/ 0 w 300"/>
              <a:gd name="T3" fmla="*/ 150 h 300"/>
              <a:gd name="T4" fmla="*/ 150 w 300"/>
              <a:gd name="T5" fmla="*/ 300 h 300"/>
              <a:gd name="T6" fmla="*/ 300 w 300"/>
              <a:gd name="T7" fmla="*/ 150 h 300"/>
              <a:gd name="T8" fmla="*/ 150 w 300"/>
              <a:gd name="T9" fmla="*/ 0 h 300"/>
              <a:gd name="T10" fmla="*/ 150 w 300"/>
              <a:gd name="T11" fmla="*/ 278 h 300"/>
              <a:gd name="T12" fmla="*/ 22 w 300"/>
              <a:gd name="T13" fmla="*/ 150 h 300"/>
              <a:gd name="T14" fmla="*/ 150 w 300"/>
              <a:gd name="T15" fmla="*/ 22 h 300"/>
              <a:gd name="T16" fmla="*/ 278 w 300"/>
              <a:gd name="T17" fmla="*/ 150 h 300"/>
              <a:gd name="T18" fmla="*/ 150 w 300"/>
              <a:gd name="T19" fmla="*/ 27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150" y="278"/>
                </a:moveTo>
                <a:cubicBezTo>
                  <a:pt x="79" y="278"/>
                  <a:pt x="22" y="221"/>
                  <a:pt x="22" y="150"/>
                </a:cubicBezTo>
                <a:cubicBezTo>
                  <a:pt x="22" y="79"/>
                  <a:pt x="79" y="22"/>
                  <a:pt x="150" y="22"/>
                </a:cubicBezTo>
                <a:cubicBezTo>
                  <a:pt x="221" y="22"/>
                  <a:pt x="278" y="79"/>
                  <a:pt x="278" y="150"/>
                </a:cubicBezTo>
                <a:cubicBezTo>
                  <a:pt x="278" y="221"/>
                  <a:pt x="221" y="278"/>
                  <a:pt x="150" y="27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5" tIns="34293" rIns="68585" bIns="34293" numCol="1" anchor="t" anchorCtr="0" compatLnSpc="1">
            <a:prstTxWarp prst="textNoShape">
              <a:avLst/>
            </a:prstTxWarp>
          </a:bodyPr>
          <a:lstStyle/>
          <a:p>
            <a:endParaRPr lang="en-US" sz="1013"/>
          </a:p>
        </p:txBody>
      </p:sp>
      <p:sp>
        <p:nvSpPr>
          <p:cNvPr id="13" name="Freeform 17"/>
          <p:cNvSpPr>
            <a:spLocks noEditPoints="1"/>
          </p:cNvSpPr>
          <p:nvPr/>
        </p:nvSpPr>
        <p:spPr bwMode="auto">
          <a:xfrm flipH="1">
            <a:off x="6530666" y="3639951"/>
            <a:ext cx="566894" cy="566894"/>
          </a:xfrm>
          <a:custGeom>
            <a:avLst/>
            <a:gdLst>
              <a:gd name="T0" fmla="*/ 150 w 300"/>
              <a:gd name="T1" fmla="*/ 0 h 300"/>
              <a:gd name="T2" fmla="*/ 0 w 300"/>
              <a:gd name="T3" fmla="*/ 150 h 300"/>
              <a:gd name="T4" fmla="*/ 150 w 300"/>
              <a:gd name="T5" fmla="*/ 300 h 300"/>
              <a:gd name="T6" fmla="*/ 300 w 300"/>
              <a:gd name="T7" fmla="*/ 150 h 300"/>
              <a:gd name="T8" fmla="*/ 150 w 300"/>
              <a:gd name="T9" fmla="*/ 0 h 300"/>
              <a:gd name="T10" fmla="*/ 150 w 300"/>
              <a:gd name="T11" fmla="*/ 278 h 300"/>
              <a:gd name="T12" fmla="*/ 22 w 300"/>
              <a:gd name="T13" fmla="*/ 150 h 300"/>
              <a:gd name="T14" fmla="*/ 150 w 300"/>
              <a:gd name="T15" fmla="*/ 22 h 300"/>
              <a:gd name="T16" fmla="*/ 278 w 300"/>
              <a:gd name="T17" fmla="*/ 150 h 300"/>
              <a:gd name="T18" fmla="*/ 150 w 300"/>
              <a:gd name="T19" fmla="*/ 27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150" y="278"/>
                </a:moveTo>
                <a:cubicBezTo>
                  <a:pt x="79" y="278"/>
                  <a:pt x="22" y="221"/>
                  <a:pt x="22" y="150"/>
                </a:cubicBezTo>
                <a:cubicBezTo>
                  <a:pt x="22" y="79"/>
                  <a:pt x="79" y="22"/>
                  <a:pt x="150" y="22"/>
                </a:cubicBezTo>
                <a:cubicBezTo>
                  <a:pt x="221" y="22"/>
                  <a:pt x="278" y="79"/>
                  <a:pt x="278" y="150"/>
                </a:cubicBezTo>
                <a:cubicBezTo>
                  <a:pt x="278" y="221"/>
                  <a:pt x="221" y="278"/>
                  <a:pt x="150" y="278"/>
                </a:cubicBezTo>
                <a:close/>
              </a:path>
            </a:pathLst>
          </a:custGeom>
          <a:solidFill>
            <a:schemeClr val="accent1"/>
          </a:solidFill>
          <a:ln>
            <a:noFill/>
          </a:ln>
          <a:extLst/>
        </p:spPr>
        <p:txBody>
          <a:bodyPr vert="horz" wrap="square" lIns="68585" tIns="34293" rIns="68585" bIns="34293" numCol="1" anchor="t" anchorCtr="0" compatLnSpc="1">
            <a:prstTxWarp prst="textNoShape">
              <a:avLst/>
            </a:prstTxWarp>
          </a:bodyPr>
          <a:lstStyle/>
          <a:p>
            <a:endParaRPr lang="en-US" sz="1013"/>
          </a:p>
        </p:txBody>
      </p:sp>
      <p:sp>
        <p:nvSpPr>
          <p:cNvPr id="14" name="Freeform 18"/>
          <p:cNvSpPr>
            <a:spLocks noEditPoints="1"/>
          </p:cNvSpPr>
          <p:nvPr/>
        </p:nvSpPr>
        <p:spPr bwMode="auto">
          <a:xfrm flipH="1">
            <a:off x="7299679" y="1400283"/>
            <a:ext cx="711265" cy="710303"/>
          </a:xfrm>
          <a:custGeom>
            <a:avLst/>
            <a:gdLst>
              <a:gd name="T0" fmla="*/ 330 w 376"/>
              <a:gd name="T1" fmla="*/ 303 h 376"/>
              <a:gd name="T2" fmla="*/ 309 w 376"/>
              <a:gd name="T3" fmla="*/ 276 h 376"/>
              <a:gd name="T4" fmla="*/ 325 w 376"/>
              <a:gd name="T5" fmla="*/ 246 h 376"/>
              <a:gd name="T6" fmla="*/ 335 w 376"/>
              <a:gd name="T7" fmla="*/ 209 h 376"/>
              <a:gd name="T8" fmla="*/ 369 w 376"/>
              <a:gd name="T9" fmla="*/ 204 h 376"/>
              <a:gd name="T10" fmla="*/ 376 w 376"/>
              <a:gd name="T11" fmla="*/ 197 h 376"/>
              <a:gd name="T12" fmla="*/ 375 w 376"/>
              <a:gd name="T13" fmla="*/ 173 h 376"/>
              <a:gd name="T14" fmla="*/ 368 w 376"/>
              <a:gd name="T15" fmla="*/ 166 h 376"/>
              <a:gd name="T16" fmla="*/ 333 w 376"/>
              <a:gd name="T17" fmla="*/ 162 h 376"/>
              <a:gd name="T18" fmla="*/ 307 w 376"/>
              <a:gd name="T19" fmla="*/ 104 h 376"/>
              <a:gd name="T20" fmla="*/ 332 w 376"/>
              <a:gd name="T21" fmla="*/ 75 h 376"/>
              <a:gd name="T22" fmla="*/ 332 w 376"/>
              <a:gd name="T23" fmla="*/ 65 h 376"/>
              <a:gd name="T24" fmla="*/ 315 w 376"/>
              <a:gd name="T25" fmla="*/ 48 h 376"/>
              <a:gd name="T26" fmla="*/ 305 w 376"/>
              <a:gd name="T27" fmla="*/ 47 h 376"/>
              <a:gd name="T28" fmla="*/ 273 w 376"/>
              <a:gd name="T29" fmla="*/ 71 h 376"/>
              <a:gd name="T30" fmla="*/ 273 w 376"/>
              <a:gd name="T31" fmla="*/ 71 h 376"/>
              <a:gd name="T32" fmla="*/ 244 w 376"/>
              <a:gd name="T33" fmla="*/ 55 h 376"/>
              <a:gd name="T34" fmla="*/ 215 w 376"/>
              <a:gd name="T35" fmla="*/ 47 h 376"/>
              <a:gd name="T36" fmla="*/ 215 w 376"/>
              <a:gd name="T37" fmla="*/ 46 h 376"/>
              <a:gd name="T38" fmla="*/ 208 w 376"/>
              <a:gd name="T39" fmla="*/ 7 h 376"/>
              <a:gd name="T40" fmla="*/ 201 w 376"/>
              <a:gd name="T41" fmla="*/ 0 h 376"/>
              <a:gd name="T42" fmla="*/ 177 w 376"/>
              <a:gd name="T43" fmla="*/ 2 h 376"/>
              <a:gd name="T44" fmla="*/ 170 w 376"/>
              <a:gd name="T45" fmla="*/ 9 h 376"/>
              <a:gd name="T46" fmla="*/ 167 w 376"/>
              <a:gd name="T47" fmla="*/ 46 h 376"/>
              <a:gd name="T48" fmla="*/ 105 w 376"/>
              <a:gd name="T49" fmla="*/ 70 h 376"/>
              <a:gd name="T50" fmla="*/ 75 w 376"/>
              <a:gd name="T51" fmla="*/ 47 h 376"/>
              <a:gd name="T52" fmla="*/ 65 w 376"/>
              <a:gd name="T53" fmla="*/ 47 h 376"/>
              <a:gd name="T54" fmla="*/ 49 w 376"/>
              <a:gd name="T55" fmla="*/ 64 h 376"/>
              <a:gd name="T56" fmla="*/ 48 w 376"/>
              <a:gd name="T57" fmla="*/ 74 h 376"/>
              <a:gd name="T58" fmla="*/ 71 w 376"/>
              <a:gd name="T59" fmla="*/ 103 h 376"/>
              <a:gd name="T60" fmla="*/ 53 w 376"/>
              <a:gd name="T61" fmla="*/ 136 h 376"/>
              <a:gd name="T62" fmla="*/ 44 w 376"/>
              <a:gd name="T63" fmla="*/ 166 h 376"/>
              <a:gd name="T64" fmla="*/ 7 w 376"/>
              <a:gd name="T65" fmla="*/ 172 h 376"/>
              <a:gd name="T66" fmla="*/ 1 w 376"/>
              <a:gd name="T67" fmla="*/ 179 h 376"/>
              <a:gd name="T68" fmla="*/ 1 w 376"/>
              <a:gd name="T69" fmla="*/ 203 h 376"/>
              <a:gd name="T70" fmla="*/ 8 w 376"/>
              <a:gd name="T71" fmla="*/ 210 h 376"/>
              <a:gd name="T72" fmla="*/ 44 w 376"/>
              <a:gd name="T73" fmla="*/ 214 h 376"/>
              <a:gd name="T74" fmla="*/ 70 w 376"/>
              <a:gd name="T75" fmla="*/ 278 h 376"/>
              <a:gd name="T76" fmla="*/ 49 w 376"/>
              <a:gd name="T77" fmla="*/ 305 h 376"/>
              <a:gd name="T78" fmla="*/ 50 w 376"/>
              <a:gd name="T79" fmla="*/ 314 h 376"/>
              <a:gd name="T80" fmla="*/ 66 w 376"/>
              <a:gd name="T81" fmla="*/ 331 h 376"/>
              <a:gd name="T82" fmla="*/ 76 w 376"/>
              <a:gd name="T83" fmla="*/ 332 h 376"/>
              <a:gd name="T84" fmla="*/ 103 w 376"/>
              <a:gd name="T85" fmla="*/ 311 h 376"/>
              <a:gd name="T86" fmla="*/ 134 w 376"/>
              <a:gd name="T87" fmla="*/ 327 h 376"/>
              <a:gd name="T88" fmla="*/ 164 w 376"/>
              <a:gd name="T89" fmla="*/ 336 h 376"/>
              <a:gd name="T90" fmla="*/ 169 w 376"/>
              <a:gd name="T91" fmla="*/ 369 h 376"/>
              <a:gd name="T92" fmla="*/ 176 w 376"/>
              <a:gd name="T93" fmla="*/ 376 h 376"/>
              <a:gd name="T94" fmla="*/ 200 w 376"/>
              <a:gd name="T95" fmla="*/ 376 h 376"/>
              <a:gd name="T96" fmla="*/ 207 w 376"/>
              <a:gd name="T97" fmla="*/ 369 h 376"/>
              <a:gd name="T98" fmla="*/ 211 w 376"/>
              <a:gd name="T99" fmla="*/ 336 h 376"/>
              <a:gd name="T100" fmla="*/ 276 w 376"/>
              <a:gd name="T101" fmla="*/ 309 h 376"/>
              <a:gd name="T102" fmla="*/ 303 w 376"/>
              <a:gd name="T103" fmla="*/ 330 h 376"/>
              <a:gd name="T104" fmla="*/ 313 w 376"/>
              <a:gd name="T105" fmla="*/ 330 h 376"/>
              <a:gd name="T106" fmla="*/ 330 w 376"/>
              <a:gd name="T107" fmla="*/ 313 h 376"/>
              <a:gd name="T108" fmla="*/ 330 w 376"/>
              <a:gd name="T109" fmla="*/ 303 h 376"/>
              <a:gd name="T110" fmla="*/ 144 w 376"/>
              <a:gd name="T111" fmla="*/ 300 h 376"/>
              <a:gd name="T112" fmla="*/ 80 w 376"/>
              <a:gd name="T113" fmla="*/ 147 h 376"/>
              <a:gd name="T114" fmla="*/ 233 w 376"/>
              <a:gd name="T115" fmla="*/ 82 h 376"/>
              <a:gd name="T116" fmla="*/ 298 w 376"/>
              <a:gd name="T117" fmla="*/ 236 h 376"/>
              <a:gd name="T118" fmla="*/ 144 w 376"/>
              <a:gd name="T119" fmla="*/ 30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6" h="376">
                <a:moveTo>
                  <a:pt x="330" y="303"/>
                </a:moveTo>
                <a:cubicBezTo>
                  <a:pt x="309" y="276"/>
                  <a:pt x="309" y="276"/>
                  <a:pt x="309" y="276"/>
                </a:cubicBezTo>
                <a:cubicBezTo>
                  <a:pt x="315" y="267"/>
                  <a:pt x="321" y="257"/>
                  <a:pt x="325" y="246"/>
                </a:cubicBezTo>
                <a:cubicBezTo>
                  <a:pt x="330" y="234"/>
                  <a:pt x="333" y="222"/>
                  <a:pt x="335" y="209"/>
                </a:cubicBezTo>
                <a:cubicBezTo>
                  <a:pt x="369" y="204"/>
                  <a:pt x="369" y="204"/>
                  <a:pt x="369" y="204"/>
                </a:cubicBezTo>
                <a:cubicBezTo>
                  <a:pt x="373" y="203"/>
                  <a:pt x="376" y="200"/>
                  <a:pt x="376" y="197"/>
                </a:cubicBezTo>
                <a:cubicBezTo>
                  <a:pt x="375" y="173"/>
                  <a:pt x="375" y="173"/>
                  <a:pt x="375" y="173"/>
                </a:cubicBezTo>
                <a:cubicBezTo>
                  <a:pt x="375" y="169"/>
                  <a:pt x="372" y="166"/>
                  <a:pt x="368" y="166"/>
                </a:cubicBezTo>
                <a:cubicBezTo>
                  <a:pt x="333" y="162"/>
                  <a:pt x="333" y="162"/>
                  <a:pt x="333" y="162"/>
                </a:cubicBezTo>
                <a:cubicBezTo>
                  <a:pt x="329" y="141"/>
                  <a:pt x="320" y="121"/>
                  <a:pt x="307" y="104"/>
                </a:cubicBezTo>
                <a:cubicBezTo>
                  <a:pt x="332" y="75"/>
                  <a:pt x="332" y="75"/>
                  <a:pt x="332" y="75"/>
                </a:cubicBezTo>
                <a:cubicBezTo>
                  <a:pt x="334" y="72"/>
                  <a:pt x="334" y="68"/>
                  <a:pt x="332" y="65"/>
                </a:cubicBezTo>
                <a:cubicBezTo>
                  <a:pt x="315" y="48"/>
                  <a:pt x="315" y="48"/>
                  <a:pt x="315" y="48"/>
                </a:cubicBezTo>
                <a:cubicBezTo>
                  <a:pt x="313" y="45"/>
                  <a:pt x="309" y="45"/>
                  <a:pt x="305" y="47"/>
                </a:cubicBezTo>
                <a:cubicBezTo>
                  <a:pt x="273" y="71"/>
                  <a:pt x="273" y="71"/>
                  <a:pt x="273" y="71"/>
                </a:cubicBezTo>
                <a:cubicBezTo>
                  <a:pt x="273" y="71"/>
                  <a:pt x="273" y="71"/>
                  <a:pt x="273" y="71"/>
                </a:cubicBezTo>
                <a:cubicBezTo>
                  <a:pt x="264" y="65"/>
                  <a:pt x="255" y="59"/>
                  <a:pt x="244" y="55"/>
                </a:cubicBezTo>
                <a:cubicBezTo>
                  <a:pt x="235" y="51"/>
                  <a:pt x="225" y="48"/>
                  <a:pt x="215" y="47"/>
                </a:cubicBezTo>
                <a:cubicBezTo>
                  <a:pt x="215" y="46"/>
                  <a:pt x="215" y="46"/>
                  <a:pt x="215" y="46"/>
                </a:cubicBezTo>
                <a:cubicBezTo>
                  <a:pt x="208" y="7"/>
                  <a:pt x="208" y="7"/>
                  <a:pt x="208" y="7"/>
                </a:cubicBezTo>
                <a:cubicBezTo>
                  <a:pt x="208" y="3"/>
                  <a:pt x="204" y="0"/>
                  <a:pt x="201" y="0"/>
                </a:cubicBezTo>
                <a:cubicBezTo>
                  <a:pt x="177" y="2"/>
                  <a:pt x="177" y="2"/>
                  <a:pt x="177" y="2"/>
                </a:cubicBezTo>
                <a:cubicBezTo>
                  <a:pt x="173" y="1"/>
                  <a:pt x="170" y="5"/>
                  <a:pt x="170" y="9"/>
                </a:cubicBezTo>
                <a:cubicBezTo>
                  <a:pt x="167" y="46"/>
                  <a:pt x="167" y="46"/>
                  <a:pt x="167" y="46"/>
                </a:cubicBezTo>
                <a:cubicBezTo>
                  <a:pt x="145" y="49"/>
                  <a:pt x="124" y="57"/>
                  <a:pt x="105" y="70"/>
                </a:cubicBezTo>
                <a:cubicBezTo>
                  <a:pt x="75" y="47"/>
                  <a:pt x="75" y="47"/>
                  <a:pt x="75" y="47"/>
                </a:cubicBezTo>
                <a:cubicBezTo>
                  <a:pt x="72" y="44"/>
                  <a:pt x="68" y="44"/>
                  <a:pt x="65" y="47"/>
                </a:cubicBezTo>
                <a:cubicBezTo>
                  <a:pt x="49" y="64"/>
                  <a:pt x="49" y="64"/>
                  <a:pt x="49" y="64"/>
                </a:cubicBezTo>
                <a:cubicBezTo>
                  <a:pt x="46" y="66"/>
                  <a:pt x="46" y="71"/>
                  <a:pt x="48" y="74"/>
                </a:cubicBezTo>
                <a:cubicBezTo>
                  <a:pt x="71" y="103"/>
                  <a:pt x="71" y="103"/>
                  <a:pt x="71" y="103"/>
                </a:cubicBezTo>
                <a:cubicBezTo>
                  <a:pt x="64" y="113"/>
                  <a:pt x="58" y="124"/>
                  <a:pt x="53" y="136"/>
                </a:cubicBezTo>
                <a:cubicBezTo>
                  <a:pt x="49" y="146"/>
                  <a:pt x="46" y="156"/>
                  <a:pt x="44" y="166"/>
                </a:cubicBezTo>
                <a:cubicBezTo>
                  <a:pt x="7" y="172"/>
                  <a:pt x="7" y="172"/>
                  <a:pt x="7" y="172"/>
                </a:cubicBezTo>
                <a:cubicBezTo>
                  <a:pt x="3" y="172"/>
                  <a:pt x="0" y="176"/>
                  <a:pt x="1" y="179"/>
                </a:cubicBezTo>
                <a:cubicBezTo>
                  <a:pt x="1" y="203"/>
                  <a:pt x="1" y="203"/>
                  <a:pt x="1" y="203"/>
                </a:cubicBezTo>
                <a:cubicBezTo>
                  <a:pt x="1" y="206"/>
                  <a:pt x="4" y="210"/>
                  <a:pt x="8" y="210"/>
                </a:cubicBezTo>
                <a:cubicBezTo>
                  <a:pt x="44" y="214"/>
                  <a:pt x="44" y="214"/>
                  <a:pt x="44" y="214"/>
                </a:cubicBezTo>
                <a:cubicBezTo>
                  <a:pt x="47" y="237"/>
                  <a:pt x="56" y="259"/>
                  <a:pt x="70" y="278"/>
                </a:cubicBezTo>
                <a:cubicBezTo>
                  <a:pt x="49" y="305"/>
                  <a:pt x="49" y="305"/>
                  <a:pt x="49" y="305"/>
                </a:cubicBezTo>
                <a:cubicBezTo>
                  <a:pt x="47" y="308"/>
                  <a:pt x="47" y="312"/>
                  <a:pt x="50" y="314"/>
                </a:cubicBezTo>
                <a:cubicBezTo>
                  <a:pt x="66" y="331"/>
                  <a:pt x="66" y="331"/>
                  <a:pt x="66" y="331"/>
                </a:cubicBezTo>
                <a:cubicBezTo>
                  <a:pt x="69" y="334"/>
                  <a:pt x="73" y="334"/>
                  <a:pt x="76" y="332"/>
                </a:cubicBezTo>
                <a:cubicBezTo>
                  <a:pt x="103" y="311"/>
                  <a:pt x="103" y="311"/>
                  <a:pt x="103" y="311"/>
                </a:cubicBezTo>
                <a:cubicBezTo>
                  <a:pt x="113" y="317"/>
                  <a:pt x="123" y="323"/>
                  <a:pt x="134" y="327"/>
                </a:cubicBezTo>
                <a:cubicBezTo>
                  <a:pt x="144" y="331"/>
                  <a:pt x="154" y="334"/>
                  <a:pt x="164" y="336"/>
                </a:cubicBezTo>
                <a:cubicBezTo>
                  <a:pt x="169" y="369"/>
                  <a:pt x="169" y="369"/>
                  <a:pt x="169" y="369"/>
                </a:cubicBezTo>
                <a:cubicBezTo>
                  <a:pt x="170" y="373"/>
                  <a:pt x="173" y="376"/>
                  <a:pt x="176" y="376"/>
                </a:cubicBezTo>
                <a:cubicBezTo>
                  <a:pt x="200" y="376"/>
                  <a:pt x="200" y="376"/>
                  <a:pt x="200" y="376"/>
                </a:cubicBezTo>
                <a:cubicBezTo>
                  <a:pt x="204" y="376"/>
                  <a:pt x="207" y="373"/>
                  <a:pt x="207" y="369"/>
                </a:cubicBezTo>
                <a:cubicBezTo>
                  <a:pt x="211" y="336"/>
                  <a:pt x="211" y="336"/>
                  <a:pt x="211" y="336"/>
                </a:cubicBezTo>
                <a:cubicBezTo>
                  <a:pt x="235" y="333"/>
                  <a:pt x="257" y="323"/>
                  <a:pt x="276" y="309"/>
                </a:cubicBezTo>
                <a:cubicBezTo>
                  <a:pt x="303" y="330"/>
                  <a:pt x="303" y="330"/>
                  <a:pt x="303" y="330"/>
                </a:cubicBezTo>
                <a:cubicBezTo>
                  <a:pt x="306" y="332"/>
                  <a:pt x="310" y="332"/>
                  <a:pt x="313" y="330"/>
                </a:cubicBezTo>
                <a:cubicBezTo>
                  <a:pt x="330" y="313"/>
                  <a:pt x="330" y="313"/>
                  <a:pt x="330" y="313"/>
                </a:cubicBezTo>
                <a:cubicBezTo>
                  <a:pt x="332" y="310"/>
                  <a:pt x="332" y="306"/>
                  <a:pt x="330" y="303"/>
                </a:cubicBezTo>
                <a:close/>
                <a:moveTo>
                  <a:pt x="144" y="300"/>
                </a:moveTo>
                <a:cubicBezTo>
                  <a:pt x="84" y="276"/>
                  <a:pt x="55" y="207"/>
                  <a:pt x="80" y="147"/>
                </a:cubicBezTo>
                <a:cubicBezTo>
                  <a:pt x="104" y="86"/>
                  <a:pt x="173" y="57"/>
                  <a:pt x="233" y="82"/>
                </a:cubicBezTo>
                <a:cubicBezTo>
                  <a:pt x="294" y="106"/>
                  <a:pt x="323" y="175"/>
                  <a:pt x="298" y="236"/>
                </a:cubicBezTo>
                <a:cubicBezTo>
                  <a:pt x="274" y="296"/>
                  <a:pt x="205" y="325"/>
                  <a:pt x="144" y="300"/>
                </a:cubicBezTo>
                <a:close/>
              </a:path>
            </a:pathLst>
          </a:custGeom>
          <a:solidFill>
            <a:schemeClr val="accent1"/>
          </a:solidFill>
          <a:ln>
            <a:noFill/>
          </a:ln>
          <a:extLst/>
        </p:spPr>
        <p:txBody>
          <a:bodyPr vert="horz" wrap="square" lIns="68585" tIns="34293" rIns="68585" bIns="34293" numCol="1" anchor="t" anchorCtr="0" compatLnSpc="1">
            <a:prstTxWarp prst="textNoShape">
              <a:avLst/>
            </a:prstTxWarp>
          </a:bodyPr>
          <a:lstStyle/>
          <a:p>
            <a:endParaRPr lang="en-US" sz="1013"/>
          </a:p>
        </p:txBody>
      </p:sp>
      <p:sp>
        <p:nvSpPr>
          <p:cNvPr id="15" name="Freeform 21"/>
          <p:cNvSpPr>
            <a:spLocks noEditPoints="1"/>
          </p:cNvSpPr>
          <p:nvPr/>
        </p:nvSpPr>
        <p:spPr bwMode="auto">
          <a:xfrm flipH="1">
            <a:off x="7967634" y="1423383"/>
            <a:ext cx="335902" cy="339752"/>
          </a:xfrm>
          <a:custGeom>
            <a:avLst/>
            <a:gdLst>
              <a:gd name="T0" fmla="*/ 160 w 178"/>
              <a:gd name="T1" fmla="*/ 99 h 180"/>
              <a:gd name="T2" fmla="*/ 156 w 178"/>
              <a:gd name="T3" fmla="*/ 65 h 180"/>
              <a:gd name="T4" fmla="*/ 171 w 178"/>
              <a:gd name="T5" fmla="*/ 50 h 180"/>
              <a:gd name="T6" fmla="*/ 161 w 178"/>
              <a:gd name="T7" fmla="*/ 39 h 180"/>
              <a:gd name="T8" fmla="*/ 120 w 178"/>
              <a:gd name="T9" fmla="*/ 27 h 180"/>
              <a:gd name="T10" fmla="*/ 122 w 178"/>
              <a:gd name="T11" fmla="*/ 4 h 180"/>
              <a:gd name="T12" fmla="*/ 106 w 178"/>
              <a:gd name="T13" fmla="*/ 3 h 180"/>
              <a:gd name="T14" fmla="*/ 98 w 178"/>
              <a:gd name="T15" fmla="*/ 20 h 180"/>
              <a:gd name="T16" fmla="*/ 68 w 178"/>
              <a:gd name="T17" fmla="*/ 23 h 180"/>
              <a:gd name="T18" fmla="*/ 56 w 178"/>
              <a:gd name="T19" fmla="*/ 8 h 180"/>
              <a:gd name="T20" fmla="*/ 41 w 178"/>
              <a:gd name="T21" fmla="*/ 13 h 180"/>
              <a:gd name="T22" fmla="*/ 47 w 178"/>
              <a:gd name="T23" fmla="*/ 34 h 180"/>
              <a:gd name="T24" fmla="*/ 8 w 178"/>
              <a:gd name="T25" fmla="*/ 55 h 180"/>
              <a:gd name="T26" fmla="*/ 0 w 178"/>
              <a:gd name="T27" fmla="*/ 69 h 180"/>
              <a:gd name="T28" fmla="*/ 19 w 178"/>
              <a:gd name="T29" fmla="*/ 81 h 180"/>
              <a:gd name="T30" fmla="*/ 22 w 178"/>
              <a:gd name="T31" fmla="*/ 114 h 180"/>
              <a:gd name="T32" fmla="*/ 6 w 178"/>
              <a:gd name="T33" fmla="*/ 129 h 180"/>
              <a:gd name="T34" fmla="*/ 16 w 178"/>
              <a:gd name="T35" fmla="*/ 141 h 180"/>
              <a:gd name="T36" fmla="*/ 59 w 178"/>
              <a:gd name="T37" fmla="*/ 155 h 180"/>
              <a:gd name="T38" fmla="*/ 58 w 178"/>
              <a:gd name="T39" fmla="*/ 176 h 180"/>
              <a:gd name="T40" fmla="*/ 74 w 178"/>
              <a:gd name="T41" fmla="*/ 177 h 180"/>
              <a:gd name="T42" fmla="*/ 97 w 178"/>
              <a:gd name="T43" fmla="*/ 162 h 180"/>
              <a:gd name="T44" fmla="*/ 122 w 178"/>
              <a:gd name="T45" fmla="*/ 172 h 180"/>
              <a:gd name="T46" fmla="*/ 137 w 178"/>
              <a:gd name="T47" fmla="*/ 167 h 180"/>
              <a:gd name="T48" fmla="*/ 132 w 178"/>
              <a:gd name="T49" fmla="*/ 148 h 180"/>
              <a:gd name="T50" fmla="*/ 170 w 178"/>
              <a:gd name="T51" fmla="*/ 124 h 180"/>
              <a:gd name="T52" fmla="*/ 178 w 178"/>
              <a:gd name="T53" fmla="*/ 111 h 180"/>
              <a:gd name="T54" fmla="*/ 95 w 178"/>
              <a:gd name="T55" fmla="*/ 141 h 180"/>
              <a:gd name="T56" fmla="*/ 84 w 178"/>
              <a:gd name="T57" fmla="*/ 41 h 180"/>
              <a:gd name="T58" fmla="*/ 95 w 178"/>
              <a:gd name="T59" fmla="*/ 141 h 180"/>
              <a:gd name="T60" fmla="*/ 75 w 178"/>
              <a:gd name="T61" fmla="*/ 93 h 180"/>
              <a:gd name="T62" fmla="*/ 104 w 178"/>
              <a:gd name="T63" fmla="*/ 8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8" h="180">
                <a:moveTo>
                  <a:pt x="176" y="106"/>
                </a:moveTo>
                <a:cubicBezTo>
                  <a:pt x="160" y="99"/>
                  <a:pt x="160" y="99"/>
                  <a:pt x="160" y="99"/>
                </a:cubicBezTo>
                <a:cubicBezTo>
                  <a:pt x="161" y="94"/>
                  <a:pt x="161" y="89"/>
                  <a:pt x="161" y="83"/>
                </a:cubicBezTo>
                <a:cubicBezTo>
                  <a:pt x="160" y="77"/>
                  <a:pt x="158" y="71"/>
                  <a:pt x="156" y="65"/>
                </a:cubicBezTo>
                <a:cubicBezTo>
                  <a:pt x="170" y="55"/>
                  <a:pt x="170" y="55"/>
                  <a:pt x="170" y="55"/>
                </a:cubicBezTo>
                <a:cubicBezTo>
                  <a:pt x="171" y="54"/>
                  <a:pt x="172" y="52"/>
                  <a:pt x="171" y="50"/>
                </a:cubicBezTo>
                <a:cubicBezTo>
                  <a:pt x="165" y="40"/>
                  <a:pt x="165" y="40"/>
                  <a:pt x="165" y="40"/>
                </a:cubicBezTo>
                <a:cubicBezTo>
                  <a:pt x="164" y="39"/>
                  <a:pt x="162" y="38"/>
                  <a:pt x="161" y="39"/>
                </a:cubicBezTo>
                <a:cubicBezTo>
                  <a:pt x="145" y="45"/>
                  <a:pt x="145" y="45"/>
                  <a:pt x="145" y="45"/>
                </a:cubicBezTo>
                <a:cubicBezTo>
                  <a:pt x="138" y="37"/>
                  <a:pt x="130" y="31"/>
                  <a:pt x="120" y="27"/>
                </a:cubicBezTo>
                <a:cubicBezTo>
                  <a:pt x="124" y="9"/>
                  <a:pt x="124" y="9"/>
                  <a:pt x="124" y="9"/>
                </a:cubicBezTo>
                <a:cubicBezTo>
                  <a:pt x="124" y="7"/>
                  <a:pt x="123" y="5"/>
                  <a:pt x="122" y="4"/>
                </a:cubicBezTo>
                <a:cubicBezTo>
                  <a:pt x="111" y="1"/>
                  <a:pt x="111" y="1"/>
                  <a:pt x="111" y="1"/>
                </a:cubicBezTo>
                <a:cubicBezTo>
                  <a:pt x="109" y="0"/>
                  <a:pt x="107" y="1"/>
                  <a:pt x="106" y="3"/>
                </a:cubicBezTo>
                <a:cubicBezTo>
                  <a:pt x="98" y="20"/>
                  <a:pt x="98" y="20"/>
                  <a:pt x="98" y="20"/>
                </a:cubicBezTo>
                <a:cubicBezTo>
                  <a:pt x="98" y="20"/>
                  <a:pt x="98" y="20"/>
                  <a:pt x="98" y="20"/>
                </a:cubicBezTo>
                <a:cubicBezTo>
                  <a:pt x="93" y="19"/>
                  <a:pt x="87" y="19"/>
                  <a:pt x="82" y="20"/>
                </a:cubicBezTo>
                <a:cubicBezTo>
                  <a:pt x="77" y="21"/>
                  <a:pt x="72" y="22"/>
                  <a:pt x="68" y="23"/>
                </a:cubicBezTo>
                <a:cubicBezTo>
                  <a:pt x="67" y="23"/>
                  <a:pt x="67" y="23"/>
                  <a:pt x="67" y="23"/>
                </a:cubicBezTo>
                <a:cubicBezTo>
                  <a:pt x="56" y="8"/>
                  <a:pt x="56" y="8"/>
                  <a:pt x="56" y="8"/>
                </a:cubicBezTo>
                <a:cubicBezTo>
                  <a:pt x="54" y="6"/>
                  <a:pt x="52" y="6"/>
                  <a:pt x="51" y="7"/>
                </a:cubicBezTo>
                <a:cubicBezTo>
                  <a:pt x="41" y="13"/>
                  <a:pt x="41" y="13"/>
                  <a:pt x="41" y="13"/>
                </a:cubicBezTo>
                <a:cubicBezTo>
                  <a:pt x="39" y="13"/>
                  <a:pt x="39" y="15"/>
                  <a:pt x="40" y="17"/>
                </a:cubicBezTo>
                <a:cubicBezTo>
                  <a:pt x="47" y="34"/>
                  <a:pt x="47" y="34"/>
                  <a:pt x="47" y="34"/>
                </a:cubicBezTo>
                <a:cubicBezTo>
                  <a:pt x="38" y="40"/>
                  <a:pt x="31" y="49"/>
                  <a:pt x="26" y="58"/>
                </a:cubicBezTo>
                <a:cubicBezTo>
                  <a:pt x="8" y="55"/>
                  <a:pt x="8" y="55"/>
                  <a:pt x="8" y="55"/>
                </a:cubicBezTo>
                <a:cubicBezTo>
                  <a:pt x="6" y="55"/>
                  <a:pt x="4" y="56"/>
                  <a:pt x="4" y="58"/>
                </a:cubicBezTo>
                <a:cubicBezTo>
                  <a:pt x="0" y="69"/>
                  <a:pt x="0" y="69"/>
                  <a:pt x="0" y="69"/>
                </a:cubicBezTo>
                <a:cubicBezTo>
                  <a:pt x="0" y="70"/>
                  <a:pt x="1" y="72"/>
                  <a:pt x="2" y="73"/>
                </a:cubicBezTo>
                <a:cubicBezTo>
                  <a:pt x="19" y="81"/>
                  <a:pt x="19" y="81"/>
                  <a:pt x="19" y="81"/>
                </a:cubicBezTo>
                <a:cubicBezTo>
                  <a:pt x="18" y="86"/>
                  <a:pt x="18" y="92"/>
                  <a:pt x="19" y="99"/>
                </a:cubicBezTo>
                <a:cubicBezTo>
                  <a:pt x="19" y="104"/>
                  <a:pt x="20" y="109"/>
                  <a:pt x="22" y="114"/>
                </a:cubicBezTo>
                <a:cubicBezTo>
                  <a:pt x="7" y="124"/>
                  <a:pt x="7" y="124"/>
                  <a:pt x="7" y="124"/>
                </a:cubicBezTo>
                <a:cubicBezTo>
                  <a:pt x="6" y="126"/>
                  <a:pt x="5" y="128"/>
                  <a:pt x="6" y="129"/>
                </a:cubicBezTo>
                <a:cubicBezTo>
                  <a:pt x="12" y="139"/>
                  <a:pt x="12" y="139"/>
                  <a:pt x="12" y="139"/>
                </a:cubicBezTo>
                <a:cubicBezTo>
                  <a:pt x="13" y="141"/>
                  <a:pt x="15" y="141"/>
                  <a:pt x="16" y="141"/>
                </a:cubicBezTo>
                <a:cubicBezTo>
                  <a:pt x="33" y="134"/>
                  <a:pt x="33" y="134"/>
                  <a:pt x="33" y="134"/>
                </a:cubicBezTo>
                <a:cubicBezTo>
                  <a:pt x="40" y="143"/>
                  <a:pt x="48" y="150"/>
                  <a:pt x="59" y="155"/>
                </a:cubicBezTo>
                <a:cubicBezTo>
                  <a:pt x="56" y="172"/>
                  <a:pt x="56" y="172"/>
                  <a:pt x="56" y="172"/>
                </a:cubicBezTo>
                <a:cubicBezTo>
                  <a:pt x="56" y="173"/>
                  <a:pt x="57" y="175"/>
                  <a:pt x="58" y="176"/>
                </a:cubicBezTo>
                <a:cubicBezTo>
                  <a:pt x="69" y="179"/>
                  <a:pt x="69" y="179"/>
                  <a:pt x="69" y="179"/>
                </a:cubicBezTo>
                <a:cubicBezTo>
                  <a:pt x="71" y="180"/>
                  <a:pt x="73" y="179"/>
                  <a:pt x="74" y="177"/>
                </a:cubicBezTo>
                <a:cubicBezTo>
                  <a:pt x="80" y="162"/>
                  <a:pt x="80" y="162"/>
                  <a:pt x="80" y="162"/>
                </a:cubicBezTo>
                <a:cubicBezTo>
                  <a:pt x="86" y="162"/>
                  <a:pt x="92" y="163"/>
                  <a:pt x="97" y="162"/>
                </a:cubicBezTo>
                <a:cubicBezTo>
                  <a:pt x="102" y="161"/>
                  <a:pt x="108" y="160"/>
                  <a:pt x="112" y="159"/>
                </a:cubicBezTo>
                <a:cubicBezTo>
                  <a:pt x="122" y="172"/>
                  <a:pt x="122" y="172"/>
                  <a:pt x="122" y="172"/>
                </a:cubicBezTo>
                <a:cubicBezTo>
                  <a:pt x="123" y="173"/>
                  <a:pt x="125" y="174"/>
                  <a:pt x="127" y="173"/>
                </a:cubicBezTo>
                <a:cubicBezTo>
                  <a:pt x="137" y="167"/>
                  <a:pt x="137" y="167"/>
                  <a:pt x="137" y="167"/>
                </a:cubicBezTo>
                <a:cubicBezTo>
                  <a:pt x="138" y="167"/>
                  <a:pt x="139" y="165"/>
                  <a:pt x="138" y="163"/>
                </a:cubicBezTo>
                <a:cubicBezTo>
                  <a:pt x="132" y="148"/>
                  <a:pt x="132" y="148"/>
                  <a:pt x="132" y="148"/>
                </a:cubicBezTo>
                <a:cubicBezTo>
                  <a:pt x="142" y="141"/>
                  <a:pt x="149" y="132"/>
                  <a:pt x="154" y="121"/>
                </a:cubicBezTo>
                <a:cubicBezTo>
                  <a:pt x="170" y="124"/>
                  <a:pt x="170" y="124"/>
                  <a:pt x="170" y="124"/>
                </a:cubicBezTo>
                <a:cubicBezTo>
                  <a:pt x="172" y="124"/>
                  <a:pt x="174" y="123"/>
                  <a:pt x="174" y="122"/>
                </a:cubicBezTo>
                <a:cubicBezTo>
                  <a:pt x="178" y="111"/>
                  <a:pt x="178" y="111"/>
                  <a:pt x="178" y="111"/>
                </a:cubicBezTo>
                <a:cubicBezTo>
                  <a:pt x="178" y="109"/>
                  <a:pt x="177" y="107"/>
                  <a:pt x="176" y="106"/>
                </a:cubicBezTo>
                <a:close/>
                <a:moveTo>
                  <a:pt x="95" y="141"/>
                </a:moveTo>
                <a:cubicBezTo>
                  <a:pt x="67" y="144"/>
                  <a:pt x="42" y="124"/>
                  <a:pt x="39" y="96"/>
                </a:cubicBezTo>
                <a:cubicBezTo>
                  <a:pt x="36" y="69"/>
                  <a:pt x="56" y="44"/>
                  <a:pt x="84" y="41"/>
                </a:cubicBezTo>
                <a:cubicBezTo>
                  <a:pt x="112" y="38"/>
                  <a:pt x="137" y="58"/>
                  <a:pt x="140" y="86"/>
                </a:cubicBezTo>
                <a:cubicBezTo>
                  <a:pt x="143" y="113"/>
                  <a:pt x="123" y="138"/>
                  <a:pt x="95" y="141"/>
                </a:cubicBezTo>
                <a:close/>
                <a:moveTo>
                  <a:pt x="91" y="106"/>
                </a:moveTo>
                <a:cubicBezTo>
                  <a:pt x="83" y="107"/>
                  <a:pt x="76" y="101"/>
                  <a:pt x="75" y="93"/>
                </a:cubicBezTo>
                <a:cubicBezTo>
                  <a:pt x="74" y="84"/>
                  <a:pt x="80" y="77"/>
                  <a:pt x="88" y="76"/>
                </a:cubicBezTo>
                <a:cubicBezTo>
                  <a:pt x="96" y="75"/>
                  <a:pt x="103" y="81"/>
                  <a:pt x="104" y="89"/>
                </a:cubicBezTo>
                <a:cubicBezTo>
                  <a:pt x="105" y="97"/>
                  <a:pt x="99" y="105"/>
                  <a:pt x="91" y="106"/>
                </a:cubicBezTo>
                <a:close/>
              </a:path>
            </a:pathLst>
          </a:custGeom>
          <a:solidFill>
            <a:schemeClr val="accent2"/>
          </a:solidFill>
          <a:ln>
            <a:noFill/>
          </a:ln>
          <a:extLst/>
        </p:spPr>
        <p:txBody>
          <a:bodyPr vert="horz" wrap="square" lIns="68585" tIns="34293" rIns="68585" bIns="34293" numCol="1" anchor="t" anchorCtr="0" compatLnSpc="1">
            <a:prstTxWarp prst="textNoShape">
              <a:avLst/>
            </a:prstTxWarp>
          </a:bodyPr>
          <a:lstStyle/>
          <a:p>
            <a:endParaRPr lang="en-US" sz="1013"/>
          </a:p>
        </p:txBody>
      </p:sp>
      <p:sp>
        <p:nvSpPr>
          <p:cNvPr id="16" name="Freeform 22"/>
          <p:cNvSpPr>
            <a:spLocks noEditPoints="1"/>
          </p:cNvSpPr>
          <p:nvPr/>
        </p:nvSpPr>
        <p:spPr bwMode="auto">
          <a:xfrm flipH="1">
            <a:off x="5838650" y="3997027"/>
            <a:ext cx="515884" cy="517808"/>
          </a:xfrm>
          <a:custGeom>
            <a:avLst/>
            <a:gdLst>
              <a:gd name="T0" fmla="*/ 245 w 273"/>
              <a:gd name="T1" fmla="*/ 152 h 274"/>
              <a:gd name="T2" fmla="*/ 239 w 273"/>
              <a:gd name="T3" fmla="*/ 99 h 274"/>
              <a:gd name="T4" fmla="*/ 261 w 273"/>
              <a:gd name="T5" fmla="*/ 77 h 274"/>
              <a:gd name="T6" fmla="*/ 246 w 273"/>
              <a:gd name="T7" fmla="*/ 59 h 274"/>
              <a:gd name="T8" fmla="*/ 184 w 273"/>
              <a:gd name="T9" fmla="*/ 41 h 274"/>
              <a:gd name="T10" fmla="*/ 186 w 273"/>
              <a:gd name="T11" fmla="*/ 7 h 274"/>
              <a:gd name="T12" fmla="*/ 163 w 273"/>
              <a:gd name="T13" fmla="*/ 4 h 274"/>
              <a:gd name="T14" fmla="*/ 150 w 273"/>
              <a:gd name="T15" fmla="*/ 31 h 274"/>
              <a:gd name="T16" fmla="*/ 104 w 273"/>
              <a:gd name="T17" fmla="*/ 35 h 274"/>
              <a:gd name="T18" fmla="*/ 86 w 273"/>
              <a:gd name="T19" fmla="*/ 12 h 274"/>
              <a:gd name="T20" fmla="*/ 63 w 273"/>
              <a:gd name="T21" fmla="*/ 19 h 274"/>
              <a:gd name="T22" fmla="*/ 72 w 273"/>
              <a:gd name="T23" fmla="*/ 51 h 274"/>
              <a:gd name="T24" fmla="*/ 13 w 273"/>
              <a:gd name="T25" fmla="*/ 84 h 274"/>
              <a:gd name="T26" fmla="*/ 1 w 273"/>
              <a:gd name="T27" fmla="*/ 105 h 274"/>
              <a:gd name="T28" fmla="*/ 30 w 273"/>
              <a:gd name="T29" fmla="*/ 123 h 274"/>
              <a:gd name="T30" fmla="*/ 34 w 273"/>
              <a:gd name="T31" fmla="*/ 173 h 274"/>
              <a:gd name="T32" fmla="*/ 11 w 273"/>
              <a:gd name="T33" fmla="*/ 197 h 274"/>
              <a:gd name="T34" fmla="*/ 26 w 273"/>
              <a:gd name="T35" fmla="*/ 214 h 274"/>
              <a:gd name="T36" fmla="*/ 90 w 273"/>
              <a:gd name="T37" fmla="*/ 237 h 274"/>
              <a:gd name="T38" fmla="*/ 90 w 273"/>
              <a:gd name="T39" fmla="*/ 268 h 274"/>
              <a:gd name="T40" fmla="*/ 113 w 273"/>
              <a:gd name="T41" fmla="*/ 270 h 274"/>
              <a:gd name="T42" fmla="*/ 149 w 273"/>
              <a:gd name="T43" fmla="*/ 247 h 274"/>
              <a:gd name="T44" fmla="*/ 187 w 273"/>
              <a:gd name="T45" fmla="*/ 262 h 274"/>
              <a:gd name="T46" fmla="*/ 209 w 273"/>
              <a:gd name="T47" fmla="*/ 255 h 274"/>
              <a:gd name="T48" fmla="*/ 203 w 273"/>
              <a:gd name="T49" fmla="*/ 226 h 274"/>
              <a:gd name="T50" fmla="*/ 260 w 273"/>
              <a:gd name="T51" fmla="*/ 189 h 274"/>
              <a:gd name="T52" fmla="*/ 272 w 273"/>
              <a:gd name="T53" fmla="*/ 169 h 274"/>
              <a:gd name="T54" fmla="*/ 146 w 273"/>
              <a:gd name="T55" fmla="*/ 215 h 274"/>
              <a:gd name="T56" fmla="*/ 129 w 273"/>
              <a:gd name="T57" fmla="*/ 62 h 274"/>
              <a:gd name="T58" fmla="*/ 146 w 273"/>
              <a:gd name="T59" fmla="*/ 215 h 274"/>
              <a:gd name="T60" fmla="*/ 115 w 273"/>
              <a:gd name="T61" fmla="*/ 141 h 274"/>
              <a:gd name="T62" fmla="*/ 160 w 273"/>
              <a:gd name="T63" fmla="*/ 13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3" h="274">
                <a:moveTo>
                  <a:pt x="269" y="162"/>
                </a:moveTo>
                <a:cubicBezTo>
                  <a:pt x="245" y="152"/>
                  <a:pt x="245" y="152"/>
                  <a:pt x="245" y="152"/>
                </a:cubicBezTo>
                <a:cubicBezTo>
                  <a:pt x="246" y="144"/>
                  <a:pt x="246" y="135"/>
                  <a:pt x="245" y="127"/>
                </a:cubicBezTo>
                <a:cubicBezTo>
                  <a:pt x="244" y="117"/>
                  <a:pt x="242" y="108"/>
                  <a:pt x="239" y="99"/>
                </a:cubicBezTo>
                <a:cubicBezTo>
                  <a:pt x="259" y="84"/>
                  <a:pt x="259" y="84"/>
                  <a:pt x="259" y="84"/>
                </a:cubicBezTo>
                <a:cubicBezTo>
                  <a:pt x="262" y="82"/>
                  <a:pt x="262" y="79"/>
                  <a:pt x="261" y="77"/>
                </a:cubicBezTo>
                <a:cubicBezTo>
                  <a:pt x="252" y="61"/>
                  <a:pt x="252" y="61"/>
                  <a:pt x="252" y="61"/>
                </a:cubicBezTo>
                <a:cubicBezTo>
                  <a:pt x="251" y="59"/>
                  <a:pt x="248" y="58"/>
                  <a:pt x="246" y="59"/>
                </a:cubicBezTo>
                <a:cubicBezTo>
                  <a:pt x="221" y="69"/>
                  <a:pt x="221" y="69"/>
                  <a:pt x="221" y="69"/>
                </a:cubicBezTo>
                <a:cubicBezTo>
                  <a:pt x="211" y="57"/>
                  <a:pt x="198" y="47"/>
                  <a:pt x="184" y="41"/>
                </a:cubicBezTo>
                <a:cubicBezTo>
                  <a:pt x="190" y="13"/>
                  <a:pt x="190" y="13"/>
                  <a:pt x="190" y="13"/>
                </a:cubicBezTo>
                <a:cubicBezTo>
                  <a:pt x="190" y="10"/>
                  <a:pt x="189" y="7"/>
                  <a:pt x="186" y="7"/>
                </a:cubicBezTo>
                <a:cubicBezTo>
                  <a:pt x="170" y="1"/>
                  <a:pt x="170" y="1"/>
                  <a:pt x="170" y="1"/>
                </a:cubicBezTo>
                <a:cubicBezTo>
                  <a:pt x="167" y="0"/>
                  <a:pt x="164" y="1"/>
                  <a:pt x="163" y="4"/>
                </a:cubicBezTo>
                <a:cubicBezTo>
                  <a:pt x="150" y="30"/>
                  <a:pt x="150" y="30"/>
                  <a:pt x="150" y="30"/>
                </a:cubicBezTo>
                <a:cubicBezTo>
                  <a:pt x="150" y="31"/>
                  <a:pt x="150" y="31"/>
                  <a:pt x="150" y="31"/>
                </a:cubicBezTo>
                <a:cubicBezTo>
                  <a:pt x="142" y="30"/>
                  <a:pt x="134" y="30"/>
                  <a:pt x="126" y="30"/>
                </a:cubicBezTo>
                <a:cubicBezTo>
                  <a:pt x="118" y="31"/>
                  <a:pt x="111" y="33"/>
                  <a:pt x="104" y="35"/>
                </a:cubicBezTo>
                <a:cubicBezTo>
                  <a:pt x="104" y="35"/>
                  <a:pt x="104" y="35"/>
                  <a:pt x="104" y="35"/>
                </a:cubicBezTo>
                <a:cubicBezTo>
                  <a:pt x="86" y="12"/>
                  <a:pt x="86" y="12"/>
                  <a:pt x="86" y="12"/>
                </a:cubicBezTo>
                <a:cubicBezTo>
                  <a:pt x="84" y="9"/>
                  <a:pt x="81" y="9"/>
                  <a:pt x="78" y="10"/>
                </a:cubicBezTo>
                <a:cubicBezTo>
                  <a:pt x="63" y="19"/>
                  <a:pt x="63" y="19"/>
                  <a:pt x="63" y="19"/>
                </a:cubicBezTo>
                <a:cubicBezTo>
                  <a:pt x="61" y="20"/>
                  <a:pt x="60" y="23"/>
                  <a:pt x="61" y="26"/>
                </a:cubicBezTo>
                <a:cubicBezTo>
                  <a:pt x="72" y="51"/>
                  <a:pt x="72" y="51"/>
                  <a:pt x="72" y="51"/>
                </a:cubicBezTo>
                <a:cubicBezTo>
                  <a:pt x="59" y="61"/>
                  <a:pt x="48" y="74"/>
                  <a:pt x="41" y="89"/>
                </a:cubicBezTo>
                <a:cubicBezTo>
                  <a:pt x="13" y="84"/>
                  <a:pt x="13" y="84"/>
                  <a:pt x="13" y="84"/>
                </a:cubicBezTo>
                <a:cubicBezTo>
                  <a:pt x="10" y="84"/>
                  <a:pt x="7" y="85"/>
                  <a:pt x="7" y="88"/>
                </a:cubicBezTo>
                <a:cubicBezTo>
                  <a:pt x="1" y="105"/>
                  <a:pt x="1" y="105"/>
                  <a:pt x="1" y="105"/>
                </a:cubicBezTo>
                <a:cubicBezTo>
                  <a:pt x="0" y="107"/>
                  <a:pt x="2" y="110"/>
                  <a:pt x="4" y="111"/>
                </a:cubicBezTo>
                <a:cubicBezTo>
                  <a:pt x="30" y="123"/>
                  <a:pt x="30" y="123"/>
                  <a:pt x="30" y="123"/>
                </a:cubicBezTo>
                <a:cubicBezTo>
                  <a:pt x="29" y="132"/>
                  <a:pt x="28" y="141"/>
                  <a:pt x="29" y="150"/>
                </a:cubicBezTo>
                <a:cubicBezTo>
                  <a:pt x="30" y="158"/>
                  <a:pt x="32" y="166"/>
                  <a:pt x="34" y="173"/>
                </a:cubicBezTo>
                <a:cubicBezTo>
                  <a:pt x="12" y="190"/>
                  <a:pt x="12" y="190"/>
                  <a:pt x="12" y="190"/>
                </a:cubicBezTo>
                <a:cubicBezTo>
                  <a:pt x="10" y="191"/>
                  <a:pt x="9" y="194"/>
                  <a:pt x="11" y="197"/>
                </a:cubicBezTo>
                <a:cubicBezTo>
                  <a:pt x="19" y="212"/>
                  <a:pt x="19" y="212"/>
                  <a:pt x="19" y="212"/>
                </a:cubicBezTo>
                <a:cubicBezTo>
                  <a:pt x="20" y="214"/>
                  <a:pt x="23" y="215"/>
                  <a:pt x="26" y="214"/>
                </a:cubicBezTo>
                <a:cubicBezTo>
                  <a:pt x="51" y="204"/>
                  <a:pt x="51" y="204"/>
                  <a:pt x="51" y="204"/>
                </a:cubicBezTo>
                <a:cubicBezTo>
                  <a:pt x="61" y="218"/>
                  <a:pt x="75" y="229"/>
                  <a:pt x="90" y="237"/>
                </a:cubicBezTo>
                <a:cubicBezTo>
                  <a:pt x="86" y="261"/>
                  <a:pt x="86" y="261"/>
                  <a:pt x="86" y="261"/>
                </a:cubicBezTo>
                <a:cubicBezTo>
                  <a:pt x="85" y="264"/>
                  <a:pt x="87" y="267"/>
                  <a:pt x="90" y="268"/>
                </a:cubicBezTo>
                <a:cubicBezTo>
                  <a:pt x="107" y="273"/>
                  <a:pt x="107" y="273"/>
                  <a:pt x="107" y="273"/>
                </a:cubicBezTo>
                <a:cubicBezTo>
                  <a:pt x="109" y="274"/>
                  <a:pt x="112" y="272"/>
                  <a:pt x="113" y="270"/>
                </a:cubicBezTo>
                <a:cubicBezTo>
                  <a:pt x="123" y="246"/>
                  <a:pt x="123" y="246"/>
                  <a:pt x="123" y="246"/>
                </a:cubicBezTo>
                <a:cubicBezTo>
                  <a:pt x="132" y="247"/>
                  <a:pt x="140" y="248"/>
                  <a:pt x="149" y="247"/>
                </a:cubicBezTo>
                <a:cubicBezTo>
                  <a:pt x="157" y="246"/>
                  <a:pt x="165" y="244"/>
                  <a:pt x="172" y="242"/>
                </a:cubicBezTo>
                <a:cubicBezTo>
                  <a:pt x="187" y="262"/>
                  <a:pt x="187" y="262"/>
                  <a:pt x="187" y="262"/>
                </a:cubicBezTo>
                <a:cubicBezTo>
                  <a:pt x="189" y="264"/>
                  <a:pt x="192" y="265"/>
                  <a:pt x="194" y="263"/>
                </a:cubicBezTo>
                <a:cubicBezTo>
                  <a:pt x="209" y="255"/>
                  <a:pt x="209" y="255"/>
                  <a:pt x="209" y="255"/>
                </a:cubicBezTo>
                <a:cubicBezTo>
                  <a:pt x="212" y="254"/>
                  <a:pt x="213" y="251"/>
                  <a:pt x="212" y="248"/>
                </a:cubicBezTo>
                <a:cubicBezTo>
                  <a:pt x="203" y="226"/>
                  <a:pt x="203" y="226"/>
                  <a:pt x="203" y="226"/>
                </a:cubicBezTo>
                <a:cubicBezTo>
                  <a:pt x="217" y="215"/>
                  <a:pt x="228" y="201"/>
                  <a:pt x="236" y="185"/>
                </a:cubicBezTo>
                <a:cubicBezTo>
                  <a:pt x="260" y="189"/>
                  <a:pt x="260" y="189"/>
                  <a:pt x="260" y="189"/>
                </a:cubicBezTo>
                <a:cubicBezTo>
                  <a:pt x="263" y="190"/>
                  <a:pt x="266" y="188"/>
                  <a:pt x="266" y="185"/>
                </a:cubicBezTo>
                <a:cubicBezTo>
                  <a:pt x="272" y="169"/>
                  <a:pt x="272" y="169"/>
                  <a:pt x="272" y="169"/>
                </a:cubicBezTo>
                <a:cubicBezTo>
                  <a:pt x="273" y="166"/>
                  <a:pt x="271" y="163"/>
                  <a:pt x="269" y="162"/>
                </a:cubicBezTo>
                <a:close/>
                <a:moveTo>
                  <a:pt x="146" y="215"/>
                </a:moveTo>
                <a:cubicBezTo>
                  <a:pt x="103" y="220"/>
                  <a:pt x="65" y="189"/>
                  <a:pt x="61" y="147"/>
                </a:cubicBezTo>
                <a:cubicBezTo>
                  <a:pt x="56" y="105"/>
                  <a:pt x="87" y="67"/>
                  <a:pt x="129" y="62"/>
                </a:cubicBezTo>
                <a:cubicBezTo>
                  <a:pt x="171" y="58"/>
                  <a:pt x="209" y="88"/>
                  <a:pt x="214" y="130"/>
                </a:cubicBezTo>
                <a:cubicBezTo>
                  <a:pt x="218" y="173"/>
                  <a:pt x="188" y="210"/>
                  <a:pt x="146" y="215"/>
                </a:cubicBezTo>
                <a:close/>
                <a:moveTo>
                  <a:pt x="140" y="161"/>
                </a:moveTo>
                <a:cubicBezTo>
                  <a:pt x="127" y="162"/>
                  <a:pt x="116" y="153"/>
                  <a:pt x="115" y="141"/>
                </a:cubicBezTo>
                <a:cubicBezTo>
                  <a:pt x="114" y="129"/>
                  <a:pt x="123" y="117"/>
                  <a:pt x="135" y="116"/>
                </a:cubicBezTo>
                <a:cubicBezTo>
                  <a:pt x="147" y="115"/>
                  <a:pt x="159" y="124"/>
                  <a:pt x="160" y="136"/>
                </a:cubicBezTo>
                <a:cubicBezTo>
                  <a:pt x="161" y="149"/>
                  <a:pt x="152" y="160"/>
                  <a:pt x="140" y="161"/>
                </a:cubicBezTo>
                <a:close/>
              </a:path>
            </a:pathLst>
          </a:custGeom>
          <a:solidFill>
            <a:schemeClr val="accent2"/>
          </a:solidFill>
          <a:ln>
            <a:noFill/>
          </a:ln>
          <a:extLst/>
        </p:spPr>
        <p:txBody>
          <a:bodyPr vert="horz" wrap="square" lIns="68585" tIns="34293" rIns="68585" bIns="34293" numCol="1" anchor="t" anchorCtr="0" compatLnSpc="1">
            <a:prstTxWarp prst="textNoShape">
              <a:avLst/>
            </a:prstTxWarp>
          </a:bodyPr>
          <a:lstStyle/>
          <a:p>
            <a:endParaRPr lang="en-US" sz="1013"/>
          </a:p>
        </p:txBody>
      </p:sp>
      <p:sp>
        <p:nvSpPr>
          <p:cNvPr id="17" name="Freeform 25"/>
          <p:cNvSpPr>
            <a:spLocks noEditPoints="1"/>
          </p:cNvSpPr>
          <p:nvPr/>
        </p:nvSpPr>
        <p:spPr bwMode="auto">
          <a:xfrm flipH="1">
            <a:off x="7810751" y="2018189"/>
            <a:ext cx="510109" cy="513959"/>
          </a:xfrm>
          <a:custGeom>
            <a:avLst/>
            <a:gdLst>
              <a:gd name="T0" fmla="*/ 244 w 270"/>
              <a:gd name="T1" fmla="*/ 160 h 272"/>
              <a:gd name="T2" fmla="*/ 242 w 270"/>
              <a:gd name="T3" fmla="*/ 106 h 272"/>
              <a:gd name="T4" fmla="*/ 266 w 270"/>
              <a:gd name="T5" fmla="*/ 85 h 272"/>
              <a:gd name="T6" fmla="*/ 252 w 270"/>
              <a:gd name="T7" fmla="*/ 66 h 272"/>
              <a:gd name="T8" fmla="*/ 192 w 270"/>
              <a:gd name="T9" fmla="*/ 42 h 272"/>
              <a:gd name="T10" fmla="*/ 197 w 270"/>
              <a:gd name="T11" fmla="*/ 8 h 272"/>
              <a:gd name="T12" fmla="*/ 173 w 270"/>
              <a:gd name="T13" fmla="*/ 4 h 272"/>
              <a:gd name="T14" fmla="*/ 158 w 270"/>
              <a:gd name="T15" fmla="*/ 29 h 272"/>
              <a:gd name="T16" fmla="*/ 111 w 270"/>
              <a:gd name="T17" fmla="*/ 30 h 272"/>
              <a:gd name="T18" fmla="*/ 94 w 270"/>
              <a:gd name="T19" fmla="*/ 5 h 272"/>
              <a:gd name="T20" fmla="*/ 71 w 270"/>
              <a:gd name="T21" fmla="*/ 10 h 272"/>
              <a:gd name="T22" fmla="*/ 78 w 270"/>
              <a:gd name="T23" fmla="*/ 44 h 272"/>
              <a:gd name="T24" fmla="*/ 15 w 270"/>
              <a:gd name="T25" fmla="*/ 72 h 272"/>
              <a:gd name="T26" fmla="*/ 1 w 270"/>
              <a:gd name="T27" fmla="*/ 92 h 272"/>
              <a:gd name="T28" fmla="*/ 28 w 270"/>
              <a:gd name="T29" fmla="*/ 112 h 272"/>
              <a:gd name="T30" fmla="*/ 29 w 270"/>
              <a:gd name="T31" fmla="*/ 164 h 272"/>
              <a:gd name="T32" fmla="*/ 3 w 270"/>
              <a:gd name="T33" fmla="*/ 185 h 272"/>
              <a:gd name="T34" fmla="*/ 17 w 270"/>
              <a:gd name="T35" fmla="*/ 204 h 272"/>
              <a:gd name="T36" fmla="*/ 80 w 270"/>
              <a:gd name="T37" fmla="*/ 232 h 272"/>
              <a:gd name="T38" fmla="*/ 77 w 270"/>
              <a:gd name="T39" fmla="*/ 264 h 272"/>
              <a:gd name="T40" fmla="*/ 100 w 270"/>
              <a:gd name="T41" fmla="*/ 268 h 272"/>
              <a:gd name="T42" fmla="*/ 138 w 270"/>
              <a:gd name="T43" fmla="*/ 248 h 272"/>
              <a:gd name="T44" fmla="*/ 175 w 270"/>
              <a:gd name="T45" fmla="*/ 266 h 272"/>
              <a:gd name="T46" fmla="*/ 199 w 270"/>
              <a:gd name="T47" fmla="*/ 261 h 272"/>
              <a:gd name="T48" fmla="*/ 194 w 270"/>
              <a:gd name="T49" fmla="*/ 231 h 272"/>
              <a:gd name="T50" fmla="*/ 256 w 270"/>
              <a:gd name="T51" fmla="*/ 199 h 272"/>
              <a:gd name="T52" fmla="*/ 269 w 270"/>
              <a:gd name="T53" fmla="*/ 179 h 272"/>
              <a:gd name="T54" fmla="*/ 138 w 270"/>
              <a:gd name="T55" fmla="*/ 215 h 272"/>
              <a:gd name="T56" fmla="*/ 134 w 270"/>
              <a:gd name="T57" fmla="*/ 59 h 272"/>
              <a:gd name="T58" fmla="*/ 138 w 270"/>
              <a:gd name="T59" fmla="*/ 215 h 272"/>
              <a:gd name="T60" fmla="*/ 97 w 270"/>
              <a:gd name="T61" fmla="*/ 138 h 272"/>
              <a:gd name="T62" fmla="*/ 174 w 270"/>
              <a:gd name="T63"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3"/>
                  <a:pt x="246" y="135"/>
                </a:cubicBezTo>
                <a:cubicBezTo>
                  <a:pt x="246" y="125"/>
                  <a:pt x="244" y="115"/>
                  <a:pt x="242" y="106"/>
                </a:cubicBezTo>
                <a:cubicBezTo>
                  <a:pt x="264" y="92"/>
                  <a:pt x="264" y="92"/>
                  <a:pt x="264" y="92"/>
                </a:cubicBezTo>
                <a:cubicBezTo>
                  <a:pt x="266" y="91"/>
                  <a:pt x="267" y="88"/>
                  <a:pt x="266" y="85"/>
                </a:cubicBezTo>
                <a:cubicBezTo>
                  <a:pt x="259" y="69"/>
                  <a:pt x="259" y="69"/>
                  <a:pt x="259" y="69"/>
                </a:cubicBezTo>
                <a:cubicBezTo>
                  <a:pt x="258" y="67"/>
                  <a:pt x="255" y="65"/>
                  <a:pt x="252" y="66"/>
                </a:cubicBezTo>
                <a:cubicBezTo>
                  <a:pt x="226" y="74"/>
                  <a:pt x="226" y="74"/>
                  <a:pt x="226" y="74"/>
                </a:cubicBezTo>
                <a:cubicBezTo>
                  <a:pt x="217" y="61"/>
                  <a:pt x="205" y="50"/>
                  <a:pt x="192" y="42"/>
                </a:cubicBezTo>
                <a:cubicBezTo>
                  <a:pt x="200" y="15"/>
                  <a:pt x="200" y="15"/>
                  <a:pt x="200" y="15"/>
                </a:cubicBezTo>
                <a:cubicBezTo>
                  <a:pt x="200" y="12"/>
                  <a:pt x="199" y="9"/>
                  <a:pt x="197" y="8"/>
                </a:cubicBezTo>
                <a:cubicBezTo>
                  <a:pt x="180" y="1"/>
                  <a:pt x="180" y="1"/>
                  <a:pt x="180" y="1"/>
                </a:cubicBezTo>
                <a:cubicBezTo>
                  <a:pt x="178" y="0"/>
                  <a:pt x="175" y="1"/>
                  <a:pt x="173" y="4"/>
                </a:cubicBezTo>
                <a:cubicBezTo>
                  <a:pt x="158" y="29"/>
                  <a:pt x="158" y="29"/>
                  <a:pt x="158" y="29"/>
                </a:cubicBezTo>
                <a:cubicBezTo>
                  <a:pt x="158" y="29"/>
                  <a:pt x="158" y="29"/>
                  <a:pt x="158" y="29"/>
                </a:cubicBezTo>
                <a:cubicBezTo>
                  <a:pt x="150" y="28"/>
                  <a:pt x="142" y="27"/>
                  <a:pt x="133" y="27"/>
                </a:cubicBezTo>
                <a:cubicBezTo>
                  <a:pt x="126" y="27"/>
                  <a:pt x="118" y="28"/>
                  <a:pt x="111" y="30"/>
                </a:cubicBezTo>
                <a:cubicBezTo>
                  <a:pt x="111" y="29"/>
                  <a:pt x="111" y="29"/>
                  <a:pt x="111" y="29"/>
                </a:cubicBezTo>
                <a:cubicBezTo>
                  <a:pt x="94" y="5"/>
                  <a:pt x="94" y="5"/>
                  <a:pt x="94" y="5"/>
                </a:cubicBezTo>
                <a:cubicBezTo>
                  <a:pt x="93" y="2"/>
                  <a:pt x="89" y="1"/>
                  <a:pt x="87" y="3"/>
                </a:cubicBezTo>
                <a:cubicBezTo>
                  <a:pt x="71" y="10"/>
                  <a:pt x="71" y="10"/>
                  <a:pt x="71" y="10"/>
                </a:cubicBezTo>
                <a:cubicBezTo>
                  <a:pt x="69" y="11"/>
                  <a:pt x="67" y="14"/>
                  <a:pt x="68" y="17"/>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8" y="112"/>
                  <a:pt x="28" y="112"/>
                  <a:pt x="28" y="112"/>
                </a:cubicBezTo>
                <a:cubicBezTo>
                  <a:pt x="26" y="121"/>
                  <a:pt x="25" y="130"/>
                  <a:pt x="26" y="140"/>
                </a:cubicBezTo>
                <a:cubicBezTo>
                  <a:pt x="26" y="148"/>
                  <a:pt x="27" y="156"/>
                  <a:pt x="29" y="164"/>
                </a:cubicBezTo>
                <a:cubicBezTo>
                  <a:pt x="5" y="178"/>
                  <a:pt x="5" y="178"/>
                  <a:pt x="5" y="178"/>
                </a:cubicBezTo>
                <a:cubicBezTo>
                  <a:pt x="2" y="180"/>
                  <a:pt x="1" y="183"/>
                  <a:pt x="3" y="185"/>
                </a:cubicBezTo>
                <a:cubicBezTo>
                  <a:pt x="10" y="202"/>
                  <a:pt x="10" y="202"/>
                  <a:pt x="10" y="202"/>
                </a:cubicBezTo>
                <a:cubicBezTo>
                  <a:pt x="11" y="204"/>
                  <a:pt x="14" y="205"/>
                  <a:pt x="17" y="204"/>
                </a:cubicBezTo>
                <a:cubicBezTo>
                  <a:pt x="43" y="196"/>
                  <a:pt x="43" y="196"/>
                  <a:pt x="43" y="196"/>
                </a:cubicBezTo>
                <a:cubicBezTo>
                  <a:pt x="52" y="211"/>
                  <a:pt x="65" y="224"/>
                  <a:pt x="80" y="232"/>
                </a:cubicBezTo>
                <a:cubicBezTo>
                  <a:pt x="74" y="257"/>
                  <a:pt x="74" y="257"/>
                  <a:pt x="74" y="257"/>
                </a:cubicBezTo>
                <a:cubicBezTo>
                  <a:pt x="73" y="260"/>
                  <a:pt x="74" y="263"/>
                  <a:pt x="77" y="264"/>
                </a:cubicBezTo>
                <a:cubicBezTo>
                  <a:pt x="93" y="270"/>
                  <a:pt x="93" y="270"/>
                  <a:pt x="93" y="270"/>
                </a:cubicBezTo>
                <a:cubicBezTo>
                  <a:pt x="96" y="272"/>
                  <a:pt x="99" y="270"/>
                  <a:pt x="100" y="268"/>
                </a:cubicBezTo>
                <a:cubicBezTo>
                  <a:pt x="113" y="245"/>
                  <a:pt x="113" y="245"/>
                  <a:pt x="113" y="245"/>
                </a:cubicBezTo>
                <a:cubicBezTo>
                  <a:pt x="121" y="247"/>
                  <a:pt x="130" y="248"/>
                  <a:pt x="138" y="248"/>
                </a:cubicBezTo>
                <a:cubicBezTo>
                  <a:pt x="147" y="247"/>
                  <a:pt x="155" y="246"/>
                  <a:pt x="162" y="244"/>
                </a:cubicBezTo>
                <a:cubicBezTo>
                  <a:pt x="175" y="266"/>
                  <a:pt x="175" y="266"/>
                  <a:pt x="175" y="266"/>
                </a:cubicBezTo>
                <a:cubicBezTo>
                  <a:pt x="177" y="269"/>
                  <a:pt x="180" y="270"/>
                  <a:pt x="182" y="268"/>
                </a:cubicBezTo>
                <a:cubicBezTo>
                  <a:pt x="199" y="261"/>
                  <a:pt x="199" y="261"/>
                  <a:pt x="199" y="261"/>
                </a:cubicBezTo>
                <a:cubicBezTo>
                  <a:pt x="201" y="260"/>
                  <a:pt x="203" y="257"/>
                  <a:pt x="202" y="254"/>
                </a:cubicBezTo>
                <a:cubicBezTo>
                  <a:pt x="194" y="231"/>
                  <a:pt x="194" y="231"/>
                  <a:pt x="194" y="231"/>
                </a:cubicBezTo>
                <a:cubicBezTo>
                  <a:pt x="210" y="221"/>
                  <a:pt x="222" y="208"/>
                  <a:pt x="231" y="193"/>
                </a:cubicBezTo>
                <a:cubicBezTo>
                  <a:pt x="256" y="199"/>
                  <a:pt x="256" y="199"/>
                  <a:pt x="256" y="199"/>
                </a:cubicBezTo>
                <a:cubicBezTo>
                  <a:pt x="259" y="200"/>
                  <a:pt x="262" y="198"/>
                  <a:pt x="262" y="196"/>
                </a:cubicBezTo>
                <a:cubicBezTo>
                  <a:pt x="269" y="179"/>
                  <a:pt x="269" y="179"/>
                  <a:pt x="269" y="179"/>
                </a:cubicBezTo>
                <a:cubicBezTo>
                  <a:pt x="270" y="177"/>
                  <a:pt x="269" y="174"/>
                  <a:pt x="267" y="172"/>
                </a:cubicBezTo>
                <a:close/>
                <a:moveTo>
                  <a:pt x="138" y="215"/>
                </a:moveTo>
                <a:cubicBezTo>
                  <a:pt x="95" y="216"/>
                  <a:pt x="59" y="182"/>
                  <a:pt x="58" y="139"/>
                </a:cubicBezTo>
                <a:cubicBezTo>
                  <a:pt x="57" y="96"/>
                  <a:pt x="91" y="60"/>
                  <a:pt x="134" y="59"/>
                </a:cubicBezTo>
                <a:cubicBezTo>
                  <a:pt x="177" y="58"/>
                  <a:pt x="213" y="92"/>
                  <a:pt x="214" y="136"/>
                </a:cubicBezTo>
                <a:cubicBezTo>
                  <a:pt x="215" y="179"/>
                  <a:pt x="181" y="214"/>
                  <a:pt x="138" y="215"/>
                </a:cubicBezTo>
                <a:close/>
                <a:moveTo>
                  <a:pt x="137" y="176"/>
                </a:moveTo>
                <a:cubicBezTo>
                  <a:pt x="116" y="176"/>
                  <a:pt x="98" y="160"/>
                  <a:pt x="97" y="138"/>
                </a:cubicBezTo>
                <a:cubicBezTo>
                  <a:pt x="97" y="117"/>
                  <a:pt x="114" y="99"/>
                  <a:pt x="135" y="99"/>
                </a:cubicBezTo>
                <a:cubicBezTo>
                  <a:pt x="156" y="98"/>
                  <a:pt x="174" y="115"/>
                  <a:pt x="174" y="136"/>
                </a:cubicBezTo>
                <a:cubicBezTo>
                  <a:pt x="175" y="158"/>
                  <a:pt x="158" y="175"/>
                  <a:pt x="137" y="176"/>
                </a:cubicBezTo>
                <a:close/>
              </a:path>
            </a:pathLst>
          </a:custGeom>
          <a:solidFill>
            <a:schemeClr val="accent2"/>
          </a:solidFill>
          <a:ln>
            <a:noFill/>
          </a:ln>
          <a:extLst/>
        </p:spPr>
        <p:txBody>
          <a:bodyPr vert="horz" wrap="square" lIns="68585" tIns="34293" rIns="68585" bIns="34293" numCol="1" anchor="t" anchorCtr="0" compatLnSpc="1">
            <a:prstTxWarp prst="textNoShape">
              <a:avLst/>
            </a:prstTxWarp>
          </a:bodyPr>
          <a:lstStyle/>
          <a:p>
            <a:endParaRPr lang="en-US" sz="1013"/>
          </a:p>
        </p:txBody>
      </p:sp>
      <p:sp>
        <p:nvSpPr>
          <p:cNvPr id="18" name="Freeform 26"/>
          <p:cNvSpPr>
            <a:spLocks noEditPoints="1"/>
          </p:cNvSpPr>
          <p:nvPr/>
        </p:nvSpPr>
        <p:spPr bwMode="auto">
          <a:xfrm flipH="1">
            <a:off x="5583596" y="2732342"/>
            <a:ext cx="510109" cy="513959"/>
          </a:xfrm>
          <a:custGeom>
            <a:avLst/>
            <a:gdLst>
              <a:gd name="T0" fmla="*/ 244 w 270"/>
              <a:gd name="T1" fmla="*/ 160 h 272"/>
              <a:gd name="T2" fmla="*/ 242 w 270"/>
              <a:gd name="T3" fmla="*/ 106 h 272"/>
              <a:gd name="T4" fmla="*/ 266 w 270"/>
              <a:gd name="T5" fmla="*/ 86 h 272"/>
              <a:gd name="T6" fmla="*/ 252 w 270"/>
              <a:gd name="T7" fmla="*/ 67 h 272"/>
              <a:gd name="T8" fmla="*/ 192 w 270"/>
              <a:gd name="T9" fmla="*/ 42 h 272"/>
              <a:gd name="T10" fmla="*/ 197 w 270"/>
              <a:gd name="T11" fmla="*/ 9 h 272"/>
              <a:gd name="T12" fmla="*/ 173 w 270"/>
              <a:gd name="T13" fmla="*/ 4 h 272"/>
              <a:gd name="T14" fmla="*/ 158 w 270"/>
              <a:gd name="T15" fmla="*/ 30 h 272"/>
              <a:gd name="T16" fmla="*/ 111 w 270"/>
              <a:gd name="T17" fmla="*/ 30 h 272"/>
              <a:gd name="T18" fmla="*/ 94 w 270"/>
              <a:gd name="T19" fmla="*/ 5 h 272"/>
              <a:gd name="T20" fmla="*/ 71 w 270"/>
              <a:gd name="T21" fmla="*/ 11 h 272"/>
              <a:gd name="T22" fmla="*/ 78 w 270"/>
              <a:gd name="T23" fmla="*/ 44 h 272"/>
              <a:gd name="T24" fmla="*/ 15 w 270"/>
              <a:gd name="T25" fmla="*/ 72 h 272"/>
              <a:gd name="T26" fmla="*/ 1 w 270"/>
              <a:gd name="T27" fmla="*/ 92 h 272"/>
              <a:gd name="T28" fmla="*/ 29 w 270"/>
              <a:gd name="T29" fmla="*/ 112 h 272"/>
              <a:gd name="T30" fmla="*/ 29 w 270"/>
              <a:gd name="T31" fmla="*/ 164 h 272"/>
              <a:gd name="T32" fmla="*/ 3 w 270"/>
              <a:gd name="T33" fmla="*/ 186 h 272"/>
              <a:gd name="T34" fmla="*/ 17 w 270"/>
              <a:gd name="T35" fmla="*/ 205 h 272"/>
              <a:gd name="T36" fmla="*/ 80 w 270"/>
              <a:gd name="T37" fmla="*/ 233 h 272"/>
              <a:gd name="T38" fmla="*/ 77 w 270"/>
              <a:gd name="T39" fmla="*/ 264 h 272"/>
              <a:gd name="T40" fmla="*/ 100 w 270"/>
              <a:gd name="T41" fmla="*/ 268 h 272"/>
              <a:gd name="T42" fmla="*/ 139 w 270"/>
              <a:gd name="T43" fmla="*/ 248 h 272"/>
              <a:gd name="T44" fmla="*/ 176 w 270"/>
              <a:gd name="T45" fmla="*/ 266 h 272"/>
              <a:gd name="T46" fmla="*/ 199 w 270"/>
              <a:gd name="T47" fmla="*/ 261 h 272"/>
              <a:gd name="T48" fmla="*/ 195 w 270"/>
              <a:gd name="T49" fmla="*/ 231 h 272"/>
              <a:gd name="T50" fmla="*/ 256 w 270"/>
              <a:gd name="T51" fmla="*/ 199 h 272"/>
              <a:gd name="T52" fmla="*/ 269 w 270"/>
              <a:gd name="T53" fmla="*/ 179 h 272"/>
              <a:gd name="T54" fmla="*/ 138 w 270"/>
              <a:gd name="T55" fmla="*/ 216 h 272"/>
              <a:gd name="T56" fmla="*/ 134 w 270"/>
              <a:gd name="T57" fmla="*/ 60 h 272"/>
              <a:gd name="T58" fmla="*/ 138 w 270"/>
              <a:gd name="T59" fmla="*/ 216 h 272"/>
              <a:gd name="T60" fmla="*/ 97 w 270"/>
              <a:gd name="T61" fmla="*/ 139 h 272"/>
              <a:gd name="T62" fmla="*/ 175 w 270"/>
              <a:gd name="T63" fmla="*/ 13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4"/>
                  <a:pt x="246" y="135"/>
                </a:cubicBezTo>
                <a:cubicBezTo>
                  <a:pt x="246" y="125"/>
                  <a:pt x="244" y="116"/>
                  <a:pt x="242" y="106"/>
                </a:cubicBezTo>
                <a:cubicBezTo>
                  <a:pt x="264" y="93"/>
                  <a:pt x="264" y="93"/>
                  <a:pt x="264" y="93"/>
                </a:cubicBezTo>
                <a:cubicBezTo>
                  <a:pt x="267" y="91"/>
                  <a:pt x="268" y="88"/>
                  <a:pt x="266" y="86"/>
                </a:cubicBezTo>
                <a:cubicBezTo>
                  <a:pt x="259" y="69"/>
                  <a:pt x="259" y="69"/>
                  <a:pt x="259" y="69"/>
                </a:cubicBezTo>
                <a:cubicBezTo>
                  <a:pt x="258" y="67"/>
                  <a:pt x="255" y="66"/>
                  <a:pt x="252" y="67"/>
                </a:cubicBezTo>
                <a:cubicBezTo>
                  <a:pt x="227" y="75"/>
                  <a:pt x="227" y="75"/>
                  <a:pt x="227" y="75"/>
                </a:cubicBezTo>
                <a:cubicBezTo>
                  <a:pt x="217" y="62"/>
                  <a:pt x="206" y="51"/>
                  <a:pt x="192" y="42"/>
                </a:cubicBezTo>
                <a:cubicBezTo>
                  <a:pt x="200" y="15"/>
                  <a:pt x="200" y="15"/>
                  <a:pt x="200" y="15"/>
                </a:cubicBezTo>
                <a:cubicBezTo>
                  <a:pt x="201" y="12"/>
                  <a:pt x="199" y="9"/>
                  <a:pt x="197" y="9"/>
                </a:cubicBezTo>
                <a:cubicBezTo>
                  <a:pt x="180" y="1"/>
                  <a:pt x="180" y="1"/>
                  <a:pt x="180" y="1"/>
                </a:cubicBezTo>
                <a:cubicBezTo>
                  <a:pt x="178" y="0"/>
                  <a:pt x="175" y="1"/>
                  <a:pt x="173" y="4"/>
                </a:cubicBezTo>
                <a:cubicBezTo>
                  <a:pt x="158" y="29"/>
                  <a:pt x="158" y="29"/>
                  <a:pt x="158" y="29"/>
                </a:cubicBezTo>
                <a:cubicBezTo>
                  <a:pt x="158" y="30"/>
                  <a:pt x="158" y="30"/>
                  <a:pt x="158" y="30"/>
                </a:cubicBezTo>
                <a:cubicBezTo>
                  <a:pt x="150" y="28"/>
                  <a:pt x="142" y="27"/>
                  <a:pt x="133" y="27"/>
                </a:cubicBezTo>
                <a:cubicBezTo>
                  <a:pt x="126" y="28"/>
                  <a:pt x="118" y="29"/>
                  <a:pt x="111" y="30"/>
                </a:cubicBezTo>
                <a:cubicBezTo>
                  <a:pt x="111" y="30"/>
                  <a:pt x="111" y="30"/>
                  <a:pt x="111" y="30"/>
                </a:cubicBezTo>
                <a:cubicBezTo>
                  <a:pt x="94" y="5"/>
                  <a:pt x="94" y="5"/>
                  <a:pt x="94" y="5"/>
                </a:cubicBezTo>
                <a:cubicBezTo>
                  <a:pt x="93" y="2"/>
                  <a:pt x="90" y="1"/>
                  <a:pt x="87" y="3"/>
                </a:cubicBezTo>
                <a:cubicBezTo>
                  <a:pt x="71" y="11"/>
                  <a:pt x="71" y="11"/>
                  <a:pt x="71" y="11"/>
                </a:cubicBezTo>
                <a:cubicBezTo>
                  <a:pt x="69" y="12"/>
                  <a:pt x="68" y="15"/>
                  <a:pt x="69" y="18"/>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9" y="112"/>
                  <a:pt x="29" y="112"/>
                  <a:pt x="29" y="112"/>
                </a:cubicBezTo>
                <a:cubicBezTo>
                  <a:pt x="27" y="121"/>
                  <a:pt x="26" y="131"/>
                  <a:pt x="26" y="140"/>
                </a:cubicBezTo>
                <a:cubicBezTo>
                  <a:pt x="26" y="148"/>
                  <a:pt x="27" y="156"/>
                  <a:pt x="29" y="164"/>
                </a:cubicBezTo>
                <a:cubicBezTo>
                  <a:pt x="5" y="179"/>
                  <a:pt x="5" y="179"/>
                  <a:pt x="5" y="179"/>
                </a:cubicBezTo>
                <a:cubicBezTo>
                  <a:pt x="3" y="180"/>
                  <a:pt x="2" y="183"/>
                  <a:pt x="3" y="186"/>
                </a:cubicBezTo>
                <a:cubicBezTo>
                  <a:pt x="10" y="202"/>
                  <a:pt x="10" y="202"/>
                  <a:pt x="10" y="202"/>
                </a:cubicBezTo>
                <a:cubicBezTo>
                  <a:pt x="11" y="204"/>
                  <a:pt x="14" y="206"/>
                  <a:pt x="17" y="205"/>
                </a:cubicBezTo>
                <a:cubicBezTo>
                  <a:pt x="43" y="197"/>
                  <a:pt x="43" y="197"/>
                  <a:pt x="43" y="197"/>
                </a:cubicBezTo>
                <a:cubicBezTo>
                  <a:pt x="52" y="211"/>
                  <a:pt x="65" y="224"/>
                  <a:pt x="80" y="233"/>
                </a:cubicBezTo>
                <a:cubicBezTo>
                  <a:pt x="74" y="257"/>
                  <a:pt x="74" y="257"/>
                  <a:pt x="74" y="257"/>
                </a:cubicBezTo>
                <a:cubicBezTo>
                  <a:pt x="73" y="260"/>
                  <a:pt x="74" y="263"/>
                  <a:pt x="77" y="264"/>
                </a:cubicBezTo>
                <a:cubicBezTo>
                  <a:pt x="93" y="271"/>
                  <a:pt x="93" y="271"/>
                  <a:pt x="93" y="271"/>
                </a:cubicBezTo>
                <a:cubicBezTo>
                  <a:pt x="96" y="272"/>
                  <a:pt x="99" y="271"/>
                  <a:pt x="100" y="268"/>
                </a:cubicBezTo>
                <a:cubicBezTo>
                  <a:pt x="113" y="245"/>
                  <a:pt x="113" y="245"/>
                  <a:pt x="113" y="245"/>
                </a:cubicBezTo>
                <a:cubicBezTo>
                  <a:pt x="121" y="247"/>
                  <a:pt x="130" y="248"/>
                  <a:pt x="139" y="248"/>
                </a:cubicBezTo>
                <a:cubicBezTo>
                  <a:pt x="147" y="248"/>
                  <a:pt x="155" y="247"/>
                  <a:pt x="162" y="245"/>
                </a:cubicBezTo>
                <a:cubicBezTo>
                  <a:pt x="176" y="266"/>
                  <a:pt x="176" y="266"/>
                  <a:pt x="176" y="266"/>
                </a:cubicBezTo>
                <a:cubicBezTo>
                  <a:pt x="177" y="269"/>
                  <a:pt x="180" y="270"/>
                  <a:pt x="183" y="269"/>
                </a:cubicBezTo>
                <a:cubicBezTo>
                  <a:pt x="199" y="261"/>
                  <a:pt x="199" y="261"/>
                  <a:pt x="199" y="261"/>
                </a:cubicBezTo>
                <a:cubicBezTo>
                  <a:pt x="201" y="260"/>
                  <a:pt x="203" y="257"/>
                  <a:pt x="202" y="254"/>
                </a:cubicBezTo>
                <a:cubicBezTo>
                  <a:pt x="195" y="231"/>
                  <a:pt x="195" y="231"/>
                  <a:pt x="195" y="231"/>
                </a:cubicBezTo>
                <a:cubicBezTo>
                  <a:pt x="210" y="221"/>
                  <a:pt x="223" y="208"/>
                  <a:pt x="232" y="193"/>
                </a:cubicBezTo>
                <a:cubicBezTo>
                  <a:pt x="256" y="199"/>
                  <a:pt x="256" y="199"/>
                  <a:pt x="256" y="199"/>
                </a:cubicBezTo>
                <a:cubicBezTo>
                  <a:pt x="259" y="200"/>
                  <a:pt x="262" y="199"/>
                  <a:pt x="263" y="196"/>
                </a:cubicBezTo>
                <a:cubicBezTo>
                  <a:pt x="269" y="179"/>
                  <a:pt x="269" y="179"/>
                  <a:pt x="269" y="179"/>
                </a:cubicBezTo>
                <a:cubicBezTo>
                  <a:pt x="270" y="177"/>
                  <a:pt x="269" y="174"/>
                  <a:pt x="267" y="172"/>
                </a:cubicBezTo>
                <a:close/>
                <a:moveTo>
                  <a:pt x="138" y="216"/>
                </a:moveTo>
                <a:cubicBezTo>
                  <a:pt x="95" y="217"/>
                  <a:pt x="59" y="183"/>
                  <a:pt x="58" y="139"/>
                </a:cubicBezTo>
                <a:cubicBezTo>
                  <a:pt x="57" y="96"/>
                  <a:pt x="91" y="61"/>
                  <a:pt x="134" y="60"/>
                </a:cubicBezTo>
                <a:cubicBezTo>
                  <a:pt x="177" y="59"/>
                  <a:pt x="213" y="93"/>
                  <a:pt x="214" y="136"/>
                </a:cubicBezTo>
                <a:cubicBezTo>
                  <a:pt x="215" y="179"/>
                  <a:pt x="181" y="215"/>
                  <a:pt x="138" y="216"/>
                </a:cubicBezTo>
                <a:close/>
                <a:moveTo>
                  <a:pt x="137" y="176"/>
                </a:moveTo>
                <a:cubicBezTo>
                  <a:pt x="116" y="177"/>
                  <a:pt x="98" y="160"/>
                  <a:pt x="97" y="139"/>
                </a:cubicBezTo>
                <a:cubicBezTo>
                  <a:pt x="97" y="117"/>
                  <a:pt x="114" y="100"/>
                  <a:pt x="135" y="99"/>
                </a:cubicBezTo>
                <a:cubicBezTo>
                  <a:pt x="156" y="99"/>
                  <a:pt x="174" y="115"/>
                  <a:pt x="175" y="137"/>
                </a:cubicBezTo>
                <a:cubicBezTo>
                  <a:pt x="175" y="158"/>
                  <a:pt x="158" y="176"/>
                  <a:pt x="137" y="176"/>
                </a:cubicBezTo>
                <a:close/>
              </a:path>
            </a:pathLst>
          </a:custGeom>
          <a:solidFill>
            <a:schemeClr val="accent2"/>
          </a:solidFill>
          <a:ln>
            <a:noFill/>
          </a:ln>
          <a:extLst/>
        </p:spPr>
        <p:txBody>
          <a:bodyPr vert="horz" wrap="square" lIns="68585" tIns="34293" rIns="68585" bIns="34293" numCol="1" anchor="t" anchorCtr="0" compatLnSpc="1">
            <a:prstTxWarp prst="textNoShape">
              <a:avLst/>
            </a:prstTxWarp>
          </a:bodyPr>
          <a:lstStyle/>
          <a:p>
            <a:endParaRPr lang="en-US" sz="1013"/>
          </a:p>
        </p:txBody>
      </p:sp>
      <p:sp>
        <p:nvSpPr>
          <p:cNvPr id="19" name="Freeform 28"/>
          <p:cNvSpPr>
            <a:spLocks noEditPoints="1"/>
          </p:cNvSpPr>
          <p:nvPr/>
        </p:nvSpPr>
        <p:spPr bwMode="auto">
          <a:xfrm flipH="1">
            <a:off x="7752040" y="2559098"/>
            <a:ext cx="551495" cy="553420"/>
          </a:xfrm>
          <a:custGeom>
            <a:avLst/>
            <a:gdLst>
              <a:gd name="T0" fmla="*/ 260 w 292"/>
              <a:gd name="T1" fmla="*/ 161 h 293"/>
              <a:gd name="T2" fmla="*/ 291 w 292"/>
              <a:gd name="T3" fmla="*/ 138 h 293"/>
              <a:gd name="T4" fmla="*/ 255 w 292"/>
              <a:gd name="T5" fmla="*/ 115 h 293"/>
              <a:gd name="T6" fmla="*/ 276 w 292"/>
              <a:gd name="T7" fmla="*/ 83 h 293"/>
              <a:gd name="T8" fmla="*/ 233 w 292"/>
              <a:gd name="T9" fmla="*/ 75 h 293"/>
              <a:gd name="T10" fmla="*/ 243 w 292"/>
              <a:gd name="T11" fmla="*/ 39 h 293"/>
              <a:gd name="T12" fmla="*/ 198 w 292"/>
              <a:gd name="T13" fmla="*/ 47 h 293"/>
              <a:gd name="T14" fmla="*/ 201 w 292"/>
              <a:gd name="T15" fmla="*/ 17 h 293"/>
              <a:gd name="T16" fmla="*/ 173 w 292"/>
              <a:gd name="T17" fmla="*/ 8 h 293"/>
              <a:gd name="T18" fmla="*/ 155 w 292"/>
              <a:gd name="T19" fmla="*/ 35 h 293"/>
              <a:gd name="T20" fmla="*/ 122 w 292"/>
              <a:gd name="T21" fmla="*/ 4 h 293"/>
              <a:gd name="T22" fmla="*/ 112 w 292"/>
              <a:gd name="T23" fmla="*/ 41 h 293"/>
              <a:gd name="T24" fmla="*/ 86 w 292"/>
              <a:gd name="T25" fmla="*/ 15 h 293"/>
              <a:gd name="T26" fmla="*/ 79 w 292"/>
              <a:gd name="T27" fmla="*/ 59 h 293"/>
              <a:gd name="T28" fmla="*/ 48 w 292"/>
              <a:gd name="T29" fmla="*/ 47 h 293"/>
              <a:gd name="T30" fmla="*/ 29 w 292"/>
              <a:gd name="T31" fmla="*/ 70 h 293"/>
              <a:gd name="T32" fmla="*/ 47 w 292"/>
              <a:gd name="T33" fmla="*/ 99 h 293"/>
              <a:gd name="T34" fmla="*/ 10 w 292"/>
              <a:gd name="T35" fmla="*/ 98 h 293"/>
              <a:gd name="T36" fmla="*/ 36 w 292"/>
              <a:gd name="T37" fmla="*/ 135 h 293"/>
              <a:gd name="T38" fmla="*/ 35 w 292"/>
              <a:gd name="T39" fmla="*/ 141 h 293"/>
              <a:gd name="T40" fmla="*/ 3 w 292"/>
              <a:gd name="T41" fmla="*/ 173 h 293"/>
              <a:gd name="T42" fmla="*/ 42 w 292"/>
              <a:gd name="T43" fmla="*/ 185 h 293"/>
              <a:gd name="T44" fmla="*/ 24 w 292"/>
              <a:gd name="T45" fmla="*/ 226 h 293"/>
              <a:gd name="T46" fmla="*/ 64 w 292"/>
              <a:gd name="T47" fmla="*/ 223 h 293"/>
              <a:gd name="T48" fmla="*/ 64 w 292"/>
              <a:gd name="T49" fmla="*/ 267 h 293"/>
              <a:gd name="T50" fmla="*/ 100 w 292"/>
              <a:gd name="T51" fmla="*/ 250 h 293"/>
              <a:gd name="T52" fmla="*/ 117 w 292"/>
              <a:gd name="T53" fmla="*/ 290 h 293"/>
              <a:gd name="T54" fmla="*/ 139 w 292"/>
              <a:gd name="T55" fmla="*/ 260 h 293"/>
              <a:gd name="T56" fmla="*/ 171 w 292"/>
              <a:gd name="T57" fmla="*/ 290 h 293"/>
              <a:gd name="T58" fmla="*/ 184 w 292"/>
              <a:gd name="T59" fmla="*/ 255 h 293"/>
              <a:gd name="T60" fmla="*/ 224 w 292"/>
              <a:gd name="T61" fmla="*/ 270 h 293"/>
              <a:gd name="T62" fmla="*/ 223 w 292"/>
              <a:gd name="T63" fmla="*/ 232 h 293"/>
              <a:gd name="T64" fmla="*/ 265 w 292"/>
              <a:gd name="T65" fmla="*/ 231 h 293"/>
              <a:gd name="T66" fmla="*/ 250 w 292"/>
              <a:gd name="T67" fmla="*/ 196 h 293"/>
              <a:gd name="T68" fmla="*/ 288 w 292"/>
              <a:gd name="T69" fmla="*/ 178 h 293"/>
              <a:gd name="T70" fmla="*/ 171 w 292"/>
              <a:gd name="T71" fmla="*/ 193 h 293"/>
              <a:gd name="T72" fmla="*/ 70 w 292"/>
              <a:gd name="T73" fmla="*/ 182 h 293"/>
              <a:gd name="T74" fmla="*/ 116 w 292"/>
              <a:gd name="T75" fmla="*/ 227 h 293"/>
              <a:gd name="T76" fmla="*/ 153 w 292"/>
              <a:gd name="T77" fmla="*/ 97 h 293"/>
              <a:gd name="T78" fmla="*/ 163 w 292"/>
              <a:gd name="T79" fmla="*/ 65 h 293"/>
              <a:gd name="T80" fmla="*/ 170 w 292"/>
              <a:gd name="T81" fmla="*/ 102 h 293"/>
              <a:gd name="T82" fmla="*/ 198 w 292"/>
              <a:gd name="T83" fmla="*/ 141 h 293"/>
              <a:gd name="T84" fmla="*/ 208 w 292"/>
              <a:gd name="T85" fmla="*/ 207 h 293"/>
              <a:gd name="T86" fmla="*/ 198 w 292"/>
              <a:gd name="T87" fmla="*/ 141 h 293"/>
              <a:gd name="T88" fmla="*/ 127 w 292"/>
              <a:gd name="T89" fmla="*/ 142 h 293"/>
              <a:gd name="T90" fmla="*/ 98 w 292"/>
              <a:gd name="T91" fmla="*/ 157 h 293"/>
              <a:gd name="T92" fmla="*/ 85 w 292"/>
              <a:gd name="T93" fmla="*/ 91 h 293"/>
              <a:gd name="T94" fmla="*/ 98 w 292"/>
              <a:gd name="T95" fmla="*/ 157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2" h="293">
                <a:moveTo>
                  <a:pt x="288" y="178"/>
                </a:moveTo>
                <a:cubicBezTo>
                  <a:pt x="289" y="175"/>
                  <a:pt x="288" y="172"/>
                  <a:pt x="285" y="171"/>
                </a:cubicBezTo>
                <a:cubicBezTo>
                  <a:pt x="260" y="161"/>
                  <a:pt x="260" y="161"/>
                  <a:pt x="260" y="161"/>
                </a:cubicBezTo>
                <a:cubicBezTo>
                  <a:pt x="260" y="157"/>
                  <a:pt x="260" y="154"/>
                  <a:pt x="260" y="151"/>
                </a:cubicBezTo>
                <a:cubicBezTo>
                  <a:pt x="287" y="144"/>
                  <a:pt x="287" y="144"/>
                  <a:pt x="287" y="144"/>
                </a:cubicBezTo>
                <a:cubicBezTo>
                  <a:pt x="290" y="143"/>
                  <a:pt x="292" y="141"/>
                  <a:pt x="291" y="138"/>
                </a:cubicBezTo>
                <a:cubicBezTo>
                  <a:pt x="289" y="120"/>
                  <a:pt x="289" y="120"/>
                  <a:pt x="289" y="120"/>
                </a:cubicBezTo>
                <a:cubicBezTo>
                  <a:pt x="289" y="117"/>
                  <a:pt x="286" y="115"/>
                  <a:pt x="283" y="115"/>
                </a:cubicBezTo>
                <a:cubicBezTo>
                  <a:pt x="255" y="115"/>
                  <a:pt x="255" y="115"/>
                  <a:pt x="255" y="115"/>
                </a:cubicBezTo>
                <a:cubicBezTo>
                  <a:pt x="254" y="112"/>
                  <a:pt x="253" y="109"/>
                  <a:pt x="252" y="106"/>
                </a:cubicBezTo>
                <a:cubicBezTo>
                  <a:pt x="274" y="91"/>
                  <a:pt x="274" y="91"/>
                  <a:pt x="274" y="91"/>
                </a:cubicBezTo>
                <a:cubicBezTo>
                  <a:pt x="277" y="89"/>
                  <a:pt x="278" y="85"/>
                  <a:pt x="276" y="83"/>
                </a:cubicBezTo>
                <a:cubicBezTo>
                  <a:pt x="268" y="67"/>
                  <a:pt x="268" y="67"/>
                  <a:pt x="268" y="67"/>
                </a:cubicBezTo>
                <a:cubicBezTo>
                  <a:pt x="267" y="64"/>
                  <a:pt x="263" y="63"/>
                  <a:pt x="260" y="64"/>
                </a:cubicBezTo>
                <a:cubicBezTo>
                  <a:pt x="233" y="75"/>
                  <a:pt x="233" y="75"/>
                  <a:pt x="233" y="75"/>
                </a:cubicBezTo>
                <a:cubicBezTo>
                  <a:pt x="232" y="73"/>
                  <a:pt x="230" y="71"/>
                  <a:pt x="228" y="69"/>
                </a:cubicBezTo>
                <a:cubicBezTo>
                  <a:pt x="244" y="46"/>
                  <a:pt x="244" y="46"/>
                  <a:pt x="244" y="46"/>
                </a:cubicBezTo>
                <a:cubicBezTo>
                  <a:pt x="245" y="44"/>
                  <a:pt x="245" y="40"/>
                  <a:pt x="243" y="39"/>
                </a:cubicBezTo>
                <a:cubicBezTo>
                  <a:pt x="229" y="26"/>
                  <a:pt x="229" y="26"/>
                  <a:pt x="229" y="26"/>
                </a:cubicBezTo>
                <a:cubicBezTo>
                  <a:pt x="227" y="25"/>
                  <a:pt x="223" y="25"/>
                  <a:pt x="221" y="27"/>
                </a:cubicBezTo>
                <a:cubicBezTo>
                  <a:pt x="198" y="47"/>
                  <a:pt x="198" y="47"/>
                  <a:pt x="198" y="47"/>
                </a:cubicBezTo>
                <a:cubicBezTo>
                  <a:pt x="198" y="47"/>
                  <a:pt x="198" y="47"/>
                  <a:pt x="198" y="47"/>
                </a:cubicBezTo>
                <a:cubicBezTo>
                  <a:pt x="198" y="47"/>
                  <a:pt x="197" y="47"/>
                  <a:pt x="197" y="47"/>
                </a:cubicBezTo>
                <a:cubicBezTo>
                  <a:pt x="201" y="17"/>
                  <a:pt x="201" y="17"/>
                  <a:pt x="201" y="17"/>
                </a:cubicBezTo>
                <a:cubicBezTo>
                  <a:pt x="202" y="13"/>
                  <a:pt x="200" y="11"/>
                  <a:pt x="197" y="10"/>
                </a:cubicBezTo>
                <a:cubicBezTo>
                  <a:pt x="180" y="5"/>
                  <a:pt x="180" y="5"/>
                  <a:pt x="180" y="5"/>
                </a:cubicBezTo>
                <a:cubicBezTo>
                  <a:pt x="177" y="4"/>
                  <a:pt x="174" y="5"/>
                  <a:pt x="173" y="8"/>
                </a:cubicBezTo>
                <a:cubicBezTo>
                  <a:pt x="161" y="36"/>
                  <a:pt x="161" y="36"/>
                  <a:pt x="161" y="36"/>
                </a:cubicBezTo>
                <a:cubicBezTo>
                  <a:pt x="159" y="36"/>
                  <a:pt x="157" y="36"/>
                  <a:pt x="155" y="36"/>
                </a:cubicBezTo>
                <a:cubicBezTo>
                  <a:pt x="155" y="35"/>
                  <a:pt x="155" y="35"/>
                  <a:pt x="155" y="35"/>
                </a:cubicBezTo>
                <a:cubicBezTo>
                  <a:pt x="147" y="5"/>
                  <a:pt x="147" y="5"/>
                  <a:pt x="147" y="5"/>
                </a:cubicBezTo>
                <a:cubicBezTo>
                  <a:pt x="146" y="2"/>
                  <a:pt x="143" y="0"/>
                  <a:pt x="140" y="1"/>
                </a:cubicBezTo>
                <a:cubicBezTo>
                  <a:pt x="122" y="4"/>
                  <a:pt x="122" y="4"/>
                  <a:pt x="122" y="4"/>
                </a:cubicBezTo>
                <a:cubicBezTo>
                  <a:pt x="119" y="4"/>
                  <a:pt x="117" y="7"/>
                  <a:pt x="117" y="10"/>
                </a:cubicBezTo>
                <a:cubicBezTo>
                  <a:pt x="118" y="40"/>
                  <a:pt x="118" y="40"/>
                  <a:pt x="118" y="40"/>
                </a:cubicBezTo>
                <a:cubicBezTo>
                  <a:pt x="116" y="40"/>
                  <a:pt x="114" y="41"/>
                  <a:pt x="112" y="41"/>
                </a:cubicBezTo>
                <a:cubicBezTo>
                  <a:pt x="112" y="41"/>
                  <a:pt x="112" y="41"/>
                  <a:pt x="112" y="41"/>
                </a:cubicBezTo>
                <a:cubicBezTo>
                  <a:pt x="93" y="16"/>
                  <a:pt x="93" y="16"/>
                  <a:pt x="93" y="16"/>
                </a:cubicBezTo>
                <a:cubicBezTo>
                  <a:pt x="92" y="14"/>
                  <a:pt x="88" y="13"/>
                  <a:pt x="86" y="15"/>
                </a:cubicBezTo>
                <a:cubicBezTo>
                  <a:pt x="70" y="24"/>
                  <a:pt x="70" y="24"/>
                  <a:pt x="70" y="24"/>
                </a:cubicBezTo>
                <a:cubicBezTo>
                  <a:pt x="68" y="25"/>
                  <a:pt x="67" y="28"/>
                  <a:pt x="68" y="31"/>
                </a:cubicBezTo>
                <a:cubicBezTo>
                  <a:pt x="79" y="59"/>
                  <a:pt x="79" y="59"/>
                  <a:pt x="79" y="59"/>
                </a:cubicBezTo>
                <a:cubicBezTo>
                  <a:pt x="77" y="60"/>
                  <a:pt x="76" y="62"/>
                  <a:pt x="74" y="63"/>
                </a:cubicBezTo>
                <a:cubicBezTo>
                  <a:pt x="74" y="63"/>
                  <a:pt x="74" y="63"/>
                  <a:pt x="74" y="63"/>
                </a:cubicBezTo>
                <a:cubicBezTo>
                  <a:pt x="48" y="47"/>
                  <a:pt x="48" y="47"/>
                  <a:pt x="48" y="47"/>
                </a:cubicBezTo>
                <a:cubicBezTo>
                  <a:pt x="45" y="45"/>
                  <a:pt x="42" y="46"/>
                  <a:pt x="40" y="48"/>
                </a:cubicBezTo>
                <a:cubicBezTo>
                  <a:pt x="28" y="62"/>
                  <a:pt x="28" y="62"/>
                  <a:pt x="28" y="62"/>
                </a:cubicBezTo>
                <a:cubicBezTo>
                  <a:pt x="27" y="64"/>
                  <a:pt x="27" y="68"/>
                  <a:pt x="29" y="70"/>
                </a:cubicBezTo>
                <a:cubicBezTo>
                  <a:pt x="50" y="92"/>
                  <a:pt x="50" y="92"/>
                  <a:pt x="50" y="92"/>
                </a:cubicBezTo>
                <a:cubicBezTo>
                  <a:pt x="50" y="92"/>
                  <a:pt x="50" y="92"/>
                  <a:pt x="50" y="92"/>
                </a:cubicBezTo>
                <a:cubicBezTo>
                  <a:pt x="49" y="94"/>
                  <a:pt x="48" y="97"/>
                  <a:pt x="47" y="99"/>
                </a:cubicBezTo>
                <a:cubicBezTo>
                  <a:pt x="46" y="99"/>
                  <a:pt x="46" y="99"/>
                  <a:pt x="46" y="99"/>
                </a:cubicBezTo>
                <a:cubicBezTo>
                  <a:pt x="16" y="94"/>
                  <a:pt x="16" y="94"/>
                  <a:pt x="16" y="94"/>
                </a:cubicBezTo>
                <a:cubicBezTo>
                  <a:pt x="13" y="93"/>
                  <a:pt x="10" y="95"/>
                  <a:pt x="10" y="98"/>
                </a:cubicBezTo>
                <a:cubicBezTo>
                  <a:pt x="4" y="115"/>
                  <a:pt x="4" y="115"/>
                  <a:pt x="4" y="115"/>
                </a:cubicBezTo>
                <a:cubicBezTo>
                  <a:pt x="3" y="118"/>
                  <a:pt x="5" y="121"/>
                  <a:pt x="8" y="122"/>
                </a:cubicBezTo>
                <a:cubicBezTo>
                  <a:pt x="36" y="135"/>
                  <a:pt x="36" y="135"/>
                  <a:pt x="36" y="135"/>
                </a:cubicBezTo>
                <a:cubicBezTo>
                  <a:pt x="36" y="135"/>
                  <a:pt x="36" y="135"/>
                  <a:pt x="36" y="135"/>
                </a:cubicBezTo>
                <a:cubicBezTo>
                  <a:pt x="36" y="137"/>
                  <a:pt x="36" y="139"/>
                  <a:pt x="35" y="141"/>
                </a:cubicBezTo>
                <a:cubicBezTo>
                  <a:pt x="35" y="141"/>
                  <a:pt x="35" y="141"/>
                  <a:pt x="35" y="141"/>
                </a:cubicBezTo>
                <a:cubicBezTo>
                  <a:pt x="5" y="149"/>
                  <a:pt x="5" y="149"/>
                  <a:pt x="5" y="149"/>
                </a:cubicBezTo>
                <a:cubicBezTo>
                  <a:pt x="2" y="149"/>
                  <a:pt x="0" y="152"/>
                  <a:pt x="1" y="155"/>
                </a:cubicBezTo>
                <a:cubicBezTo>
                  <a:pt x="3" y="173"/>
                  <a:pt x="3" y="173"/>
                  <a:pt x="3" y="173"/>
                </a:cubicBezTo>
                <a:cubicBezTo>
                  <a:pt x="3" y="176"/>
                  <a:pt x="6" y="178"/>
                  <a:pt x="9" y="178"/>
                </a:cubicBezTo>
                <a:cubicBezTo>
                  <a:pt x="39" y="178"/>
                  <a:pt x="39" y="178"/>
                  <a:pt x="39" y="178"/>
                </a:cubicBezTo>
                <a:cubicBezTo>
                  <a:pt x="40" y="180"/>
                  <a:pt x="41" y="183"/>
                  <a:pt x="42" y="185"/>
                </a:cubicBezTo>
                <a:cubicBezTo>
                  <a:pt x="17" y="202"/>
                  <a:pt x="17" y="202"/>
                  <a:pt x="17" y="202"/>
                </a:cubicBezTo>
                <a:cubicBezTo>
                  <a:pt x="15" y="204"/>
                  <a:pt x="14" y="207"/>
                  <a:pt x="16" y="210"/>
                </a:cubicBezTo>
                <a:cubicBezTo>
                  <a:pt x="24" y="226"/>
                  <a:pt x="24" y="226"/>
                  <a:pt x="24" y="226"/>
                </a:cubicBezTo>
                <a:cubicBezTo>
                  <a:pt x="25" y="228"/>
                  <a:pt x="29" y="229"/>
                  <a:pt x="32" y="228"/>
                </a:cubicBezTo>
                <a:cubicBezTo>
                  <a:pt x="59" y="218"/>
                  <a:pt x="59" y="218"/>
                  <a:pt x="59" y="218"/>
                </a:cubicBezTo>
                <a:cubicBezTo>
                  <a:pt x="61" y="219"/>
                  <a:pt x="62" y="221"/>
                  <a:pt x="64" y="223"/>
                </a:cubicBezTo>
                <a:cubicBezTo>
                  <a:pt x="48" y="248"/>
                  <a:pt x="48" y="248"/>
                  <a:pt x="48" y="248"/>
                </a:cubicBezTo>
                <a:cubicBezTo>
                  <a:pt x="47" y="250"/>
                  <a:pt x="47" y="254"/>
                  <a:pt x="50" y="255"/>
                </a:cubicBezTo>
                <a:cubicBezTo>
                  <a:pt x="64" y="267"/>
                  <a:pt x="64" y="267"/>
                  <a:pt x="64" y="267"/>
                </a:cubicBezTo>
                <a:cubicBezTo>
                  <a:pt x="66" y="269"/>
                  <a:pt x="69" y="268"/>
                  <a:pt x="72" y="266"/>
                </a:cubicBezTo>
                <a:cubicBezTo>
                  <a:pt x="92" y="246"/>
                  <a:pt x="92" y="246"/>
                  <a:pt x="92" y="246"/>
                </a:cubicBezTo>
                <a:cubicBezTo>
                  <a:pt x="95" y="247"/>
                  <a:pt x="97" y="249"/>
                  <a:pt x="100" y="250"/>
                </a:cubicBezTo>
                <a:cubicBezTo>
                  <a:pt x="95" y="279"/>
                  <a:pt x="95" y="279"/>
                  <a:pt x="95" y="279"/>
                </a:cubicBezTo>
                <a:cubicBezTo>
                  <a:pt x="95" y="282"/>
                  <a:pt x="96" y="284"/>
                  <a:pt x="99" y="285"/>
                </a:cubicBezTo>
                <a:cubicBezTo>
                  <a:pt x="117" y="290"/>
                  <a:pt x="117" y="290"/>
                  <a:pt x="117" y="290"/>
                </a:cubicBezTo>
                <a:cubicBezTo>
                  <a:pt x="119" y="291"/>
                  <a:pt x="122" y="290"/>
                  <a:pt x="124" y="287"/>
                </a:cubicBezTo>
                <a:cubicBezTo>
                  <a:pt x="135" y="260"/>
                  <a:pt x="135" y="260"/>
                  <a:pt x="135" y="260"/>
                </a:cubicBezTo>
                <a:cubicBezTo>
                  <a:pt x="136" y="260"/>
                  <a:pt x="138" y="260"/>
                  <a:pt x="139" y="260"/>
                </a:cubicBezTo>
                <a:cubicBezTo>
                  <a:pt x="146" y="288"/>
                  <a:pt x="146" y="288"/>
                  <a:pt x="146" y="288"/>
                </a:cubicBezTo>
                <a:cubicBezTo>
                  <a:pt x="147" y="291"/>
                  <a:pt x="150" y="293"/>
                  <a:pt x="152" y="292"/>
                </a:cubicBezTo>
                <a:cubicBezTo>
                  <a:pt x="171" y="290"/>
                  <a:pt x="171" y="290"/>
                  <a:pt x="171" y="290"/>
                </a:cubicBezTo>
                <a:cubicBezTo>
                  <a:pt x="173" y="290"/>
                  <a:pt x="176" y="287"/>
                  <a:pt x="176" y="284"/>
                </a:cubicBezTo>
                <a:cubicBezTo>
                  <a:pt x="176" y="257"/>
                  <a:pt x="176" y="257"/>
                  <a:pt x="176" y="257"/>
                </a:cubicBezTo>
                <a:cubicBezTo>
                  <a:pt x="178" y="256"/>
                  <a:pt x="181" y="256"/>
                  <a:pt x="184" y="255"/>
                </a:cubicBezTo>
                <a:cubicBezTo>
                  <a:pt x="200" y="277"/>
                  <a:pt x="200" y="277"/>
                  <a:pt x="200" y="277"/>
                </a:cubicBezTo>
                <a:cubicBezTo>
                  <a:pt x="202" y="279"/>
                  <a:pt x="205" y="280"/>
                  <a:pt x="207" y="279"/>
                </a:cubicBezTo>
                <a:cubicBezTo>
                  <a:pt x="224" y="270"/>
                  <a:pt x="224" y="270"/>
                  <a:pt x="224" y="270"/>
                </a:cubicBezTo>
                <a:cubicBezTo>
                  <a:pt x="226" y="268"/>
                  <a:pt x="227" y="265"/>
                  <a:pt x="226" y="262"/>
                </a:cubicBezTo>
                <a:cubicBezTo>
                  <a:pt x="216" y="238"/>
                  <a:pt x="216" y="238"/>
                  <a:pt x="216" y="238"/>
                </a:cubicBezTo>
                <a:cubicBezTo>
                  <a:pt x="218" y="236"/>
                  <a:pt x="221" y="234"/>
                  <a:pt x="223" y="232"/>
                </a:cubicBezTo>
                <a:cubicBezTo>
                  <a:pt x="246" y="246"/>
                  <a:pt x="246" y="246"/>
                  <a:pt x="246" y="246"/>
                </a:cubicBezTo>
                <a:cubicBezTo>
                  <a:pt x="248" y="248"/>
                  <a:pt x="252" y="248"/>
                  <a:pt x="253" y="245"/>
                </a:cubicBezTo>
                <a:cubicBezTo>
                  <a:pt x="265" y="231"/>
                  <a:pt x="265" y="231"/>
                  <a:pt x="265" y="231"/>
                </a:cubicBezTo>
                <a:cubicBezTo>
                  <a:pt x="267" y="229"/>
                  <a:pt x="267" y="226"/>
                  <a:pt x="265" y="223"/>
                </a:cubicBezTo>
                <a:cubicBezTo>
                  <a:pt x="246" y="204"/>
                  <a:pt x="246" y="204"/>
                  <a:pt x="246" y="204"/>
                </a:cubicBezTo>
                <a:cubicBezTo>
                  <a:pt x="247" y="201"/>
                  <a:pt x="249" y="198"/>
                  <a:pt x="250" y="196"/>
                </a:cubicBezTo>
                <a:cubicBezTo>
                  <a:pt x="277" y="200"/>
                  <a:pt x="277" y="200"/>
                  <a:pt x="277" y="200"/>
                </a:cubicBezTo>
                <a:cubicBezTo>
                  <a:pt x="280" y="200"/>
                  <a:pt x="283" y="198"/>
                  <a:pt x="283" y="196"/>
                </a:cubicBezTo>
                <a:lnTo>
                  <a:pt x="288" y="178"/>
                </a:lnTo>
                <a:close/>
                <a:moveTo>
                  <a:pt x="133" y="231"/>
                </a:moveTo>
                <a:cubicBezTo>
                  <a:pt x="142" y="199"/>
                  <a:pt x="142" y="199"/>
                  <a:pt x="142" y="199"/>
                </a:cubicBezTo>
                <a:cubicBezTo>
                  <a:pt x="152" y="200"/>
                  <a:pt x="162" y="198"/>
                  <a:pt x="171" y="193"/>
                </a:cubicBezTo>
                <a:cubicBezTo>
                  <a:pt x="195" y="218"/>
                  <a:pt x="195" y="218"/>
                  <a:pt x="195" y="218"/>
                </a:cubicBezTo>
                <a:cubicBezTo>
                  <a:pt x="177" y="230"/>
                  <a:pt x="155" y="236"/>
                  <a:pt x="133" y="231"/>
                </a:cubicBezTo>
                <a:close/>
                <a:moveTo>
                  <a:pt x="70" y="182"/>
                </a:moveTo>
                <a:cubicBezTo>
                  <a:pt x="104" y="174"/>
                  <a:pt x="104" y="174"/>
                  <a:pt x="104" y="174"/>
                </a:cubicBezTo>
                <a:cubicBezTo>
                  <a:pt x="109" y="182"/>
                  <a:pt x="116" y="189"/>
                  <a:pt x="126" y="194"/>
                </a:cubicBezTo>
                <a:cubicBezTo>
                  <a:pt x="116" y="227"/>
                  <a:pt x="116" y="227"/>
                  <a:pt x="116" y="227"/>
                </a:cubicBezTo>
                <a:cubicBezTo>
                  <a:pt x="95" y="218"/>
                  <a:pt x="79" y="202"/>
                  <a:pt x="70" y="182"/>
                </a:cubicBezTo>
                <a:close/>
                <a:moveTo>
                  <a:pt x="163" y="65"/>
                </a:moveTo>
                <a:cubicBezTo>
                  <a:pt x="153" y="97"/>
                  <a:pt x="153" y="97"/>
                  <a:pt x="153" y="97"/>
                </a:cubicBezTo>
                <a:cubicBezTo>
                  <a:pt x="142" y="96"/>
                  <a:pt x="131" y="99"/>
                  <a:pt x="122" y="104"/>
                </a:cubicBezTo>
                <a:cubicBezTo>
                  <a:pt x="98" y="80"/>
                  <a:pt x="98" y="80"/>
                  <a:pt x="98" y="80"/>
                </a:cubicBezTo>
                <a:cubicBezTo>
                  <a:pt x="116" y="66"/>
                  <a:pt x="139" y="61"/>
                  <a:pt x="163" y="65"/>
                </a:cubicBezTo>
                <a:close/>
                <a:moveTo>
                  <a:pt x="226" y="116"/>
                </a:moveTo>
                <a:cubicBezTo>
                  <a:pt x="193" y="125"/>
                  <a:pt x="193" y="125"/>
                  <a:pt x="193" y="125"/>
                </a:cubicBezTo>
                <a:cubicBezTo>
                  <a:pt x="188" y="115"/>
                  <a:pt x="180" y="107"/>
                  <a:pt x="170" y="102"/>
                </a:cubicBezTo>
                <a:cubicBezTo>
                  <a:pt x="179" y="70"/>
                  <a:pt x="179" y="70"/>
                  <a:pt x="179" y="70"/>
                </a:cubicBezTo>
                <a:cubicBezTo>
                  <a:pt x="201" y="78"/>
                  <a:pt x="218" y="96"/>
                  <a:pt x="226" y="116"/>
                </a:cubicBezTo>
                <a:close/>
                <a:moveTo>
                  <a:pt x="198" y="141"/>
                </a:moveTo>
                <a:cubicBezTo>
                  <a:pt x="231" y="133"/>
                  <a:pt x="231" y="133"/>
                  <a:pt x="231" y="133"/>
                </a:cubicBezTo>
                <a:cubicBezTo>
                  <a:pt x="233" y="145"/>
                  <a:pt x="233" y="159"/>
                  <a:pt x="229" y="172"/>
                </a:cubicBezTo>
                <a:cubicBezTo>
                  <a:pt x="225" y="185"/>
                  <a:pt x="218" y="198"/>
                  <a:pt x="208" y="207"/>
                </a:cubicBezTo>
                <a:cubicBezTo>
                  <a:pt x="185" y="183"/>
                  <a:pt x="185" y="183"/>
                  <a:pt x="185" y="183"/>
                </a:cubicBezTo>
                <a:cubicBezTo>
                  <a:pt x="190" y="177"/>
                  <a:pt x="195" y="170"/>
                  <a:pt x="197" y="162"/>
                </a:cubicBezTo>
                <a:cubicBezTo>
                  <a:pt x="199" y="155"/>
                  <a:pt x="199" y="148"/>
                  <a:pt x="198" y="141"/>
                </a:cubicBezTo>
                <a:close/>
                <a:moveTo>
                  <a:pt x="169" y="154"/>
                </a:moveTo>
                <a:cubicBezTo>
                  <a:pt x="166" y="166"/>
                  <a:pt x="153" y="173"/>
                  <a:pt x="142" y="169"/>
                </a:cubicBezTo>
                <a:cubicBezTo>
                  <a:pt x="130" y="166"/>
                  <a:pt x="123" y="154"/>
                  <a:pt x="127" y="142"/>
                </a:cubicBezTo>
                <a:cubicBezTo>
                  <a:pt x="130" y="130"/>
                  <a:pt x="142" y="123"/>
                  <a:pt x="154" y="127"/>
                </a:cubicBezTo>
                <a:cubicBezTo>
                  <a:pt x="166" y="130"/>
                  <a:pt x="172" y="142"/>
                  <a:pt x="169" y="154"/>
                </a:cubicBezTo>
                <a:close/>
                <a:moveTo>
                  <a:pt x="98" y="157"/>
                </a:moveTo>
                <a:cubicBezTo>
                  <a:pt x="65" y="166"/>
                  <a:pt x="65" y="166"/>
                  <a:pt x="65" y="166"/>
                </a:cubicBezTo>
                <a:cubicBezTo>
                  <a:pt x="62" y="152"/>
                  <a:pt x="62" y="138"/>
                  <a:pt x="66" y="125"/>
                </a:cubicBezTo>
                <a:cubicBezTo>
                  <a:pt x="70" y="112"/>
                  <a:pt x="77" y="101"/>
                  <a:pt x="85" y="91"/>
                </a:cubicBezTo>
                <a:cubicBezTo>
                  <a:pt x="108" y="116"/>
                  <a:pt x="108" y="116"/>
                  <a:pt x="108" y="116"/>
                </a:cubicBezTo>
                <a:cubicBezTo>
                  <a:pt x="104" y="121"/>
                  <a:pt x="101" y="127"/>
                  <a:pt x="99" y="134"/>
                </a:cubicBezTo>
                <a:cubicBezTo>
                  <a:pt x="96" y="142"/>
                  <a:pt x="96" y="150"/>
                  <a:pt x="98" y="15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5" tIns="34293" rIns="68585" bIns="34293" numCol="1" anchor="t" anchorCtr="0" compatLnSpc="1">
            <a:prstTxWarp prst="textNoShape">
              <a:avLst/>
            </a:prstTxWarp>
          </a:bodyPr>
          <a:lstStyle/>
          <a:p>
            <a:endParaRPr lang="en-US" sz="1013"/>
          </a:p>
        </p:txBody>
      </p:sp>
      <p:sp>
        <p:nvSpPr>
          <p:cNvPr id="20" name="Freeform 31"/>
          <p:cNvSpPr>
            <a:spLocks noEditPoints="1"/>
          </p:cNvSpPr>
          <p:nvPr/>
        </p:nvSpPr>
        <p:spPr bwMode="auto">
          <a:xfrm flipH="1">
            <a:off x="5356453" y="3834370"/>
            <a:ext cx="497597" cy="497597"/>
          </a:xfrm>
          <a:custGeom>
            <a:avLst/>
            <a:gdLst>
              <a:gd name="T0" fmla="*/ 234 w 263"/>
              <a:gd name="T1" fmla="*/ 144 h 263"/>
              <a:gd name="T2" fmla="*/ 262 w 263"/>
              <a:gd name="T3" fmla="*/ 124 h 263"/>
              <a:gd name="T4" fmla="*/ 230 w 263"/>
              <a:gd name="T5" fmla="*/ 103 h 263"/>
              <a:gd name="T6" fmla="*/ 249 w 263"/>
              <a:gd name="T7" fmla="*/ 74 h 263"/>
              <a:gd name="T8" fmla="*/ 210 w 263"/>
              <a:gd name="T9" fmla="*/ 67 h 263"/>
              <a:gd name="T10" fmla="*/ 219 w 263"/>
              <a:gd name="T11" fmla="*/ 34 h 263"/>
              <a:gd name="T12" fmla="*/ 179 w 263"/>
              <a:gd name="T13" fmla="*/ 42 h 263"/>
              <a:gd name="T14" fmla="*/ 182 w 263"/>
              <a:gd name="T15" fmla="*/ 14 h 263"/>
              <a:gd name="T16" fmla="*/ 156 w 263"/>
              <a:gd name="T17" fmla="*/ 7 h 263"/>
              <a:gd name="T18" fmla="*/ 140 w 263"/>
              <a:gd name="T19" fmla="*/ 31 h 263"/>
              <a:gd name="T20" fmla="*/ 110 w 263"/>
              <a:gd name="T21" fmla="*/ 3 h 263"/>
              <a:gd name="T22" fmla="*/ 101 w 263"/>
              <a:gd name="T23" fmla="*/ 37 h 263"/>
              <a:gd name="T24" fmla="*/ 78 w 263"/>
              <a:gd name="T25" fmla="*/ 12 h 263"/>
              <a:gd name="T26" fmla="*/ 71 w 263"/>
              <a:gd name="T27" fmla="*/ 52 h 263"/>
              <a:gd name="T28" fmla="*/ 43 w 263"/>
              <a:gd name="T29" fmla="*/ 42 h 263"/>
              <a:gd name="T30" fmla="*/ 26 w 263"/>
              <a:gd name="T31" fmla="*/ 62 h 263"/>
              <a:gd name="T32" fmla="*/ 42 w 263"/>
              <a:gd name="T33" fmla="*/ 88 h 263"/>
              <a:gd name="T34" fmla="*/ 9 w 263"/>
              <a:gd name="T35" fmla="*/ 87 h 263"/>
              <a:gd name="T36" fmla="*/ 32 w 263"/>
              <a:gd name="T37" fmla="*/ 121 h 263"/>
              <a:gd name="T38" fmla="*/ 31 w 263"/>
              <a:gd name="T39" fmla="*/ 127 h 263"/>
              <a:gd name="T40" fmla="*/ 3 w 263"/>
              <a:gd name="T41" fmla="*/ 156 h 263"/>
              <a:gd name="T42" fmla="*/ 37 w 263"/>
              <a:gd name="T43" fmla="*/ 166 h 263"/>
              <a:gd name="T44" fmla="*/ 22 w 263"/>
              <a:gd name="T45" fmla="*/ 203 h 263"/>
              <a:gd name="T46" fmla="*/ 57 w 263"/>
              <a:gd name="T47" fmla="*/ 200 h 263"/>
              <a:gd name="T48" fmla="*/ 58 w 263"/>
              <a:gd name="T49" fmla="*/ 240 h 263"/>
              <a:gd name="T50" fmla="*/ 90 w 263"/>
              <a:gd name="T51" fmla="*/ 225 h 263"/>
              <a:gd name="T52" fmla="*/ 105 w 263"/>
              <a:gd name="T53" fmla="*/ 261 h 263"/>
              <a:gd name="T54" fmla="*/ 125 w 263"/>
              <a:gd name="T55" fmla="*/ 234 h 263"/>
              <a:gd name="T56" fmla="*/ 154 w 263"/>
              <a:gd name="T57" fmla="*/ 261 h 263"/>
              <a:gd name="T58" fmla="*/ 166 w 263"/>
              <a:gd name="T59" fmla="*/ 229 h 263"/>
              <a:gd name="T60" fmla="*/ 202 w 263"/>
              <a:gd name="T61" fmla="*/ 242 h 263"/>
              <a:gd name="T62" fmla="*/ 201 w 263"/>
              <a:gd name="T63" fmla="*/ 208 h 263"/>
              <a:gd name="T64" fmla="*/ 239 w 263"/>
              <a:gd name="T65" fmla="*/ 208 h 263"/>
              <a:gd name="T66" fmla="*/ 225 w 263"/>
              <a:gd name="T67" fmla="*/ 176 h 263"/>
              <a:gd name="T68" fmla="*/ 260 w 263"/>
              <a:gd name="T69" fmla="*/ 160 h 263"/>
              <a:gd name="T70" fmla="*/ 154 w 263"/>
              <a:gd name="T71" fmla="*/ 174 h 263"/>
              <a:gd name="T72" fmla="*/ 63 w 263"/>
              <a:gd name="T73" fmla="*/ 163 h 263"/>
              <a:gd name="T74" fmla="*/ 105 w 263"/>
              <a:gd name="T75" fmla="*/ 204 h 263"/>
              <a:gd name="T76" fmla="*/ 138 w 263"/>
              <a:gd name="T77" fmla="*/ 87 h 263"/>
              <a:gd name="T78" fmla="*/ 147 w 263"/>
              <a:gd name="T79" fmla="*/ 58 h 263"/>
              <a:gd name="T80" fmla="*/ 153 w 263"/>
              <a:gd name="T81" fmla="*/ 91 h 263"/>
              <a:gd name="T82" fmla="*/ 179 w 263"/>
              <a:gd name="T83" fmla="*/ 126 h 263"/>
              <a:gd name="T84" fmla="*/ 188 w 263"/>
              <a:gd name="T85" fmla="*/ 186 h 263"/>
              <a:gd name="T86" fmla="*/ 179 w 263"/>
              <a:gd name="T87" fmla="*/ 126 h 263"/>
              <a:gd name="T88" fmla="*/ 114 w 263"/>
              <a:gd name="T89" fmla="*/ 127 h 263"/>
              <a:gd name="T90" fmla="*/ 88 w 263"/>
              <a:gd name="T91" fmla="*/ 141 h 263"/>
              <a:gd name="T92" fmla="*/ 77 w 263"/>
              <a:gd name="T93" fmla="*/ 82 h 263"/>
              <a:gd name="T94" fmla="*/ 88 w 263"/>
              <a:gd name="T95" fmla="*/ 14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263">
                <a:moveTo>
                  <a:pt x="260" y="160"/>
                </a:moveTo>
                <a:cubicBezTo>
                  <a:pt x="261" y="157"/>
                  <a:pt x="259" y="155"/>
                  <a:pt x="257" y="154"/>
                </a:cubicBezTo>
                <a:cubicBezTo>
                  <a:pt x="234" y="144"/>
                  <a:pt x="234" y="144"/>
                  <a:pt x="234" y="144"/>
                </a:cubicBezTo>
                <a:cubicBezTo>
                  <a:pt x="234" y="141"/>
                  <a:pt x="235" y="138"/>
                  <a:pt x="235" y="135"/>
                </a:cubicBezTo>
                <a:cubicBezTo>
                  <a:pt x="258" y="129"/>
                  <a:pt x="258" y="129"/>
                  <a:pt x="258" y="129"/>
                </a:cubicBezTo>
                <a:cubicBezTo>
                  <a:pt x="261" y="129"/>
                  <a:pt x="263" y="126"/>
                  <a:pt x="262" y="124"/>
                </a:cubicBezTo>
                <a:cubicBezTo>
                  <a:pt x="260" y="107"/>
                  <a:pt x="260" y="107"/>
                  <a:pt x="260" y="107"/>
                </a:cubicBezTo>
                <a:cubicBezTo>
                  <a:pt x="260" y="105"/>
                  <a:pt x="258" y="103"/>
                  <a:pt x="255" y="103"/>
                </a:cubicBezTo>
                <a:cubicBezTo>
                  <a:pt x="230" y="103"/>
                  <a:pt x="230" y="103"/>
                  <a:pt x="230" y="103"/>
                </a:cubicBezTo>
                <a:cubicBezTo>
                  <a:pt x="229" y="100"/>
                  <a:pt x="228" y="98"/>
                  <a:pt x="227" y="95"/>
                </a:cubicBezTo>
                <a:cubicBezTo>
                  <a:pt x="247" y="81"/>
                  <a:pt x="247" y="81"/>
                  <a:pt x="247" y="81"/>
                </a:cubicBezTo>
                <a:cubicBezTo>
                  <a:pt x="250" y="79"/>
                  <a:pt x="250" y="76"/>
                  <a:pt x="249" y="74"/>
                </a:cubicBezTo>
                <a:cubicBezTo>
                  <a:pt x="241" y="60"/>
                  <a:pt x="241" y="60"/>
                  <a:pt x="241" y="60"/>
                </a:cubicBezTo>
                <a:cubicBezTo>
                  <a:pt x="240" y="57"/>
                  <a:pt x="237" y="56"/>
                  <a:pt x="235" y="57"/>
                </a:cubicBezTo>
                <a:cubicBezTo>
                  <a:pt x="210" y="67"/>
                  <a:pt x="210" y="67"/>
                  <a:pt x="210" y="67"/>
                </a:cubicBezTo>
                <a:cubicBezTo>
                  <a:pt x="209" y="65"/>
                  <a:pt x="207" y="63"/>
                  <a:pt x="206" y="62"/>
                </a:cubicBezTo>
                <a:cubicBezTo>
                  <a:pt x="220" y="41"/>
                  <a:pt x="220" y="41"/>
                  <a:pt x="220" y="41"/>
                </a:cubicBezTo>
                <a:cubicBezTo>
                  <a:pt x="221" y="39"/>
                  <a:pt x="221" y="35"/>
                  <a:pt x="219" y="34"/>
                </a:cubicBezTo>
                <a:cubicBezTo>
                  <a:pt x="206" y="23"/>
                  <a:pt x="206" y="23"/>
                  <a:pt x="206" y="23"/>
                </a:cubicBezTo>
                <a:cubicBezTo>
                  <a:pt x="204" y="21"/>
                  <a:pt x="201" y="21"/>
                  <a:pt x="199" y="23"/>
                </a:cubicBezTo>
                <a:cubicBezTo>
                  <a:pt x="179" y="42"/>
                  <a:pt x="179" y="42"/>
                  <a:pt x="179" y="42"/>
                </a:cubicBezTo>
                <a:cubicBezTo>
                  <a:pt x="179" y="42"/>
                  <a:pt x="179" y="42"/>
                  <a:pt x="179" y="42"/>
                </a:cubicBezTo>
                <a:cubicBezTo>
                  <a:pt x="178" y="42"/>
                  <a:pt x="178" y="42"/>
                  <a:pt x="177" y="41"/>
                </a:cubicBezTo>
                <a:cubicBezTo>
                  <a:pt x="182" y="14"/>
                  <a:pt x="182" y="14"/>
                  <a:pt x="182" y="14"/>
                </a:cubicBezTo>
                <a:cubicBezTo>
                  <a:pt x="182" y="11"/>
                  <a:pt x="180" y="9"/>
                  <a:pt x="178" y="8"/>
                </a:cubicBezTo>
                <a:cubicBezTo>
                  <a:pt x="162" y="4"/>
                  <a:pt x="162" y="4"/>
                  <a:pt x="162" y="4"/>
                </a:cubicBezTo>
                <a:cubicBezTo>
                  <a:pt x="160" y="3"/>
                  <a:pt x="157" y="4"/>
                  <a:pt x="156" y="7"/>
                </a:cubicBezTo>
                <a:cubicBezTo>
                  <a:pt x="145" y="32"/>
                  <a:pt x="145" y="32"/>
                  <a:pt x="145" y="32"/>
                </a:cubicBezTo>
                <a:cubicBezTo>
                  <a:pt x="143" y="32"/>
                  <a:pt x="142" y="32"/>
                  <a:pt x="140" y="32"/>
                </a:cubicBezTo>
                <a:cubicBezTo>
                  <a:pt x="140" y="31"/>
                  <a:pt x="140" y="31"/>
                  <a:pt x="140" y="31"/>
                </a:cubicBezTo>
                <a:cubicBezTo>
                  <a:pt x="132" y="4"/>
                  <a:pt x="132" y="4"/>
                  <a:pt x="132" y="4"/>
                </a:cubicBezTo>
                <a:cubicBezTo>
                  <a:pt x="132" y="1"/>
                  <a:pt x="129" y="0"/>
                  <a:pt x="127" y="0"/>
                </a:cubicBezTo>
                <a:cubicBezTo>
                  <a:pt x="110" y="3"/>
                  <a:pt x="110" y="3"/>
                  <a:pt x="110" y="3"/>
                </a:cubicBezTo>
                <a:cubicBezTo>
                  <a:pt x="108" y="3"/>
                  <a:pt x="106" y="5"/>
                  <a:pt x="106" y="8"/>
                </a:cubicBezTo>
                <a:cubicBezTo>
                  <a:pt x="107" y="35"/>
                  <a:pt x="107" y="35"/>
                  <a:pt x="107" y="35"/>
                </a:cubicBezTo>
                <a:cubicBezTo>
                  <a:pt x="105" y="35"/>
                  <a:pt x="103" y="36"/>
                  <a:pt x="101" y="37"/>
                </a:cubicBezTo>
                <a:cubicBezTo>
                  <a:pt x="101" y="36"/>
                  <a:pt x="101" y="36"/>
                  <a:pt x="101" y="36"/>
                </a:cubicBezTo>
                <a:cubicBezTo>
                  <a:pt x="84" y="14"/>
                  <a:pt x="84" y="14"/>
                  <a:pt x="84" y="14"/>
                </a:cubicBezTo>
                <a:cubicBezTo>
                  <a:pt x="83" y="12"/>
                  <a:pt x="80" y="11"/>
                  <a:pt x="78" y="12"/>
                </a:cubicBezTo>
                <a:cubicBezTo>
                  <a:pt x="63" y="21"/>
                  <a:pt x="63" y="21"/>
                  <a:pt x="63" y="21"/>
                </a:cubicBezTo>
                <a:cubicBezTo>
                  <a:pt x="61" y="22"/>
                  <a:pt x="60" y="25"/>
                  <a:pt x="61" y="27"/>
                </a:cubicBezTo>
                <a:cubicBezTo>
                  <a:pt x="71" y="52"/>
                  <a:pt x="71" y="52"/>
                  <a:pt x="71" y="52"/>
                </a:cubicBezTo>
                <a:cubicBezTo>
                  <a:pt x="70" y="54"/>
                  <a:pt x="68" y="55"/>
                  <a:pt x="66" y="56"/>
                </a:cubicBezTo>
                <a:cubicBezTo>
                  <a:pt x="66" y="56"/>
                  <a:pt x="66" y="56"/>
                  <a:pt x="66" y="56"/>
                </a:cubicBezTo>
                <a:cubicBezTo>
                  <a:pt x="43" y="42"/>
                  <a:pt x="43" y="42"/>
                  <a:pt x="43" y="42"/>
                </a:cubicBezTo>
                <a:cubicBezTo>
                  <a:pt x="41" y="40"/>
                  <a:pt x="37" y="40"/>
                  <a:pt x="36" y="42"/>
                </a:cubicBezTo>
                <a:cubicBezTo>
                  <a:pt x="26" y="55"/>
                  <a:pt x="26" y="55"/>
                  <a:pt x="26" y="55"/>
                </a:cubicBezTo>
                <a:cubicBezTo>
                  <a:pt x="24" y="57"/>
                  <a:pt x="24" y="60"/>
                  <a:pt x="26" y="62"/>
                </a:cubicBezTo>
                <a:cubicBezTo>
                  <a:pt x="45" y="82"/>
                  <a:pt x="45" y="82"/>
                  <a:pt x="45" y="82"/>
                </a:cubicBezTo>
                <a:cubicBezTo>
                  <a:pt x="45" y="82"/>
                  <a:pt x="45" y="82"/>
                  <a:pt x="45" y="82"/>
                </a:cubicBezTo>
                <a:cubicBezTo>
                  <a:pt x="44" y="84"/>
                  <a:pt x="43" y="86"/>
                  <a:pt x="42" y="88"/>
                </a:cubicBezTo>
                <a:cubicBezTo>
                  <a:pt x="42" y="88"/>
                  <a:pt x="42" y="88"/>
                  <a:pt x="42" y="88"/>
                </a:cubicBezTo>
                <a:cubicBezTo>
                  <a:pt x="14" y="84"/>
                  <a:pt x="14" y="84"/>
                  <a:pt x="14" y="84"/>
                </a:cubicBezTo>
                <a:cubicBezTo>
                  <a:pt x="12" y="83"/>
                  <a:pt x="9" y="85"/>
                  <a:pt x="9" y="87"/>
                </a:cubicBezTo>
                <a:cubicBezTo>
                  <a:pt x="4" y="103"/>
                  <a:pt x="4" y="103"/>
                  <a:pt x="4" y="103"/>
                </a:cubicBezTo>
                <a:cubicBezTo>
                  <a:pt x="3" y="106"/>
                  <a:pt x="4" y="108"/>
                  <a:pt x="7" y="109"/>
                </a:cubicBezTo>
                <a:cubicBezTo>
                  <a:pt x="32" y="121"/>
                  <a:pt x="32" y="121"/>
                  <a:pt x="32" y="121"/>
                </a:cubicBezTo>
                <a:cubicBezTo>
                  <a:pt x="32" y="121"/>
                  <a:pt x="32" y="121"/>
                  <a:pt x="32" y="121"/>
                </a:cubicBezTo>
                <a:cubicBezTo>
                  <a:pt x="32" y="123"/>
                  <a:pt x="32" y="125"/>
                  <a:pt x="32" y="126"/>
                </a:cubicBezTo>
                <a:cubicBezTo>
                  <a:pt x="31" y="127"/>
                  <a:pt x="31" y="127"/>
                  <a:pt x="31" y="127"/>
                </a:cubicBezTo>
                <a:cubicBezTo>
                  <a:pt x="5" y="133"/>
                  <a:pt x="5" y="133"/>
                  <a:pt x="5" y="133"/>
                </a:cubicBezTo>
                <a:cubicBezTo>
                  <a:pt x="2" y="134"/>
                  <a:pt x="0" y="137"/>
                  <a:pt x="1" y="139"/>
                </a:cubicBezTo>
                <a:cubicBezTo>
                  <a:pt x="3" y="156"/>
                  <a:pt x="3" y="156"/>
                  <a:pt x="3" y="156"/>
                </a:cubicBezTo>
                <a:cubicBezTo>
                  <a:pt x="3" y="158"/>
                  <a:pt x="5" y="160"/>
                  <a:pt x="8" y="160"/>
                </a:cubicBezTo>
                <a:cubicBezTo>
                  <a:pt x="35" y="160"/>
                  <a:pt x="35" y="160"/>
                  <a:pt x="35" y="160"/>
                </a:cubicBezTo>
                <a:cubicBezTo>
                  <a:pt x="36" y="162"/>
                  <a:pt x="37" y="164"/>
                  <a:pt x="37" y="166"/>
                </a:cubicBezTo>
                <a:cubicBezTo>
                  <a:pt x="16" y="182"/>
                  <a:pt x="16" y="182"/>
                  <a:pt x="16" y="182"/>
                </a:cubicBezTo>
                <a:cubicBezTo>
                  <a:pt x="13" y="183"/>
                  <a:pt x="13" y="186"/>
                  <a:pt x="14" y="188"/>
                </a:cubicBezTo>
                <a:cubicBezTo>
                  <a:pt x="22" y="203"/>
                  <a:pt x="22" y="203"/>
                  <a:pt x="22" y="203"/>
                </a:cubicBezTo>
                <a:cubicBezTo>
                  <a:pt x="23" y="205"/>
                  <a:pt x="26" y="206"/>
                  <a:pt x="28" y="205"/>
                </a:cubicBezTo>
                <a:cubicBezTo>
                  <a:pt x="53" y="196"/>
                  <a:pt x="53" y="196"/>
                  <a:pt x="53" y="196"/>
                </a:cubicBezTo>
                <a:cubicBezTo>
                  <a:pt x="55" y="197"/>
                  <a:pt x="56" y="199"/>
                  <a:pt x="57" y="200"/>
                </a:cubicBezTo>
                <a:cubicBezTo>
                  <a:pt x="44" y="222"/>
                  <a:pt x="44" y="222"/>
                  <a:pt x="44" y="222"/>
                </a:cubicBezTo>
                <a:cubicBezTo>
                  <a:pt x="42" y="225"/>
                  <a:pt x="43" y="228"/>
                  <a:pt x="45" y="229"/>
                </a:cubicBezTo>
                <a:cubicBezTo>
                  <a:pt x="58" y="240"/>
                  <a:pt x="58" y="240"/>
                  <a:pt x="58" y="240"/>
                </a:cubicBezTo>
                <a:cubicBezTo>
                  <a:pt x="59" y="241"/>
                  <a:pt x="62" y="241"/>
                  <a:pt x="64" y="239"/>
                </a:cubicBezTo>
                <a:cubicBezTo>
                  <a:pt x="83" y="221"/>
                  <a:pt x="83" y="221"/>
                  <a:pt x="83" y="221"/>
                </a:cubicBezTo>
                <a:cubicBezTo>
                  <a:pt x="85" y="222"/>
                  <a:pt x="87" y="223"/>
                  <a:pt x="90" y="225"/>
                </a:cubicBezTo>
                <a:cubicBezTo>
                  <a:pt x="86" y="250"/>
                  <a:pt x="86" y="250"/>
                  <a:pt x="86" y="250"/>
                </a:cubicBezTo>
                <a:cubicBezTo>
                  <a:pt x="85" y="253"/>
                  <a:pt x="87" y="256"/>
                  <a:pt x="89" y="256"/>
                </a:cubicBezTo>
                <a:cubicBezTo>
                  <a:pt x="105" y="261"/>
                  <a:pt x="105" y="261"/>
                  <a:pt x="105" y="261"/>
                </a:cubicBezTo>
                <a:cubicBezTo>
                  <a:pt x="107" y="262"/>
                  <a:pt x="110" y="260"/>
                  <a:pt x="111" y="258"/>
                </a:cubicBezTo>
                <a:cubicBezTo>
                  <a:pt x="122" y="234"/>
                  <a:pt x="122" y="234"/>
                  <a:pt x="122" y="234"/>
                </a:cubicBezTo>
                <a:cubicBezTo>
                  <a:pt x="123" y="234"/>
                  <a:pt x="124" y="234"/>
                  <a:pt x="125" y="234"/>
                </a:cubicBezTo>
                <a:cubicBezTo>
                  <a:pt x="132" y="259"/>
                  <a:pt x="132" y="259"/>
                  <a:pt x="132" y="259"/>
                </a:cubicBezTo>
                <a:cubicBezTo>
                  <a:pt x="132" y="261"/>
                  <a:pt x="135" y="263"/>
                  <a:pt x="137" y="263"/>
                </a:cubicBezTo>
                <a:cubicBezTo>
                  <a:pt x="154" y="261"/>
                  <a:pt x="154" y="261"/>
                  <a:pt x="154" y="261"/>
                </a:cubicBezTo>
                <a:cubicBezTo>
                  <a:pt x="156" y="261"/>
                  <a:pt x="158" y="258"/>
                  <a:pt x="158" y="256"/>
                </a:cubicBezTo>
                <a:cubicBezTo>
                  <a:pt x="158" y="231"/>
                  <a:pt x="158" y="231"/>
                  <a:pt x="158" y="231"/>
                </a:cubicBezTo>
                <a:cubicBezTo>
                  <a:pt x="161" y="231"/>
                  <a:pt x="163" y="230"/>
                  <a:pt x="166" y="229"/>
                </a:cubicBezTo>
                <a:cubicBezTo>
                  <a:pt x="180" y="249"/>
                  <a:pt x="180" y="249"/>
                  <a:pt x="180" y="249"/>
                </a:cubicBezTo>
                <a:cubicBezTo>
                  <a:pt x="182" y="251"/>
                  <a:pt x="185" y="252"/>
                  <a:pt x="187" y="251"/>
                </a:cubicBezTo>
                <a:cubicBezTo>
                  <a:pt x="202" y="242"/>
                  <a:pt x="202" y="242"/>
                  <a:pt x="202" y="242"/>
                </a:cubicBezTo>
                <a:cubicBezTo>
                  <a:pt x="204" y="241"/>
                  <a:pt x="205" y="238"/>
                  <a:pt x="204" y="236"/>
                </a:cubicBezTo>
                <a:cubicBezTo>
                  <a:pt x="195" y="214"/>
                  <a:pt x="195" y="214"/>
                  <a:pt x="195" y="214"/>
                </a:cubicBezTo>
                <a:cubicBezTo>
                  <a:pt x="197" y="212"/>
                  <a:pt x="199" y="210"/>
                  <a:pt x="201" y="208"/>
                </a:cubicBezTo>
                <a:cubicBezTo>
                  <a:pt x="222" y="221"/>
                  <a:pt x="222" y="221"/>
                  <a:pt x="222" y="221"/>
                </a:cubicBezTo>
                <a:cubicBezTo>
                  <a:pt x="224" y="223"/>
                  <a:pt x="227" y="223"/>
                  <a:pt x="228" y="221"/>
                </a:cubicBezTo>
                <a:cubicBezTo>
                  <a:pt x="239" y="208"/>
                  <a:pt x="239" y="208"/>
                  <a:pt x="239" y="208"/>
                </a:cubicBezTo>
                <a:cubicBezTo>
                  <a:pt x="241" y="206"/>
                  <a:pt x="240" y="203"/>
                  <a:pt x="239" y="201"/>
                </a:cubicBezTo>
                <a:cubicBezTo>
                  <a:pt x="222" y="183"/>
                  <a:pt x="222" y="183"/>
                  <a:pt x="222" y="183"/>
                </a:cubicBezTo>
                <a:cubicBezTo>
                  <a:pt x="223" y="181"/>
                  <a:pt x="224" y="178"/>
                  <a:pt x="225" y="176"/>
                </a:cubicBezTo>
                <a:cubicBezTo>
                  <a:pt x="249" y="179"/>
                  <a:pt x="249" y="179"/>
                  <a:pt x="249" y="179"/>
                </a:cubicBezTo>
                <a:cubicBezTo>
                  <a:pt x="252" y="180"/>
                  <a:pt x="255" y="178"/>
                  <a:pt x="255" y="176"/>
                </a:cubicBezTo>
                <a:lnTo>
                  <a:pt x="260" y="160"/>
                </a:lnTo>
                <a:close/>
                <a:moveTo>
                  <a:pt x="120" y="208"/>
                </a:moveTo>
                <a:cubicBezTo>
                  <a:pt x="128" y="179"/>
                  <a:pt x="128" y="179"/>
                  <a:pt x="128" y="179"/>
                </a:cubicBezTo>
                <a:cubicBezTo>
                  <a:pt x="137" y="180"/>
                  <a:pt x="146" y="178"/>
                  <a:pt x="154" y="174"/>
                </a:cubicBezTo>
                <a:cubicBezTo>
                  <a:pt x="176" y="196"/>
                  <a:pt x="176" y="196"/>
                  <a:pt x="176" y="196"/>
                </a:cubicBezTo>
                <a:cubicBezTo>
                  <a:pt x="160" y="207"/>
                  <a:pt x="140" y="212"/>
                  <a:pt x="120" y="208"/>
                </a:cubicBezTo>
                <a:close/>
                <a:moveTo>
                  <a:pt x="63" y="163"/>
                </a:moveTo>
                <a:cubicBezTo>
                  <a:pt x="93" y="156"/>
                  <a:pt x="93" y="156"/>
                  <a:pt x="93" y="156"/>
                </a:cubicBezTo>
                <a:cubicBezTo>
                  <a:pt x="98" y="164"/>
                  <a:pt x="105" y="170"/>
                  <a:pt x="113" y="174"/>
                </a:cubicBezTo>
                <a:cubicBezTo>
                  <a:pt x="105" y="204"/>
                  <a:pt x="105" y="204"/>
                  <a:pt x="105" y="204"/>
                </a:cubicBezTo>
                <a:cubicBezTo>
                  <a:pt x="86" y="196"/>
                  <a:pt x="71" y="181"/>
                  <a:pt x="63" y="163"/>
                </a:cubicBezTo>
                <a:close/>
                <a:moveTo>
                  <a:pt x="147" y="58"/>
                </a:moveTo>
                <a:cubicBezTo>
                  <a:pt x="138" y="87"/>
                  <a:pt x="138" y="87"/>
                  <a:pt x="138" y="87"/>
                </a:cubicBezTo>
                <a:cubicBezTo>
                  <a:pt x="128" y="86"/>
                  <a:pt x="118" y="88"/>
                  <a:pt x="110" y="93"/>
                </a:cubicBezTo>
                <a:cubicBezTo>
                  <a:pt x="88" y="71"/>
                  <a:pt x="88" y="71"/>
                  <a:pt x="88" y="71"/>
                </a:cubicBezTo>
                <a:cubicBezTo>
                  <a:pt x="105" y="59"/>
                  <a:pt x="126" y="54"/>
                  <a:pt x="147" y="58"/>
                </a:cubicBezTo>
                <a:close/>
                <a:moveTo>
                  <a:pt x="204" y="104"/>
                </a:moveTo>
                <a:cubicBezTo>
                  <a:pt x="174" y="112"/>
                  <a:pt x="174" y="112"/>
                  <a:pt x="174" y="112"/>
                </a:cubicBezTo>
                <a:cubicBezTo>
                  <a:pt x="170" y="103"/>
                  <a:pt x="162" y="96"/>
                  <a:pt x="153" y="91"/>
                </a:cubicBezTo>
                <a:cubicBezTo>
                  <a:pt x="162" y="62"/>
                  <a:pt x="162" y="62"/>
                  <a:pt x="162" y="62"/>
                </a:cubicBezTo>
                <a:cubicBezTo>
                  <a:pt x="182" y="70"/>
                  <a:pt x="196" y="86"/>
                  <a:pt x="204" y="104"/>
                </a:cubicBezTo>
                <a:close/>
                <a:moveTo>
                  <a:pt x="179" y="126"/>
                </a:moveTo>
                <a:cubicBezTo>
                  <a:pt x="208" y="119"/>
                  <a:pt x="208" y="119"/>
                  <a:pt x="208" y="119"/>
                </a:cubicBezTo>
                <a:cubicBezTo>
                  <a:pt x="210" y="130"/>
                  <a:pt x="210" y="142"/>
                  <a:pt x="207" y="154"/>
                </a:cubicBezTo>
                <a:cubicBezTo>
                  <a:pt x="203" y="167"/>
                  <a:pt x="196" y="177"/>
                  <a:pt x="188" y="186"/>
                </a:cubicBezTo>
                <a:cubicBezTo>
                  <a:pt x="167" y="164"/>
                  <a:pt x="167" y="164"/>
                  <a:pt x="167" y="164"/>
                </a:cubicBezTo>
                <a:cubicBezTo>
                  <a:pt x="172" y="159"/>
                  <a:pt x="175" y="153"/>
                  <a:pt x="177" y="146"/>
                </a:cubicBezTo>
                <a:cubicBezTo>
                  <a:pt x="179" y="139"/>
                  <a:pt x="180" y="133"/>
                  <a:pt x="179" y="126"/>
                </a:cubicBezTo>
                <a:close/>
                <a:moveTo>
                  <a:pt x="152" y="138"/>
                </a:moveTo>
                <a:cubicBezTo>
                  <a:pt x="149" y="149"/>
                  <a:pt x="138" y="155"/>
                  <a:pt x="128" y="152"/>
                </a:cubicBezTo>
                <a:cubicBezTo>
                  <a:pt x="117" y="149"/>
                  <a:pt x="111" y="138"/>
                  <a:pt x="114" y="127"/>
                </a:cubicBezTo>
                <a:cubicBezTo>
                  <a:pt x="117" y="117"/>
                  <a:pt x="128" y="111"/>
                  <a:pt x="139" y="114"/>
                </a:cubicBezTo>
                <a:cubicBezTo>
                  <a:pt x="149" y="117"/>
                  <a:pt x="155" y="128"/>
                  <a:pt x="152" y="138"/>
                </a:cubicBezTo>
                <a:close/>
                <a:moveTo>
                  <a:pt x="88" y="141"/>
                </a:moveTo>
                <a:cubicBezTo>
                  <a:pt x="58" y="149"/>
                  <a:pt x="58" y="149"/>
                  <a:pt x="58" y="149"/>
                </a:cubicBezTo>
                <a:cubicBezTo>
                  <a:pt x="56" y="137"/>
                  <a:pt x="56" y="124"/>
                  <a:pt x="60" y="112"/>
                </a:cubicBezTo>
                <a:cubicBezTo>
                  <a:pt x="63" y="100"/>
                  <a:pt x="69" y="90"/>
                  <a:pt x="77" y="82"/>
                </a:cubicBezTo>
                <a:cubicBezTo>
                  <a:pt x="98" y="104"/>
                  <a:pt x="98" y="104"/>
                  <a:pt x="98" y="104"/>
                </a:cubicBezTo>
                <a:cubicBezTo>
                  <a:pt x="94" y="108"/>
                  <a:pt x="91" y="114"/>
                  <a:pt x="89" y="120"/>
                </a:cubicBezTo>
                <a:cubicBezTo>
                  <a:pt x="87" y="127"/>
                  <a:pt x="87" y="134"/>
                  <a:pt x="88" y="14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5" tIns="34293" rIns="68585" bIns="34293" numCol="1" anchor="t" anchorCtr="0" compatLnSpc="1">
            <a:prstTxWarp prst="textNoShape">
              <a:avLst/>
            </a:prstTxWarp>
          </a:bodyPr>
          <a:lstStyle/>
          <a:p>
            <a:endParaRPr lang="en-US" sz="1013"/>
          </a:p>
        </p:txBody>
      </p:sp>
      <p:sp>
        <p:nvSpPr>
          <p:cNvPr id="21" name="Freeform 33"/>
          <p:cNvSpPr>
            <a:spLocks noEditPoints="1"/>
          </p:cNvSpPr>
          <p:nvPr/>
        </p:nvSpPr>
        <p:spPr bwMode="auto">
          <a:xfrm flipH="1">
            <a:off x="6107179" y="2349278"/>
            <a:ext cx="1062566" cy="1063529"/>
          </a:xfrm>
          <a:custGeom>
            <a:avLst/>
            <a:gdLst>
              <a:gd name="T0" fmla="*/ 500 w 562"/>
              <a:gd name="T1" fmla="*/ 309 h 563"/>
              <a:gd name="T2" fmla="*/ 561 w 562"/>
              <a:gd name="T3" fmla="*/ 265 h 563"/>
              <a:gd name="T4" fmla="*/ 491 w 562"/>
              <a:gd name="T5" fmla="*/ 220 h 563"/>
              <a:gd name="T6" fmla="*/ 532 w 562"/>
              <a:gd name="T7" fmla="*/ 159 h 563"/>
              <a:gd name="T8" fmla="*/ 449 w 562"/>
              <a:gd name="T9" fmla="*/ 143 h 563"/>
              <a:gd name="T10" fmla="*/ 467 w 562"/>
              <a:gd name="T11" fmla="*/ 73 h 563"/>
              <a:gd name="T12" fmla="*/ 382 w 562"/>
              <a:gd name="T13" fmla="*/ 90 h 563"/>
              <a:gd name="T14" fmla="*/ 388 w 562"/>
              <a:gd name="T15" fmla="*/ 31 h 563"/>
              <a:gd name="T16" fmla="*/ 333 w 562"/>
              <a:gd name="T17" fmla="*/ 15 h 563"/>
              <a:gd name="T18" fmla="*/ 299 w 562"/>
              <a:gd name="T19" fmla="*/ 66 h 563"/>
              <a:gd name="T20" fmla="*/ 235 w 562"/>
              <a:gd name="T21" fmla="*/ 6 h 563"/>
              <a:gd name="T22" fmla="*/ 216 w 562"/>
              <a:gd name="T23" fmla="*/ 79 h 563"/>
              <a:gd name="T24" fmla="*/ 165 w 562"/>
              <a:gd name="T25" fmla="*/ 27 h 563"/>
              <a:gd name="T26" fmla="*/ 152 w 562"/>
              <a:gd name="T27" fmla="*/ 112 h 563"/>
              <a:gd name="T28" fmla="*/ 91 w 562"/>
              <a:gd name="T29" fmla="*/ 89 h 563"/>
              <a:gd name="T30" fmla="*/ 55 w 562"/>
              <a:gd name="T31" fmla="*/ 134 h 563"/>
              <a:gd name="T32" fmla="*/ 89 w 562"/>
              <a:gd name="T33" fmla="*/ 190 h 563"/>
              <a:gd name="T34" fmla="*/ 18 w 562"/>
              <a:gd name="T35" fmla="*/ 187 h 563"/>
              <a:gd name="T36" fmla="*/ 68 w 562"/>
              <a:gd name="T37" fmla="*/ 258 h 563"/>
              <a:gd name="T38" fmla="*/ 67 w 562"/>
              <a:gd name="T39" fmla="*/ 271 h 563"/>
              <a:gd name="T40" fmla="*/ 6 w 562"/>
              <a:gd name="T41" fmla="*/ 333 h 563"/>
              <a:gd name="T42" fmla="*/ 80 w 562"/>
              <a:gd name="T43" fmla="*/ 356 h 563"/>
              <a:gd name="T44" fmla="*/ 47 w 562"/>
              <a:gd name="T45" fmla="*/ 434 h 563"/>
              <a:gd name="T46" fmla="*/ 122 w 562"/>
              <a:gd name="T47" fmla="*/ 429 h 563"/>
              <a:gd name="T48" fmla="*/ 123 w 562"/>
              <a:gd name="T49" fmla="*/ 513 h 563"/>
              <a:gd name="T50" fmla="*/ 191 w 562"/>
              <a:gd name="T51" fmla="*/ 480 h 563"/>
              <a:gd name="T52" fmla="*/ 225 w 562"/>
              <a:gd name="T53" fmla="*/ 558 h 563"/>
              <a:gd name="T54" fmla="*/ 268 w 562"/>
              <a:gd name="T55" fmla="*/ 501 h 563"/>
              <a:gd name="T56" fmla="*/ 328 w 562"/>
              <a:gd name="T57" fmla="*/ 558 h 563"/>
              <a:gd name="T58" fmla="*/ 353 w 562"/>
              <a:gd name="T59" fmla="*/ 490 h 563"/>
              <a:gd name="T60" fmla="*/ 430 w 562"/>
              <a:gd name="T61" fmla="*/ 519 h 563"/>
              <a:gd name="T62" fmla="*/ 429 w 562"/>
              <a:gd name="T63" fmla="*/ 446 h 563"/>
              <a:gd name="T64" fmla="*/ 510 w 562"/>
              <a:gd name="T65" fmla="*/ 444 h 563"/>
              <a:gd name="T66" fmla="*/ 481 w 562"/>
              <a:gd name="T67" fmla="*/ 376 h 563"/>
              <a:gd name="T68" fmla="*/ 555 w 562"/>
              <a:gd name="T69" fmla="*/ 342 h 563"/>
              <a:gd name="T70" fmla="*/ 329 w 562"/>
              <a:gd name="T71" fmla="*/ 372 h 563"/>
              <a:gd name="T72" fmla="*/ 135 w 562"/>
              <a:gd name="T73" fmla="*/ 350 h 563"/>
              <a:gd name="T74" fmla="*/ 224 w 562"/>
              <a:gd name="T75" fmla="*/ 436 h 563"/>
              <a:gd name="T76" fmla="*/ 295 w 562"/>
              <a:gd name="T77" fmla="*/ 187 h 563"/>
              <a:gd name="T78" fmla="*/ 313 w 562"/>
              <a:gd name="T79" fmla="*/ 124 h 563"/>
              <a:gd name="T80" fmla="*/ 327 w 562"/>
              <a:gd name="T81" fmla="*/ 196 h 563"/>
              <a:gd name="T82" fmla="*/ 382 w 562"/>
              <a:gd name="T83" fmla="*/ 271 h 563"/>
              <a:gd name="T84" fmla="*/ 401 w 562"/>
              <a:gd name="T85" fmla="*/ 399 h 563"/>
              <a:gd name="T86" fmla="*/ 382 w 562"/>
              <a:gd name="T87" fmla="*/ 271 h 563"/>
              <a:gd name="T88" fmla="*/ 243 w 562"/>
              <a:gd name="T89" fmla="*/ 273 h 563"/>
              <a:gd name="T90" fmla="*/ 188 w 562"/>
              <a:gd name="T91" fmla="*/ 302 h 563"/>
              <a:gd name="T92" fmla="*/ 163 w 562"/>
              <a:gd name="T93" fmla="*/ 175 h 563"/>
              <a:gd name="T94" fmla="*/ 188 w 562"/>
              <a:gd name="T95" fmla="*/ 302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2" h="563">
                <a:moveTo>
                  <a:pt x="555" y="342"/>
                </a:moveTo>
                <a:cubicBezTo>
                  <a:pt x="557" y="337"/>
                  <a:pt x="554" y="331"/>
                  <a:pt x="548" y="329"/>
                </a:cubicBezTo>
                <a:cubicBezTo>
                  <a:pt x="500" y="309"/>
                  <a:pt x="500" y="309"/>
                  <a:pt x="500" y="309"/>
                </a:cubicBezTo>
                <a:cubicBezTo>
                  <a:pt x="501" y="302"/>
                  <a:pt x="501" y="296"/>
                  <a:pt x="501" y="290"/>
                </a:cubicBezTo>
                <a:cubicBezTo>
                  <a:pt x="552" y="277"/>
                  <a:pt x="552" y="277"/>
                  <a:pt x="552" y="277"/>
                </a:cubicBezTo>
                <a:cubicBezTo>
                  <a:pt x="558" y="275"/>
                  <a:pt x="562" y="270"/>
                  <a:pt x="561" y="265"/>
                </a:cubicBezTo>
                <a:cubicBezTo>
                  <a:pt x="556" y="230"/>
                  <a:pt x="556" y="230"/>
                  <a:pt x="556" y="230"/>
                </a:cubicBezTo>
                <a:cubicBezTo>
                  <a:pt x="556" y="224"/>
                  <a:pt x="551" y="220"/>
                  <a:pt x="545" y="220"/>
                </a:cubicBezTo>
                <a:cubicBezTo>
                  <a:pt x="491" y="220"/>
                  <a:pt x="491" y="220"/>
                  <a:pt x="491" y="220"/>
                </a:cubicBezTo>
                <a:cubicBezTo>
                  <a:pt x="490" y="215"/>
                  <a:pt x="488" y="209"/>
                  <a:pt x="486" y="204"/>
                </a:cubicBezTo>
                <a:cubicBezTo>
                  <a:pt x="528" y="174"/>
                  <a:pt x="528" y="174"/>
                  <a:pt x="528" y="174"/>
                </a:cubicBezTo>
                <a:cubicBezTo>
                  <a:pt x="533" y="170"/>
                  <a:pt x="535" y="164"/>
                  <a:pt x="532" y="159"/>
                </a:cubicBezTo>
                <a:cubicBezTo>
                  <a:pt x="515" y="128"/>
                  <a:pt x="515" y="128"/>
                  <a:pt x="515" y="128"/>
                </a:cubicBezTo>
                <a:cubicBezTo>
                  <a:pt x="513" y="123"/>
                  <a:pt x="507" y="121"/>
                  <a:pt x="502" y="123"/>
                </a:cubicBezTo>
                <a:cubicBezTo>
                  <a:pt x="449" y="143"/>
                  <a:pt x="449" y="143"/>
                  <a:pt x="449" y="143"/>
                </a:cubicBezTo>
                <a:cubicBezTo>
                  <a:pt x="446" y="140"/>
                  <a:pt x="443" y="136"/>
                  <a:pt x="439" y="133"/>
                </a:cubicBezTo>
                <a:cubicBezTo>
                  <a:pt x="469" y="88"/>
                  <a:pt x="469" y="88"/>
                  <a:pt x="469" y="88"/>
                </a:cubicBezTo>
                <a:cubicBezTo>
                  <a:pt x="472" y="83"/>
                  <a:pt x="472" y="76"/>
                  <a:pt x="467" y="73"/>
                </a:cubicBezTo>
                <a:cubicBezTo>
                  <a:pt x="440" y="50"/>
                  <a:pt x="440" y="50"/>
                  <a:pt x="440" y="50"/>
                </a:cubicBezTo>
                <a:cubicBezTo>
                  <a:pt x="437" y="46"/>
                  <a:pt x="430" y="47"/>
                  <a:pt x="426" y="51"/>
                </a:cubicBezTo>
                <a:cubicBezTo>
                  <a:pt x="382" y="90"/>
                  <a:pt x="382" y="90"/>
                  <a:pt x="382" y="90"/>
                </a:cubicBezTo>
                <a:cubicBezTo>
                  <a:pt x="382" y="91"/>
                  <a:pt x="382" y="91"/>
                  <a:pt x="382" y="91"/>
                </a:cubicBezTo>
                <a:cubicBezTo>
                  <a:pt x="380" y="90"/>
                  <a:pt x="379" y="90"/>
                  <a:pt x="378" y="89"/>
                </a:cubicBezTo>
                <a:cubicBezTo>
                  <a:pt x="388" y="31"/>
                  <a:pt x="388" y="31"/>
                  <a:pt x="388" y="31"/>
                </a:cubicBezTo>
                <a:cubicBezTo>
                  <a:pt x="389" y="25"/>
                  <a:pt x="385" y="20"/>
                  <a:pt x="380" y="18"/>
                </a:cubicBezTo>
                <a:cubicBezTo>
                  <a:pt x="346" y="9"/>
                  <a:pt x="346" y="9"/>
                  <a:pt x="346" y="9"/>
                </a:cubicBezTo>
                <a:cubicBezTo>
                  <a:pt x="341" y="7"/>
                  <a:pt x="335" y="10"/>
                  <a:pt x="333" y="15"/>
                </a:cubicBezTo>
                <a:cubicBezTo>
                  <a:pt x="309" y="69"/>
                  <a:pt x="309" y="69"/>
                  <a:pt x="309" y="69"/>
                </a:cubicBezTo>
                <a:cubicBezTo>
                  <a:pt x="306" y="69"/>
                  <a:pt x="302" y="68"/>
                  <a:pt x="299" y="68"/>
                </a:cubicBezTo>
                <a:cubicBezTo>
                  <a:pt x="299" y="67"/>
                  <a:pt x="299" y="67"/>
                  <a:pt x="299" y="66"/>
                </a:cubicBezTo>
                <a:cubicBezTo>
                  <a:pt x="282" y="9"/>
                  <a:pt x="282" y="9"/>
                  <a:pt x="282" y="9"/>
                </a:cubicBezTo>
                <a:cubicBezTo>
                  <a:pt x="281" y="4"/>
                  <a:pt x="275" y="0"/>
                  <a:pt x="270" y="1"/>
                </a:cubicBezTo>
                <a:cubicBezTo>
                  <a:pt x="235" y="6"/>
                  <a:pt x="235" y="6"/>
                  <a:pt x="235" y="6"/>
                </a:cubicBezTo>
                <a:cubicBezTo>
                  <a:pt x="230" y="7"/>
                  <a:pt x="226" y="12"/>
                  <a:pt x="226" y="18"/>
                </a:cubicBezTo>
                <a:cubicBezTo>
                  <a:pt x="227" y="75"/>
                  <a:pt x="227" y="75"/>
                  <a:pt x="227" y="75"/>
                </a:cubicBezTo>
                <a:cubicBezTo>
                  <a:pt x="224" y="76"/>
                  <a:pt x="220" y="77"/>
                  <a:pt x="216" y="79"/>
                </a:cubicBezTo>
                <a:cubicBezTo>
                  <a:pt x="215" y="78"/>
                  <a:pt x="215" y="78"/>
                  <a:pt x="215" y="78"/>
                </a:cubicBezTo>
                <a:cubicBezTo>
                  <a:pt x="180" y="30"/>
                  <a:pt x="180" y="30"/>
                  <a:pt x="180" y="30"/>
                </a:cubicBezTo>
                <a:cubicBezTo>
                  <a:pt x="176" y="26"/>
                  <a:pt x="170" y="24"/>
                  <a:pt x="165" y="27"/>
                </a:cubicBezTo>
                <a:cubicBezTo>
                  <a:pt x="135" y="45"/>
                  <a:pt x="135" y="45"/>
                  <a:pt x="135" y="45"/>
                </a:cubicBezTo>
                <a:cubicBezTo>
                  <a:pt x="130" y="47"/>
                  <a:pt x="128" y="53"/>
                  <a:pt x="130" y="59"/>
                </a:cubicBezTo>
                <a:cubicBezTo>
                  <a:pt x="152" y="112"/>
                  <a:pt x="152" y="112"/>
                  <a:pt x="152" y="112"/>
                </a:cubicBezTo>
                <a:cubicBezTo>
                  <a:pt x="149" y="115"/>
                  <a:pt x="145" y="118"/>
                  <a:pt x="142" y="121"/>
                </a:cubicBezTo>
                <a:cubicBezTo>
                  <a:pt x="141" y="121"/>
                  <a:pt x="141" y="121"/>
                  <a:pt x="141" y="121"/>
                </a:cubicBezTo>
                <a:cubicBezTo>
                  <a:pt x="91" y="89"/>
                  <a:pt x="91" y="89"/>
                  <a:pt x="91" y="89"/>
                </a:cubicBezTo>
                <a:cubicBezTo>
                  <a:pt x="86" y="86"/>
                  <a:pt x="80" y="87"/>
                  <a:pt x="77" y="91"/>
                </a:cubicBezTo>
                <a:cubicBezTo>
                  <a:pt x="54" y="119"/>
                  <a:pt x="54" y="119"/>
                  <a:pt x="54" y="119"/>
                </a:cubicBezTo>
                <a:cubicBezTo>
                  <a:pt x="51" y="123"/>
                  <a:pt x="51" y="129"/>
                  <a:pt x="55" y="134"/>
                </a:cubicBezTo>
                <a:cubicBezTo>
                  <a:pt x="96" y="176"/>
                  <a:pt x="96" y="176"/>
                  <a:pt x="96" y="176"/>
                </a:cubicBezTo>
                <a:cubicBezTo>
                  <a:pt x="96" y="177"/>
                  <a:pt x="96" y="177"/>
                  <a:pt x="96" y="177"/>
                </a:cubicBezTo>
                <a:cubicBezTo>
                  <a:pt x="94" y="181"/>
                  <a:pt x="92" y="185"/>
                  <a:pt x="89" y="190"/>
                </a:cubicBezTo>
                <a:cubicBezTo>
                  <a:pt x="89" y="189"/>
                  <a:pt x="89" y="189"/>
                  <a:pt x="89" y="189"/>
                </a:cubicBezTo>
                <a:cubicBezTo>
                  <a:pt x="31" y="180"/>
                  <a:pt x="31" y="180"/>
                  <a:pt x="31" y="180"/>
                </a:cubicBezTo>
                <a:cubicBezTo>
                  <a:pt x="25" y="179"/>
                  <a:pt x="19" y="182"/>
                  <a:pt x="18" y="187"/>
                </a:cubicBezTo>
                <a:cubicBezTo>
                  <a:pt x="8" y="222"/>
                  <a:pt x="8" y="222"/>
                  <a:pt x="8" y="222"/>
                </a:cubicBezTo>
                <a:cubicBezTo>
                  <a:pt x="6" y="226"/>
                  <a:pt x="9" y="232"/>
                  <a:pt x="14" y="235"/>
                </a:cubicBezTo>
                <a:cubicBezTo>
                  <a:pt x="68" y="258"/>
                  <a:pt x="68" y="258"/>
                  <a:pt x="68" y="258"/>
                </a:cubicBezTo>
                <a:cubicBezTo>
                  <a:pt x="69" y="259"/>
                  <a:pt x="69" y="259"/>
                  <a:pt x="69" y="259"/>
                </a:cubicBezTo>
                <a:cubicBezTo>
                  <a:pt x="69" y="263"/>
                  <a:pt x="68" y="267"/>
                  <a:pt x="68" y="271"/>
                </a:cubicBezTo>
                <a:cubicBezTo>
                  <a:pt x="67" y="271"/>
                  <a:pt x="67" y="271"/>
                  <a:pt x="67" y="271"/>
                </a:cubicBezTo>
                <a:cubicBezTo>
                  <a:pt x="10" y="286"/>
                  <a:pt x="10" y="286"/>
                  <a:pt x="10" y="286"/>
                </a:cubicBezTo>
                <a:cubicBezTo>
                  <a:pt x="4" y="287"/>
                  <a:pt x="0" y="293"/>
                  <a:pt x="1" y="298"/>
                </a:cubicBezTo>
                <a:cubicBezTo>
                  <a:pt x="6" y="333"/>
                  <a:pt x="6" y="333"/>
                  <a:pt x="6" y="333"/>
                </a:cubicBezTo>
                <a:cubicBezTo>
                  <a:pt x="6" y="338"/>
                  <a:pt x="11" y="342"/>
                  <a:pt x="17" y="342"/>
                </a:cubicBezTo>
                <a:cubicBezTo>
                  <a:pt x="75" y="342"/>
                  <a:pt x="75" y="342"/>
                  <a:pt x="75" y="342"/>
                </a:cubicBezTo>
                <a:cubicBezTo>
                  <a:pt x="77" y="347"/>
                  <a:pt x="78" y="351"/>
                  <a:pt x="80" y="356"/>
                </a:cubicBezTo>
                <a:cubicBezTo>
                  <a:pt x="33" y="389"/>
                  <a:pt x="33" y="389"/>
                  <a:pt x="33" y="389"/>
                </a:cubicBezTo>
                <a:cubicBezTo>
                  <a:pt x="28" y="392"/>
                  <a:pt x="27" y="399"/>
                  <a:pt x="30" y="403"/>
                </a:cubicBezTo>
                <a:cubicBezTo>
                  <a:pt x="47" y="434"/>
                  <a:pt x="47" y="434"/>
                  <a:pt x="47" y="434"/>
                </a:cubicBezTo>
                <a:cubicBezTo>
                  <a:pt x="49" y="439"/>
                  <a:pt x="55" y="441"/>
                  <a:pt x="60" y="439"/>
                </a:cubicBezTo>
                <a:cubicBezTo>
                  <a:pt x="114" y="418"/>
                  <a:pt x="114" y="418"/>
                  <a:pt x="114" y="418"/>
                </a:cubicBezTo>
                <a:cubicBezTo>
                  <a:pt x="117" y="422"/>
                  <a:pt x="119" y="425"/>
                  <a:pt x="122" y="429"/>
                </a:cubicBezTo>
                <a:cubicBezTo>
                  <a:pt x="93" y="476"/>
                  <a:pt x="93" y="476"/>
                  <a:pt x="93" y="476"/>
                </a:cubicBezTo>
                <a:cubicBezTo>
                  <a:pt x="90" y="481"/>
                  <a:pt x="91" y="488"/>
                  <a:pt x="95" y="491"/>
                </a:cubicBezTo>
                <a:cubicBezTo>
                  <a:pt x="123" y="513"/>
                  <a:pt x="123" y="513"/>
                  <a:pt x="123" y="513"/>
                </a:cubicBezTo>
                <a:cubicBezTo>
                  <a:pt x="127" y="517"/>
                  <a:pt x="133" y="516"/>
                  <a:pt x="137" y="512"/>
                </a:cubicBezTo>
                <a:cubicBezTo>
                  <a:pt x="178" y="473"/>
                  <a:pt x="178" y="473"/>
                  <a:pt x="178" y="473"/>
                </a:cubicBezTo>
                <a:cubicBezTo>
                  <a:pt x="182" y="476"/>
                  <a:pt x="187" y="478"/>
                  <a:pt x="191" y="480"/>
                </a:cubicBezTo>
                <a:cubicBezTo>
                  <a:pt x="183" y="536"/>
                  <a:pt x="183" y="536"/>
                  <a:pt x="183" y="536"/>
                </a:cubicBezTo>
                <a:cubicBezTo>
                  <a:pt x="182" y="542"/>
                  <a:pt x="185" y="547"/>
                  <a:pt x="190" y="548"/>
                </a:cubicBezTo>
                <a:cubicBezTo>
                  <a:pt x="225" y="558"/>
                  <a:pt x="225" y="558"/>
                  <a:pt x="225" y="558"/>
                </a:cubicBezTo>
                <a:cubicBezTo>
                  <a:pt x="229" y="560"/>
                  <a:pt x="235" y="557"/>
                  <a:pt x="238" y="552"/>
                </a:cubicBezTo>
                <a:cubicBezTo>
                  <a:pt x="260" y="500"/>
                  <a:pt x="260" y="500"/>
                  <a:pt x="260" y="500"/>
                </a:cubicBezTo>
                <a:cubicBezTo>
                  <a:pt x="262" y="500"/>
                  <a:pt x="265" y="501"/>
                  <a:pt x="268" y="501"/>
                </a:cubicBezTo>
                <a:cubicBezTo>
                  <a:pt x="281" y="554"/>
                  <a:pt x="281" y="554"/>
                  <a:pt x="281" y="554"/>
                </a:cubicBezTo>
                <a:cubicBezTo>
                  <a:pt x="282" y="559"/>
                  <a:pt x="288" y="563"/>
                  <a:pt x="293" y="562"/>
                </a:cubicBezTo>
                <a:cubicBezTo>
                  <a:pt x="328" y="558"/>
                  <a:pt x="328" y="558"/>
                  <a:pt x="328" y="558"/>
                </a:cubicBezTo>
                <a:cubicBezTo>
                  <a:pt x="334" y="558"/>
                  <a:pt x="338" y="553"/>
                  <a:pt x="338" y="547"/>
                </a:cubicBezTo>
                <a:cubicBezTo>
                  <a:pt x="338" y="495"/>
                  <a:pt x="338" y="495"/>
                  <a:pt x="338" y="495"/>
                </a:cubicBezTo>
                <a:cubicBezTo>
                  <a:pt x="343" y="493"/>
                  <a:pt x="348" y="492"/>
                  <a:pt x="353" y="490"/>
                </a:cubicBezTo>
                <a:cubicBezTo>
                  <a:pt x="385" y="533"/>
                  <a:pt x="385" y="533"/>
                  <a:pt x="385" y="533"/>
                </a:cubicBezTo>
                <a:cubicBezTo>
                  <a:pt x="389" y="538"/>
                  <a:pt x="395" y="539"/>
                  <a:pt x="399" y="536"/>
                </a:cubicBezTo>
                <a:cubicBezTo>
                  <a:pt x="430" y="519"/>
                  <a:pt x="430" y="519"/>
                  <a:pt x="430" y="519"/>
                </a:cubicBezTo>
                <a:cubicBezTo>
                  <a:pt x="435" y="516"/>
                  <a:pt x="437" y="510"/>
                  <a:pt x="435" y="505"/>
                </a:cubicBezTo>
                <a:cubicBezTo>
                  <a:pt x="416" y="457"/>
                  <a:pt x="416" y="457"/>
                  <a:pt x="416" y="457"/>
                </a:cubicBezTo>
                <a:cubicBezTo>
                  <a:pt x="420" y="454"/>
                  <a:pt x="425" y="450"/>
                  <a:pt x="429" y="446"/>
                </a:cubicBezTo>
                <a:cubicBezTo>
                  <a:pt x="473" y="474"/>
                  <a:pt x="473" y="474"/>
                  <a:pt x="473" y="474"/>
                </a:cubicBezTo>
                <a:cubicBezTo>
                  <a:pt x="478" y="477"/>
                  <a:pt x="485" y="476"/>
                  <a:pt x="488" y="472"/>
                </a:cubicBezTo>
                <a:cubicBezTo>
                  <a:pt x="510" y="444"/>
                  <a:pt x="510" y="444"/>
                  <a:pt x="510" y="444"/>
                </a:cubicBezTo>
                <a:cubicBezTo>
                  <a:pt x="514" y="441"/>
                  <a:pt x="514" y="434"/>
                  <a:pt x="510" y="430"/>
                </a:cubicBezTo>
                <a:cubicBezTo>
                  <a:pt x="473" y="391"/>
                  <a:pt x="473" y="391"/>
                  <a:pt x="473" y="391"/>
                </a:cubicBezTo>
                <a:cubicBezTo>
                  <a:pt x="476" y="386"/>
                  <a:pt x="479" y="381"/>
                  <a:pt x="481" y="376"/>
                </a:cubicBezTo>
                <a:cubicBezTo>
                  <a:pt x="533" y="384"/>
                  <a:pt x="533" y="384"/>
                  <a:pt x="533" y="384"/>
                </a:cubicBezTo>
                <a:cubicBezTo>
                  <a:pt x="539" y="385"/>
                  <a:pt x="544" y="381"/>
                  <a:pt x="545" y="376"/>
                </a:cubicBezTo>
                <a:lnTo>
                  <a:pt x="555" y="342"/>
                </a:lnTo>
                <a:close/>
                <a:moveTo>
                  <a:pt x="255" y="445"/>
                </a:moveTo>
                <a:cubicBezTo>
                  <a:pt x="274" y="382"/>
                  <a:pt x="274" y="382"/>
                  <a:pt x="274" y="382"/>
                </a:cubicBezTo>
                <a:cubicBezTo>
                  <a:pt x="293" y="384"/>
                  <a:pt x="313" y="381"/>
                  <a:pt x="329" y="372"/>
                </a:cubicBezTo>
                <a:cubicBezTo>
                  <a:pt x="376" y="420"/>
                  <a:pt x="376" y="420"/>
                  <a:pt x="376" y="420"/>
                </a:cubicBezTo>
                <a:cubicBezTo>
                  <a:pt x="341" y="443"/>
                  <a:pt x="298" y="453"/>
                  <a:pt x="255" y="445"/>
                </a:cubicBezTo>
                <a:close/>
                <a:moveTo>
                  <a:pt x="135" y="350"/>
                </a:moveTo>
                <a:cubicBezTo>
                  <a:pt x="199" y="334"/>
                  <a:pt x="199" y="334"/>
                  <a:pt x="199" y="334"/>
                </a:cubicBezTo>
                <a:cubicBezTo>
                  <a:pt x="209" y="351"/>
                  <a:pt x="224" y="364"/>
                  <a:pt x="242" y="373"/>
                </a:cubicBezTo>
                <a:cubicBezTo>
                  <a:pt x="224" y="436"/>
                  <a:pt x="224" y="436"/>
                  <a:pt x="224" y="436"/>
                </a:cubicBezTo>
                <a:cubicBezTo>
                  <a:pt x="183" y="420"/>
                  <a:pt x="152" y="388"/>
                  <a:pt x="135" y="350"/>
                </a:cubicBezTo>
                <a:close/>
                <a:moveTo>
                  <a:pt x="313" y="124"/>
                </a:moveTo>
                <a:cubicBezTo>
                  <a:pt x="295" y="187"/>
                  <a:pt x="295" y="187"/>
                  <a:pt x="295" y="187"/>
                </a:cubicBezTo>
                <a:cubicBezTo>
                  <a:pt x="273" y="184"/>
                  <a:pt x="252" y="189"/>
                  <a:pt x="234" y="200"/>
                </a:cubicBezTo>
                <a:cubicBezTo>
                  <a:pt x="188" y="153"/>
                  <a:pt x="188" y="153"/>
                  <a:pt x="188" y="153"/>
                </a:cubicBezTo>
                <a:cubicBezTo>
                  <a:pt x="223" y="127"/>
                  <a:pt x="268" y="116"/>
                  <a:pt x="313" y="124"/>
                </a:cubicBezTo>
                <a:close/>
                <a:moveTo>
                  <a:pt x="436" y="223"/>
                </a:moveTo>
                <a:cubicBezTo>
                  <a:pt x="372" y="239"/>
                  <a:pt x="372" y="239"/>
                  <a:pt x="372" y="239"/>
                </a:cubicBezTo>
                <a:cubicBezTo>
                  <a:pt x="362" y="221"/>
                  <a:pt x="347" y="205"/>
                  <a:pt x="327" y="196"/>
                </a:cubicBezTo>
                <a:cubicBezTo>
                  <a:pt x="345" y="133"/>
                  <a:pt x="345" y="133"/>
                  <a:pt x="345" y="133"/>
                </a:cubicBezTo>
                <a:cubicBezTo>
                  <a:pt x="388" y="150"/>
                  <a:pt x="419" y="183"/>
                  <a:pt x="436" y="223"/>
                </a:cubicBezTo>
                <a:close/>
                <a:moveTo>
                  <a:pt x="382" y="271"/>
                </a:moveTo>
                <a:cubicBezTo>
                  <a:pt x="445" y="255"/>
                  <a:pt x="445" y="255"/>
                  <a:pt x="445" y="255"/>
                </a:cubicBezTo>
                <a:cubicBezTo>
                  <a:pt x="449" y="279"/>
                  <a:pt x="448" y="305"/>
                  <a:pt x="441" y="330"/>
                </a:cubicBezTo>
                <a:cubicBezTo>
                  <a:pt x="433" y="357"/>
                  <a:pt x="419" y="380"/>
                  <a:pt x="401" y="399"/>
                </a:cubicBezTo>
                <a:cubicBezTo>
                  <a:pt x="356" y="352"/>
                  <a:pt x="356" y="352"/>
                  <a:pt x="356" y="352"/>
                </a:cubicBezTo>
                <a:cubicBezTo>
                  <a:pt x="366" y="341"/>
                  <a:pt x="374" y="327"/>
                  <a:pt x="379" y="312"/>
                </a:cubicBezTo>
                <a:cubicBezTo>
                  <a:pt x="383" y="298"/>
                  <a:pt x="384" y="284"/>
                  <a:pt x="382" y="271"/>
                </a:cubicBezTo>
                <a:close/>
                <a:moveTo>
                  <a:pt x="325" y="296"/>
                </a:moveTo>
                <a:cubicBezTo>
                  <a:pt x="319" y="319"/>
                  <a:pt x="295" y="332"/>
                  <a:pt x="273" y="325"/>
                </a:cubicBezTo>
                <a:cubicBezTo>
                  <a:pt x="250" y="319"/>
                  <a:pt x="237" y="295"/>
                  <a:pt x="243" y="273"/>
                </a:cubicBezTo>
                <a:cubicBezTo>
                  <a:pt x="250" y="250"/>
                  <a:pt x="274" y="237"/>
                  <a:pt x="296" y="244"/>
                </a:cubicBezTo>
                <a:cubicBezTo>
                  <a:pt x="319" y="250"/>
                  <a:pt x="332" y="274"/>
                  <a:pt x="325" y="296"/>
                </a:cubicBezTo>
                <a:close/>
                <a:moveTo>
                  <a:pt x="188" y="302"/>
                </a:moveTo>
                <a:cubicBezTo>
                  <a:pt x="125" y="318"/>
                  <a:pt x="125" y="318"/>
                  <a:pt x="125" y="318"/>
                </a:cubicBezTo>
                <a:cubicBezTo>
                  <a:pt x="119" y="293"/>
                  <a:pt x="120" y="266"/>
                  <a:pt x="128" y="239"/>
                </a:cubicBezTo>
                <a:cubicBezTo>
                  <a:pt x="135" y="215"/>
                  <a:pt x="147" y="193"/>
                  <a:pt x="163" y="175"/>
                </a:cubicBezTo>
                <a:cubicBezTo>
                  <a:pt x="209" y="222"/>
                  <a:pt x="209" y="222"/>
                  <a:pt x="209" y="222"/>
                </a:cubicBezTo>
                <a:cubicBezTo>
                  <a:pt x="200" y="232"/>
                  <a:pt x="194" y="244"/>
                  <a:pt x="190" y="257"/>
                </a:cubicBezTo>
                <a:cubicBezTo>
                  <a:pt x="186" y="273"/>
                  <a:pt x="185" y="288"/>
                  <a:pt x="188" y="302"/>
                </a:cubicBezTo>
                <a:close/>
              </a:path>
            </a:pathLst>
          </a:custGeom>
          <a:solidFill>
            <a:schemeClr val="accent1"/>
          </a:solidFill>
          <a:ln>
            <a:noFill/>
          </a:ln>
          <a:extLst/>
        </p:spPr>
        <p:txBody>
          <a:bodyPr vert="horz" wrap="square" lIns="68585" tIns="34293" rIns="68585" bIns="34293" numCol="1" anchor="t" anchorCtr="0" compatLnSpc="1">
            <a:prstTxWarp prst="textNoShape">
              <a:avLst/>
            </a:prstTxWarp>
          </a:bodyPr>
          <a:lstStyle/>
          <a:p>
            <a:endParaRPr lang="en-US" sz="1013"/>
          </a:p>
        </p:txBody>
      </p:sp>
      <p:sp>
        <p:nvSpPr>
          <p:cNvPr id="22" name="Rectangle 22"/>
          <p:cNvSpPr/>
          <p:nvPr/>
        </p:nvSpPr>
        <p:spPr>
          <a:xfrm>
            <a:off x="390948" y="1497028"/>
            <a:ext cx="4181648" cy="1187633"/>
          </a:xfrm>
          <a:prstGeom prst="rect">
            <a:avLst/>
          </a:prstGeom>
        </p:spPr>
        <p:txBody>
          <a:bodyPr wrap="square">
            <a:spAutoFit/>
          </a:bodyPr>
          <a:lstStyle/>
          <a:p>
            <a:pPr>
              <a:lnSpc>
                <a:spcPct val="130000"/>
              </a:lnSpc>
            </a:pPr>
            <a:r>
              <a:rPr lang="en-US" sz="13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Informations</a:t>
            </a:r>
          </a:p>
          <a:p>
            <a:pPr>
              <a:lnSpc>
                <a:spcPct val="130000"/>
              </a:lnSpc>
            </a:pPr>
            <a:endParaRPr lang="en-US" sz="825">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825">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 maintainable leadership with team building internal or "organic" sources. Globally deploy enterprise-wide vortals for magnetic quality vectors. </a:t>
            </a:r>
          </a:p>
        </p:txBody>
      </p:sp>
      <p:sp>
        <p:nvSpPr>
          <p:cNvPr id="23" name="TextBox 22"/>
          <p:cNvSpPr txBox="1"/>
          <p:nvPr/>
        </p:nvSpPr>
        <p:spPr>
          <a:xfrm>
            <a:off x="462722" y="1118980"/>
            <a:ext cx="1656055" cy="236306"/>
          </a:xfrm>
          <a:prstGeom prst="roundRect">
            <a:avLst/>
          </a:prstGeom>
          <a:solidFill>
            <a:schemeClr val="accent2"/>
          </a:solidFill>
        </p:spPr>
        <p:txBody>
          <a:bodyPr wrap="none" rtlCol="0">
            <a:spAutoFit/>
          </a:bodyPr>
          <a:lstStyle/>
          <a:p>
            <a:r>
              <a:rPr lang="en-US" sz="788" dirty="0">
                <a:solidFill>
                  <a:schemeClr val="bg1"/>
                </a:solidFill>
                <a:latin typeface="Open Sans" panose="020B0606030504020204" pitchFamily="34" charset="0"/>
                <a:ea typeface="Open Sans" panose="020B0606030504020204" pitchFamily="34" charset="0"/>
                <a:cs typeface="Open Sans" panose="020B0606030504020204" pitchFamily="34" charset="0"/>
              </a:rPr>
              <a:t>Marketing &amp; Management Team</a:t>
            </a:r>
          </a:p>
        </p:txBody>
      </p:sp>
      <p:sp>
        <p:nvSpPr>
          <p:cNvPr id="24" name="Rectangle 26"/>
          <p:cNvSpPr/>
          <p:nvPr/>
        </p:nvSpPr>
        <p:spPr>
          <a:xfrm>
            <a:off x="944873" y="2794998"/>
            <a:ext cx="3627722" cy="1907830"/>
          </a:xfrm>
          <a:prstGeom prst="rect">
            <a:avLst/>
          </a:prstGeom>
        </p:spPr>
        <p:txBody>
          <a:bodyPr wrap="square">
            <a:spAutoFit/>
          </a:bodyPr>
          <a:lstStyle/>
          <a:p>
            <a:pPr marL="128605" indent="-128605">
              <a:lnSpc>
                <a:spcPct val="130000"/>
              </a:lnSpc>
              <a:buFont typeface="Wingdings" panose="05000000000000000000" pitchFamily="2" charset="2"/>
              <a:buChar char="ü"/>
            </a:pPr>
            <a:r>
              <a:rPr lang="en-US" sz="825">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Aunleash flexible technology whereas equity invested internal or "organic" sources. Collaboratively disintermediate maintainable leadership with team</a:t>
            </a:r>
          </a:p>
          <a:p>
            <a:pPr marL="128605" indent="-128605">
              <a:lnSpc>
                <a:spcPct val="130000"/>
              </a:lnSpc>
              <a:buFont typeface="Wingdings" panose="05000000000000000000" pitchFamily="2" charset="2"/>
              <a:buChar char="ü"/>
            </a:pPr>
            <a:endParaRPr lang="en-US" sz="825">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marL="128605" indent="-128605">
              <a:lnSpc>
                <a:spcPct val="130000"/>
              </a:lnSpc>
              <a:buFont typeface="Wingdings" panose="05000000000000000000" pitchFamily="2" charset="2"/>
              <a:buChar char="ü"/>
            </a:pPr>
            <a:r>
              <a:rPr lang="en-US" sz="825">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Aunleash flexible technology whereas equity invested internal or "organic" sources. Collaboratively disintermediate maintainable leadership with team</a:t>
            </a:r>
          </a:p>
          <a:p>
            <a:pPr marL="128605" indent="-128605">
              <a:lnSpc>
                <a:spcPct val="130000"/>
              </a:lnSpc>
              <a:buFont typeface="Wingdings" panose="05000000000000000000" pitchFamily="2" charset="2"/>
              <a:buChar char="ü"/>
            </a:pPr>
            <a:endParaRPr lang="en-US" sz="825">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marL="128605" indent="-128605">
              <a:lnSpc>
                <a:spcPct val="130000"/>
              </a:lnSpc>
              <a:buFont typeface="Wingdings" panose="05000000000000000000" pitchFamily="2" charset="2"/>
              <a:buChar char="ü"/>
            </a:pPr>
            <a:r>
              <a:rPr lang="en-US" sz="825">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Aunleash flexible technology whereas equity invested internal or "organic" sources. Collaboratively disintermediate maintainable leadership with team</a:t>
            </a:r>
          </a:p>
        </p:txBody>
      </p:sp>
    </p:spTree>
    <p:extLst>
      <p:ext uri="{BB962C8B-B14F-4D97-AF65-F5344CB8AC3E}">
        <p14:creationId xmlns:p14="http://schemas.microsoft.com/office/powerpoint/2010/main" val="242415050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750"/>
                                        <p:tgtEl>
                                          <p:spTgt spid="8"/>
                                        </p:tgtEl>
                                      </p:cBhvr>
                                    </p:animEffect>
                                    <p:anim calcmode="lin" valueType="num">
                                      <p:cBhvr>
                                        <p:cTn id="18" dur="750" fill="hold"/>
                                        <p:tgtEl>
                                          <p:spTgt spid="8"/>
                                        </p:tgtEl>
                                        <p:attrNameLst>
                                          <p:attrName>ppt_x</p:attrName>
                                        </p:attrNameLst>
                                      </p:cBhvr>
                                      <p:tavLst>
                                        <p:tav tm="0">
                                          <p:val>
                                            <p:strVal val="#ppt_x"/>
                                          </p:val>
                                        </p:tav>
                                        <p:tav tm="100000">
                                          <p:val>
                                            <p:strVal val="#ppt_x"/>
                                          </p:val>
                                        </p:tav>
                                      </p:tavLst>
                                    </p:anim>
                                    <p:anim calcmode="lin" valueType="num">
                                      <p:cBhvr>
                                        <p:cTn id="19" dur="75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750"/>
                                        <p:tgtEl>
                                          <p:spTgt spid="9"/>
                                        </p:tgtEl>
                                      </p:cBhvr>
                                    </p:animEffect>
                                    <p:anim calcmode="lin" valueType="num">
                                      <p:cBhvr>
                                        <p:cTn id="23" dur="750" fill="hold"/>
                                        <p:tgtEl>
                                          <p:spTgt spid="9"/>
                                        </p:tgtEl>
                                        <p:attrNameLst>
                                          <p:attrName>ppt_x</p:attrName>
                                        </p:attrNameLst>
                                      </p:cBhvr>
                                      <p:tavLst>
                                        <p:tav tm="0">
                                          <p:val>
                                            <p:strVal val="#ppt_x"/>
                                          </p:val>
                                        </p:tav>
                                        <p:tav tm="100000">
                                          <p:val>
                                            <p:strVal val="#ppt_x"/>
                                          </p:val>
                                        </p:tav>
                                      </p:tavLst>
                                    </p:anim>
                                    <p:anim calcmode="lin" valueType="num">
                                      <p:cBhvr>
                                        <p:cTn id="24" dur="75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750"/>
                                        <p:tgtEl>
                                          <p:spTgt spid="10"/>
                                        </p:tgtEl>
                                      </p:cBhvr>
                                    </p:animEffect>
                                    <p:anim calcmode="lin" valueType="num">
                                      <p:cBhvr>
                                        <p:cTn id="28" dur="750" fill="hold"/>
                                        <p:tgtEl>
                                          <p:spTgt spid="10"/>
                                        </p:tgtEl>
                                        <p:attrNameLst>
                                          <p:attrName>ppt_x</p:attrName>
                                        </p:attrNameLst>
                                      </p:cBhvr>
                                      <p:tavLst>
                                        <p:tav tm="0">
                                          <p:val>
                                            <p:strVal val="#ppt_x"/>
                                          </p:val>
                                        </p:tav>
                                        <p:tav tm="100000">
                                          <p:val>
                                            <p:strVal val="#ppt_x"/>
                                          </p:val>
                                        </p:tav>
                                      </p:tavLst>
                                    </p:anim>
                                    <p:anim calcmode="lin" valueType="num">
                                      <p:cBhvr>
                                        <p:cTn id="29" dur="75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750"/>
                                        <p:tgtEl>
                                          <p:spTgt spid="11"/>
                                        </p:tgtEl>
                                      </p:cBhvr>
                                    </p:animEffect>
                                    <p:anim calcmode="lin" valueType="num">
                                      <p:cBhvr>
                                        <p:cTn id="33" dur="750" fill="hold"/>
                                        <p:tgtEl>
                                          <p:spTgt spid="11"/>
                                        </p:tgtEl>
                                        <p:attrNameLst>
                                          <p:attrName>ppt_x</p:attrName>
                                        </p:attrNameLst>
                                      </p:cBhvr>
                                      <p:tavLst>
                                        <p:tav tm="0">
                                          <p:val>
                                            <p:strVal val="#ppt_x"/>
                                          </p:val>
                                        </p:tav>
                                        <p:tav tm="100000">
                                          <p:val>
                                            <p:strVal val="#ppt_x"/>
                                          </p:val>
                                        </p:tav>
                                      </p:tavLst>
                                    </p:anim>
                                    <p:anim calcmode="lin" valueType="num">
                                      <p:cBhvr>
                                        <p:cTn id="34" dur="75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750"/>
                                        <p:tgtEl>
                                          <p:spTgt spid="12"/>
                                        </p:tgtEl>
                                      </p:cBhvr>
                                    </p:animEffect>
                                    <p:anim calcmode="lin" valueType="num">
                                      <p:cBhvr>
                                        <p:cTn id="38" dur="750" fill="hold"/>
                                        <p:tgtEl>
                                          <p:spTgt spid="12"/>
                                        </p:tgtEl>
                                        <p:attrNameLst>
                                          <p:attrName>ppt_x</p:attrName>
                                        </p:attrNameLst>
                                      </p:cBhvr>
                                      <p:tavLst>
                                        <p:tav tm="0">
                                          <p:val>
                                            <p:strVal val="#ppt_x"/>
                                          </p:val>
                                        </p:tav>
                                        <p:tav tm="100000">
                                          <p:val>
                                            <p:strVal val="#ppt_x"/>
                                          </p:val>
                                        </p:tav>
                                      </p:tavLst>
                                    </p:anim>
                                    <p:anim calcmode="lin" valueType="num">
                                      <p:cBhvr>
                                        <p:cTn id="39" dur="75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750"/>
                                        <p:tgtEl>
                                          <p:spTgt spid="13"/>
                                        </p:tgtEl>
                                      </p:cBhvr>
                                    </p:animEffect>
                                    <p:anim calcmode="lin" valueType="num">
                                      <p:cBhvr>
                                        <p:cTn id="43" dur="750" fill="hold"/>
                                        <p:tgtEl>
                                          <p:spTgt spid="13"/>
                                        </p:tgtEl>
                                        <p:attrNameLst>
                                          <p:attrName>ppt_x</p:attrName>
                                        </p:attrNameLst>
                                      </p:cBhvr>
                                      <p:tavLst>
                                        <p:tav tm="0">
                                          <p:val>
                                            <p:strVal val="#ppt_x"/>
                                          </p:val>
                                        </p:tav>
                                        <p:tav tm="100000">
                                          <p:val>
                                            <p:strVal val="#ppt_x"/>
                                          </p:val>
                                        </p:tav>
                                      </p:tavLst>
                                    </p:anim>
                                    <p:anim calcmode="lin" valueType="num">
                                      <p:cBhvr>
                                        <p:cTn id="44" dur="75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750"/>
                                        <p:tgtEl>
                                          <p:spTgt spid="14"/>
                                        </p:tgtEl>
                                      </p:cBhvr>
                                    </p:animEffect>
                                    <p:anim calcmode="lin" valueType="num">
                                      <p:cBhvr>
                                        <p:cTn id="48" dur="750" fill="hold"/>
                                        <p:tgtEl>
                                          <p:spTgt spid="14"/>
                                        </p:tgtEl>
                                        <p:attrNameLst>
                                          <p:attrName>ppt_x</p:attrName>
                                        </p:attrNameLst>
                                      </p:cBhvr>
                                      <p:tavLst>
                                        <p:tav tm="0">
                                          <p:val>
                                            <p:strVal val="#ppt_x"/>
                                          </p:val>
                                        </p:tav>
                                        <p:tav tm="100000">
                                          <p:val>
                                            <p:strVal val="#ppt_x"/>
                                          </p:val>
                                        </p:tav>
                                      </p:tavLst>
                                    </p:anim>
                                    <p:anim calcmode="lin" valueType="num">
                                      <p:cBhvr>
                                        <p:cTn id="49" dur="75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750"/>
                                        <p:tgtEl>
                                          <p:spTgt spid="15"/>
                                        </p:tgtEl>
                                      </p:cBhvr>
                                    </p:animEffect>
                                    <p:anim calcmode="lin" valueType="num">
                                      <p:cBhvr>
                                        <p:cTn id="53" dur="750" fill="hold"/>
                                        <p:tgtEl>
                                          <p:spTgt spid="15"/>
                                        </p:tgtEl>
                                        <p:attrNameLst>
                                          <p:attrName>ppt_x</p:attrName>
                                        </p:attrNameLst>
                                      </p:cBhvr>
                                      <p:tavLst>
                                        <p:tav tm="0">
                                          <p:val>
                                            <p:strVal val="#ppt_x"/>
                                          </p:val>
                                        </p:tav>
                                        <p:tav tm="100000">
                                          <p:val>
                                            <p:strVal val="#ppt_x"/>
                                          </p:val>
                                        </p:tav>
                                      </p:tavLst>
                                    </p:anim>
                                    <p:anim calcmode="lin" valueType="num">
                                      <p:cBhvr>
                                        <p:cTn id="54" dur="75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750"/>
                                        <p:tgtEl>
                                          <p:spTgt spid="16"/>
                                        </p:tgtEl>
                                      </p:cBhvr>
                                    </p:animEffect>
                                    <p:anim calcmode="lin" valueType="num">
                                      <p:cBhvr>
                                        <p:cTn id="58" dur="750" fill="hold"/>
                                        <p:tgtEl>
                                          <p:spTgt spid="16"/>
                                        </p:tgtEl>
                                        <p:attrNameLst>
                                          <p:attrName>ppt_x</p:attrName>
                                        </p:attrNameLst>
                                      </p:cBhvr>
                                      <p:tavLst>
                                        <p:tav tm="0">
                                          <p:val>
                                            <p:strVal val="#ppt_x"/>
                                          </p:val>
                                        </p:tav>
                                        <p:tav tm="100000">
                                          <p:val>
                                            <p:strVal val="#ppt_x"/>
                                          </p:val>
                                        </p:tav>
                                      </p:tavLst>
                                    </p:anim>
                                    <p:anim calcmode="lin" valueType="num">
                                      <p:cBhvr>
                                        <p:cTn id="59" dur="75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750"/>
                                        <p:tgtEl>
                                          <p:spTgt spid="17"/>
                                        </p:tgtEl>
                                      </p:cBhvr>
                                    </p:animEffect>
                                    <p:anim calcmode="lin" valueType="num">
                                      <p:cBhvr>
                                        <p:cTn id="63" dur="750" fill="hold"/>
                                        <p:tgtEl>
                                          <p:spTgt spid="17"/>
                                        </p:tgtEl>
                                        <p:attrNameLst>
                                          <p:attrName>ppt_x</p:attrName>
                                        </p:attrNameLst>
                                      </p:cBhvr>
                                      <p:tavLst>
                                        <p:tav tm="0">
                                          <p:val>
                                            <p:strVal val="#ppt_x"/>
                                          </p:val>
                                        </p:tav>
                                        <p:tav tm="100000">
                                          <p:val>
                                            <p:strVal val="#ppt_x"/>
                                          </p:val>
                                        </p:tav>
                                      </p:tavLst>
                                    </p:anim>
                                    <p:anim calcmode="lin" valueType="num">
                                      <p:cBhvr>
                                        <p:cTn id="64" dur="750" fill="hold"/>
                                        <p:tgtEl>
                                          <p:spTgt spid="1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750"/>
                                        <p:tgtEl>
                                          <p:spTgt spid="18"/>
                                        </p:tgtEl>
                                      </p:cBhvr>
                                    </p:animEffect>
                                    <p:anim calcmode="lin" valueType="num">
                                      <p:cBhvr>
                                        <p:cTn id="68" dur="750" fill="hold"/>
                                        <p:tgtEl>
                                          <p:spTgt spid="18"/>
                                        </p:tgtEl>
                                        <p:attrNameLst>
                                          <p:attrName>ppt_x</p:attrName>
                                        </p:attrNameLst>
                                      </p:cBhvr>
                                      <p:tavLst>
                                        <p:tav tm="0">
                                          <p:val>
                                            <p:strVal val="#ppt_x"/>
                                          </p:val>
                                        </p:tav>
                                        <p:tav tm="100000">
                                          <p:val>
                                            <p:strVal val="#ppt_x"/>
                                          </p:val>
                                        </p:tav>
                                      </p:tavLst>
                                    </p:anim>
                                    <p:anim calcmode="lin" valueType="num">
                                      <p:cBhvr>
                                        <p:cTn id="69" dur="750" fill="hold"/>
                                        <p:tgtEl>
                                          <p:spTgt spid="1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750"/>
                                        <p:tgtEl>
                                          <p:spTgt spid="19"/>
                                        </p:tgtEl>
                                      </p:cBhvr>
                                    </p:animEffect>
                                    <p:anim calcmode="lin" valueType="num">
                                      <p:cBhvr>
                                        <p:cTn id="73" dur="750" fill="hold"/>
                                        <p:tgtEl>
                                          <p:spTgt spid="19"/>
                                        </p:tgtEl>
                                        <p:attrNameLst>
                                          <p:attrName>ppt_x</p:attrName>
                                        </p:attrNameLst>
                                      </p:cBhvr>
                                      <p:tavLst>
                                        <p:tav tm="0">
                                          <p:val>
                                            <p:strVal val="#ppt_x"/>
                                          </p:val>
                                        </p:tav>
                                        <p:tav tm="100000">
                                          <p:val>
                                            <p:strVal val="#ppt_x"/>
                                          </p:val>
                                        </p:tav>
                                      </p:tavLst>
                                    </p:anim>
                                    <p:anim calcmode="lin" valueType="num">
                                      <p:cBhvr>
                                        <p:cTn id="74" dur="75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750"/>
                                        <p:tgtEl>
                                          <p:spTgt spid="20"/>
                                        </p:tgtEl>
                                      </p:cBhvr>
                                    </p:animEffect>
                                    <p:anim calcmode="lin" valueType="num">
                                      <p:cBhvr>
                                        <p:cTn id="78" dur="750" fill="hold"/>
                                        <p:tgtEl>
                                          <p:spTgt spid="20"/>
                                        </p:tgtEl>
                                        <p:attrNameLst>
                                          <p:attrName>ppt_x</p:attrName>
                                        </p:attrNameLst>
                                      </p:cBhvr>
                                      <p:tavLst>
                                        <p:tav tm="0">
                                          <p:val>
                                            <p:strVal val="#ppt_x"/>
                                          </p:val>
                                        </p:tav>
                                        <p:tav tm="100000">
                                          <p:val>
                                            <p:strVal val="#ppt_x"/>
                                          </p:val>
                                        </p:tav>
                                      </p:tavLst>
                                    </p:anim>
                                    <p:anim calcmode="lin" valueType="num">
                                      <p:cBhvr>
                                        <p:cTn id="79" dur="750" fill="hold"/>
                                        <p:tgtEl>
                                          <p:spTgt spid="2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750"/>
                                        <p:tgtEl>
                                          <p:spTgt spid="21"/>
                                        </p:tgtEl>
                                      </p:cBhvr>
                                    </p:animEffect>
                                    <p:anim calcmode="lin" valueType="num">
                                      <p:cBhvr>
                                        <p:cTn id="83" dur="750" fill="hold"/>
                                        <p:tgtEl>
                                          <p:spTgt spid="21"/>
                                        </p:tgtEl>
                                        <p:attrNameLst>
                                          <p:attrName>ppt_x</p:attrName>
                                        </p:attrNameLst>
                                      </p:cBhvr>
                                      <p:tavLst>
                                        <p:tav tm="0">
                                          <p:val>
                                            <p:strVal val="#ppt_x"/>
                                          </p:val>
                                        </p:tav>
                                        <p:tav tm="100000">
                                          <p:val>
                                            <p:strVal val="#ppt_x"/>
                                          </p:val>
                                        </p:tav>
                                      </p:tavLst>
                                    </p:anim>
                                    <p:anim calcmode="lin" valueType="num">
                                      <p:cBhvr>
                                        <p:cTn id="84" dur="750" fill="hold"/>
                                        <p:tgtEl>
                                          <p:spTgt spid="2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750"/>
                                        <p:tgtEl>
                                          <p:spTgt spid="22"/>
                                        </p:tgtEl>
                                      </p:cBhvr>
                                    </p:animEffect>
                                    <p:anim calcmode="lin" valueType="num">
                                      <p:cBhvr>
                                        <p:cTn id="88" dur="750" fill="hold"/>
                                        <p:tgtEl>
                                          <p:spTgt spid="22"/>
                                        </p:tgtEl>
                                        <p:attrNameLst>
                                          <p:attrName>ppt_x</p:attrName>
                                        </p:attrNameLst>
                                      </p:cBhvr>
                                      <p:tavLst>
                                        <p:tav tm="0">
                                          <p:val>
                                            <p:strVal val="#ppt_x"/>
                                          </p:val>
                                        </p:tav>
                                        <p:tav tm="100000">
                                          <p:val>
                                            <p:strVal val="#ppt_x"/>
                                          </p:val>
                                        </p:tav>
                                      </p:tavLst>
                                    </p:anim>
                                    <p:anim calcmode="lin" valueType="num">
                                      <p:cBhvr>
                                        <p:cTn id="89" dur="750" fill="hold"/>
                                        <p:tgtEl>
                                          <p:spTgt spid="2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750"/>
                                        <p:tgtEl>
                                          <p:spTgt spid="23"/>
                                        </p:tgtEl>
                                      </p:cBhvr>
                                    </p:animEffect>
                                    <p:anim calcmode="lin" valueType="num">
                                      <p:cBhvr>
                                        <p:cTn id="93" dur="750" fill="hold"/>
                                        <p:tgtEl>
                                          <p:spTgt spid="23"/>
                                        </p:tgtEl>
                                        <p:attrNameLst>
                                          <p:attrName>ppt_x</p:attrName>
                                        </p:attrNameLst>
                                      </p:cBhvr>
                                      <p:tavLst>
                                        <p:tav tm="0">
                                          <p:val>
                                            <p:strVal val="#ppt_x"/>
                                          </p:val>
                                        </p:tav>
                                        <p:tav tm="100000">
                                          <p:val>
                                            <p:strVal val="#ppt_x"/>
                                          </p:val>
                                        </p:tav>
                                      </p:tavLst>
                                    </p:anim>
                                    <p:anim calcmode="lin" valueType="num">
                                      <p:cBhvr>
                                        <p:cTn id="94" dur="750" fill="hold"/>
                                        <p:tgtEl>
                                          <p:spTgt spid="2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750"/>
                                        <p:tgtEl>
                                          <p:spTgt spid="24"/>
                                        </p:tgtEl>
                                      </p:cBhvr>
                                    </p:animEffect>
                                    <p:anim calcmode="lin" valueType="num">
                                      <p:cBhvr>
                                        <p:cTn id="98" dur="750" fill="hold"/>
                                        <p:tgtEl>
                                          <p:spTgt spid="24"/>
                                        </p:tgtEl>
                                        <p:attrNameLst>
                                          <p:attrName>ppt_x</p:attrName>
                                        </p:attrNameLst>
                                      </p:cBhvr>
                                      <p:tavLst>
                                        <p:tav tm="0">
                                          <p:val>
                                            <p:strVal val="#ppt_x"/>
                                          </p:val>
                                        </p:tav>
                                        <p:tav tm="100000">
                                          <p:val>
                                            <p:strVal val="#ppt_x"/>
                                          </p:val>
                                        </p:tav>
                                      </p:tavLst>
                                    </p:anim>
                                    <p:anim calcmode="lin" valueType="num">
                                      <p:cBhvr>
                                        <p:cTn id="99"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animBg="1"/>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716016" y="1595102"/>
            <a:ext cx="1078632" cy="10792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813699" y="1595102"/>
            <a:ext cx="2862758" cy="10792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Rectangle 24"/>
          <p:cNvSpPr>
            <a:spLocks noChangeArrowheads="1"/>
          </p:cNvSpPr>
          <p:nvPr/>
        </p:nvSpPr>
        <p:spPr bwMode="auto">
          <a:xfrm>
            <a:off x="5957714" y="1695025"/>
            <a:ext cx="2574727" cy="882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lnSpc>
                <a:spcPct val="130000"/>
              </a:lnSpc>
            </a:pP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9" name="矩形 18"/>
          <p:cNvSpPr/>
          <p:nvPr/>
        </p:nvSpPr>
        <p:spPr>
          <a:xfrm>
            <a:off x="4716016" y="2822680"/>
            <a:ext cx="1078632" cy="10792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813699" y="2822680"/>
            <a:ext cx="2862758" cy="10792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ctangle 24"/>
          <p:cNvSpPr>
            <a:spLocks noChangeArrowheads="1"/>
          </p:cNvSpPr>
          <p:nvPr/>
        </p:nvSpPr>
        <p:spPr bwMode="auto">
          <a:xfrm>
            <a:off x="5957714" y="2922602"/>
            <a:ext cx="2574727" cy="882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lnSpc>
                <a:spcPct val="130000"/>
              </a:lnSpc>
            </a:pP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22" name="矩形 21"/>
          <p:cNvSpPr/>
          <p:nvPr/>
        </p:nvSpPr>
        <p:spPr>
          <a:xfrm>
            <a:off x="686735" y="1595102"/>
            <a:ext cx="3814915" cy="230687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4"/>
          <p:cNvSpPr>
            <a:spLocks noEditPoints="1"/>
          </p:cNvSpPr>
          <p:nvPr/>
        </p:nvSpPr>
        <p:spPr bwMode="auto">
          <a:xfrm>
            <a:off x="5144747" y="2001078"/>
            <a:ext cx="221171" cy="267346"/>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9"/>
          <p:cNvSpPr>
            <a:spLocks noEditPoints="1"/>
          </p:cNvSpPr>
          <p:nvPr/>
        </p:nvSpPr>
        <p:spPr bwMode="auto">
          <a:xfrm>
            <a:off x="5122146" y="3227444"/>
            <a:ext cx="267181" cy="269769"/>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58543613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6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80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par>
                                <p:cTn id="20" presetID="22" presetClass="entr" presetSubtype="8" fill="hold" grpId="0" nodeType="withEffect" nodePh="1">
                                  <p:stCondLst>
                                    <p:cond delay="1100"/>
                                  </p:stCondLst>
                                  <p:endCondLst>
                                    <p:cond evt="begin" delay="0">
                                      <p:tn val="20"/>
                                    </p:cond>
                                  </p:end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par>
                                <p:cTn id="23" presetID="12" presetClass="entr" presetSubtype="2" fill="hold" grpId="0" nodeType="withEffect">
                                  <p:stCondLst>
                                    <p:cond delay="110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ppt_x</p:attrName>
                                        </p:attrNameLst>
                                      </p:cBhvr>
                                      <p:tavLst>
                                        <p:tav tm="0">
                                          <p:val>
                                            <p:strVal val="#ppt_x+#ppt_w*1.125000"/>
                                          </p:val>
                                        </p:tav>
                                        <p:tav tm="100000">
                                          <p:val>
                                            <p:strVal val="#ppt_x"/>
                                          </p:val>
                                        </p:tav>
                                      </p:tavLst>
                                    </p:anim>
                                    <p:animEffect transition="in" filter="wipe(left)">
                                      <p:cBhvr>
                                        <p:cTn id="26" dur="500"/>
                                        <p:tgtEl>
                                          <p:spTgt spid="18"/>
                                        </p:tgtEl>
                                      </p:cBhvr>
                                    </p:animEffect>
                                  </p:childTnLst>
                                </p:cTn>
                              </p:par>
                              <p:par>
                                <p:cTn id="27" presetID="53" presetClass="entr" presetSubtype="16" fill="hold" grpId="0" nodeType="withEffect">
                                  <p:stCondLst>
                                    <p:cond delay="60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grpId="0" nodeType="withEffect">
                                  <p:stCondLst>
                                    <p:cond delay="80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par>
                                <p:cTn id="37" presetID="22" presetClass="entr" presetSubtype="8" fill="hold" grpId="0" nodeType="withEffect" nodePh="1">
                                  <p:stCondLst>
                                    <p:cond delay="1100"/>
                                  </p:stCondLst>
                                  <p:endCondLst>
                                    <p:cond evt="begin" delay="0">
                                      <p:tn val="37"/>
                                    </p:cond>
                                  </p:end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par>
                                <p:cTn id="40" presetID="12" presetClass="entr" presetSubtype="2" fill="hold" grpId="0" nodeType="withEffect">
                                  <p:stCondLst>
                                    <p:cond delay="110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p:tgtEl>
                                          <p:spTgt spid="21"/>
                                        </p:tgtEl>
                                        <p:attrNameLst>
                                          <p:attrName>ppt_x</p:attrName>
                                        </p:attrNameLst>
                                      </p:cBhvr>
                                      <p:tavLst>
                                        <p:tav tm="0">
                                          <p:val>
                                            <p:strVal val="#ppt_x+#ppt_w*1.125000"/>
                                          </p:val>
                                        </p:tav>
                                        <p:tav tm="100000">
                                          <p:val>
                                            <p:strVal val="#ppt_x"/>
                                          </p:val>
                                        </p:tav>
                                      </p:tavLst>
                                    </p:anim>
                                    <p:animEffect transition="in" filter="wipe(left)">
                                      <p:cBhvr>
                                        <p:cTn id="4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animBg="1"/>
      <p:bldP spid="20" grpId="0"/>
      <p:bldP spid="21" grpId="0"/>
      <p:bldP spid="22" grpId="0" animBg="1"/>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hart 10"/>
          <p:cNvGraphicFramePr/>
          <p:nvPr>
            <p:extLst/>
          </p:nvPr>
        </p:nvGraphicFramePr>
        <p:xfrm>
          <a:off x="685800" y="1200944"/>
          <a:ext cx="7772400" cy="1742411"/>
        </p:xfrm>
        <a:graphic>
          <a:graphicData uri="http://schemas.openxmlformats.org/drawingml/2006/chart">
            <c:chart xmlns:c="http://schemas.openxmlformats.org/drawingml/2006/chart" xmlns:r="http://schemas.openxmlformats.org/officeDocument/2006/relationships" r:id="rId3"/>
          </a:graphicData>
        </a:graphic>
      </p:graphicFrame>
      <p:sp>
        <p:nvSpPr>
          <p:cNvPr id="12" name="Rounded Rectangle 11"/>
          <p:cNvSpPr/>
          <p:nvPr/>
        </p:nvSpPr>
        <p:spPr>
          <a:xfrm>
            <a:off x="1435600" y="3146700"/>
            <a:ext cx="474479" cy="474479"/>
          </a:xfrm>
          <a:prstGeom prst="roundRect">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a:solidFill>
                  <a:schemeClr val="bg1"/>
                </a:solidFill>
                <a:latin typeface="Arial" panose="020B0604020202020204" pitchFamily="34" charset="0"/>
                <a:ea typeface="微软雅黑" panose="020B0503020204020204" pitchFamily="34" charset="-122"/>
                <a:sym typeface="Arial" panose="020B0604020202020204" pitchFamily="34" charset="0"/>
              </a:rPr>
              <a:t>A</a:t>
            </a:r>
            <a:endParaRPr lang="en-US" sz="13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2"/>
          <p:cNvSpPr txBox="1"/>
          <p:nvPr/>
        </p:nvSpPr>
        <p:spPr>
          <a:xfrm>
            <a:off x="1982619" y="3233898"/>
            <a:ext cx="1449039" cy="438582"/>
          </a:xfrm>
          <a:prstGeom prst="rect">
            <a:avLst/>
          </a:prstGeom>
          <a:noFill/>
        </p:spPr>
        <p:txBody>
          <a:bodyPr wrap="square" rtlCol="0">
            <a:spAutoFit/>
          </a:bodyPr>
          <a:lstStyle/>
          <a:p>
            <a:r>
              <a:rPr lang="zh-CN" alt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4" name="Rounded Rectangle 13"/>
          <p:cNvSpPr/>
          <p:nvPr/>
        </p:nvSpPr>
        <p:spPr>
          <a:xfrm>
            <a:off x="3732312" y="3146700"/>
            <a:ext cx="474479" cy="474479"/>
          </a:xfrm>
          <a:prstGeom prst="roundRect">
            <a:avLst/>
          </a:prstGeom>
          <a:solidFill>
            <a:schemeClr val="accent6"/>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a:solidFill>
                  <a:schemeClr val="bg1"/>
                </a:solidFill>
                <a:latin typeface="Arial" panose="020B0604020202020204" pitchFamily="34" charset="0"/>
                <a:ea typeface="微软雅黑" panose="020B0503020204020204" pitchFamily="34" charset="-122"/>
                <a:sym typeface="Arial" panose="020B0604020202020204" pitchFamily="34" charset="0"/>
              </a:rPr>
              <a:t>B</a:t>
            </a:r>
          </a:p>
        </p:txBody>
      </p:sp>
      <p:sp>
        <p:nvSpPr>
          <p:cNvPr id="15" name="TextBox 14"/>
          <p:cNvSpPr txBox="1"/>
          <p:nvPr/>
        </p:nvSpPr>
        <p:spPr>
          <a:xfrm>
            <a:off x="4279331" y="3233898"/>
            <a:ext cx="1449039" cy="438582"/>
          </a:xfrm>
          <a:prstGeom prst="rect">
            <a:avLst/>
          </a:prstGeom>
          <a:noFill/>
        </p:spPr>
        <p:txBody>
          <a:bodyPr wrap="square" rtlCol="0">
            <a:spAutoFit/>
          </a:bodyPr>
          <a:lstStyle/>
          <a:p>
            <a:r>
              <a:rPr lang="zh-CN" altLang="en-US" sz="75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75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6" name="Rounded Rectangle 15"/>
          <p:cNvSpPr/>
          <p:nvPr/>
        </p:nvSpPr>
        <p:spPr>
          <a:xfrm>
            <a:off x="6115801" y="3146700"/>
            <a:ext cx="474479" cy="474479"/>
          </a:xfrm>
          <a:prstGeom prst="roundRect">
            <a:avLst/>
          </a:prstGeom>
          <a:solidFill>
            <a:schemeClr val="bg1">
              <a:lumMod val="5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a:solidFill>
                  <a:schemeClr val="bg1"/>
                </a:solidFill>
                <a:latin typeface="Arial" panose="020B0604020202020204" pitchFamily="34" charset="0"/>
                <a:ea typeface="微软雅黑" panose="020B0503020204020204" pitchFamily="34" charset="-122"/>
                <a:sym typeface="Arial" panose="020B0604020202020204" pitchFamily="34" charset="0"/>
              </a:rPr>
              <a:t>C</a:t>
            </a:r>
          </a:p>
        </p:txBody>
      </p:sp>
      <p:sp>
        <p:nvSpPr>
          <p:cNvPr id="17" name="TextBox 16"/>
          <p:cNvSpPr txBox="1"/>
          <p:nvPr/>
        </p:nvSpPr>
        <p:spPr>
          <a:xfrm>
            <a:off x="6662820" y="3233898"/>
            <a:ext cx="1449039" cy="438582"/>
          </a:xfrm>
          <a:prstGeom prst="rect">
            <a:avLst/>
          </a:prstGeom>
          <a:noFill/>
        </p:spPr>
        <p:txBody>
          <a:bodyPr wrap="square" rtlCol="0">
            <a:spAutoFit/>
          </a:bodyPr>
          <a:lstStyle/>
          <a:p>
            <a:r>
              <a:rPr lang="zh-CN" alt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40479242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 calcmode="lin" valueType="num">
                                      <p:cBhvr>
                                        <p:cTn id="12"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3" dur="250" fill="hold"/>
                                        <p:tgtEl>
                                          <p:spTgt spid="12"/>
                                        </p:tgtEl>
                                        <p:attrNameLst>
                                          <p:attrName>ppt_y</p:attrName>
                                        </p:attrNameLst>
                                      </p:cBhvr>
                                      <p:tavLst>
                                        <p:tav tm="0">
                                          <p:val>
                                            <p:strVal val="#ppt_y"/>
                                          </p:val>
                                        </p:tav>
                                        <p:tav tm="100000">
                                          <p:val>
                                            <p:strVal val="#ppt_y"/>
                                          </p:val>
                                        </p:tav>
                                      </p:tavLst>
                                    </p:anim>
                                    <p:anim calcmode="lin" valueType="num">
                                      <p:cBhvr>
                                        <p:cTn id="14"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5"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250" tmFilter="0,0; .5, 1; 1, 1"/>
                                        <p:tgtEl>
                                          <p:spTgt spid="12"/>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p:cTn id="19"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0" dur="250" fill="hold"/>
                                        <p:tgtEl>
                                          <p:spTgt spid="14"/>
                                        </p:tgtEl>
                                        <p:attrNameLst>
                                          <p:attrName>ppt_y</p:attrName>
                                        </p:attrNameLst>
                                      </p:cBhvr>
                                      <p:tavLst>
                                        <p:tav tm="0">
                                          <p:val>
                                            <p:strVal val="#ppt_y"/>
                                          </p:val>
                                        </p:tav>
                                        <p:tav tm="100000">
                                          <p:val>
                                            <p:strVal val="#ppt_y"/>
                                          </p:val>
                                        </p:tav>
                                      </p:tavLst>
                                    </p:anim>
                                    <p:anim calcmode="lin" valueType="num">
                                      <p:cBhvr>
                                        <p:cTn id="21"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2"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50" tmFilter="0,0; .5, 1; 1, 1"/>
                                        <p:tgtEl>
                                          <p:spTgt spid="14"/>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16"/>
                                        </p:tgtEl>
                                        <p:attrNameLst>
                                          <p:attrName>style.visibility</p:attrName>
                                        </p:attrNameLst>
                                      </p:cBhvr>
                                      <p:to>
                                        <p:strVal val="visible"/>
                                      </p:to>
                                    </p:set>
                                    <p:anim calcmode="lin" valueType="num">
                                      <p:cBhvr>
                                        <p:cTn id="26"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16"/>
                                        </p:tgtEl>
                                        <p:attrNameLst>
                                          <p:attrName>ppt_y</p:attrName>
                                        </p:attrNameLst>
                                      </p:cBhvr>
                                      <p:tavLst>
                                        <p:tav tm="0">
                                          <p:val>
                                            <p:strVal val="#ppt_y"/>
                                          </p:val>
                                        </p:tav>
                                        <p:tav tm="100000">
                                          <p:val>
                                            <p:strVal val="#ppt_y"/>
                                          </p:val>
                                        </p:tav>
                                      </p:tavLst>
                                    </p:anim>
                                    <p:anim calcmode="lin" valueType="num">
                                      <p:cBhvr>
                                        <p:cTn id="28"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P spid="12" grpId="0" animBg="1"/>
      <p:bldP spid="13" grpId="0"/>
      <p:bldP spid="14" grpId="0" animBg="1"/>
      <p:bldP spid="15" grpId="0"/>
      <p:bldP spid="16" grpId="0" animBg="1"/>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5DD0E1A6-B251-4645-B55B-77E358C4CA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
            <a:ext cx="9144000" cy="5145024"/>
          </a:xfrm>
          <a:prstGeom prst="rect">
            <a:avLst/>
          </a:prstGeom>
        </p:spPr>
      </p:pic>
      <p:sp>
        <p:nvSpPr>
          <p:cNvPr id="10" name="矩形 9"/>
          <p:cNvSpPr/>
          <p:nvPr/>
        </p:nvSpPr>
        <p:spPr>
          <a:xfrm>
            <a:off x="3503328" y="3007559"/>
            <a:ext cx="2541871" cy="430887"/>
          </a:xfrm>
          <a:prstGeom prst="rect">
            <a:avLst/>
          </a:prstGeom>
        </p:spPr>
        <p:txBody>
          <a:bodyPr wrap="square" lIns="0" tIns="0" rIns="0" bIns="0">
            <a:spAutoFit/>
          </a:bodyPr>
          <a:lstStyle/>
          <a:p>
            <a:pPr lvl="0"/>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28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3415727" y="3603712"/>
            <a:ext cx="1115690" cy="212687"/>
          </a:xfrm>
          <a:prstGeom prst="rect">
            <a:avLst/>
          </a:prstGeom>
          <a:noFill/>
        </p:spPr>
        <p:txBody>
          <a:bodyPr wrap="none" rtlCol="0">
            <a:spAutoFit/>
          </a:bodyPr>
          <a:lstStyle/>
          <a:p>
            <a:pPr marL="121902" lvl="1" indent="-121902">
              <a:buFont typeface="Arial" panose="020B0604020202020204" pitchFamily="34" charset="0"/>
              <a:buChar char="•"/>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633503" y="3603712"/>
            <a:ext cx="1115690" cy="212687"/>
          </a:xfrm>
          <a:prstGeom prst="rect">
            <a:avLst/>
          </a:prstGeom>
          <a:noFill/>
        </p:spPr>
        <p:txBody>
          <a:bodyPr wrap="none" rtlCol="0">
            <a:spAutoFit/>
          </a:bodyPr>
          <a:lstStyle/>
          <a:p>
            <a:pPr marL="121902" lvl="1" indent="-121902">
              <a:buFont typeface="Arial" panose="020B0604020202020204" pitchFamily="34" charset="0"/>
              <a:buChar char="•"/>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3415727" y="3797715"/>
            <a:ext cx="1115690" cy="212687"/>
          </a:xfrm>
          <a:prstGeom prst="rect">
            <a:avLst/>
          </a:prstGeom>
          <a:noFill/>
        </p:spPr>
        <p:txBody>
          <a:bodyPr wrap="none" rtlCol="0">
            <a:spAutoFit/>
          </a:bodyPr>
          <a:lstStyle/>
          <a:p>
            <a:pPr marL="121902" lvl="1" indent="-121902">
              <a:buFont typeface="Arial" panose="020B0604020202020204" pitchFamily="34" charset="0"/>
              <a:buChar char="•"/>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4633503" y="3797715"/>
            <a:ext cx="1115690" cy="212687"/>
          </a:xfrm>
          <a:prstGeom prst="rect">
            <a:avLst/>
          </a:prstGeom>
          <a:noFill/>
        </p:spPr>
        <p:txBody>
          <a:bodyPr wrap="none" rtlCol="0">
            <a:spAutoFit/>
          </a:bodyPr>
          <a:lstStyle/>
          <a:p>
            <a:pPr marL="121902" lvl="1" indent="-121902">
              <a:buFont typeface="Arial" panose="020B0604020202020204" pitchFamily="34" charset="0"/>
              <a:buChar char="•"/>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16"/>
          <p:cNvSpPr/>
          <p:nvPr/>
        </p:nvSpPr>
        <p:spPr>
          <a:xfrm>
            <a:off x="-1161877" y="1650467"/>
            <a:ext cx="10762527" cy="1061644"/>
          </a:xfrm>
          <a:custGeom>
            <a:avLst/>
            <a:gdLst>
              <a:gd name="connsiteX0" fmla="*/ 0 w 9575800"/>
              <a:gd name="connsiteY0" fmla="*/ 144875 h 764207"/>
              <a:gd name="connsiteX1" fmla="*/ 1642534 w 9575800"/>
              <a:gd name="connsiteY1" fmla="*/ 762942 h 764207"/>
              <a:gd name="connsiteX2" fmla="*/ 3242734 w 9575800"/>
              <a:gd name="connsiteY2" fmla="*/ 942 h 764207"/>
              <a:gd name="connsiteX3" fmla="*/ 5003800 w 9575800"/>
              <a:gd name="connsiteY3" fmla="*/ 593608 h 764207"/>
              <a:gd name="connsiteX4" fmla="*/ 6629400 w 9575800"/>
              <a:gd name="connsiteY4" fmla="*/ 34808 h 764207"/>
              <a:gd name="connsiteX5" fmla="*/ 8111067 w 9575800"/>
              <a:gd name="connsiteY5" fmla="*/ 627475 h 764207"/>
              <a:gd name="connsiteX6" fmla="*/ 9575800 w 9575800"/>
              <a:gd name="connsiteY6" fmla="*/ 34808 h 764207"/>
              <a:gd name="connsiteX7" fmla="*/ 9575800 w 9575800"/>
              <a:gd name="connsiteY7" fmla="*/ 34808 h 764207"/>
              <a:gd name="connsiteX0" fmla="*/ 0 w 9575800"/>
              <a:gd name="connsiteY0" fmla="*/ 144875 h 763062"/>
              <a:gd name="connsiteX1" fmla="*/ 1642534 w 9575800"/>
              <a:gd name="connsiteY1" fmla="*/ 762942 h 763062"/>
              <a:gd name="connsiteX2" fmla="*/ 3242734 w 9575800"/>
              <a:gd name="connsiteY2" fmla="*/ 942 h 763062"/>
              <a:gd name="connsiteX3" fmla="*/ 5003800 w 9575800"/>
              <a:gd name="connsiteY3" fmla="*/ 593608 h 763062"/>
              <a:gd name="connsiteX4" fmla="*/ 6629400 w 9575800"/>
              <a:gd name="connsiteY4" fmla="*/ 34808 h 763062"/>
              <a:gd name="connsiteX5" fmla="*/ 8111067 w 9575800"/>
              <a:gd name="connsiteY5" fmla="*/ 627475 h 763062"/>
              <a:gd name="connsiteX6" fmla="*/ 9575800 w 9575800"/>
              <a:gd name="connsiteY6" fmla="*/ 34808 h 763062"/>
              <a:gd name="connsiteX7" fmla="*/ 9575800 w 9575800"/>
              <a:gd name="connsiteY7" fmla="*/ 34808 h 763062"/>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111067 w 9575800"/>
              <a:gd name="connsiteY5" fmla="*/ 626608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144934 w 9575800"/>
              <a:gd name="connsiteY5" fmla="*/ 736674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144934 w 9575800"/>
              <a:gd name="connsiteY5" fmla="*/ 736674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246534 w 9575800"/>
              <a:gd name="connsiteY5" fmla="*/ 728207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246534 w 9575800"/>
              <a:gd name="connsiteY5" fmla="*/ 728207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553200 w 9575800"/>
              <a:gd name="connsiteY4" fmla="*/ 33941 h 762195"/>
              <a:gd name="connsiteX5" fmla="*/ 8246534 w 9575800"/>
              <a:gd name="connsiteY5" fmla="*/ 728207 h 762195"/>
              <a:gd name="connsiteX6" fmla="*/ 9575800 w 9575800"/>
              <a:gd name="connsiteY6" fmla="*/ 33941 h 762195"/>
              <a:gd name="connsiteX7" fmla="*/ 9575800 w 9575800"/>
              <a:gd name="connsiteY7" fmla="*/ 33941 h 762195"/>
              <a:gd name="connsiteX0" fmla="*/ 0 w 9575800"/>
              <a:gd name="connsiteY0" fmla="*/ 144008 h 763340"/>
              <a:gd name="connsiteX1" fmla="*/ 1642534 w 9575800"/>
              <a:gd name="connsiteY1" fmla="*/ 762075 h 763340"/>
              <a:gd name="connsiteX2" fmla="*/ 3285067 w 9575800"/>
              <a:gd name="connsiteY2" fmla="*/ 75 h 763340"/>
              <a:gd name="connsiteX3" fmla="*/ 4995333 w 9575800"/>
              <a:gd name="connsiteY3" fmla="*/ 711275 h 763340"/>
              <a:gd name="connsiteX4" fmla="*/ 6553200 w 9575800"/>
              <a:gd name="connsiteY4" fmla="*/ 33941 h 763340"/>
              <a:gd name="connsiteX5" fmla="*/ 8246534 w 9575800"/>
              <a:gd name="connsiteY5" fmla="*/ 728207 h 763340"/>
              <a:gd name="connsiteX6" fmla="*/ 9575800 w 9575800"/>
              <a:gd name="connsiteY6" fmla="*/ 33941 h 763340"/>
              <a:gd name="connsiteX7" fmla="*/ 9575800 w 9575800"/>
              <a:gd name="connsiteY7" fmla="*/ 33941 h 763340"/>
              <a:gd name="connsiteX0" fmla="*/ 0 w 9575800"/>
              <a:gd name="connsiteY0" fmla="*/ 144008 h 763340"/>
              <a:gd name="connsiteX1" fmla="*/ 1642534 w 9575800"/>
              <a:gd name="connsiteY1" fmla="*/ 762075 h 763340"/>
              <a:gd name="connsiteX2" fmla="*/ 3285067 w 9575800"/>
              <a:gd name="connsiteY2" fmla="*/ 75 h 763340"/>
              <a:gd name="connsiteX3" fmla="*/ 4910667 w 9575800"/>
              <a:gd name="connsiteY3" fmla="*/ 711275 h 763340"/>
              <a:gd name="connsiteX4" fmla="*/ 6553200 w 9575800"/>
              <a:gd name="connsiteY4" fmla="*/ 33941 h 763340"/>
              <a:gd name="connsiteX5" fmla="*/ 8246534 w 9575800"/>
              <a:gd name="connsiteY5" fmla="*/ 728207 h 763340"/>
              <a:gd name="connsiteX6" fmla="*/ 9575800 w 9575800"/>
              <a:gd name="connsiteY6" fmla="*/ 33941 h 763340"/>
              <a:gd name="connsiteX7" fmla="*/ 9575800 w 9575800"/>
              <a:gd name="connsiteY7" fmla="*/ 33941 h 763340"/>
              <a:gd name="connsiteX0" fmla="*/ 0 w 9575800"/>
              <a:gd name="connsiteY0" fmla="*/ 144007 h 763339"/>
              <a:gd name="connsiteX1" fmla="*/ 1642534 w 9575800"/>
              <a:gd name="connsiteY1" fmla="*/ 762074 h 763339"/>
              <a:gd name="connsiteX2" fmla="*/ 3285067 w 9575800"/>
              <a:gd name="connsiteY2" fmla="*/ 74 h 763339"/>
              <a:gd name="connsiteX3" fmla="*/ 4910667 w 9575800"/>
              <a:gd name="connsiteY3" fmla="*/ 711274 h 763339"/>
              <a:gd name="connsiteX4" fmla="*/ 6553200 w 9575800"/>
              <a:gd name="connsiteY4" fmla="*/ 33940 h 763339"/>
              <a:gd name="connsiteX5" fmla="*/ 8246534 w 9575800"/>
              <a:gd name="connsiteY5" fmla="*/ 728206 h 763339"/>
              <a:gd name="connsiteX6" fmla="*/ 9575800 w 9575800"/>
              <a:gd name="connsiteY6" fmla="*/ 33940 h 763339"/>
              <a:gd name="connsiteX7" fmla="*/ 9575800 w 9575800"/>
              <a:gd name="connsiteY7" fmla="*/ 33940 h 763339"/>
              <a:gd name="connsiteX0" fmla="*/ 0 w 10570076"/>
              <a:gd name="connsiteY0" fmla="*/ 288727 h 908059"/>
              <a:gd name="connsiteX1" fmla="*/ 1642534 w 10570076"/>
              <a:gd name="connsiteY1" fmla="*/ 906794 h 908059"/>
              <a:gd name="connsiteX2" fmla="*/ 3285067 w 10570076"/>
              <a:gd name="connsiteY2" fmla="*/ 144794 h 908059"/>
              <a:gd name="connsiteX3" fmla="*/ 4910667 w 10570076"/>
              <a:gd name="connsiteY3" fmla="*/ 855994 h 908059"/>
              <a:gd name="connsiteX4" fmla="*/ 6553200 w 10570076"/>
              <a:gd name="connsiteY4" fmla="*/ 178660 h 908059"/>
              <a:gd name="connsiteX5" fmla="*/ 8246534 w 10570076"/>
              <a:gd name="connsiteY5" fmla="*/ 872926 h 908059"/>
              <a:gd name="connsiteX6" fmla="*/ 9575800 w 10570076"/>
              <a:gd name="connsiteY6" fmla="*/ 178660 h 908059"/>
              <a:gd name="connsiteX7" fmla="*/ 10570076 w 10570076"/>
              <a:gd name="connsiteY7" fmla="*/ 0 h 908059"/>
              <a:gd name="connsiteX0" fmla="*/ 0 w 10570076"/>
              <a:gd name="connsiteY0" fmla="*/ 288727 h 908059"/>
              <a:gd name="connsiteX1" fmla="*/ 1642534 w 10570076"/>
              <a:gd name="connsiteY1" fmla="*/ 906794 h 908059"/>
              <a:gd name="connsiteX2" fmla="*/ 3285067 w 10570076"/>
              <a:gd name="connsiteY2" fmla="*/ 144794 h 908059"/>
              <a:gd name="connsiteX3" fmla="*/ 4910667 w 10570076"/>
              <a:gd name="connsiteY3" fmla="*/ 855994 h 908059"/>
              <a:gd name="connsiteX4" fmla="*/ 6553200 w 10570076"/>
              <a:gd name="connsiteY4" fmla="*/ 178660 h 908059"/>
              <a:gd name="connsiteX5" fmla="*/ 8246534 w 10570076"/>
              <a:gd name="connsiteY5" fmla="*/ 872926 h 908059"/>
              <a:gd name="connsiteX6" fmla="*/ 9575800 w 10570076"/>
              <a:gd name="connsiteY6" fmla="*/ 178660 h 908059"/>
              <a:gd name="connsiteX7" fmla="*/ 10570076 w 10570076"/>
              <a:gd name="connsiteY7" fmla="*/ 0 h 908059"/>
              <a:gd name="connsiteX0" fmla="*/ 0 w 11498939"/>
              <a:gd name="connsiteY0" fmla="*/ 144007 h 786206"/>
              <a:gd name="connsiteX1" fmla="*/ 1642534 w 11498939"/>
              <a:gd name="connsiteY1" fmla="*/ 762074 h 786206"/>
              <a:gd name="connsiteX2" fmla="*/ 3285067 w 11498939"/>
              <a:gd name="connsiteY2" fmla="*/ 74 h 786206"/>
              <a:gd name="connsiteX3" fmla="*/ 4910667 w 11498939"/>
              <a:gd name="connsiteY3" fmla="*/ 711274 h 786206"/>
              <a:gd name="connsiteX4" fmla="*/ 6553200 w 11498939"/>
              <a:gd name="connsiteY4" fmla="*/ 33940 h 786206"/>
              <a:gd name="connsiteX5" fmla="*/ 8246534 w 11498939"/>
              <a:gd name="connsiteY5" fmla="*/ 728206 h 786206"/>
              <a:gd name="connsiteX6" fmla="*/ 9575800 w 11498939"/>
              <a:gd name="connsiteY6" fmla="*/ 33940 h 786206"/>
              <a:gd name="connsiteX7" fmla="*/ 11498939 w 11498939"/>
              <a:gd name="connsiteY7" fmla="*/ 786197 h 786206"/>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575800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575800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758956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758956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758956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850534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850534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850534 w 11498939"/>
              <a:gd name="connsiteY6" fmla="*/ 33940 h 786197"/>
              <a:gd name="connsiteX7" fmla="*/ 11498939 w 11498939"/>
              <a:gd name="connsiteY7" fmla="*/ 786197 h 786197"/>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9850534 w 11498939"/>
              <a:gd name="connsiteY6" fmla="*/ 33881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9850534 w 11498939"/>
              <a:gd name="connsiteY6" fmla="*/ 33881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10006059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10006059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39850 w 11498939"/>
              <a:gd name="connsiteY5" fmla="*/ 73755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39850 w 11498939"/>
              <a:gd name="connsiteY5" fmla="*/ 73755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423197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838005"/>
              <a:gd name="connsiteX1" fmla="*/ 423197 w 11498939"/>
              <a:gd name="connsiteY1" fmla="*/ 733805 h 838005"/>
              <a:gd name="connsiteX2" fmla="*/ 3285067 w 11498939"/>
              <a:gd name="connsiteY2" fmla="*/ 15 h 838005"/>
              <a:gd name="connsiteX3" fmla="*/ 4910667 w 11498939"/>
              <a:gd name="connsiteY3" fmla="*/ 711215 h 838005"/>
              <a:gd name="connsiteX4" fmla="*/ 6553200 w 11498939"/>
              <a:gd name="connsiteY4" fmla="*/ 33881 h 838005"/>
              <a:gd name="connsiteX5" fmla="*/ 8308746 w 11498939"/>
              <a:gd name="connsiteY5" fmla="*/ 709340 h 838005"/>
              <a:gd name="connsiteX6" fmla="*/ 10161583 w 11498939"/>
              <a:gd name="connsiteY6" fmla="*/ 24478 h 838005"/>
              <a:gd name="connsiteX7" fmla="*/ 11498939 w 11498939"/>
              <a:gd name="connsiteY7" fmla="*/ 786138 h 838005"/>
              <a:gd name="connsiteX0" fmla="*/ 0 w 12235184"/>
              <a:gd name="connsiteY0" fmla="*/ 125142 h 786138"/>
              <a:gd name="connsiteX1" fmla="*/ 1159442 w 12235184"/>
              <a:gd name="connsiteY1" fmla="*/ 733805 h 786138"/>
              <a:gd name="connsiteX2" fmla="*/ 4021312 w 12235184"/>
              <a:gd name="connsiteY2" fmla="*/ 15 h 786138"/>
              <a:gd name="connsiteX3" fmla="*/ 5646912 w 12235184"/>
              <a:gd name="connsiteY3" fmla="*/ 711215 h 786138"/>
              <a:gd name="connsiteX4" fmla="*/ 7289445 w 12235184"/>
              <a:gd name="connsiteY4" fmla="*/ 33881 h 786138"/>
              <a:gd name="connsiteX5" fmla="*/ 9044991 w 12235184"/>
              <a:gd name="connsiteY5" fmla="*/ 709340 h 786138"/>
              <a:gd name="connsiteX6" fmla="*/ 10897828 w 12235184"/>
              <a:gd name="connsiteY6" fmla="*/ 24478 h 786138"/>
              <a:gd name="connsiteX7" fmla="*/ 12235184 w 12235184"/>
              <a:gd name="connsiteY7" fmla="*/ 786138 h 786138"/>
              <a:gd name="connsiteX0" fmla="*/ 0 w 12235184"/>
              <a:gd name="connsiteY0" fmla="*/ 125142 h 786138"/>
              <a:gd name="connsiteX1" fmla="*/ 1159442 w 12235184"/>
              <a:gd name="connsiteY1" fmla="*/ 733805 h 786138"/>
              <a:gd name="connsiteX2" fmla="*/ 4021312 w 12235184"/>
              <a:gd name="connsiteY2" fmla="*/ 15 h 786138"/>
              <a:gd name="connsiteX3" fmla="*/ 5646912 w 12235184"/>
              <a:gd name="connsiteY3" fmla="*/ 711215 h 786138"/>
              <a:gd name="connsiteX4" fmla="*/ 7289445 w 12235184"/>
              <a:gd name="connsiteY4" fmla="*/ 33881 h 786138"/>
              <a:gd name="connsiteX5" fmla="*/ 9044991 w 12235184"/>
              <a:gd name="connsiteY5" fmla="*/ 709340 h 786138"/>
              <a:gd name="connsiteX6" fmla="*/ 10897828 w 12235184"/>
              <a:gd name="connsiteY6" fmla="*/ 24478 h 786138"/>
              <a:gd name="connsiteX7" fmla="*/ 12235184 w 12235184"/>
              <a:gd name="connsiteY7" fmla="*/ 786138 h 786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35184" h="786138">
                <a:moveTo>
                  <a:pt x="0" y="125142"/>
                </a:moveTo>
                <a:cubicBezTo>
                  <a:pt x="81192" y="333332"/>
                  <a:pt x="489223" y="754660"/>
                  <a:pt x="1159442" y="733805"/>
                </a:cubicBezTo>
                <a:cubicBezTo>
                  <a:pt x="1829661" y="712950"/>
                  <a:pt x="3273400" y="3780"/>
                  <a:pt x="4021312" y="15"/>
                </a:cubicBezTo>
                <a:cubicBezTo>
                  <a:pt x="4769224" y="-3750"/>
                  <a:pt x="4949823" y="714037"/>
                  <a:pt x="5646912" y="711215"/>
                </a:cubicBezTo>
                <a:cubicBezTo>
                  <a:pt x="6344001" y="708393"/>
                  <a:pt x="6723099" y="34193"/>
                  <a:pt x="7289445" y="33881"/>
                </a:cubicBezTo>
                <a:cubicBezTo>
                  <a:pt x="7855791" y="33569"/>
                  <a:pt x="8350279" y="729713"/>
                  <a:pt x="9044991" y="709340"/>
                </a:cubicBezTo>
                <a:cubicBezTo>
                  <a:pt x="9739703" y="688967"/>
                  <a:pt x="10366129" y="11678"/>
                  <a:pt x="10897828" y="24478"/>
                </a:cubicBezTo>
                <a:cubicBezTo>
                  <a:pt x="11429527" y="37278"/>
                  <a:pt x="11943548" y="441353"/>
                  <a:pt x="12235184" y="786138"/>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3893455" y="1286148"/>
            <a:ext cx="1357092" cy="1357093"/>
            <a:chOff x="1985488" y="1104900"/>
            <a:chExt cx="930184" cy="930184"/>
          </a:xfrm>
          <a:effectLst/>
        </p:grpSpPr>
        <p:sp>
          <p:nvSpPr>
            <p:cNvPr id="19" name="椭圆 18"/>
            <p:cNvSpPr/>
            <p:nvPr/>
          </p:nvSpPr>
          <p:spPr>
            <a:xfrm>
              <a:off x="1985488" y="1104900"/>
              <a:ext cx="930184" cy="930184"/>
            </a:xfrm>
            <a:prstGeom prst="ellipse">
              <a:avLst/>
            </a:prstGeom>
            <a:ln w="101600">
              <a:noFill/>
            </a:ln>
            <a:effectLst>
              <a:innerShdw blurRad="228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259"/>
            <p:cNvSpPr>
              <a:spLocks noChangeArrowheads="1"/>
            </p:cNvSpPr>
            <p:nvPr/>
          </p:nvSpPr>
          <p:spPr bwMode="auto">
            <a:xfrm>
              <a:off x="2102398" y="1210023"/>
              <a:ext cx="696364" cy="71998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826" cap="all" dirty="0">
                  <a:solidFill>
                    <a:schemeClr val="bg1"/>
                  </a:solidFill>
                  <a:latin typeface="Arial" panose="020B0604020202020204" pitchFamily="34" charset="0"/>
                  <a:cs typeface="Arial" panose="020B0604020202020204" pitchFamily="34" charset="0"/>
                  <a:sym typeface="Arial" panose="020B0604020202020204" pitchFamily="34" charset="0"/>
                </a:rPr>
                <a:t>03</a:t>
              </a:r>
              <a:endParaRPr lang="zh-CN" altLang="en-US" sz="6826" cap="all"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Tree>
    <p:extLst>
      <p:ext uri="{BB962C8B-B14F-4D97-AF65-F5344CB8AC3E}">
        <p14:creationId xmlns:p14="http://schemas.microsoft.com/office/powerpoint/2010/main" val="2883090310"/>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3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strVal val="4*#ppt_w"/>
                                          </p:val>
                                        </p:tav>
                                        <p:tav tm="100000">
                                          <p:val>
                                            <p:strVal val="#ppt_w"/>
                                          </p:val>
                                        </p:tav>
                                      </p:tavLst>
                                    </p:anim>
                                    <p:anim calcmode="lin" valueType="num">
                                      <p:cBhvr>
                                        <p:cTn id="20" dur="500" fill="hold"/>
                                        <p:tgtEl>
                                          <p:spTgt spid="10"/>
                                        </p:tgtEl>
                                        <p:attrNameLst>
                                          <p:attrName>ppt_h</p:attrName>
                                        </p:attrNameLst>
                                      </p:cBhvr>
                                      <p:tavLst>
                                        <p:tav tm="0">
                                          <p:val>
                                            <p:strVal val="4*#ppt_h"/>
                                          </p:val>
                                        </p:tav>
                                        <p:tav tm="100000">
                                          <p:val>
                                            <p:strVal val="#ppt_h"/>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000"/>
                            </p:stCondLst>
                            <p:childTnLst>
                              <p:par>
                                <p:cTn id="27" presetID="1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right)">
                                      <p:cBhvr>
                                        <p:cTn id="30" dur="500"/>
                                        <p:tgtEl>
                                          <p:spTgt spid="12"/>
                                        </p:tgtEl>
                                      </p:cBhvr>
                                    </p:animEffec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ppt_x</p:attrName>
                                        </p:attrNameLst>
                                      </p:cBhvr>
                                      <p:tavLst>
                                        <p:tav tm="0">
                                          <p:val>
                                            <p:strVal val="#ppt_x-#ppt_w*1.125000"/>
                                          </p:val>
                                        </p:tav>
                                        <p:tav tm="100000">
                                          <p:val>
                                            <p:strVal val="#ppt_x"/>
                                          </p:val>
                                        </p:tav>
                                      </p:tavLst>
                                    </p:anim>
                                    <p:animEffect transition="in" filter="wipe(right)">
                                      <p:cBhvr>
                                        <p:cTn id="35" dur="500"/>
                                        <p:tgtEl>
                                          <p:spTgt spid="13"/>
                                        </p:tgtEl>
                                      </p:cBhvr>
                                    </p:animEffect>
                                  </p:childTnLst>
                                </p:cTn>
                              </p:par>
                            </p:childTnLst>
                          </p:cTn>
                        </p:par>
                        <p:par>
                          <p:cTn id="36" fill="hold">
                            <p:stCondLst>
                              <p:cond delay="2000"/>
                            </p:stCondLst>
                            <p:childTnLst>
                              <p:par>
                                <p:cTn id="37" presetID="1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p:tgtEl>
                                          <p:spTgt spid="14"/>
                                        </p:tgtEl>
                                        <p:attrNameLst>
                                          <p:attrName>ppt_x</p:attrName>
                                        </p:attrNameLst>
                                      </p:cBhvr>
                                      <p:tavLst>
                                        <p:tav tm="0">
                                          <p:val>
                                            <p:strVal val="#ppt_x-#ppt_w*1.125000"/>
                                          </p:val>
                                        </p:tav>
                                        <p:tav tm="100000">
                                          <p:val>
                                            <p:strVal val="#ppt_x"/>
                                          </p:val>
                                        </p:tav>
                                      </p:tavLst>
                                    </p:anim>
                                    <p:animEffect transition="in" filter="wipe(right)">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073120" y="1208763"/>
            <a:ext cx="3750468" cy="3125390"/>
            <a:chOff x="3311525" y="1416050"/>
            <a:chExt cx="5362576" cy="4468813"/>
          </a:xfrm>
          <a:solidFill>
            <a:srgbClr val="EA510D"/>
          </a:solidFill>
        </p:grpSpPr>
        <p:sp>
          <p:nvSpPr>
            <p:cNvPr id="30" name="Freeform 262"/>
            <p:cNvSpPr>
              <a:spLocks/>
            </p:cNvSpPr>
            <p:nvPr/>
          </p:nvSpPr>
          <p:spPr bwMode="auto">
            <a:xfrm>
              <a:off x="7300913" y="2155825"/>
              <a:ext cx="1373188" cy="1376363"/>
            </a:xfrm>
            <a:custGeom>
              <a:avLst/>
              <a:gdLst>
                <a:gd name="T0" fmla="*/ 124 w 700"/>
                <a:gd name="T1" fmla="*/ 127 h 701"/>
                <a:gd name="T2" fmla="*/ 575 w 700"/>
                <a:gd name="T3" fmla="*/ 127 h 701"/>
                <a:gd name="T4" fmla="*/ 575 w 700"/>
                <a:gd name="T5" fmla="*/ 577 h 701"/>
                <a:gd name="T6" fmla="*/ 163 w 700"/>
                <a:gd name="T7" fmla="*/ 609 h 701"/>
                <a:gd name="T8" fmla="*/ 49 w 700"/>
                <a:gd name="T9" fmla="*/ 647 h 701"/>
                <a:gd name="T10" fmla="*/ 88 w 700"/>
                <a:gd name="T11" fmla="*/ 532 h 701"/>
                <a:gd name="T12" fmla="*/ 124 w 700"/>
                <a:gd name="T13" fmla="*/ 127 h 701"/>
              </a:gdLst>
              <a:ahLst/>
              <a:cxnLst>
                <a:cxn ang="0">
                  <a:pos x="T0" y="T1"/>
                </a:cxn>
                <a:cxn ang="0">
                  <a:pos x="T2" y="T3"/>
                </a:cxn>
                <a:cxn ang="0">
                  <a:pos x="T4" y="T5"/>
                </a:cxn>
                <a:cxn ang="0">
                  <a:pos x="T6" y="T7"/>
                </a:cxn>
                <a:cxn ang="0">
                  <a:pos x="T8" y="T9"/>
                </a:cxn>
                <a:cxn ang="0">
                  <a:pos x="T10" y="T11"/>
                </a:cxn>
                <a:cxn ang="0">
                  <a:pos x="T12" y="T13"/>
                </a:cxn>
              </a:cxnLst>
              <a:rect l="0" t="0" r="r" b="b"/>
              <a:pathLst>
                <a:path w="700" h="701">
                  <a:moveTo>
                    <a:pt x="124" y="127"/>
                  </a:moveTo>
                  <a:cubicBezTo>
                    <a:pt x="249" y="0"/>
                    <a:pt x="452" y="0"/>
                    <a:pt x="575" y="127"/>
                  </a:cubicBezTo>
                  <a:cubicBezTo>
                    <a:pt x="700" y="249"/>
                    <a:pt x="700" y="452"/>
                    <a:pt x="575" y="577"/>
                  </a:cubicBezTo>
                  <a:cubicBezTo>
                    <a:pt x="463" y="690"/>
                    <a:pt x="286" y="701"/>
                    <a:pt x="163" y="609"/>
                  </a:cubicBezTo>
                  <a:cubicBezTo>
                    <a:pt x="49" y="647"/>
                    <a:pt x="49" y="647"/>
                    <a:pt x="49" y="647"/>
                  </a:cubicBezTo>
                  <a:cubicBezTo>
                    <a:pt x="88" y="532"/>
                    <a:pt x="88" y="532"/>
                    <a:pt x="88" y="532"/>
                  </a:cubicBezTo>
                  <a:cubicBezTo>
                    <a:pt x="0" y="409"/>
                    <a:pt x="12" y="237"/>
                    <a:pt x="124" y="12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520"/>
            <p:cNvSpPr>
              <a:spLocks/>
            </p:cNvSpPr>
            <p:nvPr/>
          </p:nvSpPr>
          <p:spPr bwMode="auto">
            <a:xfrm>
              <a:off x="3311525" y="2549525"/>
              <a:ext cx="1204913" cy="1206500"/>
            </a:xfrm>
            <a:custGeom>
              <a:avLst/>
              <a:gdLst>
                <a:gd name="T0" fmla="*/ 108 w 614"/>
                <a:gd name="T1" fmla="*/ 508 h 615"/>
                <a:gd name="T2" fmla="*/ 108 w 614"/>
                <a:gd name="T3" fmla="*/ 111 h 615"/>
                <a:gd name="T4" fmla="*/ 505 w 614"/>
                <a:gd name="T5" fmla="*/ 111 h 615"/>
                <a:gd name="T6" fmla="*/ 534 w 614"/>
                <a:gd name="T7" fmla="*/ 472 h 615"/>
                <a:gd name="T8" fmla="*/ 567 w 614"/>
                <a:gd name="T9" fmla="*/ 575 h 615"/>
                <a:gd name="T10" fmla="*/ 466 w 614"/>
                <a:gd name="T11" fmla="*/ 538 h 615"/>
                <a:gd name="T12" fmla="*/ 108 w 614"/>
                <a:gd name="T13" fmla="*/ 508 h 615"/>
              </a:gdLst>
              <a:ahLst/>
              <a:cxnLst>
                <a:cxn ang="0">
                  <a:pos x="T0" y="T1"/>
                </a:cxn>
                <a:cxn ang="0">
                  <a:pos x="T2" y="T3"/>
                </a:cxn>
                <a:cxn ang="0">
                  <a:pos x="T4" y="T5"/>
                </a:cxn>
                <a:cxn ang="0">
                  <a:pos x="T6" y="T7"/>
                </a:cxn>
                <a:cxn ang="0">
                  <a:pos x="T8" y="T9"/>
                </a:cxn>
                <a:cxn ang="0">
                  <a:pos x="T10" y="T11"/>
                </a:cxn>
                <a:cxn ang="0">
                  <a:pos x="T12" y="T13"/>
                </a:cxn>
              </a:cxnLst>
              <a:rect l="0" t="0" r="r" b="b"/>
              <a:pathLst>
                <a:path w="614" h="615">
                  <a:moveTo>
                    <a:pt x="108" y="508"/>
                  </a:moveTo>
                  <a:cubicBezTo>
                    <a:pt x="0" y="398"/>
                    <a:pt x="0" y="220"/>
                    <a:pt x="108" y="111"/>
                  </a:cubicBezTo>
                  <a:cubicBezTo>
                    <a:pt x="219" y="0"/>
                    <a:pt x="397" y="0"/>
                    <a:pt x="505" y="111"/>
                  </a:cubicBezTo>
                  <a:cubicBezTo>
                    <a:pt x="603" y="210"/>
                    <a:pt x="614" y="365"/>
                    <a:pt x="534" y="472"/>
                  </a:cubicBezTo>
                  <a:cubicBezTo>
                    <a:pt x="567" y="575"/>
                    <a:pt x="567" y="575"/>
                    <a:pt x="567" y="575"/>
                  </a:cubicBezTo>
                  <a:cubicBezTo>
                    <a:pt x="466" y="538"/>
                    <a:pt x="466" y="538"/>
                    <a:pt x="466" y="538"/>
                  </a:cubicBezTo>
                  <a:cubicBezTo>
                    <a:pt x="356" y="615"/>
                    <a:pt x="206" y="605"/>
                    <a:pt x="108" y="50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778"/>
            <p:cNvSpPr>
              <a:spLocks/>
            </p:cNvSpPr>
            <p:nvPr/>
          </p:nvSpPr>
          <p:spPr bwMode="auto">
            <a:xfrm>
              <a:off x="5151438" y="1416050"/>
              <a:ext cx="1470025" cy="1711325"/>
            </a:xfrm>
            <a:custGeom>
              <a:avLst/>
              <a:gdLst>
                <a:gd name="T0" fmla="*/ 0 w 749"/>
                <a:gd name="T1" fmla="*/ 376 h 872"/>
                <a:gd name="T2" fmla="*/ 374 w 749"/>
                <a:gd name="T3" fmla="*/ 0 h 872"/>
                <a:gd name="T4" fmla="*/ 749 w 749"/>
                <a:gd name="T5" fmla="*/ 376 h 872"/>
                <a:gd name="T6" fmla="*/ 433 w 749"/>
                <a:gd name="T7" fmla="*/ 746 h 872"/>
                <a:gd name="T8" fmla="*/ 367 w 749"/>
                <a:gd name="T9" fmla="*/ 872 h 872"/>
                <a:gd name="T10" fmla="*/ 305 w 749"/>
                <a:gd name="T11" fmla="*/ 746 h 872"/>
                <a:gd name="T12" fmla="*/ 0 w 749"/>
                <a:gd name="T13" fmla="*/ 376 h 872"/>
              </a:gdLst>
              <a:ahLst/>
              <a:cxnLst>
                <a:cxn ang="0">
                  <a:pos x="T0" y="T1"/>
                </a:cxn>
                <a:cxn ang="0">
                  <a:pos x="T2" y="T3"/>
                </a:cxn>
                <a:cxn ang="0">
                  <a:pos x="T4" y="T5"/>
                </a:cxn>
                <a:cxn ang="0">
                  <a:pos x="T6" y="T7"/>
                </a:cxn>
                <a:cxn ang="0">
                  <a:pos x="T8" y="T9"/>
                </a:cxn>
                <a:cxn ang="0">
                  <a:pos x="T10" y="T11"/>
                </a:cxn>
                <a:cxn ang="0">
                  <a:pos x="T12" y="T13"/>
                </a:cxn>
              </a:cxnLst>
              <a:rect l="0" t="0" r="r" b="b"/>
              <a:pathLst>
                <a:path w="749" h="872">
                  <a:moveTo>
                    <a:pt x="0" y="376"/>
                  </a:moveTo>
                  <a:cubicBezTo>
                    <a:pt x="0" y="168"/>
                    <a:pt x="166" y="0"/>
                    <a:pt x="374" y="0"/>
                  </a:cubicBezTo>
                  <a:cubicBezTo>
                    <a:pt x="581" y="0"/>
                    <a:pt x="749" y="168"/>
                    <a:pt x="749" y="376"/>
                  </a:cubicBezTo>
                  <a:cubicBezTo>
                    <a:pt x="749" y="563"/>
                    <a:pt x="611" y="718"/>
                    <a:pt x="433" y="746"/>
                  </a:cubicBezTo>
                  <a:cubicBezTo>
                    <a:pt x="367" y="872"/>
                    <a:pt x="367" y="872"/>
                    <a:pt x="367" y="872"/>
                  </a:cubicBezTo>
                  <a:cubicBezTo>
                    <a:pt x="305" y="746"/>
                    <a:pt x="305" y="746"/>
                    <a:pt x="305" y="746"/>
                  </a:cubicBezTo>
                  <a:cubicBezTo>
                    <a:pt x="129" y="713"/>
                    <a:pt x="0" y="560"/>
                    <a:pt x="0" y="37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1228"/>
            <p:cNvSpPr>
              <a:spLocks/>
            </p:cNvSpPr>
            <p:nvPr/>
          </p:nvSpPr>
          <p:spPr bwMode="auto">
            <a:xfrm>
              <a:off x="4943475" y="4535488"/>
              <a:ext cx="1714500" cy="1349375"/>
            </a:xfrm>
            <a:custGeom>
              <a:avLst/>
              <a:gdLst>
                <a:gd name="T0" fmla="*/ 718 w 873"/>
                <a:gd name="T1" fmla="*/ 171 h 687"/>
                <a:gd name="T2" fmla="*/ 564 w 873"/>
                <a:gd name="T3" fmla="*/ 30 h 687"/>
                <a:gd name="T4" fmla="*/ 561 w 873"/>
                <a:gd name="T5" fmla="*/ 0 h 687"/>
                <a:gd name="T6" fmla="*/ 438 w 873"/>
                <a:gd name="T7" fmla="*/ 48 h 687"/>
                <a:gd name="T8" fmla="*/ 311 w 873"/>
                <a:gd name="T9" fmla="*/ 0 h 687"/>
                <a:gd name="T10" fmla="*/ 309 w 873"/>
                <a:gd name="T11" fmla="*/ 30 h 687"/>
                <a:gd name="T12" fmla="*/ 155 w 873"/>
                <a:gd name="T13" fmla="*/ 171 h 687"/>
                <a:gd name="T14" fmla="*/ 0 w 873"/>
                <a:gd name="T15" fmla="*/ 404 h 687"/>
                <a:gd name="T16" fmla="*/ 0 w 873"/>
                <a:gd name="T17" fmla="*/ 556 h 687"/>
                <a:gd name="T18" fmla="*/ 438 w 873"/>
                <a:gd name="T19" fmla="*/ 677 h 687"/>
                <a:gd name="T20" fmla="*/ 873 w 873"/>
                <a:gd name="T21" fmla="*/ 556 h 687"/>
                <a:gd name="T22" fmla="*/ 873 w 873"/>
                <a:gd name="T23" fmla="*/ 404 h 687"/>
                <a:gd name="T24" fmla="*/ 718 w 873"/>
                <a:gd name="T25" fmla="*/ 171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3" h="687">
                  <a:moveTo>
                    <a:pt x="718" y="171"/>
                  </a:moveTo>
                  <a:cubicBezTo>
                    <a:pt x="635" y="171"/>
                    <a:pt x="564" y="108"/>
                    <a:pt x="564" y="30"/>
                  </a:cubicBezTo>
                  <a:cubicBezTo>
                    <a:pt x="564" y="20"/>
                    <a:pt x="563" y="9"/>
                    <a:pt x="561" y="0"/>
                  </a:cubicBezTo>
                  <a:cubicBezTo>
                    <a:pt x="525" y="30"/>
                    <a:pt x="480" y="48"/>
                    <a:pt x="438" y="48"/>
                  </a:cubicBezTo>
                  <a:cubicBezTo>
                    <a:pt x="391" y="48"/>
                    <a:pt x="349" y="30"/>
                    <a:pt x="311" y="0"/>
                  </a:cubicBezTo>
                  <a:cubicBezTo>
                    <a:pt x="311" y="9"/>
                    <a:pt x="309" y="20"/>
                    <a:pt x="309" y="30"/>
                  </a:cubicBezTo>
                  <a:cubicBezTo>
                    <a:pt x="309" y="108"/>
                    <a:pt x="239" y="171"/>
                    <a:pt x="155" y="171"/>
                  </a:cubicBezTo>
                  <a:cubicBezTo>
                    <a:pt x="69" y="171"/>
                    <a:pt x="0" y="275"/>
                    <a:pt x="0" y="404"/>
                  </a:cubicBezTo>
                  <a:cubicBezTo>
                    <a:pt x="0" y="556"/>
                    <a:pt x="0" y="556"/>
                    <a:pt x="0" y="556"/>
                  </a:cubicBezTo>
                  <a:cubicBezTo>
                    <a:pt x="0" y="687"/>
                    <a:pt x="309" y="677"/>
                    <a:pt x="438" y="677"/>
                  </a:cubicBezTo>
                  <a:cubicBezTo>
                    <a:pt x="564" y="677"/>
                    <a:pt x="873" y="687"/>
                    <a:pt x="873" y="556"/>
                  </a:cubicBezTo>
                  <a:cubicBezTo>
                    <a:pt x="873" y="404"/>
                    <a:pt x="873" y="404"/>
                    <a:pt x="873" y="404"/>
                  </a:cubicBezTo>
                  <a:cubicBezTo>
                    <a:pt x="873" y="275"/>
                    <a:pt x="804" y="171"/>
                    <a:pt x="718" y="171"/>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reeform 1229"/>
            <p:cNvSpPr>
              <a:spLocks/>
            </p:cNvSpPr>
            <p:nvPr/>
          </p:nvSpPr>
          <p:spPr bwMode="auto">
            <a:xfrm>
              <a:off x="5287963" y="3416300"/>
              <a:ext cx="1025525" cy="1152525"/>
            </a:xfrm>
            <a:custGeom>
              <a:avLst/>
              <a:gdLst>
                <a:gd name="T0" fmla="*/ 495 w 523"/>
                <a:gd name="T1" fmla="*/ 163 h 587"/>
                <a:gd name="T2" fmla="*/ 484 w 523"/>
                <a:gd name="T3" fmla="*/ 166 h 587"/>
                <a:gd name="T4" fmla="*/ 475 w 523"/>
                <a:gd name="T5" fmla="*/ 128 h 587"/>
                <a:gd name="T6" fmla="*/ 470 w 523"/>
                <a:gd name="T7" fmla="*/ 128 h 587"/>
                <a:gd name="T8" fmla="*/ 228 w 523"/>
                <a:gd name="T9" fmla="*/ 0 h 587"/>
                <a:gd name="T10" fmla="*/ 169 w 523"/>
                <a:gd name="T11" fmla="*/ 46 h 587"/>
                <a:gd name="T12" fmla="*/ 50 w 523"/>
                <a:gd name="T13" fmla="*/ 169 h 587"/>
                <a:gd name="T14" fmla="*/ 30 w 523"/>
                <a:gd name="T15" fmla="*/ 207 h 587"/>
                <a:gd name="T16" fmla="*/ 29 w 523"/>
                <a:gd name="T17" fmla="*/ 166 h 587"/>
                <a:gd name="T18" fmla="*/ 29 w 523"/>
                <a:gd name="T19" fmla="*/ 163 h 587"/>
                <a:gd name="T20" fmla="*/ 0 w 523"/>
                <a:gd name="T21" fmla="*/ 191 h 587"/>
                <a:gd name="T22" fmla="*/ 0 w 523"/>
                <a:gd name="T23" fmla="*/ 330 h 587"/>
                <a:gd name="T24" fmla="*/ 30 w 523"/>
                <a:gd name="T25" fmla="*/ 361 h 587"/>
                <a:gd name="T26" fmla="*/ 40 w 523"/>
                <a:gd name="T27" fmla="*/ 358 h 587"/>
                <a:gd name="T28" fmla="*/ 263 w 523"/>
                <a:gd name="T29" fmla="*/ 587 h 587"/>
                <a:gd name="T30" fmla="*/ 484 w 523"/>
                <a:gd name="T31" fmla="*/ 358 h 587"/>
                <a:gd name="T32" fmla="*/ 495 w 523"/>
                <a:gd name="T33" fmla="*/ 361 h 587"/>
                <a:gd name="T34" fmla="*/ 523 w 523"/>
                <a:gd name="T35" fmla="*/ 330 h 587"/>
                <a:gd name="T36" fmla="*/ 523 w 523"/>
                <a:gd name="T37" fmla="*/ 191 h 587"/>
                <a:gd name="T38" fmla="*/ 495 w 523"/>
                <a:gd name="T39" fmla="*/ 163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3" h="587">
                  <a:moveTo>
                    <a:pt x="495" y="163"/>
                  </a:moveTo>
                  <a:cubicBezTo>
                    <a:pt x="490" y="163"/>
                    <a:pt x="486" y="163"/>
                    <a:pt x="484" y="166"/>
                  </a:cubicBezTo>
                  <a:cubicBezTo>
                    <a:pt x="479" y="152"/>
                    <a:pt x="477" y="140"/>
                    <a:pt x="475" y="128"/>
                  </a:cubicBezTo>
                  <a:cubicBezTo>
                    <a:pt x="470" y="128"/>
                    <a:pt x="470" y="128"/>
                    <a:pt x="470" y="128"/>
                  </a:cubicBezTo>
                  <a:cubicBezTo>
                    <a:pt x="346" y="126"/>
                    <a:pt x="263" y="43"/>
                    <a:pt x="228" y="0"/>
                  </a:cubicBezTo>
                  <a:cubicBezTo>
                    <a:pt x="222" y="17"/>
                    <a:pt x="204" y="33"/>
                    <a:pt x="169" y="46"/>
                  </a:cubicBezTo>
                  <a:cubicBezTo>
                    <a:pt x="106" y="69"/>
                    <a:pt x="53" y="169"/>
                    <a:pt x="50" y="169"/>
                  </a:cubicBezTo>
                  <a:cubicBezTo>
                    <a:pt x="30" y="207"/>
                    <a:pt x="30" y="207"/>
                    <a:pt x="30" y="207"/>
                  </a:cubicBezTo>
                  <a:cubicBezTo>
                    <a:pt x="29" y="166"/>
                    <a:pt x="29" y="166"/>
                    <a:pt x="29" y="166"/>
                  </a:cubicBezTo>
                  <a:cubicBezTo>
                    <a:pt x="29" y="163"/>
                    <a:pt x="29" y="163"/>
                    <a:pt x="29" y="163"/>
                  </a:cubicBezTo>
                  <a:cubicBezTo>
                    <a:pt x="12" y="163"/>
                    <a:pt x="0" y="176"/>
                    <a:pt x="0" y="191"/>
                  </a:cubicBezTo>
                  <a:cubicBezTo>
                    <a:pt x="0" y="330"/>
                    <a:pt x="0" y="330"/>
                    <a:pt x="0" y="330"/>
                  </a:cubicBezTo>
                  <a:cubicBezTo>
                    <a:pt x="0" y="347"/>
                    <a:pt x="12" y="361"/>
                    <a:pt x="30" y="361"/>
                  </a:cubicBezTo>
                  <a:cubicBezTo>
                    <a:pt x="34" y="361"/>
                    <a:pt x="37" y="360"/>
                    <a:pt x="40" y="358"/>
                  </a:cubicBezTo>
                  <a:cubicBezTo>
                    <a:pt x="70" y="491"/>
                    <a:pt x="158" y="587"/>
                    <a:pt x="263" y="587"/>
                  </a:cubicBezTo>
                  <a:cubicBezTo>
                    <a:pt x="366" y="587"/>
                    <a:pt x="454" y="491"/>
                    <a:pt x="484" y="358"/>
                  </a:cubicBezTo>
                  <a:cubicBezTo>
                    <a:pt x="486" y="360"/>
                    <a:pt x="490" y="361"/>
                    <a:pt x="495" y="361"/>
                  </a:cubicBezTo>
                  <a:cubicBezTo>
                    <a:pt x="511" y="361"/>
                    <a:pt x="523" y="347"/>
                    <a:pt x="523" y="330"/>
                  </a:cubicBezTo>
                  <a:cubicBezTo>
                    <a:pt x="523" y="191"/>
                    <a:pt x="523" y="191"/>
                    <a:pt x="523" y="191"/>
                  </a:cubicBezTo>
                  <a:cubicBezTo>
                    <a:pt x="523" y="176"/>
                    <a:pt x="511" y="163"/>
                    <a:pt x="495" y="163"/>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Freeform 1230"/>
            <p:cNvSpPr>
              <a:spLocks/>
            </p:cNvSpPr>
            <p:nvPr/>
          </p:nvSpPr>
          <p:spPr bwMode="auto">
            <a:xfrm>
              <a:off x="5345113" y="3267075"/>
              <a:ext cx="882650" cy="447675"/>
            </a:xfrm>
            <a:custGeom>
              <a:avLst/>
              <a:gdLst>
                <a:gd name="T0" fmla="*/ 450 w 450"/>
                <a:gd name="T1" fmla="*/ 179 h 228"/>
                <a:gd name="T2" fmla="*/ 450 w 450"/>
                <a:gd name="T3" fmla="*/ 179 h 228"/>
                <a:gd name="T4" fmla="*/ 400 w 450"/>
                <a:gd name="T5" fmla="*/ 59 h 228"/>
                <a:gd name="T6" fmla="*/ 242 w 450"/>
                <a:gd name="T7" fmla="*/ 0 h 228"/>
                <a:gd name="T8" fmla="*/ 213 w 450"/>
                <a:gd name="T9" fmla="*/ 1 h 228"/>
                <a:gd name="T10" fmla="*/ 56 w 450"/>
                <a:gd name="T11" fmla="*/ 70 h 228"/>
                <a:gd name="T12" fmla="*/ 0 w 450"/>
                <a:gd name="T13" fmla="*/ 226 h 228"/>
                <a:gd name="T14" fmla="*/ 4 w 450"/>
                <a:gd name="T15" fmla="*/ 228 h 228"/>
                <a:gd name="T16" fmla="*/ 24 w 450"/>
                <a:gd name="T17" fmla="*/ 202 h 228"/>
                <a:gd name="T18" fmla="*/ 25 w 450"/>
                <a:gd name="T19" fmla="*/ 194 h 228"/>
                <a:gd name="T20" fmla="*/ 24 w 450"/>
                <a:gd name="T21" fmla="*/ 199 h 228"/>
                <a:gd name="T22" fmla="*/ 131 w 450"/>
                <a:gd name="T23" fmla="*/ 100 h 228"/>
                <a:gd name="T24" fmla="*/ 195 w 450"/>
                <a:gd name="T25" fmla="*/ 46 h 228"/>
                <a:gd name="T26" fmla="*/ 429 w 450"/>
                <a:gd name="T27" fmla="*/ 179 h 228"/>
                <a:gd name="T28" fmla="*/ 437 w 450"/>
                <a:gd name="T29" fmla="*/ 179 h 228"/>
                <a:gd name="T30" fmla="*/ 450 w 450"/>
                <a:gd name="T31" fmla="*/ 17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0" h="228">
                  <a:moveTo>
                    <a:pt x="450" y="179"/>
                  </a:moveTo>
                  <a:cubicBezTo>
                    <a:pt x="450" y="179"/>
                    <a:pt x="450" y="179"/>
                    <a:pt x="450" y="179"/>
                  </a:cubicBezTo>
                  <a:cubicBezTo>
                    <a:pt x="450" y="156"/>
                    <a:pt x="442" y="103"/>
                    <a:pt x="400" y="59"/>
                  </a:cubicBezTo>
                  <a:cubicBezTo>
                    <a:pt x="365" y="22"/>
                    <a:pt x="310" y="0"/>
                    <a:pt x="242" y="0"/>
                  </a:cubicBezTo>
                  <a:cubicBezTo>
                    <a:pt x="231" y="0"/>
                    <a:pt x="222" y="0"/>
                    <a:pt x="213" y="1"/>
                  </a:cubicBezTo>
                  <a:cubicBezTo>
                    <a:pt x="210" y="1"/>
                    <a:pt x="118" y="5"/>
                    <a:pt x="56" y="70"/>
                  </a:cubicBezTo>
                  <a:cubicBezTo>
                    <a:pt x="19" y="108"/>
                    <a:pt x="0" y="162"/>
                    <a:pt x="0" y="226"/>
                  </a:cubicBezTo>
                  <a:cubicBezTo>
                    <a:pt x="1" y="226"/>
                    <a:pt x="4" y="228"/>
                    <a:pt x="4" y="228"/>
                  </a:cubicBezTo>
                  <a:cubicBezTo>
                    <a:pt x="24" y="202"/>
                    <a:pt x="24" y="202"/>
                    <a:pt x="24" y="202"/>
                  </a:cubicBezTo>
                  <a:cubicBezTo>
                    <a:pt x="24" y="199"/>
                    <a:pt x="24" y="194"/>
                    <a:pt x="25" y="194"/>
                  </a:cubicBezTo>
                  <a:cubicBezTo>
                    <a:pt x="24" y="194"/>
                    <a:pt x="24" y="195"/>
                    <a:pt x="24" y="199"/>
                  </a:cubicBezTo>
                  <a:cubicBezTo>
                    <a:pt x="48" y="162"/>
                    <a:pt x="87" y="114"/>
                    <a:pt x="131" y="100"/>
                  </a:cubicBezTo>
                  <a:cubicBezTo>
                    <a:pt x="187" y="81"/>
                    <a:pt x="195" y="48"/>
                    <a:pt x="195" y="46"/>
                  </a:cubicBezTo>
                  <a:cubicBezTo>
                    <a:pt x="197" y="49"/>
                    <a:pt x="287" y="168"/>
                    <a:pt x="429" y="179"/>
                  </a:cubicBezTo>
                  <a:cubicBezTo>
                    <a:pt x="437" y="179"/>
                    <a:pt x="437" y="179"/>
                    <a:pt x="437" y="179"/>
                  </a:cubicBezTo>
                  <a:cubicBezTo>
                    <a:pt x="441" y="179"/>
                    <a:pt x="446" y="179"/>
                    <a:pt x="450" y="179"/>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1231"/>
            <p:cNvSpPr>
              <a:spLocks/>
            </p:cNvSpPr>
            <p:nvPr/>
          </p:nvSpPr>
          <p:spPr bwMode="auto">
            <a:xfrm>
              <a:off x="6303963" y="4408488"/>
              <a:ext cx="1327150" cy="1120775"/>
            </a:xfrm>
            <a:custGeom>
              <a:avLst/>
              <a:gdLst>
                <a:gd name="T0" fmla="*/ 547 w 676"/>
                <a:gd name="T1" fmla="*/ 142 h 571"/>
                <a:gd name="T2" fmla="*/ 420 w 676"/>
                <a:gd name="T3" fmla="*/ 25 h 571"/>
                <a:gd name="T4" fmla="*/ 417 w 676"/>
                <a:gd name="T5" fmla="*/ 0 h 571"/>
                <a:gd name="T6" fmla="*/ 312 w 676"/>
                <a:gd name="T7" fmla="*/ 37 h 571"/>
                <a:gd name="T8" fmla="*/ 208 w 676"/>
                <a:gd name="T9" fmla="*/ 0 h 571"/>
                <a:gd name="T10" fmla="*/ 207 w 676"/>
                <a:gd name="T11" fmla="*/ 25 h 571"/>
                <a:gd name="T12" fmla="*/ 78 w 676"/>
                <a:gd name="T13" fmla="*/ 142 h 571"/>
                <a:gd name="T14" fmla="*/ 0 w 676"/>
                <a:gd name="T15" fmla="*/ 179 h 571"/>
                <a:gd name="T16" fmla="*/ 25 w 676"/>
                <a:gd name="T17" fmla="*/ 182 h 571"/>
                <a:gd name="T18" fmla="*/ 177 w 676"/>
                <a:gd name="T19" fmla="*/ 272 h 571"/>
                <a:gd name="T20" fmla="*/ 234 w 676"/>
                <a:gd name="T21" fmla="*/ 469 h 571"/>
                <a:gd name="T22" fmla="*/ 234 w 676"/>
                <a:gd name="T23" fmla="*/ 565 h 571"/>
                <a:gd name="T24" fmla="*/ 312 w 676"/>
                <a:gd name="T25" fmla="*/ 565 h 571"/>
                <a:gd name="T26" fmla="*/ 676 w 676"/>
                <a:gd name="T27" fmla="*/ 466 h 571"/>
                <a:gd name="T28" fmla="*/ 676 w 676"/>
                <a:gd name="T29" fmla="*/ 336 h 571"/>
                <a:gd name="T30" fmla="*/ 547 w 676"/>
                <a:gd name="T31" fmla="*/ 142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6" h="571">
                  <a:moveTo>
                    <a:pt x="547" y="142"/>
                  </a:moveTo>
                  <a:cubicBezTo>
                    <a:pt x="477" y="142"/>
                    <a:pt x="420" y="91"/>
                    <a:pt x="420" y="25"/>
                  </a:cubicBezTo>
                  <a:cubicBezTo>
                    <a:pt x="420" y="16"/>
                    <a:pt x="418" y="8"/>
                    <a:pt x="417" y="0"/>
                  </a:cubicBezTo>
                  <a:cubicBezTo>
                    <a:pt x="385" y="25"/>
                    <a:pt x="349" y="37"/>
                    <a:pt x="312" y="37"/>
                  </a:cubicBezTo>
                  <a:cubicBezTo>
                    <a:pt x="275" y="37"/>
                    <a:pt x="240" y="25"/>
                    <a:pt x="208" y="0"/>
                  </a:cubicBezTo>
                  <a:cubicBezTo>
                    <a:pt x="207" y="8"/>
                    <a:pt x="207" y="16"/>
                    <a:pt x="207" y="25"/>
                  </a:cubicBezTo>
                  <a:cubicBezTo>
                    <a:pt x="207" y="91"/>
                    <a:pt x="148" y="142"/>
                    <a:pt x="78" y="142"/>
                  </a:cubicBezTo>
                  <a:cubicBezTo>
                    <a:pt x="50" y="142"/>
                    <a:pt x="23" y="157"/>
                    <a:pt x="0" y="179"/>
                  </a:cubicBezTo>
                  <a:cubicBezTo>
                    <a:pt x="10" y="180"/>
                    <a:pt x="17" y="182"/>
                    <a:pt x="25" y="182"/>
                  </a:cubicBezTo>
                  <a:cubicBezTo>
                    <a:pt x="82" y="182"/>
                    <a:pt x="138" y="213"/>
                    <a:pt x="177" y="272"/>
                  </a:cubicBezTo>
                  <a:cubicBezTo>
                    <a:pt x="213" y="324"/>
                    <a:pt x="234" y="394"/>
                    <a:pt x="234" y="469"/>
                  </a:cubicBezTo>
                  <a:cubicBezTo>
                    <a:pt x="234" y="565"/>
                    <a:pt x="234" y="565"/>
                    <a:pt x="234" y="565"/>
                  </a:cubicBezTo>
                  <a:cubicBezTo>
                    <a:pt x="264" y="565"/>
                    <a:pt x="292" y="565"/>
                    <a:pt x="312" y="565"/>
                  </a:cubicBezTo>
                  <a:cubicBezTo>
                    <a:pt x="420" y="565"/>
                    <a:pt x="676" y="571"/>
                    <a:pt x="676" y="466"/>
                  </a:cubicBezTo>
                  <a:cubicBezTo>
                    <a:pt x="676" y="336"/>
                    <a:pt x="676" y="336"/>
                    <a:pt x="676" y="336"/>
                  </a:cubicBezTo>
                  <a:cubicBezTo>
                    <a:pt x="676" y="230"/>
                    <a:pt x="617" y="142"/>
                    <a:pt x="547" y="142"/>
                  </a:cubicBez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Freeform 1232"/>
            <p:cNvSpPr>
              <a:spLocks/>
            </p:cNvSpPr>
            <p:nvPr/>
          </p:nvSpPr>
          <p:spPr bwMode="auto">
            <a:xfrm>
              <a:off x="6488113" y="3473450"/>
              <a:ext cx="855663" cy="965200"/>
            </a:xfrm>
            <a:custGeom>
              <a:avLst/>
              <a:gdLst>
                <a:gd name="T0" fmla="*/ 25 w 436"/>
                <a:gd name="T1" fmla="*/ 301 h 492"/>
                <a:gd name="T2" fmla="*/ 34 w 436"/>
                <a:gd name="T3" fmla="*/ 299 h 492"/>
                <a:gd name="T4" fmla="*/ 218 w 436"/>
                <a:gd name="T5" fmla="*/ 492 h 492"/>
                <a:gd name="T6" fmla="*/ 404 w 436"/>
                <a:gd name="T7" fmla="*/ 299 h 492"/>
                <a:gd name="T8" fmla="*/ 414 w 436"/>
                <a:gd name="T9" fmla="*/ 301 h 492"/>
                <a:gd name="T10" fmla="*/ 436 w 436"/>
                <a:gd name="T11" fmla="*/ 277 h 492"/>
                <a:gd name="T12" fmla="*/ 436 w 436"/>
                <a:gd name="T13" fmla="*/ 160 h 492"/>
                <a:gd name="T14" fmla="*/ 414 w 436"/>
                <a:gd name="T15" fmla="*/ 137 h 492"/>
                <a:gd name="T16" fmla="*/ 404 w 436"/>
                <a:gd name="T17" fmla="*/ 138 h 492"/>
                <a:gd name="T18" fmla="*/ 397 w 436"/>
                <a:gd name="T19" fmla="*/ 107 h 492"/>
                <a:gd name="T20" fmla="*/ 393 w 436"/>
                <a:gd name="T21" fmla="*/ 107 h 492"/>
                <a:gd name="T22" fmla="*/ 190 w 436"/>
                <a:gd name="T23" fmla="*/ 0 h 492"/>
                <a:gd name="T24" fmla="*/ 140 w 436"/>
                <a:gd name="T25" fmla="*/ 40 h 492"/>
                <a:gd name="T26" fmla="*/ 42 w 436"/>
                <a:gd name="T27" fmla="*/ 140 h 492"/>
                <a:gd name="T28" fmla="*/ 25 w 436"/>
                <a:gd name="T29" fmla="*/ 173 h 492"/>
                <a:gd name="T30" fmla="*/ 24 w 436"/>
                <a:gd name="T31" fmla="*/ 138 h 492"/>
                <a:gd name="T32" fmla="*/ 24 w 436"/>
                <a:gd name="T33" fmla="*/ 137 h 492"/>
                <a:gd name="T34" fmla="*/ 0 w 436"/>
                <a:gd name="T35" fmla="*/ 160 h 492"/>
                <a:gd name="T36" fmla="*/ 0 w 436"/>
                <a:gd name="T37" fmla="*/ 277 h 492"/>
                <a:gd name="T38" fmla="*/ 25 w 436"/>
                <a:gd name="T39" fmla="*/ 301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6" h="492">
                  <a:moveTo>
                    <a:pt x="25" y="301"/>
                  </a:moveTo>
                  <a:cubicBezTo>
                    <a:pt x="27" y="301"/>
                    <a:pt x="32" y="300"/>
                    <a:pt x="34" y="299"/>
                  </a:cubicBezTo>
                  <a:cubicBezTo>
                    <a:pt x="57" y="411"/>
                    <a:pt x="132" y="492"/>
                    <a:pt x="218" y="492"/>
                  </a:cubicBezTo>
                  <a:cubicBezTo>
                    <a:pt x="307" y="492"/>
                    <a:pt x="378" y="411"/>
                    <a:pt x="404" y="299"/>
                  </a:cubicBezTo>
                  <a:cubicBezTo>
                    <a:pt x="405" y="300"/>
                    <a:pt x="409" y="301"/>
                    <a:pt x="414" y="301"/>
                  </a:cubicBezTo>
                  <a:cubicBezTo>
                    <a:pt x="426" y="301"/>
                    <a:pt x="436" y="290"/>
                    <a:pt x="436" y="277"/>
                  </a:cubicBezTo>
                  <a:cubicBezTo>
                    <a:pt x="436" y="160"/>
                    <a:pt x="436" y="160"/>
                    <a:pt x="436" y="160"/>
                  </a:cubicBezTo>
                  <a:cubicBezTo>
                    <a:pt x="436" y="147"/>
                    <a:pt x="426" y="137"/>
                    <a:pt x="414" y="137"/>
                  </a:cubicBezTo>
                  <a:cubicBezTo>
                    <a:pt x="409" y="137"/>
                    <a:pt x="405" y="137"/>
                    <a:pt x="404" y="138"/>
                  </a:cubicBezTo>
                  <a:cubicBezTo>
                    <a:pt x="400" y="127"/>
                    <a:pt x="399" y="116"/>
                    <a:pt x="397" y="107"/>
                  </a:cubicBezTo>
                  <a:cubicBezTo>
                    <a:pt x="393" y="107"/>
                    <a:pt x="393" y="107"/>
                    <a:pt x="393" y="107"/>
                  </a:cubicBezTo>
                  <a:cubicBezTo>
                    <a:pt x="288" y="106"/>
                    <a:pt x="218" y="35"/>
                    <a:pt x="190" y="0"/>
                  </a:cubicBezTo>
                  <a:cubicBezTo>
                    <a:pt x="183" y="14"/>
                    <a:pt x="170" y="27"/>
                    <a:pt x="140" y="40"/>
                  </a:cubicBezTo>
                  <a:cubicBezTo>
                    <a:pt x="89" y="57"/>
                    <a:pt x="42" y="140"/>
                    <a:pt x="42" y="140"/>
                  </a:cubicBezTo>
                  <a:cubicBezTo>
                    <a:pt x="25" y="173"/>
                    <a:pt x="25" y="173"/>
                    <a:pt x="25" y="173"/>
                  </a:cubicBezTo>
                  <a:cubicBezTo>
                    <a:pt x="24" y="138"/>
                    <a:pt x="24" y="138"/>
                    <a:pt x="24" y="138"/>
                  </a:cubicBezTo>
                  <a:cubicBezTo>
                    <a:pt x="24" y="137"/>
                    <a:pt x="24" y="137"/>
                    <a:pt x="24" y="137"/>
                  </a:cubicBezTo>
                  <a:cubicBezTo>
                    <a:pt x="10" y="137"/>
                    <a:pt x="0" y="147"/>
                    <a:pt x="0" y="160"/>
                  </a:cubicBezTo>
                  <a:cubicBezTo>
                    <a:pt x="0" y="277"/>
                    <a:pt x="0" y="277"/>
                    <a:pt x="0" y="277"/>
                  </a:cubicBezTo>
                  <a:cubicBezTo>
                    <a:pt x="0" y="290"/>
                    <a:pt x="11" y="301"/>
                    <a:pt x="25" y="301"/>
                  </a:cubicBez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Freeform 1233"/>
            <p:cNvSpPr>
              <a:spLocks/>
            </p:cNvSpPr>
            <p:nvPr/>
          </p:nvSpPr>
          <p:spPr bwMode="auto">
            <a:xfrm>
              <a:off x="6535738" y="3349625"/>
              <a:ext cx="738188" cy="377825"/>
            </a:xfrm>
            <a:custGeom>
              <a:avLst/>
              <a:gdLst>
                <a:gd name="T0" fmla="*/ 18 w 376"/>
                <a:gd name="T1" fmla="*/ 168 h 192"/>
                <a:gd name="T2" fmla="*/ 20 w 376"/>
                <a:gd name="T3" fmla="*/ 162 h 192"/>
                <a:gd name="T4" fmla="*/ 20 w 376"/>
                <a:gd name="T5" fmla="*/ 163 h 192"/>
                <a:gd name="T6" fmla="*/ 109 w 376"/>
                <a:gd name="T7" fmla="*/ 84 h 192"/>
                <a:gd name="T8" fmla="*/ 164 w 376"/>
                <a:gd name="T9" fmla="*/ 40 h 192"/>
                <a:gd name="T10" fmla="*/ 359 w 376"/>
                <a:gd name="T11" fmla="*/ 150 h 192"/>
                <a:gd name="T12" fmla="*/ 364 w 376"/>
                <a:gd name="T13" fmla="*/ 150 h 192"/>
                <a:gd name="T14" fmla="*/ 364 w 376"/>
                <a:gd name="T15" fmla="*/ 152 h 192"/>
                <a:gd name="T16" fmla="*/ 376 w 376"/>
                <a:gd name="T17" fmla="*/ 152 h 192"/>
                <a:gd name="T18" fmla="*/ 376 w 376"/>
                <a:gd name="T19" fmla="*/ 150 h 192"/>
                <a:gd name="T20" fmla="*/ 335 w 376"/>
                <a:gd name="T21" fmla="*/ 49 h 192"/>
                <a:gd name="T22" fmla="*/ 202 w 376"/>
                <a:gd name="T23" fmla="*/ 0 h 192"/>
                <a:gd name="T24" fmla="*/ 179 w 376"/>
                <a:gd name="T25" fmla="*/ 0 h 192"/>
                <a:gd name="T26" fmla="*/ 47 w 376"/>
                <a:gd name="T27" fmla="*/ 58 h 192"/>
                <a:gd name="T28" fmla="*/ 0 w 376"/>
                <a:gd name="T29" fmla="*/ 189 h 192"/>
                <a:gd name="T30" fmla="*/ 3 w 376"/>
                <a:gd name="T31" fmla="*/ 192 h 192"/>
                <a:gd name="T32" fmla="*/ 18 w 376"/>
                <a:gd name="T33" fmla="*/ 1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192">
                  <a:moveTo>
                    <a:pt x="18" y="168"/>
                  </a:moveTo>
                  <a:cubicBezTo>
                    <a:pt x="20" y="163"/>
                    <a:pt x="20" y="163"/>
                    <a:pt x="20" y="162"/>
                  </a:cubicBezTo>
                  <a:cubicBezTo>
                    <a:pt x="20" y="163"/>
                    <a:pt x="20" y="163"/>
                    <a:pt x="20" y="163"/>
                  </a:cubicBezTo>
                  <a:cubicBezTo>
                    <a:pt x="39" y="136"/>
                    <a:pt x="74" y="96"/>
                    <a:pt x="109" y="84"/>
                  </a:cubicBezTo>
                  <a:cubicBezTo>
                    <a:pt x="156" y="67"/>
                    <a:pt x="164" y="40"/>
                    <a:pt x="164" y="40"/>
                  </a:cubicBezTo>
                  <a:cubicBezTo>
                    <a:pt x="164" y="40"/>
                    <a:pt x="241" y="141"/>
                    <a:pt x="359" y="150"/>
                  </a:cubicBezTo>
                  <a:cubicBezTo>
                    <a:pt x="364" y="150"/>
                    <a:pt x="364" y="150"/>
                    <a:pt x="364" y="150"/>
                  </a:cubicBezTo>
                  <a:cubicBezTo>
                    <a:pt x="364" y="152"/>
                    <a:pt x="364" y="152"/>
                    <a:pt x="364" y="152"/>
                  </a:cubicBezTo>
                  <a:cubicBezTo>
                    <a:pt x="370" y="152"/>
                    <a:pt x="373" y="152"/>
                    <a:pt x="376" y="152"/>
                  </a:cubicBezTo>
                  <a:cubicBezTo>
                    <a:pt x="376" y="152"/>
                    <a:pt x="376" y="152"/>
                    <a:pt x="376" y="150"/>
                  </a:cubicBezTo>
                  <a:cubicBezTo>
                    <a:pt x="376" y="130"/>
                    <a:pt x="370" y="84"/>
                    <a:pt x="335" y="49"/>
                  </a:cubicBezTo>
                  <a:cubicBezTo>
                    <a:pt x="304" y="16"/>
                    <a:pt x="260" y="0"/>
                    <a:pt x="202" y="0"/>
                  </a:cubicBezTo>
                  <a:cubicBezTo>
                    <a:pt x="194" y="0"/>
                    <a:pt x="187" y="0"/>
                    <a:pt x="179" y="0"/>
                  </a:cubicBezTo>
                  <a:cubicBezTo>
                    <a:pt x="175" y="0"/>
                    <a:pt x="99" y="1"/>
                    <a:pt x="47" y="58"/>
                  </a:cubicBezTo>
                  <a:cubicBezTo>
                    <a:pt x="14" y="88"/>
                    <a:pt x="0" y="134"/>
                    <a:pt x="0" y="189"/>
                  </a:cubicBezTo>
                  <a:cubicBezTo>
                    <a:pt x="1" y="189"/>
                    <a:pt x="2" y="190"/>
                    <a:pt x="3" y="192"/>
                  </a:cubicBezTo>
                  <a:lnTo>
                    <a:pt x="18" y="168"/>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Freeform 1234"/>
            <p:cNvSpPr>
              <a:spLocks/>
            </p:cNvSpPr>
            <p:nvPr/>
          </p:nvSpPr>
          <p:spPr bwMode="auto">
            <a:xfrm>
              <a:off x="4202113" y="4475163"/>
              <a:ext cx="1087438" cy="925513"/>
            </a:xfrm>
            <a:custGeom>
              <a:avLst/>
              <a:gdLst>
                <a:gd name="T0" fmla="*/ 381 w 554"/>
                <a:gd name="T1" fmla="*/ 238 h 472"/>
                <a:gd name="T2" fmla="*/ 533 w 554"/>
                <a:gd name="T3" fmla="*/ 148 h 472"/>
                <a:gd name="T4" fmla="*/ 554 w 554"/>
                <a:gd name="T5" fmla="*/ 145 h 472"/>
                <a:gd name="T6" fmla="*/ 494 w 554"/>
                <a:gd name="T7" fmla="*/ 119 h 472"/>
                <a:gd name="T8" fmla="*/ 388 w 554"/>
                <a:gd name="T9" fmla="*/ 22 h 472"/>
                <a:gd name="T10" fmla="*/ 384 w 554"/>
                <a:gd name="T11" fmla="*/ 0 h 472"/>
                <a:gd name="T12" fmla="*/ 301 w 554"/>
                <a:gd name="T13" fmla="*/ 32 h 472"/>
                <a:gd name="T14" fmla="*/ 213 w 554"/>
                <a:gd name="T15" fmla="*/ 0 h 472"/>
                <a:gd name="T16" fmla="*/ 211 w 554"/>
                <a:gd name="T17" fmla="*/ 22 h 472"/>
                <a:gd name="T18" fmla="*/ 106 w 554"/>
                <a:gd name="T19" fmla="*/ 119 h 472"/>
                <a:gd name="T20" fmla="*/ 0 w 554"/>
                <a:gd name="T21" fmla="*/ 277 h 472"/>
                <a:gd name="T22" fmla="*/ 0 w 554"/>
                <a:gd name="T23" fmla="*/ 384 h 472"/>
                <a:gd name="T24" fmla="*/ 301 w 554"/>
                <a:gd name="T25" fmla="*/ 468 h 472"/>
                <a:gd name="T26" fmla="*/ 324 w 554"/>
                <a:gd name="T27" fmla="*/ 468 h 472"/>
                <a:gd name="T28" fmla="*/ 324 w 554"/>
                <a:gd name="T29" fmla="*/ 435 h 472"/>
                <a:gd name="T30" fmla="*/ 381 w 554"/>
                <a:gd name="T31" fmla="*/ 238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72">
                  <a:moveTo>
                    <a:pt x="381" y="238"/>
                  </a:moveTo>
                  <a:cubicBezTo>
                    <a:pt x="421" y="179"/>
                    <a:pt x="474" y="148"/>
                    <a:pt x="533" y="148"/>
                  </a:cubicBezTo>
                  <a:cubicBezTo>
                    <a:pt x="540" y="148"/>
                    <a:pt x="546" y="148"/>
                    <a:pt x="554" y="145"/>
                  </a:cubicBezTo>
                  <a:cubicBezTo>
                    <a:pt x="538" y="128"/>
                    <a:pt x="517" y="119"/>
                    <a:pt x="494" y="119"/>
                  </a:cubicBezTo>
                  <a:cubicBezTo>
                    <a:pt x="436" y="119"/>
                    <a:pt x="388" y="73"/>
                    <a:pt x="388" y="22"/>
                  </a:cubicBezTo>
                  <a:cubicBezTo>
                    <a:pt x="388" y="15"/>
                    <a:pt x="388" y="7"/>
                    <a:pt x="384" y="0"/>
                  </a:cubicBezTo>
                  <a:cubicBezTo>
                    <a:pt x="359" y="20"/>
                    <a:pt x="332" y="32"/>
                    <a:pt x="301" y="32"/>
                  </a:cubicBezTo>
                  <a:cubicBezTo>
                    <a:pt x="269" y="32"/>
                    <a:pt x="241" y="20"/>
                    <a:pt x="213" y="0"/>
                  </a:cubicBezTo>
                  <a:cubicBezTo>
                    <a:pt x="212" y="7"/>
                    <a:pt x="211" y="15"/>
                    <a:pt x="211" y="22"/>
                  </a:cubicBezTo>
                  <a:cubicBezTo>
                    <a:pt x="211" y="73"/>
                    <a:pt x="164" y="119"/>
                    <a:pt x="106" y="119"/>
                  </a:cubicBezTo>
                  <a:cubicBezTo>
                    <a:pt x="47" y="119"/>
                    <a:pt x="0" y="189"/>
                    <a:pt x="0" y="277"/>
                  </a:cubicBezTo>
                  <a:cubicBezTo>
                    <a:pt x="0" y="384"/>
                    <a:pt x="0" y="384"/>
                    <a:pt x="0" y="384"/>
                  </a:cubicBezTo>
                  <a:cubicBezTo>
                    <a:pt x="0" y="472"/>
                    <a:pt x="211" y="468"/>
                    <a:pt x="301" y="468"/>
                  </a:cubicBezTo>
                  <a:cubicBezTo>
                    <a:pt x="308" y="468"/>
                    <a:pt x="315" y="468"/>
                    <a:pt x="324" y="468"/>
                  </a:cubicBezTo>
                  <a:cubicBezTo>
                    <a:pt x="324" y="435"/>
                    <a:pt x="324" y="435"/>
                    <a:pt x="324" y="435"/>
                  </a:cubicBezTo>
                  <a:cubicBezTo>
                    <a:pt x="324" y="360"/>
                    <a:pt x="345" y="290"/>
                    <a:pt x="381" y="238"/>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Freeform 1235"/>
            <p:cNvSpPr>
              <a:spLocks/>
            </p:cNvSpPr>
            <p:nvPr/>
          </p:nvSpPr>
          <p:spPr bwMode="auto">
            <a:xfrm>
              <a:off x="4437063" y="3706813"/>
              <a:ext cx="709613" cy="795338"/>
            </a:xfrm>
            <a:custGeom>
              <a:avLst/>
              <a:gdLst>
                <a:gd name="T0" fmla="*/ 19 w 361"/>
                <a:gd name="T1" fmla="*/ 245 h 405"/>
                <a:gd name="T2" fmla="*/ 26 w 361"/>
                <a:gd name="T3" fmla="*/ 245 h 405"/>
                <a:gd name="T4" fmla="*/ 181 w 361"/>
                <a:gd name="T5" fmla="*/ 405 h 405"/>
                <a:gd name="T6" fmla="*/ 333 w 361"/>
                <a:gd name="T7" fmla="*/ 245 h 405"/>
                <a:gd name="T8" fmla="*/ 341 w 361"/>
                <a:gd name="T9" fmla="*/ 245 h 405"/>
                <a:gd name="T10" fmla="*/ 361 w 361"/>
                <a:gd name="T11" fmla="*/ 228 h 405"/>
                <a:gd name="T12" fmla="*/ 361 w 361"/>
                <a:gd name="T13" fmla="*/ 130 h 405"/>
                <a:gd name="T14" fmla="*/ 341 w 361"/>
                <a:gd name="T15" fmla="*/ 110 h 405"/>
                <a:gd name="T16" fmla="*/ 333 w 361"/>
                <a:gd name="T17" fmla="*/ 111 h 405"/>
                <a:gd name="T18" fmla="*/ 326 w 361"/>
                <a:gd name="T19" fmla="*/ 87 h 405"/>
                <a:gd name="T20" fmla="*/ 321 w 361"/>
                <a:gd name="T21" fmla="*/ 87 h 405"/>
                <a:gd name="T22" fmla="*/ 158 w 361"/>
                <a:gd name="T23" fmla="*/ 0 h 405"/>
                <a:gd name="T24" fmla="*/ 114 w 361"/>
                <a:gd name="T25" fmla="*/ 30 h 405"/>
                <a:gd name="T26" fmla="*/ 34 w 361"/>
                <a:gd name="T27" fmla="*/ 115 h 405"/>
                <a:gd name="T28" fmla="*/ 20 w 361"/>
                <a:gd name="T29" fmla="*/ 142 h 405"/>
                <a:gd name="T30" fmla="*/ 19 w 361"/>
                <a:gd name="T31" fmla="*/ 114 h 405"/>
                <a:gd name="T32" fmla="*/ 19 w 361"/>
                <a:gd name="T33" fmla="*/ 110 h 405"/>
                <a:gd name="T34" fmla="*/ 0 w 361"/>
                <a:gd name="T35" fmla="*/ 130 h 405"/>
                <a:gd name="T36" fmla="*/ 0 w 361"/>
                <a:gd name="T37" fmla="*/ 228 h 405"/>
                <a:gd name="T38" fmla="*/ 19 w 361"/>
                <a:gd name="T39" fmla="*/ 24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1" h="405">
                  <a:moveTo>
                    <a:pt x="19" y="245"/>
                  </a:moveTo>
                  <a:cubicBezTo>
                    <a:pt x="21" y="245"/>
                    <a:pt x="25" y="245"/>
                    <a:pt x="26" y="245"/>
                  </a:cubicBezTo>
                  <a:cubicBezTo>
                    <a:pt x="46" y="335"/>
                    <a:pt x="108" y="405"/>
                    <a:pt x="181" y="405"/>
                  </a:cubicBezTo>
                  <a:cubicBezTo>
                    <a:pt x="252" y="405"/>
                    <a:pt x="313" y="335"/>
                    <a:pt x="333" y="245"/>
                  </a:cubicBezTo>
                  <a:cubicBezTo>
                    <a:pt x="335" y="245"/>
                    <a:pt x="337" y="245"/>
                    <a:pt x="341" y="245"/>
                  </a:cubicBezTo>
                  <a:cubicBezTo>
                    <a:pt x="352" y="245"/>
                    <a:pt x="361" y="238"/>
                    <a:pt x="361" y="228"/>
                  </a:cubicBezTo>
                  <a:cubicBezTo>
                    <a:pt x="361" y="130"/>
                    <a:pt x="361" y="130"/>
                    <a:pt x="361" y="130"/>
                  </a:cubicBezTo>
                  <a:cubicBezTo>
                    <a:pt x="361" y="119"/>
                    <a:pt x="352" y="110"/>
                    <a:pt x="341" y="110"/>
                  </a:cubicBezTo>
                  <a:cubicBezTo>
                    <a:pt x="337" y="110"/>
                    <a:pt x="335" y="110"/>
                    <a:pt x="333" y="111"/>
                  </a:cubicBezTo>
                  <a:cubicBezTo>
                    <a:pt x="331" y="101"/>
                    <a:pt x="327" y="94"/>
                    <a:pt x="326" y="87"/>
                  </a:cubicBezTo>
                  <a:cubicBezTo>
                    <a:pt x="321" y="87"/>
                    <a:pt x="321" y="87"/>
                    <a:pt x="321" y="87"/>
                  </a:cubicBezTo>
                  <a:cubicBezTo>
                    <a:pt x="238" y="83"/>
                    <a:pt x="180" y="27"/>
                    <a:pt x="158" y="0"/>
                  </a:cubicBezTo>
                  <a:cubicBezTo>
                    <a:pt x="150" y="10"/>
                    <a:pt x="139" y="21"/>
                    <a:pt x="114" y="30"/>
                  </a:cubicBezTo>
                  <a:cubicBezTo>
                    <a:pt x="72" y="46"/>
                    <a:pt x="34" y="115"/>
                    <a:pt x="34" y="115"/>
                  </a:cubicBezTo>
                  <a:cubicBezTo>
                    <a:pt x="20" y="142"/>
                    <a:pt x="20" y="142"/>
                    <a:pt x="20" y="142"/>
                  </a:cubicBezTo>
                  <a:cubicBezTo>
                    <a:pt x="19" y="114"/>
                    <a:pt x="19" y="114"/>
                    <a:pt x="19" y="114"/>
                  </a:cubicBezTo>
                  <a:cubicBezTo>
                    <a:pt x="19" y="110"/>
                    <a:pt x="19" y="110"/>
                    <a:pt x="19" y="110"/>
                  </a:cubicBezTo>
                  <a:cubicBezTo>
                    <a:pt x="9" y="110"/>
                    <a:pt x="0" y="119"/>
                    <a:pt x="0" y="130"/>
                  </a:cubicBezTo>
                  <a:cubicBezTo>
                    <a:pt x="0" y="228"/>
                    <a:pt x="0" y="228"/>
                    <a:pt x="0" y="228"/>
                  </a:cubicBezTo>
                  <a:cubicBezTo>
                    <a:pt x="0" y="238"/>
                    <a:pt x="9" y="245"/>
                    <a:pt x="19" y="245"/>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1236"/>
            <p:cNvSpPr>
              <a:spLocks/>
            </p:cNvSpPr>
            <p:nvPr/>
          </p:nvSpPr>
          <p:spPr bwMode="auto">
            <a:xfrm>
              <a:off x="4475163" y="3597275"/>
              <a:ext cx="614363" cy="315913"/>
            </a:xfrm>
            <a:custGeom>
              <a:avLst/>
              <a:gdLst>
                <a:gd name="T0" fmla="*/ 15 w 313"/>
                <a:gd name="T1" fmla="*/ 139 h 161"/>
                <a:gd name="T2" fmla="*/ 19 w 313"/>
                <a:gd name="T3" fmla="*/ 134 h 161"/>
                <a:gd name="T4" fmla="*/ 16 w 313"/>
                <a:gd name="T5" fmla="*/ 139 h 161"/>
                <a:gd name="T6" fmla="*/ 90 w 313"/>
                <a:gd name="T7" fmla="*/ 71 h 161"/>
                <a:gd name="T8" fmla="*/ 136 w 313"/>
                <a:gd name="T9" fmla="*/ 34 h 161"/>
                <a:gd name="T10" fmla="*/ 296 w 313"/>
                <a:gd name="T11" fmla="*/ 125 h 161"/>
                <a:gd name="T12" fmla="*/ 301 w 313"/>
                <a:gd name="T13" fmla="*/ 125 h 161"/>
                <a:gd name="T14" fmla="*/ 301 w 313"/>
                <a:gd name="T15" fmla="*/ 126 h 161"/>
                <a:gd name="T16" fmla="*/ 313 w 313"/>
                <a:gd name="T17" fmla="*/ 126 h 161"/>
                <a:gd name="T18" fmla="*/ 313 w 313"/>
                <a:gd name="T19" fmla="*/ 125 h 161"/>
                <a:gd name="T20" fmla="*/ 277 w 313"/>
                <a:gd name="T21" fmla="*/ 43 h 161"/>
                <a:gd name="T22" fmla="*/ 167 w 313"/>
                <a:gd name="T23" fmla="*/ 0 h 161"/>
                <a:gd name="T24" fmla="*/ 147 w 313"/>
                <a:gd name="T25" fmla="*/ 3 h 161"/>
                <a:gd name="T26" fmla="*/ 40 w 313"/>
                <a:gd name="T27" fmla="*/ 50 h 161"/>
                <a:gd name="T28" fmla="*/ 0 w 313"/>
                <a:gd name="T29" fmla="*/ 157 h 161"/>
                <a:gd name="T30" fmla="*/ 4 w 313"/>
                <a:gd name="T31" fmla="*/ 161 h 161"/>
                <a:gd name="T32" fmla="*/ 15 w 313"/>
                <a:gd name="T33"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3" h="161">
                  <a:moveTo>
                    <a:pt x="15" y="139"/>
                  </a:moveTo>
                  <a:cubicBezTo>
                    <a:pt x="15" y="139"/>
                    <a:pt x="16" y="136"/>
                    <a:pt x="19" y="134"/>
                  </a:cubicBezTo>
                  <a:cubicBezTo>
                    <a:pt x="16" y="139"/>
                    <a:pt x="16" y="139"/>
                    <a:pt x="16" y="139"/>
                  </a:cubicBezTo>
                  <a:cubicBezTo>
                    <a:pt x="33" y="113"/>
                    <a:pt x="61" y="82"/>
                    <a:pt x="90" y="71"/>
                  </a:cubicBezTo>
                  <a:cubicBezTo>
                    <a:pt x="129" y="57"/>
                    <a:pt x="136" y="36"/>
                    <a:pt x="136" y="34"/>
                  </a:cubicBezTo>
                  <a:cubicBezTo>
                    <a:pt x="136" y="36"/>
                    <a:pt x="199" y="119"/>
                    <a:pt x="296" y="125"/>
                  </a:cubicBezTo>
                  <a:cubicBezTo>
                    <a:pt x="301" y="125"/>
                    <a:pt x="301" y="125"/>
                    <a:pt x="301" y="125"/>
                  </a:cubicBezTo>
                  <a:cubicBezTo>
                    <a:pt x="301" y="126"/>
                    <a:pt x="301" y="126"/>
                    <a:pt x="301" y="126"/>
                  </a:cubicBezTo>
                  <a:cubicBezTo>
                    <a:pt x="305" y="126"/>
                    <a:pt x="308" y="126"/>
                    <a:pt x="313" y="126"/>
                  </a:cubicBezTo>
                  <a:cubicBezTo>
                    <a:pt x="313" y="125"/>
                    <a:pt x="313" y="125"/>
                    <a:pt x="313" y="125"/>
                  </a:cubicBezTo>
                  <a:cubicBezTo>
                    <a:pt x="312" y="110"/>
                    <a:pt x="306" y="71"/>
                    <a:pt x="277" y="43"/>
                  </a:cubicBezTo>
                  <a:cubicBezTo>
                    <a:pt x="251" y="15"/>
                    <a:pt x="213" y="0"/>
                    <a:pt x="167" y="0"/>
                  </a:cubicBezTo>
                  <a:cubicBezTo>
                    <a:pt x="161" y="0"/>
                    <a:pt x="154" y="3"/>
                    <a:pt x="147" y="3"/>
                  </a:cubicBezTo>
                  <a:cubicBezTo>
                    <a:pt x="145" y="3"/>
                    <a:pt x="82" y="4"/>
                    <a:pt x="40" y="50"/>
                  </a:cubicBezTo>
                  <a:cubicBezTo>
                    <a:pt x="13" y="76"/>
                    <a:pt x="0" y="113"/>
                    <a:pt x="0" y="157"/>
                  </a:cubicBezTo>
                  <a:cubicBezTo>
                    <a:pt x="1" y="157"/>
                    <a:pt x="2" y="157"/>
                    <a:pt x="4" y="161"/>
                  </a:cubicBezTo>
                  <a:lnTo>
                    <a:pt x="15" y="139"/>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2" name="组合 41"/>
          <p:cNvGrpSpPr/>
          <p:nvPr/>
        </p:nvGrpSpPr>
        <p:grpSpPr>
          <a:xfrm>
            <a:off x="1277846" y="2194706"/>
            <a:ext cx="445294" cy="445294"/>
            <a:chOff x="7274206" y="1633070"/>
            <a:chExt cx="593725" cy="593725"/>
          </a:xfrm>
          <a:solidFill>
            <a:schemeClr val="bg1"/>
          </a:solidFill>
        </p:grpSpPr>
        <p:sp>
          <p:nvSpPr>
            <p:cNvPr id="43" name="Freeform 44"/>
            <p:cNvSpPr>
              <a:spLocks noEditPoints="1"/>
            </p:cNvSpPr>
            <p:nvPr/>
          </p:nvSpPr>
          <p:spPr bwMode="auto">
            <a:xfrm>
              <a:off x="7274206" y="1633070"/>
              <a:ext cx="593725" cy="593725"/>
            </a:xfrm>
            <a:custGeom>
              <a:avLst/>
              <a:gdLst>
                <a:gd name="T0" fmla="*/ 84 w 168"/>
                <a:gd name="T1" fmla="*/ 0 h 168"/>
                <a:gd name="T2" fmla="*/ 0 w 168"/>
                <a:gd name="T3" fmla="*/ 84 h 168"/>
                <a:gd name="T4" fmla="*/ 6 w 168"/>
                <a:gd name="T5" fmla="*/ 114 h 168"/>
                <a:gd name="T6" fmla="*/ 9 w 168"/>
                <a:gd name="T7" fmla="*/ 121 h 168"/>
                <a:gd name="T8" fmla="*/ 38 w 168"/>
                <a:gd name="T9" fmla="*/ 154 h 168"/>
                <a:gd name="T10" fmla="*/ 44 w 168"/>
                <a:gd name="T11" fmla="*/ 158 h 168"/>
                <a:gd name="T12" fmla="*/ 84 w 168"/>
                <a:gd name="T13" fmla="*/ 168 h 168"/>
                <a:gd name="T14" fmla="*/ 124 w 168"/>
                <a:gd name="T15" fmla="*/ 158 h 168"/>
                <a:gd name="T16" fmla="*/ 130 w 168"/>
                <a:gd name="T17" fmla="*/ 154 h 168"/>
                <a:gd name="T18" fmla="*/ 159 w 168"/>
                <a:gd name="T19" fmla="*/ 121 h 168"/>
                <a:gd name="T20" fmla="*/ 162 w 168"/>
                <a:gd name="T21" fmla="*/ 114 h 168"/>
                <a:gd name="T22" fmla="*/ 168 w 168"/>
                <a:gd name="T23" fmla="*/ 84 h 168"/>
                <a:gd name="T24" fmla="*/ 84 w 168"/>
                <a:gd name="T25" fmla="*/ 0 h 168"/>
                <a:gd name="T26" fmla="*/ 49 w 168"/>
                <a:gd name="T27" fmla="*/ 147 h 168"/>
                <a:gd name="T28" fmla="*/ 18 w 168"/>
                <a:gd name="T29" fmla="*/ 112 h 168"/>
                <a:gd name="T30" fmla="*/ 30 w 168"/>
                <a:gd name="T31" fmla="*/ 108 h 168"/>
                <a:gd name="T32" fmla="*/ 54 w 168"/>
                <a:gd name="T33" fmla="*/ 132 h 168"/>
                <a:gd name="T34" fmla="*/ 49 w 168"/>
                <a:gd name="T35" fmla="*/ 147 h 168"/>
                <a:gd name="T36" fmla="*/ 119 w 168"/>
                <a:gd name="T37" fmla="*/ 147 h 168"/>
                <a:gd name="T38" fmla="*/ 114 w 168"/>
                <a:gd name="T39" fmla="*/ 132 h 168"/>
                <a:gd name="T40" fmla="*/ 138 w 168"/>
                <a:gd name="T41" fmla="*/ 108 h 168"/>
                <a:gd name="T42" fmla="*/ 150 w 168"/>
                <a:gd name="T43" fmla="*/ 112 h 168"/>
                <a:gd name="T44" fmla="*/ 119 w 168"/>
                <a:gd name="T45" fmla="*/ 147 h 168"/>
                <a:gd name="T46" fmla="*/ 153 w 168"/>
                <a:gd name="T47" fmla="*/ 106 h 168"/>
                <a:gd name="T48" fmla="*/ 138 w 168"/>
                <a:gd name="T49" fmla="*/ 102 h 168"/>
                <a:gd name="T50" fmla="*/ 108 w 168"/>
                <a:gd name="T51" fmla="*/ 132 h 168"/>
                <a:gd name="T52" fmla="*/ 114 w 168"/>
                <a:gd name="T53" fmla="*/ 149 h 168"/>
                <a:gd name="T54" fmla="*/ 84 w 168"/>
                <a:gd name="T55" fmla="*/ 156 h 168"/>
                <a:gd name="T56" fmla="*/ 54 w 168"/>
                <a:gd name="T57" fmla="*/ 149 h 168"/>
                <a:gd name="T58" fmla="*/ 60 w 168"/>
                <a:gd name="T59" fmla="*/ 132 h 168"/>
                <a:gd name="T60" fmla="*/ 30 w 168"/>
                <a:gd name="T61" fmla="*/ 102 h 168"/>
                <a:gd name="T62" fmla="*/ 15 w 168"/>
                <a:gd name="T63" fmla="*/ 106 h 168"/>
                <a:gd name="T64" fmla="*/ 12 w 168"/>
                <a:gd name="T65" fmla="*/ 84 h 168"/>
                <a:gd name="T66" fmla="*/ 84 w 168"/>
                <a:gd name="T67" fmla="*/ 12 h 168"/>
                <a:gd name="T68" fmla="*/ 156 w 168"/>
                <a:gd name="T69" fmla="*/ 84 h 168"/>
                <a:gd name="T70" fmla="*/ 153 w 168"/>
                <a:gd name="T71" fmla="*/ 10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8" h="168">
                  <a:moveTo>
                    <a:pt x="84" y="0"/>
                  </a:moveTo>
                  <a:cubicBezTo>
                    <a:pt x="38" y="0"/>
                    <a:pt x="0" y="38"/>
                    <a:pt x="0" y="84"/>
                  </a:cubicBezTo>
                  <a:cubicBezTo>
                    <a:pt x="0" y="95"/>
                    <a:pt x="2" y="105"/>
                    <a:pt x="6" y="114"/>
                  </a:cubicBezTo>
                  <a:cubicBezTo>
                    <a:pt x="7" y="117"/>
                    <a:pt x="8" y="119"/>
                    <a:pt x="9" y="121"/>
                  </a:cubicBezTo>
                  <a:cubicBezTo>
                    <a:pt x="15" y="135"/>
                    <a:pt x="26" y="146"/>
                    <a:pt x="38" y="154"/>
                  </a:cubicBezTo>
                  <a:cubicBezTo>
                    <a:pt x="40" y="156"/>
                    <a:pt x="42" y="157"/>
                    <a:pt x="44" y="158"/>
                  </a:cubicBezTo>
                  <a:cubicBezTo>
                    <a:pt x="56" y="164"/>
                    <a:pt x="70" y="168"/>
                    <a:pt x="84" y="168"/>
                  </a:cubicBezTo>
                  <a:cubicBezTo>
                    <a:pt x="98" y="168"/>
                    <a:pt x="112" y="164"/>
                    <a:pt x="124" y="158"/>
                  </a:cubicBezTo>
                  <a:cubicBezTo>
                    <a:pt x="126" y="157"/>
                    <a:pt x="128" y="156"/>
                    <a:pt x="130" y="154"/>
                  </a:cubicBezTo>
                  <a:cubicBezTo>
                    <a:pt x="142" y="146"/>
                    <a:pt x="153" y="135"/>
                    <a:pt x="159" y="121"/>
                  </a:cubicBezTo>
                  <a:cubicBezTo>
                    <a:pt x="160" y="119"/>
                    <a:pt x="161" y="117"/>
                    <a:pt x="162" y="114"/>
                  </a:cubicBezTo>
                  <a:cubicBezTo>
                    <a:pt x="166" y="105"/>
                    <a:pt x="168" y="95"/>
                    <a:pt x="168" y="84"/>
                  </a:cubicBezTo>
                  <a:cubicBezTo>
                    <a:pt x="168" y="38"/>
                    <a:pt x="130" y="0"/>
                    <a:pt x="84" y="0"/>
                  </a:cubicBezTo>
                  <a:moveTo>
                    <a:pt x="49" y="147"/>
                  </a:moveTo>
                  <a:cubicBezTo>
                    <a:pt x="35" y="139"/>
                    <a:pt x="24" y="127"/>
                    <a:pt x="18" y="112"/>
                  </a:cubicBezTo>
                  <a:cubicBezTo>
                    <a:pt x="21" y="109"/>
                    <a:pt x="25" y="108"/>
                    <a:pt x="30" y="108"/>
                  </a:cubicBezTo>
                  <a:cubicBezTo>
                    <a:pt x="43" y="108"/>
                    <a:pt x="54" y="119"/>
                    <a:pt x="54" y="132"/>
                  </a:cubicBezTo>
                  <a:cubicBezTo>
                    <a:pt x="54" y="138"/>
                    <a:pt x="52" y="143"/>
                    <a:pt x="49" y="147"/>
                  </a:cubicBezTo>
                  <a:moveTo>
                    <a:pt x="119" y="147"/>
                  </a:moveTo>
                  <a:cubicBezTo>
                    <a:pt x="116" y="143"/>
                    <a:pt x="114" y="138"/>
                    <a:pt x="114" y="132"/>
                  </a:cubicBezTo>
                  <a:cubicBezTo>
                    <a:pt x="114" y="119"/>
                    <a:pt x="125" y="108"/>
                    <a:pt x="138" y="108"/>
                  </a:cubicBezTo>
                  <a:cubicBezTo>
                    <a:pt x="143" y="108"/>
                    <a:pt x="147" y="109"/>
                    <a:pt x="150" y="112"/>
                  </a:cubicBezTo>
                  <a:cubicBezTo>
                    <a:pt x="144" y="127"/>
                    <a:pt x="133" y="139"/>
                    <a:pt x="119" y="147"/>
                  </a:cubicBezTo>
                  <a:moveTo>
                    <a:pt x="153" y="106"/>
                  </a:moveTo>
                  <a:cubicBezTo>
                    <a:pt x="148" y="103"/>
                    <a:pt x="143" y="102"/>
                    <a:pt x="138" y="102"/>
                  </a:cubicBezTo>
                  <a:cubicBezTo>
                    <a:pt x="121" y="102"/>
                    <a:pt x="108" y="115"/>
                    <a:pt x="108" y="132"/>
                  </a:cubicBezTo>
                  <a:cubicBezTo>
                    <a:pt x="108" y="139"/>
                    <a:pt x="110" y="145"/>
                    <a:pt x="114" y="149"/>
                  </a:cubicBezTo>
                  <a:cubicBezTo>
                    <a:pt x="105" y="154"/>
                    <a:pt x="95" y="156"/>
                    <a:pt x="84" y="156"/>
                  </a:cubicBezTo>
                  <a:cubicBezTo>
                    <a:pt x="73" y="156"/>
                    <a:pt x="63" y="154"/>
                    <a:pt x="54" y="149"/>
                  </a:cubicBezTo>
                  <a:cubicBezTo>
                    <a:pt x="58" y="145"/>
                    <a:pt x="60" y="139"/>
                    <a:pt x="60" y="132"/>
                  </a:cubicBezTo>
                  <a:cubicBezTo>
                    <a:pt x="60" y="115"/>
                    <a:pt x="47" y="102"/>
                    <a:pt x="30" y="102"/>
                  </a:cubicBezTo>
                  <a:cubicBezTo>
                    <a:pt x="25" y="102"/>
                    <a:pt x="20" y="103"/>
                    <a:pt x="15" y="106"/>
                  </a:cubicBezTo>
                  <a:cubicBezTo>
                    <a:pt x="13" y="99"/>
                    <a:pt x="12" y="92"/>
                    <a:pt x="12" y="84"/>
                  </a:cubicBezTo>
                  <a:cubicBezTo>
                    <a:pt x="12" y="44"/>
                    <a:pt x="44" y="12"/>
                    <a:pt x="84" y="12"/>
                  </a:cubicBezTo>
                  <a:cubicBezTo>
                    <a:pt x="124" y="12"/>
                    <a:pt x="156" y="44"/>
                    <a:pt x="156" y="84"/>
                  </a:cubicBezTo>
                  <a:cubicBezTo>
                    <a:pt x="156" y="92"/>
                    <a:pt x="155" y="99"/>
                    <a:pt x="153"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Oval 45"/>
            <p:cNvSpPr>
              <a:spLocks noChangeArrowheads="1"/>
            </p:cNvSpPr>
            <p:nvPr/>
          </p:nvSpPr>
          <p:spPr bwMode="auto">
            <a:xfrm>
              <a:off x="7548844" y="1717208"/>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Freeform 46"/>
            <p:cNvSpPr>
              <a:spLocks/>
            </p:cNvSpPr>
            <p:nvPr/>
          </p:nvSpPr>
          <p:spPr bwMode="auto">
            <a:xfrm>
              <a:off x="7640919" y="1739433"/>
              <a:ext cx="49213" cy="49213"/>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3" y="1"/>
                    <a:pt x="2" y="4"/>
                  </a:cubicBezTo>
                  <a:cubicBezTo>
                    <a:pt x="0" y="7"/>
                    <a:pt x="1" y="11"/>
                    <a:pt x="4" y="12"/>
                  </a:cubicBezTo>
                  <a:cubicBezTo>
                    <a:pt x="7" y="14"/>
                    <a:pt x="11" y="13"/>
                    <a:pt x="12" y="10"/>
                  </a:cubicBezTo>
                  <a:cubicBezTo>
                    <a:pt x="14" y="7"/>
                    <a:pt x="13" y="4"/>
                    <a:pt x="1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Freeform 47"/>
            <p:cNvSpPr>
              <a:spLocks/>
            </p:cNvSpPr>
            <p:nvPr/>
          </p:nvSpPr>
          <p:spPr bwMode="auto">
            <a:xfrm>
              <a:off x="7712356" y="1809283"/>
              <a:ext cx="49213" cy="50800"/>
            </a:xfrm>
            <a:custGeom>
              <a:avLst/>
              <a:gdLst>
                <a:gd name="T0" fmla="*/ 4 w 14"/>
                <a:gd name="T1" fmla="*/ 2 h 14"/>
                <a:gd name="T2" fmla="*/ 2 w 14"/>
                <a:gd name="T3" fmla="*/ 10 h 14"/>
                <a:gd name="T4" fmla="*/ 10 w 14"/>
                <a:gd name="T5" fmla="*/ 12 h 14"/>
                <a:gd name="T6" fmla="*/ 12 w 14"/>
                <a:gd name="T7" fmla="*/ 4 h 14"/>
                <a:gd name="T8" fmla="*/ 4 w 14"/>
                <a:gd name="T9" fmla="*/ 2 h 14"/>
              </a:gdLst>
              <a:ahLst/>
              <a:cxnLst>
                <a:cxn ang="0">
                  <a:pos x="T0" y="T1"/>
                </a:cxn>
                <a:cxn ang="0">
                  <a:pos x="T2" y="T3"/>
                </a:cxn>
                <a:cxn ang="0">
                  <a:pos x="T4" y="T5"/>
                </a:cxn>
                <a:cxn ang="0">
                  <a:pos x="T6" y="T7"/>
                </a:cxn>
                <a:cxn ang="0">
                  <a:pos x="T8" y="T9"/>
                </a:cxn>
              </a:cxnLst>
              <a:rect l="0" t="0" r="r" b="b"/>
              <a:pathLst>
                <a:path w="14" h="14">
                  <a:moveTo>
                    <a:pt x="4" y="2"/>
                  </a:moveTo>
                  <a:cubicBezTo>
                    <a:pt x="1" y="3"/>
                    <a:pt x="0" y="7"/>
                    <a:pt x="2" y="10"/>
                  </a:cubicBezTo>
                  <a:cubicBezTo>
                    <a:pt x="3" y="13"/>
                    <a:pt x="7" y="14"/>
                    <a:pt x="10" y="12"/>
                  </a:cubicBezTo>
                  <a:cubicBezTo>
                    <a:pt x="13" y="11"/>
                    <a:pt x="14" y="7"/>
                    <a:pt x="12" y="4"/>
                  </a:cubicBezTo>
                  <a:cubicBezTo>
                    <a:pt x="10" y="1"/>
                    <a:pt x="7" y="0"/>
                    <a:pt x="4"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Oval 48"/>
            <p:cNvSpPr>
              <a:spLocks noChangeArrowheads="1"/>
            </p:cNvSpPr>
            <p:nvPr/>
          </p:nvSpPr>
          <p:spPr bwMode="auto">
            <a:xfrm>
              <a:off x="7740931" y="1909295"/>
              <a:ext cx="41275"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Freeform 49"/>
            <p:cNvSpPr>
              <a:spLocks/>
            </p:cNvSpPr>
            <p:nvPr/>
          </p:nvSpPr>
          <p:spPr bwMode="auto">
            <a:xfrm>
              <a:off x="7450419" y="1739433"/>
              <a:ext cx="49213" cy="49213"/>
            </a:xfrm>
            <a:custGeom>
              <a:avLst/>
              <a:gdLst>
                <a:gd name="T0" fmla="*/ 12 w 14"/>
                <a:gd name="T1" fmla="*/ 4 h 14"/>
                <a:gd name="T2" fmla="*/ 4 w 14"/>
                <a:gd name="T3" fmla="*/ 2 h 14"/>
                <a:gd name="T4" fmla="*/ 2 w 14"/>
                <a:gd name="T5" fmla="*/ 10 h 14"/>
                <a:gd name="T6" fmla="*/ 10 w 14"/>
                <a:gd name="T7" fmla="*/ 12 h 14"/>
                <a:gd name="T8" fmla="*/ 12 w 14"/>
                <a:gd name="T9" fmla="*/ 4 h 14"/>
              </a:gdLst>
              <a:ahLst/>
              <a:cxnLst>
                <a:cxn ang="0">
                  <a:pos x="T0" y="T1"/>
                </a:cxn>
                <a:cxn ang="0">
                  <a:pos x="T2" y="T3"/>
                </a:cxn>
                <a:cxn ang="0">
                  <a:pos x="T4" y="T5"/>
                </a:cxn>
                <a:cxn ang="0">
                  <a:pos x="T6" y="T7"/>
                </a:cxn>
                <a:cxn ang="0">
                  <a:pos x="T8" y="T9"/>
                </a:cxn>
              </a:cxnLst>
              <a:rect l="0" t="0" r="r" b="b"/>
              <a:pathLst>
                <a:path w="14" h="14">
                  <a:moveTo>
                    <a:pt x="12" y="4"/>
                  </a:moveTo>
                  <a:cubicBezTo>
                    <a:pt x="11" y="1"/>
                    <a:pt x="7" y="0"/>
                    <a:pt x="4" y="2"/>
                  </a:cubicBezTo>
                  <a:cubicBezTo>
                    <a:pt x="1" y="4"/>
                    <a:pt x="0" y="7"/>
                    <a:pt x="2" y="10"/>
                  </a:cubicBezTo>
                  <a:cubicBezTo>
                    <a:pt x="3" y="13"/>
                    <a:pt x="7" y="14"/>
                    <a:pt x="10" y="12"/>
                  </a:cubicBezTo>
                  <a:cubicBezTo>
                    <a:pt x="13" y="11"/>
                    <a:pt x="14" y="7"/>
                    <a:pt x="12"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Freeform 50"/>
            <p:cNvSpPr>
              <a:spLocks/>
            </p:cNvSpPr>
            <p:nvPr/>
          </p:nvSpPr>
          <p:spPr bwMode="auto">
            <a:xfrm>
              <a:off x="7378981" y="1809283"/>
              <a:ext cx="50800" cy="50800"/>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4" y="1"/>
                    <a:pt x="2" y="4"/>
                  </a:cubicBezTo>
                  <a:cubicBezTo>
                    <a:pt x="0" y="7"/>
                    <a:pt x="1" y="11"/>
                    <a:pt x="4" y="12"/>
                  </a:cubicBezTo>
                  <a:cubicBezTo>
                    <a:pt x="7" y="14"/>
                    <a:pt x="11" y="13"/>
                    <a:pt x="12" y="10"/>
                  </a:cubicBezTo>
                  <a:cubicBezTo>
                    <a:pt x="14" y="7"/>
                    <a:pt x="13" y="3"/>
                    <a:pt x="1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Oval 51"/>
            <p:cNvSpPr>
              <a:spLocks noChangeArrowheads="1"/>
            </p:cNvSpPr>
            <p:nvPr/>
          </p:nvSpPr>
          <p:spPr bwMode="auto">
            <a:xfrm>
              <a:off x="7358344" y="1909295"/>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Freeform 52"/>
            <p:cNvSpPr>
              <a:spLocks/>
            </p:cNvSpPr>
            <p:nvPr/>
          </p:nvSpPr>
          <p:spPr bwMode="auto">
            <a:xfrm>
              <a:off x="7490106" y="1826745"/>
              <a:ext cx="122238" cy="166688"/>
            </a:xfrm>
            <a:custGeom>
              <a:avLst/>
              <a:gdLst>
                <a:gd name="T0" fmla="*/ 24 w 35"/>
                <a:gd name="T1" fmla="*/ 23 h 47"/>
                <a:gd name="T2" fmla="*/ 0 w 35"/>
                <a:gd name="T3" fmla="*/ 0 h 47"/>
                <a:gd name="T4" fmla="*/ 12 w 35"/>
                <a:gd name="T5" fmla="*/ 31 h 47"/>
                <a:gd name="T6" fmla="*/ 11 w 35"/>
                <a:gd name="T7" fmla="*/ 35 h 47"/>
                <a:gd name="T8" fmla="*/ 23 w 35"/>
                <a:gd name="T9" fmla="*/ 47 h 47"/>
                <a:gd name="T10" fmla="*/ 29 w 35"/>
                <a:gd name="T11" fmla="*/ 45 h 47"/>
                <a:gd name="T12" fmla="*/ 30 w 35"/>
                <a:gd name="T13" fmla="*/ 45 h 47"/>
                <a:gd name="T14" fmla="*/ 30 w 35"/>
                <a:gd name="T15" fmla="*/ 45 h 47"/>
                <a:gd name="T16" fmla="*/ 35 w 35"/>
                <a:gd name="T17" fmla="*/ 35 h 47"/>
                <a:gd name="T18" fmla="*/ 24 w 35"/>
                <a:gd name="T1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7">
                  <a:moveTo>
                    <a:pt x="24" y="23"/>
                  </a:moveTo>
                  <a:cubicBezTo>
                    <a:pt x="14" y="11"/>
                    <a:pt x="0" y="0"/>
                    <a:pt x="0" y="0"/>
                  </a:cubicBezTo>
                  <a:cubicBezTo>
                    <a:pt x="0" y="0"/>
                    <a:pt x="5" y="18"/>
                    <a:pt x="12" y="31"/>
                  </a:cubicBezTo>
                  <a:cubicBezTo>
                    <a:pt x="11" y="33"/>
                    <a:pt x="11" y="34"/>
                    <a:pt x="11" y="35"/>
                  </a:cubicBezTo>
                  <a:cubicBezTo>
                    <a:pt x="11" y="42"/>
                    <a:pt x="16" y="47"/>
                    <a:pt x="23" y="47"/>
                  </a:cubicBezTo>
                  <a:cubicBezTo>
                    <a:pt x="25" y="47"/>
                    <a:pt x="27" y="46"/>
                    <a:pt x="29" y="45"/>
                  </a:cubicBezTo>
                  <a:cubicBezTo>
                    <a:pt x="29" y="45"/>
                    <a:pt x="30" y="45"/>
                    <a:pt x="30" y="45"/>
                  </a:cubicBezTo>
                  <a:cubicBezTo>
                    <a:pt x="30" y="45"/>
                    <a:pt x="30" y="45"/>
                    <a:pt x="30" y="45"/>
                  </a:cubicBezTo>
                  <a:cubicBezTo>
                    <a:pt x="33" y="43"/>
                    <a:pt x="35" y="39"/>
                    <a:pt x="35" y="35"/>
                  </a:cubicBezTo>
                  <a:cubicBezTo>
                    <a:pt x="35" y="29"/>
                    <a:pt x="30" y="24"/>
                    <a:pt x="24"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8919" name="Freeform 28"/>
          <p:cNvSpPr>
            <a:spLocks noEditPoints="1"/>
          </p:cNvSpPr>
          <p:nvPr/>
        </p:nvSpPr>
        <p:spPr bwMode="auto">
          <a:xfrm>
            <a:off x="2577703" y="1434306"/>
            <a:ext cx="594122" cy="595313"/>
          </a:xfrm>
          <a:custGeom>
            <a:avLst/>
            <a:gdLst>
              <a:gd name="T0" fmla="*/ 2147483647 w 144"/>
              <a:gd name="T1" fmla="*/ 2147483647 h 144"/>
              <a:gd name="T2" fmla="*/ 2147483647 w 144"/>
              <a:gd name="T3" fmla="*/ 2147483647 h 144"/>
              <a:gd name="T4" fmla="*/ 2147483647 w 144"/>
              <a:gd name="T5" fmla="*/ 2147483647 h 144"/>
              <a:gd name="T6" fmla="*/ 2147483647 w 144"/>
              <a:gd name="T7" fmla="*/ 2147483647 h 144"/>
              <a:gd name="T8" fmla="*/ 2147483647 w 144"/>
              <a:gd name="T9" fmla="*/ 2147483647 h 144"/>
              <a:gd name="T10" fmla="*/ 2147483647 w 144"/>
              <a:gd name="T11" fmla="*/ 2147483647 h 144"/>
              <a:gd name="T12" fmla="*/ 2147483647 w 144"/>
              <a:gd name="T13" fmla="*/ 2147483647 h 144"/>
              <a:gd name="T14" fmla="*/ 2147483647 w 144"/>
              <a:gd name="T15" fmla="*/ 0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0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2147483647 w 144"/>
              <a:gd name="T55" fmla="*/ 2147483647 h 144"/>
              <a:gd name="T56" fmla="*/ 2147483647 w 144"/>
              <a:gd name="T57" fmla="*/ 2147483647 h 144"/>
              <a:gd name="T58" fmla="*/ 2147483647 w 144"/>
              <a:gd name="T59" fmla="*/ 2147483647 h 144"/>
              <a:gd name="T60" fmla="*/ 2147483647 w 144"/>
              <a:gd name="T61" fmla="*/ 2147483647 h 144"/>
              <a:gd name="T62" fmla="*/ 2147483647 w 144"/>
              <a:gd name="T63" fmla="*/ 2147483647 h 144"/>
              <a:gd name="T64" fmla="*/ 2147483647 w 144"/>
              <a:gd name="T65" fmla="*/ 2147483647 h 144"/>
              <a:gd name="T66" fmla="*/ 2147483647 w 144"/>
              <a:gd name="T67" fmla="*/ 2147483647 h 144"/>
              <a:gd name="T68" fmla="*/ 2147483647 w 144"/>
              <a:gd name="T69" fmla="*/ 2147483647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920" name="Freeform 70"/>
          <p:cNvSpPr>
            <a:spLocks/>
          </p:cNvSpPr>
          <p:nvPr/>
        </p:nvSpPr>
        <p:spPr bwMode="auto">
          <a:xfrm>
            <a:off x="4077891" y="1933179"/>
            <a:ext cx="531019" cy="502444"/>
          </a:xfrm>
          <a:custGeom>
            <a:avLst/>
            <a:gdLst>
              <a:gd name="T0" fmla="*/ 2147483647 w 348"/>
              <a:gd name="T1" fmla="*/ 0 h 330"/>
              <a:gd name="T2" fmla="*/ 2147483647 w 348"/>
              <a:gd name="T3" fmla="*/ 2147483647 h 330"/>
              <a:gd name="T4" fmla="*/ 2147483647 w 348"/>
              <a:gd name="T5" fmla="*/ 2147483647 h 330"/>
              <a:gd name="T6" fmla="*/ 2147483647 w 348"/>
              <a:gd name="T7" fmla="*/ 2147483647 h 330"/>
              <a:gd name="T8" fmla="*/ 2147483647 w 348"/>
              <a:gd name="T9" fmla="*/ 2147483647 h 330"/>
              <a:gd name="T10" fmla="*/ 2147483647 w 348"/>
              <a:gd name="T11" fmla="*/ 2147483647 h 330"/>
              <a:gd name="T12" fmla="*/ 2147483647 w 348"/>
              <a:gd name="T13" fmla="*/ 2147483647 h 330"/>
              <a:gd name="T14" fmla="*/ 2147483647 w 348"/>
              <a:gd name="T15" fmla="*/ 2147483647 h 330"/>
              <a:gd name="T16" fmla="*/ 0 w 348"/>
              <a:gd name="T17" fmla="*/ 2147483647 h 330"/>
              <a:gd name="T18" fmla="*/ 2147483647 w 348"/>
              <a:gd name="T19" fmla="*/ 2147483647 h 330"/>
              <a:gd name="T20" fmla="*/ 2147483647 w 348"/>
              <a:gd name="T21" fmla="*/ 0 h 3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8" h="330">
                <a:moveTo>
                  <a:pt x="174" y="0"/>
                </a:moveTo>
                <a:lnTo>
                  <a:pt x="216" y="123"/>
                </a:lnTo>
                <a:lnTo>
                  <a:pt x="348" y="125"/>
                </a:lnTo>
                <a:lnTo>
                  <a:pt x="243" y="205"/>
                </a:lnTo>
                <a:lnTo>
                  <a:pt x="281" y="330"/>
                </a:lnTo>
                <a:lnTo>
                  <a:pt x="174" y="257"/>
                </a:lnTo>
                <a:lnTo>
                  <a:pt x="67" y="330"/>
                </a:lnTo>
                <a:lnTo>
                  <a:pt x="105" y="205"/>
                </a:lnTo>
                <a:lnTo>
                  <a:pt x="0" y="125"/>
                </a:lnTo>
                <a:lnTo>
                  <a:pt x="132" y="123"/>
                </a:lnTo>
                <a:lnTo>
                  <a:pt x="17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TextBox 57"/>
          <p:cNvSpPr txBox="1"/>
          <p:nvPr/>
        </p:nvSpPr>
        <p:spPr bwMode="auto">
          <a:xfrm>
            <a:off x="5574506" y="1718375"/>
            <a:ext cx="2005013"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TextBox 57"/>
          <p:cNvSpPr txBox="1"/>
          <p:nvPr/>
        </p:nvSpPr>
        <p:spPr bwMode="auto">
          <a:xfrm>
            <a:off x="5574506" y="2638729"/>
            <a:ext cx="2005013"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TextBox 57"/>
          <p:cNvSpPr txBox="1"/>
          <p:nvPr/>
        </p:nvSpPr>
        <p:spPr bwMode="auto">
          <a:xfrm>
            <a:off x="5574506" y="3560272"/>
            <a:ext cx="2005013"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339804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500" fill="hold"/>
                                        <p:tgtEl>
                                          <p:spTgt spid="54"/>
                                        </p:tgtEl>
                                        <p:attrNameLst>
                                          <p:attrName>ppt_x</p:attrName>
                                        </p:attrNameLst>
                                      </p:cBhvr>
                                      <p:tavLst>
                                        <p:tav tm="0">
                                          <p:val>
                                            <p:strVal val="1+#ppt_w/2"/>
                                          </p:val>
                                        </p:tav>
                                        <p:tav tm="100000">
                                          <p:val>
                                            <p:strVal val="#ppt_x"/>
                                          </p:val>
                                        </p:tav>
                                      </p:tavLst>
                                    </p:anim>
                                    <p:anim calcmode="lin" valueType="num">
                                      <p:cBhvr additive="base">
                                        <p:cTn id="14" dur="500" fill="hold"/>
                                        <p:tgtEl>
                                          <p:spTgt spid="54"/>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additive="base">
                                        <p:cTn id="17" dur="500" fill="hold"/>
                                        <p:tgtEl>
                                          <p:spTgt spid="55"/>
                                        </p:tgtEl>
                                        <p:attrNameLst>
                                          <p:attrName>ppt_x</p:attrName>
                                        </p:attrNameLst>
                                      </p:cBhvr>
                                      <p:tavLst>
                                        <p:tav tm="0">
                                          <p:val>
                                            <p:strVal val="1+#ppt_w/2"/>
                                          </p:val>
                                        </p:tav>
                                        <p:tav tm="100000">
                                          <p:val>
                                            <p:strVal val="#ppt_x"/>
                                          </p:val>
                                        </p:tav>
                                      </p:tavLst>
                                    </p:anim>
                                    <p:anim calcmode="lin" valueType="num">
                                      <p:cBhvr additive="base">
                                        <p:cTn id="18" dur="500" fill="hold"/>
                                        <p:tgtEl>
                                          <p:spTgt spid="55"/>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500" fill="hold"/>
                                        <p:tgtEl>
                                          <p:spTgt spid="56"/>
                                        </p:tgtEl>
                                        <p:attrNameLst>
                                          <p:attrName>ppt_x</p:attrName>
                                        </p:attrNameLst>
                                      </p:cBhvr>
                                      <p:tavLst>
                                        <p:tav tm="0">
                                          <p:val>
                                            <p:strVal val="1+#ppt_w/2"/>
                                          </p:val>
                                        </p:tav>
                                        <p:tav tm="100000">
                                          <p:val>
                                            <p:strVal val="#ppt_x"/>
                                          </p:val>
                                        </p:tav>
                                      </p:tavLst>
                                    </p:anim>
                                    <p:anim calcmode="lin" valueType="num">
                                      <p:cBhvr additive="base">
                                        <p:cTn id="22"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4294967295"/>
          </p:nvPr>
        </p:nvPicPr>
        <p:blipFill>
          <a:blip r:embed="rId3" cstate="print">
            <a:extLst>
              <a:ext uri="{28A0092B-C50C-407E-A947-70E740481C1C}">
                <a14:useLocalDpi xmlns:a14="http://schemas.microsoft.com/office/drawing/2010/main" val="0"/>
              </a:ext>
            </a:extLst>
          </a:blip>
          <a:stretch>
            <a:fillRect/>
          </a:stretch>
        </p:blipFill>
        <p:spPr>
          <a:xfrm>
            <a:off x="0" y="1203325"/>
            <a:ext cx="2457450" cy="1627188"/>
          </a:xfrm>
          <a:prstGeom prst="rect">
            <a:avLst/>
          </a:prstGeom>
        </p:spPr>
      </p:pic>
      <p:pic>
        <p:nvPicPr>
          <p:cNvPr id="10" name="图片占位符 9"/>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0" y="1203325"/>
            <a:ext cx="2463800" cy="1627188"/>
          </a:xfrm>
          <a:prstGeom prst="rect">
            <a:avLst/>
          </a:prstGeom>
        </p:spPr>
      </p:pic>
      <p:pic>
        <p:nvPicPr>
          <p:cNvPr id="11" name="图片占位符 10"/>
          <p:cNvPicPr>
            <a:picLocks noGrp="1" noChangeAspect="1"/>
          </p:cNvPicPr>
          <p:nvPr>
            <p:ph type="pic" sz="quarter" idx="4294967295"/>
          </p:nvPr>
        </p:nvPicPr>
        <p:blipFill>
          <a:blip r:embed="rId5">
            <a:extLst>
              <a:ext uri="{28A0092B-C50C-407E-A947-70E740481C1C}">
                <a14:useLocalDpi xmlns:a14="http://schemas.microsoft.com/office/drawing/2010/main" val="0"/>
              </a:ext>
            </a:extLst>
          </a:blip>
          <a:stretch>
            <a:fillRect/>
          </a:stretch>
        </p:blipFill>
        <p:spPr>
          <a:xfrm>
            <a:off x="6950075" y="1206500"/>
            <a:ext cx="2193925" cy="1628775"/>
          </a:xfrm>
          <a:prstGeom prst="rect">
            <a:avLst/>
          </a:prstGeom>
        </p:spPr>
      </p:pic>
      <p:sp>
        <p:nvSpPr>
          <p:cNvPr id="15" name="Rectangle 14"/>
          <p:cNvSpPr/>
          <p:nvPr/>
        </p:nvSpPr>
        <p:spPr>
          <a:xfrm>
            <a:off x="685800" y="2830993"/>
            <a:ext cx="2464095" cy="17989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5"/>
          <p:cNvSpPr/>
          <p:nvPr/>
        </p:nvSpPr>
        <p:spPr>
          <a:xfrm>
            <a:off x="3339953" y="2830992"/>
            <a:ext cx="2464095" cy="17989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16"/>
          <p:cNvSpPr/>
          <p:nvPr/>
        </p:nvSpPr>
        <p:spPr>
          <a:xfrm>
            <a:off x="5994105" y="2830994"/>
            <a:ext cx="2464095" cy="17989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7"/>
          <p:cNvSpPr txBox="1"/>
          <p:nvPr/>
        </p:nvSpPr>
        <p:spPr>
          <a:xfrm>
            <a:off x="1602136" y="2646328"/>
            <a:ext cx="662361" cy="207749"/>
          </a:xfrm>
          <a:prstGeom prst="rect">
            <a:avLst/>
          </a:prstGeom>
          <a:solidFill>
            <a:schemeClr val="accent6"/>
          </a:solidFill>
        </p:spPr>
        <p:txBody>
          <a:bodyPr wrap="none" rtlCol="0">
            <a:spAutoFit/>
          </a:bodyPr>
          <a:lstStyle/>
          <a:p>
            <a:r>
              <a:rPr lang="en-US" sz="75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2017.08.08</a:t>
            </a:r>
          </a:p>
        </p:txBody>
      </p:sp>
      <p:sp>
        <p:nvSpPr>
          <p:cNvPr id="19" name="TextBox 18"/>
          <p:cNvSpPr txBox="1"/>
          <p:nvPr/>
        </p:nvSpPr>
        <p:spPr>
          <a:xfrm>
            <a:off x="4256289" y="2646328"/>
            <a:ext cx="662361" cy="207749"/>
          </a:xfrm>
          <a:prstGeom prst="rect">
            <a:avLst/>
          </a:prstGeom>
          <a:solidFill>
            <a:schemeClr val="accent1"/>
          </a:solidFill>
        </p:spPr>
        <p:txBody>
          <a:bodyPr wrap="none" rtlCol="0">
            <a:spAutoFit/>
          </a:bodyPr>
          <a:lstStyle/>
          <a:p>
            <a:r>
              <a:rPr lang="en-US" sz="75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2018.08.08</a:t>
            </a:r>
          </a:p>
        </p:txBody>
      </p:sp>
      <p:sp>
        <p:nvSpPr>
          <p:cNvPr id="20" name="TextBox 19"/>
          <p:cNvSpPr txBox="1"/>
          <p:nvPr/>
        </p:nvSpPr>
        <p:spPr>
          <a:xfrm>
            <a:off x="6910441" y="2646328"/>
            <a:ext cx="662361" cy="207749"/>
          </a:xfrm>
          <a:prstGeom prst="rect">
            <a:avLst/>
          </a:prstGeom>
          <a:solidFill>
            <a:schemeClr val="accent6"/>
          </a:solidFill>
        </p:spPr>
        <p:txBody>
          <a:bodyPr wrap="none" rtlCol="0">
            <a:spAutoFit/>
          </a:bodyPr>
          <a:lstStyle/>
          <a:p>
            <a:r>
              <a:rPr lang="en-US" sz="75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2019.08.08</a:t>
            </a:r>
          </a:p>
        </p:txBody>
      </p:sp>
      <p:sp>
        <p:nvSpPr>
          <p:cNvPr id="21" name="TextBox 20"/>
          <p:cNvSpPr txBox="1"/>
          <p:nvPr/>
        </p:nvSpPr>
        <p:spPr>
          <a:xfrm>
            <a:off x="1159855" y="3315231"/>
            <a:ext cx="1508726" cy="473206"/>
          </a:xfrm>
          <a:prstGeom prst="rect">
            <a:avLst/>
          </a:prstGeom>
          <a:noFill/>
        </p:spPr>
        <p:txBody>
          <a:bodyPr wrap="square" rtlCol="0">
            <a:spAutoFit/>
          </a:bodyPr>
          <a:lstStyle/>
          <a:p>
            <a:pPr algn="ctr"/>
            <a:r>
              <a:rPr lang="zh-CN" altLang="en-US" sz="825">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r>
              <a:rPr lang="en-US" sz="825">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p>
        </p:txBody>
      </p:sp>
      <p:sp>
        <p:nvSpPr>
          <p:cNvPr id="22" name="TextBox 21"/>
          <p:cNvSpPr txBox="1"/>
          <p:nvPr/>
        </p:nvSpPr>
        <p:spPr>
          <a:xfrm>
            <a:off x="1386933" y="3034825"/>
            <a:ext cx="992579" cy="253916"/>
          </a:xfrm>
          <a:prstGeom prst="rect">
            <a:avLst/>
          </a:prstGeom>
          <a:noFill/>
        </p:spPr>
        <p:txBody>
          <a:bodyPr wrap="none" rtlCol="0">
            <a:spAutoFit/>
          </a:bodyPr>
          <a:lstStyle/>
          <a:p>
            <a:r>
              <a:rPr lang="zh-CN" altLang="en-US" sz="1050" b="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添加文字描述</a:t>
            </a:r>
            <a:endParaRPr lang="en-US" altLang="zh-CN" sz="1050" b="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8" name="Rectangle 27"/>
          <p:cNvSpPr/>
          <p:nvPr/>
        </p:nvSpPr>
        <p:spPr>
          <a:xfrm>
            <a:off x="3569711" y="2830992"/>
            <a:ext cx="2464095" cy="17989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30"/>
          <p:cNvSpPr txBox="1"/>
          <p:nvPr/>
        </p:nvSpPr>
        <p:spPr>
          <a:xfrm>
            <a:off x="3814006" y="3315231"/>
            <a:ext cx="1508726" cy="473206"/>
          </a:xfrm>
          <a:prstGeom prst="rect">
            <a:avLst/>
          </a:prstGeom>
          <a:noFill/>
        </p:spPr>
        <p:txBody>
          <a:bodyPr wrap="square" rtlCol="0">
            <a:spAutoFit/>
          </a:bodyPr>
          <a:lstStyle/>
          <a:p>
            <a:pPr algn="ctr"/>
            <a:r>
              <a:rPr lang="zh-CN" altLang="en-US" sz="825">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r>
              <a:rPr lang="en-US" sz="825">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p>
        </p:txBody>
      </p:sp>
      <p:sp>
        <p:nvSpPr>
          <p:cNvPr id="32" name="TextBox 31"/>
          <p:cNvSpPr txBox="1"/>
          <p:nvPr/>
        </p:nvSpPr>
        <p:spPr>
          <a:xfrm>
            <a:off x="4142140" y="2984568"/>
            <a:ext cx="992579" cy="253916"/>
          </a:xfrm>
          <a:prstGeom prst="rect">
            <a:avLst/>
          </a:prstGeom>
          <a:noFill/>
        </p:spPr>
        <p:txBody>
          <a:bodyPr wrap="none" rtlCol="0">
            <a:spAutoFit/>
          </a:bodyPr>
          <a:lstStyle/>
          <a:p>
            <a:r>
              <a:rPr lang="zh-CN" altLang="en-US" sz="1050" b="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添加文字描述</a:t>
            </a:r>
            <a:endParaRPr lang="en-US" altLang="zh-CN" sz="1050" b="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9" name="TextBox 38"/>
          <p:cNvSpPr txBox="1"/>
          <p:nvPr/>
        </p:nvSpPr>
        <p:spPr>
          <a:xfrm>
            <a:off x="6475420" y="3311008"/>
            <a:ext cx="1508726" cy="473206"/>
          </a:xfrm>
          <a:prstGeom prst="rect">
            <a:avLst/>
          </a:prstGeom>
          <a:noFill/>
        </p:spPr>
        <p:txBody>
          <a:bodyPr wrap="square" rtlCol="0">
            <a:spAutoFit/>
          </a:bodyPr>
          <a:lstStyle/>
          <a:p>
            <a:pPr algn="ctr"/>
            <a:r>
              <a:rPr lang="zh-CN" altLang="en-US" sz="825">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r>
              <a:rPr lang="en-US" sz="825">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p>
        </p:txBody>
      </p:sp>
      <p:sp>
        <p:nvSpPr>
          <p:cNvPr id="40" name="TextBox 39"/>
          <p:cNvSpPr txBox="1"/>
          <p:nvPr/>
        </p:nvSpPr>
        <p:spPr>
          <a:xfrm>
            <a:off x="6738565" y="3030601"/>
            <a:ext cx="992579" cy="253916"/>
          </a:xfrm>
          <a:prstGeom prst="rect">
            <a:avLst/>
          </a:prstGeom>
          <a:noFill/>
        </p:spPr>
        <p:txBody>
          <a:bodyPr wrap="none" rtlCol="0">
            <a:spAutoFit/>
          </a:bodyPr>
          <a:lstStyle/>
          <a:p>
            <a:r>
              <a:rPr lang="zh-CN" altLang="en-US" sz="1050" b="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添加文字描述</a:t>
            </a:r>
            <a:endParaRPr lang="en-US" altLang="zh-CN" sz="1050" b="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126252449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anim calcmode="lin" valueType="num">
                                      <p:cBhvr>
                                        <p:cTn id="10" dur="500" fill="hold"/>
                                        <p:tgtEl>
                                          <p:spTgt spid="10"/>
                                        </p:tgtEl>
                                        <p:attrNameLst>
                                          <p:attrName>ppt_x</p:attrName>
                                        </p:attrNameLst>
                                      </p:cBhvr>
                                      <p:tavLst>
                                        <p:tav tm="0">
                                          <p:val>
                                            <p:fltVal val="0.5"/>
                                          </p:val>
                                        </p:tav>
                                        <p:tav tm="100000">
                                          <p:val>
                                            <p:strVal val="#ppt_x"/>
                                          </p:val>
                                        </p:tav>
                                      </p:tavLst>
                                    </p:anim>
                                    <p:anim calcmode="lin" valueType="num">
                                      <p:cBhvr>
                                        <p:cTn id="11" dur="500" fill="hold"/>
                                        <p:tgtEl>
                                          <p:spTgt spid="10"/>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anim calcmode="lin" valueType="num">
                                      <p:cBhvr>
                                        <p:cTn id="18" dur="500" fill="hold"/>
                                        <p:tgtEl>
                                          <p:spTgt spid="7"/>
                                        </p:tgtEl>
                                        <p:attrNameLst>
                                          <p:attrName>ppt_x</p:attrName>
                                        </p:attrNameLst>
                                      </p:cBhvr>
                                      <p:tavLst>
                                        <p:tav tm="0">
                                          <p:val>
                                            <p:fltVal val="0.5"/>
                                          </p:val>
                                        </p:tav>
                                        <p:tav tm="100000">
                                          <p:val>
                                            <p:strVal val="#ppt_x"/>
                                          </p:val>
                                        </p:tav>
                                      </p:tavLst>
                                    </p:anim>
                                    <p:anim calcmode="lin" valueType="num">
                                      <p:cBhvr>
                                        <p:cTn id="19" dur="500" fill="hold"/>
                                        <p:tgtEl>
                                          <p:spTgt spid="7"/>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fltVal val="0.5"/>
                                          </p:val>
                                        </p:tav>
                                        <p:tav tm="100000">
                                          <p:val>
                                            <p:strVal val="#ppt_x"/>
                                          </p:val>
                                        </p:tav>
                                      </p:tavLst>
                                    </p:anim>
                                    <p:anim calcmode="lin" valueType="num">
                                      <p:cBhvr>
                                        <p:cTn id="27" dur="500" fill="hold"/>
                                        <p:tgtEl>
                                          <p:spTgt spid="11"/>
                                        </p:tgtEl>
                                        <p:attrNameLst>
                                          <p:attrName>ppt_y</p:attrName>
                                        </p:attrNameLst>
                                      </p:cBhvr>
                                      <p:tavLst>
                                        <p:tav tm="0">
                                          <p:val>
                                            <p:fltVal val="0.5"/>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barn(inVertical)">
                                      <p:cBhvr>
                                        <p:cTn id="35" dur="500"/>
                                        <p:tgtEl>
                                          <p:spTgt spid="19"/>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barn(inVertical)">
                                      <p:cBhvr>
                                        <p:cTn id="38" dur="500"/>
                                        <p:tgtEl>
                                          <p:spTgt spid="20"/>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22"/>
                                        </p:tgtEl>
                                        <p:attrNameLst>
                                          <p:attrName>ppt_y</p:attrName>
                                        </p:attrNameLst>
                                      </p:cBhvr>
                                      <p:tavLst>
                                        <p:tav tm="0">
                                          <p:val>
                                            <p:strVal val="#ppt_y"/>
                                          </p:val>
                                        </p:tav>
                                        <p:tav tm="100000">
                                          <p:val>
                                            <p:strVal val="#ppt_y"/>
                                          </p:val>
                                        </p:tav>
                                      </p:tavLst>
                                    </p:anim>
                                    <p:anim calcmode="lin" valueType="num">
                                      <p:cBhvr>
                                        <p:cTn id="43"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22"/>
                                        </p:tgtEl>
                                      </p:cBhvr>
                                    </p:animEffect>
                                  </p:childTnLst>
                                </p:cTn>
                              </p:par>
                              <p:par>
                                <p:cTn id="46" presetID="41" presetClass="entr" presetSubtype="0" fill="hold" grpId="0" nodeType="withEffect">
                                  <p:stCondLst>
                                    <p:cond delay="0"/>
                                  </p:stCondLst>
                                  <p:iterate type="lt">
                                    <p:tmPct val="10000"/>
                                  </p:iterate>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2"/>
                                        </p:tgtEl>
                                        <p:attrNameLst>
                                          <p:attrName>ppt_y</p:attrName>
                                        </p:attrNameLst>
                                      </p:cBhvr>
                                      <p:tavLst>
                                        <p:tav tm="0">
                                          <p:val>
                                            <p:strVal val="#ppt_y"/>
                                          </p:val>
                                        </p:tav>
                                        <p:tav tm="100000">
                                          <p:val>
                                            <p:strVal val="#ppt_y"/>
                                          </p:val>
                                        </p:tav>
                                      </p:tavLst>
                                    </p:anim>
                                    <p:anim calcmode="lin" valueType="num">
                                      <p:cBhvr>
                                        <p:cTn id="50"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32"/>
                                        </p:tgtEl>
                                      </p:cBhvr>
                                    </p:animEffect>
                                  </p:childTnLst>
                                </p:cTn>
                              </p:par>
                              <p:par>
                                <p:cTn id="53" presetID="41" presetClass="entr" presetSubtype="0" fill="hold" grpId="0" nodeType="withEffect">
                                  <p:stCondLst>
                                    <p:cond delay="0"/>
                                  </p:stCondLst>
                                  <p:iterate type="lt">
                                    <p:tmPct val="10000"/>
                                  </p:iterate>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40"/>
                                        </p:tgtEl>
                                        <p:attrNameLst>
                                          <p:attrName>ppt_y</p:attrName>
                                        </p:attrNameLst>
                                      </p:cBhvr>
                                      <p:tavLst>
                                        <p:tav tm="0">
                                          <p:val>
                                            <p:strVal val="#ppt_y"/>
                                          </p:val>
                                        </p:tav>
                                        <p:tav tm="100000">
                                          <p:val>
                                            <p:strVal val="#ppt_y"/>
                                          </p:val>
                                        </p:tav>
                                      </p:tavLst>
                                    </p:anim>
                                    <p:anim calcmode="lin" valueType="num">
                                      <p:cBhvr>
                                        <p:cTn id="57"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40"/>
                                        </p:tgtEl>
                                      </p:cBhvr>
                                    </p:animEffect>
                                  </p:childTnLst>
                                </p:cTn>
                              </p:par>
                            </p:childTnLst>
                          </p:cTn>
                        </p:par>
                      </p:childTnLst>
                    </p:cTn>
                  </p:par>
                  <p:par>
                    <p:cTn id="60" fill="hold">
                      <p:stCondLst>
                        <p:cond delay="indefinite"/>
                      </p:stCondLst>
                      <p:childTnLst>
                        <p:par>
                          <p:cTn id="61" fill="hold">
                            <p:stCondLst>
                              <p:cond delay="0"/>
                            </p:stCondLst>
                            <p:childTnLst>
                              <p:par>
                                <p:cTn id="62" presetID="31" presetClass="entr" presetSubtype="0" fill="hold" grpId="0" nodeType="clickEffect">
                                  <p:stCondLst>
                                    <p:cond delay="0"/>
                                  </p:stCondLst>
                                  <p:childTnLst>
                                    <p:set>
                                      <p:cBhvr>
                                        <p:cTn id="63" dur="1" fill="hold">
                                          <p:stCondLst>
                                            <p:cond delay="0"/>
                                          </p:stCondLst>
                                        </p:cTn>
                                        <p:tgtEl>
                                          <p:spTgt spid="21"/>
                                        </p:tgtEl>
                                        <p:attrNameLst>
                                          <p:attrName>style.visibility</p:attrName>
                                        </p:attrNameLst>
                                      </p:cBhvr>
                                      <p:to>
                                        <p:strVal val="visible"/>
                                      </p:to>
                                    </p:set>
                                    <p:anim calcmode="lin" valueType="num">
                                      <p:cBhvr>
                                        <p:cTn id="64" dur="500" fill="hold"/>
                                        <p:tgtEl>
                                          <p:spTgt spid="21"/>
                                        </p:tgtEl>
                                        <p:attrNameLst>
                                          <p:attrName>ppt_w</p:attrName>
                                        </p:attrNameLst>
                                      </p:cBhvr>
                                      <p:tavLst>
                                        <p:tav tm="0">
                                          <p:val>
                                            <p:fltVal val="0"/>
                                          </p:val>
                                        </p:tav>
                                        <p:tav tm="100000">
                                          <p:val>
                                            <p:strVal val="#ppt_w"/>
                                          </p:val>
                                        </p:tav>
                                      </p:tavLst>
                                    </p:anim>
                                    <p:anim calcmode="lin" valueType="num">
                                      <p:cBhvr>
                                        <p:cTn id="65" dur="500" fill="hold"/>
                                        <p:tgtEl>
                                          <p:spTgt spid="21"/>
                                        </p:tgtEl>
                                        <p:attrNameLst>
                                          <p:attrName>ppt_h</p:attrName>
                                        </p:attrNameLst>
                                      </p:cBhvr>
                                      <p:tavLst>
                                        <p:tav tm="0">
                                          <p:val>
                                            <p:fltVal val="0"/>
                                          </p:val>
                                        </p:tav>
                                        <p:tav tm="100000">
                                          <p:val>
                                            <p:strVal val="#ppt_h"/>
                                          </p:val>
                                        </p:tav>
                                      </p:tavLst>
                                    </p:anim>
                                    <p:anim calcmode="lin" valueType="num">
                                      <p:cBhvr>
                                        <p:cTn id="66" dur="500" fill="hold"/>
                                        <p:tgtEl>
                                          <p:spTgt spid="21"/>
                                        </p:tgtEl>
                                        <p:attrNameLst>
                                          <p:attrName>style.rotation</p:attrName>
                                        </p:attrNameLst>
                                      </p:cBhvr>
                                      <p:tavLst>
                                        <p:tav tm="0">
                                          <p:val>
                                            <p:fltVal val="90"/>
                                          </p:val>
                                        </p:tav>
                                        <p:tav tm="100000">
                                          <p:val>
                                            <p:fltVal val="0"/>
                                          </p:val>
                                        </p:tav>
                                      </p:tavLst>
                                    </p:anim>
                                    <p:animEffect transition="in" filter="fade">
                                      <p:cBhvr>
                                        <p:cTn id="67" dur="500"/>
                                        <p:tgtEl>
                                          <p:spTgt spid="21"/>
                                        </p:tgtEl>
                                      </p:cBhvr>
                                    </p:animEffect>
                                  </p:childTnLst>
                                </p:cTn>
                              </p:par>
                              <p:par>
                                <p:cTn id="68" presetID="31" presetClass="entr" presetSubtype="0"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p:cTn id="70" dur="500" fill="hold"/>
                                        <p:tgtEl>
                                          <p:spTgt spid="31"/>
                                        </p:tgtEl>
                                        <p:attrNameLst>
                                          <p:attrName>ppt_w</p:attrName>
                                        </p:attrNameLst>
                                      </p:cBhvr>
                                      <p:tavLst>
                                        <p:tav tm="0">
                                          <p:val>
                                            <p:fltVal val="0"/>
                                          </p:val>
                                        </p:tav>
                                        <p:tav tm="100000">
                                          <p:val>
                                            <p:strVal val="#ppt_w"/>
                                          </p:val>
                                        </p:tav>
                                      </p:tavLst>
                                    </p:anim>
                                    <p:anim calcmode="lin" valueType="num">
                                      <p:cBhvr>
                                        <p:cTn id="71" dur="500" fill="hold"/>
                                        <p:tgtEl>
                                          <p:spTgt spid="31"/>
                                        </p:tgtEl>
                                        <p:attrNameLst>
                                          <p:attrName>ppt_h</p:attrName>
                                        </p:attrNameLst>
                                      </p:cBhvr>
                                      <p:tavLst>
                                        <p:tav tm="0">
                                          <p:val>
                                            <p:fltVal val="0"/>
                                          </p:val>
                                        </p:tav>
                                        <p:tav tm="100000">
                                          <p:val>
                                            <p:strVal val="#ppt_h"/>
                                          </p:val>
                                        </p:tav>
                                      </p:tavLst>
                                    </p:anim>
                                    <p:anim calcmode="lin" valueType="num">
                                      <p:cBhvr>
                                        <p:cTn id="72" dur="500" fill="hold"/>
                                        <p:tgtEl>
                                          <p:spTgt spid="31"/>
                                        </p:tgtEl>
                                        <p:attrNameLst>
                                          <p:attrName>style.rotation</p:attrName>
                                        </p:attrNameLst>
                                      </p:cBhvr>
                                      <p:tavLst>
                                        <p:tav tm="0">
                                          <p:val>
                                            <p:fltVal val="90"/>
                                          </p:val>
                                        </p:tav>
                                        <p:tav tm="100000">
                                          <p:val>
                                            <p:fltVal val="0"/>
                                          </p:val>
                                        </p:tav>
                                      </p:tavLst>
                                    </p:anim>
                                    <p:animEffect transition="in" filter="fade">
                                      <p:cBhvr>
                                        <p:cTn id="73" dur="500"/>
                                        <p:tgtEl>
                                          <p:spTgt spid="31"/>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 calcmode="lin" valueType="num">
                                      <p:cBhvr>
                                        <p:cTn id="76" dur="500" fill="hold"/>
                                        <p:tgtEl>
                                          <p:spTgt spid="39"/>
                                        </p:tgtEl>
                                        <p:attrNameLst>
                                          <p:attrName>ppt_w</p:attrName>
                                        </p:attrNameLst>
                                      </p:cBhvr>
                                      <p:tavLst>
                                        <p:tav tm="0">
                                          <p:val>
                                            <p:fltVal val="0"/>
                                          </p:val>
                                        </p:tav>
                                        <p:tav tm="100000">
                                          <p:val>
                                            <p:strVal val="#ppt_w"/>
                                          </p:val>
                                        </p:tav>
                                      </p:tavLst>
                                    </p:anim>
                                    <p:anim calcmode="lin" valueType="num">
                                      <p:cBhvr>
                                        <p:cTn id="77" dur="500" fill="hold"/>
                                        <p:tgtEl>
                                          <p:spTgt spid="39"/>
                                        </p:tgtEl>
                                        <p:attrNameLst>
                                          <p:attrName>ppt_h</p:attrName>
                                        </p:attrNameLst>
                                      </p:cBhvr>
                                      <p:tavLst>
                                        <p:tav tm="0">
                                          <p:val>
                                            <p:fltVal val="0"/>
                                          </p:val>
                                        </p:tav>
                                        <p:tav tm="100000">
                                          <p:val>
                                            <p:strVal val="#ppt_h"/>
                                          </p:val>
                                        </p:tav>
                                      </p:tavLst>
                                    </p:anim>
                                    <p:anim calcmode="lin" valueType="num">
                                      <p:cBhvr>
                                        <p:cTn id="78" dur="500" fill="hold"/>
                                        <p:tgtEl>
                                          <p:spTgt spid="39"/>
                                        </p:tgtEl>
                                        <p:attrNameLst>
                                          <p:attrName>style.rotation</p:attrName>
                                        </p:attrNameLst>
                                      </p:cBhvr>
                                      <p:tavLst>
                                        <p:tav tm="0">
                                          <p:val>
                                            <p:fltVal val="90"/>
                                          </p:val>
                                        </p:tav>
                                        <p:tav tm="100000">
                                          <p:val>
                                            <p:fltVal val="0"/>
                                          </p:val>
                                        </p:tav>
                                      </p:tavLst>
                                    </p:anim>
                                    <p:animEffect transition="in" filter="fade">
                                      <p:cBhvr>
                                        <p:cTn id="7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p:bldP spid="22" grpId="0"/>
      <p:bldP spid="31" grpId="0"/>
      <p:bldP spid="32" grpId="0"/>
      <p:bldP spid="39"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5"/>
          <p:cNvSpPr/>
          <p:nvPr/>
        </p:nvSpPr>
        <p:spPr bwMode="auto">
          <a:xfrm>
            <a:off x="729760" y="1687376"/>
            <a:ext cx="792647" cy="989023"/>
          </a:xfrm>
          <a:custGeom>
            <a:avLst/>
            <a:gdLst>
              <a:gd name="T0" fmla="*/ 657 w 1315"/>
              <a:gd name="T1" fmla="*/ 0 h 1635"/>
              <a:gd name="T2" fmla="*/ 1315 w 1315"/>
              <a:gd name="T3" fmla="*/ 657 h 1635"/>
              <a:gd name="T4" fmla="*/ 657 w 1315"/>
              <a:gd name="T5" fmla="*/ 1635 h 1635"/>
              <a:gd name="T6" fmla="*/ 0 w 1315"/>
              <a:gd name="T7" fmla="*/ 657 h 1635"/>
              <a:gd name="T8" fmla="*/ 657 w 1315"/>
              <a:gd name="T9" fmla="*/ 0 h 1635"/>
            </a:gdLst>
            <a:ahLst/>
            <a:cxnLst>
              <a:cxn ang="0">
                <a:pos x="T0" y="T1"/>
              </a:cxn>
              <a:cxn ang="0">
                <a:pos x="T2" y="T3"/>
              </a:cxn>
              <a:cxn ang="0">
                <a:pos x="T4" y="T5"/>
              </a:cxn>
              <a:cxn ang="0">
                <a:pos x="T6" y="T7"/>
              </a:cxn>
              <a:cxn ang="0">
                <a:pos x="T8" y="T9"/>
              </a:cxn>
            </a:cxnLst>
            <a:rect l="0" t="0" r="r" b="b"/>
            <a:pathLst>
              <a:path w="1315" h="1635">
                <a:moveTo>
                  <a:pt x="657" y="0"/>
                </a:moveTo>
                <a:cubicBezTo>
                  <a:pt x="1021" y="0"/>
                  <a:pt x="1315" y="294"/>
                  <a:pt x="1315" y="657"/>
                </a:cubicBezTo>
                <a:cubicBezTo>
                  <a:pt x="1315" y="1020"/>
                  <a:pt x="805" y="1635"/>
                  <a:pt x="657" y="1635"/>
                </a:cubicBezTo>
                <a:cubicBezTo>
                  <a:pt x="510" y="1635"/>
                  <a:pt x="0" y="1020"/>
                  <a:pt x="0" y="657"/>
                </a:cubicBezTo>
                <a:cubicBezTo>
                  <a:pt x="0" y="294"/>
                  <a:pt x="294" y="0"/>
                  <a:pt x="657" y="0"/>
                </a:cubicBezTo>
                <a:close/>
              </a:path>
            </a:pathLst>
          </a:custGeom>
          <a:solidFill>
            <a:schemeClr val="accent1"/>
          </a:solidFill>
          <a:ln w="10" cap="flat">
            <a:noFill/>
            <a:prstDash val="solid"/>
            <a:miter lim="800000"/>
          </a:ln>
        </p:spPr>
        <p:txBody>
          <a:bodyPr vert="horz" wrap="square" lIns="68553" tIns="34277" rIns="68553" bIns="34277" numCol="1" anchor="t" anchorCtr="0" compatLnSpc="1"/>
          <a:lstStyle/>
          <a:p>
            <a:endParaRPr lang="zh-CN" altLang="en-US" sz="1349"/>
          </a:p>
        </p:txBody>
      </p:sp>
      <p:sp>
        <p:nvSpPr>
          <p:cNvPr id="20" name="Freeform 6"/>
          <p:cNvSpPr/>
          <p:nvPr/>
        </p:nvSpPr>
        <p:spPr bwMode="auto">
          <a:xfrm>
            <a:off x="2439439" y="1491813"/>
            <a:ext cx="792647" cy="989023"/>
          </a:xfrm>
          <a:custGeom>
            <a:avLst/>
            <a:gdLst>
              <a:gd name="T0" fmla="*/ 657 w 1315"/>
              <a:gd name="T1" fmla="*/ 0 h 1635"/>
              <a:gd name="T2" fmla="*/ 1315 w 1315"/>
              <a:gd name="T3" fmla="*/ 657 h 1635"/>
              <a:gd name="T4" fmla="*/ 657 w 1315"/>
              <a:gd name="T5" fmla="*/ 1635 h 1635"/>
              <a:gd name="T6" fmla="*/ 0 w 1315"/>
              <a:gd name="T7" fmla="*/ 657 h 1635"/>
              <a:gd name="T8" fmla="*/ 657 w 1315"/>
              <a:gd name="T9" fmla="*/ 0 h 1635"/>
            </a:gdLst>
            <a:ahLst/>
            <a:cxnLst>
              <a:cxn ang="0">
                <a:pos x="T0" y="T1"/>
              </a:cxn>
              <a:cxn ang="0">
                <a:pos x="T2" y="T3"/>
              </a:cxn>
              <a:cxn ang="0">
                <a:pos x="T4" y="T5"/>
              </a:cxn>
              <a:cxn ang="0">
                <a:pos x="T6" y="T7"/>
              </a:cxn>
              <a:cxn ang="0">
                <a:pos x="T8" y="T9"/>
              </a:cxn>
            </a:cxnLst>
            <a:rect l="0" t="0" r="r" b="b"/>
            <a:pathLst>
              <a:path w="1315" h="1635">
                <a:moveTo>
                  <a:pt x="657" y="0"/>
                </a:moveTo>
                <a:cubicBezTo>
                  <a:pt x="1020" y="0"/>
                  <a:pt x="1315" y="294"/>
                  <a:pt x="1315" y="657"/>
                </a:cubicBezTo>
                <a:cubicBezTo>
                  <a:pt x="1315" y="1020"/>
                  <a:pt x="805" y="1635"/>
                  <a:pt x="657" y="1635"/>
                </a:cubicBezTo>
                <a:cubicBezTo>
                  <a:pt x="510" y="1635"/>
                  <a:pt x="0" y="1020"/>
                  <a:pt x="0" y="657"/>
                </a:cubicBezTo>
                <a:cubicBezTo>
                  <a:pt x="0" y="294"/>
                  <a:pt x="294" y="0"/>
                  <a:pt x="657" y="0"/>
                </a:cubicBezTo>
                <a:close/>
              </a:path>
            </a:pathLst>
          </a:custGeom>
          <a:solidFill>
            <a:schemeClr val="accent4"/>
          </a:solidFill>
          <a:ln w="10" cap="flat">
            <a:noFill/>
            <a:prstDash val="solid"/>
            <a:miter lim="800000"/>
          </a:ln>
        </p:spPr>
        <p:txBody>
          <a:bodyPr vert="horz" wrap="square" lIns="68553" tIns="34277" rIns="68553" bIns="34277" numCol="1" anchor="t" anchorCtr="0" compatLnSpc="1"/>
          <a:lstStyle/>
          <a:p>
            <a:endParaRPr lang="zh-CN" altLang="en-US" sz="1349"/>
          </a:p>
        </p:txBody>
      </p:sp>
      <p:sp>
        <p:nvSpPr>
          <p:cNvPr id="21" name="Freeform 7"/>
          <p:cNvSpPr/>
          <p:nvPr/>
        </p:nvSpPr>
        <p:spPr bwMode="auto">
          <a:xfrm>
            <a:off x="4117142" y="1296252"/>
            <a:ext cx="792647" cy="989023"/>
          </a:xfrm>
          <a:custGeom>
            <a:avLst/>
            <a:gdLst>
              <a:gd name="T0" fmla="*/ 657 w 1315"/>
              <a:gd name="T1" fmla="*/ 0 h 1635"/>
              <a:gd name="T2" fmla="*/ 1315 w 1315"/>
              <a:gd name="T3" fmla="*/ 657 h 1635"/>
              <a:gd name="T4" fmla="*/ 657 w 1315"/>
              <a:gd name="T5" fmla="*/ 1635 h 1635"/>
              <a:gd name="T6" fmla="*/ 0 w 1315"/>
              <a:gd name="T7" fmla="*/ 657 h 1635"/>
              <a:gd name="T8" fmla="*/ 657 w 1315"/>
              <a:gd name="T9" fmla="*/ 0 h 1635"/>
            </a:gdLst>
            <a:ahLst/>
            <a:cxnLst>
              <a:cxn ang="0">
                <a:pos x="T0" y="T1"/>
              </a:cxn>
              <a:cxn ang="0">
                <a:pos x="T2" y="T3"/>
              </a:cxn>
              <a:cxn ang="0">
                <a:pos x="T4" y="T5"/>
              </a:cxn>
              <a:cxn ang="0">
                <a:pos x="T6" y="T7"/>
              </a:cxn>
              <a:cxn ang="0">
                <a:pos x="T8" y="T9"/>
              </a:cxn>
            </a:cxnLst>
            <a:rect l="0" t="0" r="r" b="b"/>
            <a:pathLst>
              <a:path w="1315" h="1635">
                <a:moveTo>
                  <a:pt x="657" y="0"/>
                </a:moveTo>
                <a:cubicBezTo>
                  <a:pt x="1020" y="0"/>
                  <a:pt x="1315" y="294"/>
                  <a:pt x="1315" y="657"/>
                </a:cubicBezTo>
                <a:cubicBezTo>
                  <a:pt x="1315" y="1020"/>
                  <a:pt x="805" y="1635"/>
                  <a:pt x="657" y="1635"/>
                </a:cubicBezTo>
                <a:cubicBezTo>
                  <a:pt x="510" y="1635"/>
                  <a:pt x="0" y="1020"/>
                  <a:pt x="0" y="657"/>
                </a:cubicBezTo>
                <a:cubicBezTo>
                  <a:pt x="0" y="294"/>
                  <a:pt x="294" y="0"/>
                  <a:pt x="657" y="0"/>
                </a:cubicBezTo>
                <a:close/>
              </a:path>
            </a:pathLst>
          </a:custGeom>
          <a:solidFill>
            <a:schemeClr val="accent3"/>
          </a:solidFill>
          <a:ln w="10" cap="flat">
            <a:noFill/>
            <a:prstDash val="solid"/>
            <a:miter lim="800000"/>
          </a:ln>
        </p:spPr>
        <p:txBody>
          <a:bodyPr vert="horz" wrap="square" lIns="68553" tIns="34277" rIns="68553" bIns="34277" numCol="1" anchor="t" anchorCtr="0" compatLnSpc="1"/>
          <a:lstStyle/>
          <a:p>
            <a:endParaRPr lang="zh-CN" altLang="en-US" sz="1349"/>
          </a:p>
        </p:txBody>
      </p:sp>
      <p:sp>
        <p:nvSpPr>
          <p:cNvPr id="22" name="Freeform 8"/>
          <p:cNvSpPr/>
          <p:nvPr/>
        </p:nvSpPr>
        <p:spPr bwMode="auto">
          <a:xfrm>
            <a:off x="5809264" y="1100691"/>
            <a:ext cx="792647" cy="989023"/>
          </a:xfrm>
          <a:custGeom>
            <a:avLst/>
            <a:gdLst>
              <a:gd name="T0" fmla="*/ 657 w 1315"/>
              <a:gd name="T1" fmla="*/ 0 h 1635"/>
              <a:gd name="T2" fmla="*/ 1315 w 1315"/>
              <a:gd name="T3" fmla="*/ 657 h 1635"/>
              <a:gd name="T4" fmla="*/ 657 w 1315"/>
              <a:gd name="T5" fmla="*/ 1635 h 1635"/>
              <a:gd name="T6" fmla="*/ 0 w 1315"/>
              <a:gd name="T7" fmla="*/ 657 h 1635"/>
              <a:gd name="T8" fmla="*/ 657 w 1315"/>
              <a:gd name="T9" fmla="*/ 0 h 1635"/>
            </a:gdLst>
            <a:ahLst/>
            <a:cxnLst>
              <a:cxn ang="0">
                <a:pos x="T0" y="T1"/>
              </a:cxn>
              <a:cxn ang="0">
                <a:pos x="T2" y="T3"/>
              </a:cxn>
              <a:cxn ang="0">
                <a:pos x="T4" y="T5"/>
              </a:cxn>
              <a:cxn ang="0">
                <a:pos x="T6" y="T7"/>
              </a:cxn>
              <a:cxn ang="0">
                <a:pos x="T8" y="T9"/>
              </a:cxn>
            </a:cxnLst>
            <a:rect l="0" t="0" r="r" b="b"/>
            <a:pathLst>
              <a:path w="1315" h="1635">
                <a:moveTo>
                  <a:pt x="657" y="0"/>
                </a:moveTo>
                <a:cubicBezTo>
                  <a:pt x="1020" y="0"/>
                  <a:pt x="1315" y="294"/>
                  <a:pt x="1315" y="657"/>
                </a:cubicBezTo>
                <a:cubicBezTo>
                  <a:pt x="1315" y="1021"/>
                  <a:pt x="805" y="1635"/>
                  <a:pt x="657" y="1635"/>
                </a:cubicBezTo>
                <a:cubicBezTo>
                  <a:pt x="510" y="1635"/>
                  <a:pt x="0" y="1021"/>
                  <a:pt x="0" y="657"/>
                </a:cubicBezTo>
                <a:cubicBezTo>
                  <a:pt x="0" y="294"/>
                  <a:pt x="294" y="0"/>
                  <a:pt x="657" y="0"/>
                </a:cubicBezTo>
                <a:close/>
              </a:path>
            </a:pathLst>
          </a:custGeom>
          <a:solidFill>
            <a:schemeClr val="accent1"/>
          </a:solidFill>
          <a:ln w="10" cap="flat">
            <a:noFill/>
            <a:prstDash val="solid"/>
            <a:miter lim="800000"/>
          </a:ln>
        </p:spPr>
        <p:txBody>
          <a:bodyPr vert="horz" wrap="square" lIns="68553" tIns="34277" rIns="68553" bIns="34277" numCol="1" anchor="t" anchorCtr="0" compatLnSpc="1"/>
          <a:lstStyle/>
          <a:p>
            <a:endParaRPr lang="zh-CN" altLang="en-US" sz="1349"/>
          </a:p>
        </p:txBody>
      </p:sp>
      <p:sp>
        <p:nvSpPr>
          <p:cNvPr id="23" name="Line 9"/>
          <p:cNvSpPr>
            <a:spLocks noChangeShapeType="1"/>
          </p:cNvSpPr>
          <p:nvPr/>
        </p:nvSpPr>
        <p:spPr bwMode="auto">
          <a:xfrm>
            <a:off x="1126084" y="2640774"/>
            <a:ext cx="0" cy="302301"/>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68553" tIns="34277" rIns="68553" bIns="34277" numCol="1" anchor="t" anchorCtr="0" compatLnSpc="1"/>
          <a:lstStyle/>
          <a:p>
            <a:endParaRPr lang="zh-CN" altLang="en-US" sz="1349"/>
          </a:p>
        </p:txBody>
      </p:sp>
      <p:sp>
        <p:nvSpPr>
          <p:cNvPr id="24" name="Line 10"/>
          <p:cNvSpPr>
            <a:spLocks noChangeShapeType="1"/>
          </p:cNvSpPr>
          <p:nvPr/>
        </p:nvSpPr>
        <p:spPr bwMode="auto">
          <a:xfrm>
            <a:off x="2839333" y="2481416"/>
            <a:ext cx="0" cy="461659"/>
          </a:xfrm>
          <a:prstGeom prst="line">
            <a:avLst/>
          </a:prstGeom>
          <a:noFill/>
          <a:ln w="12700" cap="flat">
            <a:solidFill>
              <a:schemeClr val="accent4"/>
            </a:solidFill>
            <a:prstDash val="solid"/>
            <a:miter lim="800000"/>
          </a:ln>
          <a:extLst>
            <a:ext uri="{909E8E84-426E-40DD-AFC4-6F175D3DCCD1}">
              <a14:hiddenFill xmlns:a14="http://schemas.microsoft.com/office/drawing/2010/main">
                <a:noFill/>
              </a14:hiddenFill>
            </a:ext>
          </a:extLst>
        </p:spPr>
        <p:txBody>
          <a:bodyPr vert="horz" wrap="square" lIns="68553" tIns="34277" rIns="68553" bIns="34277" numCol="1" anchor="t" anchorCtr="0" compatLnSpc="1"/>
          <a:lstStyle/>
          <a:p>
            <a:endParaRPr lang="zh-CN" altLang="en-US" sz="1349"/>
          </a:p>
        </p:txBody>
      </p:sp>
      <p:sp>
        <p:nvSpPr>
          <p:cNvPr id="25" name="Line 11"/>
          <p:cNvSpPr>
            <a:spLocks noChangeShapeType="1"/>
          </p:cNvSpPr>
          <p:nvPr/>
        </p:nvSpPr>
        <p:spPr bwMode="auto">
          <a:xfrm>
            <a:off x="4509894" y="2253581"/>
            <a:ext cx="0" cy="689494"/>
          </a:xfrm>
          <a:prstGeom prst="line">
            <a:avLst/>
          </a:prstGeom>
          <a:noFill/>
          <a:ln w="12700"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53" tIns="34277" rIns="68553" bIns="34277" numCol="1" anchor="t" anchorCtr="0" compatLnSpc="1"/>
          <a:lstStyle/>
          <a:p>
            <a:endParaRPr lang="zh-CN" altLang="en-US" sz="1349"/>
          </a:p>
        </p:txBody>
      </p:sp>
      <p:sp>
        <p:nvSpPr>
          <p:cNvPr id="26" name="Line 12"/>
          <p:cNvSpPr>
            <a:spLocks noChangeShapeType="1"/>
          </p:cNvSpPr>
          <p:nvPr/>
        </p:nvSpPr>
        <p:spPr bwMode="auto">
          <a:xfrm>
            <a:off x="6203207" y="2123854"/>
            <a:ext cx="0" cy="819221"/>
          </a:xfrm>
          <a:prstGeom prst="line">
            <a:avLst/>
          </a:prstGeom>
          <a:noFill/>
          <a:ln w="12700"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68553" tIns="34277" rIns="68553" bIns="34277" numCol="1" anchor="t" anchorCtr="0" compatLnSpc="1"/>
          <a:lstStyle/>
          <a:p>
            <a:endParaRPr lang="zh-CN" altLang="en-US" sz="1349"/>
          </a:p>
        </p:txBody>
      </p:sp>
      <p:sp>
        <p:nvSpPr>
          <p:cNvPr id="27" name="Freeform 8"/>
          <p:cNvSpPr/>
          <p:nvPr/>
        </p:nvSpPr>
        <p:spPr bwMode="auto">
          <a:xfrm>
            <a:off x="7466377" y="905130"/>
            <a:ext cx="792647" cy="989023"/>
          </a:xfrm>
          <a:custGeom>
            <a:avLst/>
            <a:gdLst>
              <a:gd name="T0" fmla="*/ 657 w 1315"/>
              <a:gd name="T1" fmla="*/ 0 h 1635"/>
              <a:gd name="T2" fmla="*/ 1315 w 1315"/>
              <a:gd name="T3" fmla="*/ 657 h 1635"/>
              <a:gd name="T4" fmla="*/ 657 w 1315"/>
              <a:gd name="T5" fmla="*/ 1635 h 1635"/>
              <a:gd name="T6" fmla="*/ 0 w 1315"/>
              <a:gd name="T7" fmla="*/ 657 h 1635"/>
              <a:gd name="T8" fmla="*/ 657 w 1315"/>
              <a:gd name="T9" fmla="*/ 0 h 1635"/>
            </a:gdLst>
            <a:ahLst/>
            <a:cxnLst>
              <a:cxn ang="0">
                <a:pos x="T0" y="T1"/>
              </a:cxn>
              <a:cxn ang="0">
                <a:pos x="T2" y="T3"/>
              </a:cxn>
              <a:cxn ang="0">
                <a:pos x="T4" y="T5"/>
              </a:cxn>
              <a:cxn ang="0">
                <a:pos x="T6" y="T7"/>
              </a:cxn>
              <a:cxn ang="0">
                <a:pos x="T8" y="T9"/>
              </a:cxn>
            </a:cxnLst>
            <a:rect l="0" t="0" r="r" b="b"/>
            <a:pathLst>
              <a:path w="1315" h="1635">
                <a:moveTo>
                  <a:pt x="657" y="0"/>
                </a:moveTo>
                <a:cubicBezTo>
                  <a:pt x="1020" y="0"/>
                  <a:pt x="1315" y="294"/>
                  <a:pt x="1315" y="657"/>
                </a:cubicBezTo>
                <a:cubicBezTo>
                  <a:pt x="1315" y="1021"/>
                  <a:pt x="805" y="1635"/>
                  <a:pt x="657" y="1635"/>
                </a:cubicBezTo>
                <a:cubicBezTo>
                  <a:pt x="510" y="1635"/>
                  <a:pt x="0" y="1021"/>
                  <a:pt x="0" y="657"/>
                </a:cubicBezTo>
                <a:cubicBezTo>
                  <a:pt x="0" y="294"/>
                  <a:pt x="294" y="0"/>
                  <a:pt x="657" y="0"/>
                </a:cubicBezTo>
                <a:close/>
              </a:path>
            </a:pathLst>
          </a:custGeom>
          <a:solidFill>
            <a:schemeClr val="accent4"/>
          </a:solidFill>
          <a:ln w="10" cap="flat">
            <a:noFill/>
            <a:prstDash val="solid"/>
            <a:miter lim="800000"/>
          </a:ln>
        </p:spPr>
        <p:txBody>
          <a:bodyPr vert="horz" wrap="square" lIns="68553" tIns="34277" rIns="68553" bIns="34277" numCol="1" anchor="t" anchorCtr="0" compatLnSpc="1"/>
          <a:lstStyle/>
          <a:p>
            <a:endParaRPr lang="zh-CN" altLang="en-US" sz="1349"/>
          </a:p>
        </p:txBody>
      </p:sp>
      <p:sp>
        <p:nvSpPr>
          <p:cNvPr id="28" name="Line 12"/>
          <p:cNvSpPr>
            <a:spLocks noChangeShapeType="1"/>
          </p:cNvSpPr>
          <p:nvPr/>
        </p:nvSpPr>
        <p:spPr bwMode="auto">
          <a:xfrm>
            <a:off x="7860320" y="1895343"/>
            <a:ext cx="0" cy="1047733"/>
          </a:xfrm>
          <a:prstGeom prst="line">
            <a:avLst/>
          </a:prstGeom>
          <a:noFill/>
          <a:ln w="12700" cap="flat">
            <a:solidFill>
              <a:schemeClr val="accent4"/>
            </a:solidFill>
            <a:prstDash val="solid"/>
            <a:miter lim="800000"/>
          </a:ln>
          <a:extLst>
            <a:ext uri="{909E8E84-426E-40DD-AFC4-6F175D3DCCD1}">
              <a14:hiddenFill xmlns:a14="http://schemas.microsoft.com/office/drawing/2010/main">
                <a:noFill/>
              </a14:hiddenFill>
            </a:ext>
          </a:extLst>
        </p:spPr>
        <p:txBody>
          <a:bodyPr vert="horz" wrap="square" lIns="68553" tIns="34277" rIns="68553" bIns="34277" numCol="1" anchor="t" anchorCtr="0" compatLnSpc="1"/>
          <a:lstStyle/>
          <a:p>
            <a:endParaRPr lang="zh-CN" altLang="en-US" sz="1349"/>
          </a:p>
        </p:txBody>
      </p:sp>
      <p:sp>
        <p:nvSpPr>
          <p:cNvPr id="29" name="Freeform 13"/>
          <p:cNvSpPr/>
          <p:nvPr/>
        </p:nvSpPr>
        <p:spPr bwMode="auto">
          <a:xfrm>
            <a:off x="963902" y="1976454"/>
            <a:ext cx="324361" cy="308821"/>
          </a:xfrm>
          <a:custGeom>
            <a:avLst/>
            <a:gdLst>
              <a:gd name="T0" fmla="*/ 403 w 806"/>
              <a:gd name="T1" fmla="*/ 0 h 766"/>
              <a:gd name="T2" fmla="*/ 497 w 806"/>
              <a:gd name="T3" fmla="*/ 293 h 766"/>
              <a:gd name="T4" fmla="*/ 806 w 806"/>
              <a:gd name="T5" fmla="*/ 292 h 766"/>
              <a:gd name="T6" fmla="*/ 556 w 806"/>
              <a:gd name="T7" fmla="*/ 473 h 766"/>
              <a:gd name="T8" fmla="*/ 652 w 806"/>
              <a:gd name="T9" fmla="*/ 766 h 766"/>
              <a:gd name="T10" fmla="*/ 403 w 806"/>
              <a:gd name="T11" fmla="*/ 584 h 766"/>
              <a:gd name="T12" fmla="*/ 154 w 806"/>
              <a:gd name="T13" fmla="*/ 766 h 766"/>
              <a:gd name="T14" fmla="*/ 250 w 806"/>
              <a:gd name="T15" fmla="*/ 473 h 766"/>
              <a:gd name="T16" fmla="*/ 0 w 806"/>
              <a:gd name="T17" fmla="*/ 292 h 766"/>
              <a:gd name="T18" fmla="*/ 308 w 806"/>
              <a:gd name="T19" fmla="*/ 293 h 766"/>
              <a:gd name="T20" fmla="*/ 403 w 806"/>
              <a:gd name="T21" fmla="*/ 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6" h="766">
                <a:moveTo>
                  <a:pt x="403" y="0"/>
                </a:moveTo>
                <a:lnTo>
                  <a:pt x="497" y="293"/>
                </a:lnTo>
                <a:lnTo>
                  <a:pt x="806" y="292"/>
                </a:lnTo>
                <a:lnTo>
                  <a:pt x="556" y="473"/>
                </a:lnTo>
                <a:lnTo>
                  <a:pt x="652" y="766"/>
                </a:lnTo>
                <a:lnTo>
                  <a:pt x="403" y="584"/>
                </a:lnTo>
                <a:lnTo>
                  <a:pt x="154" y="766"/>
                </a:lnTo>
                <a:lnTo>
                  <a:pt x="250" y="473"/>
                </a:lnTo>
                <a:lnTo>
                  <a:pt x="0" y="292"/>
                </a:lnTo>
                <a:lnTo>
                  <a:pt x="308" y="293"/>
                </a:lnTo>
                <a:lnTo>
                  <a:pt x="403" y="0"/>
                </a:lnTo>
                <a:close/>
              </a:path>
            </a:pathLst>
          </a:custGeom>
          <a:solidFill>
            <a:srgbClr val="FFFFFF"/>
          </a:solidFill>
          <a:ln>
            <a:noFill/>
          </a:ln>
        </p:spPr>
        <p:txBody>
          <a:bodyPr vert="horz" wrap="square" lIns="68553" tIns="34277" rIns="68553" bIns="34277" numCol="1" anchor="t" anchorCtr="0" compatLnSpc="1"/>
          <a:lstStyle/>
          <a:p>
            <a:endParaRPr lang="zh-CN" altLang="en-US" sz="1349"/>
          </a:p>
        </p:txBody>
      </p:sp>
      <p:sp>
        <p:nvSpPr>
          <p:cNvPr id="30" name="Freeform 14"/>
          <p:cNvSpPr>
            <a:spLocks noEditPoints="1"/>
          </p:cNvSpPr>
          <p:nvPr/>
        </p:nvSpPr>
        <p:spPr bwMode="auto">
          <a:xfrm>
            <a:off x="2613371" y="1848584"/>
            <a:ext cx="444782" cy="201025"/>
          </a:xfrm>
          <a:custGeom>
            <a:avLst/>
            <a:gdLst>
              <a:gd name="T0" fmla="*/ 261 w 1106"/>
              <a:gd name="T1" fmla="*/ 0 h 496"/>
              <a:gd name="T2" fmla="*/ 322 w 1106"/>
              <a:gd name="T3" fmla="*/ 190 h 496"/>
              <a:gd name="T4" fmla="*/ 522 w 1106"/>
              <a:gd name="T5" fmla="*/ 189 h 496"/>
              <a:gd name="T6" fmla="*/ 360 w 1106"/>
              <a:gd name="T7" fmla="*/ 306 h 496"/>
              <a:gd name="T8" fmla="*/ 422 w 1106"/>
              <a:gd name="T9" fmla="*/ 496 h 496"/>
              <a:gd name="T10" fmla="*/ 261 w 1106"/>
              <a:gd name="T11" fmla="*/ 378 h 496"/>
              <a:gd name="T12" fmla="*/ 100 w 1106"/>
              <a:gd name="T13" fmla="*/ 496 h 496"/>
              <a:gd name="T14" fmla="*/ 162 w 1106"/>
              <a:gd name="T15" fmla="*/ 306 h 496"/>
              <a:gd name="T16" fmla="*/ 0 w 1106"/>
              <a:gd name="T17" fmla="*/ 189 h 496"/>
              <a:gd name="T18" fmla="*/ 200 w 1106"/>
              <a:gd name="T19" fmla="*/ 190 h 496"/>
              <a:gd name="T20" fmla="*/ 261 w 1106"/>
              <a:gd name="T21" fmla="*/ 0 h 496"/>
              <a:gd name="T22" fmla="*/ 845 w 1106"/>
              <a:gd name="T23" fmla="*/ 0 h 496"/>
              <a:gd name="T24" fmla="*/ 907 w 1106"/>
              <a:gd name="T25" fmla="*/ 190 h 496"/>
              <a:gd name="T26" fmla="*/ 1106 w 1106"/>
              <a:gd name="T27" fmla="*/ 189 h 496"/>
              <a:gd name="T28" fmla="*/ 944 w 1106"/>
              <a:gd name="T29" fmla="*/ 306 h 496"/>
              <a:gd name="T30" fmla="*/ 1006 w 1106"/>
              <a:gd name="T31" fmla="*/ 496 h 496"/>
              <a:gd name="T32" fmla="*/ 845 w 1106"/>
              <a:gd name="T33" fmla="*/ 378 h 496"/>
              <a:gd name="T34" fmla="*/ 684 w 1106"/>
              <a:gd name="T35" fmla="*/ 496 h 496"/>
              <a:gd name="T36" fmla="*/ 746 w 1106"/>
              <a:gd name="T37" fmla="*/ 306 h 496"/>
              <a:gd name="T38" fmla="*/ 584 w 1106"/>
              <a:gd name="T39" fmla="*/ 189 h 496"/>
              <a:gd name="T40" fmla="*/ 784 w 1106"/>
              <a:gd name="T41" fmla="*/ 190 h 496"/>
              <a:gd name="T42" fmla="*/ 845 w 1106"/>
              <a:gd name="T43" fmla="*/ 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6" h="496">
                <a:moveTo>
                  <a:pt x="261" y="0"/>
                </a:moveTo>
                <a:lnTo>
                  <a:pt x="322" y="190"/>
                </a:lnTo>
                <a:lnTo>
                  <a:pt x="522" y="189"/>
                </a:lnTo>
                <a:lnTo>
                  <a:pt x="360" y="306"/>
                </a:lnTo>
                <a:lnTo>
                  <a:pt x="422" y="496"/>
                </a:lnTo>
                <a:lnTo>
                  <a:pt x="261" y="378"/>
                </a:lnTo>
                <a:lnTo>
                  <a:pt x="100" y="496"/>
                </a:lnTo>
                <a:lnTo>
                  <a:pt x="162" y="306"/>
                </a:lnTo>
                <a:lnTo>
                  <a:pt x="0" y="189"/>
                </a:lnTo>
                <a:lnTo>
                  <a:pt x="200" y="190"/>
                </a:lnTo>
                <a:lnTo>
                  <a:pt x="261" y="0"/>
                </a:lnTo>
                <a:close/>
                <a:moveTo>
                  <a:pt x="845" y="0"/>
                </a:moveTo>
                <a:lnTo>
                  <a:pt x="907" y="190"/>
                </a:lnTo>
                <a:lnTo>
                  <a:pt x="1106" y="189"/>
                </a:lnTo>
                <a:lnTo>
                  <a:pt x="944" y="306"/>
                </a:lnTo>
                <a:lnTo>
                  <a:pt x="1006" y="496"/>
                </a:lnTo>
                <a:lnTo>
                  <a:pt x="845" y="378"/>
                </a:lnTo>
                <a:lnTo>
                  <a:pt x="684" y="496"/>
                </a:lnTo>
                <a:lnTo>
                  <a:pt x="746" y="306"/>
                </a:lnTo>
                <a:lnTo>
                  <a:pt x="584" y="189"/>
                </a:lnTo>
                <a:lnTo>
                  <a:pt x="784" y="190"/>
                </a:lnTo>
                <a:lnTo>
                  <a:pt x="845" y="0"/>
                </a:lnTo>
                <a:close/>
              </a:path>
            </a:pathLst>
          </a:custGeom>
          <a:solidFill>
            <a:srgbClr val="FFFFFF"/>
          </a:solidFill>
          <a:ln>
            <a:noFill/>
          </a:ln>
        </p:spPr>
        <p:txBody>
          <a:bodyPr vert="horz" wrap="square" lIns="68553" tIns="34277" rIns="68553" bIns="34277" numCol="1" anchor="t" anchorCtr="0" compatLnSpc="1"/>
          <a:lstStyle/>
          <a:p>
            <a:endParaRPr lang="zh-CN" altLang="en-US" sz="1349"/>
          </a:p>
        </p:txBody>
      </p:sp>
      <p:sp>
        <p:nvSpPr>
          <p:cNvPr id="31" name="Freeform 15"/>
          <p:cNvSpPr>
            <a:spLocks noEditPoints="1"/>
          </p:cNvSpPr>
          <p:nvPr/>
        </p:nvSpPr>
        <p:spPr bwMode="auto">
          <a:xfrm>
            <a:off x="4319722" y="1526166"/>
            <a:ext cx="387485" cy="322418"/>
          </a:xfrm>
          <a:custGeom>
            <a:avLst/>
            <a:gdLst>
              <a:gd name="T0" fmla="*/ 211 w 964"/>
              <a:gd name="T1" fmla="*/ 397 h 799"/>
              <a:gd name="T2" fmla="*/ 261 w 964"/>
              <a:gd name="T3" fmla="*/ 551 h 799"/>
              <a:gd name="T4" fmla="*/ 422 w 964"/>
              <a:gd name="T5" fmla="*/ 551 h 799"/>
              <a:gd name="T6" fmla="*/ 291 w 964"/>
              <a:gd name="T7" fmla="*/ 645 h 799"/>
              <a:gd name="T8" fmla="*/ 342 w 964"/>
              <a:gd name="T9" fmla="*/ 799 h 799"/>
              <a:gd name="T10" fmla="*/ 211 w 964"/>
              <a:gd name="T11" fmla="*/ 704 h 799"/>
              <a:gd name="T12" fmla="*/ 81 w 964"/>
              <a:gd name="T13" fmla="*/ 799 h 799"/>
              <a:gd name="T14" fmla="*/ 131 w 964"/>
              <a:gd name="T15" fmla="*/ 645 h 799"/>
              <a:gd name="T16" fmla="*/ 0 w 964"/>
              <a:gd name="T17" fmla="*/ 551 h 799"/>
              <a:gd name="T18" fmla="*/ 162 w 964"/>
              <a:gd name="T19" fmla="*/ 551 h 799"/>
              <a:gd name="T20" fmla="*/ 211 w 964"/>
              <a:gd name="T21" fmla="*/ 397 h 799"/>
              <a:gd name="T22" fmla="*/ 753 w 964"/>
              <a:gd name="T23" fmla="*/ 397 h 799"/>
              <a:gd name="T24" fmla="*/ 802 w 964"/>
              <a:gd name="T25" fmla="*/ 551 h 799"/>
              <a:gd name="T26" fmla="*/ 964 w 964"/>
              <a:gd name="T27" fmla="*/ 551 h 799"/>
              <a:gd name="T28" fmla="*/ 833 w 964"/>
              <a:gd name="T29" fmla="*/ 645 h 799"/>
              <a:gd name="T30" fmla="*/ 883 w 964"/>
              <a:gd name="T31" fmla="*/ 799 h 799"/>
              <a:gd name="T32" fmla="*/ 753 w 964"/>
              <a:gd name="T33" fmla="*/ 704 h 799"/>
              <a:gd name="T34" fmla="*/ 622 w 964"/>
              <a:gd name="T35" fmla="*/ 799 h 799"/>
              <a:gd name="T36" fmla="*/ 672 w 964"/>
              <a:gd name="T37" fmla="*/ 645 h 799"/>
              <a:gd name="T38" fmla="*/ 542 w 964"/>
              <a:gd name="T39" fmla="*/ 551 h 799"/>
              <a:gd name="T40" fmla="*/ 703 w 964"/>
              <a:gd name="T41" fmla="*/ 551 h 799"/>
              <a:gd name="T42" fmla="*/ 753 w 964"/>
              <a:gd name="T43" fmla="*/ 397 h 799"/>
              <a:gd name="T44" fmla="*/ 484 w 964"/>
              <a:gd name="T45" fmla="*/ 0 h 799"/>
              <a:gd name="T46" fmla="*/ 533 w 964"/>
              <a:gd name="T47" fmla="*/ 154 h 799"/>
              <a:gd name="T48" fmla="*/ 695 w 964"/>
              <a:gd name="T49" fmla="*/ 153 h 799"/>
              <a:gd name="T50" fmla="*/ 564 w 964"/>
              <a:gd name="T51" fmla="*/ 248 h 799"/>
              <a:gd name="T52" fmla="*/ 614 w 964"/>
              <a:gd name="T53" fmla="*/ 401 h 799"/>
              <a:gd name="T54" fmla="*/ 484 w 964"/>
              <a:gd name="T55" fmla="*/ 306 h 799"/>
              <a:gd name="T56" fmla="*/ 353 w 964"/>
              <a:gd name="T57" fmla="*/ 401 h 799"/>
              <a:gd name="T58" fmla="*/ 403 w 964"/>
              <a:gd name="T59" fmla="*/ 248 h 799"/>
              <a:gd name="T60" fmla="*/ 273 w 964"/>
              <a:gd name="T61" fmla="*/ 153 h 799"/>
              <a:gd name="T62" fmla="*/ 434 w 964"/>
              <a:gd name="T63" fmla="*/ 154 h 799"/>
              <a:gd name="T64" fmla="*/ 484 w 964"/>
              <a:gd name="T6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4" h="799">
                <a:moveTo>
                  <a:pt x="211" y="397"/>
                </a:moveTo>
                <a:lnTo>
                  <a:pt x="261" y="551"/>
                </a:lnTo>
                <a:lnTo>
                  <a:pt x="422" y="551"/>
                </a:lnTo>
                <a:lnTo>
                  <a:pt x="291" y="645"/>
                </a:lnTo>
                <a:lnTo>
                  <a:pt x="342" y="799"/>
                </a:lnTo>
                <a:lnTo>
                  <a:pt x="211" y="704"/>
                </a:lnTo>
                <a:lnTo>
                  <a:pt x="81" y="799"/>
                </a:lnTo>
                <a:lnTo>
                  <a:pt x="131" y="645"/>
                </a:lnTo>
                <a:lnTo>
                  <a:pt x="0" y="551"/>
                </a:lnTo>
                <a:lnTo>
                  <a:pt x="162" y="551"/>
                </a:lnTo>
                <a:lnTo>
                  <a:pt x="211" y="397"/>
                </a:lnTo>
                <a:close/>
                <a:moveTo>
                  <a:pt x="753" y="397"/>
                </a:moveTo>
                <a:lnTo>
                  <a:pt x="802" y="551"/>
                </a:lnTo>
                <a:lnTo>
                  <a:pt x="964" y="551"/>
                </a:lnTo>
                <a:lnTo>
                  <a:pt x="833" y="645"/>
                </a:lnTo>
                <a:lnTo>
                  <a:pt x="883" y="799"/>
                </a:lnTo>
                <a:lnTo>
                  <a:pt x="753" y="704"/>
                </a:lnTo>
                <a:lnTo>
                  <a:pt x="622" y="799"/>
                </a:lnTo>
                <a:lnTo>
                  <a:pt x="672" y="645"/>
                </a:lnTo>
                <a:lnTo>
                  <a:pt x="542" y="551"/>
                </a:lnTo>
                <a:lnTo>
                  <a:pt x="703" y="551"/>
                </a:lnTo>
                <a:lnTo>
                  <a:pt x="753" y="397"/>
                </a:lnTo>
                <a:close/>
                <a:moveTo>
                  <a:pt x="484" y="0"/>
                </a:moveTo>
                <a:lnTo>
                  <a:pt x="533" y="154"/>
                </a:lnTo>
                <a:lnTo>
                  <a:pt x="695" y="153"/>
                </a:lnTo>
                <a:lnTo>
                  <a:pt x="564" y="248"/>
                </a:lnTo>
                <a:lnTo>
                  <a:pt x="614" y="401"/>
                </a:lnTo>
                <a:lnTo>
                  <a:pt x="484" y="306"/>
                </a:lnTo>
                <a:lnTo>
                  <a:pt x="353" y="401"/>
                </a:lnTo>
                <a:lnTo>
                  <a:pt x="403" y="248"/>
                </a:lnTo>
                <a:lnTo>
                  <a:pt x="273" y="153"/>
                </a:lnTo>
                <a:lnTo>
                  <a:pt x="434" y="154"/>
                </a:lnTo>
                <a:lnTo>
                  <a:pt x="484" y="0"/>
                </a:lnTo>
                <a:close/>
              </a:path>
            </a:pathLst>
          </a:custGeom>
          <a:solidFill>
            <a:srgbClr val="FFFFFF"/>
          </a:solidFill>
          <a:ln>
            <a:noFill/>
          </a:ln>
        </p:spPr>
        <p:txBody>
          <a:bodyPr vert="horz" wrap="square" lIns="68553" tIns="34277" rIns="68553" bIns="34277" numCol="1" anchor="t" anchorCtr="0" compatLnSpc="1"/>
          <a:lstStyle/>
          <a:p>
            <a:endParaRPr lang="zh-CN" altLang="en-US" sz="1349"/>
          </a:p>
        </p:txBody>
      </p:sp>
      <p:sp>
        <p:nvSpPr>
          <p:cNvPr id="33" name="Freeform 16"/>
          <p:cNvSpPr>
            <a:spLocks noEditPoints="1"/>
          </p:cNvSpPr>
          <p:nvPr/>
        </p:nvSpPr>
        <p:spPr bwMode="auto">
          <a:xfrm>
            <a:off x="5976446" y="1311993"/>
            <a:ext cx="453522" cy="478770"/>
          </a:xfrm>
          <a:custGeom>
            <a:avLst/>
            <a:gdLst>
              <a:gd name="T0" fmla="*/ 211 w 1127"/>
              <a:gd name="T1" fmla="*/ 393 h 1186"/>
              <a:gd name="T2" fmla="*/ 261 w 1127"/>
              <a:gd name="T3" fmla="*/ 547 h 1186"/>
              <a:gd name="T4" fmla="*/ 422 w 1127"/>
              <a:gd name="T5" fmla="*/ 546 h 1186"/>
              <a:gd name="T6" fmla="*/ 291 w 1127"/>
              <a:gd name="T7" fmla="*/ 641 h 1186"/>
              <a:gd name="T8" fmla="*/ 342 w 1127"/>
              <a:gd name="T9" fmla="*/ 794 h 1186"/>
              <a:gd name="T10" fmla="*/ 211 w 1127"/>
              <a:gd name="T11" fmla="*/ 699 h 1186"/>
              <a:gd name="T12" fmla="*/ 81 w 1127"/>
              <a:gd name="T13" fmla="*/ 794 h 1186"/>
              <a:gd name="T14" fmla="*/ 131 w 1127"/>
              <a:gd name="T15" fmla="*/ 641 h 1186"/>
              <a:gd name="T16" fmla="*/ 0 w 1127"/>
              <a:gd name="T17" fmla="*/ 546 h 1186"/>
              <a:gd name="T18" fmla="*/ 161 w 1127"/>
              <a:gd name="T19" fmla="*/ 547 h 1186"/>
              <a:gd name="T20" fmla="*/ 211 w 1127"/>
              <a:gd name="T21" fmla="*/ 393 h 1186"/>
              <a:gd name="T22" fmla="*/ 915 w 1127"/>
              <a:gd name="T23" fmla="*/ 393 h 1186"/>
              <a:gd name="T24" fmla="*/ 965 w 1127"/>
              <a:gd name="T25" fmla="*/ 547 h 1186"/>
              <a:gd name="T26" fmla="*/ 1127 w 1127"/>
              <a:gd name="T27" fmla="*/ 546 h 1186"/>
              <a:gd name="T28" fmla="*/ 996 w 1127"/>
              <a:gd name="T29" fmla="*/ 641 h 1186"/>
              <a:gd name="T30" fmla="*/ 1046 w 1127"/>
              <a:gd name="T31" fmla="*/ 794 h 1186"/>
              <a:gd name="T32" fmla="*/ 915 w 1127"/>
              <a:gd name="T33" fmla="*/ 699 h 1186"/>
              <a:gd name="T34" fmla="*/ 785 w 1127"/>
              <a:gd name="T35" fmla="*/ 794 h 1186"/>
              <a:gd name="T36" fmla="*/ 835 w 1127"/>
              <a:gd name="T37" fmla="*/ 641 h 1186"/>
              <a:gd name="T38" fmla="*/ 704 w 1127"/>
              <a:gd name="T39" fmla="*/ 546 h 1186"/>
              <a:gd name="T40" fmla="*/ 866 w 1127"/>
              <a:gd name="T41" fmla="*/ 547 h 1186"/>
              <a:gd name="T42" fmla="*/ 915 w 1127"/>
              <a:gd name="T43" fmla="*/ 393 h 1186"/>
              <a:gd name="T44" fmla="*/ 575 w 1127"/>
              <a:gd name="T45" fmla="*/ 0 h 1186"/>
              <a:gd name="T46" fmla="*/ 625 w 1127"/>
              <a:gd name="T47" fmla="*/ 154 h 1186"/>
              <a:gd name="T48" fmla="*/ 786 w 1127"/>
              <a:gd name="T49" fmla="*/ 154 h 1186"/>
              <a:gd name="T50" fmla="*/ 655 w 1127"/>
              <a:gd name="T51" fmla="*/ 248 h 1186"/>
              <a:gd name="T52" fmla="*/ 706 w 1127"/>
              <a:gd name="T53" fmla="*/ 402 h 1186"/>
              <a:gd name="T54" fmla="*/ 575 w 1127"/>
              <a:gd name="T55" fmla="*/ 307 h 1186"/>
              <a:gd name="T56" fmla="*/ 445 w 1127"/>
              <a:gd name="T57" fmla="*/ 402 h 1186"/>
              <a:gd name="T58" fmla="*/ 495 w 1127"/>
              <a:gd name="T59" fmla="*/ 248 h 1186"/>
              <a:gd name="T60" fmla="*/ 364 w 1127"/>
              <a:gd name="T61" fmla="*/ 154 h 1186"/>
              <a:gd name="T62" fmla="*/ 526 w 1127"/>
              <a:gd name="T63" fmla="*/ 154 h 1186"/>
              <a:gd name="T64" fmla="*/ 575 w 1127"/>
              <a:gd name="T65" fmla="*/ 0 h 1186"/>
              <a:gd name="T66" fmla="*/ 575 w 1127"/>
              <a:gd name="T67" fmla="*/ 784 h 1186"/>
              <a:gd name="T68" fmla="*/ 625 w 1127"/>
              <a:gd name="T69" fmla="*/ 938 h 1186"/>
              <a:gd name="T70" fmla="*/ 786 w 1127"/>
              <a:gd name="T71" fmla="*/ 938 h 1186"/>
              <a:gd name="T72" fmla="*/ 655 w 1127"/>
              <a:gd name="T73" fmla="*/ 1032 h 1186"/>
              <a:gd name="T74" fmla="*/ 706 w 1127"/>
              <a:gd name="T75" fmla="*/ 1186 h 1186"/>
              <a:gd name="T76" fmla="*/ 575 w 1127"/>
              <a:gd name="T77" fmla="*/ 1091 h 1186"/>
              <a:gd name="T78" fmla="*/ 445 w 1127"/>
              <a:gd name="T79" fmla="*/ 1186 h 1186"/>
              <a:gd name="T80" fmla="*/ 495 w 1127"/>
              <a:gd name="T81" fmla="*/ 1032 h 1186"/>
              <a:gd name="T82" fmla="*/ 364 w 1127"/>
              <a:gd name="T83" fmla="*/ 938 h 1186"/>
              <a:gd name="T84" fmla="*/ 526 w 1127"/>
              <a:gd name="T85" fmla="*/ 938 h 1186"/>
              <a:gd name="T86" fmla="*/ 575 w 1127"/>
              <a:gd name="T87" fmla="*/ 784 h 1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7" h="1186">
                <a:moveTo>
                  <a:pt x="211" y="393"/>
                </a:moveTo>
                <a:lnTo>
                  <a:pt x="261" y="547"/>
                </a:lnTo>
                <a:lnTo>
                  <a:pt x="422" y="546"/>
                </a:lnTo>
                <a:lnTo>
                  <a:pt x="291" y="641"/>
                </a:lnTo>
                <a:lnTo>
                  <a:pt x="342" y="794"/>
                </a:lnTo>
                <a:lnTo>
                  <a:pt x="211" y="699"/>
                </a:lnTo>
                <a:lnTo>
                  <a:pt x="81" y="794"/>
                </a:lnTo>
                <a:lnTo>
                  <a:pt x="131" y="641"/>
                </a:lnTo>
                <a:lnTo>
                  <a:pt x="0" y="546"/>
                </a:lnTo>
                <a:lnTo>
                  <a:pt x="161" y="547"/>
                </a:lnTo>
                <a:lnTo>
                  <a:pt x="211" y="393"/>
                </a:lnTo>
                <a:close/>
                <a:moveTo>
                  <a:pt x="915" y="393"/>
                </a:moveTo>
                <a:lnTo>
                  <a:pt x="965" y="547"/>
                </a:lnTo>
                <a:lnTo>
                  <a:pt x="1127" y="546"/>
                </a:lnTo>
                <a:lnTo>
                  <a:pt x="996" y="641"/>
                </a:lnTo>
                <a:lnTo>
                  <a:pt x="1046" y="794"/>
                </a:lnTo>
                <a:lnTo>
                  <a:pt x="915" y="699"/>
                </a:lnTo>
                <a:lnTo>
                  <a:pt x="785" y="794"/>
                </a:lnTo>
                <a:lnTo>
                  <a:pt x="835" y="641"/>
                </a:lnTo>
                <a:lnTo>
                  <a:pt x="704" y="546"/>
                </a:lnTo>
                <a:lnTo>
                  <a:pt x="866" y="547"/>
                </a:lnTo>
                <a:lnTo>
                  <a:pt x="915" y="393"/>
                </a:lnTo>
                <a:close/>
                <a:moveTo>
                  <a:pt x="575" y="0"/>
                </a:moveTo>
                <a:lnTo>
                  <a:pt x="625" y="154"/>
                </a:lnTo>
                <a:lnTo>
                  <a:pt x="786" y="154"/>
                </a:lnTo>
                <a:lnTo>
                  <a:pt x="655" y="248"/>
                </a:lnTo>
                <a:lnTo>
                  <a:pt x="706" y="402"/>
                </a:lnTo>
                <a:lnTo>
                  <a:pt x="575" y="307"/>
                </a:lnTo>
                <a:lnTo>
                  <a:pt x="445" y="402"/>
                </a:lnTo>
                <a:lnTo>
                  <a:pt x="495" y="248"/>
                </a:lnTo>
                <a:lnTo>
                  <a:pt x="364" y="154"/>
                </a:lnTo>
                <a:lnTo>
                  <a:pt x="526" y="154"/>
                </a:lnTo>
                <a:lnTo>
                  <a:pt x="575" y="0"/>
                </a:lnTo>
                <a:close/>
                <a:moveTo>
                  <a:pt x="575" y="784"/>
                </a:moveTo>
                <a:lnTo>
                  <a:pt x="625" y="938"/>
                </a:lnTo>
                <a:lnTo>
                  <a:pt x="786" y="938"/>
                </a:lnTo>
                <a:lnTo>
                  <a:pt x="655" y="1032"/>
                </a:lnTo>
                <a:lnTo>
                  <a:pt x="706" y="1186"/>
                </a:lnTo>
                <a:lnTo>
                  <a:pt x="575" y="1091"/>
                </a:lnTo>
                <a:lnTo>
                  <a:pt x="445" y="1186"/>
                </a:lnTo>
                <a:lnTo>
                  <a:pt x="495" y="1032"/>
                </a:lnTo>
                <a:lnTo>
                  <a:pt x="364" y="938"/>
                </a:lnTo>
                <a:lnTo>
                  <a:pt x="526" y="938"/>
                </a:lnTo>
                <a:lnTo>
                  <a:pt x="575" y="784"/>
                </a:lnTo>
                <a:close/>
              </a:path>
            </a:pathLst>
          </a:custGeom>
          <a:solidFill>
            <a:srgbClr val="FFFFFF"/>
          </a:solidFill>
          <a:ln>
            <a:noFill/>
          </a:ln>
        </p:spPr>
        <p:txBody>
          <a:bodyPr vert="horz" wrap="square" lIns="68553" tIns="34277" rIns="68553" bIns="34277" numCol="1" anchor="t" anchorCtr="0" compatLnSpc="1"/>
          <a:lstStyle/>
          <a:p>
            <a:endParaRPr lang="zh-CN" altLang="en-US" sz="1349"/>
          </a:p>
        </p:txBody>
      </p:sp>
      <p:sp>
        <p:nvSpPr>
          <p:cNvPr id="34" name="Freeform 17"/>
          <p:cNvSpPr>
            <a:spLocks noEditPoints="1"/>
          </p:cNvSpPr>
          <p:nvPr/>
        </p:nvSpPr>
        <p:spPr bwMode="auto">
          <a:xfrm>
            <a:off x="7587383" y="1183652"/>
            <a:ext cx="550636" cy="321446"/>
          </a:xfrm>
          <a:custGeom>
            <a:avLst/>
            <a:gdLst>
              <a:gd name="T0" fmla="*/ 211 w 1371"/>
              <a:gd name="T1" fmla="*/ 394 h 796"/>
              <a:gd name="T2" fmla="*/ 261 w 1371"/>
              <a:gd name="T3" fmla="*/ 548 h 796"/>
              <a:gd name="T4" fmla="*/ 422 w 1371"/>
              <a:gd name="T5" fmla="*/ 548 h 796"/>
              <a:gd name="T6" fmla="*/ 292 w 1371"/>
              <a:gd name="T7" fmla="*/ 642 h 796"/>
              <a:gd name="T8" fmla="*/ 342 w 1371"/>
              <a:gd name="T9" fmla="*/ 796 h 796"/>
              <a:gd name="T10" fmla="*/ 211 w 1371"/>
              <a:gd name="T11" fmla="*/ 701 h 796"/>
              <a:gd name="T12" fmla="*/ 81 w 1371"/>
              <a:gd name="T13" fmla="*/ 796 h 796"/>
              <a:gd name="T14" fmla="*/ 131 w 1371"/>
              <a:gd name="T15" fmla="*/ 642 h 796"/>
              <a:gd name="T16" fmla="*/ 0 w 1371"/>
              <a:gd name="T17" fmla="*/ 548 h 796"/>
              <a:gd name="T18" fmla="*/ 162 w 1371"/>
              <a:gd name="T19" fmla="*/ 548 h 796"/>
              <a:gd name="T20" fmla="*/ 211 w 1371"/>
              <a:gd name="T21" fmla="*/ 394 h 796"/>
              <a:gd name="T22" fmla="*/ 672 w 1371"/>
              <a:gd name="T23" fmla="*/ 394 h 796"/>
              <a:gd name="T24" fmla="*/ 721 w 1371"/>
              <a:gd name="T25" fmla="*/ 548 h 796"/>
              <a:gd name="T26" fmla="*/ 883 w 1371"/>
              <a:gd name="T27" fmla="*/ 548 h 796"/>
              <a:gd name="T28" fmla="*/ 752 w 1371"/>
              <a:gd name="T29" fmla="*/ 642 h 796"/>
              <a:gd name="T30" fmla="*/ 802 w 1371"/>
              <a:gd name="T31" fmla="*/ 796 h 796"/>
              <a:gd name="T32" fmla="*/ 672 w 1371"/>
              <a:gd name="T33" fmla="*/ 701 h 796"/>
              <a:gd name="T34" fmla="*/ 541 w 1371"/>
              <a:gd name="T35" fmla="*/ 796 h 796"/>
              <a:gd name="T36" fmla="*/ 592 w 1371"/>
              <a:gd name="T37" fmla="*/ 642 h 796"/>
              <a:gd name="T38" fmla="*/ 461 w 1371"/>
              <a:gd name="T39" fmla="*/ 548 h 796"/>
              <a:gd name="T40" fmla="*/ 622 w 1371"/>
              <a:gd name="T41" fmla="*/ 548 h 796"/>
              <a:gd name="T42" fmla="*/ 672 w 1371"/>
              <a:gd name="T43" fmla="*/ 394 h 796"/>
              <a:gd name="T44" fmla="*/ 1160 w 1371"/>
              <a:gd name="T45" fmla="*/ 394 h 796"/>
              <a:gd name="T46" fmla="*/ 1209 w 1371"/>
              <a:gd name="T47" fmla="*/ 548 h 796"/>
              <a:gd name="T48" fmla="*/ 1371 w 1371"/>
              <a:gd name="T49" fmla="*/ 548 h 796"/>
              <a:gd name="T50" fmla="*/ 1240 w 1371"/>
              <a:gd name="T51" fmla="*/ 642 h 796"/>
              <a:gd name="T52" fmla="*/ 1290 w 1371"/>
              <a:gd name="T53" fmla="*/ 796 h 796"/>
              <a:gd name="T54" fmla="*/ 1160 w 1371"/>
              <a:gd name="T55" fmla="*/ 701 h 796"/>
              <a:gd name="T56" fmla="*/ 1029 w 1371"/>
              <a:gd name="T57" fmla="*/ 796 h 796"/>
              <a:gd name="T58" fmla="*/ 1079 w 1371"/>
              <a:gd name="T59" fmla="*/ 642 h 796"/>
              <a:gd name="T60" fmla="*/ 948 w 1371"/>
              <a:gd name="T61" fmla="*/ 548 h 796"/>
              <a:gd name="T62" fmla="*/ 1110 w 1371"/>
              <a:gd name="T63" fmla="*/ 548 h 796"/>
              <a:gd name="T64" fmla="*/ 1160 w 1371"/>
              <a:gd name="T65" fmla="*/ 394 h 796"/>
              <a:gd name="T66" fmla="*/ 425 w 1371"/>
              <a:gd name="T67" fmla="*/ 0 h 796"/>
              <a:gd name="T68" fmla="*/ 475 w 1371"/>
              <a:gd name="T69" fmla="*/ 154 h 796"/>
              <a:gd name="T70" fmla="*/ 637 w 1371"/>
              <a:gd name="T71" fmla="*/ 154 h 796"/>
              <a:gd name="T72" fmla="*/ 506 w 1371"/>
              <a:gd name="T73" fmla="*/ 249 h 796"/>
              <a:gd name="T74" fmla="*/ 556 w 1371"/>
              <a:gd name="T75" fmla="*/ 402 h 796"/>
              <a:gd name="T76" fmla="*/ 425 w 1371"/>
              <a:gd name="T77" fmla="*/ 307 h 796"/>
              <a:gd name="T78" fmla="*/ 295 w 1371"/>
              <a:gd name="T79" fmla="*/ 402 h 796"/>
              <a:gd name="T80" fmla="*/ 345 w 1371"/>
              <a:gd name="T81" fmla="*/ 249 h 796"/>
              <a:gd name="T82" fmla="*/ 214 w 1371"/>
              <a:gd name="T83" fmla="*/ 154 h 796"/>
              <a:gd name="T84" fmla="*/ 376 w 1371"/>
              <a:gd name="T85" fmla="*/ 154 h 796"/>
              <a:gd name="T86" fmla="*/ 425 w 1371"/>
              <a:gd name="T87" fmla="*/ 0 h 796"/>
              <a:gd name="T88" fmla="*/ 913 w 1371"/>
              <a:gd name="T89" fmla="*/ 0 h 796"/>
              <a:gd name="T90" fmla="*/ 963 w 1371"/>
              <a:gd name="T91" fmla="*/ 154 h 796"/>
              <a:gd name="T92" fmla="*/ 1124 w 1371"/>
              <a:gd name="T93" fmla="*/ 154 h 796"/>
              <a:gd name="T94" fmla="*/ 993 w 1371"/>
              <a:gd name="T95" fmla="*/ 249 h 796"/>
              <a:gd name="T96" fmla="*/ 1044 w 1371"/>
              <a:gd name="T97" fmla="*/ 402 h 796"/>
              <a:gd name="T98" fmla="*/ 913 w 1371"/>
              <a:gd name="T99" fmla="*/ 307 h 796"/>
              <a:gd name="T100" fmla="*/ 783 w 1371"/>
              <a:gd name="T101" fmla="*/ 402 h 796"/>
              <a:gd name="T102" fmla="*/ 833 w 1371"/>
              <a:gd name="T103" fmla="*/ 249 h 796"/>
              <a:gd name="T104" fmla="*/ 702 w 1371"/>
              <a:gd name="T105" fmla="*/ 154 h 796"/>
              <a:gd name="T106" fmla="*/ 864 w 1371"/>
              <a:gd name="T107" fmla="*/ 154 h 796"/>
              <a:gd name="T108" fmla="*/ 913 w 1371"/>
              <a:gd name="T109"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71" h="796">
                <a:moveTo>
                  <a:pt x="211" y="394"/>
                </a:moveTo>
                <a:lnTo>
                  <a:pt x="261" y="548"/>
                </a:lnTo>
                <a:lnTo>
                  <a:pt x="422" y="548"/>
                </a:lnTo>
                <a:lnTo>
                  <a:pt x="292" y="642"/>
                </a:lnTo>
                <a:lnTo>
                  <a:pt x="342" y="796"/>
                </a:lnTo>
                <a:lnTo>
                  <a:pt x="211" y="701"/>
                </a:lnTo>
                <a:lnTo>
                  <a:pt x="81" y="796"/>
                </a:lnTo>
                <a:lnTo>
                  <a:pt x="131" y="642"/>
                </a:lnTo>
                <a:lnTo>
                  <a:pt x="0" y="548"/>
                </a:lnTo>
                <a:lnTo>
                  <a:pt x="162" y="548"/>
                </a:lnTo>
                <a:lnTo>
                  <a:pt x="211" y="394"/>
                </a:lnTo>
                <a:close/>
                <a:moveTo>
                  <a:pt x="672" y="394"/>
                </a:moveTo>
                <a:lnTo>
                  <a:pt x="721" y="548"/>
                </a:lnTo>
                <a:lnTo>
                  <a:pt x="883" y="548"/>
                </a:lnTo>
                <a:lnTo>
                  <a:pt x="752" y="642"/>
                </a:lnTo>
                <a:lnTo>
                  <a:pt x="802" y="796"/>
                </a:lnTo>
                <a:lnTo>
                  <a:pt x="672" y="701"/>
                </a:lnTo>
                <a:lnTo>
                  <a:pt x="541" y="796"/>
                </a:lnTo>
                <a:lnTo>
                  <a:pt x="592" y="642"/>
                </a:lnTo>
                <a:lnTo>
                  <a:pt x="461" y="548"/>
                </a:lnTo>
                <a:lnTo>
                  <a:pt x="622" y="548"/>
                </a:lnTo>
                <a:lnTo>
                  <a:pt x="672" y="394"/>
                </a:lnTo>
                <a:close/>
                <a:moveTo>
                  <a:pt x="1160" y="394"/>
                </a:moveTo>
                <a:lnTo>
                  <a:pt x="1209" y="548"/>
                </a:lnTo>
                <a:lnTo>
                  <a:pt x="1371" y="548"/>
                </a:lnTo>
                <a:lnTo>
                  <a:pt x="1240" y="642"/>
                </a:lnTo>
                <a:lnTo>
                  <a:pt x="1290" y="796"/>
                </a:lnTo>
                <a:lnTo>
                  <a:pt x="1160" y="701"/>
                </a:lnTo>
                <a:lnTo>
                  <a:pt x="1029" y="796"/>
                </a:lnTo>
                <a:lnTo>
                  <a:pt x="1079" y="642"/>
                </a:lnTo>
                <a:lnTo>
                  <a:pt x="948" y="548"/>
                </a:lnTo>
                <a:lnTo>
                  <a:pt x="1110" y="548"/>
                </a:lnTo>
                <a:lnTo>
                  <a:pt x="1160" y="394"/>
                </a:lnTo>
                <a:close/>
                <a:moveTo>
                  <a:pt x="425" y="0"/>
                </a:moveTo>
                <a:lnTo>
                  <a:pt x="475" y="154"/>
                </a:lnTo>
                <a:lnTo>
                  <a:pt x="637" y="154"/>
                </a:lnTo>
                <a:lnTo>
                  <a:pt x="506" y="249"/>
                </a:lnTo>
                <a:lnTo>
                  <a:pt x="556" y="402"/>
                </a:lnTo>
                <a:lnTo>
                  <a:pt x="425" y="307"/>
                </a:lnTo>
                <a:lnTo>
                  <a:pt x="295" y="402"/>
                </a:lnTo>
                <a:lnTo>
                  <a:pt x="345" y="249"/>
                </a:lnTo>
                <a:lnTo>
                  <a:pt x="214" y="154"/>
                </a:lnTo>
                <a:lnTo>
                  <a:pt x="376" y="154"/>
                </a:lnTo>
                <a:lnTo>
                  <a:pt x="425" y="0"/>
                </a:lnTo>
                <a:close/>
                <a:moveTo>
                  <a:pt x="913" y="0"/>
                </a:moveTo>
                <a:lnTo>
                  <a:pt x="963" y="154"/>
                </a:lnTo>
                <a:lnTo>
                  <a:pt x="1124" y="154"/>
                </a:lnTo>
                <a:lnTo>
                  <a:pt x="993" y="249"/>
                </a:lnTo>
                <a:lnTo>
                  <a:pt x="1044" y="402"/>
                </a:lnTo>
                <a:lnTo>
                  <a:pt x="913" y="307"/>
                </a:lnTo>
                <a:lnTo>
                  <a:pt x="783" y="402"/>
                </a:lnTo>
                <a:lnTo>
                  <a:pt x="833" y="249"/>
                </a:lnTo>
                <a:lnTo>
                  <a:pt x="702" y="154"/>
                </a:lnTo>
                <a:lnTo>
                  <a:pt x="864" y="154"/>
                </a:lnTo>
                <a:lnTo>
                  <a:pt x="913" y="0"/>
                </a:lnTo>
                <a:close/>
              </a:path>
            </a:pathLst>
          </a:custGeom>
          <a:solidFill>
            <a:srgbClr val="FFFFFF"/>
          </a:solidFill>
          <a:ln>
            <a:noFill/>
          </a:ln>
        </p:spPr>
        <p:txBody>
          <a:bodyPr vert="horz" wrap="square" lIns="68553" tIns="34277" rIns="68553" bIns="34277" numCol="1" anchor="t" anchorCtr="0" compatLnSpc="1"/>
          <a:lstStyle/>
          <a:p>
            <a:endParaRPr lang="zh-CN" altLang="en-US" sz="1349"/>
          </a:p>
        </p:txBody>
      </p:sp>
      <p:sp>
        <p:nvSpPr>
          <p:cNvPr id="35" name="圆角矩形 34"/>
          <p:cNvSpPr/>
          <p:nvPr/>
        </p:nvSpPr>
        <p:spPr bwMode="auto">
          <a:xfrm>
            <a:off x="437003" y="2943076"/>
            <a:ext cx="1449779" cy="369032"/>
          </a:xfrm>
          <a:prstGeom prst="roundRect">
            <a:avLst>
              <a:gd name="adj" fmla="val 6433"/>
            </a:avLst>
          </a:prstGeom>
          <a:solidFill>
            <a:schemeClr val="accent1"/>
          </a:solidFill>
          <a:ln w="9525" cap="flat" cmpd="sng" algn="ctr">
            <a:noFill/>
            <a:prstDash val="solid"/>
            <a:round/>
            <a:headEnd type="none" w="med" len="med"/>
            <a:tailEnd type="none" w="med" len="med"/>
          </a:ln>
          <a:effectLst/>
        </p:spPr>
        <p:txBody>
          <a:bodyPr vert="horz" wrap="square" lIns="68553" tIns="34277" rIns="68553" bIns="34277" numCol="1" rtlCol="0" anchor="t" anchorCtr="0" compatLnSpc="1"/>
          <a:lstStyle/>
          <a:p>
            <a:pPr defTabSz="685526" fontAlgn="base">
              <a:spcBef>
                <a:spcPct val="0"/>
              </a:spcBef>
              <a:spcAft>
                <a:spcPct val="0"/>
              </a:spcAft>
            </a:pPr>
            <a:endParaRPr lang="zh-CN" altLang="en-US" sz="1349">
              <a:latin typeface="Arial" panose="020B0604020202020204" pitchFamily="34" charset="0"/>
              <a:ea typeface="宋体" panose="02010600030101010101" pitchFamily="2" charset="-122"/>
            </a:endParaRPr>
          </a:p>
        </p:txBody>
      </p:sp>
      <p:sp>
        <p:nvSpPr>
          <p:cNvPr id="36" name="Text Box 18"/>
          <p:cNvSpPr txBox="1">
            <a:spLocks noChangeArrowheads="1"/>
          </p:cNvSpPr>
          <p:nvPr/>
        </p:nvSpPr>
        <p:spPr bwMode="auto">
          <a:xfrm>
            <a:off x="519740" y="2977609"/>
            <a:ext cx="1284305" cy="338554"/>
          </a:xfrm>
          <a:prstGeom prst="rect">
            <a:avLst/>
          </a:prstGeom>
          <a:noFill/>
          <a:ln>
            <a:noFill/>
          </a:ln>
          <a:effec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7" name="圆角矩形 36"/>
          <p:cNvSpPr/>
          <p:nvPr/>
        </p:nvSpPr>
        <p:spPr bwMode="auto">
          <a:xfrm>
            <a:off x="2115375" y="2943076"/>
            <a:ext cx="1449779" cy="369032"/>
          </a:xfrm>
          <a:prstGeom prst="roundRect">
            <a:avLst>
              <a:gd name="adj" fmla="val 6433"/>
            </a:avLst>
          </a:prstGeom>
          <a:solidFill>
            <a:schemeClr val="accent4"/>
          </a:solidFill>
          <a:ln w="9525" cap="flat" cmpd="sng" algn="ctr">
            <a:noFill/>
            <a:prstDash val="solid"/>
            <a:round/>
            <a:headEnd type="none" w="med" len="med"/>
            <a:tailEnd type="none" w="med" len="med"/>
          </a:ln>
          <a:effectLst/>
        </p:spPr>
        <p:txBody>
          <a:bodyPr vert="horz" wrap="square" lIns="68553" tIns="34277" rIns="68553" bIns="34277" numCol="1" rtlCol="0" anchor="t" anchorCtr="0" compatLnSpc="1"/>
          <a:lstStyle/>
          <a:p>
            <a:pPr defTabSz="685526" fontAlgn="base">
              <a:spcBef>
                <a:spcPct val="0"/>
              </a:spcBef>
              <a:spcAft>
                <a:spcPct val="0"/>
              </a:spcAft>
            </a:pPr>
            <a:endParaRPr lang="zh-CN" altLang="en-US" sz="1349">
              <a:latin typeface="Arial" panose="020B0604020202020204" pitchFamily="34" charset="0"/>
              <a:ea typeface="宋体" panose="02010600030101010101" pitchFamily="2" charset="-122"/>
            </a:endParaRPr>
          </a:p>
        </p:txBody>
      </p:sp>
      <p:sp>
        <p:nvSpPr>
          <p:cNvPr id="38" name="Text Box 18"/>
          <p:cNvSpPr txBox="1">
            <a:spLocks noChangeArrowheads="1"/>
          </p:cNvSpPr>
          <p:nvPr/>
        </p:nvSpPr>
        <p:spPr bwMode="auto">
          <a:xfrm>
            <a:off x="2198112" y="2977609"/>
            <a:ext cx="1284305" cy="338554"/>
          </a:xfrm>
          <a:prstGeom prst="rect">
            <a:avLst/>
          </a:prstGeom>
          <a:solidFill>
            <a:schemeClr val="accent4"/>
          </a:solidFill>
          <a:ln>
            <a:noFill/>
          </a:ln>
          <a:effec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9" name="圆角矩形 38"/>
          <p:cNvSpPr/>
          <p:nvPr/>
        </p:nvSpPr>
        <p:spPr bwMode="auto">
          <a:xfrm>
            <a:off x="3770108" y="2943076"/>
            <a:ext cx="1449779" cy="369032"/>
          </a:xfrm>
          <a:prstGeom prst="roundRect">
            <a:avLst>
              <a:gd name="adj" fmla="val 6433"/>
            </a:avLst>
          </a:prstGeom>
          <a:solidFill>
            <a:schemeClr val="accent3"/>
          </a:solidFill>
          <a:ln w="9525" cap="flat" cmpd="sng" algn="ctr">
            <a:noFill/>
            <a:prstDash val="solid"/>
            <a:round/>
            <a:headEnd type="none" w="med" len="med"/>
            <a:tailEnd type="none" w="med" len="med"/>
          </a:ln>
          <a:effectLst/>
        </p:spPr>
        <p:txBody>
          <a:bodyPr vert="horz" wrap="square" lIns="68553" tIns="34277" rIns="68553" bIns="34277" numCol="1" rtlCol="0" anchor="t" anchorCtr="0" compatLnSpc="1"/>
          <a:lstStyle/>
          <a:p>
            <a:pPr defTabSz="685526" fontAlgn="base">
              <a:spcBef>
                <a:spcPct val="0"/>
              </a:spcBef>
              <a:spcAft>
                <a:spcPct val="0"/>
              </a:spcAft>
            </a:pPr>
            <a:endParaRPr lang="zh-CN" altLang="en-US" sz="1349">
              <a:latin typeface="Arial" panose="020B0604020202020204" pitchFamily="34" charset="0"/>
              <a:ea typeface="宋体" panose="02010600030101010101" pitchFamily="2" charset="-122"/>
            </a:endParaRPr>
          </a:p>
        </p:txBody>
      </p:sp>
      <p:sp>
        <p:nvSpPr>
          <p:cNvPr id="40" name="Text Box 18"/>
          <p:cNvSpPr txBox="1">
            <a:spLocks noChangeArrowheads="1"/>
          </p:cNvSpPr>
          <p:nvPr/>
        </p:nvSpPr>
        <p:spPr bwMode="auto">
          <a:xfrm>
            <a:off x="3852845" y="2977609"/>
            <a:ext cx="1284305" cy="338554"/>
          </a:xfrm>
          <a:prstGeom prst="rect">
            <a:avLst/>
          </a:prstGeom>
          <a:noFill/>
          <a:ln>
            <a:noFill/>
          </a:ln>
          <a:effec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41" name="圆角矩形 40"/>
          <p:cNvSpPr/>
          <p:nvPr/>
        </p:nvSpPr>
        <p:spPr bwMode="auto">
          <a:xfrm>
            <a:off x="5480698" y="2943076"/>
            <a:ext cx="1449779" cy="369032"/>
          </a:xfrm>
          <a:prstGeom prst="roundRect">
            <a:avLst>
              <a:gd name="adj" fmla="val 6433"/>
            </a:avLst>
          </a:prstGeom>
          <a:solidFill>
            <a:schemeClr val="accent1"/>
          </a:solidFill>
          <a:ln w="9525" cap="flat" cmpd="sng" algn="ctr">
            <a:noFill/>
            <a:prstDash val="solid"/>
            <a:round/>
            <a:headEnd type="none" w="med" len="med"/>
            <a:tailEnd type="none" w="med" len="med"/>
          </a:ln>
          <a:effectLst/>
        </p:spPr>
        <p:txBody>
          <a:bodyPr vert="horz" wrap="square" lIns="68553" tIns="34277" rIns="68553" bIns="34277" numCol="1" rtlCol="0" anchor="t" anchorCtr="0" compatLnSpc="1"/>
          <a:lstStyle/>
          <a:p>
            <a:pPr defTabSz="685526" fontAlgn="base">
              <a:spcBef>
                <a:spcPct val="0"/>
              </a:spcBef>
              <a:spcAft>
                <a:spcPct val="0"/>
              </a:spcAft>
            </a:pPr>
            <a:endParaRPr lang="zh-CN" altLang="en-US" sz="1349">
              <a:latin typeface="Arial" panose="020B0604020202020204" pitchFamily="34" charset="0"/>
              <a:ea typeface="宋体" panose="02010600030101010101" pitchFamily="2" charset="-122"/>
            </a:endParaRPr>
          </a:p>
        </p:txBody>
      </p:sp>
      <p:sp>
        <p:nvSpPr>
          <p:cNvPr id="42" name="Text Box 18"/>
          <p:cNvSpPr txBox="1">
            <a:spLocks noChangeArrowheads="1"/>
          </p:cNvSpPr>
          <p:nvPr/>
        </p:nvSpPr>
        <p:spPr bwMode="auto">
          <a:xfrm>
            <a:off x="5563435" y="2977609"/>
            <a:ext cx="1284305" cy="338554"/>
          </a:xfrm>
          <a:prstGeom prst="rect">
            <a:avLst/>
          </a:prstGeom>
          <a:noFill/>
          <a:ln>
            <a:noFill/>
          </a:ln>
          <a:effec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43" name="圆角矩形 42"/>
          <p:cNvSpPr/>
          <p:nvPr/>
        </p:nvSpPr>
        <p:spPr bwMode="auto">
          <a:xfrm>
            <a:off x="7135430" y="2943076"/>
            <a:ext cx="1449779" cy="369032"/>
          </a:xfrm>
          <a:prstGeom prst="roundRect">
            <a:avLst>
              <a:gd name="adj" fmla="val 6433"/>
            </a:avLst>
          </a:prstGeom>
          <a:solidFill>
            <a:schemeClr val="accent4"/>
          </a:solidFill>
          <a:ln w="9525" cap="flat" cmpd="sng" algn="ctr">
            <a:noFill/>
            <a:prstDash val="solid"/>
            <a:round/>
            <a:headEnd type="none" w="med" len="med"/>
            <a:tailEnd type="none" w="med" len="med"/>
          </a:ln>
          <a:effectLst/>
        </p:spPr>
        <p:txBody>
          <a:bodyPr vert="horz" wrap="square" lIns="68553" tIns="34277" rIns="68553" bIns="34277" numCol="1" rtlCol="0" anchor="t" anchorCtr="0" compatLnSpc="1"/>
          <a:lstStyle/>
          <a:p>
            <a:pPr defTabSz="685526" fontAlgn="base">
              <a:spcBef>
                <a:spcPct val="0"/>
              </a:spcBef>
              <a:spcAft>
                <a:spcPct val="0"/>
              </a:spcAft>
            </a:pPr>
            <a:endParaRPr lang="zh-CN" altLang="en-US" sz="1349">
              <a:latin typeface="Arial" panose="020B0604020202020204" pitchFamily="34" charset="0"/>
              <a:ea typeface="宋体" panose="02010600030101010101" pitchFamily="2" charset="-122"/>
            </a:endParaRPr>
          </a:p>
        </p:txBody>
      </p:sp>
      <p:sp>
        <p:nvSpPr>
          <p:cNvPr id="44" name="Text Box 18"/>
          <p:cNvSpPr txBox="1">
            <a:spLocks noChangeArrowheads="1"/>
          </p:cNvSpPr>
          <p:nvPr/>
        </p:nvSpPr>
        <p:spPr bwMode="auto">
          <a:xfrm>
            <a:off x="7218167" y="2977609"/>
            <a:ext cx="1284305" cy="338554"/>
          </a:xfrm>
          <a:prstGeom prst="rect">
            <a:avLst/>
          </a:prstGeom>
          <a:noFill/>
          <a:ln>
            <a:noFill/>
          </a:ln>
          <a:effectLst/>
        </p:spPr>
        <p:txBody>
          <a:bodyPr wrap="square">
            <a:spAutoFit/>
          </a:bodyP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7091260" y="3347566"/>
            <a:ext cx="1551679" cy="646331"/>
          </a:xfrm>
          <a:prstGeom prst="rect">
            <a:avLst/>
          </a:prstGeom>
        </p:spPr>
        <p:txBody>
          <a:bodyPr wrap="square">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最优级客户，领袖级客户。</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gn="just"/>
            <a:r>
              <a:rPr lang="zh-CN" altLang="en-US" sz="900" b="1"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特征</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：频次高，忠诚度高，有号召力，带客户。年消费10</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 万以上。</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5448346" y="3347566"/>
            <a:ext cx="1551679" cy="784830"/>
          </a:xfrm>
          <a:prstGeom prst="rect">
            <a:avLst/>
          </a:prstGeom>
        </p:spPr>
        <p:txBody>
          <a:bodyPr wrap="square">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朋友客户，有一定客户单位。</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gn="just"/>
            <a:r>
              <a:rPr lang="zh-CN" altLang="en-US" sz="900" b="1"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特征</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：频次低，稳定性效强，格外小心，年消费额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30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万以上。</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3710877" y="3347566"/>
            <a:ext cx="1551679" cy="507831"/>
          </a:xfrm>
          <a:prstGeom prst="rect">
            <a:avLst/>
          </a:prstGeom>
        </p:spPr>
        <p:txBody>
          <a:bodyPr wrap="square">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高消费，低次数  </a:t>
            </a:r>
            <a:r>
              <a:rPr lang="zh-CN" altLang="en-US" sz="900" b="1"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特征</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：全力维护，年消费额</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10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万以上。</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2197977" y="3347566"/>
            <a:ext cx="1338929" cy="369332"/>
          </a:xfrm>
          <a:prstGeom prst="rect">
            <a:avLst/>
          </a:prstGeom>
        </p:spPr>
        <p:txBody>
          <a:bodyPr wrap="square">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低价格，高频率，年消费额  </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3--5</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万以上</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531425" y="3347566"/>
            <a:ext cx="1338929" cy="507831"/>
          </a:xfrm>
          <a:prstGeom prst="rect">
            <a:avLst/>
          </a:prstGeom>
        </p:spPr>
        <p:txBody>
          <a:bodyPr wrap="square">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消费意识不强，比较爱便宜，但是喜欢美丽，年消费</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1--3</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万以上。</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2974420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up)">
                                      <p:cBhvr>
                                        <p:cTn id="19" dur="500"/>
                                        <p:tgtEl>
                                          <p:spTgt spid="23"/>
                                        </p:tgtEl>
                                      </p:cBhvr>
                                    </p:animEffect>
                                  </p:childTnLst>
                                </p:cTn>
                              </p:par>
                            </p:childTnLst>
                          </p:cTn>
                        </p:par>
                        <p:par>
                          <p:cTn id="20" fill="hold">
                            <p:stCondLst>
                              <p:cond delay="1500"/>
                            </p:stCondLst>
                            <p:childTnLst>
                              <p:par>
                                <p:cTn id="21" presetID="31"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 calcmode="lin" valueType="num">
                                      <p:cBhvr>
                                        <p:cTn id="25" dur="500" fill="hold"/>
                                        <p:tgtEl>
                                          <p:spTgt spid="35"/>
                                        </p:tgtEl>
                                        <p:attrNameLst>
                                          <p:attrName>style.rotation</p:attrName>
                                        </p:attrNameLst>
                                      </p:cBhvr>
                                      <p:tavLst>
                                        <p:tav tm="0">
                                          <p:val>
                                            <p:fltVal val="90"/>
                                          </p:val>
                                        </p:tav>
                                        <p:tav tm="100000">
                                          <p:val>
                                            <p:fltVal val="0"/>
                                          </p:val>
                                        </p:tav>
                                      </p:tavLst>
                                    </p:anim>
                                    <p:animEffect transition="in" filter="fade">
                                      <p:cBhvr>
                                        <p:cTn id="26" dur="500"/>
                                        <p:tgtEl>
                                          <p:spTgt spid="35"/>
                                        </p:tgtEl>
                                      </p:cBhvr>
                                    </p:animEffect>
                                  </p:childTnLst>
                                </p:cTn>
                              </p:par>
                            </p:childTnLst>
                          </p:cTn>
                        </p:par>
                        <p:par>
                          <p:cTn id="27" fill="hold">
                            <p:stCondLst>
                              <p:cond delay="2000"/>
                            </p:stCondLst>
                            <p:childTnLst>
                              <p:par>
                                <p:cTn id="28" presetID="16" presetClass="entr" presetSubtype="21"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barn(inVertical)">
                                      <p:cBhvr>
                                        <p:cTn id="30" dur="500"/>
                                        <p:tgtEl>
                                          <p:spTgt spid="36"/>
                                        </p:tgtEl>
                                      </p:cBhvr>
                                    </p:animEffect>
                                  </p:childTnLst>
                                </p:cTn>
                              </p:par>
                            </p:childTnLst>
                          </p:cTn>
                        </p:par>
                        <p:par>
                          <p:cTn id="31" fill="hold">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wipe(up)">
                                      <p:cBhvr>
                                        <p:cTn id="34" dur="500"/>
                                        <p:tgtEl>
                                          <p:spTgt spid="49"/>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anim calcmode="lin" valueType="num">
                                      <p:cBhvr>
                                        <p:cTn id="39" dur="500" fill="hold"/>
                                        <p:tgtEl>
                                          <p:spTgt spid="20"/>
                                        </p:tgtEl>
                                        <p:attrNameLst>
                                          <p:attrName>ppt_x</p:attrName>
                                        </p:attrNameLst>
                                      </p:cBhvr>
                                      <p:tavLst>
                                        <p:tav tm="0">
                                          <p:val>
                                            <p:strVal val="#ppt_x"/>
                                          </p:val>
                                        </p:tav>
                                        <p:tav tm="100000">
                                          <p:val>
                                            <p:strVal val="#ppt_x"/>
                                          </p:val>
                                        </p:tav>
                                      </p:tavLst>
                                    </p:anim>
                                    <p:anim calcmode="lin" valueType="num">
                                      <p:cBhvr>
                                        <p:cTn id="40" dur="500" fill="hold"/>
                                        <p:tgtEl>
                                          <p:spTgt spid="20"/>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p:cTn id="44" dur="500" fill="hold"/>
                                        <p:tgtEl>
                                          <p:spTgt spid="30"/>
                                        </p:tgtEl>
                                        <p:attrNameLst>
                                          <p:attrName>ppt_w</p:attrName>
                                        </p:attrNameLst>
                                      </p:cBhvr>
                                      <p:tavLst>
                                        <p:tav tm="0">
                                          <p:val>
                                            <p:fltVal val="0"/>
                                          </p:val>
                                        </p:tav>
                                        <p:tav tm="100000">
                                          <p:val>
                                            <p:strVal val="#ppt_w"/>
                                          </p:val>
                                        </p:tav>
                                      </p:tavLst>
                                    </p:anim>
                                    <p:anim calcmode="lin" valueType="num">
                                      <p:cBhvr>
                                        <p:cTn id="45" dur="500" fill="hold"/>
                                        <p:tgtEl>
                                          <p:spTgt spid="30"/>
                                        </p:tgtEl>
                                        <p:attrNameLst>
                                          <p:attrName>ppt_h</p:attrName>
                                        </p:attrNameLst>
                                      </p:cBhvr>
                                      <p:tavLst>
                                        <p:tav tm="0">
                                          <p:val>
                                            <p:fltVal val="0"/>
                                          </p:val>
                                        </p:tav>
                                        <p:tav tm="100000">
                                          <p:val>
                                            <p:strVal val="#ppt_h"/>
                                          </p:val>
                                        </p:tav>
                                      </p:tavLst>
                                    </p:anim>
                                    <p:animEffect transition="in" filter="fade">
                                      <p:cBhvr>
                                        <p:cTn id="46" dur="500"/>
                                        <p:tgtEl>
                                          <p:spTgt spid="30"/>
                                        </p:tgtEl>
                                      </p:cBhvr>
                                    </p:animEffect>
                                  </p:childTnLst>
                                </p:cTn>
                              </p:par>
                            </p:childTnLst>
                          </p:cTn>
                        </p:par>
                        <p:par>
                          <p:cTn id="47" fill="hold">
                            <p:stCondLst>
                              <p:cond delay="4000"/>
                            </p:stCondLst>
                            <p:childTnLst>
                              <p:par>
                                <p:cTn id="48" presetID="22" presetClass="entr" presetSubtype="1"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childTnLst>
                          </p:cTn>
                        </p:par>
                        <p:par>
                          <p:cTn id="51" fill="hold">
                            <p:stCondLst>
                              <p:cond delay="4500"/>
                            </p:stCondLst>
                            <p:childTnLst>
                              <p:par>
                                <p:cTn id="52" presetID="31"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 calcmode="lin" valueType="num">
                                      <p:cBhvr>
                                        <p:cTn id="56" dur="500" fill="hold"/>
                                        <p:tgtEl>
                                          <p:spTgt spid="37"/>
                                        </p:tgtEl>
                                        <p:attrNameLst>
                                          <p:attrName>style.rotation</p:attrName>
                                        </p:attrNameLst>
                                      </p:cBhvr>
                                      <p:tavLst>
                                        <p:tav tm="0">
                                          <p:val>
                                            <p:fltVal val="90"/>
                                          </p:val>
                                        </p:tav>
                                        <p:tav tm="100000">
                                          <p:val>
                                            <p:fltVal val="0"/>
                                          </p:val>
                                        </p:tav>
                                      </p:tavLst>
                                    </p:anim>
                                    <p:animEffect transition="in" filter="fade">
                                      <p:cBhvr>
                                        <p:cTn id="57" dur="500"/>
                                        <p:tgtEl>
                                          <p:spTgt spid="37"/>
                                        </p:tgtEl>
                                      </p:cBhvr>
                                    </p:animEffect>
                                  </p:childTnLst>
                                </p:cTn>
                              </p:par>
                            </p:childTnLst>
                          </p:cTn>
                        </p:par>
                        <p:par>
                          <p:cTn id="58" fill="hold">
                            <p:stCondLst>
                              <p:cond delay="5000"/>
                            </p:stCondLst>
                            <p:childTnLst>
                              <p:par>
                                <p:cTn id="59" presetID="16" presetClass="entr" presetSubtype="21"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barn(inVertical)">
                                      <p:cBhvr>
                                        <p:cTn id="61" dur="500"/>
                                        <p:tgtEl>
                                          <p:spTgt spid="38"/>
                                        </p:tgtEl>
                                      </p:cBhvr>
                                    </p:animEffect>
                                  </p:childTnLst>
                                </p:cTn>
                              </p:par>
                            </p:childTnLst>
                          </p:cTn>
                        </p:par>
                        <p:par>
                          <p:cTn id="62" fill="hold">
                            <p:stCondLst>
                              <p:cond delay="5500"/>
                            </p:stCondLst>
                            <p:childTnLst>
                              <p:par>
                                <p:cTn id="63" presetID="22" presetClass="entr" presetSubtype="1"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up)">
                                      <p:cBhvr>
                                        <p:cTn id="65" dur="500"/>
                                        <p:tgtEl>
                                          <p:spTgt spid="48"/>
                                        </p:tgtEl>
                                      </p:cBhvr>
                                    </p:animEffect>
                                  </p:childTnLst>
                                </p:cTn>
                              </p:par>
                            </p:childTnLst>
                          </p:cTn>
                        </p:par>
                        <p:par>
                          <p:cTn id="66" fill="hold">
                            <p:stCondLst>
                              <p:cond delay="6000"/>
                            </p:stCondLst>
                            <p:childTnLst>
                              <p:par>
                                <p:cTn id="67" presetID="42"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anim calcmode="lin" valueType="num">
                                      <p:cBhvr>
                                        <p:cTn id="70" dur="500" fill="hold"/>
                                        <p:tgtEl>
                                          <p:spTgt spid="21"/>
                                        </p:tgtEl>
                                        <p:attrNameLst>
                                          <p:attrName>ppt_x</p:attrName>
                                        </p:attrNameLst>
                                      </p:cBhvr>
                                      <p:tavLst>
                                        <p:tav tm="0">
                                          <p:val>
                                            <p:strVal val="#ppt_x"/>
                                          </p:val>
                                        </p:tav>
                                        <p:tav tm="100000">
                                          <p:val>
                                            <p:strVal val="#ppt_x"/>
                                          </p:val>
                                        </p:tav>
                                      </p:tavLst>
                                    </p:anim>
                                    <p:anim calcmode="lin" valueType="num">
                                      <p:cBhvr>
                                        <p:cTn id="71" dur="500" fill="hold"/>
                                        <p:tgtEl>
                                          <p:spTgt spid="21"/>
                                        </p:tgtEl>
                                        <p:attrNameLst>
                                          <p:attrName>ppt_y</p:attrName>
                                        </p:attrNameLst>
                                      </p:cBhvr>
                                      <p:tavLst>
                                        <p:tav tm="0">
                                          <p:val>
                                            <p:strVal val="#ppt_y+.1"/>
                                          </p:val>
                                        </p:tav>
                                        <p:tav tm="100000">
                                          <p:val>
                                            <p:strVal val="#ppt_y"/>
                                          </p:val>
                                        </p:tav>
                                      </p:tavLst>
                                    </p:anim>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p:cTn id="75" dur="500" fill="hold"/>
                                        <p:tgtEl>
                                          <p:spTgt spid="31"/>
                                        </p:tgtEl>
                                        <p:attrNameLst>
                                          <p:attrName>ppt_w</p:attrName>
                                        </p:attrNameLst>
                                      </p:cBhvr>
                                      <p:tavLst>
                                        <p:tav tm="0">
                                          <p:val>
                                            <p:fltVal val="0"/>
                                          </p:val>
                                        </p:tav>
                                        <p:tav tm="100000">
                                          <p:val>
                                            <p:strVal val="#ppt_w"/>
                                          </p:val>
                                        </p:tav>
                                      </p:tavLst>
                                    </p:anim>
                                    <p:anim calcmode="lin" valueType="num">
                                      <p:cBhvr>
                                        <p:cTn id="76" dur="500" fill="hold"/>
                                        <p:tgtEl>
                                          <p:spTgt spid="31"/>
                                        </p:tgtEl>
                                        <p:attrNameLst>
                                          <p:attrName>ppt_h</p:attrName>
                                        </p:attrNameLst>
                                      </p:cBhvr>
                                      <p:tavLst>
                                        <p:tav tm="0">
                                          <p:val>
                                            <p:fltVal val="0"/>
                                          </p:val>
                                        </p:tav>
                                        <p:tav tm="100000">
                                          <p:val>
                                            <p:strVal val="#ppt_h"/>
                                          </p:val>
                                        </p:tav>
                                      </p:tavLst>
                                    </p:anim>
                                    <p:animEffect transition="in" filter="fade">
                                      <p:cBhvr>
                                        <p:cTn id="77" dur="500"/>
                                        <p:tgtEl>
                                          <p:spTgt spid="31"/>
                                        </p:tgtEl>
                                      </p:cBhvr>
                                    </p:animEffect>
                                  </p:childTnLst>
                                </p:cTn>
                              </p:par>
                            </p:childTnLst>
                          </p:cTn>
                        </p:par>
                        <p:par>
                          <p:cTn id="78" fill="hold">
                            <p:stCondLst>
                              <p:cond delay="7000"/>
                            </p:stCondLst>
                            <p:childTnLst>
                              <p:par>
                                <p:cTn id="79" presetID="22" presetClass="entr" presetSubtype="1"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wipe(up)">
                                      <p:cBhvr>
                                        <p:cTn id="81" dur="500"/>
                                        <p:tgtEl>
                                          <p:spTgt spid="25"/>
                                        </p:tgtEl>
                                      </p:cBhvr>
                                    </p:animEffect>
                                  </p:childTnLst>
                                </p:cTn>
                              </p:par>
                            </p:childTnLst>
                          </p:cTn>
                        </p:par>
                        <p:par>
                          <p:cTn id="82" fill="hold">
                            <p:stCondLst>
                              <p:cond delay="7500"/>
                            </p:stCondLst>
                            <p:childTnLst>
                              <p:par>
                                <p:cTn id="83" presetID="31" presetClass="entr" presetSubtype="0"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p:cTn id="85" dur="500" fill="hold"/>
                                        <p:tgtEl>
                                          <p:spTgt spid="39"/>
                                        </p:tgtEl>
                                        <p:attrNameLst>
                                          <p:attrName>ppt_w</p:attrName>
                                        </p:attrNameLst>
                                      </p:cBhvr>
                                      <p:tavLst>
                                        <p:tav tm="0">
                                          <p:val>
                                            <p:fltVal val="0"/>
                                          </p:val>
                                        </p:tav>
                                        <p:tav tm="100000">
                                          <p:val>
                                            <p:strVal val="#ppt_w"/>
                                          </p:val>
                                        </p:tav>
                                      </p:tavLst>
                                    </p:anim>
                                    <p:anim calcmode="lin" valueType="num">
                                      <p:cBhvr>
                                        <p:cTn id="86" dur="500" fill="hold"/>
                                        <p:tgtEl>
                                          <p:spTgt spid="39"/>
                                        </p:tgtEl>
                                        <p:attrNameLst>
                                          <p:attrName>ppt_h</p:attrName>
                                        </p:attrNameLst>
                                      </p:cBhvr>
                                      <p:tavLst>
                                        <p:tav tm="0">
                                          <p:val>
                                            <p:fltVal val="0"/>
                                          </p:val>
                                        </p:tav>
                                        <p:tav tm="100000">
                                          <p:val>
                                            <p:strVal val="#ppt_h"/>
                                          </p:val>
                                        </p:tav>
                                      </p:tavLst>
                                    </p:anim>
                                    <p:anim calcmode="lin" valueType="num">
                                      <p:cBhvr>
                                        <p:cTn id="87" dur="500" fill="hold"/>
                                        <p:tgtEl>
                                          <p:spTgt spid="39"/>
                                        </p:tgtEl>
                                        <p:attrNameLst>
                                          <p:attrName>style.rotation</p:attrName>
                                        </p:attrNameLst>
                                      </p:cBhvr>
                                      <p:tavLst>
                                        <p:tav tm="0">
                                          <p:val>
                                            <p:fltVal val="90"/>
                                          </p:val>
                                        </p:tav>
                                        <p:tav tm="100000">
                                          <p:val>
                                            <p:fltVal val="0"/>
                                          </p:val>
                                        </p:tav>
                                      </p:tavLst>
                                    </p:anim>
                                    <p:animEffect transition="in" filter="fade">
                                      <p:cBhvr>
                                        <p:cTn id="88" dur="500"/>
                                        <p:tgtEl>
                                          <p:spTgt spid="39"/>
                                        </p:tgtEl>
                                      </p:cBhvr>
                                    </p:animEffect>
                                  </p:childTnLst>
                                </p:cTn>
                              </p:par>
                            </p:childTnLst>
                          </p:cTn>
                        </p:par>
                        <p:par>
                          <p:cTn id="89" fill="hold">
                            <p:stCondLst>
                              <p:cond delay="8000"/>
                            </p:stCondLst>
                            <p:childTnLst>
                              <p:par>
                                <p:cTn id="90" presetID="16" presetClass="entr" presetSubtype="21" fill="hold" grpId="0" nodeType="after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barn(inVertical)">
                                      <p:cBhvr>
                                        <p:cTn id="92" dur="500"/>
                                        <p:tgtEl>
                                          <p:spTgt spid="40"/>
                                        </p:tgtEl>
                                      </p:cBhvr>
                                    </p:animEffect>
                                  </p:childTnLst>
                                </p:cTn>
                              </p:par>
                            </p:childTnLst>
                          </p:cTn>
                        </p:par>
                        <p:par>
                          <p:cTn id="93" fill="hold">
                            <p:stCondLst>
                              <p:cond delay="8500"/>
                            </p:stCondLst>
                            <p:childTnLst>
                              <p:par>
                                <p:cTn id="94" presetID="22" presetClass="entr" presetSubtype="1" fill="hold" grpId="0" nodeType="afterEffect">
                                  <p:stCondLst>
                                    <p:cond delay="0"/>
                                  </p:stCondLst>
                                  <p:childTnLst>
                                    <p:set>
                                      <p:cBhvr>
                                        <p:cTn id="95" dur="1" fill="hold">
                                          <p:stCondLst>
                                            <p:cond delay="0"/>
                                          </p:stCondLst>
                                        </p:cTn>
                                        <p:tgtEl>
                                          <p:spTgt spid="47"/>
                                        </p:tgtEl>
                                        <p:attrNameLst>
                                          <p:attrName>style.visibility</p:attrName>
                                        </p:attrNameLst>
                                      </p:cBhvr>
                                      <p:to>
                                        <p:strVal val="visible"/>
                                      </p:to>
                                    </p:set>
                                    <p:animEffect transition="in" filter="wipe(up)">
                                      <p:cBhvr>
                                        <p:cTn id="96" dur="500"/>
                                        <p:tgtEl>
                                          <p:spTgt spid="47"/>
                                        </p:tgtEl>
                                      </p:cBhvr>
                                    </p:animEffect>
                                  </p:childTnLst>
                                </p:cTn>
                              </p:par>
                            </p:childTnLst>
                          </p:cTn>
                        </p:par>
                        <p:par>
                          <p:cTn id="97" fill="hold">
                            <p:stCondLst>
                              <p:cond delay="9000"/>
                            </p:stCondLst>
                            <p:childTnLst>
                              <p:par>
                                <p:cTn id="98" presetID="42" presetClass="entr" presetSubtype="0"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fade">
                                      <p:cBhvr>
                                        <p:cTn id="100" dur="500"/>
                                        <p:tgtEl>
                                          <p:spTgt spid="22"/>
                                        </p:tgtEl>
                                      </p:cBhvr>
                                    </p:animEffect>
                                    <p:anim calcmode="lin" valueType="num">
                                      <p:cBhvr>
                                        <p:cTn id="101" dur="500" fill="hold"/>
                                        <p:tgtEl>
                                          <p:spTgt spid="22"/>
                                        </p:tgtEl>
                                        <p:attrNameLst>
                                          <p:attrName>ppt_x</p:attrName>
                                        </p:attrNameLst>
                                      </p:cBhvr>
                                      <p:tavLst>
                                        <p:tav tm="0">
                                          <p:val>
                                            <p:strVal val="#ppt_x"/>
                                          </p:val>
                                        </p:tav>
                                        <p:tav tm="100000">
                                          <p:val>
                                            <p:strVal val="#ppt_x"/>
                                          </p:val>
                                        </p:tav>
                                      </p:tavLst>
                                    </p:anim>
                                    <p:anim calcmode="lin" valueType="num">
                                      <p:cBhvr>
                                        <p:cTn id="102" dur="500" fill="hold"/>
                                        <p:tgtEl>
                                          <p:spTgt spid="22"/>
                                        </p:tgtEl>
                                        <p:attrNameLst>
                                          <p:attrName>ppt_y</p:attrName>
                                        </p:attrNameLst>
                                      </p:cBhvr>
                                      <p:tavLst>
                                        <p:tav tm="0">
                                          <p:val>
                                            <p:strVal val="#ppt_y+.1"/>
                                          </p:val>
                                        </p:tav>
                                        <p:tav tm="100000">
                                          <p:val>
                                            <p:strVal val="#ppt_y"/>
                                          </p:val>
                                        </p:tav>
                                      </p:tavLst>
                                    </p:anim>
                                  </p:childTnLst>
                                </p:cTn>
                              </p:par>
                            </p:childTnLst>
                          </p:cTn>
                        </p:par>
                        <p:par>
                          <p:cTn id="103" fill="hold">
                            <p:stCondLst>
                              <p:cond delay="9500"/>
                            </p:stCondLst>
                            <p:childTnLst>
                              <p:par>
                                <p:cTn id="104" presetID="53" presetClass="entr" presetSubtype="16" fill="hold" grpId="0" nodeType="afterEffect">
                                  <p:stCondLst>
                                    <p:cond delay="0"/>
                                  </p:stCondLst>
                                  <p:childTnLst>
                                    <p:set>
                                      <p:cBhvr>
                                        <p:cTn id="105" dur="1" fill="hold">
                                          <p:stCondLst>
                                            <p:cond delay="0"/>
                                          </p:stCondLst>
                                        </p:cTn>
                                        <p:tgtEl>
                                          <p:spTgt spid="33"/>
                                        </p:tgtEl>
                                        <p:attrNameLst>
                                          <p:attrName>style.visibility</p:attrName>
                                        </p:attrNameLst>
                                      </p:cBhvr>
                                      <p:to>
                                        <p:strVal val="visible"/>
                                      </p:to>
                                    </p:set>
                                    <p:anim calcmode="lin" valueType="num">
                                      <p:cBhvr>
                                        <p:cTn id="106" dur="500" fill="hold"/>
                                        <p:tgtEl>
                                          <p:spTgt spid="33"/>
                                        </p:tgtEl>
                                        <p:attrNameLst>
                                          <p:attrName>ppt_w</p:attrName>
                                        </p:attrNameLst>
                                      </p:cBhvr>
                                      <p:tavLst>
                                        <p:tav tm="0">
                                          <p:val>
                                            <p:fltVal val="0"/>
                                          </p:val>
                                        </p:tav>
                                        <p:tav tm="100000">
                                          <p:val>
                                            <p:strVal val="#ppt_w"/>
                                          </p:val>
                                        </p:tav>
                                      </p:tavLst>
                                    </p:anim>
                                    <p:anim calcmode="lin" valueType="num">
                                      <p:cBhvr>
                                        <p:cTn id="107" dur="500" fill="hold"/>
                                        <p:tgtEl>
                                          <p:spTgt spid="33"/>
                                        </p:tgtEl>
                                        <p:attrNameLst>
                                          <p:attrName>ppt_h</p:attrName>
                                        </p:attrNameLst>
                                      </p:cBhvr>
                                      <p:tavLst>
                                        <p:tav tm="0">
                                          <p:val>
                                            <p:fltVal val="0"/>
                                          </p:val>
                                        </p:tav>
                                        <p:tav tm="100000">
                                          <p:val>
                                            <p:strVal val="#ppt_h"/>
                                          </p:val>
                                        </p:tav>
                                      </p:tavLst>
                                    </p:anim>
                                    <p:animEffect transition="in" filter="fade">
                                      <p:cBhvr>
                                        <p:cTn id="108" dur="500"/>
                                        <p:tgtEl>
                                          <p:spTgt spid="33"/>
                                        </p:tgtEl>
                                      </p:cBhvr>
                                    </p:animEffect>
                                  </p:childTnLst>
                                </p:cTn>
                              </p:par>
                            </p:childTnLst>
                          </p:cTn>
                        </p:par>
                        <p:par>
                          <p:cTn id="109" fill="hold">
                            <p:stCondLst>
                              <p:cond delay="10000"/>
                            </p:stCondLst>
                            <p:childTnLst>
                              <p:par>
                                <p:cTn id="110" presetID="22" presetClass="entr" presetSubtype="1"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up)">
                                      <p:cBhvr>
                                        <p:cTn id="112" dur="500"/>
                                        <p:tgtEl>
                                          <p:spTgt spid="26"/>
                                        </p:tgtEl>
                                      </p:cBhvr>
                                    </p:animEffect>
                                  </p:childTnLst>
                                </p:cTn>
                              </p:par>
                            </p:childTnLst>
                          </p:cTn>
                        </p:par>
                        <p:par>
                          <p:cTn id="113" fill="hold">
                            <p:stCondLst>
                              <p:cond delay="10500"/>
                            </p:stCondLst>
                            <p:childTnLst>
                              <p:par>
                                <p:cTn id="114" presetID="31" presetClass="entr" presetSubtype="0" fill="hold" grpId="0" nodeType="afterEffect">
                                  <p:stCondLst>
                                    <p:cond delay="0"/>
                                  </p:stCondLst>
                                  <p:childTnLst>
                                    <p:set>
                                      <p:cBhvr>
                                        <p:cTn id="115" dur="1" fill="hold">
                                          <p:stCondLst>
                                            <p:cond delay="0"/>
                                          </p:stCondLst>
                                        </p:cTn>
                                        <p:tgtEl>
                                          <p:spTgt spid="41"/>
                                        </p:tgtEl>
                                        <p:attrNameLst>
                                          <p:attrName>style.visibility</p:attrName>
                                        </p:attrNameLst>
                                      </p:cBhvr>
                                      <p:to>
                                        <p:strVal val="visible"/>
                                      </p:to>
                                    </p:set>
                                    <p:anim calcmode="lin" valueType="num">
                                      <p:cBhvr>
                                        <p:cTn id="116" dur="500" fill="hold"/>
                                        <p:tgtEl>
                                          <p:spTgt spid="41"/>
                                        </p:tgtEl>
                                        <p:attrNameLst>
                                          <p:attrName>ppt_w</p:attrName>
                                        </p:attrNameLst>
                                      </p:cBhvr>
                                      <p:tavLst>
                                        <p:tav tm="0">
                                          <p:val>
                                            <p:fltVal val="0"/>
                                          </p:val>
                                        </p:tav>
                                        <p:tav tm="100000">
                                          <p:val>
                                            <p:strVal val="#ppt_w"/>
                                          </p:val>
                                        </p:tav>
                                      </p:tavLst>
                                    </p:anim>
                                    <p:anim calcmode="lin" valueType="num">
                                      <p:cBhvr>
                                        <p:cTn id="117" dur="500" fill="hold"/>
                                        <p:tgtEl>
                                          <p:spTgt spid="41"/>
                                        </p:tgtEl>
                                        <p:attrNameLst>
                                          <p:attrName>ppt_h</p:attrName>
                                        </p:attrNameLst>
                                      </p:cBhvr>
                                      <p:tavLst>
                                        <p:tav tm="0">
                                          <p:val>
                                            <p:fltVal val="0"/>
                                          </p:val>
                                        </p:tav>
                                        <p:tav tm="100000">
                                          <p:val>
                                            <p:strVal val="#ppt_h"/>
                                          </p:val>
                                        </p:tav>
                                      </p:tavLst>
                                    </p:anim>
                                    <p:anim calcmode="lin" valueType="num">
                                      <p:cBhvr>
                                        <p:cTn id="118" dur="500" fill="hold"/>
                                        <p:tgtEl>
                                          <p:spTgt spid="41"/>
                                        </p:tgtEl>
                                        <p:attrNameLst>
                                          <p:attrName>style.rotation</p:attrName>
                                        </p:attrNameLst>
                                      </p:cBhvr>
                                      <p:tavLst>
                                        <p:tav tm="0">
                                          <p:val>
                                            <p:fltVal val="90"/>
                                          </p:val>
                                        </p:tav>
                                        <p:tav tm="100000">
                                          <p:val>
                                            <p:fltVal val="0"/>
                                          </p:val>
                                        </p:tav>
                                      </p:tavLst>
                                    </p:anim>
                                    <p:animEffect transition="in" filter="fade">
                                      <p:cBhvr>
                                        <p:cTn id="119" dur="500"/>
                                        <p:tgtEl>
                                          <p:spTgt spid="41"/>
                                        </p:tgtEl>
                                      </p:cBhvr>
                                    </p:animEffect>
                                  </p:childTnLst>
                                </p:cTn>
                              </p:par>
                            </p:childTnLst>
                          </p:cTn>
                        </p:par>
                        <p:par>
                          <p:cTn id="120" fill="hold">
                            <p:stCondLst>
                              <p:cond delay="11000"/>
                            </p:stCondLst>
                            <p:childTnLst>
                              <p:par>
                                <p:cTn id="121" presetID="16" presetClass="entr" presetSubtype="21" fill="hold" grpId="0" nodeType="afterEffect">
                                  <p:stCondLst>
                                    <p:cond delay="0"/>
                                  </p:stCondLst>
                                  <p:childTnLst>
                                    <p:set>
                                      <p:cBhvr>
                                        <p:cTn id="122" dur="1" fill="hold">
                                          <p:stCondLst>
                                            <p:cond delay="0"/>
                                          </p:stCondLst>
                                        </p:cTn>
                                        <p:tgtEl>
                                          <p:spTgt spid="42"/>
                                        </p:tgtEl>
                                        <p:attrNameLst>
                                          <p:attrName>style.visibility</p:attrName>
                                        </p:attrNameLst>
                                      </p:cBhvr>
                                      <p:to>
                                        <p:strVal val="visible"/>
                                      </p:to>
                                    </p:set>
                                    <p:animEffect transition="in" filter="barn(inVertical)">
                                      <p:cBhvr>
                                        <p:cTn id="123" dur="500"/>
                                        <p:tgtEl>
                                          <p:spTgt spid="42"/>
                                        </p:tgtEl>
                                      </p:cBhvr>
                                    </p:animEffect>
                                  </p:childTnLst>
                                </p:cTn>
                              </p:par>
                            </p:childTnLst>
                          </p:cTn>
                        </p:par>
                        <p:par>
                          <p:cTn id="124" fill="hold">
                            <p:stCondLst>
                              <p:cond delay="11500"/>
                            </p:stCondLst>
                            <p:childTnLst>
                              <p:par>
                                <p:cTn id="125" presetID="22" presetClass="entr" presetSubtype="1" fill="hold" grpId="0" nodeType="afterEffect">
                                  <p:stCondLst>
                                    <p:cond delay="0"/>
                                  </p:stCondLst>
                                  <p:childTnLst>
                                    <p:set>
                                      <p:cBhvr>
                                        <p:cTn id="126" dur="1" fill="hold">
                                          <p:stCondLst>
                                            <p:cond delay="0"/>
                                          </p:stCondLst>
                                        </p:cTn>
                                        <p:tgtEl>
                                          <p:spTgt spid="46"/>
                                        </p:tgtEl>
                                        <p:attrNameLst>
                                          <p:attrName>style.visibility</p:attrName>
                                        </p:attrNameLst>
                                      </p:cBhvr>
                                      <p:to>
                                        <p:strVal val="visible"/>
                                      </p:to>
                                    </p:set>
                                    <p:animEffect transition="in" filter="wipe(up)">
                                      <p:cBhvr>
                                        <p:cTn id="127" dur="500"/>
                                        <p:tgtEl>
                                          <p:spTgt spid="46"/>
                                        </p:tgtEl>
                                      </p:cBhvr>
                                    </p:animEffect>
                                  </p:childTnLst>
                                </p:cTn>
                              </p:par>
                            </p:childTnLst>
                          </p:cTn>
                        </p:par>
                        <p:par>
                          <p:cTn id="128" fill="hold">
                            <p:stCondLst>
                              <p:cond delay="12000"/>
                            </p:stCondLst>
                            <p:childTnLst>
                              <p:par>
                                <p:cTn id="129" presetID="42" presetClass="entr" presetSubtype="0" fill="hold" grpId="0" nodeType="afterEffect">
                                  <p:stCondLst>
                                    <p:cond delay="0"/>
                                  </p:stCondLst>
                                  <p:childTnLst>
                                    <p:set>
                                      <p:cBhvr>
                                        <p:cTn id="130" dur="1" fill="hold">
                                          <p:stCondLst>
                                            <p:cond delay="0"/>
                                          </p:stCondLst>
                                        </p:cTn>
                                        <p:tgtEl>
                                          <p:spTgt spid="27"/>
                                        </p:tgtEl>
                                        <p:attrNameLst>
                                          <p:attrName>style.visibility</p:attrName>
                                        </p:attrNameLst>
                                      </p:cBhvr>
                                      <p:to>
                                        <p:strVal val="visible"/>
                                      </p:to>
                                    </p:set>
                                    <p:animEffect transition="in" filter="fade">
                                      <p:cBhvr>
                                        <p:cTn id="131" dur="500"/>
                                        <p:tgtEl>
                                          <p:spTgt spid="27"/>
                                        </p:tgtEl>
                                      </p:cBhvr>
                                    </p:animEffect>
                                    <p:anim calcmode="lin" valueType="num">
                                      <p:cBhvr>
                                        <p:cTn id="132" dur="500" fill="hold"/>
                                        <p:tgtEl>
                                          <p:spTgt spid="27"/>
                                        </p:tgtEl>
                                        <p:attrNameLst>
                                          <p:attrName>ppt_x</p:attrName>
                                        </p:attrNameLst>
                                      </p:cBhvr>
                                      <p:tavLst>
                                        <p:tav tm="0">
                                          <p:val>
                                            <p:strVal val="#ppt_x"/>
                                          </p:val>
                                        </p:tav>
                                        <p:tav tm="100000">
                                          <p:val>
                                            <p:strVal val="#ppt_x"/>
                                          </p:val>
                                        </p:tav>
                                      </p:tavLst>
                                    </p:anim>
                                    <p:anim calcmode="lin" valueType="num">
                                      <p:cBhvr>
                                        <p:cTn id="133" dur="500" fill="hold"/>
                                        <p:tgtEl>
                                          <p:spTgt spid="27"/>
                                        </p:tgtEl>
                                        <p:attrNameLst>
                                          <p:attrName>ppt_y</p:attrName>
                                        </p:attrNameLst>
                                      </p:cBhvr>
                                      <p:tavLst>
                                        <p:tav tm="0">
                                          <p:val>
                                            <p:strVal val="#ppt_y+.1"/>
                                          </p:val>
                                        </p:tav>
                                        <p:tav tm="100000">
                                          <p:val>
                                            <p:strVal val="#ppt_y"/>
                                          </p:val>
                                        </p:tav>
                                      </p:tavLst>
                                    </p:anim>
                                  </p:childTnLst>
                                </p:cTn>
                              </p:par>
                            </p:childTnLst>
                          </p:cTn>
                        </p:par>
                        <p:par>
                          <p:cTn id="134" fill="hold">
                            <p:stCondLst>
                              <p:cond delay="12500"/>
                            </p:stCondLst>
                            <p:childTnLst>
                              <p:par>
                                <p:cTn id="135" presetID="53" presetClass="entr" presetSubtype="16" fill="hold" grpId="0" nodeType="afterEffect">
                                  <p:stCondLst>
                                    <p:cond delay="0"/>
                                  </p:stCondLst>
                                  <p:childTnLst>
                                    <p:set>
                                      <p:cBhvr>
                                        <p:cTn id="136" dur="1" fill="hold">
                                          <p:stCondLst>
                                            <p:cond delay="0"/>
                                          </p:stCondLst>
                                        </p:cTn>
                                        <p:tgtEl>
                                          <p:spTgt spid="34"/>
                                        </p:tgtEl>
                                        <p:attrNameLst>
                                          <p:attrName>style.visibility</p:attrName>
                                        </p:attrNameLst>
                                      </p:cBhvr>
                                      <p:to>
                                        <p:strVal val="visible"/>
                                      </p:to>
                                    </p:set>
                                    <p:anim calcmode="lin" valueType="num">
                                      <p:cBhvr>
                                        <p:cTn id="137" dur="500" fill="hold"/>
                                        <p:tgtEl>
                                          <p:spTgt spid="34"/>
                                        </p:tgtEl>
                                        <p:attrNameLst>
                                          <p:attrName>ppt_w</p:attrName>
                                        </p:attrNameLst>
                                      </p:cBhvr>
                                      <p:tavLst>
                                        <p:tav tm="0">
                                          <p:val>
                                            <p:fltVal val="0"/>
                                          </p:val>
                                        </p:tav>
                                        <p:tav tm="100000">
                                          <p:val>
                                            <p:strVal val="#ppt_w"/>
                                          </p:val>
                                        </p:tav>
                                      </p:tavLst>
                                    </p:anim>
                                    <p:anim calcmode="lin" valueType="num">
                                      <p:cBhvr>
                                        <p:cTn id="138" dur="500" fill="hold"/>
                                        <p:tgtEl>
                                          <p:spTgt spid="34"/>
                                        </p:tgtEl>
                                        <p:attrNameLst>
                                          <p:attrName>ppt_h</p:attrName>
                                        </p:attrNameLst>
                                      </p:cBhvr>
                                      <p:tavLst>
                                        <p:tav tm="0">
                                          <p:val>
                                            <p:fltVal val="0"/>
                                          </p:val>
                                        </p:tav>
                                        <p:tav tm="100000">
                                          <p:val>
                                            <p:strVal val="#ppt_h"/>
                                          </p:val>
                                        </p:tav>
                                      </p:tavLst>
                                    </p:anim>
                                    <p:animEffect transition="in" filter="fade">
                                      <p:cBhvr>
                                        <p:cTn id="139" dur="500"/>
                                        <p:tgtEl>
                                          <p:spTgt spid="34"/>
                                        </p:tgtEl>
                                      </p:cBhvr>
                                    </p:animEffect>
                                  </p:childTnLst>
                                </p:cTn>
                              </p:par>
                            </p:childTnLst>
                          </p:cTn>
                        </p:par>
                        <p:par>
                          <p:cTn id="140" fill="hold">
                            <p:stCondLst>
                              <p:cond delay="13000"/>
                            </p:stCondLst>
                            <p:childTnLst>
                              <p:par>
                                <p:cTn id="141" presetID="22" presetClass="entr" presetSubtype="1" fill="hold" grpId="0" nodeType="afterEffect">
                                  <p:stCondLst>
                                    <p:cond delay="0"/>
                                  </p:stCondLst>
                                  <p:childTnLst>
                                    <p:set>
                                      <p:cBhvr>
                                        <p:cTn id="142" dur="1" fill="hold">
                                          <p:stCondLst>
                                            <p:cond delay="0"/>
                                          </p:stCondLst>
                                        </p:cTn>
                                        <p:tgtEl>
                                          <p:spTgt spid="28"/>
                                        </p:tgtEl>
                                        <p:attrNameLst>
                                          <p:attrName>style.visibility</p:attrName>
                                        </p:attrNameLst>
                                      </p:cBhvr>
                                      <p:to>
                                        <p:strVal val="visible"/>
                                      </p:to>
                                    </p:set>
                                    <p:animEffect transition="in" filter="wipe(up)">
                                      <p:cBhvr>
                                        <p:cTn id="143" dur="500"/>
                                        <p:tgtEl>
                                          <p:spTgt spid="28"/>
                                        </p:tgtEl>
                                      </p:cBhvr>
                                    </p:animEffect>
                                  </p:childTnLst>
                                </p:cTn>
                              </p:par>
                            </p:childTnLst>
                          </p:cTn>
                        </p:par>
                        <p:par>
                          <p:cTn id="144" fill="hold">
                            <p:stCondLst>
                              <p:cond delay="13500"/>
                            </p:stCondLst>
                            <p:childTnLst>
                              <p:par>
                                <p:cTn id="145" presetID="31" presetClass="entr" presetSubtype="0" fill="hold" grpId="0" nodeType="afterEffect">
                                  <p:stCondLst>
                                    <p:cond delay="0"/>
                                  </p:stCondLst>
                                  <p:childTnLst>
                                    <p:set>
                                      <p:cBhvr>
                                        <p:cTn id="146" dur="1" fill="hold">
                                          <p:stCondLst>
                                            <p:cond delay="0"/>
                                          </p:stCondLst>
                                        </p:cTn>
                                        <p:tgtEl>
                                          <p:spTgt spid="43"/>
                                        </p:tgtEl>
                                        <p:attrNameLst>
                                          <p:attrName>style.visibility</p:attrName>
                                        </p:attrNameLst>
                                      </p:cBhvr>
                                      <p:to>
                                        <p:strVal val="visible"/>
                                      </p:to>
                                    </p:set>
                                    <p:anim calcmode="lin" valueType="num">
                                      <p:cBhvr>
                                        <p:cTn id="147" dur="500" fill="hold"/>
                                        <p:tgtEl>
                                          <p:spTgt spid="43"/>
                                        </p:tgtEl>
                                        <p:attrNameLst>
                                          <p:attrName>ppt_w</p:attrName>
                                        </p:attrNameLst>
                                      </p:cBhvr>
                                      <p:tavLst>
                                        <p:tav tm="0">
                                          <p:val>
                                            <p:fltVal val="0"/>
                                          </p:val>
                                        </p:tav>
                                        <p:tav tm="100000">
                                          <p:val>
                                            <p:strVal val="#ppt_w"/>
                                          </p:val>
                                        </p:tav>
                                      </p:tavLst>
                                    </p:anim>
                                    <p:anim calcmode="lin" valueType="num">
                                      <p:cBhvr>
                                        <p:cTn id="148" dur="500" fill="hold"/>
                                        <p:tgtEl>
                                          <p:spTgt spid="43"/>
                                        </p:tgtEl>
                                        <p:attrNameLst>
                                          <p:attrName>ppt_h</p:attrName>
                                        </p:attrNameLst>
                                      </p:cBhvr>
                                      <p:tavLst>
                                        <p:tav tm="0">
                                          <p:val>
                                            <p:fltVal val="0"/>
                                          </p:val>
                                        </p:tav>
                                        <p:tav tm="100000">
                                          <p:val>
                                            <p:strVal val="#ppt_h"/>
                                          </p:val>
                                        </p:tav>
                                      </p:tavLst>
                                    </p:anim>
                                    <p:anim calcmode="lin" valueType="num">
                                      <p:cBhvr>
                                        <p:cTn id="149" dur="500" fill="hold"/>
                                        <p:tgtEl>
                                          <p:spTgt spid="43"/>
                                        </p:tgtEl>
                                        <p:attrNameLst>
                                          <p:attrName>style.rotation</p:attrName>
                                        </p:attrNameLst>
                                      </p:cBhvr>
                                      <p:tavLst>
                                        <p:tav tm="0">
                                          <p:val>
                                            <p:fltVal val="90"/>
                                          </p:val>
                                        </p:tav>
                                        <p:tav tm="100000">
                                          <p:val>
                                            <p:fltVal val="0"/>
                                          </p:val>
                                        </p:tav>
                                      </p:tavLst>
                                    </p:anim>
                                    <p:animEffect transition="in" filter="fade">
                                      <p:cBhvr>
                                        <p:cTn id="150" dur="500"/>
                                        <p:tgtEl>
                                          <p:spTgt spid="43"/>
                                        </p:tgtEl>
                                      </p:cBhvr>
                                    </p:animEffect>
                                  </p:childTnLst>
                                </p:cTn>
                              </p:par>
                            </p:childTnLst>
                          </p:cTn>
                        </p:par>
                        <p:par>
                          <p:cTn id="151" fill="hold">
                            <p:stCondLst>
                              <p:cond delay="14000"/>
                            </p:stCondLst>
                            <p:childTnLst>
                              <p:par>
                                <p:cTn id="152" presetID="16" presetClass="entr" presetSubtype="21" fill="hold" grpId="0" nodeType="afterEffect">
                                  <p:stCondLst>
                                    <p:cond delay="0"/>
                                  </p:stCondLst>
                                  <p:childTnLst>
                                    <p:set>
                                      <p:cBhvr>
                                        <p:cTn id="153" dur="1" fill="hold">
                                          <p:stCondLst>
                                            <p:cond delay="0"/>
                                          </p:stCondLst>
                                        </p:cTn>
                                        <p:tgtEl>
                                          <p:spTgt spid="44"/>
                                        </p:tgtEl>
                                        <p:attrNameLst>
                                          <p:attrName>style.visibility</p:attrName>
                                        </p:attrNameLst>
                                      </p:cBhvr>
                                      <p:to>
                                        <p:strVal val="visible"/>
                                      </p:to>
                                    </p:set>
                                    <p:animEffect transition="in" filter="barn(inVertical)">
                                      <p:cBhvr>
                                        <p:cTn id="154" dur="500"/>
                                        <p:tgtEl>
                                          <p:spTgt spid="44"/>
                                        </p:tgtEl>
                                      </p:cBhvr>
                                    </p:animEffect>
                                  </p:childTnLst>
                                </p:cTn>
                              </p:par>
                            </p:childTnLst>
                          </p:cTn>
                        </p:par>
                        <p:par>
                          <p:cTn id="155" fill="hold">
                            <p:stCondLst>
                              <p:cond delay="14500"/>
                            </p:stCondLst>
                            <p:childTnLst>
                              <p:par>
                                <p:cTn id="156" presetID="22" presetClass="entr" presetSubtype="1" fill="hold" grpId="0" nodeType="afterEffect">
                                  <p:stCondLst>
                                    <p:cond delay="0"/>
                                  </p:stCondLst>
                                  <p:childTnLst>
                                    <p:set>
                                      <p:cBhvr>
                                        <p:cTn id="157" dur="1" fill="hold">
                                          <p:stCondLst>
                                            <p:cond delay="0"/>
                                          </p:stCondLst>
                                        </p:cTn>
                                        <p:tgtEl>
                                          <p:spTgt spid="45"/>
                                        </p:tgtEl>
                                        <p:attrNameLst>
                                          <p:attrName>style.visibility</p:attrName>
                                        </p:attrNameLst>
                                      </p:cBhvr>
                                      <p:to>
                                        <p:strVal val="visible"/>
                                      </p:to>
                                    </p:set>
                                    <p:animEffect transition="in" filter="wipe(up)">
                                      <p:cBhvr>
                                        <p:cTn id="15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3" grpId="0" animBg="1"/>
      <p:bldP spid="34" grpId="0" animBg="1"/>
      <p:bldP spid="35" grpId="0" animBg="1"/>
      <p:bldP spid="36" grpId="0"/>
      <p:bldP spid="37" grpId="0" animBg="1"/>
      <p:bldP spid="38" grpId="0" animBg="1"/>
      <p:bldP spid="39" grpId="0" animBg="1"/>
      <p:bldP spid="40" grpId="0"/>
      <p:bldP spid="41" grpId="0" animBg="1"/>
      <p:bldP spid="42" grpId="0"/>
      <p:bldP spid="43" grpId="0" animBg="1"/>
      <p:bldP spid="44" grpId="0"/>
      <p:bldP spid="45" grpId="0"/>
      <p:bldP spid="46" grpId="0"/>
      <p:bldP spid="47" grpId="0"/>
      <p:bldP spid="48" grpId="0"/>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581300" y="838201"/>
            <a:ext cx="7977166" cy="2770624"/>
          </a:xfrm>
          <a:custGeom>
            <a:avLst/>
            <a:gdLst>
              <a:gd name="connsiteX0" fmla="*/ 8105493 w 11217889"/>
              <a:gd name="connsiteY0" fmla="*/ 9081 h 4045517"/>
              <a:gd name="connsiteX1" fmla="*/ 10717751 w 11217889"/>
              <a:gd name="connsiteY1" fmla="*/ 9081 h 4045517"/>
              <a:gd name="connsiteX2" fmla="*/ 11217889 w 11217889"/>
              <a:gd name="connsiteY2" fmla="*/ 4045517 h 4045517"/>
              <a:gd name="connsiteX3" fmla="*/ 8605631 w 11217889"/>
              <a:gd name="connsiteY3" fmla="*/ 4045517 h 4045517"/>
              <a:gd name="connsiteX4" fmla="*/ 2701831 w 11217889"/>
              <a:gd name="connsiteY4" fmla="*/ 0 h 4045517"/>
              <a:gd name="connsiteX5" fmla="*/ 5314088 w 11217889"/>
              <a:gd name="connsiteY5" fmla="*/ 0 h 4045517"/>
              <a:gd name="connsiteX6" fmla="*/ 5814226 w 11217889"/>
              <a:gd name="connsiteY6" fmla="*/ 4036436 h 4045517"/>
              <a:gd name="connsiteX7" fmla="*/ 3201968 w 11217889"/>
              <a:gd name="connsiteY7" fmla="*/ 4036436 h 4045517"/>
              <a:gd name="connsiteX8" fmla="*/ 0 w 11217889"/>
              <a:gd name="connsiteY8" fmla="*/ 0 h 4045517"/>
              <a:gd name="connsiteX9" fmla="*/ 2612259 w 11217889"/>
              <a:gd name="connsiteY9" fmla="*/ 0 h 4045517"/>
              <a:gd name="connsiteX10" fmla="*/ 3112397 w 11217889"/>
              <a:gd name="connsiteY10" fmla="*/ 4036436 h 4045517"/>
              <a:gd name="connsiteX11" fmla="*/ 500138 w 11217889"/>
              <a:gd name="connsiteY11" fmla="*/ 4036436 h 4045517"/>
              <a:gd name="connsiteX12" fmla="*/ 5403660 w 11217889"/>
              <a:gd name="connsiteY12" fmla="*/ 0 h 4045517"/>
              <a:gd name="connsiteX13" fmla="*/ 8015918 w 11217889"/>
              <a:gd name="connsiteY13" fmla="*/ 0 h 4045517"/>
              <a:gd name="connsiteX14" fmla="*/ 8516056 w 11217889"/>
              <a:gd name="connsiteY14" fmla="*/ 4036436 h 4045517"/>
              <a:gd name="connsiteX15" fmla="*/ 5903798 w 11217889"/>
              <a:gd name="connsiteY15" fmla="*/ 4036436 h 404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17889" h="4045517">
                <a:moveTo>
                  <a:pt x="8105493" y="9081"/>
                </a:moveTo>
                <a:lnTo>
                  <a:pt x="10717751" y="9081"/>
                </a:lnTo>
                <a:lnTo>
                  <a:pt x="11217889" y="4045517"/>
                </a:lnTo>
                <a:lnTo>
                  <a:pt x="8605631" y="4045517"/>
                </a:lnTo>
                <a:close/>
                <a:moveTo>
                  <a:pt x="2701831" y="0"/>
                </a:moveTo>
                <a:lnTo>
                  <a:pt x="5314088" y="0"/>
                </a:lnTo>
                <a:lnTo>
                  <a:pt x="5814226" y="4036436"/>
                </a:lnTo>
                <a:lnTo>
                  <a:pt x="3201968" y="4036436"/>
                </a:lnTo>
                <a:close/>
                <a:moveTo>
                  <a:pt x="0" y="0"/>
                </a:moveTo>
                <a:lnTo>
                  <a:pt x="2612259" y="0"/>
                </a:lnTo>
                <a:lnTo>
                  <a:pt x="3112397" y="4036436"/>
                </a:lnTo>
                <a:lnTo>
                  <a:pt x="500138" y="4036436"/>
                </a:lnTo>
                <a:close/>
                <a:moveTo>
                  <a:pt x="5403660" y="0"/>
                </a:moveTo>
                <a:lnTo>
                  <a:pt x="8015918" y="0"/>
                </a:lnTo>
                <a:lnTo>
                  <a:pt x="8516056" y="4036436"/>
                </a:lnTo>
                <a:lnTo>
                  <a:pt x="5903798" y="4036436"/>
                </a:lnTo>
                <a:close/>
              </a:path>
            </a:pathLst>
          </a:custGeom>
          <a:blipFill dpi="0" rotWithShape="1">
            <a:blip r:embed="rId3"/>
            <a:srcRect/>
            <a:stretch>
              <a:fillRect t="-37302" b="-198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5021" tIns="32510" rIns="65021" bIns="32510" rtlCol="0" anchor="ctr">
            <a:noAutofit/>
          </a:bodyPr>
          <a:lstStyle/>
          <a:p>
            <a:pPr algn="ctr"/>
            <a:endParaRPr lang="zh-CN" altLang="en-US"/>
          </a:p>
        </p:txBody>
      </p:sp>
      <p:sp>
        <p:nvSpPr>
          <p:cNvPr id="9" name="MH_Text_1"/>
          <p:cNvSpPr txBox="1"/>
          <p:nvPr/>
        </p:nvSpPr>
        <p:spPr>
          <a:xfrm>
            <a:off x="1038807" y="4189095"/>
            <a:ext cx="7424473" cy="393864"/>
          </a:xfrm>
          <a:prstGeom prst="rect">
            <a:avLst/>
          </a:prstGeom>
          <a:noFill/>
        </p:spPr>
        <p:txBody>
          <a:bodyPr lIns="65021" tIns="32510" rIns="65021" bIns="32510">
            <a:noAutofit/>
          </a:bodyPr>
          <a:lstStyle/>
          <a:p>
            <a:pP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0" name="文本框 9"/>
          <p:cNvSpPr txBox="1"/>
          <p:nvPr/>
        </p:nvSpPr>
        <p:spPr>
          <a:xfrm>
            <a:off x="1038808" y="3955361"/>
            <a:ext cx="1331347" cy="281062"/>
          </a:xfrm>
          <a:prstGeom prst="rect">
            <a:avLst/>
          </a:prstGeom>
          <a:noFill/>
        </p:spPr>
        <p:txBody>
          <a:bodyPr wrap="square" lIns="65021" tIns="32510" rIns="65021" bIns="32510" rtlCol="0">
            <a:spAutoFit/>
          </a:bodyPr>
          <a:lstStyle/>
          <a:p>
            <a:r>
              <a:rPr lang="zh-CN" altLang="en-US" sz="1400" b="1" dirty="0">
                <a:solidFill>
                  <a:schemeClr val="tx1">
                    <a:lumMod val="65000"/>
                    <a:lumOff val="35000"/>
                  </a:schemeClr>
                </a:solidFill>
                <a:ea typeface="微软雅黑" panose="020B0503020204020204" pitchFamily="34" charset="-122"/>
              </a:rPr>
              <a:t>文字内容</a:t>
            </a:r>
          </a:p>
        </p:txBody>
      </p:sp>
    </p:spTree>
    <p:extLst>
      <p:ext uri="{BB962C8B-B14F-4D97-AF65-F5344CB8AC3E}">
        <p14:creationId xmlns:p14="http://schemas.microsoft.com/office/powerpoint/2010/main" val="2199153041"/>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p:cNvSpPr/>
          <p:nvPr/>
        </p:nvSpPr>
        <p:spPr>
          <a:xfrm rot="16200000">
            <a:off x="3811523" y="2667594"/>
            <a:ext cx="1485218"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平行四边形 6"/>
          <p:cNvSpPr/>
          <p:nvPr/>
        </p:nvSpPr>
        <p:spPr>
          <a:xfrm rot="16200000">
            <a:off x="3811521" y="1079348"/>
            <a:ext cx="1485218"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右箭头 7"/>
          <p:cNvSpPr/>
          <p:nvPr/>
        </p:nvSpPr>
        <p:spPr>
          <a:xfrm>
            <a:off x="3538113" y="1181445"/>
            <a:ext cx="2646190" cy="1035673"/>
          </a:xfrm>
          <a:prstGeom prst="rightArrow">
            <a:avLst>
              <a:gd name="adj1" fmla="val 66953"/>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右箭头 8"/>
          <p:cNvSpPr/>
          <p:nvPr/>
        </p:nvSpPr>
        <p:spPr>
          <a:xfrm rot="10800000">
            <a:off x="2923950" y="1973777"/>
            <a:ext cx="2646190" cy="1035673"/>
          </a:xfrm>
          <a:prstGeom prst="rightArrow">
            <a:avLst>
              <a:gd name="adj1" fmla="val 66953"/>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0" name="右箭头 9"/>
          <p:cNvSpPr/>
          <p:nvPr/>
        </p:nvSpPr>
        <p:spPr>
          <a:xfrm>
            <a:off x="3538113" y="2766109"/>
            <a:ext cx="2646190" cy="1035673"/>
          </a:xfrm>
          <a:prstGeom prst="rightArrow">
            <a:avLst>
              <a:gd name="adj1" fmla="val 66953"/>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右箭头 10"/>
          <p:cNvSpPr/>
          <p:nvPr/>
        </p:nvSpPr>
        <p:spPr>
          <a:xfrm rot="10800000">
            <a:off x="2923950" y="3558442"/>
            <a:ext cx="2646190" cy="1035673"/>
          </a:xfrm>
          <a:prstGeom prst="rightArrow">
            <a:avLst>
              <a:gd name="adj1" fmla="val 66953"/>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2" name="TextBox 9"/>
          <p:cNvSpPr txBox="1"/>
          <p:nvPr/>
        </p:nvSpPr>
        <p:spPr>
          <a:xfrm>
            <a:off x="3846589" y="1600281"/>
            <a:ext cx="1723550" cy="215444"/>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1400" b="0" dirty="0">
                <a:solidFill>
                  <a:schemeClr val="bg1"/>
                </a:solidFill>
              </a:rPr>
              <a:t>单击此处输入标题</a:t>
            </a:r>
          </a:p>
        </p:txBody>
      </p:sp>
      <p:sp>
        <p:nvSpPr>
          <p:cNvPr id="13" name="TextBox 10"/>
          <p:cNvSpPr txBox="1"/>
          <p:nvPr/>
        </p:nvSpPr>
        <p:spPr>
          <a:xfrm>
            <a:off x="6567420" y="1506859"/>
            <a:ext cx="1955218" cy="553998"/>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defTabSz="914378">
              <a:defRPr/>
            </a:pPr>
            <a:r>
              <a:rPr lang="zh-CN" altLang="en-US" kern="0" spc="225" dirty="0">
                <a:solidFill>
                  <a:schemeClr val="tx1">
                    <a:lumMod val="50000"/>
                    <a:lumOff val="50000"/>
                  </a:schemeClr>
                </a:solidFill>
              </a:rPr>
              <a:t>点击输入本栏的具体文字，简明扼要的说明分项内容，此为概念图解，请根据您的具体内容酌情修改</a:t>
            </a:r>
            <a:endParaRPr lang="en-US" altLang="zh-CN" kern="0" spc="225" dirty="0">
              <a:solidFill>
                <a:schemeClr val="tx1">
                  <a:lumMod val="50000"/>
                  <a:lumOff val="50000"/>
                </a:schemeClr>
              </a:solidFill>
            </a:endParaRPr>
          </a:p>
        </p:txBody>
      </p:sp>
      <p:sp>
        <p:nvSpPr>
          <p:cNvPr id="14" name="TextBox 11"/>
          <p:cNvSpPr txBox="1"/>
          <p:nvPr/>
        </p:nvSpPr>
        <p:spPr>
          <a:xfrm>
            <a:off x="3538114" y="2392616"/>
            <a:ext cx="1723550" cy="215444"/>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1400" b="0" dirty="0">
                <a:solidFill>
                  <a:schemeClr val="bg1"/>
                </a:solidFill>
              </a:rPr>
              <a:t>单击此处输入标题</a:t>
            </a:r>
          </a:p>
        </p:txBody>
      </p:sp>
      <p:sp>
        <p:nvSpPr>
          <p:cNvPr id="15" name="TextBox 12"/>
          <p:cNvSpPr txBox="1"/>
          <p:nvPr/>
        </p:nvSpPr>
        <p:spPr>
          <a:xfrm>
            <a:off x="3846589" y="3184948"/>
            <a:ext cx="1723550" cy="215444"/>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1400" b="0" dirty="0">
                <a:solidFill>
                  <a:schemeClr val="bg1"/>
                </a:solidFill>
              </a:rPr>
              <a:t>单击此处输入标题</a:t>
            </a:r>
          </a:p>
        </p:txBody>
      </p:sp>
      <p:sp>
        <p:nvSpPr>
          <p:cNvPr id="16" name="TextBox 13"/>
          <p:cNvSpPr txBox="1"/>
          <p:nvPr/>
        </p:nvSpPr>
        <p:spPr>
          <a:xfrm>
            <a:off x="3538114" y="3977280"/>
            <a:ext cx="1723550" cy="215444"/>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1400" b="0" dirty="0">
                <a:solidFill>
                  <a:schemeClr val="bg1"/>
                </a:solidFill>
              </a:rPr>
              <a:t>单击此处输入标题</a:t>
            </a:r>
          </a:p>
        </p:txBody>
      </p:sp>
      <p:sp>
        <p:nvSpPr>
          <p:cNvPr id="17" name="TextBox 14"/>
          <p:cNvSpPr txBox="1"/>
          <p:nvPr/>
        </p:nvSpPr>
        <p:spPr>
          <a:xfrm>
            <a:off x="419100" y="2145258"/>
            <a:ext cx="2398933" cy="415498"/>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defTabSz="914378">
              <a:defRPr/>
            </a:pPr>
            <a:r>
              <a:rPr lang="zh-CN" altLang="en-US" kern="0" spc="225" dirty="0">
                <a:solidFill>
                  <a:schemeClr val="tx1">
                    <a:lumMod val="50000"/>
                    <a:lumOff val="50000"/>
                  </a:schemeClr>
                </a:solidFill>
              </a:rPr>
              <a:t>点击输入本栏的具体文字，简明扼要的说明分项内容，此为概念图解，请根据您的具体内容酌情修改</a:t>
            </a:r>
            <a:endParaRPr lang="en-US" altLang="zh-CN" kern="0" spc="225" dirty="0">
              <a:solidFill>
                <a:schemeClr val="tx1">
                  <a:lumMod val="50000"/>
                  <a:lumOff val="50000"/>
                </a:schemeClr>
              </a:solidFill>
            </a:endParaRPr>
          </a:p>
        </p:txBody>
      </p:sp>
      <p:sp>
        <p:nvSpPr>
          <p:cNvPr id="18" name="TextBox 15"/>
          <p:cNvSpPr txBox="1"/>
          <p:nvPr/>
        </p:nvSpPr>
        <p:spPr>
          <a:xfrm>
            <a:off x="6274418" y="2993279"/>
            <a:ext cx="2088231" cy="623248"/>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pc="225" dirty="0">
                <a:solidFill>
                  <a:schemeClr val="tx1">
                    <a:lumMod val="50000"/>
                    <a:lumOff val="50000"/>
                  </a:schemeClr>
                </a:solidFill>
              </a:rPr>
              <a:t>点击输入简要文字内容，文字内容需概括精炼，不用多余的文字修饰，言简意赅的说明该项内容。</a:t>
            </a:r>
            <a:endParaRPr lang="en-US" altLang="zh-CN" spc="225" dirty="0">
              <a:solidFill>
                <a:schemeClr val="tx1">
                  <a:lumMod val="50000"/>
                  <a:lumOff val="50000"/>
                </a:schemeClr>
              </a:solidFill>
            </a:endParaRPr>
          </a:p>
        </p:txBody>
      </p:sp>
      <p:sp>
        <p:nvSpPr>
          <p:cNvPr id="19" name="TextBox 16"/>
          <p:cNvSpPr txBox="1"/>
          <p:nvPr/>
        </p:nvSpPr>
        <p:spPr>
          <a:xfrm>
            <a:off x="729802" y="3785612"/>
            <a:ext cx="2088231" cy="623248"/>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pc="225" dirty="0">
                <a:solidFill>
                  <a:schemeClr val="tx1">
                    <a:lumMod val="50000"/>
                    <a:lumOff val="50000"/>
                  </a:schemeClr>
                </a:solidFill>
              </a:rPr>
              <a:t>点击输入简要文字内容，文字内容需概括精炼，不用多余的文字修饰，言简意赅的说明该项内容。</a:t>
            </a:r>
            <a:endParaRPr lang="en-US" altLang="zh-CN" spc="225" dirty="0">
              <a:solidFill>
                <a:schemeClr val="tx1">
                  <a:lumMod val="50000"/>
                  <a:lumOff val="50000"/>
                </a:schemeClr>
              </a:solidFill>
            </a:endParaRPr>
          </a:p>
        </p:txBody>
      </p:sp>
    </p:spTree>
    <p:extLst>
      <p:ext uri="{BB962C8B-B14F-4D97-AF65-F5344CB8AC3E}">
        <p14:creationId xmlns:p14="http://schemas.microsoft.com/office/powerpoint/2010/main" val="33753659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3000"/>
                            </p:stCondLst>
                            <p:childTnLst>
                              <p:par>
                                <p:cTn id="35" presetID="22" presetClass="entr" presetSubtype="2"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right)">
                                      <p:cBhvr>
                                        <p:cTn id="37" dur="500"/>
                                        <p:tgtEl>
                                          <p:spTgt spid="17"/>
                                        </p:tgtEl>
                                      </p:cBhvr>
                                    </p:animEffect>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0-#ppt_w/2"/>
                                          </p:val>
                                        </p:tav>
                                        <p:tav tm="100000">
                                          <p:val>
                                            <p:strVal val="#ppt_x"/>
                                          </p:val>
                                        </p:tav>
                                      </p:tavLst>
                                    </p:anim>
                                    <p:anim calcmode="lin" valueType="num">
                                      <p:cBhvr additive="base">
                                        <p:cTn id="42" dur="500" fill="hold"/>
                                        <p:tgtEl>
                                          <p:spTgt spid="10"/>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2"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1+#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16" presetClass="entr" presetSubtype="21"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barn(inVertical)">
                                      <p:cBhvr>
                                        <p:cTn id="51" dur="500"/>
                                        <p:tgtEl>
                                          <p:spTgt spid="6"/>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cTn>
                              </p:par>
                            </p:childTnLst>
                          </p:cTn>
                        </p:par>
                        <p:par>
                          <p:cTn id="68" fill="hold">
                            <p:stCondLst>
                              <p:cond delay="6500"/>
                            </p:stCondLst>
                            <p:childTnLst>
                              <p:par>
                                <p:cTn id="69" presetID="22" presetClass="entr" presetSubtype="2"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right)">
                                      <p:cBhvr>
                                        <p:cTn id="7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3F63992D-8A21-4A19-9BF2-930C9730CA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
            <a:ext cx="9144000" cy="5145024"/>
          </a:xfrm>
          <a:prstGeom prst="rect">
            <a:avLst/>
          </a:prstGeom>
        </p:spPr>
      </p:pic>
      <p:sp>
        <p:nvSpPr>
          <p:cNvPr id="10" name="矩形 9"/>
          <p:cNvSpPr/>
          <p:nvPr/>
        </p:nvSpPr>
        <p:spPr>
          <a:xfrm>
            <a:off x="3528728" y="3007559"/>
            <a:ext cx="2745071" cy="430887"/>
          </a:xfrm>
          <a:prstGeom prst="rect">
            <a:avLst/>
          </a:prstGeom>
        </p:spPr>
        <p:txBody>
          <a:bodyPr wrap="square" lIns="0" tIns="0" rIns="0" bIns="0">
            <a:spAutoFit/>
          </a:bodyPr>
          <a:lstStyle/>
          <a:p>
            <a:pPr lvl="0"/>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28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3415727" y="3603712"/>
            <a:ext cx="1115690" cy="212687"/>
          </a:xfrm>
          <a:prstGeom prst="rect">
            <a:avLst/>
          </a:prstGeom>
          <a:noFill/>
        </p:spPr>
        <p:txBody>
          <a:bodyPr wrap="none" rtlCol="0">
            <a:spAutoFit/>
          </a:bodyPr>
          <a:lstStyle/>
          <a:p>
            <a:pPr marL="121902" lvl="1" indent="-121902">
              <a:buFont typeface="Arial" panose="020B0604020202020204" pitchFamily="34" charset="0"/>
              <a:buChar char="•"/>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633503" y="3603712"/>
            <a:ext cx="1115690" cy="212687"/>
          </a:xfrm>
          <a:prstGeom prst="rect">
            <a:avLst/>
          </a:prstGeom>
          <a:noFill/>
        </p:spPr>
        <p:txBody>
          <a:bodyPr wrap="none" rtlCol="0">
            <a:spAutoFit/>
          </a:bodyPr>
          <a:lstStyle/>
          <a:p>
            <a:pPr marL="121902" lvl="1" indent="-121902">
              <a:buFont typeface="Arial" panose="020B0604020202020204" pitchFamily="34" charset="0"/>
              <a:buChar char="•"/>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3415727" y="3797715"/>
            <a:ext cx="1115690" cy="212687"/>
          </a:xfrm>
          <a:prstGeom prst="rect">
            <a:avLst/>
          </a:prstGeom>
          <a:noFill/>
        </p:spPr>
        <p:txBody>
          <a:bodyPr wrap="none" rtlCol="0">
            <a:spAutoFit/>
          </a:bodyPr>
          <a:lstStyle/>
          <a:p>
            <a:pPr marL="121902" lvl="1" indent="-121902">
              <a:buFont typeface="Arial" panose="020B0604020202020204" pitchFamily="34" charset="0"/>
              <a:buChar char="•"/>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4633503" y="3797715"/>
            <a:ext cx="1115690" cy="212687"/>
          </a:xfrm>
          <a:prstGeom prst="rect">
            <a:avLst/>
          </a:prstGeom>
          <a:noFill/>
        </p:spPr>
        <p:txBody>
          <a:bodyPr wrap="none" rtlCol="0">
            <a:spAutoFit/>
          </a:bodyPr>
          <a:lstStyle/>
          <a:p>
            <a:pPr marL="121902" lvl="1" indent="-121902">
              <a:buFont typeface="Arial" panose="020B0604020202020204" pitchFamily="34" charset="0"/>
              <a:buChar char="•"/>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16"/>
          <p:cNvSpPr/>
          <p:nvPr/>
        </p:nvSpPr>
        <p:spPr>
          <a:xfrm>
            <a:off x="-1161877" y="1650467"/>
            <a:ext cx="10762527" cy="1061644"/>
          </a:xfrm>
          <a:custGeom>
            <a:avLst/>
            <a:gdLst>
              <a:gd name="connsiteX0" fmla="*/ 0 w 9575800"/>
              <a:gd name="connsiteY0" fmla="*/ 144875 h 764207"/>
              <a:gd name="connsiteX1" fmla="*/ 1642534 w 9575800"/>
              <a:gd name="connsiteY1" fmla="*/ 762942 h 764207"/>
              <a:gd name="connsiteX2" fmla="*/ 3242734 w 9575800"/>
              <a:gd name="connsiteY2" fmla="*/ 942 h 764207"/>
              <a:gd name="connsiteX3" fmla="*/ 5003800 w 9575800"/>
              <a:gd name="connsiteY3" fmla="*/ 593608 h 764207"/>
              <a:gd name="connsiteX4" fmla="*/ 6629400 w 9575800"/>
              <a:gd name="connsiteY4" fmla="*/ 34808 h 764207"/>
              <a:gd name="connsiteX5" fmla="*/ 8111067 w 9575800"/>
              <a:gd name="connsiteY5" fmla="*/ 627475 h 764207"/>
              <a:gd name="connsiteX6" fmla="*/ 9575800 w 9575800"/>
              <a:gd name="connsiteY6" fmla="*/ 34808 h 764207"/>
              <a:gd name="connsiteX7" fmla="*/ 9575800 w 9575800"/>
              <a:gd name="connsiteY7" fmla="*/ 34808 h 764207"/>
              <a:gd name="connsiteX0" fmla="*/ 0 w 9575800"/>
              <a:gd name="connsiteY0" fmla="*/ 144875 h 763062"/>
              <a:gd name="connsiteX1" fmla="*/ 1642534 w 9575800"/>
              <a:gd name="connsiteY1" fmla="*/ 762942 h 763062"/>
              <a:gd name="connsiteX2" fmla="*/ 3242734 w 9575800"/>
              <a:gd name="connsiteY2" fmla="*/ 942 h 763062"/>
              <a:gd name="connsiteX3" fmla="*/ 5003800 w 9575800"/>
              <a:gd name="connsiteY3" fmla="*/ 593608 h 763062"/>
              <a:gd name="connsiteX4" fmla="*/ 6629400 w 9575800"/>
              <a:gd name="connsiteY4" fmla="*/ 34808 h 763062"/>
              <a:gd name="connsiteX5" fmla="*/ 8111067 w 9575800"/>
              <a:gd name="connsiteY5" fmla="*/ 627475 h 763062"/>
              <a:gd name="connsiteX6" fmla="*/ 9575800 w 9575800"/>
              <a:gd name="connsiteY6" fmla="*/ 34808 h 763062"/>
              <a:gd name="connsiteX7" fmla="*/ 9575800 w 9575800"/>
              <a:gd name="connsiteY7" fmla="*/ 34808 h 763062"/>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111067 w 9575800"/>
              <a:gd name="connsiteY5" fmla="*/ 626608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144934 w 9575800"/>
              <a:gd name="connsiteY5" fmla="*/ 736674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144934 w 9575800"/>
              <a:gd name="connsiteY5" fmla="*/ 736674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246534 w 9575800"/>
              <a:gd name="connsiteY5" fmla="*/ 728207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246534 w 9575800"/>
              <a:gd name="connsiteY5" fmla="*/ 728207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553200 w 9575800"/>
              <a:gd name="connsiteY4" fmla="*/ 33941 h 762195"/>
              <a:gd name="connsiteX5" fmla="*/ 8246534 w 9575800"/>
              <a:gd name="connsiteY5" fmla="*/ 728207 h 762195"/>
              <a:gd name="connsiteX6" fmla="*/ 9575800 w 9575800"/>
              <a:gd name="connsiteY6" fmla="*/ 33941 h 762195"/>
              <a:gd name="connsiteX7" fmla="*/ 9575800 w 9575800"/>
              <a:gd name="connsiteY7" fmla="*/ 33941 h 762195"/>
              <a:gd name="connsiteX0" fmla="*/ 0 w 9575800"/>
              <a:gd name="connsiteY0" fmla="*/ 144008 h 763340"/>
              <a:gd name="connsiteX1" fmla="*/ 1642534 w 9575800"/>
              <a:gd name="connsiteY1" fmla="*/ 762075 h 763340"/>
              <a:gd name="connsiteX2" fmla="*/ 3285067 w 9575800"/>
              <a:gd name="connsiteY2" fmla="*/ 75 h 763340"/>
              <a:gd name="connsiteX3" fmla="*/ 4995333 w 9575800"/>
              <a:gd name="connsiteY3" fmla="*/ 711275 h 763340"/>
              <a:gd name="connsiteX4" fmla="*/ 6553200 w 9575800"/>
              <a:gd name="connsiteY4" fmla="*/ 33941 h 763340"/>
              <a:gd name="connsiteX5" fmla="*/ 8246534 w 9575800"/>
              <a:gd name="connsiteY5" fmla="*/ 728207 h 763340"/>
              <a:gd name="connsiteX6" fmla="*/ 9575800 w 9575800"/>
              <a:gd name="connsiteY6" fmla="*/ 33941 h 763340"/>
              <a:gd name="connsiteX7" fmla="*/ 9575800 w 9575800"/>
              <a:gd name="connsiteY7" fmla="*/ 33941 h 763340"/>
              <a:gd name="connsiteX0" fmla="*/ 0 w 9575800"/>
              <a:gd name="connsiteY0" fmla="*/ 144008 h 763340"/>
              <a:gd name="connsiteX1" fmla="*/ 1642534 w 9575800"/>
              <a:gd name="connsiteY1" fmla="*/ 762075 h 763340"/>
              <a:gd name="connsiteX2" fmla="*/ 3285067 w 9575800"/>
              <a:gd name="connsiteY2" fmla="*/ 75 h 763340"/>
              <a:gd name="connsiteX3" fmla="*/ 4910667 w 9575800"/>
              <a:gd name="connsiteY3" fmla="*/ 711275 h 763340"/>
              <a:gd name="connsiteX4" fmla="*/ 6553200 w 9575800"/>
              <a:gd name="connsiteY4" fmla="*/ 33941 h 763340"/>
              <a:gd name="connsiteX5" fmla="*/ 8246534 w 9575800"/>
              <a:gd name="connsiteY5" fmla="*/ 728207 h 763340"/>
              <a:gd name="connsiteX6" fmla="*/ 9575800 w 9575800"/>
              <a:gd name="connsiteY6" fmla="*/ 33941 h 763340"/>
              <a:gd name="connsiteX7" fmla="*/ 9575800 w 9575800"/>
              <a:gd name="connsiteY7" fmla="*/ 33941 h 763340"/>
              <a:gd name="connsiteX0" fmla="*/ 0 w 9575800"/>
              <a:gd name="connsiteY0" fmla="*/ 144007 h 763339"/>
              <a:gd name="connsiteX1" fmla="*/ 1642534 w 9575800"/>
              <a:gd name="connsiteY1" fmla="*/ 762074 h 763339"/>
              <a:gd name="connsiteX2" fmla="*/ 3285067 w 9575800"/>
              <a:gd name="connsiteY2" fmla="*/ 74 h 763339"/>
              <a:gd name="connsiteX3" fmla="*/ 4910667 w 9575800"/>
              <a:gd name="connsiteY3" fmla="*/ 711274 h 763339"/>
              <a:gd name="connsiteX4" fmla="*/ 6553200 w 9575800"/>
              <a:gd name="connsiteY4" fmla="*/ 33940 h 763339"/>
              <a:gd name="connsiteX5" fmla="*/ 8246534 w 9575800"/>
              <a:gd name="connsiteY5" fmla="*/ 728206 h 763339"/>
              <a:gd name="connsiteX6" fmla="*/ 9575800 w 9575800"/>
              <a:gd name="connsiteY6" fmla="*/ 33940 h 763339"/>
              <a:gd name="connsiteX7" fmla="*/ 9575800 w 9575800"/>
              <a:gd name="connsiteY7" fmla="*/ 33940 h 763339"/>
              <a:gd name="connsiteX0" fmla="*/ 0 w 10570076"/>
              <a:gd name="connsiteY0" fmla="*/ 288727 h 908059"/>
              <a:gd name="connsiteX1" fmla="*/ 1642534 w 10570076"/>
              <a:gd name="connsiteY1" fmla="*/ 906794 h 908059"/>
              <a:gd name="connsiteX2" fmla="*/ 3285067 w 10570076"/>
              <a:gd name="connsiteY2" fmla="*/ 144794 h 908059"/>
              <a:gd name="connsiteX3" fmla="*/ 4910667 w 10570076"/>
              <a:gd name="connsiteY3" fmla="*/ 855994 h 908059"/>
              <a:gd name="connsiteX4" fmla="*/ 6553200 w 10570076"/>
              <a:gd name="connsiteY4" fmla="*/ 178660 h 908059"/>
              <a:gd name="connsiteX5" fmla="*/ 8246534 w 10570076"/>
              <a:gd name="connsiteY5" fmla="*/ 872926 h 908059"/>
              <a:gd name="connsiteX6" fmla="*/ 9575800 w 10570076"/>
              <a:gd name="connsiteY6" fmla="*/ 178660 h 908059"/>
              <a:gd name="connsiteX7" fmla="*/ 10570076 w 10570076"/>
              <a:gd name="connsiteY7" fmla="*/ 0 h 908059"/>
              <a:gd name="connsiteX0" fmla="*/ 0 w 10570076"/>
              <a:gd name="connsiteY0" fmla="*/ 288727 h 908059"/>
              <a:gd name="connsiteX1" fmla="*/ 1642534 w 10570076"/>
              <a:gd name="connsiteY1" fmla="*/ 906794 h 908059"/>
              <a:gd name="connsiteX2" fmla="*/ 3285067 w 10570076"/>
              <a:gd name="connsiteY2" fmla="*/ 144794 h 908059"/>
              <a:gd name="connsiteX3" fmla="*/ 4910667 w 10570076"/>
              <a:gd name="connsiteY3" fmla="*/ 855994 h 908059"/>
              <a:gd name="connsiteX4" fmla="*/ 6553200 w 10570076"/>
              <a:gd name="connsiteY4" fmla="*/ 178660 h 908059"/>
              <a:gd name="connsiteX5" fmla="*/ 8246534 w 10570076"/>
              <a:gd name="connsiteY5" fmla="*/ 872926 h 908059"/>
              <a:gd name="connsiteX6" fmla="*/ 9575800 w 10570076"/>
              <a:gd name="connsiteY6" fmla="*/ 178660 h 908059"/>
              <a:gd name="connsiteX7" fmla="*/ 10570076 w 10570076"/>
              <a:gd name="connsiteY7" fmla="*/ 0 h 908059"/>
              <a:gd name="connsiteX0" fmla="*/ 0 w 11498939"/>
              <a:gd name="connsiteY0" fmla="*/ 144007 h 786206"/>
              <a:gd name="connsiteX1" fmla="*/ 1642534 w 11498939"/>
              <a:gd name="connsiteY1" fmla="*/ 762074 h 786206"/>
              <a:gd name="connsiteX2" fmla="*/ 3285067 w 11498939"/>
              <a:gd name="connsiteY2" fmla="*/ 74 h 786206"/>
              <a:gd name="connsiteX3" fmla="*/ 4910667 w 11498939"/>
              <a:gd name="connsiteY3" fmla="*/ 711274 h 786206"/>
              <a:gd name="connsiteX4" fmla="*/ 6553200 w 11498939"/>
              <a:gd name="connsiteY4" fmla="*/ 33940 h 786206"/>
              <a:gd name="connsiteX5" fmla="*/ 8246534 w 11498939"/>
              <a:gd name="connsiteY5" fmla="*/ 728206 h 786206"/>
              <a:gd name="connsiteX6" fmla="*/ 9575800 w 11498939"/>
              <a:gd name="connsiteY6" fmla="*/ 33940 h 786206"/>
              <a:gd name="connsiteX7" fmla="*/ 11498939 w 11498939"/>
              <a:gd name="connsiteY7" fmla="*/ 786197 h 786206"/>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575800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575800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758956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758956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758956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850534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850534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850534 w 11498939"/>
              <a:gd name="connsiteY6" fmla="*/ 33940 h 786197"/>
              <a:gd name="connsiteX7" fmla="*/ 11498939 w 11498939"/>
              <a:gd name="connsiteY7" fmla="*/ 786197 h 786197"/>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9850534 w 11498939"/>
              <a:gd name="connsiteY6" fmla="*/ 33881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9850534 w 11498939"/>
              <a:gd name="connsiteY6" fmla="*/ 33881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10006059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10006059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39850 w 11498939"/>
              <a:gd name="connsiteY5" fmla="*/ 73755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39850 w 11498939"/>
              <a:gd name="connsiteY5" fmla="*/ 73755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423197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838005"/>
              <a:gd name="connsiteX1" fmla="*/ 423197 w 11498939"/>
              <a:gd name="connsiteY1" fmla="*/ 733805 h 838005"/>
              <a:gd name="connsiteX2" fmla="*/ 3285067 w 11498939"/>
              <a:gd name="connsiteY2" fmla="*/ 15 h 838005"/>
              <a:gd name="connsiteX3" fmla="*/ 4910667 w 11498939"/>
              <a:gd name="connsiteY3" fmla="*/ 711215 h 838005"/>
              <a:gd name="connsiteX4" fmla="*/ 6553200 w 11498939"/>
              <a:gd name="connsiteY4" fmla="*/ 33881 h 838005"/>
              <a:gd name="connsiteX5" fmla="*/ 8308746 w 11498939"/>
              <a:gd name="connsiteY5" fmla="*/ 709340 h 838005"/>
              <a:gd name="connsiteX6" fmla="*/ 10161583 w 11498939"/>
              <a:gd name="connsiteY6" fmla="*/ 24478 h 838005"/>
              <a:gd name="connsiteX7" fmla="*/ 11498939 w 11498939"/>
              <a:gd name="connsiteY7" fmla="*/ 786138 h 838005"/>
              <a:gd name="connsiteX0" fmla="*/ 0 w 12235184"/>
              <a:gd name="connsiteY0" fmla="*/ 125142 h 786138"/>
              <a:gd name="connsiteX1" fmla="*/ 1159442 w 12235184"/>
              <a:gd name="connsiteY1" fmla="*/ 733805 h 786138"/>
              <a:gd name="connsiteX2" fmla="*/ 4021312 w 12235184"/>
              <a:gd name="connsiteY2" fmla="*/ 15 h 786138"/>
              <a:gd name="connsiteX3" fmla="*/ 5646912 w 12235184"/>
              <a:gd name="connsiteY3" fmla="*/ 711215 h 786138"/>
              <a:gd name="connsiteX4" fmla="*/ 7289445 w 12235184"/>
              <a:gd name="connsiteY4" fmla="*/ 33881 h 786138"/>
              <a:gd name="connsiteX5" fmla="*/ 9044991 w 12235184"/>
              <a:gd name="connsiteY5" fmla="*/ 709340 h 786138"/>
              <a:gd name="connsiteX6" fmla="*/ 10897828 w 12235184"/>
              <a:gd name="connsiteY6" fmla="*/ 24478 h 786138"/>
              <a:gd name="connsiteX7" fmla="*/ 12235184 w 12235184"/>
              <a:gd name="connsiteY7" fmla="*/ 786138 h 786138"/>
              <a:gd name="connsiteX0" fmla="*/ 0 w 12235184"/>
              <a:gd name="connsiteY0" fmla="*/ 125142 h 786138"/>
              <a:gd name="connsiteX1" fmla="*/ 1159442 w 12235184"/>
              <a:gd name="connsiteY1" fmla="*/ 733805 h 786138"/>
              <a:gd name="connsiteX2" fmla="*/ 4021312 w 12235184"/>
              <a:gd name="connsiteY2" fmla="*/ 15 h 786138"/>
              <a:gd name="connsiteX3" fmla="*/ 5646912 w 12235184"/>
              <a:gd name="connsiteY3" fmla="*/ 711215 h 786138"/>
              <a:gd name="connsiteX4" fmla="*/ 7289445 w 12235184"/>
              <a:gd name="connsiteY4" fmla="*/ 33881 h 786138"/>
              <a:gd name="connsiteX5" fmla="*/ 9044991 w 12235184"/>
              <a:gd name="connsiteY5" fmla="*/ 709340 h 786138"/>
              <a:gd name="connsiteX6" fmla="*/ 10897828 w 12235184"/>
              <a:gd name="connsiteY6" fmla="*/ 24478 h 786138"/>
              <a:gd name="connsiteX7" fmla="*/ 12235184 w 12235184"/>
              <a:gd name="connsiteY7" fmla="*/ 786138 h 786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35184" h="786138">
                <a:moveTo>
                  <a:pt x="0" y="125142"/>
                </a:moveTo>
                <a:cubicBezTo>
                  <a:pt x="81192" y="333332"/>
                  <a:pt x="489223" y="754660"/>
                  <a:pt x="1159442" y="733805"/>
                </a:cubicBezTo>
                <a:cubicBezTo>
                  <a:pt x="1829661" y="712950"/>
                  <a:pt x="3273400" y="3780"/>
                  <a:pt x="4021312" y="15"/>
                </a:cubicBezTo>
                <a:cubicBezTo>
                  <a:pt x="4769224" y="-3750"/>
                  <a:pt x="4949823" y="714037"/>
                  <a:pt x="5646912" y="711215"/>
                </a:cubicBezTo>
                <a:cubicBezTo>
                  <a:pt x="6344001" y="708393"/>
                  <a:pt x="6723099" y="34193"/>
                  <a:pt x="7289445" y="33881"/>
                </a:cubicBezTo>
                <a:cubicBezTo>
                  <a:pt x="7855791" y="33569"/>
                  <a:pt x="8350279" y="729713"/>
                  <a:pt x="9044991" y="709340"/>
                </a:cubicBezTo>
                <a:cubicBezTo>
                  <a:pt x="9739703" y="688967"/>
                  <a:pt x="10366129" y="11678"/>
                  <a:pt x="10897828" y="24478"/>
                </a:cubicBezTo>
                <a:cubicBezTo>
                  <a:pt x="11429527" y="37278"/>
                  <a:pt x="11943548" y="441353"/>
                  <a:pt x="12235184" y="786138"/>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3893455" y="1286148"/>
            <a:ext cx="1357092" cy="1357093"/>
            <a:chOff x="1985488" y="1104900"/>
            <a:chExt cx="930184" cy="930184"/>
          </a:xfrm>
          <a:effectLst/>
        </p:grpSpPr>
        <p:sp>
          <p:nvSpPr>
            <p:cNvPr id="19" name="椭圆 18"/>
            <p:cNvSpPr/>
            <p:nvPr/>
          </p:nvSpPr>
          <p:spPr>
            <a:xfrm>
              <a:off x="1985488" y="1104900"/>
              <a:ext cx="930184" cy="930184"/>
            </a:xfrm>
            <a:prstGeom prst="ellipse">
              <a:avLst/>
            </a:prstGeom>
            <a:ln w="101600">
              <a:noFill/>
            </a:ln>
            <a:effectLst>
              <a:innerShdw blurRad="228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259"/>
            <p:cNvSpPr>
              <a:spLocks noChangeArrowheads="1"/>
            </p:cNvSpPr>
            <p:nvPr/>
          </p:nvSpPr>
          <p:spPr bwMode="auto">
            <a:xfrm>
              <a:off x="2102398" y="1210023"/>
              <a:ext cx="696364" cy="71998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826" cap="all" dirty="0">
                  <a:solidFill>
                    <a:schemeClr val="bg1"/>
                  </a:solidFill>
                  <a:latin typeface="Arial" panose="020B0604020202020204" pitchFamily="34" charset="0"/>
                  <a:cs typeface="Arial" panose="020B0604020202020204" pitchFamily="34" charset="0"/>
                  <a:sym typeface="Arial" panose="020B0604020202020204" pitchFamily="34" charset="0"/>
                </a:rPr>
                <a:t>04</a:t>
              </a:r>
              <a:endParaRPr lang="zh-CN" altLang="en-US" sz="6826" cap="all"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Tree>
    <p:extLst>
      <p:ext uri="{BB962C8B-B14F-4D97-AF65-F5344CB8AC3E}">
        <p14:creationId xmlns:p14="http://schemas.microsoft.com/office/powerpoint/2010/main" val="2402725689"/>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3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strVal val="4*#ppt_w"/>
                                          </p:val>
                                        </p:tav>
                                        <p:tav tm="100000">
                                          <p:val>
                                            <p:strVal val="#ppt_w"/>
                                          </p:val>
                                        </p:tav>
                                      </p:tavLst>
                                    </p:anim>
                                    <p:anim calcmode="lin" valueType="num">
                                      <p:cBhvr>
                                        <p:cTn id="20" dur="500" fill="hold"/>
                                        <p:tgtEl>
                                          <p:spTgt spid="10"/>
                                        </p:tgtEl>
                                        <p:attrNameLst>
                                          <p:attrName>ppt_h</p:attrName>
                                        </p:attrNameLst>
                                      </p:cBhvr>
                                      <p:tavLst>
                                        <p:tav tm="0">
                                          <p:val>
                                            <p:strVal val="4*#ppt_h"/>
                                          </p:val>
                                        </p:tav>
                                        <p:tav tm="100000">
                                          <p:val>
                                            <p:strVal val="#ppt_h"/>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000"/>
                            </p:stCondLst>
                            <p:childTnLst>
                              <p:par>
                                <p:cTn id="27" presetID="1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right)">
                                      <p:cBhvr>
                                        <p:cTn id="30" dur="500"/>
                                        <p:tgtEl>
                                          <p:spTgt spid="12"/>
                                        </p:tgtEl>
                                      </p:cBhvr>
                                    </p:animEffec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ppt_x</p:attrName>
                                        </p:attrNameLst>
                                      </p:cBhvr>
                                      <p:tavLst>
                                        <p:tav tm="0">
                                          <p:val>
                                            <p:strVal val="#ppt_x-#ppt_w*1.125000"/>
                                          </p:val>
                                        </p:tav>
                                        <p:tav tm="100000">
                                          <p:val>
                                            <p:strVal val="#ppt_x"/>
                                          </p:val>
                                        </p:tav>
                                      </p:tavLst>
                                    </p:anim>
                                    <p:animEffect transition="in" filter="wipe(right)">
                                      <p:cBhvr>
                                        <p:cTn id="35" dur="500"/>
                                        <p:tgtEl>
                                          <p:spTgt spid="13"/>
                                        </p:tgtEl>
                                      </p:cBhvr>
                                    </p:animEffect>
                                  </p:childTnLst>
                                </p:cTn>
                              </p:par>
                            </p:childTnLst>
                          </p:cTn>
                        </p:par>
                        <p:par>
                          <p:cTn id="36" fill="hold">
                            <p:stCondLst>
                              <p:cond delay="2000"/>
                            </p:stCondLst>
                            <p:childTnLst>
                              <p:par>
                                <p:cTn id="37" presetID="1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p:tgtEl>
                                          <p:spTgt spid="14"/>
                                        </p:tgtEl>
                                        <p:attrNameLst>
                                          <p:attrName>ppt_x</p:attrName>
                                        </p:attrNameLst>
                                      </p:cBhvr>
                                      <p:tavLst>
                                        <p:tav tm="0">
                                          <p:val>
                                            <p:strVal val="#ppt_x-#ppt_w*1.125000"/>
                                          </p:val>
                                        </p:tav>
                                        <p:tav tm="100000">
                                          <p:val>
                                            <p:strVal val="#ppt_x"/>
                                          </p:val>
                                        </p:tav>
                                      </p:tavLst>
                                    </p:anim>
                                    <p:animEffect transition="in" filter="wipe(right)">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1889427D-9900-496D-B47A-0196C8483C2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32"/>
            <a:ext cx="9144000" cy="5145024"/>
          </a:xfrm>
          <a:prstGeom prst="rect">
            <a:avLst/>
          </a:prstGeom>
        </p:spPr>
      </p:pic>
      <p:sp>
        <p:nvSpPr>
          <p:cNvPr id="42" name="MH_Other_1"/>
          <p:cNvSpPr/>
          <p:nvPr>
            <p:custDataLst>
              <p:tags r:id="rId2"/>
            </p:custDataLst>
          </p:nvPr>
        </p:nvSpPr>
        <p:spPr>
          <a:xfrm>
            <a:off x="3989872" y="1310107"/>
            <a:ext cx="571437" cy="572627"/>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2999"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4" name="MH_Other_2"/>
          <p:cNvSpPr/>
          <p:nvPr>
            <p:custDataLst>
              <p:tags r:id="rId3"/>
            </p:custDataLst>
          </p:nvPr>
        </p:nvSpPr>
        <p:spPr>
          <a:xfrm>
            <a:off x="3989872" y="2022023"/>
            <a:ext cx="571437" cy="572627"/>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2999"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6" name="MH_Other_3"/>
          <p:cNvSpPr/>
          <p:nvPr>
            <p:custDataLst>
              <p:tags r:id="rId4"/>
            </p:custDataLst>
          </p:nvPr>
        </p:nvSpPr>
        <p:spPr>
          <a:xfrm>
            <a:off x="3989872" y="2733938"/>
            <a:ext cx="571437" cy="572627"/>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2999"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0" name="MH_Other_4"/>
          <p:cNvSpPr/>
          <p:nvPr>
            <p:custDataLst>
              <p:tags r:id="rId5"/>
            </p:custDataLst>
          </p:nvPr>
        </p:nvSpPr>
        <p:spPr>
          <a:xfrm>
            <a:off x="3989872" y="3445853"/>
            <a:ext cx="571437" cy="572627"/>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2999"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4</a:t>
            </a:r>
          </a:p>
        </p:txBody>
      </p:sp>
      <p:sp>
        <p:nvSpPr>
          <p:cNvPr id="11" name="MH_Others_1"/>
          <p:cNvSpPr txBox="1"/>
          <p:nvPr>
            <p:custDataLst>
              <p:tags r:id="rId6"/>
            </p:custDataLst>
          </p:nvPr>
        </p:nvSpPr>
        <p:spPr>
          <a:xfrm>
            <a:off x="829766" y="2039421"/>
            <a:ext cx="2043551" cy="615553"/>
          </a:xfrm>
          <a:prstGeom prst="rect">
            <a:avLst/>
          </a:prstGeom>
          <a:noFill/>
        </p:spPr>
        <p:txBody>
          <a:bodyPr vert="horz" wrap="square" lIns="0" tIns="0" rIns="0" bIns="0" rtlCol="0" anchor="ctr" anchorCtr="0">
            <a:spAutoFit/>
          </a:bodyPr>
          <a:lstStyle/>
          <a:p>
            <a:pPr algn="ctr"/>
            <a:r>
              <a:rPr lang="zh-CN" altLang="en-US" sz="4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p:cNvSpPr txBox="1"/>
          <p:nvPr>
            <p:custDataLst>
              <p:tags r:id="rId7"/>
            </p:custDataLst>
          </p:nvPr>
        </p:nvSpPr>
        <p:spPr>
          <a:xfrm>
            <a:off x="888211" y="2631298"/>
            <a:ext cx="2022909" cy="306366"/>
          </a:xfrm>
          <a:prstGeom prst="rect">
            <a:avLst/>
          </a:prstGeom>
          <a:noFill/>
        </p:spPr>
        <p:txBody>
          <a:bodyPr wrap="square" lIns="0" tIns="0" rIns="0" bIns="0">
            <a:spAutoFit/>
          </a:bodyPr>
          <a:lstStyle/>
          <a:p>
            <a:pPr algn="ctr">
              <a:defRPr/>
            </a:pPr>
            <a:r>
              <a:rPr lang="en-US" altLang="zh-CN" sz="1991" b="1" dirty="0">
                <a:solidFill>
                  <a:schemeClr val="accent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1991"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MH_Text_1"/>
          <p:cNvSpPr/>
          <p:nvPr>
            <p:custDataLst>
              <p:tags r:id="rId8"/>
            </p:custDataLst>
          </p:nvPr>
        </p:nvSpPr>
        <p:spPr>
          <a:xfrm>
            <a:off x="4766250" y="1319376"/>
            <a:ext cx="1924210" cy="503343"/>
          </a:xfrm>
          <a:prstGeom prst="rect">
            <a:avLst/>
          </a:prstGeom>
        </p:spPr>
        <p:txBody>
          <a:bodyPr wrap="square" lIns="0" tIns="0" rIns="0" bIns="0" anchor="ctr">
            <a:spAutoFit/>
          </a:bodyPr>
          <a:lstStyle/>
          <a:p>
            <a:r>
              <a:rPr lang="zh-CN" altLang="en-US" sz="22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22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en-US" altLang="zh-CN" sz="9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9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MH_Text_2"/>
          <p:cNvSpPr/>
          <p:nvPr>
            <p:custDataLst>
              <p:tags r:id="rId9"/>
            </p:custDataLst>
          </p:nvPr>
        </p:nvSpPr>
        <p:spPr>
          <a:xfrm>
            <a:off x="4766250" y="2039421"/>
            <a:ext cx="1924210" cy="503343"/>
          </a:xfrm>
          <a:prstGeom prst="rect">
            <a:avLst/>
          </a:prstGeom>
        </p:spPr>
        <p:txBody>
          <a:bodyPr wrap="square" lIns="0" tIns="0" rIns="0" bIns="0" anchor="ctr">
            <a:spAutoFit/>
          </a:bodyPr>
          <a:lstStyle/>
          <a:p>
            <a:pPr lvl="0"/>
            <a:r>
              <a:rPr lang="zh-CN" altLang="en-US" sz="22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22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9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9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MH_Text_3"/>
          <p:cNvSpPr/>
          <p:nvPr>
            <p:custDataLst>
              <p:tags r:id="rId10"/>
            </p:custDataLst>
          </p:nvPr>
        </p:nvSpPr>
        <p:spPr>
          <a:xfrm>
            <a:off x="4766250" y="2759465"/>
            <a:ext cx="1924210" cy="503343"/>
          </a:xfrm>
          <a:prstGeom prst="rect">
            <a:avLst/>
          </a:prstGeom>
        </p:spPr>
        <p:txBody>
          <a:bodyPr wrap="square" lIns="0" tIns="0" rIns="0" bIns="0" anchor="ctr">
            <a:spAutoFit/>
          </a:bodyPr>
          <a:lstStyle/>
          <a:p>
            <a:pPr lvl="0"/>
            <a:r>
              <a:rPr lang="zh-CN" altLang="en-US" sz="22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22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9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SUCCESSFUL PROJECT</a:t>
            </a:r>
            <a:endParaRPr lang="zh-CN" altLang="en-US" sz="9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Text_4"/>
          <p:cNvSpPr/>
          <p:nvPr>
            <p:custDataLst>
              <p:tags r:id="rId11"/>
            </p:custDataLst>
          </p:nvPr>
        </p:nvSpPr>
        <p:spPr>
          <a:xfrm>
            <a:off x="4766250" y="3479509"/>
            <a:ext cx="1924210" cy="503343"/>
          </a:xfrm>
          <a:prstGeom prst="rect">
            <a:avLst/>
          </a:prstGeom>
        </p:spPr>
        <p:txBody>
          <a:bodyPr wrap="square" lIns="0" tIns="0" rIns="0" bIns="0" anchor="ctr">
            <a:spAutoFit/>
          </a:bodyPr>
          <a:lstStyle/>
          <a:p>
            <a:pPr lvl="0"/>
            <a:r>
              <a:rPr lang="zh-CN" altLang="en-US" sz="22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227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9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99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41910165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17"/>
                                        </p:tgtEl>
                                        <p:attrNameLst>
                                          <p:attrName>style.visibility</p:attrName>
                                        </p:attrNameLst>
                                      </p:cBhvr>
                                      <p:to>
                                        <p:strVal val="visible"/>
                                      </p:to>
                                    </p:set>
                                    <p:anim by="(-#ppt_w*2)" calcmode="lin" valueType="num">
                                      <p:cBhvr rctx="PPT">
                                        <p:cTn id="13" dur="500" autoRev="1" fill="hold">
                                          <p:stCondLst>
                                            <p:cond delay="0"/>
                                          </p:stCondLst>
                                        </p:cTn>
                                        <p:tgtEl>
                                          <p:spTgt spid="17"/>
                                        </p:tgtEl>
                                        <p:attrNameLst>
                                          <p:attrName>ppt_w</p:attrName>
                                        </p:attrNameLst>
                                      </p:cBhvr>
                                    </p:anim>
                                    <p:anim by="(#ppt_w*0.50)" calcmode="lin" valueType="num">
                                      <p:cBhvr>
                                        <p:cTn id="14" dur="500" decel="50000" autoRev="1" fill="hold">
                                          <p:stCondLst>
                                            <p:cond delay="0"/>
                                          </p:stCondLst>
                                        </p:cTn>
                                        <p:tgtEl>
                                          <p:spTgt spid="17"/>
                                        </p:tgtEl>
                                        <p:attrNameLst>
                                          <p:attrName>ppt_x</p:attrName>
                                        </p:attrNameLst>
                                      </p:cBhvr>
                                    </p:anim>
                                    <p:anim from="(-#ppt_h/2)" to="(#ppt_y)" calcmode="lin" valueType="num">
                                      <p:cBhvr>
                                        <p:cTn id="15" dur="1000" fill="hold">
                                          <p:stCondLst>
                                            <p:cond delay="0"/>
                                          </p:stCondLst>
                                        </p:cTn>
                                        <p:tgtEl>
                                          <p:spTgt spid="17"/>
                                        </p:tgtEl>
                                        <p:attrNameLst>
                                          <p:attrName>ppt_y</p:attrName>
                                        </p:attrNameLst>
                                      </p:cBhvr>
                                    </p:anim>
                                    <p:animRot by="21600000">
                                      <p:cBhvr>
                                        <p:cTn id="16" dur="1000" fill="hold">
                                          <p:stCondLst>
                                            <p:cond delay="0"/>
                                          </p:stCondLst>
                                        </p:cTn>
                                        <p:tgtEl>
                                          <p:spTgt spid="17"/>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0-#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0-#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0-#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0-#ppt_w/2"/>
                                          </p:val>
                                        </p:tav>
                                        <p:tav tm="100000">
                                          <p:val>
                                            <p:strVal val="#ppt_x"/>
                                          </p:val>
                                        </p:tav>
                                      </p:tavLst>
                                    </p:anim>
                                    <p:anim calcmode="lin" valueType="num">
                                      <p:cBhvr additive="base">
                                        <p:cTn id="5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4" grpId="0" animBg="1"/>
      <p:bldP spid="16" grpId="0" animBg="1"/>
      <p:bldP spid="10" grpId="0" animBg="1"/>
      <p:bldP spid="11" grpId="0"/>
      <p:bldP spid="17" grpId="0"/>
      <p:bldP spid="20"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998440" y="1050199"/>
            <a:ext cx="0" cy="2484774"/>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849339" y="1050199"/>
            <a:ext cx="0" cy="2484774"/>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700240" y="1050199"/>
            <a:ext cx="0" cy="2484774"/>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551140" y="1050199"/>
            <a:ext cx="0" cy="2484774"/>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6" name="矩形 7"/>
          <p:cNvSpPr/>
          <p:nvPr/>
        </p:nvSpPr>
        <p:spPr>
          <a:xfrm>
            <a:off x="1741141" y="3838226"/>
            <a:ext cx="5651500" cy="10265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noFill/>
          <a:ln w="38100"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lIns="0" tIns="45721" rIns="0" bIns="45721" anchor="b"/>
          <a:lstStyle/>
          <a:p>
            <a:pPr algn="just">
              <a:lnSpc>
                <a:spcPct val="120000"/>
              </a:lnSpc>
              <a:defRPr/>
            </a:pPr>
            <a:endParaRPr lang="zh-CN" altLang="en-US" sz="1200" dirty="0">
              <a:solidFill>
                <a:srgbClr val="4D4D4D"/>
              </a:solidFill>
              <a:latin typeface="Impact" panose="020B0806030902050204" pitchFamily="34" charset="0"/>
              <a:ea typeface="微软雅黑" panose="020B0503020204020204" pitchFamily="34" charset="-122"/>
            </a:endParaRPr>
          </a:p>
        </p:txBody>
      </p:sp>
      <p:grpSp>
        <p:nvGrpSpPr>
          <p:cNvPr id="7" name="组合 6"/>
          <p:cNvGrpSpPr/>
          <p:nvPr/>
        </p:nvGrpSpPr>
        <p:grpSpPr>
          <a:xfrm>
            <a:off x="1741140" y="1159751"/>
            <a:ext cx="5759450" cy="368350"/>
            <a:chOff x="1741140" y="1087140"/>
            <a:chExt cx="5759450" cy="368300"/>
          </a:xfrm>
        </p:grpSpPr>
        <p:sp>
          <p:nvSpPr>
            <p:cNvPr id="8" name="文本框 1344"/>
            <p:cNvSpPr txBox="1">
              <a:spLocks noChangeArrowheads="1"/>
            </p:cNvSpPr>
            <p:nvPr/>
          </p:nvSpPr>
          <p:spPr bwMode="auto">
            <a:xfrm>
              <a:off x="6630640" y="1087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100</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grpSp>
          <p:nvGrpSpPr>
            <p:cNvPr id="9" name="组合 8"/>
            <p:cNvGrpSpPr/>
            <p:nvPr/>
          </p:nvGrpSpPr>
          <p:grpSpPr>
            <a:xfrm>
              <a:off x="1741140" y="1131590"/>
              <a:ext cx="4700588" cy="260350"/>
              <a:chOff x="1741140" y="1131590"/>
              <a:chExt cx="4700588" cy="260350"/>
            </a:xfrm>
          </p:grpSpPr>
          <p:sp>
            <p:nvSpPr>
              <p:cNvPr id="10" name="同侧圆角矩形 9"/>
              <p:cNvSpPr/>
              <p:nvPr/>
            </p:nvSpPr>
            <p:spPr>
              <a:xfrm rot="5400000">
                <a:off x="4152553" y="-897235"/>
                <a:ext cx="260350" cy="4318000"/>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11" name="任意多边形 10"/>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A</a:t>
                </a:r>
                <a:endParaRPr lang="zh-CN" altLang="en-US" dirty="0">
                  <a:solidFill>
                    <a:srgbClr val="FFFFFF"/>
                  </a:solidFill>
                  <a:latin typeface="Impact" panose="020B0806030902050204" pitchFamily="34" charset="0"/>
                </a:endParaRPr>
              </a:p>
            </p:txBody>
          </p:sp>
        </p:grpSp>
      </p:grpSp>
      <p:grpSp>
        <p:nvGrpSpPr>
          <p:cNvPr id="12" name="组合 11"/>
          <p:cNvGrpSpPr/>
          <p:nvPr/>
        </p:nvGrpSpPr>
        <p:grpSpPr>
          <a:xfrm>
            <a:off x="1741140" y="1540802"/>
            <a:ext cx="5759450" cy="368350"/>
            <a:chOff x="1741140" y="1468140"/>
            <a:chExt cx="5759450" cy="368300"/>
          </a:xfrm>
        </p:grpSpPr>
        <p:sp>
          <p:nvSpPr>
            <p:cNvPr id="13" name="文本框 367"/>
            <p:cNvSpPr txBox="1">
              <a:spLocks noChangeArrowheads="1"/>
            </p:cNvSpPr>
            <p:nvPr/>
          </p:nvSpPr>
          <p:spPr bwMode="auto">
            <a:xfrm>
              <a:off x="6630640" y="1468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88</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14" name="同侧圆角矩形 13"/>
            <p:cNvSpPr/>
            <p:nvPr/>
          </p:nvSpPr>
          <p:spPr>
            <a:xfrm rot="5400000">
              <a:off x="3864422" y="-224929"/>
              <a:ext cx="260350" cy="374173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15" name="任意多边形 14"/>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B</a:t>
              </a:r>
              <a:endParaRPr lang="zh-CN" altLang="en-US" dirty="0">
                <a:solidFill>
                  <a:srgbClr val="FFFFFF"/>
                </a:solidFill>
                <a:latin typeface="Impact" panose="020B0806030902050204" pitchFamily="34" charset="0"/>
              </a:endParaRPr>
            </a:p>
          </p:txBody>
        </p:sp>
      </p:grpSp>
      <p:grpSp>
        <p:nvGrpSpPr>
          <p:cNvPr id="16" name="组合 15"/>
          <p:cNvGrpSpPr/>
          <p:nvPr/>
        </p:nvGrpSpPr>
        <p:grpSpPr>
          <a:xfrm>
            <a:off x="1741140" y="1921854"/>
            <a:ext cx="5759450" cy="368350"/>
            <a:chOff x="1741140" y="1849140"/>
            <a:chExt cx="5759450" cy="368300"/>
          </a:xfrm>
        </p:grpSpPr>
        <p:sp>
          <p:nvSpPr>
            <p:cNvPr id="17" name="文本框 369"/>
            <p:cNvSpPr txBox="1">
              <a:spLocks noChangeArrowheads="1"/>
            </p:cNvSpPr>
            <p:nvPr/>
          </p:nvSpPr>
          <p:spPr bwMode="auto">
            <a:xfrm>
              <a:off x="6630640" y="1849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75</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18" name="同侧圆角矩形 17"/>
            <p:cNvSpPr/>
            <p:nvPr/>
          </p:nvSpPr>
          <p:spPr>
            <a:xfrm rot="5400000">
              <a:off x="3579466" y="444202"/>
              <a:ext cx="258762" cy="317023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19" name="任意多边形 18"/>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C</a:t>
              </a:r>
              <a:endParaRPr lang="zh-CN" altLang="en-US" dirty="0">
                <a:solidFill>
                  <a:srgbClr val="FFFFFF"/>
                </a:solidFill>
                <a:latin typeface="Impact" panose="020B0806030902050204" pitchFamily="34" charset="0"/>
              </a:endParaRPr>
            </a:p>
          </p:txBody>
        </p:sp>
      </p:grpSp>
      <p:grpSp>
        <p:nvGrpSpPr>
          <p:cNvPr id="20" name="组合 19"/>
          <p:cNvGrpSpPr/>
          <p:nvPr/>
        </p:nvGrpSpPr>
        <p:grpSpPr>
          <a:xfrm>
            <a:off x="1741140" y="2302906"/>
            <a:ext cx="5759450" cy="368350"/>
            <a:chOff x="1741140" y="2230140"/>
            <a:chExt cx="5759450" cy="368300"/>
          </a:xfrm>
        </p:grpSpPr>
        <p:sp>
          <p:nvSpPr>
            <p:cNvPr id="21" name="文本框 371"/>
            <p:cNvSpPr txBox="1">
              <a:spLocks noChangeArrowheads="1"/>
            </p:cNvSpPr>
            <p:nvPr/>
          </p:nvSpPr>
          <p:spPr bwMode="auto">
            <a:xfrm>
              <a:off x="6630640" y="2230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58</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22" name="同侧圆角矩形 21"/>
            <p:cNvSpPr/>
            <p:nvPr/>
          </p:nvSpPr>
          <p:spPr>
            <a:xfrm rot="5400000">
              <a:off x="3262760" y="1145083"/>
              <a:ext cx="258762" cy="2536825"/>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23" name="任意多边形 22"/>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D</a:t>
              </a:r>
              <a:endParaRPr lang="zh-CN" altLang="en-US" dirty="0">
                <a:solidFill>
                  <a:srgbClr val="FFFFFF"/>
                </a:solidFill>
                <a:latin typeface="Impact" panose="020B0806030902050204" pitchFamily="34" charset="0"/>
              </a:endParaRPr>
            </a:p>
          </p:txBody>
        </p:sp>
      </p:grpSp>
      <p:grpSp>
        <p:nvGrpSpPr>
          <p:cNvPr id="24" name="组合 23"/>
          <p:cNvGrpSpPr/>
          <p:nvPr/>
        </p:nvGrpSpPr>
        <p:grpSpPr>
          <a:xfrm>
            <a:off x="1741140" y="2683957"/>
            <a:ext cx="5759450" cy="368350"/>
            <a:chOff x="1741140" y="2611140"/>
            <a:chExt cx="5759450" cy="368300"/>
          </a:xfrm>
        </p:grpSpPr>
        <p:sp>
          <p:nvSpPr>
            <p:cNvPr id="25" name="文本框 373"/>
            <p:cNvSpPr txBox="1">
              <a:spLocks noChangeArrowheads="1"/>
            </p:cNvSpPr>
            <p:nvPr/>
          </p:nvSpPr>
          <p:spPr bwMode="auto">
            <a:xfrm>
              <a:off x="6630640" y="2611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45</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26" name="同侧圆角矩形 25"/>
            <p:cNvSpPr/>
            <p:nvPr/>
          </p:nvSpPr>
          <p:spPr>
            <a:xfrm rot="5400000">
              <a:off x="2929384" y="1861046"/>
              <a:ext cx="258763" cy="1870075"/>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27" name="任意多边形 26"/>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E</a:t>
              </a:r>
              <a:endParaRPr lang="zh-CN" altLang="en-US" dirty="0">
                <a:solidFill>
                  <a:srgbClr val="FFFFFF"/>
                </a:solidFill>
                <a:latin typeface="Impact" panose="020B0806030902050204" pitchFamily="34" charset="0"/>
              </a:endParaRPr>
            </a:p>
          </p:txBody>
        </p:sp>
      </p:grpSp>
      <p:grpSp>
        <p:nvGrpSpPr>
          <p:cNvPr id="28" name="组合 27"/>
          <p:cNvGrpSpPr/>
          <p:nvPr/>
        </p:nvGrpSpPr>
        <p:grpSpPr>
          <a:xfrm>
            <a:off x="1741140" y="3065009"/>
            <a:ext cx="5759450" cy="368350"/>
            <a:chOff x="1741140" y="2992140"/>
            <a:chExt cx="5759450" cy="368300"/>
          </a:xfrm>
        </p:grpSpPr>
        <p:sp>
          <p:nvSpPr>
            <p:cNvPr id="29" name="文本框 375"/>
            <p:cNvSpPr txBox="1">
              <a:spLocks noChangeArrowheads="1"/>
            </p:cNvSpPr>
            <p:nvPr/>
          </p:nvSpPr>
          <p:spPr bwMode="auto">
            <a:xfrm>
              <a:off x="6630640" y="2992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30</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30" name="同侧圆角矩形 29"/>
            <p:cNvSpPr/>
            <p:nvPr/>
          </p:nvSpPr>
          <p:spPr>
            <a:xfrm rot="5400000">
              <a:off x="2657127" y="2558600"/>
              <a:ext cx="258763" cy="1325562"/>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31" name="任意多边形 30"/>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F</a:t>
              </a:r>
              <a:endParaRPr lang="zh-CN" altLang="en-US" dirty="0">
                <a:solidFill>
                  <a:srgbClr val="FFFFFF"/>
                </a:solidFill>
                <a:latin typeface="Impact" panose="020B0806030902050204" pitchFamily="34" charset="0"/>
              </a:endParaRPr>
            </a:p>
          </p:txBody>
        </p:sp>
      </p:grpSp>
      <p:sp>
        <p:nvSpPr>
          <p:cNvPr id="32" name="矩形 31"/>
          <p:cNvSpPr/>
          <p:nvPr/>
        </p:nvSpPr>
        <p:spPr>
          <a:xfrm>
            <a:off x="1691680" y="3960194"/>
            <a:ext cx="5926863" cy="646419"/>
          </a:xfrm>
          <a:prstGeom prst="rect">
            <a:avLst/>
          </a:prstGeom>
        </p:spPr>
        <p:txBody>
          <a:bodyPr wrap="square" lIns="68582" tIns="34291" rIns="68582" bIns="34291">
            <a:spAutoFit/>
          </a:bodyPr>
          <a:lstStyle/>
          <a:p>
            <a:pPr>
              <a:lnSpc>
                <a:spcPts val="1500"/>
              </a:lnSpc>
              <a:spcBef>
                <a:spcPts val="840"/>
              </a:spcBef>
              <a:spcAft>
                <a:spcPts val="840"/>
              </a:spcAft>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灯片编号占位符 32"/>
          <p:cNvSpPr>
            <a:spLocks noGrp="1"/>
          </p:cNvSpPr>
          <p:nvPr>
            <p:ph type="sldNum" sz="quarter" idx="4294967295"/>
          </p:nvPr>
        </p:nvSpPr>
        <p:spPr>
          <a:xfrm>
            <a:off x="7010400" y="4768850"/>
            <a:ext cx="2133600" cy="273050"/>
          </a:xfrm>
          <a:prstGeom prst="rect">
            <a:avLst/>
          </a:prstGeom>
        </p:spPr>
        <p:txBody>
          <a:bodyPr vert="horz" lIns="91442" tIns="45721" rIns="91442" bIns="45721" rtlCol="0" anchor="ctr"/>
          <a:lstStyle/>
          <a:p>
            <a:fld id="{E050F338-EFDA-4F8E-882C-DA95E7E9D7D9}" type="slidenum">
              <a:rPr lang="zh-CN" altLang="en-US" smtClean="0"/>
              <a:pPr/>
              <a:t>20</a:t>
            </a:fld>
            <a:endParaRPr lang="zh-CN" altLang="en-US"/>
          </a:p>
        </p:txBody>
      </p:sp>
    </p:spTree>
    <p:extLst>
      <p:ext uri="{BB962C8B-B14F-4D97-AF65-F5344CB8AC3E}">
        <p14:creationId xmlns:p14="http://schemas.microsoft.com/office/powerpoint/2010/main" val="175596497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1+#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left)">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21"/>
          <p:cNvGrpSpPr/>
          <p:nvPr/>
        </p:nvGrpSpPr>
        <p:grpSpPr>
          <a:xfrm>
            <a:off x="4652973" y="1314424"/>
            <a:ext cx="1496105" cy="1337559"/>
            <a:chOff x="4652983" y="1314017"/>
            <a:chExt cx="1496299" cy="1337146"/>
          </a:xfrm>
        </p:grpSpPr>
        <p:sp>
          <p:nvSpPr>
            <p:cNvPr id="3" name="Ellipse 28"/>
            <p:cNvSpPr/>
            <p:nvPr/>
          </p:nvSpPr>
          <p:spPr>
            <a:xfrm>
              <a:off x="4652983" y="1367502"/>
              <a:ext cx="1283661" cy="1283661"/>
            </a:xfrm>
            <a:prstGeom prst="ellipse">
              <a:avLst/>
            </a:prstGeom>
            <a:solidFill>
              <a:srgbClr val="F7F7F7"/>
            </a:solidFill>
            <a:ln w="76200">
              <a:solidFill>
                <a:schemeClr val="accent1"/>
              </a:solidFill>
            </a:ln>
          </p:spPr>
          <p:txBody>
            <a:bodyPr anchor="ctr" anchorCtr="1"/>
            <a:lstStyle/>
            <a:p>
              <a:pPr>
                <a:defRPr/>
              </a:pPr>
              <a:r>
                <a:rPr lang="zh-CN" altLang="en-US" sz="2400" dirty="0">
                  <a:solidFill>
                    <a:schemeClr val="tx1">
                      <a:lumMod val="50000"/>
                      <a:lumOff val="50000"/>
                    </a:schemeClr>
                  </a:solidFill>
                  <a:latin typeface="+mn-ea"/>
                </a:rPr>
                <a:t>劣势</a:t>
              </a:r>
              <a:endParaRPr lang="fr-FR" sz="2400" dirty="0">
                <a:solidFill>
                  <a:schemeClr val="tx1">
                    <a:lumMod val="50000"/>
                    <a:lumOff val="50000"/>
                  </a:schemeClr>
                </a:solidFill>
                <a:latin typeface="+mn-ea"/>
              </a:endParaRPr>
            </a:p>
          </p:txBody>
        </p:sp>
        <p:sp>
          <p:nvSpPr>
            <p:cNvPr id="4" name="Freeform 95"/>
            <p:cNvSpPr/>
            <p:nvPr/>
          </p:nvSpPr>
          <p:spPr bwMode="auto">
            <a:xfrm>
              <a:off x="5537456" y="1314017"/>
              <a:ext cx="399187"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accent1"/>
            </a:solidFill>
            <a:ln w="38100">
              <a:solidFill>
                <a:srgbClr val="F7F7F7"/>
              </a:solidFill>
              <a:round/>
            </a:ln>
          </p:spPr>
          <p:txBody>
            <a:bodyPr anchor="ctr" anchorCtr="1"/>
            <a:lstStyle/>
            <a:p>
              <a:pPr eaLnBrk="1" hangingPunct="1"/>
              <a:r>
                <a:rPr lang="fr-FR" altLang="zh-CN" sz="2400" dirty="0">
                  <a:solidFill>
                    <a:srgbClr val="F7F7F7"/>
                  </a:solidFill>
                  <a:ea typeface="微软雅黑" panose="020B0503020204020204" pitchFamily="34" charset="-122"/>
                </a:rPr>
                <a:t>W</a:t>
              </a:r>
            </a:p>
          </p:txBody>
        </p:sp>
        <p:sp>
          <p:nvSpPr>
            <p:cNvPr id="5" name="Freeform 185"/>
            <p:cNvSpPr/>
            <p:nvPr/>
          </p:nvSpPr>
          <p:spPr bwMode="auto">
            <a:xfrm flipH="1">
              <a:off x="5737049"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accent1"/>
            </a:solidFill>
            <a:ln w="9525">
              <a:solidFill>
                <a:schemeClr val="accent1"/>
              </a:solidFill>
              <a:round/>
            </a:ln>
          </p:spPr>
          <p:txBody>
            <a:bodyPr/>
            <a:lstStyle/>
            <a:p>
              <a:endParaRPr lang="zh-CN" altLang="en-US"/>
            </a:p>
          </p:txBody>
        </p:sp>
      </p:grpSp>
      <p:grpSp>
        <p:nvGrpSpPr>
          <p:cNvPr id="22" name="组合 16"/>
          <p:cNvGrpSpPr/>
          <p:nvPr/>
        </p:nvGrpSpPr>
        <p:grpSpPr>
          <a:xfrm>
            <a:off x="2915560" y="1314424"/>
            <a:ext cx="1496105" cy="1337559"/>
            <a:chOff x="2915344" y="1314017"/>
            <a:chExt cx="1496299" cy="1337146"/>
          </a:xfrm>
        </p:grpSpPr>
        <p:sp>
          <p:nvSpPr>
            <p:cNvPr id="6" name="Ellipse 28"/>
            <p:cNvSpPr/>
            <p:nvPr/>
          </p:nvSpPr>
          <p:spPr>
            <a:xfrm>
              <a:off x="3126678" y="1367502"/>
              <a:ext cx="1284965" cy="1283661"/>
            </a:xfrm>
            <a:prstGeom prst="ellipse">
              <a:avLst/>
            </a:prstGeom>
            <a:solidFill>
              <a:srgbClr val="F7F7F7"/>
            </a:solidFill>
            <a:ln w="76200">
              <a:solidFill>
                <a:schemeClr val="accent4"/>
              </a:solidFill>
            </a:ln>
          </p:spPr>
          <p:txBody>
            <a:bodyPr anchor="ctr" anchorCtr="1"/>
            <a:lstStyle/>
            <a:p>
              <a:pPr>
                <a:defRPr/>
              </a:pPr>
              <a:r>
                <a:rPr lang="zh-CN" altLang="en-US" sz="2400" dirty="0">
                  <a:solidFill>
                    <a:schemeClr val="accent4"/>
                  </a:solidFill>
                  <a:latin typeface="+mn-ea"/>
                </a:rPr>
                <a:t>优势</a:t>
              </a:r>
              <a:endParaRPr lang="fr-FR" sz="2400" dirty="0">
                <a:solidFill>
                  <a:schemeClr val="accent4"/>
                </a:solidFill>
                <a:latin typeface="+mn-ea"/>
              </a:endParaRPr>
            </a:p>
          </p:txBody>
        </p:sp>
        <p:sp>
          <p:nvSpPr>
            <p:cNvPr id="7" name="Freeform 95"/>
            <p:cNvSpPr/>
            <p:nvPr/>
          </p:nvSpPr>
          <p:spPr bwMode="auto">
            <a:xfrm flipH="1">
              <a:off x="3126678" y="1314017"/>
              <a:ext cx="400491"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accent4"/>
            </a:solidFill>
            <a:ln w="38100">
              <a:solidFill>
                <a:srgbClr val="F7F7F7"/>
              </a:solidFill>
              <a:round/>
            </a:ln>
          </p:spPr>
          <p:txBody>
            <a:bodyPr anchor="ctr" anchorCtr="1"/>
            <a:lstStyle/>
            <a:p>
              <a:pPr eaLnBrk="1" hangingPunct="1"/>
              <a:r>
                <a:rPr lang="fr-FR" altLang="zh-CN" sz="2400" dirty="0">
                  <a:solidFill>
                    <a:srgbClr val="F7F7F7"/>
                  </a:solidFill>
                  <a:ea typeface="微软雅黑" panose="020B0503020204020204" pitchFamily="34" charset="-122"/>
                </a:rPr>
                <a:t>S</a:t>
              </a:r>
            </a:p>
          </p:txBody>
        </p:sp>
        <p:sp>
          <p:nvSpPr>
            <p:cNvPr id="8" name="Freeform 185"/>
            <p:cNvSpPr/>
            <p:nvPr/>
          </p:nvSpPr>
          <p:spPr bwMode="auto">
            <a:xfrm>
              <a:off x="2915344"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accent4"/>
            </a:solidFill>
            <a:ln w="9525">
              <a:solidFill>
                <a:schemeClr val="bg1"/>
              </a:solidFill>
              <a:round/>
            </a:ln>
          </p:spPr>
          <p:txBody>
            <a:bodyPr/>
            <a:lstStyle/>
            <a:p>
              <a:endParaRPr lang="zh-CN" altLang="en-US"/>
            </a:p>
          </p:txBody>
        </p:sp>
      </p:grpSp>
      <p:grpSp>
        <p:nvGrpSpPr>
          <p:cNvPr id="23" name="组合 22"/>
          <p:cNvGrpSpPr/>
          <p:nvPr/>
        </p:nvGrpSpPr>
        <p:grpSpPr>
          <a:xfrm>
            <a:off x="4652973" y="2914275"/>
            <a:ext cx="1496105" cy="1337559"/>
            <a:chOff x="4652983" y="2913375"/>
            <a:chExt cx="1496299" cy="1337146"/>
          </a:xfrm>
        </p:grpSpPr>
        <p:sp>
          <p:nvSpPr>
            <p:cNvPr id="9" name="Ellipse 28"/>
            <p:cNvSpPr/>
            <p:nvPr/>
          </p:nvSpPr>
          <p:spPr>
            <a:xfrm>
              <a:off x="4652983" y="2966860"/>
              <a:ext cx="1283661" cy="1283661"/>
            </a:xfrm>
            <a:prstGeom prst="ellipse">
              <a:avLst/>
            </a:prstGeom>
            <a:solidFill>
              <a:srgbClr val="F7F7F7"/>
            </a:solidFill>
            <a:ln w="76200">
              <a:solidFill>
                <a:schemeClr val="accent2"/>
              </a:solidFill>
            </a:ln>
          </p:spPr>
          <p:txBody>
            <a:bodyPr anchor="ctr" anchorCtr="1"/>
            <a:lstStyle/>
            <a:p>
              <a:pPr>
                <a:defRPr/>
              </a:pPr>
              <a:r>
                <a:rPr lang="zh-CN" altLang="en-US" sz="2400" dirty="0">
                  <a:solidFill>
                    <a:schemeClr val="tx1">
                      <a:lumMod val="50000"/>
                      <a:lumOff val="50000"/>
                    </a:schemeClr>
                  </a:solidFill>
                  <a:latin typeface="+mn-ea"/>
                </a:rPr>
                <a:t>威胁</a:t>
              </a:r>
              <a:endParaRPr lang="fr-FR" sz="2400" dirty="0">
                <a:solidFill>
                  <a:schemeClr val="tx1">
                    <a:lumMod val="50000"/>
                    <a:lumOff val="50000"/>
                  </a:schemeClr>
                </a:solidFill>
                <a:latin typeface="+mn-ea"/>
              </a:endParaRPr>
            </a:p>
          </p:txBody>
        </p:sp>
        <p:sp>
          <p:nvSpPr>
            <p:cNvPr id="10" name="Freeform 95"/>
            <p:cNvSpPr/>
            <p:nvPr/>
          </p:nvSpPr>
          <p:spPr bwMode="auto">
            <a:xfrm>
              <a:off x="5537456" y="2913375"/>
              <a:ext cx="399187" cy="403100"/>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bg1">
                <a:lumMod val="65000"/>
              </a:schemeClr>
            </a:solidFill>
            <a:ln w="38100">
              <a:solidFill>
                <a:srgbClr val="F7F7F7"/>
              </a:solidFill>
              <a:round/>
            </a:ln>
          </p:spPr>
          <p:txBody>
            <a:bodyPr anchor="ctr" anchorCtr="1"/>
            <a:lstStyle/>
            <a:p>
              <a:pPr>
                <a:defRPr/>
              </a:pPr>
              <a:r>
                <a:rPr lang="fr-FR" sz="2400" dirty="0">
                  <a:solidFill>
                    <a:srgbClr val="F7F7F7"/>
                  </a:solidFill>
                </a:rPr>
                <a:t>T</a:t>
              </a:r>
            </a:p>
          </p:txBody>
        </p:sp>
        <p:sp>
          <p:nvSpPr>
            <p:cNvPr id="11" name="Freeform 185"/>
            <p:cNvSpPr/>
            <p:nvPr/>
          </p:nvSpPr>
          <p:spPr bwMode="auto">
            <a:xfrm flipH="1">
              <a:off x="5737049" y="3184718"/>
              <a:ext cx="412233" cy="1024058"/>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accent2"/>
            </a:solidFill>
            <a:ln w="9525">
              <a:solidFill>
                <a:schemeClr val="bg1"/>
              </a:solidFill>
              <a:round/>
            </a:ln>
          </p:spPr>
          <p:txBody>
            <a:bodyPr/>
            <a:lstStyle/>
            <a:p>
              <a:pPr>
                <a:defRPr/>
              </a:pPr>
              <a:endParaRPr lang="fr-FR" sz="500" dirty="0"/>
            </a:p>
          </p:txBody>
        </p:sp>
      </p:grpSp>
      <p:grpSp>
        <p:nvGrpSpPr>
          <p:cNvPr id="24" name="组合 23"/>
          <p:cNvGrpSpPr/>
          <p:nvPr/>
        </p:nvGrpSpPr>
        <p:grpSpPr>
          <a:xfrm>
            <a:off x="2915560" y="2914275"/>
            <a:ext cx="1496105" cy="1337559"/>
            <a:chOff x="2915344" y="2913375"/>
            <a:chExt cx="1496299" cy="1337146"/>
          </a:xfrm>
        </p:grpSpPr>
        <p:sp>
          <p:nvSpPr>
            <p:cNvPr id="12" name="Ellipse 28"/>
            <p:cNvSpPr/>
            <p:nvPr/>
          </p:nvSpPr>
          <p:spPr>
            <a:xfrm>
              <a:off x="3126678" y="2966860"/>
              <a:ext cx="1284965" cy="1283661"/>
            </a:xfrm>
            <a:prstGeom prst="ellipse">
              <a:avLst/>
            </a:prstGeom>
            <a:solidFill>
              <a:srgbClr val="F7F7F7"/>
            </a:solidFill>
            <a:ln w="76200">
              <a:solidFill>
                <a:schemeClr val="accent3"/>
              </a:solidFill>
            </a:ln>
          </p:spPr>
          <p:txBody>
            <a:bodyPr anchor="ctr" anchorCtr="1"/>
            <a:lstStyle/>
            <a:p>
              <a:pPr>
                <a:defRPr/>
              </a:pPr>
              <a:r>
                <a:rPr lang="zh-CN" altLang="en-US" sz="2400" dirty="0">
                  <a:solidFill>
                    <a:schemeClr val="accent3"/>
                  </a:solidFill>
                  <a:latin typeface="+mn-ea"/>
                </a:rPr>
                <a:t>机会</a:t>
              </a:r>
              <a:endParaRPr lang="fr-FR" sz="2400" dirty="0">
                <a:solidFill>
                  <a:schemeClr val="accent3"/>
                </a:solidFill>
                <a:latin typeface="+mn-ea"/>
              </a:endParaRPr>
            </a:p>
          </p:txBody>
        </p:sp>
        <p:sp>
          <p:nvSpPr>
            <p:cNvPr id="13" name="Freeform 95"/>
            <p:cNvSpPr/>
            <p:nvPr/>
          </p:nvSpPr>
          <p:spPr bwMode="auto">
            <a:xfrm flipH="1">
              <a:off x="3126678" y="2913375"/>
              <a:ext cx="400491" cy="403100"/>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accent3"/>
            </a:solidFill>
            <a:ln w="38100">
              <a:solidFill>
                <a:srgbClr val="F7F7F7"/>
              </a:solidFill>
              <a:round/>
            </a:ln>
          </p:spPr>
          <p:txBody>
            <a:bodyPr anchor="ctr" anchorCtr="1"/>
            <a:lstStyle/>
            <a:p>
              <a:pPr>
                <a:defRPr/>
              </a:pPr>
              <a:r>
                <a:rPr lang="fr-FR" sz="2400" dirty="0">
                  <a:solidFill>
                    <a:srgbClr val="F7F7F7"/>
                  </a:solidFill>
                </a:rPr>
                <a:t>O</a:t>
              </a:r>
            </a:p>
          </p:txBody>
        </p:sp>
        <p:sp>
          <p:nvSpPr>
            <p:cNvPr id="14" name="Freeform 185"/>
            <p:cNvSpPr/>
            <p:nvPr/>
          </p:nvSpPr>
          <p:spPr bwMode="auto">
            <a:xfrm>
              <a:off x="2915344" y="3184718"/>
              <a:ext cx="412233" cy="1024058"/>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accent3"/>
            </a:solidFill>
            <a:ln w="9525">
              <a:solidFill>
                <a:schemeClr val="bg1"/>
              </a:solidFill>
              <a:round/>
            </a:ln>
          </p:spPr>
          <p:txBody>
            <a:bodyPr/>
            <a:lstStyle/>
            <a:p>
              <a:pPr>
                <a:defRPr/>
              </a:pPr>
              <a:endParaRPr lang="fr-FR" sz="500" dirty="0"/>
            </a:p>
          </p:txBody>
        </p:sp>
      </p:grpSp>
      <p:cxnSp>
        <p:nvCxnSpPr>
          <p:cNvPr id="15" name="直接连接符 14"/>
          <p:cNvCxnSpPr/>
          <p:nvPr/>
        </p:nvCxnSpPr>
        <p:spPr>
          <a:xfrm>
            <a:off x="2915560" y="2835978"/>
            <a:ext cx="323351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532971" y="1234822"/>
            <a:ext cx="0" cy="321536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115979" y="3224447"/>
            <a:ext cx="1467050" cy="784822"/>
          </a:xfrm>
          <a:prstGeom prst="rect">
            <a:avLst/>
          </a:prstGeom>
          <a:noFill/>
        </p:spPr>
        <p:txBody>
          <a:bodyPr wrap="none" lIns="91431" tIns="45716" rIns="91431" bIns="45716" rtlCol="0">
            <a:spAutoFit/>
          </a:bodyPr>
          <a:lstStyle/>
          <a:p>
            <a:pPr algn="ctr">
              <a:lnSpc>
                <a:spcPct val="150000"/>
              </a:lnSpc>
            </a:pPr>
            <a:r>
              <a:rPr lang="zh-CN" altLang="en-US" sz="1000" dirty="0">
                <a:solidFill>
                  <a:schemeClr val="bg1">
                    <a:lumMod val="50000"/>
                  </a:schemeClr>
                </a:solidFill>
              </a:rPr>
              <a:t>单击此处添加段落文本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单击此处添加段落文本</a:t>
            </a:r>
          </a:p>
          <a:p>
            <a:pPr algn="ctr">
              <a:lnSpc>
                <a:spcPct val="150000"/>
              </a:lnSpc>
            </a:pPr>
            <a:r>
              <a:rPr lang="zh-CN" altLang="en-US" sz="1000" dirty="0">
                <a:solidFill>
                  <a:schemeClr val="bg1">
                    <a:lumMod val="50000"/>
                  </a:schemeClr>
                </a:solidFill>
              </a:rPr>
              <a:t>单击此处添加段落文本</a:t>
            </a:r>
          </a:p>
        </p:txBody>
      </p:sp>
      <p:sp>
        <p:nvSpPr>
          <p:cNvPr id="19" name="TextBox 18"/>
          <p:cNvSpPr txBox="1"/>
          <p:nvPr/>
        </p:nvSpPr>
        <p:spPr>
          <a:xfrm>
            <a:off x="1115979" y="1608260"/>
            <a:ext cx="1467050" cy="784822"/>
          </a:xfrm>
          <a:prstGeom prst="rect">
            <a:avLst/>
          </a:prstGeom>
          <a:noFill/>
        </p:spPr>
        <p:txBody>
          <a:bodyPr wrap="none" lIns="91431" tIns="45716" rIns="91431" bIns="45716" rtlCol="0">
            <a:spAutoFit/>
          </a:bodyPr>
          <a:lstStyle/>
          <a:p>
            <a:pPr algn="ctr">
              <a:lnSpc>
                <a:spcPct val="150000"/>
              </a:lnSpc>
            </a:pPr>
            <a:r>
              <a:rPr lang="zh-CN" altLang="en-US" sz="1000" dirty="0">
                <a:solidFill>
                  <a:schemeClr val="bg1">
                    <a:lumMod val="50000"/>
                  </a:schemeClr>
                </a:solidFill>
              </a:rPr>
              <a:t>单击此处添加段落文本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单击此处添加段落文本</a:t>
            </a:r>
          </a:p>
          <a:p>
            <a:pPr algn="ctr">
              <a:lnSpc>
                <a:spcPct val="150000"/>
              </a:lnSpc>
            </a:pPr>
            <a:r>
              <a:rPr lang="zh-CN" altLang="en-US" sz="1000" dirty="0">
                <a:solidFill>
                  <a:schemeClr val="bg1">
                    <a:lumMod val="50000"/>
                  </a:schemeClr>
                </a:solidFill>
              </a:rPr>
              <a:t>单击此处添加段落文本</a:t>
            </a:r>
          </a:p>
        </p:txBody>
      </p:sp>
      <p:sp>
        <p:nvSpPr>
          <p:cNvPr id="20" name="TextBox 19"/>
          <p:cNvSpPr txBox="1"/>
          <p:nvPr/>
        </p:nvSpPr>
        <p:spPr>
          <a:xfrm>
            <a:off x="6344975" y="1608260"/>
            <a:ext cx="1467050" cy="784822"/>
          </a:xfrm>
          <a:prstGeom prst="rect">
            <a:avLst/>
          </a:prstGeom>
          <a:noFill/>
        </p:spPr>
        <p:txBody>
          <a:bodyPr wrap="none" lIns="91431" tIns="45716" rIns="91431" bIns="45716" rtlCol="0">
            <a:spAutoFit/>
          </a:bodyPr>
          <a:lstStyle/>
          <a:p>
            <a:pPr algn="ctr">
              <a:lnSpc>
                <a:spcPct val="150000"/>
              </a:lnSpc>
            </a:pPr>
            <a:r>
              <a:rPr lang="zh-CN" altLang="en-US" sz="1000" dirty="0">
                <a:solidFill>
                  <a:schemeClr val="bg1">
                    <a:lumMod val="50000"/>
                  </a:schemeClr>
                </a:solidFill>
              </a:rPr>
              <a:t>单击此处添加段落文本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单击此处添加段落文本</a:t>
            </a:r>
          </a:p>
          <a:p>
            <a:pPr algn="ctr">
              <a:lnSpc>
                <a:spcPct val="150000"/>
              </a:lnSpc>
            </a:pPr>
            <a:r>
              <a:rPr lang="zh-CN" altLang="en-US" sz="1000" dirty="0">
                <a:solidFill>
                  <a:schemeClr val="bg1">
                    <a:lumMod val="50000"/>
                  </a:schemeClr>
                </a:solidFill>
              </a:rPr>
              <a:t>单击此处添加段落文本</a:t>
            </a:r>
          </a:p>
        </p:txBody>
      </p:sp>
      <p:sp>
        <p:nvSpPr>
          <p:cNvPr id="21" name="TextBox 20"/>
          <p:cNvSpPr txBox="1"/>
          <p:nvPr/>
        </p:nvSpPr>
        <p:spPr>
          <a:xfrm>
            <a:off x="6344975" y="3224447"/>
            <a:ext cx="1467050" cy="784822"/>
          </a:xfrm>
          <a:prstGeom prst="rect">
            <a:avLst/>
          </a:prstGeom>
          <a:noFill/>
        </p:spPr>
        <p:txBody>
          <a:bodyPr wrap="none" lIns="91431" tIns="45716" rIns="91431" bIns="45716" rtlCol="0">
            <a:spAutoFit/>
          </a:bodyPr>
          <a:lstStyle/>
          <a:p>
            <a:pPr algn="ctr">
              <a:lnSpc>
                <a:spcPct val="150000"/>
              </a:lnSpc>
            </a:pPr>
            <a:r>
              <a:rPr lang="zh-CN" altLang="en-US" sz="1000" dirty="0">
                <a:solidFill>
                  <a:schemeClr val="bg1">
                    <a:lumMod val="50000"/>
                  </a:schemeClr>
                </a:solidFill>
              </a:rPr>
              <a:t>单击此处添加段落文本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单击此处添加段落文本</a:t>
            </a:r>
          </a:p>
          <a:p>
            <a:pPr algn="ctr">
              <a:lnSpc>
                <a:spcPct val="150000"/>
              </a:lnSpc>
            </a:pPr>
            <a:r>
              <a:rPr lang="zh-CN" altLang="en-US" sz="1000" dirty="0">
                <a:solidFill>
                  <a:schemeClr val="bg1">
                    <a:lumMod val="50000"/>
                  </a:schemeClr>
                </a:solidFill>
              </a:rPr>
              <a:t>单击此处添加段落文本</a:t>
            </a:r>
          </a:p>
        </p:txBody>
      </p:sp>
    </p:spTree>
    <p:extLst>
      <p:ext uri="{BB962C8B-B14F-4D97-AF65-F5344CB8AC3E}">
        <p14:creationId xmlns:p14="http://schemas.microsoft.com/office/powerpoint/2010/main" val="74600342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par>
                          <p:cTn id="11" fill="hold">
                            <p:stCondLst>
                              <p:cond delay="500"/>
                            </p:stCondLst>
                            <p:childTnLst>
                              <p:par>
                                <p:cTn id="12" presetID="2" presetClass="entr" presetSubtype="12"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1+#ppt_h/2"/>
                                          </p:val>
                                        </p:tav>
                                        <p:tav tm="100000">
                                          <p:val>
                                            <p:strVal val="#ppt_y"/>
                                          </p:val>
                                        </p:tav>
                                      </p:tavLst>
                                    </p:anim>
                                  </p:childTnLst>
                                </p:cTn>
                              </p:par>
                              <p:par>
                                <p:cTn id="16" presetID="2" presetClass="entr" presetSubtype="9"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0-#ppt_w/2"/>
                                          </p:val>
                                        </p:tav>
                                        <p:tav tm="100000">
                                          <p:val>
                                            <p:strVal val="#ppt_x"/>
                                          </p:val>
                                        </p:tav>
                                      </p:tavLst>
                                    </p:anim>
                                    <p:anim calcmode="lin" valueType="num">
                                      <p:cBhvr additive="base">
                                        <p:cTn id="19" dur="500" fill="hold"/>
                                        <p:tgtEl>
                                          <p:spTgt spid="22"/>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1+#ppt_w/2"/>
                                          </p:val>
                                        </p:tav>
                                        <p:tav tm="100000">
                                          <p:val>
                                            <p:strVal val="#ppt_x"/>
                                          </p:val>
                                        </p:tav>
                                      </p:tavLst>
                                    </p:anim>
                                    <p:anim calcmode="lin" valueType="num">
                                      <p:cBhvr additive="base">
                                        <p:cTn id="23" dur="500" fill="hold"/>
                                        <p:tgtEl>
                                          <p:spTgt spid="17"/>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1+#ppt_w/2"/>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2" presetClass="entr" presetSubtype="2"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E18753D8-7323-4AA1-BC1D-3CC6591B43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
            <a:ext cx="9144000" cy="5145024"/>
          </a:xfrm>
          <a:prstGeom prst="rect">
            <a:avLst/>
          </a:prstGeom>
        </p:spPr>
      </p:pic>
      <p:sp>
        <p:nvSpPr>
          <p:cNvPr id="5" name="Rectangle 18">
            <a:extLst>
              <a:ext uri="{FF2B5EF4-FFF2-40B4-BE49-F238E27FC236}">
                <a16:creationId xmlns:a16="http://schemas.microsoft.com/office/drawing/2014/main" id="{0D4AA8C8-543B-4EB9-92F8-9678F5F405E3}"/>
              </a:ext>
            </a:extLst>
          </p:cNvPr>
          <p:cNvSpPr>
            <a:spLocks noChangeArrowheads="1"/>
          </p:cNvSpPr>
          <p:nvPr/>
        </p:nvSpPr>
        <p:spPr bwMode="auto">
          <a:xfrm>
            <a:off x="346506" y="2274514"/>
            <a:ext cx="468076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演讲完毕 谢谢观看</a:t>
            </a:r>
            <a:endPar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endParaRPr>
          </a:p>
        </p:txBody>
      </p:sp>
      <p:sp>
        <p:nvSpPr>
          <p:cNvPr id="6" name="Rectangle 20">
            <a:extLst>
              <a:ext uri="{FF2B5EF4-FFF2-40B4-BE49-F238E27FC236}">
                <a16:creationId xmlns:a16="http://schemas.microsoft.com/office/drawing/2014/main" id="{BC46AA77-2A1E-4C1D-A533-9018F0FA271B}"/>
              </a:ext>
            </a:extLst>
          </p:cNvPr>
          <p:cNvSpPr>
            <a:spLocks noChangeArrowheads="1"/>
          </p:cNvSpPr>
          <p:nvPr/>
        </p:nvSpPr>
        <p:spPr bwMode="auto">
          <a:xfrm>
            <a:off x="241692" y="3058875"/>
            <a:ext cx="486215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itchFamily="34" charset="0"/>
              <a:buNone/>
            </a:pPr>
            <a:r>
              <a:rPr lang="en-US" altLang="zh-CN" sz="800" dirty="0">
                <a:solidFill>
                  <a:schemeClr val="tx1">
                    <a:lumMod val="75000"/>
                    <a:lumOff val="25000"/>
                  </a:schemeClr>
                </a:solidFill>
                <a:latin typeface="Arial" pitchFamily="34" charset="0"/>
                <a:cs typeface="Arial" pitchFamily="34" charset="0"/>
              </a:rPr>
              <a:t>We have many PowerPoint </a:t>
            </a:r>
            <a:r>
              <a:rPr lang="zh-CN" altLang="en-US" sz="800" dirty="0">
                <a:solidFill>
                  <a:schemeClr val="tx1">
                    <a:lumMod val="75000"/>
                    <a:lumOff val="25000"/>
                  </a:schemeClr>
                </a:solidFill>
                <a:latin typeface="Arial" pitchFamily="34" charset="0"/>
                <a:cs typeface="Arial" pitchFamily="34" charset="0"/>
              </a:rPr>
              <a:t>templates</a:t>
            </a:r>
            <a:r>
              <a:rPr lang="en-US" altLang="zh-CN" sz="800" dirty="0">
                <a:solidFill>
                  <a:schemeClr val="tx1">
                    <a:lumMod val="75000"/>
                    <a:lumOff val="25000"/>
                  </a:schemeClr>
                </a:solidFill>
                <a:latin typeface="Arial" pitchFamily="34" charset="0"/>
                <a:cs typeface="Arial" pitchFamily="34" charset="0"/>
              </a:rPr>
              <a:t> that has been specifically designed to help anyone that is stepping into the world of PowerPoint for the very first time.</a:t>
            </a:r>
            <a:endParaRPr lang="zh-CN" altLang="en-US" sz="800" dirty="0">
              <a:solidFill>
                <a:schemeClr val="tx1">
                  <a:lumMod val="75000"/>
                  <a:lumOff val="25000"/>
                </a:schemeClr>
              </a:solidFill>
              <a:latin typeface="Arial" pitchFamily="34" charset="0"/>
              <a:cs typeface="Arial" pitchFamily="34" charset="0"/>
            </a:endParaRPr>
          </a:p>
        </p:txBody>
      </p:sp>
      <p:sp>
        <p:nvSpPr>
          <p:cNvPr id="8" name="Rectangle 18">
            <a:extLst>
              <a:ext uri="{FF2B5EF4-FFF2-40B4-BE49-F238E27FC236}">
                <a16:creationId xmlns:a16="http://schemas.microsoft.com/office/drawing/2014/main" id="{5EF60491-073D-4B75-A0BB-5FD3F52FC0AD}"/>
              </a:ext>
            </a:extLst>
          </p:cNvPr>
          <p:cNvSpPr>
            <a:spLocks noChangeArrowheads="1"/>
          </p:cNvSpPr>
          <p:nvPr/>
        </p:nvSpPr>
        <p:spPr bwMode="auto">
          <a:xfrm>
            <a:off x="1885872" y="1133674"/>
            <a:ext cx="154208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7200" dirty="0" smtClean="0">
                <a:solidFill>
                  <a:schemeClr val="tx1">
                    <a:lumMod val="75000"/>
                    <a:lumOff val="25000"/>
                  </a:schemeClr>
                </a:solidFill>
                <a:latin typeface="Agency FB" panose="020B0503020202020204" pitchFamily="34" charset="0"/>
                <a:ea typeface="微软雅黑" panose="020B0503020204020204" pitchFamily="34" charset="-122"/>
                <a:cs typeface="宋体" pitchFamily="2" charset="-122"/>
              </a:rPr>
              <a:t>2039</a:t>
            </a:r>
            <a:endParaRPr lang="en-US" altLang="zh-CN" sz="7200" dirty="0">
              <a:solidFill>
                <a:schemeClr val="tx1">
                  <a:lumMod val="75000"/>
                  <a:lumOff val="25000"/>
                </a:schemeClr>
              </a:solidFill>
              <a:latin typeface="Agency FB" panose="020B0503020202020204" pitchFamily="34" charset="0"/>
              <a:ea typeface="微软雅黑" panose="020B0503020204020204" pitchFamily="34" charset="-122"/>
              <a:cs typeface="宋体" pitchFamily="2" charset="-122"/>
            </a:endParaRPr>
          </a:p>
        </p:txBody>
      </p:sp>
    </p:spTree>
    <p:extLst>
      <p:ext uri="{BB962C8B-B14F-4D97-AF65-F5344CB8AC3E}">
        <p14:creationId xmlns:p14="http://schemas.microsoft.com/office/powerpoint/2010/main" val="2652750413"/>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56" presetClass="entr" presetSubtype="0" fill="hold" grpId="0" nodeType="afterEffect">
                                  <p:stCondLst>
                                    <p:cond delay="0"/>
                                  </p:stCondLst>
                                  <p:iterate type="lt">
                                    <p:tmPct val="6667"/>
                                  </p:iterate>
                                  <p:childTnLst>
                                    <p:set>
                                      <p:cBhvr>
                                        <p:cTn id="12" dur="1" fill="hold">
                                          <p:stCondLst>
                                            <p:cond delay="0"/>
                                          </p:stCondLst>
                                        </p:cTn>
                                        <p:tgtEl>
                                          <p:spTgt spid="8"/>
                                        </p:tgtEl>
                                        <p:attrNameLst>
                                          <p:attrName>style.visibility</p:attrName>
                                        </p:attrNameLst>
                                      </p:cBhvr>
                                      <p:to>
                                        <p:strVal val="visible"/>
                                      </p:to>
                                    </p:set>
                                    <p:anim by="(-#ppt_w*2)" calcmode="lin" valueType="num">
                                      <p:cBhvr rctx="PPT">
                                        <p:cTn id="13" dur="375" autoRev="1" fill="hold">
                                          <p:stCondLst>
                                            <p:cond delay="0"/>
                                          </p:stCondLst>
                                        </p:cTn>
                                        <p:tgtEl>
                                          <p:spTgt spid="8"/>
                                        </p:tgtEl>
                                        <p:attrNameLst>
                                          <p:attrName>ppt_w</p:attrName>
                                        </p:attrNameLst>
                                      </p:cBhvr>
                                    </p:anim>
                                    <p:anim by="(#ppt_w*0.50)" calcmode="lin" valueType="num">
                                      <p:cBhvr>
                                        <p:cTn id="14" dur="375" decel="50000" autoRev="1" fill="hold">
                                          <p:stCondLst>
                                            <p:cond delay="0"/>
                                          </p:stCondLst>
                                        </p:cTn>
                                        <p:tgtEl>
                                          <p:spTgt spid="8"/>
                                        </p:tgtEl>
                                        <p:attrNameLst>
                                          <p:attrName>ppt_x</p:attrName>
                                        </p:attrNameLst>
                                      </p:cBhvr>
                                    </p:anim>
                                    <p:anim from="(-#ppt_h/2)" to="(#ppt_y)" calcmode="lin" valueType="num">
                                      <p:cBhvr>
                                        <p:cTn id="15" dur="750" fill="hold">
                                          <p:stCondLst>
                                            <p:cond delay="0"/>
                                          </p:stCondLst>
                                        </p:cTn>
                                        <p:tgtEl>
                                          <p:spTgt spid="8"/>
                                        </p:tgtEl>
                                        <p:attrNameLst>
                                          <p:attrName>ppt_y</p:attrName>
                                        </p:attrNameLst>
                                      </p:cBhvr>
                                    </p:anim>
                                    <p:animRot by="21600000">
                                      <p:cBhvr>
                                        <p:cTn id="16" dur="750" fill="hold">
                                          <p:stCondLst>
                                            <p:cond delay="0"/>
                                          </p:stCondLst>
                                        </p:cTn>
                                        <p:tgtEl>
                                          <p:spTgt spid="8"/>
                                        </p:tgtEl>
                                        <p:attrNameLst>
                                          <p:attrName>r</p:attrName>
                                        </p:attrNameLst>
                                      </p:cBhvr>
                                    </p:animRot>
                                  </p:childTnLst>
                                </p:cTn>
                              </p:par>
                            </p:childTnLst>
                          </p:cTn>
                        </p:par>
                        <p:par>
                          <p:cTn id="17" fill="hold">
                            <p:stCondLst>
                              <p:cond delay="1900"/>
                            </p:stCondLst>
                            <p:childTnLst>
                              <p:par>
                                <p:cTn id="18" presetID="53" presetClass="entr" presetSubtype="16" fill="hold" grpId="0" nodeType="afterEffect">
                                  <p:stCondLst>
                                    <p:cond delay="0"/>
                                  </p:stCondLst>
                                  <p:iterate type="wd">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50"/>
                            </p:stCondLst>
                            <p:childTnLst>
                              <p:par>
                                <p:cTn id="24" presetID="42"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750"/>
                                        <p:tgtEl>
                                          <p:spTgt spid="6"/>
                                        </p:tgtEl>
                                      </p:cBhvr>
                                    </p:animEffect>
                                    <p:anim calcmode="lin" valueType="num">
                                      <p:cBhvr>
                                        <p:cTn id="27" dur="750" fill="hold"/>
                                        <p:tgtEl>
                                          <p:spTgt spid="6"/>
                                        </p:tgtEl>
                                        <p:attrNameLst>
                                          <p:attrName>ppt_x</p:attrName>
                                        </p:attrNameLst>
                                      </p:cBhvr>
                                      <p:tavLst>
                                        <p:tav tm="0">
                                          <p:val>
                                            <p:strVal val="#ppt_x"/>
                                          </p:val>
                                        </p:tav>
                                        <p:tav tm="100000">
                                          <p:val>
                                            <p:strVal val="#ppt_x"/>
                                          </p:val>
                                        </p:tav>
                                      </p:tavLst>
                                    </p:anim>
                                    <p:anim calcmode="lin" valueType="num">
                                      <p:cBhvr>
                                        <p:cTn id="28"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0033A06E-BAC8-4A42-9113-6A0CF0D166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
            <a:ext cx="9144000" cy="5145024"/>
          </a:xfrm>
          <a:prstGeom prst="rect">
            <a:avLst/>
          </a:prstGeom>
        </p:spPr>
      </p:pic>
      <p:sp>
        <p:nvSpPr>
          <p:cNvPr id="10" name="矩形 9"/>
          <p:cNvSpPr/>
          <p:nvPr/>
        </p:nvSpPr>
        <p:spPr>
          <a:xfrm>
            <a:off x="3477929" y="3007559"/>
            <a:ext cx="2264344" cy="437684"/>
          </a:xfrm>
          <a:prstGeom prst="rect">
            <a:avLst/>
          </a:prstGeom>
        </p:spPr>
        <p:txBody>
          <a:bodyPr wrap="square" lIns="0" tIns="0" rIns="0" bIns="0">
            <a:spAutoFit/>
          </a:bodyPr>
          <a:lstStyle/>
          <a:p>
            <a:r>
              <a:rPr lang="zh-CN" altLang="en-US" sz="2844"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11" name="TextBox 11"/>
          <p:cNvSpPr txBox="1"/>
          <p:nvPr/>
        </p:nvSpPr>
        <p:spPr>
          <a:xfrm>
            <a:off x="3415727" y="3603712"/>
            <a:ext cx="1115690" cy="212687"/>
          </a:xfrm>
          <a:prstGeom prst="rect">
            <a:avLst/>
          </a:prstGeom>
          <a:noFill/>
        </p:spPr>
        <p:txBody>
          <a:bodyPr wrap="none" rtlCol="0">
            <a:spAutoFit/>
          </a:bodyPr>
          <a:lstStyle/>
          <a:p>
            <a:pPr marL="121902" lvl="1" indent="-121902">
              <a:buFont typeface="Arial" panose="020B0604020202020204" pitchFamily="34" charset="0"/>
              <a:buChar char="•"/>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633503" y="3603712"/>
            <a:ext cx="1115690" cy="212687"/>
          </a:xfrm>
          <a:prstGeom prst="rect">
            <a:avLst/>
          </a:prstGeom>
          <a:noFill/>
        </p:spPr>
        <p:txBody>
          <a:bodyPr wrap="none" rtlCol="0">
            <a:spAutoFit/>
          </a:bodyPr>
          <a:lstStyle/>
          <a:p>
            <a:pPr marL="121902" lvl="1" indent="-121902">
              <a:buFont typeface="Arial" panose="020B0604020202020204" pitchFamily="34" charset="0"/>
              <a:buChar char="•"/>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3415727" y="3797715"/>
            <a:ext cx="1115690" cy="212687"/>
          </a:xfrm>
          <a:prstGeom prst="rect">
            <a:avLst/>
          </a:prstGeom>
          <a:noFill/>
        </p:spPr>
        <p:txBody>
          <a:bodyPr wrap="none" rtlCol="0">
            <a:spAutoFit/>
          </a:bodyPr>
          <a:lstStyle/>
          <a:p>
            <a:pPr marL="121902" lvl="1" indent="-121902">
              <a:buFont typeface="Arial" panose="020B0604020202020204" pitchFamily="34" charset="0"/>
              <a:buChar char="•"/>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4633503" y="3797715"/>
            <a:ext cx="1115690" cy="212687"/>
          </a:xfrm>
          <a:prstGeom prst="rect">
            <a:avLst/>
          </a:prstGeom>
          <a:noFill/>
        </p:spPr>
        <p:txBody>
          <a:bodyPr wrap="none" rtlCol="0">
            <a:spAutoFit/>
          </a:bodyPr>
          <a:lstStyle/>
          <a:p>
            <a:pPr marL="121902" lvl="1" indent="-121902">
              <a:buFont typeface="Arial" panose="020B0604020202020204" pitchFamily="34" charset="0"/>
              <a:buChar char="•"/>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16"/>
          <p:cNvSpPr/>
          <p:nvPr/>
        </p:nvSpPr>
        <p:spPr>
          <a:xfrm>
            <a:off x="-1161877" y="1650467"/>
            <a:ext cx="10762527" cy="1061644"/>
          </a:xfrm>
          <a:custGeom>
            <a:avLst/>
            <a:gdLst>
              <a:gd name="connsiteX0" fmla="*/ 0 w 9575800"/>
              <a:gd name="connsiteY0" fmla="*/ 144875 h 764207"/>
              <a:gd name="connsiteX1" fmla="*/ 1642534 w 9575800"/>
              <a:gd name="connsiteY1" fmla="*/ 762942 h 764207"/>
              <a:gd name="connsiteX2" fmla="*/ 3242734 w 9575800"/>
              <a:gd name="connsiteY2" fmla="*/ 942 h 764207"/>
              <a:gd name="connsiteX3" fmla="*/ 5003800 w 9575800"/>
              <a:gd name="connsiteY3" fmla="*/ 593608 h 764207"/>
              <a:gd name="connsiteX4" fmla="*/ 6629400 w 9575800"/>
              <a:gd name="connsiteY4" fmla="*/ 34808 h 764207"/>
              <a:gd name="connsiteX5" fmla="*/ 8111067 w 9575800"/>
              <a:gd name="connsiteY5" fmla="*/ 627475 h 764207"/>
              <a:gd name="connsiteX6" fmla="*/ 9575800 w 9575800"/>
              <a:gd name="connsiteY6" fmla="*/ 34808 h 764207"/>
              <a:gd name="connsiteX7" fmla="*/ 9575800 w 9575800"/>
              <a:gd name="connsiteY7" fmla="*/ 34808 h 764207"/>
              <a:gd name="connsiteX0" fmla="*/ 0 w 9575800"/>
              <a:gd name="connsiteY0" fmla="*/ 144875 h 763062"/>
              <a:gd name="connsiteX1" fmla="*/ 1642534 w 9575800"/>
              <a:gd name="connsiteY1" fmla="*/ 762942 h 763062"/>
              <a:gd name="connsiteX2" fmla="*/ 3242734 w 9575800"/>
              <a:gd name="connsiteY2" fmla="*/ 942 h 763062"/>
              <a:gd name="connsiteX3" fmla="*/ 5003800 w 9575800"/>
              <a:gd name="connsiteY3" fmla="*/ 593608 h 763062"/>
              <a:gd name="connsiteX4" fmla="*/ 6629400 w 9575800"/>
              <a:gd name="connsiteY4" fmla="*/ 34808 h 763062"/>
              <a:gd name="connsiteX5" fmla="*/ 8111067 w 9575800"/>
              <a:gd name="connsiteY5" fmla="*/ 627475 h 763062"/>
              <a:gd name="connsiteX6" fmla="*/ 9575800 w 9575800"/>
              <a:gd name="connsiteY6" fmla="*/ 34808 h 763062"/>
              <a:gd name="connsiteX7" fmla="*/ 9575800 w 9575800"/>
              <a:gd name="connsiteY7" fmla="*/ 34808 h 763062"/>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111067 w 9575800"/>
              <a:gd name="connsiteY5" fmla="*/ 626608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144934 w 9575800"/>
              <a:gd name="connsiteY5" fmla="*/ 736674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144934 w 9575800"/>
              <a:gd name="connsiteY5" fmla="*/ 736674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246534 w 9575800"/>
              <a:gd name="connsiteY5" fmla="*/ 728207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246534 w 9575800"/>
              <a:gd name="connsiteY5" fmla="*/ 728207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553200 w 9575800"/>
              <a:gd name="connsiteY4" fmla="*/ 33941 h 762195"/>
              <a:gd name="connsiteX5" fmla="*/ 8246534 w 9575800"/>
              <a:gd name="connsiteY5" fmla="*/ 728207 h 762195"/>
              <a:gd name="connsiteX6" fmla="*/ 9575800 w 9575800"/>
              <a:gd name="connsiteY6" fmla="*/ 33941 h 762195"/>
              <a:gd name="connsiteX7" fmla="*/ 9575800 w 9575800"/>
              <a:gd name="connsiteY7" fmla="*/ 33941 h 762195"/>
              <a:gd name="connsiteX0" fmla="*/ 0 w 9575800"/>
              <a:gd name="connsiteY0" fmla="*/ 144008 h 763340"/>
              <a:gd name="connsiteX1" fmla="*/ 1642534 w 9575800"/>
              <a:gd name="connsiteY1" fmla="*/ 762075 h 763340"/>
              <a:gd name="connsiteX2" fmla="*/ 3285067 w 9575800"/>
              <a:gd name="connsiteY2" fmla="*/ 75 h 763340"/>
              <a:gd name="connsiteX3" fmla="*/ 4995333 w 9575800"/>
              <a:gd name="connsiteY3" fmla="*/ 711275 h 763340"/>
              <a:gd name="connsiteX4" fmla="*/ 6553200 w 9575800"/>
              <a:gd name="connsiteY4" fmla="*/ 33941 h 763340"/>
              <a:gd name="connsiteX5" fmla="*/ 8246534 w 9575800"/>
              <a:gd name="connsiteY5" fmla="*/ 728207 h 763340"/>
              <a:gd name="connsiteX6" fmla="*/ 9575800 w 9575800"/>
              <a:gd name="connsiteY6" fmla="*/ 33941 h 763340"/>
              <a:gd name="connsiteX7" fmla="*/ 9575800 w 9575800"/>
              <a:gd name="connsiteY7" fmla="*/ 33941 h 763340"/>
              <a:gd name="connsiteX0" fmla="*/ 0 w 9575800"/>
              <a:gd name="connsiteY0" fmla="*/ 144008 h 763340"/>
              <a:gd name="connsiteX1" fmla="*/ 1642534 w 9575800"/>
              <a:gd name="connsiteY1" fmla="*/ 762075 h 763340"/>
              <a:gd name="connsiteX2" fmla="*/ 3285067 w 9575800"/>
              <a:gd name="connsiteY2" fmla="*/ 75 h 763340"/>
              <a:gd name="connsiteX3" fmla="*/ 4910667 w 9575800"/>
              <a:gd name="connsiteY3" fmla="*/ 711275 h 763340"/>
              <a:gd name="connsiteX4" fmla="*/ 6553200 w 9575800"/>
              <a:gd name="connsiteY4" fmla="*/ 33941 h 763340"/>
              <a:gd name="connsiteX5" fmla="*/ 8246534 w 9575800"/>
              <a:gd name="connsiteY5" fmla="*/ 728207 h 763340"/>
              <a:gd name="connsiteX6" fmla="*/ 9575800 w 9575800"/>
              <a:gd name="connsiteY6" fmla="*/ 33941 h 763340"/>
              <a:gd name="connsiteX7" fmla="*/ 9575800 w 9575800"/>
              <a:gd name="connsiteY7" fmla="*/ 33941 h 763340"/>
              <a:gd name="connsiteX0" fmla="*/ 0 w 9575800"/>
              <a:gd name="connsiteY0" fmla="*/ 144007 h 763339"/>
              <a:gd name="connsiteX1" fmla="*/ 1642534 w 9575800"/>
              <a:gd name="connsiteY1" fmla="*/ 762074 h 763339"/>
              <a:gd name="connsiteX2" fmla="*/ 3285067 w 9575800"/>
              <a:gd name="connsiteY2" fmla="*/ 74 h 763339"/>
              <a:gd name="connsiteX3" fmla="*/ 4910667 w 9575800"/>
              <a:gd name="connsiteY3" fmla="*/ 711274 h 763339"/>
              <a:gd name="connsiteX4" fmla="*/ 6553200 w 9575800"/>
              <a:gd name="connsiteY4" fmla="*/ 33940 h 763339"/>
              <a:gd name="connsiteX5" fmla="*/ 8246534 w 9575800"/>
              <a:gd name="connsiteY5" fmla="*/ 728206 h 763339"/>
              <a:gd name="connsiteX6" fmla="*/ 9575800 w 9575800"/>
              <a:gd name="connsiteY6" fmla="*/ 33940 h 763339"/>
              <a:gd name="connsiteX7" fmla="*/ 9575800 w 9575800"/>
              <a:gd name="connsiteY7" fmla="*/ 33940 h 763339"/>
              <a:gd name="connsiteX0" fmla="*/ 0 w 10570076"/>
              <a:gd name="connsiteY0" fmla="*/ 288727 h 908059"/>
              <a:gd name="connsiteX1" fmla="*/ 1642534 w 10570076"/>
              <a:gd name="connsiteY1" fmla="*/ 906794 h 908059"/>
              <a:gd name="connsiteX2" fmla="*/ 3285067 w 10570076"/>
              <a:gd name="connsiteY2" fmla="*/ 144794 h 908059"/>
              <a:gd name="connsiteX3" fmla="*/ 4910667 w 10570076"/>
              <a:gd name="connsiteY3" fmla="*/ 855994 h 908059"/>
              <a:gd name="connsiteX4" fmla="*/ 6553200 w 10570076"/>
              <a:gd name="connsiteY4" fmla="*/ 178660 h 908059"/>
              <a:gd name="connsiteX5" fmla="*/ 8246534 w 10570076"/>
              <a:gd name="connsiteY5" fmla="*/ 872926 h 908059"/>
              <a:gd name="connsiteX6" fmla="*/ 9575800 w 10570076"/>
              <a:gd name="connsiteY6" fmla="*/ 178660 h 908059"/>
              <a:gd name="connsiteX7" fmla="*/ 10570076 w 10570076"/>
              <a:gd name="connsiteY7" fmla="*/ 0 h 908059"/>
              <a:gd name="connsiteX0" fmla="*/ 0 w 10570076"/>
              <a:gd name="connsiteY0" fmla="*/ 288727 h 908059"/>
              <a:gd name="connsiteX1" fmla="*/ 1642534 w 10570076"/>
              <a:gd name="connsiteY1" fmla="*/ 906794 h 908059"/>
              <a:gd name="connsiteX2" fmla="*/ 3285067 w 10570076"/>
              <a:gd name="connsiteY2" fmla="*/ 144794 h 908059"/>
              <a:gd name="connsiteX3" fmla="*/ 4910667 w 10570076"/>
              <a:gd name="connsiteY3" fmla="*/ 855994 h 908059"/>
              <a:gd name="connsiteX4" fmla="*/ 6553200 w 10570076"/>
              <a:gd name="connsiteY4" fmla="*/ 178660 h 908059"/>
              <a:gd name="connsiteX5" fmla="*/ 8246534 w 10570076"/>
              <a:gd name="connsiteY5" fmla="*/ 872926 h 908059"/>
              <a:gd name="connsiteX6" fmla="*/ 9575800 w 10570076"/>
              <a:gd name="connsiteY6" fmla="*/ 178660 h 908059"/>
              <a:gd name="connsiteX7" fmla="*/ 10570076 w 10570076"/>
              <a:gd name="connsiteY7" fmla="*/ 0 h 908059"/>
              <a:gd name="connsiteX0" fmla="*/ 0 w 11498939"/>
              <a:gd name="connsiteY0" fmla="*/ 144007 h 786206"/>
              <a:gd name="connsiteX1" fmla="*/ 1642534 w 11498939"/>
              <a:gd name="connsiteY1" fmla="*/ 762074 h 786206"/>
              <a:gd name="connsiteX2" fmla="*/ 3285067 w 11498939"/>
              <a:gd name="connsiteY2" fmla="*/ 74 h 786206"/>
              <a:gd name="connsiteX3" fmla="*/ 4910667 w 11498939"/>
              <a:gd name="connsiteY3" fmla="*/ 711274 h 786206"/>
              <a:gd name="connsiteX4" fmla="*/ 6553200 w 11498939"/>
              <a:gd name="connsiteY4" fmla="*/ 33940 h 786206"/>
              <a:gd name="connsiteX5" fmla="*/ 8246534 w 11498939"/>
              <a:gd name="connsiteY5" fmla="*/ 728206 h 786206"/>
              <a:gd name="connsiteX6" fmla="*/ 9575800 w 11498939"/>
              <a:gd name="connsiteY6" fmla="*/ 33940 h 786206"/>
              <a:gd name="connsiteX7" fmla="*/ 11498939 w 11498939"/>
              <a:gd name="connsiteY7" fmla="*/ 786197 h 786206"/>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575800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575800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758956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758956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758956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850534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850534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850534 w 11498939"/>
              <a:gd name="connsiteY6" fmla="*/ 33940 h 786197"/>
              <a:gd name="connsiteX7" fmla="*/ 11498939 w 11498939"/>
              <a:gd name="connsiteY7" fmla="*/ 786197 h 786197"/>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9850534 w 11498939"/>
              <a:gd name="connsiteY6" fmla="*/ 33881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9850534 w 11498939"/>
              <a:gd name="connsiteY6" fmla="*/ 33881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10006059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10006059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39850 w 11498939"/>
              <a:gd name="connsiteY5" fmla="*/ 73755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39850 w 11498939"/>
              <a:gd name="connsiteY5" fmla="*/ 73755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423197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838005"/>
              <a:gd name="connsiteX1" fmla="*/ 423197 w 11498939"/>
              <a:gd name="connsiteY1" fmla="*/ 733805 h 838005"/>
              <a:gd name="connsiteX2" fmla="*/ 3285067 w 11498939"/>
              <a:gd name="connsiteY2" fmla="*/ 15 h 838005"/>
              <a:gd name="connsiteX3" fmla="*/ 4910667 w 11498939"/>
              <a:gd name="connsiteY3" fmla="*/ 711215 h 838005"/>
              <a:gd name="connsiteX4" fmla="*/ 6553200 w 11498939"/>
              <a:gd name="connsiteY4" fmla="*/ 33881 h 838005"/>
              <a:gd name="connsiteX5" fmla="*/ 8308746 w 11498939"/>
              <a:gd name="connsiteY5" fmla="*/ 709340 h 838005"/>
              <a:gd name="connsiteX6" fmla="*/ 10161583 w 11498939"/>
              <a:gd name="connsiteY6" fmla="*/ 24478 h 838005"/>
              <a:gd name="connsiteX7" fmla="*/ 11498939 w 11498939"/>
              <a:gd name="connsiteY7" fmla="*/ 786138 h 838005"/>
              <a:gd name="connsiteX0" fmla="*/ 0 w 12235184"/>
              <a:gd name="connsiteY0" fmla="*/ 125142 h 786138"/>
              <a:gd name="connsiteX1" fmla="*/ 1159442 w 12235184"/>
              <a:gd name="connsiteY1" fmla="*/ 733805 h 786138"/>
              <a:gd name="connsiteX2" fmla="*/ 4021312 w 12235184"/>
              <a:gd name="connsiteY2" fmla="*/ 15 h 786138"/>
              <a:gd name="connsiteX3" fmla="*/ 5646912 w 12235184"/>
              <a:gd name="connsiteY3" fmla="*/ 711215 h 786138"/>
              <a:gd name="connsiteX4" fmla="*/ 7289445 w 12235184"/>
              <a:gd name="connsiteY4" fmla="*/ 33881 h 786138"/>
              <a:gd name="connsiteX5" fmla="*/ 9044991 w 12235184"/>
              <a:gd name="connsiteY5" fmla="*/ 709340 h 786138"/>
              <a:gd name="connsiteX6" fmla="*/ 10897828 w 12235184"/>
              <a:gd name="connsiteY6" fmla="*/ 24478 h 786138"/>
              <a:gd name="connsiteX7" fmla="*/ 12235184 w 12235184"/>
              <a:gd name="connsiteY7" fmla="*/ 786138 h 786138"/>
              <a:gd name="connsiteX0" fmla="*/ 0 w 12235184"/>
              <a:gd name="connsiteY0" fmla="*/ 125142 h 786138"/>
              <a:gd name="connsiteX1" fmla="*/ 1159442 w 12235184"/>
              <a:gd name="connsiteY1" fmla="*/ 733805 h 786138"/>
              <a:gd name="connsiteX2" fmla="*/ 4021312 w 12235184"/>
              <a:gd name="connsiteY2" fmla="*/ 15 h 786138"/>
              <a:gd name="connsiteX3" fmla="*/ 5646912 w 12235184"/>
              <a:gd name="connsiteY3" fmla="*/ 711215 h 786138"/>
              <a:gd name="connsiteX4" fmla="*/ 7289445 w 12235184"/>
              <a:gd name="connsiteY4" fmla="*/ 33881 h 786138"/>
              <a:gd name="connsiteX5" fmla="*/ 9044991 w 12235184"/>
              <a:gd name="connsiteY5" fmla="*/ 709340 h 786138"/>
              <a:gd name="connsiteX6" fmla="*/ 10897828 w 12235184"/>
              <a:gd name="connsiteY6" fmla="*/ 24478 h 786138"/>
              <a:gd name="connsiteX7" fmla="*/ 12235184 w 12235184"/>
              <a:gd name="connsiteY7" fmla="*/ 786138 h 786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35184" h="786138">
                <a:moveTo>
                  <a:pt x="0" y="125142"/>
                </a:moveTo>
                <a:cubicBezTo>
                  <a:pt x="81192" y="333332"/>
                  <a:pt x="489223" y="754660"/>
                  <a:pt x="1159442" y="733805"/>
                </a:cubicBezTo>
                <a:cubicBezTo>
                  <a:pt x="1829661" y="712950"/>
                  <a:pt x="3273400" y="3780"/>
                  <a:pt x="4021312" y="15"/>
                </a:cubicBezTo>
                <a:cubicBezTo>
                  <a:pt x="4769224" y="-3750"/>
                  <a:pt x="4949823" y="714037"/>
                  <a:pt x="5646912" y="711215"/>
                </a:cubicBezTo>
                <a:cubicBezTo>
                  <a:pt x="6344001" y="708393"/>
                  <a:pt x="6723099" y="34193"/>
                  <a:pt x="7289445" y="33881"/>
                </a:cubicBezTo>
                <a:cubicBezTo>
                  <a:pt x="7855791" y="33569"/>
                  <a:pt x="8350279" y="729713"/>
                  <a:pt x="9044991" y="709340"/>
                </a:cubicBezTo>
                <a:cubicBezTo>
                  <a:pt x="9739703" y="688967"/>
                  <a:pt x="10366129" y="11678"/>
                  <a:pt x="10897828" y="24478"/>
                </a:cubicBezTo>
                <a:cubicBezTo>
                  <a:pt x="11429527" y="37278"/>
                  <a:pt x="11943548" y="441353"/>
                  <a:pt x="12235184" y="786138"/>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3893455" y="1286148"/>
            <a:ext cx="1357092" cy="1357093"/>
            <a:chOff x="1985488" y="1104900"/>
            <a:chExt cx="930184" cy="930184"/>
          </a:xfrm>
          <a:effectLst/>
        </p:grpSpPr>
        <p:sp>
          <p:nvSpPr>
            <p:cNvPr id="19" name="椭圆 18"/>
            <p:cNvSpPr/>
            <p:nvPr/>
          </p:nvSpPr>
          <p:spPr>
            <a:xfrm>
              <a:off x="1985488" y="1104900"/>
              <a:ext cx="930184" cy="930184"/>
            </a:xfrm>
            <a:prstGeom prst="ellipse">
              <a:avLst/>
            </a:prstGeom>
            <a:ln w="101600">
              <a:noFill/>
            </a:ln>
            <a:effectLst>
              <a:innerShdw blurRad="228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259"/>
            <p:cNvSpPr>
              <a:spLocks noChangeArrowheads="1"/>
            </p:cNvSpPr>
            <p:nvPr/>
          </p:nvSpPr>
          <p:spPr bwMode="auto">
            <a:xfrm>
              <a:off x="2102398" y="1210023"/>
              <a:ext cx="696364" cy="71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826" cap="all" dirty="0">
                  <a:solidFill>
                    <a:schemeClr val="bg1"/>
                  </a:solidFill>
                  <a:latin typeface="Arial" panose="020B0604020202020204" pitchFamily="34" charset="0"/>
                  <a:cs typeface="Arial" panose="020B0604020202020204" pitchFamily="34" charset="0"/>
                  <a:sym typeface="Arial" panose="020B0604020202020204" pitchFamily="34" charset="0"/>
                </a:rPr>
                <a:t>01</a:t>
              </a:r>
              <a:endParaRPr lang="zh-CN" altLang="en-US" sz="6826" cap="all"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Tree>
    <p:extLst>
      <p:ext uri="{BB962C8B-B14F-4D97-AF65-F5344CB8AC3E}">
        <p14:creationId xmlns:p14="http://schemas.microsoft.com/office/powerpoint/2010/main" val="2477561074"/>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3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strVal val="4*#ppt_w"/>
                                          </p:val>
                                        </p:tav>
                                        <p:tav tm="100000">
                                          <p:val>
                                            <p:strVal val="#ppt_w"/>
                                          </p:val>
                                        </p:tav>
                                      </p:tavLst>
                                    </p:anim>
                                    <p:anim calcmode="lin" valueType="num">
                                      <p:cBhvr>
                                        <p:cTn id="20" dur="500" fill="hold"/>
                                        <p:tgtEl>
                                          <p:spTgt spid="10"/>
                                        </p:tgtEl>
                                        <p:attrNameLst>
                                          <p:attrName>ppt_h</p:attrName>
                                        </p:attrNameLst>
                                      </p:cBhvr>
                                      <p:tavLst>
                                        <p:tav tm="0">
                                          <p:val>
                                            <p:strVal val="4*#ppt_h"/>
                                          </p:val>
                                        </p:tav>
                                        <p:tav tm="100000">
                                          <p:val>
                                            <p:strVal val="#ppt_h"/>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000"/>
                            </p:stCondLst>
                            <p:childTnLst>
                              <p:par>
                                <p:cTn id="27" presetID="1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right)">
                                      <p:cBhvr>
                                        <p:cTn id="30" dur="500"/>
                                        <p:tgtEl>
                                          <p:spTgt spid="12"/>
                                        </p:tgtEl>
                                      </p:cBhvr>
                                    </p:animEffec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ppt_x</p:attrName>
                                        </p:attrNameLst>
                                      </p:cBhvr>
                                      <p:tavLst>
                                        <p:tav tm="0">
                                          <p:val>
                                            <p:strVal val="#ppt_x-#ppt_w*1.125000"/>
                                          </p:val>
                                        </p:tav>
                                        <p:tav tm="100000">
                                          <p:val>
                                            <p:strVal val="#ppt_x"/>
                                          </p:val>
                                        </p:tav>
                                      </p:tavLst>
                                    </p:anim>
                                    <p:animEffect transition="in" filter="wipe(right)">
                                      <p:cBhvr>
                                        <p:cTn id="35" dur="500"/>
                                        <p:tgtEl>
                                          <p:spTgt spid="13"/>
                                        </p:tgtEl>
                                      </p:cBhvr>
                                    </p:animEffect>
                                  </p:childTnLst>
                                </p:cTn>
                              </p:par>
                            </p:childTnLst>
                          </p:cTn>
                        </p:par>
                        <p:par>
                          <p:cTn id="36" fill="hold">
                            <p:stCondLst>
                              <p:cond delay="2000"/>
                            </p:stCondLst>
                            <p:childTnLst>
                              <p:par>
                                <p:cTn id="37" presetID="1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p:tgtEl>
                                          <p:spTgt spid="14"/>
                                        </p:tgtEl>
                                        <p:attrNameLst>
                                          <p:attrName>ppt_x</p:attrName>
                                        </p:attrNameLst>
                                      </p:cBhvr>
                                      <p:tavLst>
                                        <p:tav tm="0">
                                          <p:val>
                                            <p:strVal val="#ppt_x-#ppt_w*1.125000"/>
                                          </p:val>
                                        </p:tav>
                                        <p:tav tm="100000">
                                          <p:val>
                                            <p:strVal val="#ppt_x"/>
                                          </p:val>
                                        </p:tav>
                                      </p:tavLst>
                                    </p:anim>
                                    <p:animEffect transition="in" filter="wipe(right)">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flipH="1">
            <a:off x="957997" y="2291209"/>
            <a:ext cx="722800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Group 65"/>
          <p:cNvGrpSpPr/>
          <p:nvPr/>
        </p:nvGrpSpPr>
        <p:grpSpPr>
          <a:xfrm>
            <a:off x="1196536" y="1732109"/>
            <a:ext cx="1094533" cy="1210120"/>
            <a:chOff x="3419864" y="1304397"/>
            <a:chExt cx="1094533" cy="1209746"/>
          </a:xfrm>
        </p:grpSpPr>
        <p:sp>
          <p:nvSpPr>
            <p:cNvPr id="45" name="Freeform 44"/>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690"/>
              <a:endParaRPr lang="en-US" sz="2000" dirty="0">
                <a:solidFill>
                  <a:prstClr val="white"/>
                </a:solidFill>
              </a:endParaRPr>
            </a:p>
          </p:txBody>
        </p:sp>
        <p:sp>
          <p:nvSpPr>
            <p:cNvPr id="48" name="Rectangle 47"/>
            <p:cNvSpPr/>
            <p:nvPr/>
          </p:nvSpPr>
          <p:spPr>
            <a:xfrm>
              <a:off x="3666405" y="1468512"/>
              <a:ext cx="601447" cy="584594"/>
            </a:xfrm>
            <a:prstGeom prst="rect">
              <a:avLst/>
            </a:prstGeom>
          </p:spPr>
          <p:txBody>
            <a:bodyPr wrap="none">
              <a:spAutoFit/>
            </a:bodyPr>
            <a:lstStyle/>
            <a:p>
              <a:pPr algn="ctr" defTabSz="1031690"/>
              <a:r>
                <a:rPr lang="en-US" sz="3200" dirty="0">
                  <a:solidFill>
                    <a:prstClr val="white"/>
                  </a:solidFill>
                </a:rPr>
                <a:t>01</a:t>
              </a:r>
            </a:p>
          </p:txBody>
        </p:sp>
      </p:grpSp>
      <p:grpSp>
        <p:nvGrpSpPr>
          <p:cNvPr id="3" name="Group 66"/>
          <p:cNvGrpSpPr/>
          <p:nvPr/>
        </p:nvGrpSpPr>
        <p:grpSpPr>
          <a:xfrm>
            <a:off x="3116769" y="1732109"/>
            <a:ext cx="1094533" cy="1210120"/>
            <a:chOff x="4740719" y="1304398"/>
            <a:chExt cx="1094533" cy="1209746"/>
          </a:xfrm>
        </p:grpSpPr>
        <p:sp>
          <p:nvSpPr>
            <p:cNvPr id="54" name="Freeform 53"/>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690"/>
              <a:endParaRPr lang="en-US" sz="2000" dirty="0">
                <a:solidFill>
                  <a:prstClr val="white"/>
                </a:solidFill>
              </a:endParaRPr>
            </a:p>
          </p:txBody>
        </p:sp>
        <p:sp>
          <p:nvSpPr>
            <p:cNvPr id="55" name="Rectangle 54"/>
            <p:cNvSpPr/>
            <p:nvPr/>
          </p:nvSpPr>
          <p:spPr>
            <a:xfrm>
              <a:off x="4987259" y="1468513"/>
              <a:ext cx="601447" cy="584594"/>
            </a:xfrm>
            <a:prstGeom prst="rect">
              <a:avLst/>
            </a:prstGeom>
          </p:spPr>
          <p:txBody>
            <a:bodyPr wrap="none">
              <a:spAutoFit/>
            </a:bodyPr>
            <a:lstStyle/>
            <a:p>
              <a:pPr algn="ctr" defTabSz="1031690"/>
              <a:r>
                <a:rPr lang="en-US" sz="3200" dirty="0">
                  <a:solidFill>
                    <a:prstClr val="white"/>
                  </a:solidFill>
                </a:rPr>
                <a:t>02</a:t>
              </a:r>
            </a:p>
          </p:txBody>
        </p:sp>
      </p:grpSp>
      <p:grpSp>
        <p:nvGrpSpPr>
          <p:cNvPr id="4" name="Group 69"/>
          <p:cNvGrpSpPr/>
          <p:nvPr/>
        </p:nvGrpSpPr>
        <p:grpSpPr>
          <a:xfrm>
            <a:off x="2786183" y="3130090"/>
            <a:ext cx="1755702" cy="673513"/>
            <a:chOff x="5699664" y="1648997"/>
            <a:chExt cx="1755702" cy="673305"/>
          </a:xfrm>
        </p:grpSpPr>
        <p:sp>
          <p:nvSpPr>
            <p:cNvPr id="60" name="Text Placeholder 3"/>
            <p:cNvSpPr txBox="1">
              <a:spLocks/>
            </p:cNvSpPr>
            <p:nvPr/>
          </p:nvSpPr>
          <p:spPr>
            <a:xfrm>
              <a:off x="6192795" y="1648997"/>
              <a:ext cx="769441" cy="18460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57">
                <a:spcBef>
                  <a:spcPct val="20000"/>
                </a:spcBef>
                <a:defRPr/>
              </a:pPr>
              <a:r>
                <a:rPr lang="zh-CN" altLang="en-US" sz="1200" dirty="0">
                  <a:solidFill>
                    <a:schemeClr val="tx1">
                      <a:lumMod val="75000"/>
                      <a:lumOff val="25000"/>
                    </a:schemeClr>
                  </a:solidFill>
                </a:rPr>
                <a:t>添加副标题</a:t>
              </a:r>
              <a:endParaRPr lang="en-US" sz="1200" dirty="0">
                <a:solidFill>
                  <a:schemeClr val="tx1">
                    <a:lumMod val="75000"/>
                    <a:lumOff val="25000"/>
                  </a:schemeClr>
                </a:solidFill>
              </a:endParaRPr>
            </a:p>
          </p:txBody>
        </p:sp>
        <p:sp>
          <p:nvSpPr>
            <p:cNvPr id="61" name="Text Placeholder 3"/>
            <p:cNvSpPr txBox="1">
              <a:spLocks/>
            </p:cNvSpPr>
            <p:nvPr/>
          </p:nvSpPr>
          <p:spPr>
            <a:xfrm>
              <a:off x="5699664" y="1906932"/>
              <a:ext cx="1755702" cy="41537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57">
                <a:spcBef>
                  <a:spcPct val="20000"/>
                </a:spcBef>
                <a:defRPr/>
              </a:pPr>
              <a:r>
                <a:rPr lang="zh-CN" altLang="en-US" sz="900" dirty="0">
                  <a:solidFill>
                    <a:schemeClr val="tx1">
                      <a:lumMod val="50000"/>
                      <a:lumOff val="50000"/>
                    </a:schemeClr>
                  </a:solidFill>
                </a:rPr>
                <a:t>此处添加详细文本描述，建议与标题相关并符合整体语言风格，语言描述尽量简洁生动。</a:t>
              </a:r>
              <a:endParaRPr lang="en-US" sz="900" dirty="0">
                <a:solidFill>
                  <a:schemeClr val="tx1">
                    <a:lumMod val="50000"/>
                    <a:lumOff val="50000"/>
                  </a:schemeClr>
                </a:solidFill>
              </a:endParaRPr>
            </a:p>
          </p:txBody>
        </p:sp>
      </p:grpSp>
      <p:grpSp>
        <p:nvGrpSpPr>
          <p:cNvPr id="5" name="Group 72"/>
          <p:cNvGrpSpPr/>
          <p:nvPr/>
        </p:nvGrpSpPr>
        <p:grpSpPr>
          <a:xfrm>
            <a:off x="874240" y="3129108"/>
            <a:ext cx="1739122" cy="675476"/>
            <a:chOff x="5707954" y="1647036"/>
            <a:chExt cx="1739122" cy="675267"/>
          </a:xfrm>
        </p:grpSpPr>
        <p:sp>
          <p:nvSpPr>
            <p:cNvPr id="64" name="Text Placeholder 3"/>
            <p:cNvSpPr txBox="1">
              <a:spLocks/>
            </p:cNvSpPr>
            <p:nvPr/>
          </p:nvSpPr>
          <p:spPr>
            <a:xfrm>
              <a:off x="6192795" y="1647036"/>
              <a:ext cx="769441" cy="18460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57">
                <a:spcBef>
                  <a:spcPct val="20000"/>
                </a:spcBef>
                <a:defRPr/>
              </a:pPr>
              <a:r>
                <a:rPr lang="zh-CN" altLang="en-US" sz="1200" dirty="0">
                  <a:solidFill>
                    <a:schemeClr val="tx1">
                      <a:lumMod val="75000"/>
                      <a:lumOff val="25000"/>
                    </a:schemeClr>
                  </a:solidFill>
                </a:rPr>
                <a:t>添加副标题</a:t>
              </a:r>
              <a:endParaRPr lang="en-US" sz="1200" dirty="0">
                <a:solidFill>
                  <a:schemeClr val="tx1">
                    <a:lumMod val="75000"/>
                    <a:lumOff val="25000"/>
                  </a:schemeClr>
                </a:solidFill>
              </a:endParaRPr>
            </a:p>
          </p:txBody>
        </p:sp>
        <p:sp>
          <p:nvSpPr>
            <p:cNvPr id="65" name="Text Placeholder 3"/>
            <p:cNvSpPr txBox="1">
              <a:spLocks/>
            </p:cNvSpPr>
            <p:nvPr/>
          </p:nvSpPr>
          <p:spPr>
            <a:xfrm>
              <a:off x="5707954" y="1906933"/>
              <a:ext cx="1739122" cy="41537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57">
                <a:spcBef>
                  <a:spcPct val="20000"/>
                </a:spcBef>
                <a:defRPr/>
              </a:pPr>
              <a:r>
                <a:rPr lang="zh-CN" altLang="en-US" sz="900" dirty="0">
                  <a:solidFill>
                    <a:schemeClr val="tx1">
                      <a:lumMod val="50000"/>
                      <a:lumOff val="50000"/>
                    </a:schemeClr>
                  </a:solidFill>
                </a:rPr>
                <a:t>此处添加详细文本描述，建议与标题相关并符合整体语言风格，语言描述尽量简洁生动。</a:t>
              </a:r>
              <a:endParaRPr lang="en-US" sz="900" dirty="0">
                <a:solidFill>
                  <a:schemeClr val="tx1">
                    <a:lumMod val="50000"/>
                    <a:lumOff val="50000"/>
                  </a:schemeClr>
                </a:solidFill>
              </a:endParaRPr>
            </a:p>
          </p:txBody>
        </p:sp>
      </p:grpSp>
      <p:grpSp>
        <p:nvGrpSpPr>
          <p:cNvPr id="6" name="Group 67"/>
          <p:cNvGrpSpPr/>
          <p:nvPr/>
        </p:nvGrpSpPr>
        <p:grpSpPr>
          <a:xfrm>
            <a:off x="5037001" y="1732109"/>
            <a:ext cx="1094533" cy="1210120"/>
            <a:chOff x="3419864" y="1304397"/>
            <a:chExt cx="1094533" cy="1209746"/>
          </a:xfrm>
          <a:solidFill>
            <a:schemeClr val="accent1"/>
          </a:solidFill>
        </p:grpSpPr>
        <p:sp>
          <p:nvSpPr>
            <p:cNvPr id="69" name="Freeform 68"/>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690"/>
              <a:endParaRPr lang="en-US" sz="2000" dirty="0">
                <a:solidFill>
                  <a:prstClr val="white"/>
                </a:solidFill>
              </a:endParaRPr>
            </a:p>
          </p:txBody>
        </p:sp>
        <p:sp>
          <p:nvSpPr>
            <p:cNvPr id="70" name="Rectangle 69"/>
            <p:cNvSpPr/>
            <p:nvPr/>
          </p:nvSpPr>
          <p:spPr>
            <a:xfrm>
              <a:off x="3666405" y="1468512"/>
              <a:ext cx="601447" cy="584594"/>
            </a:xfrm>
            <a:prstGeom prst="rect">
              <a:avLst/>
            </a:prstGeom>
            <a:grpFill/>
          </p:spPr>
          <p:txBody>
            <a:bodyPr wrap="none">
              <a:spAutoFit/>
            </a:bodyPr>
            <a:lstStyle/>
            <a:p>
              <a:pPr algn="ctr" defTabSz="1031690"/>
              <a:r>
                <a:rPr lang="en-US" sz="3200" dirty="0">
                  <a:solidFill>
                    <a:prstClr val="white"/>
                  </a:solidFill>
                </a:rPr>
                <a:t>03</a:t>
              </a:r>
            </a:p>
          </p:txBody>
        </p:sp>
      </p:grpSp>
      <p:grpSp>
        <p:nvGrpSpPr>
          <p:cNvPr id="7" name="Group 70"/>
          <p:cNvGrpSpPr/>
          <p:nvPr/>
        </p:nvGrpSpPr>
        <p:grpSpPr>
          <a:xfrm>
            <a:off x="6957236" y="1732107"/>
            <a:ext cx="1094533" cy="1210120"/>
            <a:chOff x="4740719" y="1304398"/>
            <a:chExt cx="1094533" cy="1209746"/>
          </a:xfrm>
          <a:solidFill>
            <a:schemeClr val="accent3"/>
          </a:solidFill>
        </p:grpSpPr>
        <p:sp>
          <p:nvSpPr>
            <p:cNvPr id="72" name="Freeform 71"/>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690"/>
              <a:endParaRPr lang="en-US" sz="2000" dirty="0">
                <a:solidFill>
                  <a:prstClr val="white"/>
                </a:solidFill>
              </a:endParaRPr>
            </a:p>
          </p:txBody>
        </p:sp>
        <p:sp>
          <p:nvSpPr>
            <p:cNvPr id="74" name="Rectangle 73"/>
            <p:cNvSpPr/>
            <p:nvPr/>
          </p:nvSpPr>
          <p:spPr>
            <a:xfrm>
              <a:off x="4987260" y="1468513"/>
              <a:ext cx="601447" cy="584594"/>
            </a:xfrm>
            <a:prstGeom prst="rect">
              <a:avLst/>
            </a:prstGeom>
            <a:grpFill/>
          </p:spPr>
          <p:txBody>
            <a:bodyPr wrap="none">
              <a:spAutoFit/>
            </a:bodyPr>
            <a:lstStyle/>
            <a:p>
              <a:pPr algn="ctr" defTabSz="1031690"/>
              <a:r>
                <a:rPr lang="en-US" sz="3200" dirty="0">
                  <a:solidFill>
                    <a:prstClr val="white"/>
                  </a:solidFill>
                </a:rPr>
                <a:t>04</a:t>
              </a:r>
            </a:p>
          </p:txBody>
        </p:sp>
      </p:grpSp>
      <p:grpSp>
        <p:nvGrpSpPr>
          <p:cNvPr id="8" name="Group 69"/>
          <p:cNvGrpSpPr/>
          <p:nvPr/>
        </p:nvGrpSpPr>
        <p:grpSpPr>
          <a:xfrm>
            <a:off x="6643229" y="3130090"/>
            <a:ext cx="1722544" cy="673513"/>
            <a:chOff x="5716243" y="1648997"/>
            <a:chExt cx="1722544" cy="673305"/>
          </a:xfrm>
        </p:grpSpPr>
        <p:sp>
          <p:nvSpPr>
            <p:cNvPr id="77" name="Text Placeholder 3"/>
            <p:cNvSpPr txBox="1">
              <a:spLocks/>
            </p:cNvSpPr>
            <p:nvPr/>
          </p:nvSpPr>
          <p:spPr>
            <a:xfrm>
              <a:off x="6192795" y="1648997"/>
              <a:ext cx="769441" cy="18460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57">
                <a:spcBef>
                  <a:spcPct val="20000"/>
                </a:spcBef>
                <a:defRPr/>
              </a:pPr>
              <a:r>
                <a:rPr lang="zh-CN" altLang="en-US" sz="1200" dirty="0">
                  <a:solidFill>
                    <a:schemeClr val="tx1">
                      <a:lumMod val="75000"/>
                      <a:lumOff val="25000"/>
                    </a:schemeClr>
                  </a:solidFill>
                </a:rPr>
                <a:t>添加副标题</a:t>
              </a:r>
              <a:endParaRPr lang="en-US" sz="1200" dirty="0">
                <a:solidFill>
                  <a:schemeClr val="tx1">
                    <a:lumMod val="75000"/>
                    <a:lumOff val="25000"/>
                  </a:schemeClr>
                </a:solidFill>
              </a:endParaRPr>
            </a:p>
          </p:txBody>
        </p:sp>
        <p:sp>
          <p:nvSpPr>
            <p:cNvPr id="78" name="Text Placeholder 3"/>
            <p:cNvSpPr txBox="1">
              <a:spLocks/>
            </p:cNvSpPr>
            <p:nvPr/>
          </p:nvSpPr>
          <p:spPr>
            <a:xfrm>
              <a:off x="5716243" y="1906932"/>
              <a:ext cx="1722544" cy="41537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57">
                <a:spcBef>
                  <a:spcPct val="20000"/>
                </a:spcBef>
                <a:defRPr/>
              </a:pPr>
              <a:r>
                <a:rPr lang="zh-CN" altLang="en-US" sz="900" dirty="0">
                  <a:solidFill>
                    <a:schemeClr val="tx1">
                      <a:lumMod val="50000"/>
                      <a:lumOff val="50000"/>
                    </a:schemeClr>
                  </a:solidFill>
                </a:rPr>
                <a:t>此处添加详细文本描述，建议与标题相关并符合整体语言风格，语言描述尽量简洁生动。</a:t>
              </a:r>
              <a:endParaRPr lang="en-US" sz="900" dirty="0">
                <a:solidFill>
                  <a:schemeClr val="tx1">
                    <a:lumMod val="50000"/>
                    <a:lumOff val="50000"/>
                  </a:schemeClr>
                </a:solidFill>
              </a:endParaRPr>
            </a:p>
          </p:txBody>
        </p:sp>
      </p:grpSp>
      <p:grpSp>
        <p:nvGrpSpPr>
          <p:cNvPr id="9" name="Group 72"/>
          <p:cNvGrpSpPr/>
          <p:nvPr/>
        </p:nvGrpSpPr>
        <p:grpSpPr>
          <a:xfrm>
            <a:off x="4714706" y="3129108"/>
            <a:ext cx="1739122" cy="675476"/>
            <a:chOff x="5707954" y="1647036"/>
            <a:chExt cx="1739122" cy="675267"/>
          </a:xfrm>
        </p:grpSpPr>
        <p:sp>
          <p:nvSpPr>
            <p:cNvPr id="80" name="Text Placeholder 3"/>
            <p:cNvSpPr txBox="1">
              <a:spLocks/>
            </p:cNvSpPr>
            <p:nvPr/>
          </p:nvSpPr>
          <p:spPr>
            <a:xfrm>
              <a:off x="6192795" y="1647036"/>
              <a:ext cx="769441" cy="18460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57">
                <a:spcBef>
                  <a:spcPct val="20000"/>
                </a:spcBef>
                <a:defRPr/>
              </a:pPr>
              <a:r>
                <a:rPr lang="zh-CN" altLang="en-US" sz="1200" dirty="0">
                  <a:solidFill>
                    <a:schemeClr val="tx1">
                      <a:lumMod val="75000"/>
                      <a:lumOff val="25000"/>
                    </a:schemeClr>
                  </a:solidFill>
                </a:rPr>
                <a:t>添加副标题</a:t>
              </a:r>
              <a:endParaRPr lang="en-US" sz="1200" dirty="0">
                <a:solidFill>
                  <a:schemeClr val="tx1">
                    <a:lumMod val="75000"/>
                    <a:lumOff val="25000"/>
                  </a:schemeClr>
                </a:solidFill>
              </a:endParaRPr>
            </a:p>
          </p:txBody>
        </p:sp>
        <p:sp>
          <p:nvSpPr>
            <p:cNvPr id="81" name="Text Placeholder 3"/>
            <p:cNvSpPr txBox="1">
              <a:spLocks/>
            </p:cNvSpPr>
            <p:nvPr/>
          </p:nvSpPr>
          <p:spPr>
            <a:xfrm>
              <a:off x="5707954" y="1906933"/>
              <a:ext cx="1739122" cy="41537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57">
                <a:spcBef>
                  <a:spcPct val="20000"/>
                </a:spcBef>
                <a:defRPr/>
              </a:pPr>
              <a:r>
                <a:rPr lang="zh-CN" altLang="en-US" sz="900" dirty="0">
                  <a:solidFill>
                    <a:schemeClr val="tx1">
                      <a:lumMod val="50000"/>
                      <a:lumOff val="50000"/>
                    </a:schemeClr>
                  </a:solidFill>
                </a:rPr>
                <a:t>此处添加详细文本描述，建议与标题相关并符合整体语言风格，语言描述尽量简洁生动。</a:t>
              </a:r>
              <a:endParaRPr lang="en-US" sz="900" dirty="0">
                <a:solidFill>
                  <a:schemeClr val="tx1">
                    <a:lumMod val="50000"/>
                    <a:lumOff val="50000"/>
                  </a:schemeClr>
                </a:solidFill>
              </a:endParaRPr>
            </a:p>
          </p:txBody>
        </p:sp>
      </p:grpSp>
      <p:sp>
        <p:nvSpPr>
          <p:cNvPr id="82" name="TextBox 81"/>
          <p:cNvSpPr txBox="1"/>
          <p:nvPr/>
        </p:nvSpPr>
        <p:spPr>
          <a:xfrm>
            <a:off x="776086" y="4268583"/>
            <a:ext cx="7591831" cy="415498"/>
          </a:xfrm>
          <a:prstGeom prst="rect">
            <a:avLst/>
          </a:prstGeom>
          <a:noFill/>
        </p:spPr>
        <p:txBody>
          <a:bodyPr wrap="square" lIns="0" tIns="0" rIns="0" bIns="0" rtlCol="0">
            <a:spAutoFit/>
          </a:bodyPr>
          <a:lstStyle/>
          <a:p>
            <a:pPr algn="ctr" defTabSz="1031690"/>
            <a:r>
              <a:rPr lang="zh-CN" altLang="en-US" sz="900" dirty="0">
                <a:solidFill>
                  <a:prstClr val="black">
                    <a:lumMod val="50000"/>
                    <a:lumOff val="50000"/>
                  </a:prstClr>
                </a:solidFill>
              </a:rPr>
              <a:t>此处添加详细文本描述，建议与标题相关并符合整体语言风格，语言描述尽量简洁生动。尽量将每页幻灯片的字数控制在</a:t>
            </a:r>
            <a:r>
              <a:rPr lang="en-US" altLang="zh-CN" sz="900" dirty="0">
                <a:solidFill>
                  <a:prstClr val="black">
                    <a:lumMod val="50000"/>
                    <a:lumOff val="50000"/>
                  </a:prstClr>
                </a:solidFill>
              </a:rPr>
              <a:t>200</a:t>
            </a:r>
            <a:r>
              <a:rPr lang="zh-CN" altLang="en-US" sz="900" dirty="0">
                <a:solidFill>
                  <a:prstClr val="black">
                    <a:lumMod val="50000"/>
                    <a:lumOff val="50000"/>
                  </a:prstClr>
                </a:solidFill>
              </a:rPr>
              <a:t>字以内，据统计每页幻灯片的最好控制在</a:t>
            </a:r>
            <a:r>
              <a:rPr lang="en-US" altLang="zh-CN" sz="900" dirty="0">
                <a:solidFill>
                  <a:prstClr val="black">
                    <a:lumMod val="50000"/>
                    <a:lumOff val="50000"/>
                  </a:prstClr>
                </a:solidFill>
              </a:rPr>
              <a:t>5</a:t>
            </a:r>
            <a:r>
              <a:rPr lang="zh-CN" altLang="en-US" sz="900" dirty="0">
                <a:solidFill>
                  <a:prstClr val="black">
                    <a:lumMod val="50000"/>
                    <a:lumOff val="50000"/>
                  </a:prstClr>
                </a:solidFill>
              </a:rPr>
              <a:t>分钟之内。此处添加详细文本描述，建议与标题相关并符合整体语言风格，语言描述尽量简洁生动。尽量将每页幻灯片的字数控制在</a:t>
            </a:r>
            <a:r>
              <a:rPr lang="en-US" altLang="zh-CN" sz="900" dirty="0">
                <a:solidFill>
                  <a:prstClr val="black">
                    <a:lumMod val="50000"/>
                    <a:lumOff val="50000"/>
                  </a:prstClr>
                </a:solidFill>
              </a:rPr>
              <a:t>200</a:t>
            </a:r>
            <a:r>
              <a:rPr lang="zh-CN" altLang="en-US" sz="900" dirty="0">
                <a:solidFill>
                  <a:prstClr val="black">
                    <a:lumMod val="50000"/>
                    <a:lumOff val="50000"/>
                  </a:prstClr>
                </a:solidFill>
              </a:rPr>
              <a:t>字以内，据统计每页幻灯片的最好控制在</a:t>
            </a:r>
            <a:r>
              <a:rPr lang="en-US" altLang="zh-CN" sz="900" dirty="0">
                <a:solidFill>
                  <a:prstClr val="black">
                    <a:lumMod val="50000"/>
                    <a:lumOff val="50000"/>
                  </a:prstClr>
                </a:solidFill>
              </a:rPr>
              <a:t>5</a:t>
            </a:r>
            <a:r>
              <a:rPr lang="zh-CN" altLang="en-US" sz="900" dirty="0">
                <a:solidFill>
                  <a:prstClr val="black">
                    <a:lumMod val="50000"/>
                    <a:lumOff val="50000"/>
                  </a:prstClr>
                </a:solidFill>
              </a:rPr>
              <a:t>分钟之内。</a:t>
            </a:r>
          </a:p>
        </p:txBody>
      </p:sp>
      <p:cxnSp>
        <p:nvCxnSpPr>
          <p:cNvPr id="83" name="Straight Connector 82"/>
          <p:cNvCxnSpPr/>
          <p:nvPr/>
        </p:nvCxnSpPr>
        <p:spPr>
          <a:xfrm>
            <a:off x="782231" y="4135203"/>
            <a:ext cx="7579538"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1" name="Arc 30"/>
          <p:cNvSpPr/>
          <p:nvPr/>
        </p:nvSpPr>
        <p:spPr>
          <a:xfrm rot="19051047">
            <a:off x="2043043" y="1361348"/>
            <a:ext cx="1636328" cy="1636833"/>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91445" tIns="45723" rIns="91445" bIns="45723" rtlCol="0" anchor="ctr"/>
          <a:lstStyle/>
          <a:p>
            <a:pPr algn="ctr" defTabSz="1031690"/>
            <a:endParaRPr lang="en-US" sz="2000" dirty="0">
              <a:solidFill>
                <a:prstClr val="black"/>
              </a:solidFill>
            </a:endParaRPr>
          </a:p>
        </p:txBody>
      </p:sp>
      <p:sp>
        <p:nvSpPr>
          <p:cNvPr id="32" name="Arc 31"/>
          <p:cNvSpPr/>
          <p:nvPr/>
        </p:nvSpPr>
        <p:spPr>
          <a:xfrm rot="19051047">
            <a:off x="3891504" y="1361348"/>
            <a:ext cx="1636328" cy="1636833"/>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91445" tIns="45723" rIns="91445" bIns="45723" rtlCol="0" anchor="ctr"/>
          <a:lstStyle/>
          <a:p>
            <a:pPr algn="ctr" defTabSz="1031690"/>
            <a:endParaRPr lang="en-US" sz="2000" dirty="0">
              <a:solidFill>
                <a:prstClr val="black"/>
              </a:solidFill>
            </a:endParaRPr>
          </a:p>
        </p:txBody>
      </p:sp>
      <p:sp>
        <p:nvSpPr>
          <p:cNvPr id="33" name="Arc 32"/>
          <p:cNvSpPr/>
          <p:nvPr/>
        </p:nvSpPr>
        <p:spPr>
          <a:xfrm rot="19051047">
            <a:off x="5739967" y="1361348"/>
            <a:ext cx="1636328" cy="1636833"/>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91445" tIns="45723" rIns="91445" bIns="45723" rtlCol="0" anchor="ctr"/>
          <a:lstStyle/>
          <a:p>
            <a:pPr algn="ctr" defTabSz="1031690"/>
            <a:endParaRPr lang="en-US" sz="2000" dirty="0">
              <a:solidFill>
                <a:prstClr val="black"/>
              </a:solidFill>
            </a:endParaRPr>
          </a:p>
        </p:txBody>
      </p:sp>
    </p:spTree>
    <p:extLst>
      <p:ext uri="{BB962C8B-B14F-4D97-AF65-F5344CB8AC3E}">
        <p14:creationId xmlns:p14="http://schemas.microsoft.com/office/powerpoint/2010/main" val="37577116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trips(upRight)">
                                      <p:cBhvr>
                                        <p:cTn id="7" dur="200"/>
                                        <p:tgtEl>
                                          <p:spTgt spid="30"/>
                                        </p:tgtEl>
                                      </p:cBhvr>
                                    </p:animEffect>
                                  </p:childTnLst>
                                </p:cTn>
                              </p:par>
                            </p:childTnLst>
                          </p:cTn>
                        </p:par>
                        <p:par>
                          <p:cTn id="8" fill="hold">
                            <p:stCondLst>
                              <p:cond delay="200"/>
                            </p:stCondLst>
                            <p:childTnLst>
                              <p:par>
                                <p:cTn id="9" presetID="2" presetClass="entr" presetSubtype="4" accel="50000" decel="5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00" fill="hold"/>
                                        <p:tgtEl>
                                          <p:spTgt spid="2"/>
                                        </p:tgtEl>
                                        <p:attrNameLst>
                                          <p:attrName>ppt_x</p:attrName>
                                        </p:attrNameLst>
                                      </p:cBhvr>
                                      <p:tavLst>
                                        <p:tav tm="0">
                                          <p:val>
                                            <p:strVal val="#ppt_x"/>
                                          </p:val>
                                        </p:tav>
                                        <p:tav tm="100000">
                                          <p:val>
                                            <p:strVal val="#ppt_x"/>
                                          </p:val>
                                        </p:tav>
                                      </p:tavLst>
                                    </p:anim>
                                    <p:anim calcmode="lin" valueType="num">
                                      <p:cBhvr additive="base">
                                        <p:cTn id="12" dur="2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400"/>
                            </p:stCondLst>
                            <p:childTnLst>
                              <p:par>
                                <p:cTn id="14" presetID="1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slide(fromBottom)">
                                      <p:cBhvr>
                                        <p:cTn id="16" dur="200"/>
                                        <p:tgtEl>
                                          <p:spTgt spid="5"/>
                                        </p:tgtEl>
                                      </p:cBhvr>
                                    </p:animEffect>
                                  </p:childTnLst>
                                </p:cTn>
                              </p:par>
                            </p:childTnLst>
                          </p:cTn>
                        </p:par>
                        <p:par>
                          <p:cTn id="17" fill="hold">
                            <p:stCondLst>
                              <p:cond delay="600"/>
                            </p:stCondLst>
                            <p:childTnLst>
                              <p:par>
                                <p:cTn id="18" presetID="18" presetClass="entr" presetSubtype="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strips(downRight)">
                                      <p:cBhvr>
                                        <p:cTn id="20" dur="200"/>
                                        <p:tgtEl>
                                          <p:spTgt spid="31"/>
                                        </p:tgtEl>
                                      </p:cBhvr>
                                    </p:animEffect>
                                  </p:childTnLst>
                                </p:cTn>
                              </p:par>
                            </p:childTnLst>
                          </p:cTn>
                        </p:par>
                        <p:par>
                          <p:cTn id="21" fill="hold">
                            <p:stCondLst>
                              <p:cond delay="800"/>
                            </p:stCondLst>
                            <p:childTnLst>
                              <p:par>
                                <p:cTn id="22" presetID="2" presetClass="entr" presetSubtype="4" accel="50000" decel="5000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200" fill="hold"/>
                                        <p:tgtEl>
                                          <p:spTgt spid="3"/>
                                        </p:tgtEl>
                                        <p:attrNameLst>
                                          <p:attrName>ppt_x</p:attrName>
                                        </p:attrNameLst>
                                      </p:cBhvr>
                                      <p:tavLst>
                                        <p:tav tm="0">
                                          <p:val>
                                            <p:strVal val="#ppt_x"/>
                                          </p:val>
                                        </p:tav>
                                        <p:tav tm="100000">
                                          <p:val>
                                            <p:strVal val="#ppt_x"/>
                                          </p:val>
                                        </p:tav>
                                      </p:tavLst>
                                    </p:anim>
                                    <p:anim calcmode="lin" valueType="num">
                                      <p:cBhvr additive="base">
                                        <p:cTn id="25" dur="200" fill="hold"/>
                                        <p:tgtEl>
                                          <p:spTgt spid="3"/>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12" presetClass="entr" presetSubtype="4"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lide(fromBottom)">
                                      <p:cBhvr>
                                        <p:cTn id="29" dur="200"/>
                                        <p:tgtEl>
                                          <p:spTgt spid="4"/>
                                        </p:tgtEl>
                                      </p:cBhvr>
                                    </p:animEffect>
                                  </p:childTnLst>
                                </p:cTn>
                              </p:par>
                            </p:childTnLst>
                          </p:cTn>
                        </p:par>
                        <p:par>
                          <p:cTn id="30" fill="hold">
                            <p:stCondLst>
                              <p:cond delay="1200"/>
                            </p:stCondLst>
                            <p:childTnLst>
                              <p:par>
                                <p:cTn id="31" presetID="18" presetClass="entr" presetSubtype="6"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strips(downRight)">
                                      <p:cBhvr>
                                        <p:cTn id="33" dur="200"/>
                                        <p:tgtEl>
                                          <p:spTgt spid="32"/>
                                        </p:tgtEl>
                                      </p:cBhvr>
                                    </p:animEffect>
                                  </p:childTnLst>
                                </p:cTn>
                              </p:par>
                            </p:childTnLst>
                          </p:cTn>
                        </p:par>
                        <p:par>
                          <p:cTn id="34" fill="hold">
                            <p:stCondLst>
                              <p:cond delay="1400"/>
                            </p:stCondLst>
                            <p:childTnLst>
                              <p:par>
                                <p:cTn id="35" presetID="2" presetClass="entr" presetSubtype="4" accel="50000" decel="5000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200" fill="hold"/>
                                        <p:tgtEl>
                                          <p:spTgt spid="6"/>
                                        </p:tgtEl>
                                        <p:attrNameLst>
                                          <p:attrName>ppt_x</p:attrName>
                                        </p:attrNameLst>
                                      </p:cBhvr>
                                      <p:tavLst>
                                        <p:tav tm="0">
                                          <p:val>
                                            <p:strVal val="#ppt_x"/>
                                          </p:val>
                                        </p:tav>
                                        <p:tav tm="100000">
                                          <p:val>
                                            <p:strVal val="#ppt_x"/>
                                          </p:val>
                                        </p:tav>
                                      </p:tavLst>
                                    </p:anim>
                                    <p:anim calcmode="lin" valueType="num">
                                      <p:cBhvr additive="base">
                                        <p:cTn id="38" dur="200" fill="hold"/>
                                        <p:tgtEl>
                                          <p:spTgt spid="6"/>
                                        </p:tgtEl>
                                        <p:attrNameLst>
                                          <p:attrName>ppt_y</p:attrName>
                                        </p:attrNameLst>
                                      </p:cBhvr>
                                      <p:tavLst>
                                        <p:tav tm="0">
                                          <p:val>
                                            <p:strVal val="1+#ppt_h/2"/>
                                          </p:val>
                                        </p:tav>
                                        <p:tav tm="100000">
                                          <p:val>
                                            <p:strVal val="#ppt_y"/>
                                          </p:val>
                                        </p:tav>
                                      </p:tavLst>
                                    </p:anim>
                                  </p:childTnLst>
                                </p:cTn>
                              </p:par>
                            </p:childTnLst>
                          </p:cTn>
                        </p:par>
                        <p:par>
                          <p:cTn id="39" fill="hold">
                            <p:stCondLst>
                              <p:cond delay="1600"/>
                            </p:stCondLst>
                            <p:childTnLst>
                              <p:par>
                                <p:cTn id="40" presetID="12" presetClass="entr" presetSubtype="4"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slide(fromBottom)">
                                      <p:cBhvr>
                                        <p:cTn id="42" dur="200"/>
                                        <p:tgtEl>
                                          <p:spTgt spid="9"/>
                                        </p:tgtEl>
                                      </p:cBhvr>
                                    </p:animEffect>
                                  </p:childTnLst>
                                </p:cTn>
                              </p:par>
                            </p:childTnLst>
                          </p:cTn>
                        </p:par>
                        <p:par>
                          <p:cTn id="43" fill="hold">
                            <p:stCondLst>
                              <p:cond delay="1800"/>
                            </p:stCondLst>
                            <p:childTnLst>
                              <p:par>
                                <p:cTn id="44" presetID="18" presetClass="entr" presetSubtype="6"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strips(downRight)">
                                      <p:cBhvr>
                                        <p:cTn id="46" dur="200"/>
                                        <p:tgtEl>
                                          <p:spTgt spid="33"/>
                                        </p:tgtEl>
                                      </p:cBhvr>
                                    </p:animEffect>
                                  </p:childTnLst>
                                </p:cTn>
                              </p:par>
                            </p:childTnLst>
                          </p:cTn>
                        </p:par>
                        <p:par>
                          <p:cTn id="47" fill="hold">
                            <p:stCondLst>
                              <p:cond delay="2000"/>
                            </p:stCondLst>
                            <p:childTnLst>
                              <p:par>
                                <p:cTn id="48" presetID="2" presetClass="entr" presetSubtype="4" accel="50000" decel="50000"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200" fill="hold"/>
                                        <p:tgtEl>
                                          <p:spTgt spid="7"/>
                                        </p:tgtEl>
                                        <p:attrNameLst>
                                          <p:attrName>ppt_x</p:attrName>
                                        </p:attrNameLst>
                                      </p:cBhvr>
                                      <p:tavLst>
                                        <p:tav tm="0">
                                          <p:val>
                                            <p:strVal val="#ppt_x"/>
                                          </p:val>
                                        </p:tav>
                                        <p:tav tm="100000">
                                          <p:val>
                                            <p:strVal val="#ppt_x"/>
                                          </p:val>
                                        </p:tav>
                                      </p:tavLst>
                                    </p:anim>
                                    <p:anim calcmode="lin" valueType="num">
                                      <p:cBhvr additive="base">
                                        <p:cTn id="51" dur="200" fill="hold"/>
                                        <p:tgtEl>
                                          <p:spTgt spid="7"/>
                                        </p:tgtEl>
                                        <p:attrNameLst>
                                          <p:attrName>ppt_y</p:attrName>
                                        </p:attrNameLst>
                                      </p:cBhvr>
                                      <p:tavLst>
                                        <p:tav tm="0">
                                          <p:val>
                                            <p:strVal val="1+#ppt_h/2"/>
                                          </p:val>
                                        </p:tav>
                                        <p:tav tm="100000">
                                          <p:val>
                                            <p:strVal val="#ppt_y"/>
                                          </p:val>
                                        </p:tav>
                                      </p:tavLst>
                                    </p:anim>
                                  </p:childTnLst>
                                </p:cTn>
                              </p:par>
                            </p:childTnLst>
                          </p:cTn>
                        </p:par>
                        <p:par>
                          <p:cTn id="52" fill="hold">
                            <p:stCondLst>
                              <p:cond delay="2200"/>
                            </p:stCondLst>
                            <p:childTnLst>
                              <p:par>
                                <p:cTn id="53" presetID="12" presetClass="entr" presetSubtype="4"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slide(fromBottom)">
                                      <p:cBhvr>
                                        <p:cTn id="55" dur="200"/>
                                        <p:tgtEl>
                                          <p:spTgt spid="8"/>
                                        </p:tgtEl>
                                      </p:cBhvr>
                                    </p:animEffect>
                                  </p:childTnLst>
                                </p:cTn>
                              </p:par>
                            </p:childTnLst>
                          </p:cTn>
                        </p:par>
                        <p:par>
                          <p:cTn id="56" fill="hold">
                            <p:stCondLst>
                              <p:cond delay="2400"/>
                            </p:stCondLst>
                            <p:childTnLst>
                              <p:par>
                                <p:cTn id="57" presetID="18" presetClass="entr" presetSubtype="3"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strips(upRight)">
                                      <p:cBhvr>
                                        <p:cTn id="59" dur="200"/>
                                        <p:tgtEl>
                                          <p:spTgt spid="83"/>
                                        </p:tgtEl>
                                      </p:cBhvr>
                                    </p:animEffect>
                                  </p:childTnLst>
                                </p:cTn>
                              </p:par>
                            </p:childTnLst>
                          </p:cTn>
                        </p:par>
                        <p:par>
                          <p:cTn id="60" fill="hold">
                            <p:stCondLst>
                              <p:cond delay="2600"/>
                            </p:stCondLst>
                            <p:childTnLst>
                              <p:par>
                                <p:cTn id="61" presetID="10" presetClass="entr" presetSubtype="0" fill="hold" grpId="0" nodeType="after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2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31" grpId="0" animBg="1"/>
      <p:bldP spid="32" grpId="0" animBg="1"/>
      <p:bldP spid="3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4499" y="853216"/>
            <a:ext cx="2958532" cy="1754902"/>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4790" y="2857500"/>
            <a:ext cx="2857950" cy="1803400"/>
          </a:xfrm>
          <a:prstGeom prst="rect">
            <a:avLst/>
          </a:prstGeom>
        </p:spPr>
      </p:pic>
      <p:sp>
        <p:nvSpPr>
          <p:cNvPr id="15" name="TextBox 14"/>
          <p:cNvSpPr txBox="1"/>
          <p:nvPr/>
        </p:nvSpPr>
        <p:spPr bwMode="auto">
          <a:xfrm>
            <a:off x="5218172" y="1486949"/>
            <a:ext cx="3243460" cy="486608"/>
          </a:xfrm>
          <a:prstGeom prst="rect">
            <a:avLst/>
          </a:prstGeom>
          <a:noFill/>
        </p:spPr>
        <p:txBody>
          <a:bodyPr wrap="square">
            <a:spAutoFit/>
          </a:bodyPr>
          <a:lstStyle/>
          <a:p>
            <a:pPr>
              <a:lnSpc>
                <a:spcPct val="150000"/>
              </a:lnSpc>
            </a:pPr>
            <a:r>
              <a:rPr lang="zh-CN" altLang="en-US" sz="900" dirty="0">
                <a:solidFill>
                  <a:schemeClr val="tx1">
                    <a:lumMod val="75000"/>
                    <a:lumOff val="25000"/>
                  </a:schemeClr>
                </a:solidFill>
              </a:rPr>
              <a:t>这里输入简单的文字概述这里输入简单文字概述简单的文字概述这里输入简单的文字概述这里输入简</a:t>
            </a:r>
            <a:endParaRPr lang="zh-CN" altLang="en-US" sz="900" dirty="0">
              <a:solidFill>
                <a:schemeClr val="tx1">
                  <a:lumMod val="75000"/>
                  <a:lumOff val="25000"/>
                </a:schemeClr>
              </a:solidFill>
              <a:latin typeface="Calibri" panose="020F0502020204030204" pitchFamily="34" charset="0"/>
            </a:endParaRPr>
          </a:p>
        </p:txBody>
      </p:sp>
      <p:sp>
        <p:nvSpPr>
          <p:cNvPr id="16" name="矩形 15"/>
          <p:cNvSpPr/>
          <p:nvPr/>
        </p:nvSpPr>
        <p:spPr bwMode="auto">
          <a:xfrm>
            <a:off x="5232866" y="1121155"/>
            <a:ext cx="1819360" cy="276999"/>
          </a:xfrm>
          <a:prstGeom prst="rect">
            <a:avLst/>
          </a:prstGeom>
        </p:spPr>
        <p:txBody>
          <a:bodyPr>
            <a:spAutoFit/>
          </a:bodyPr>
          <a:lstStyle/>
          <a:p>
            <a:pP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p:txBody>
      </p:sp>
      <p:grpSp>
        <p:nvGrpSpPr>
          <p:cNvPr id="8" name="组合 7"/>
          <p:cNvGrpSpPr/>
          <p:nvPr/>
        </p:nvGrpSpPr>
        <p:grpSpPr>
          <a:xfrm>
            <a:off x="4636828" y="1533980"/>
            <a:ext cx="516518" cy="516518"/>
            <a:chOff x="4644009" y="1703896"/>
            <a:chExt cx="573732" cy="573732"/>
          </a:xfrm>
        </p:grpSpPr>
        <p:sp>
          <p:nvSpPr>
            <p:cNvPr id="3" name="椭圆 2"/>
            <p:cNvSpPr/>
            <p:nvPr/>
          </p:nvSpPr>
          <p:spPr>
            <a:xfrm>
              <a:off x="4644009" y="1703896"/>
              <a:ext cx="573732" cy="573732"/>
            </a:xfrm>
            <a:prstGeom prst="ellipse">
              <a:avLst/>
            </a:prstGeom>
            <a:solidFill>
              <a:schemeClr val="accent1"/>
            </a:solidFill>
            <a:ln>
              <a:solidFill>
                <a:srgbClr val="F4F0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1"/>
            </a:p>
          </p:txBody>
        </p:sp>
        <p:sp>
          <p:nvSpPr>
            <p:cNvPr id="6" name="右箭头 5"/>
            <p:cNvSpPr/>
            <p:nvPr/>
          </p:nvSpPr>
          <p:spPr>
            <a:xfrm>
              <a:off x="4860032" y="1860175"/>
              <a:ext cx="216024" cy="26117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1"/>
            </a:p>
          </p:txBody>
        </p:sp>
      </p:grpSp>
      <p:grpSp>
        <p:nvGrpSpPr>
          <p:cNvPr id="26" name="组合 25"/>
          <p:cNvGrpSpPr/>
          <p:nvPr/>
        </p:nvGrpSpPr>
        <p:grpSpPr>
          <a:xfrm>
            <a:off x="4636828" y="3645180"/>
            <a:ext cx="516518" cy="516518"/>
            <a:chOff x="4644009" y="1703896"/>
            <a:chExt cx="573732" cy="573732"/>
          </a:xfrm>
        </p:grpSpPr>
        <p:sp>
          <p:nvSpPr>
            <p:cNvPr id="27" name="椭圆 26"/>
            <p:cNvSpPr/>
            <p:nvPr/>
          </p:nvSpPr>
          <p:spPr>
            <a:xfrm>
              <a:off x="4644009" y="1703896"/>
              <a:ext cx="573732" cy="573732"/>
            </a:xfrm>
            <a:prstGeom prst="ellipse">
              <a:avLst/>
            </a:prstGeom>
            <a:solidFill>
              <a:schemeClr val="accent2"/>
            </a:solidFill>
            <a:ln>
              <a:solidFill>
                <a:srgbClr val="F4F0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1"/>
            </a:p>
          </p:txBody>
        </p:sp>
        <p:sp>
          <p:nvSpPr>
            <p:cNvPr id="28" name="右箭头 27"/>
            <p:cNvSpPr/>
            <p:nvPr/>
          </p:nvSpPr>
          <p:spPr>
            <a:xfrm>
              <a:off x="4860032" y="1860175"/>
              <a:ext cx="216024" cy="26117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1" dirty="0"/>
            </a:p>
          </p:txBody>
        </p:sp>
      </p:grpSp>
      <p:sp>
        <p:nvSpPr>
          <p:cNvPr id="29" name="TextBox 28"/>
          <p:cNvSpPr txBox="1"/>
          <p:nvPr/>
        </p:nvSpPr>
        <p:spPr bwMode="auto">
          <a:xfrm>
            <a:off x="5220272" y="3678471"/>
            <a:ext cx="3243460" cy="486608"/>
          </a:xfrm>
          <a:prstGeom prst="rect">
            <a:avLst/>
          </a:prstGeom>
          <a:noFill/>
        </p:spPr>
        <p:txBody>
          <a:bodyPr wrap="square">
            <a:spAutoFit/>
          </a:bodyPr>
          <a:lstStyle/>
          <a:p>
            <a:pPr>
              <a:lnSpc>
                <a:spcPct val="150000"/>
              </a:lnSpc>
            </a:pPr>
            <a:r>
              <a:rPr lang="zh-CN" altLang="en-US" sz="900" dirty="0">
                <a:solidFill>
                  <a:schemeClr val="tx1">
                    <a:lumMod val="75000"/>
                    <a:lumOff val="25000"/>
                  </a:schemeClr>
                </a:solidFill>
              </a:rPr>
              <a:t>这里输入简单的文字概述这里输入简单文字概述简单的文字概述这里输入简单的文字概述这里输入简</a:t>
            </a:r>
            <a:endParaRPr lang="zh-CN" altLang="en-US" sz="900" dirty="0">
              <a:solidFill>
                <a:schemeClr val="tx1">
                  <a:lumMod val="75000"/>
                  <a:lumOff val="25000"/>
                </a:schemeClr>
              </a:solidFill>
              <a:latin typeface="Calibri" panose="020F0502020204030204" pitchFamily="34" charset="0"/>
            </a:endParaRPr>
          </a:p>
        </p:txBody>
      </p:sp>
      <p:sp>
        <p:nvSpPr>
          <p:cNvPr id="30" name="矩形 29"/>
          <p:cNvSpPr/>
          <p:nvPr/>
        </p:nvSpPr>
        <p:spPr bwMode="auto">
          <a:xfrm>
            <a:off x="5234966" y="3312678"/>
            <a:ext cx="1819360" cy="276999"/>
          </a:xfrm>
          <a:prstGeom prst="rect">
            <a:avLst/>
          </a:prstGeom>
        </p:spPr>
        <p:txBody>
          <a:bodyPr>
            <a:spAutoFit/>
          </a:bodyPr>
          <a:lstStyle/>
          <a:p>
            <a:pPr>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p:txBody>
      </p:sp>
    </p:spTree>
    <p:extLst>
      <p:ext uri="{BB962C8B-B14F-4D97-AF65-F5344CB8AC3E}">
        <p14:creationId xmlns:p14="http://schemas.microsoft.com/office/powerpoint/2010/main" val="27192577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0-#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0-#ppt_w/2"/>
                                          </p:val>
                                        </p:tav>
                                        <p:tav tm="100000">
                                          <p:val>
                                            <p:strVal val="#ppt_x"/>
                                          </p:val>
                                        </p:tav>
                                      </p:tavLst>
                                    </p:anim>
                                    <p:anim calcmode="lin" valueType="num">
                                      <p:cBhvr additive="base">
                                        <p:cTn id="38" dur="500" fill="hold"/>
                                        <p:tgtEl>
                                          <p:spTgt spid="30"/>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fill="hold"/>
                                        <p:tgtEl>
                                          <p:spTgt spid="29"/>
                                        </p:tgtEl>
                                        <p:attrNameLst>
                                          <p:attrName>ppt_x</p:attrName>
                                        </p:attrNameLst>
                                      </p:cBhvr>
                                      <p:tavLst>
                                        <p:tav tm="0">
                                          <p:val>
                                            <p:strVal val="0-#ppt_w/2"/>
                                          </p:val>
                                        </p:tav>
                                        <p:tav tm="100000">
                                          <p:val>
                                            <p:strVal val="#ppt_x"/>
                                          </p:val>
                                        </p:tav>
                                      </p:tavLst>
                                    </p:anim>
                                    <p:anim calcmode="lin" valueType="num">
                                      <p:cBhvr additive="base">
                                        <p:cTn id="4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p:nvPr/>
        </p:nvSpPr>
        <p:spPr bwMode="auto">
          <a:xfrm>
            <a:off x="3895472" y="3257138"/>
            <a:ext cx="909497" cy="1421155"/>
          </a:xfrm>
          <a:custGeom>
            <a:avLst/>
            <a:gdLst>
              <a:gd name="T0" fmla="*/ 148 w 589"/>
              <a:gd name="T1" fmla="*/ 258 h 921"/>
              <a:gd name="T2" fmla="*/ 271 w 589"/>
              <a:gd name="T3" fmla="*/ 462 h 921"/>
              <a:gd name="T4" fmla="*/ 148 w 589"/>
              <a:gd name="T5" fmla="*/ 665 h 921"/>
              <a:gd name="T6" fmla="*/ 0 w 589"/>
              <a:gd name="T7" fmla="*/ 921 h 921"/>
              <a:gd name="T8" fmla="*/ 318 w 589"/>
              <a:gd name="T9" fmla="*/ 921 h 921"/>
              <a:gd name="T10" fmla="*/ 466 w 589"/>
              <a:gd name="T11" fmla="*/ 665 h 921"/>
              <a:gd name="T12" fmla="*/ 589 w 589"/>
              <a:gd name="T13" fmla="*/ 462 h 921"/>
              <a:gd name="T14" fmla="*/ 466 w 589"/>
              <a:gd name="T15" fmla="*/ 258 h 921"/>
              <a:gd name="T16" fmla="*/ 318 w 589"/>
              <a:gd name="T17" fmla="*/ 0 h 921"/>
              <a:gd name="T18" fmla="*/ 0 w 589"/>
              <a:gd name="T19" fmla="*/ 0 h 921"/>
              <a:gd name="T20" fmla="*/ 148 w 589"/>
              <a:gd name="T21" fmla="*/ 258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921">
                <a:moveTo>
                  <a:pt x="148" y="258"/>
                </a:moveTo>
                <a:cubicBezTo>
                  <a:pt x="163" y="390"/>
                  <a:pt x="271" y="462"/>
                  <a:pt x="271" y="462"/>
                </a:cubicBezTo>
                <a:cubicBezTo>
                  <a:pt x="271" y="462"/>
                  <a:pt x="163" y="533"/>
                  <a:pt x="148" y="665"/>
                </a:cubicBezTo>
                <a:cubicBezTo>
                  <a:pt x="133" y="796"/>
                  <a:pt x="59" y="921"/>
                  <a:pt x="0" y="921"/>
                </a:cubicBezTo>
                <a:cubicBezTo>
                  <a:pt x="318" y="921"/>
                  <a:pt x="318" y="921"/>
                  <a:pt x="318" y="921"/>
                </a:cubicBezTo>
                <a:cubicBezTo>
                  <a:pt x="376" y="921"/>
                  <a:pt x="450" y="796"/>
                  <a:pt x="466" y="665"/>
                </a:cubicBezTo>
                <a:cubicBezTo>
                  <a:pt x="481" y="533"/>
                  <a:pt x="589" y="462"/>
                  <a:pt x="589" y="462"/>
                </a:cubicBezTo>
                <a:cubicBezTo>
                  <a:pt x="589" y="462"/>
                  <a:pt x="481" y="389"/>
                  <a:pt x="466" y="258"/>
                </a:cubicBezTo>
                <a:cubicBezTo>
                  <a:pt x="450" y="127"/>
                  <a:pt x="376" y="0"/>
                  <a:pt x="318" y="0"/>
                </a:cubicBezTo>
                <a:cubicBezTo>
                  <a:pt x="0" y="0"/>
                  <a:pt x="0" y="0"/>
                  <a:pt x="0" y="0"/>
                </a:cubicBezTo>
                <a:cubicBezTo>
                  <a:pt x="59" y="0"/>
                  <a:pt x="133" y="127"/>
                  <a:pt x="148" y="258"/>
                </a:cubicBezTo>
                <a:close/>
              </a:path>
            </a:pathLst>
          </a:custGeom>
          <a:solidFill>
            <a:schemeClr val="accent1"/>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 name="Freeform 6"/>
          <p:cNvSpPr/>
          <p:nvPr/>
        </p:nvSpPr>
        <p:spPr bwMode="auto">
          <a:xfrm>
            <a:off x="4478025" y="2530206"/>
            <a:ext cx="909497" cy="1421155"/>
          </a:xfrm>
          <a:custGeom>
            <a:avLst/>
            <a:gdLst>
              <a:gd name="T0" fmla="*/ 441 w 589"/>
              <a:gd name="T1" fmla="*/ 663 h 921"/>
              <a:gd name="T2" fmla="*/ 318 w 589"/>
              <a:gd name="T3" fmla="*/ 459 h 921"/>
              <a:gd name="T4" fmla="*/ 441 w 589"/>
              <a:gd name="T5" fmla="*/ 257 h 921"/>
              <a:gd name="T6" fmla="*/ 589 w 589"/>
              <a:gd name="T7" fmla="*/ 0 h 921"/>
              <a:gd name="T8" fmla="*/ 272 w 589"/>
              <a:gd name="T9" fmla="*/ 0 h 921"/>
              <a:gd name="T10" fmla="*/ 124 w 589"/>
              <a:gd name="T11" fmla="*/ 257 h 921"/>
              <a:gd name="T12" fmla="*/ 0 w 589"/>
              <a:gd name="T13" fmla="*/ 460 h 921"/>
              <a:gd name="T14" fmla="*/ 124 w 589"/>
              <a:gd name="T15" fmla="*/ 663 h 921"/>
              <a:gd name="T16" fmla="*/ 272 w 589"/>
              <a:gd name="T17" fmla="*/ 921 h 921"/>
              <a:gd name="T18" fmla="*/ 589 w 589"/>
              <a:gd name="T19" fmla="*/ 921 h 921"/>
              <a:gd name="T20" fmla="*/ 441 w 589"/>
              <a:gd name="T21" fmla="*/ 663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921">
                <a:moveTo>
                  <a:pt x="441" y="663"/>
                </a:moveTo>
                <a:cubicBezTo>
                  <a:pt x="426" y="532"/>
                  <a:pt x="318" y="459"/>
                  <a:pt x="318" y="459"/>
                </a:cubicBezTo>
                <a:cubicBezTo>
                  <a:pt x="318" y="459"/>
                  <a:pt x="426" y="388"/>
                  <a:pt x="441" y="257"/>
                </a:cubicBezTo>
                <a:cubicBezTo>
                  <a:pt x="457" y="125"/>
                  <a:pt x="530" y="0"/>
                  <a:pt x="589" y="0"/>
                </a:cubicBezTo>
                <a:cubicBezTo>
                  <a:pt x="272" y="0"/>
                  <a:pt x="272" y="0"/>
                  <a:pt x="272" y="0"/>
                </a:cubicBezTo>
                <a:cubicBezTo>
                  <a:pt x="213" y="0"/>
                  <a:pt x="139" y="125"/>
                  <a:pt x="124" y="257"/>
                </a:cubicBezTo>
                <a:cubicBezTo>
                  <a:pt x="108" y="388"/>
                  <a:pt x="0" y="460"/>
                  <a:pt x="0" y="460"/>
                </a:cubicBezTo>
                <a:cubicBezTo>
                  <a:pt x="0" y="460"/>
                  <a:pt x="108" y="532"/>
                  <a:pt x="124" y="663"/>
                </a:cubicBezTo>
                <a:cubicBezTo>
                  <a:pt x="139" y="794"/>
                  <a:pt x="213" y="921"/>
                  <a:pt x="272" y="921"/>
                </a:cubicBezTo>
                <a:cubicBezTo>
                  <a:pt x="589" y="921"/>
                  <a:pt x="589" y="921"/>
                  <a:pt x="589" y="921"/>
                </a:cubicBezTo>
                <a:cubicBezTo>
                  <a:pt x="530" y="921"/>
                  <a:pt x="457" y="794"/>
                  <a:pt x="441" y="663"/>
                </a:cubicBezTo>
                <a:close/>
              </a:path>
            </a:pathLst>
          </a:custGeom>
          <a:solidFill>
            <a:schemeClr val="accent3"/>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9" name="Freeform 7"/>
          <p:cNvSpPr/>
          <p:nvPr/>
        </p:nvSpPr>
        <p:spPr bwMode="auto">
          <a:xfrm>
            <a:off x="4478025" y="1055536"/>
            <a:ext cx="909497" cy="1421155"/>
          </a:xfrm>
          <a:custGeom>
            <a:avLst/>
            <a:gdLst>
              <a:gd name="T0" fmla="*/ 441 w 589"/>
              <a:gd name="T1" fmla="*/ 663 h 921"/>
              <a:gd name="T2" fmla="*/ 318 w 589"/>
              <a:gd name="T3" fmla="*/ 460 h 921"/>
              <a:gd name="T4" fmla="*/ 441 w 589"/>
              <a:gd name="T5" fmla="*/ 257 h 921"/>
              <a:gd name="T6" fmla="*/ 589 w 589"/>
              <a:gd name="T7" fmla="*/ 0 h 921"/>
              <a:gd name="T8" fmla="*/ 272 w 589"/>
              <a:gd name="T9" fmla="*/ 0 h 921"/>
              <a:gd name="T10" fmla="*/ 124 w 589"/>
              <a:gd name="T11" fmla="*/ 257 h 921"/>
              <a:gd name="T12" fmla="*/ 0 w 589"/>
              <a:gd name="T13" fmla="*/ 460 h 921"/>
              <a:gd name="T14" fmla="*/ 124 w 589"/>
              <a:gd name="T15" fmla="*/ 664 h 921"/>
              <a:gd name="T16" fmla="*/ 272 w 589"/>
              <a:gd name="T17" fmla="*/ 921 h 921"/>
              <a:gd name="T18" fmla="*/ 589 w 589"/>
              <a:gd name="T19" fmla="*/ 921 h 921"/>
              <a:gd name="T20" fmla="*/ 441 w 589"/>
              <a:gd name="T21" fmla="*/ 663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921">
                <a:moveTo>
                  <a:pt x="441" y="663"/>
                </a:moveTo>
                <a:cubicBezTo>
                  <a:pt x="426" y="532"/>
                  <a:pt x="318" y="460"/>
                  <a:pt x="318" y="460"/>
                </a:cubicBezTo>
                <a:cubicBezTo>
                  <a:pt x="318" y="460"/>
                  <a:pt x="426" y="388"/>
                  <a:pt x="441" y="257"/>
                </a:cubicBezTo>
                <a:cubicBezTo>
                  <a:pt x="457" y="126"/>
                  <a:pt x="530" y="0"/>
                  <a:pt x="589" y="0"/>
                </a:cubicBezTo>
                <a:cubicBezTo>
                  <a:pt x="272" y="0"/>
                  <a:pt x="272" y="0"/>
                  <a:pt x="272" y="0"/>
                </a:cubicBezTo>
                <a:cubicBezTo>
                  <a:pt x="213" y="0"/>
                  <a:pt x="139" y="126"/>
                  <a:pt x="124" y="257"/>
                </a:cubicBezTo>
                <a:cubicBezTo>
                  <a:pt x="108" y="388"/>
                  <a:pt x="0" y="460"/>
                  <a:pt x="0" y="460"/>
                </a:cubicBezTo>
                <a:cubicBezTo>
                  <a:pt x="0" y="460"/>
                  <a:pt x="108" y="533"/>
                  <a:pt x="124" y="664"/>
                </a:cubicBezTo>
                <a:cubicBezTo>
                  <a:pt x="139" y="795"/>
                  <a:pt x="213" y="921"/>
                  <a:pt x="272" y="921"/>
                </a:cubicBezTo>
                <a:cubicBezTo>
                  <a:pt x="589" y="921"/>
                  <a:pt x="589" y="921"/>
                  <a:pt x="589" y="921"/>
                </a:cubicBezTo>
                <a:cubicBezTo>
                  <a:pt x="530" y="921"/>
                  <a:pt x="457" y="795"/>
                  <a:pt x="441" y="663"/>
                </a:cubicBezTo>
                <a:close/>
              </a:path>
            </a:pathLst>
          </a:custGeom>
          <a:solidFill>
            <a:schemeClr val="accent4"/>
          </a:solidFill>
          <a:ln>
            <a:noFill/>
          </a:ln>
        </p:spPr>
        <p:txBody>
          <a:bodyPr vert="horz" wrap="square" lIns="91440" tIns="45720" rIns="91440" bIns="45720" numCol="1" anchor="t" anchorCtr="0" compatLnSpc="1"/>
          <a:lstStyle/>
          <a:p>
            <a:endParaRPr lang="en-US" dirty="0">
              <a:solidFill>
                <a:srgbClr val="70AD46"/>
              </a:solidFill>
              <a:latin typeface="微软雅黑" panose="020B0503020204020204" pitchFamily="34" charset="-122"/>
            </a:endParaRPr>
          </a:p>
        </p:txBody>
      </p:sp>
      <p:sp>
        <p:nvSpPr>
          <p:cNvPr id="10" name="Freeform 8"/>
          <p:cNvSpPr/>
          <p:nvPr/>
        </p:nvSpPr>
        <p:spPr bwMode="auto">
          <a:xfrm>
            <a:off x="3895472" y="1794360"/>
            <a:ext cx="909497" cy="1422642"/>
          </a:xfrm>
          <a:custGeom>
            <a:avLst/>
            <a:gdLst>
              <a:gd name="T0" fmla="*/ 148 w 589"/>
              <a:gd name="T1" fmla="*/ 257 h 921"/>
              <a:gd name="T2" fmla="*/ 271 w 589"/>
              <a:gd name="T3" fmla="*/ 461 h 921"/>
              <a:gd name="T4" fmla="*/ 148 w 589"/>
              <a:gd name="T5" fmla="*/ 664 h 921"/>
              <a:gd name="T6" fmla="*/ 0 w 589"/>
              <a:gd name="T7" fmla="*/ 921 h 921"/>
              <a:gd name="T8" fmla="*/ 318 w 589"/>
              <a:gd name="T9" fmla="*/ 921 h 921"/>
              <a:gd name="T10" fmla="*/ 466 w 589"/>
              <a:gd name="T11" fmla="*/ 664 h 921"/>
              <a:gd name="T12" fmla="*/ 589 w 589"/>
              <a:gd name="T13" fmla="*/ 461 h 921"/>
              <a:gd name="T14" fmla="*/ 466 w 589"/>
              <a:gd name="T15" fmla="*/ 257 h 921"/>
              <a:gd name="T16" fmla="*/ 318 w 589"/>
              <a:gd name="T17" fmla="*/ 0 h 921"/>
              <a:gd name="T18" fmla="*/ 0 w 589"/>
              <a:gd name="T19" fmla="*/ 0 h 921"/>
              <a:gd name="T20" fmla="*/ 148 w 589"/>
              <a:gd name="T21" fmla="*/ 257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921">
                <a:moveTo>
                  <a:pt x="148" y="257"/>
                </a:moveTo>
                <a:cubicBezTo>
                  <a:pt x="163" y="389"/>
                  <a:pt x="271" y="461"/>
                  <a:pt x="271" y="461"/>
                </a:cubicBezTo>
                <a:cubicBezTo>
                  <a:pt x="271" y="461"/>
                  <a:pt x="163" y="533"/>
                  <a:pt x="148" y="664"/>
                </a:cubicBezTo>
                <a:cubicBezTo>
                  <a:pt x="133" y="795"/>
                  <a:pt x="59" y="921"/>
                  <a:pt x="0" y="921"/>
                </a:cubicBezTo>
                <a:cubicBezTo>
                  <a:pt x="318" y="921"/>
                  <a:pt x="318" y="921"/>
                  <a:pt x="318" y="921"/>
                </a:cubicBezTo>
                <a:cubicBezTo>
                  <a:pt x="376" y="921"/>
                  <a:pt x="450" y="795"/>
                  <a:pt x="466" y="664"/>
                </a:cubicBezTo>
                <a:cubicBezTo>
                  <a:pt x="481" y="533"/>
                  <a:pt x="589" y="461"/>
                  <a:pt x="589" y="461"/>
                </a:cubicBezTo>
                <a:cubicBezTo>
                  <a:pt x="589" y="461"/>
                  <a:pt x="481" y="388"/>
                  <a:pt x="466" y="257"/>
                </a:cubicBezTo>
                <a:cubicBezTo>
                  <a:pt x="450" y="126"/>
                  <a:pt x="376" y="0"/>
                  <a:pt x="318" y="0"/>
                </a:cubicBezTo>
                <a:cubicBezTo>
                  <a:pt x="0" y="0"/>
                  <a:pt x="0" y="0"/>
                  <a:pt x="0" y="0"/>
                </a:cubicBezTo>
                <a:cubicBezTo>
                  <a:pt x="59" y="0"/>
                  <a:pt x="133" y="126"/>
                  <a:pt x="148" y="257"/>
                </a:cubicBezTo>
                <a:close/>
              </a:path>
            </a:pathLst>
          </a:custGeom>
          <a:solidFill>
            <a:schemeClr val="accent2"/>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1" name="Freeform 103"/>
          <p:cNvSpPr>
            <a:spLocks noChangeAspect="1" noEditPoints="1"/>
          </p:cNvSpPr>
          <p:nvPr/>
        </p:nvSpPr>
        <p:spPr bwMode="auto">
          <a:xfrm>
            <a:off x="5427527" y="1055536"/>
            <a:ext cx="232330" cy="342216"/>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4"/>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2" name="Freeform 181"/>
          <p:cNvSpPr>
            <a:spLocks noChangeAspect="1"/>
          </p:cNvSpPr>
          <p:nvPr/>
        </p:nvSpPr>
        <p:spPr bwMode="auto">
          <a:xfrm>
            <a:off x="3662166" y="1794362"/>
            <a:ext cx="185850" cy="350376"/>
          </a:xfrm>
          <a:custGeom>
            <a:avLst/>
            <a:gdLst/>
            <a:ahLst/>
            <a:cxnLst>
              <a:cxn ang="0">
                <a:pos x="22" y="60"/>
              </a:cxn>
              <a:cxn ang="0">
                <a:pos x="22" y="67"/>
              </a:cxn>
              <a:cxn ang="0">
                <a:pos x="21" y="68"/>
              </a:cxn>
              <a:cxn ang="0">
                <a:pos x="16" y="68"/>
              </a:cxn>
              <a:cxn ang="0">
                <a:pos x="15" y="67"/>
              </a:cxn>
              <a:cxn ang="0">
                <a:pos x="15" y="60"/>
              </a:cxn>
              <a:cxn ang="0">
                <a:pos x="1" y="53"/>
              </a:cxn>
              <a:cxn ang="0">
                <a:pos x="1" y="52"/>
              </a:cxn>
              <a:cxn ang="0">
                <a:pos x="5" y="46"/>
              </a:cxn>
              <a:cxn ang="0">
                <a:pos x="6" y="46"/>
              </a:cxn>
              <a:cxn ang="0">
                <a:pos x="6" y="46"/>
              </a:cxn>
              <a:cxn ang="0">
                <a:pos x="19" y="51"/>
              </a:cxn>
              <a:cxn ang="0">
                <a:pos x="26" y="45"/>
              </a:cxn>
              <a:cxn ang="0">
                <a:pos x="17" y="38"/>
              </a:cxn>
              <a:cxn ang="0">
                <a:pos x="1" y="22"/>
              </a:cxn>
              <a:cxn ang="0">
                <a:pos x="15" y="8"/>
              </a:cxn>
              <a:cxn ang="0">
                <a:pos x="15" y="1"/>
              </a:cxn>
              <a:cxn ang="0">
                <a:pos x="16" y="0"/>
              </a:cxn>
              <a:cxn ang="0">
                <a:pos x="21" y="0"/>
              </a:cxn>
              <a:cxn ang="0">
                <a:pos x="22" y="1"/>
              </a:cxn>
              <a:cxn ang="0">
                <a:pos x="22" y="8"/>
              </a:cxn>
              <a:cxn ang="0">
                <a:pos x="34" y="13"/>
              </a:cxn>
              <a:cxn ang="0">
                <a:pos x="34" y="14"/>
              </a:cxn>
              <a:cxn ang="0">
                <a:pos x="31" y="20"/>
              </a:cxn>
              <a:cxn ang="0">
                <a:pos x="30" y="20"/>
              </a:cxn>
              <a:cxn ang="0">
                <a:pos x="29" y="20"/>
              </a:cxn>
              <a:cxn ang="0">
                <a:pos x="19" y="16"/>
              </a:cxn>
              <a:cxn ang="0">
                <a:pos x="11" y="22"/>
              </a:cxn>
              <a:cxn ang="0">
                <a:pos x="21" y="30"/>
              </a:cxn>
              <a:cxn ang="0">
                <a:pos x="36" y="45"/>
              </a:cxn>
              <a:cxn ang="0">
                <a:pos x="22" y="60"/>
              </a:cxn>
            </a:cxnLst>
            <a:rect l="0" t="0" r="r" b="b"/>
            <a:pathLst>
              <a:path w="36" h="68">
                <a:moveTo>
                  <a:pt x="22" y="60"/>
                </a:moveTo>
                <a:cubicBezTo>
                  <a:pt x="22" y="67"/>
                  <a:pt x="22" y="67"/>
                  <a:pt x="22" y="67"/>
                </a:cubicBezTo>
                <a:cubicBezTo>
                  <a:pt x="22" y="67"/>
                  <a:pt x="22" y="68"/>
                  <a:pt x="21" y="68"/>
                </a:cubicBezTo>
                <a:cubicBezTo>
                  <a:pt x="16" y="68"/>
                  <a:pt x="16" y="68"/>
                  <a:pt x="16" y="68"/>
                </a:cubicBezTo>
                <a:cubicBezTo>
                  <a:pt x="15" y="68"/>
                  <a:pt x="15" y="67"/>
                  <a:pt x="15" y="67"/>
                </a:cubicBezTo>
                <a:cubicBezTo>
                  <a:pt x="15" y="60"/>
                  <a:pt x="15" y="60"/>
                  <a:pt x="15" y="60"/>
                </a:cubicBezTo>
                <a:cubicBezTo>
                  <a:pt x="6" y="59"/>
                  <a:pt x="1" y="53"/>
                  <a:pt x="1" y="53"/>
                </a:cubicBezTo>
                <a:cubicBezTo>
                  <a:pt x="0" y="53"/>
                  <a:pt x="0" y="52"/>
                  <a:pt x="1" y="52"/>
                </a:cubicBezTo>
                <a:cubicBezTo>
                  <a:pt x="5" y="46"/>
                  <a:pt x="5" y="46"/>
                  <a:pt x="5" y="46"/>
                </a:cubicBezTo>
                <a:cubicBezTo>
                  <a:pt x="5" y="46"/>
                  <a:pt x="5" y="46"/>
                  <a:pt x="6" y="46"/>
                </a:cubicBezTo>
                <a:cubicBezTo>
                  <a:pt x="6" y="46"/>
                  <a:pt x="6" y="46"/>
                  <a:pt x="6" y="46"/>
                </a:cubicBezTo>
                <a:cubicBezTo>
                  <a:pt x="7" y="46"/>
                  <a:pt x="12" y="51"/>
                  <a:pt x="19" y="51"/>
                </a:cubicBezTo>
                <a:cubicBezTo>
                  <a:pt x="22" y="51"/>
                  <a:pt x="26" y="49"/>
                  <a:pt x="26" y="45"/>
                </a:cubicBezTo>
                <a:cubicBezTo>
                  <a:pt x="26" y="41"/>
                  <a:pt x="22" y="40"/>
                  <a:pt x="17" y="38"/>
                </a:cubicBezTo>
                <a:cubicBezTo>
                  <a:pt x="10" y="35"/>
                  <a:pt x="1" y="32"/>
                  <a:pt x="1" y="22"/>
                </a:cubicBezTo>
                <a:cubicBezTo>
                  <a:pt x="1" y="15"/>
                  <a:pt x="7" y="9"/>
                  <a:pt x="15" y="8"/>
                </a:cubicBezTo>
                <a:cubicBezTo>
                  <a:pt x="15" y="1"/>
                  <a:pt x="15" y="1"/>
                  <a:pt x="15" y="1"/>
                </a:cubicBezTo>
                <a:cubicBezTo>
                  <a:pt x="15" y="0"/>
                  <a:pt x="15" y="0"/>
                  <a:pt x="16" y="0"/>
                </a:cubicBezTo>
                <a:cubicBezTo>
                  <a:pt x="21" y="0"/>
                  <a:pt x="21" y="0"/>
                  <a:pt x="21" y="0"/>
                </a:cubicBezTo>
                <a:cubicBezTo>
                  <a:pt x="22" y="0"/>
                  <a:pt x="22" y="0"/>
                  <a:pt x="22" y="1"/>
                </a:cubicBezTo>
                <a:cubicBezTo>
                  <a:pt x="22" y="8"/>
                  <a:pt x="22" y="8"/>
                  <a:pt x="22" y="8"/>
                </a:cubicBezTo>
                <a:cubicBezTo>
                  <a:pt x="30" y="8"/>
                  <a:pt x="34" y="13"/>
                  <a:pt x="34" y="13"/>
                </a:cubicBezTo>
                <a:cubicBezTo>
                  <a:pt x="35" y="13"/>
                  <a:pt x="35" y="14"/>
                  <a:pt x="34" y="14"/>
                </a:cubicBezTo>
                <a:cubicBezTo>
                  <a:pt x="31" y="20"/>
                  <a:pt x="31" y="20"/>
                  <a:pt x="31" y="20"/>
                </a:cubicBezTo>
                <a:cubicBezTo>
                  <a:pt x="31" y="20"/>
                  <a:pt x="31" y="20"/>
                  <a:pt x="30" y="20"/>
                </a:cubicBezTo>
                <a:cubicBezTo>
                  <a:pt x="30" y="20"/>
                  <a:pt x="30" y="20"/>
                  <a:pt x="29" y="20"/>
                </a:cubicBezTo>
                <a:cubicBezTo>
                  <a:pt x="29" y="20"/>
                  <a:pt x="25" y="16"/>
                  <a:pt x="19" y="16"/>
                </a:cubicBezTo>
                <a:cubicBezTo>
                  <a:pt x="14" y="16"/>
                  <a:pt x="11" y="18"/>
                  <a:pt x="11" y="22"/>
                </a:cubicBezTo>
                <a:cubicBezTo>
                  <a:pt x="11" y="26"/>
                  <a:pt x="16" y="28"/>
                  <a:pt x="21" y="30"/>
                </a:cubicBezTo>
                <a:cubicBezTo>
                  <a:pt x="28" y="32"/>
                  <a:pt x="36" y="36"/>
                  <a:pt x="36" y="45"/>
                </a:cubicBezTo>
                <a:cubicBezTo>
                  <a:pt x="36" y="52"/>
                  <a:pt x="30" y="59"/>
                  <a:pt x="22" y="60"/>
                </a:cubicBezTo>
                <a:close/>
              </a:path>
            </a:pathLst>
          </a:custGeom>
          <a:solidFill>
            <a:schemeClr val="accent2"/>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3" name="Freeform 217"/>
          <p:cNvSpPr>
            <a:spLocks noChangeAspect="1" noEditPoints="1"/>
          </p:cNvSpPr>
          <p:nvPr/>
        </p:nvSpPr>
        <p:spPr bwMode="auto">
          <a:xfrm>
            <a:off x="5442447" y="2543884"/>
            <a:ext cx="291646" cy="218801"/>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accent3"/>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7" name="Freeform 157"/>
          <p:cNvSpPr>
            <a:spLocks noChangeAspect="1" noEditPoints="1"/>
          </p:cNvSpPr>
          <p:nvPr/>
        </p:nvSpPr>
        <p:spPr bwMode="auto">
          <a:xfrm>
            <a:off x="3750027" y="3328782"/>
            <a:ext cx="145447" cy="161122"/>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accent1"/>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6" name="Freeform 157"/>
          <p:cNvSpPr>
            <a:spLocks noChangeAspect="1" noEditPoints="1"/>
          </p:cNvSpPr>
          <p:nvPr/>
        </p:nvSpPr>
        <p:spPr bwMode="auto">
          <a:xfrm>
            <a:off x="3570396" y="3261596"/>
            <a:ext cx="213892" cy="236944"/>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accent1"/>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9" name="TextBox 18"/>
          <p:cNvSpPr txBox="1"/>
          <p:nvPr/>
        </p:nvSpPr>
        <p:spPr>
          <a:xfrm>
            <a:off x="4073749" y="4263934"/>
            <a:ext cx="470321" cy="392536"/>
          </a:xfrm>
          <a:prstGeom prst="rect">
            <a:avLst/>
          </a:prstGeom>
          <a:noFill/>
        </p:spPr>
        <p:txBody>
          <a:bodyPr wrap="none" lIns="68580" tIns="34290" rIns="68580" bIns="34290" rtlCol="0">
            <a:spAutoFit/>
          </a:bodyPr>
          <a:lstStyle/>
          <a:p>
            <a:r>
              <a:rPr lang="en-US" sz="2100" b="1" dirty="0">
                <a:solidFill>
                  <a:schemeClr val="bg1"/>
                </a:solidFill>
                <a:latin typeface="微软雅黑" panose="020B0503020204020204" pitchFamily="34" charset="-122"/>
                <a:ea typeface="微软雅黑" panose="020B0503020204020204" pitchFamily="34" charset="-122"/>
              </a:rPr>
              <a:t>01</a:t>
            </a:r>
          </a:p>
        </p:txBody>
      </p:sp>
      <p:sp>
        <p:nvSpPr>
          <p:cNvPr id="23" name="TextBox 22"/>
          <p:cNvSpPr txBox="1"/>
          <p:nvPr/>
        </p:nvSpPr>
        <p:spPr>
          <a:xfrm>
            <a:off x="4735434" y="3498541"/>
            <a:ext cx="470321" cy="392536"/>
          </a:xfrm>
          <a:prstGeom prst="rect">
            <a:avLst/>
          </a:prstGeom>
          <a:noFill/>
        </p:spPr>
        <p:txBody>
          <a:bodyPr wrap="none" lIns="68580" tIns="34290" rIns="68580" bIns="34290" rtlCol="0">
            <a:spAutoFit/>
          </a:bodyPr>
          <a:lstStyle/>
          <a:p>
            <a:r>
              <a:rPr lang="en-US" sz="2100" b="1" dirty="0">
                <a:solidFill>
                  <a:schemeClr val="bg1"/>
                </a:solidFill>
                <a:latin typeface="微软雅黑" panose="020B0503020204020204" pitchFamily="34" charset="-122"/>
                <a:ea typeface="微软雅黑" panose="020B0503020204020204" pitchFamily="34" charset="-122"/>
              </a:rPr>
              <a:t>02</a:t>
            </a:r>
          </a:p>
        </p:txBody>
      </p:sp>
      <p:sp>
        <p:nvSpPr>
          <p:cNvPr id="26" name="TextBox 25"/>
          <p:cNvSpPr txBox="1"/>
          <p:nvPr/>
        </p:nvSpPr>
        <p:spPr>
          <a:xfrm>
            <a:off x="4073749" y="2789264"/>
            <a:ext cx="470321" cy="392536"/>
          </a:xfrm>
          <a:prstGeom prst="rect">
            <a:avLst/>
          </a:prstGeom>
          <a:noFill/>
        </p:spPr>
        <p:txBody>
          <a:bodyPr wrap="none" lIns="68580" tIns="34290" rIns="68580" bIns="34290" rtlCol="0">
            <a:spAutoFit/>
          </a:bodyPr>
          <a:lstStyle/>
          <a:p>
            <a:r>
              <a:rPr lang="en-US" sz="2100" b="1" dirty="0">
                <a:solidFill>
                  <a:schemeClr val="bg1"/>
                </a:solidFill>
                <a:latin typeface="微软雅黑" panose="020B0503020204020204" pitchFamily="34" charset="-122"/>
                <a:ea typeface="微软雅黑" panose="020B0503020204020204" pitchFamily="34" charset="-122"/>
              </a:rPr>
              <a:t>03</a:t>
            </a:r>
            <a:endParaRPr lang="en-US" sz="1500" b="1"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4735434" y="2043726"/>
            <a:ext cx="470321" cy="392536"/>
          </a:xfrm>
          <a:prstGeom prst="rect">
            <a:avLst/>
          </a:prstGeom>
          <a:noFill/>
        </p:spPr>
        <p:txBody>
          <a:bodyPr wrap="none" lIns="68580" tIns="34290" rIns="68580" bIns="34290" rtlCol="0">
            <a:spAutoFit/>
          </a:bodyPr>
          <a:lstStyle/>
          <a:p>
            <a:r>
              <a:rPr lang="en-US" sz="2100" b="1" dirty="0">
                <a:solidFill>
                  <a:schemeClr val="bg1"/>
                </a:solidFill>
                <a:latin typeface="微软雅黑" panose="020B0503020204020204" pitchFamily="34" charset="-122"/>
                <a:ea typeface="微软雅黑" panose="020B0503020204020204" pitchFamily="34" charset="-122"/>
              </a:rPr>
              <a:t>04</a:t>
            </a:r>
          </a:p>
        </p:txBody>
      </p:sp>
      <p:sp>
        <p:nvSpPr>
          <p:cNvPr id="43" name="Text Placeholder 1"/>
          <p:cNvSpPr txBox="1"/>
          <p:nvPr/>
        </p:nvSpPr>
        <p:spPr>
          <a:xfrm>
            <a:off x="5730596" y="1458027"/>
            <a:ext cx="1586362" cy="402860"/>
          </a:xfrm>
          <a:prstGeom prst="rect">
            <a:avLst/>
          </a:prstGeom>
        </p:spPr>
        <p:txBody>
          <a:bodyPr vert="horz" lIns="0" tIns="34290" rIns="68580" bIns="3429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9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rPr>
              <a:t>单击此处编辑内容，建议您在展示时采用微软雅黑字体</a:t>
            </a:r>
            <a:endParaRPr lang="en-US" sz="9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Text Placeholder 2"/>
          <p:cNvSpPr txBox="1"/>
          <p:nvPr/>
        </p:nvSpPr>
        <p:spPr>
          <a:xfrm>
            <a:off x="5734093" y="1309530"/>
            <a:ext cx="1362098" cy="210688"/>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endParaRPr lang="en-US" altLang="zh-CN" sz="1400" dirty="0">
              <a:solidFill>
                <a:schemeClr val="tx1">
                  <a:lumMod val="65000"/>
                  <a:lumOff val="35000"/>
                </a:schemeClr>
              </a:solidFill>
              <a:latin typeface="Bebas Neue" panose="020B0606020202050201" pitchFamily="34" charset="0"/>
              <a:ea typeface="微软雅黑" panose="020B0503020204020204" pitchFamily="34" charset="-122"/>
            </a:endParaRPr>
          </a:p>
        </p:txBody>
      </p:sp>
      <p:sp>
        <p:nvSpPr>
          <p:cNvPr id="45" name="Rectangle 71"/>
          <p:cNvSpPr/>
          <p:nvPr/>
        </p:nvSpPr>
        <p:spPr>
          <a:xfrm>
            <a:off x="1828228" y="2783550"/>
            <a:ext cx="1662893" cy="346356"/>
          </a:xfrm>
          <a:prstGeom prst="rect">
            <a:avLst/>
          </a:prstGeom>
        </p:spPr>
        <p:txBody>
          <a:bodyPr wrap="square" lIns="68580" tIns="34290" rIns="68580" bIns="34290">
            <a:spAutoFit/>
          </a:bodyPr>
          <a:lstStyle/>
          <a:p>
            <a:pPr algn="r"/>
            <a:r>
              <a:rPr lang="zh-CN" altLang="en-US" sz="900" dirty="0">
                <a:solidFill>
                  <a:schemeClr val="bg1">
                    <a:lumMod val="65000"/>
                  </a:schemeClr>
                </a:solidFill>
                <a:latin typeface="微软雅黑" panose="020B0503020204020204" pitchFamily="34" charset="-122"/>
                <a:ea typeface="微软雅黑" panose="020B0503020204020204" pitchFamily="34" charset="-122"/>
              </a:rPr>
              <a:t>单击此处编辑内容，建议您在展示时采用微软雅黑字体</a:t>
            </a:r>
            <a:endParaRPr lang="en-GB"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6" name="TextBox 72"/>
          <p:cNvSpPr txBox="1"/>
          <p:nvPr/>
        </p:nvSpPr>
        <p:spPr>
          <a:xfrm>
            <a:off x="2124705" y="2572544"/>
            <a:ext cx="1369982" cy="253994"/>
          </a:xfrm>
          <a:prstGeom prst="rect">
            <a:avLst/>
          </a:prstGeom>
          <a:noFill/>
        </p:spPr>
        <p:txBody>
          <a:bodyPr wrap="square" lIns="68580" tIns="34290" rIns="68580" bIns="34290" rtlCol="0">
            <a:spAutoFit/>
          </a:bodyPr>
          <a:lstStyle/>
          <a:p>
            <a:pPr algn="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endParaRPr lang="en-GB"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 Placeholder 1"/>
          <p:cNvSpPr txBox="1"/>
          <p:nvPr/>
        </p:nvSpPr>
        <p:spPr>
          <a:xfrm>
            <a:off x="5730596" y="3405635"/>
            <a:ext cx="1586362" cy="402860"/>
          </a:xfrm>
          <a:prstGeom prst="rect">
            <a:avLst/>
          </a:prstGeom>
        </p:spPr>
        <p:txBody>
          <a:bodyPr vert="horz" lIns="0" tIns="34290" rIns="68580" bIns="3429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9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rPr>
              <a:t>单击此处编辑内容，建议您在展示时采用微软雅黑字体</a:t>
            </a:r>
            <a:endParaRPr lang="en-US" sz="9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8" name="Text Placeholder 2"/>
          <p:cNvSpPr txBox="1"/>
          <p:nvPr/>
        </p:nvSpPr>
        <p:spPr>
          <a:xfrm>
            <a:off x="5734093" y="3257138"/>
            <a:ext cx="1362098" cy="210688"/>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endParaRPr lang="en-US" altLang="zh-CN" sz="1400" dirty="0">
              <a:solidFill>
                <a:schemeClr val="tx1">
                  <a:lumMod val="65000"/>
                  <a:lumOff val="35000"/>
                </a:schemeClr>
              </a:solidFill>
              <a:latin typeface="Bebas Neue" panose="020B0606020202050201" pitchFamily="34" charset="0"/>
              <a:ea typeface="微软雅黑" panose="020B0503020204020204" pitchFamily="34" charset="-122"/>
            </a:endParaRPr>
          </a:p>
        </p:txBody>
      </p:sp>
      <p:sp>
        <p:nvSpPr>
          <p:cNvPr id="49" name="Rectangle 71"/>
          <p:cNvSpPr/>
          <p:nvPr/>
        </p:nvSpPr>
        <p:spPr>
          <a:xfrm>
            <a:off x="1828228" y="4300993"/>
            <a:ext cx="1662893" cy="346356"/>
          </a:xfrm>
          <a:prstGeom prst="rect">
            <a:avLst/>
          </a:prstGeom>
        </p:spPr>
        <p:txBody>
          <a:bodyPr wrap="square" lIns="68580" tIns="34290" rIns="68580" bIns="34290">
            <a:spAutoFit/>
          </a:bodyPr>
          <a:lstStyle/>
          <a:p>
            <a:pPr algn="r"/>
            <a:r>
              <a:rPr lang="zh-CN" altLang="en-US" sz="900" dirty="0">
                <a:solidFill>
                  <a:schemeClr val="bg1">
                    <a:lumMod val="65000"/>
                  </a:schemeClr>
                </a:solidFill>
                <a:latin typeface="微软雅黑" panose="020B0503020204020204" pitchFamily="34" charset="-122"/>
                <a:ea typeface="微软雅黑" panose="020B0503020204020204" pitchFamily="34" charset="-122"/>
              </a:rPr>
              <a:t>单击此处编辑内容，建议您在展示时采用微软雅黑字体</a:t>
            </a:r>
            <a:endParaRPr lang="en-GB"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0" name="TextBox 72"/>
          <p:cNvSpPr txBox="1"/>
          <p:nvPr/>
        </p:nvSpPr>
        <p:spPr>
          <a:xfrm>
            <a:off x="2200414" y="4089987"/>
            <a:ext cx="1369982" cy="253994"/>
          </a:xfrm>
          <a:prstGeom prst="rect">
            <a:avLst/>
          </a:prstGeom>
          <a:noFill/>
        </p:spPr>
        <p:txBody>
          <a:bodyPr wrap="square" lIns="68580" tIns="34290" rIns="68580" bIns="34290" rtlCol="0">
            <a:spAutoFit/>
          </a:bodyPr>
          <a:lstStyle/>
          <a:p>
            <a:pPr algn="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endParaRPr lang="en-GB"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04010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33874" y="3039194"/>
            <a:ext cx="1133668" cy="11338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r>
              <a:rPr lang="en-US" altLang="zh-CN" sz="1200" dirty="0">
                <a:latin typeface="微软雅黑" panose="020B0503020204020204" pitchFamily="34" charset="-122"/>
                <a:ea typeface="微软雅黑" panose="020B0503020204020204" pitchFamily="34" charset="-122"/>
              </a:rPr>
              <a:t>YOUR TEXT IN HERE</a:t>
            </a:r>
            <a:endParaRPr lang="zh-CN" altLang="en-US" sz="1200" dirty="0">
              <a:latin typeface="微软雅黑" panose="020B0503020204020204" pitchFamily="34" charset="-122"/>
              <a:ea typeface="微软雅黑" panose="020B0503020204020204" pitchFamily="34" charset="-122"/>
            </a:endParaRPr>
          </a:p>
        </p:txBody>
      </p:sp>
      <p:sp>
        <p:nvSpPr>
          <p:cNvPr id="7" name="矩形 6"/>
          <p:cNvSpPr/>
          <p:nvPr/>
        </p:nvSpPr>
        <p:spPr>
          <a:xfrm>
            <a:off x="1725266" y="3039194"/>
            <a:ext cx="1133668" cy="1133822"/>
          </a:xfrm>
          <a:prstGeom prst="rect">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8" name="矩形 7"/>
          <p:cNvSpPr/>
          <p:nvPr/>
        </p:nvSpPr>
        <p:spPr>
          <a:xfrm>
            <a:off x="3521651" y="3039194"/>
            <a:ext cx="1133668" cy="11338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r>
              <a:rPr lang="en-US" altLang="zh-CN" sz="1200" dirty="0">
                <a:latin typeface="微软雅黑" panose="020B0503020204020204" pitchFamily="34" charset="-122"/>
                <a:ea typeface="微软雅黑" panose="020B0503020204020204" pitchFamily="34" charset="-122"/>
              </a:rPr>
              <a:t>YOUR TEXT IN HERE</a:t>
            </a:r>
            <a:endParaRPr lang="zh-CN" altLang="en-US" sz="1200" dirty="0">
              <a:latin typeface="微软雅黑" panose="020B0503020204020204" pitchFamily="34" charset="-122"/>
              <a:ea typeface="微软雅黑" panose="020B0503020204020204" pitchFamily="34" charset="-122"/>
            </a:endParaRPr>
          </a:p>
        </p:txBody>
      </p:sp>
      <p:sp>
        <p:nvSpPr>
          <p:cNvPr id="9" name="矩形 8"/>
          <p:cNvSpPr/>
          <p:nvPr/>
        </p:nvSpPr>
        <p:spPr>
          <a:xfrm>
            <a:off x="4088486" y="3039194"/>
            <a:ext cx="1133668" cy="1133822"/>
          </a:xfrm>
          <a:prstGeom prst="rect">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0" name="矩形 9"/>
          <p:cNvSpPr/>
          <p:nvPr/>
        </p:nvSpPr>
        <p:spPr>
          <a:xfrm>
            <a:off x="6399247" y="3039194"/>
            <a:ext cx="1133668" cy="11338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r>
              <a:rPr lang="en-US" altLang="zh-CN" sz="1200" dirty="0">
                <a:latin typeface="微软雅黑" panose="020B0503020204020204" pitchFamily="34" charset="-122"/>
                <a:ea typeface="微软雅黑" panose="020B0503020204020204" pitchFamily="34" charset="-122"/>
              </a:rPr>
              <a:t>YOUR TEXT IN HERE</a:t>
            </a:r>
            <a:endParaRPr lang="zh-CN" altLang="en-US" sz="1200" dirty="0">
              <a:latin typeface="微软雅黑" panose="020B0503020204020204" pitchFamily="34" charset="-122"/>
              <a:ea typeface="微软雅黑" panose="020B0503020204020204" pitchFamily="34" charset="-122"/>
            </a:endParaRPr>
          </a:p>
        </p:txBody>
      </p:sp>
      <p:sp>
        <p:nvSpPr>
          <p:cNvPr id="11" name="矩形 10"/>
          <p:cNvSpPr/>
          <p:nvPr/>
        </p:nvSpPr>
        <p:spPr>
          <a:xfrm>
            <a:off x="6399247" y="3039194"/>
            <a:ext cx="1133668" cy="1133822"/>
          </a:xfrm>
          <a:prstGeom prst="rect">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cxnSp>
        <p:nvCxnSpPr>
          <p:cNvPr id="12" name="直接连接符 11"/>
          <p:cNvCxnSpPr/>
          <p:nvPr/>
        </p:nvCxnSpPr>
        <p:spPr>
          <a:xfrm>
            <a:off x="3220617" y="1820162"/>
            <a:ext cx="0" cy="2366851"/>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945814" y="1820162"/>
            <a:ext cx="0" cy="2366851"/>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33873" y="1820162"/>
            <a:ext cx="2424163" cy="315469"/>
          </a:xfrm>
          <a:prstGeom prst="rect">
            <a:avLst/>
          </a:prstGeom>
          <a:noFill/>
        </p:spPr>
        <p:txBody>
          <a:bodyPr wrap="square" lIns="0" tIns="34289" rIns="0" bIns="34289" rtlCol="0">
            <a:spAutoFit/>
          </a:bodyPr>
          <a:lstStyle/>
          <a:p>
            <a:pPr>
              <a:spcAft>
                <a:spcPts val="450"/>
              </a:spcAft>
            </a:pPr>
            <a:r>
              <a:rPr lang="en-US" altLang="zh-CN" sz="1600" dirty="0">
                <a:latin typeface="微软雅黑" panose="020B0503020204020204" pitchFamily="34" charset="-122"/>
                <a:ea typeface="微软雅黑" panose="020B0503020204020204" pitchFamily="34" charset="-122"/>
              </a:rPr>
              <a:t>SUBTITLE IN HERE</a:t>
            </a:r>
            <a:endParaRPr lang="zh-CN" altLang="en-US" sz="1600"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433873" y="2159238"/>
            <a:ext cx="2424163" cy="656781"/>
          </a:xfrm>
          <a:prstGeom prst="rect">
            <a:avLst/>
          </a:prstGeom>
          <a:noFill/>
        </p:spPr>
        <p:txBody>
          <a:bodyPr wrap="square" lIns="0" tIns="34289" rIns="0" bIns="34289" rtlCol="0">
            <a:spAutoFit/>
          </a:bodyPr>
          <a:lstStyle/>
          <a:p>
            <a:pPr>
              <a:lnSpc>
                <a:spcPct val="125000"/>
              </a:lnSpc>
            </a:pP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CLICK HERE TO ADD YOUR DESCRIPTION SENTENCES ABOUT THIS PART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521650" y="1820162"/>
            <a:ext cx="2424163" cy="315469"/>
          </a:xfrm>
          <a:prstGeom prst="rect">
            <a:avLst/>
          </a:prstGeom>
          <a:noFill/>
        </p:spPr>
        <p:txBody>
          <a:bodyPr wrap="square" lIns="0" tIns="34289" rIns="0" bIns="34289" rtlCol="0">
            <a:spAutoFit/>
          </a:bodyPr>
          <a:lstStyle/>
          <a:p>
            <a:pPr>
              <a:spcAft>
                <a:spcPts val="450"/>
              </a:spcAft>
            </a:pPr>
            <a:r>
              <a:rPr lang="en-US" altLang="zh-CN" sz="1600" dirty="0">
                <a:latin typeface="微软雅黑" panose="020B0503020204020204" pitchFamily="34" charset="-122"/>
                <a:ea typeface="微软雅黑" panose="020B0503020204020204" pitchFamily="34" charset="-122"/>
              </a:rPr>
              <a:t>SUBTITLE IN HERE</a:t>
            </a:r>
            <a:endParaRPr lang="zh-CN" altLang="en-US" sz="1600"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3521650" y="2159238"/>
            <a:ext cx="2424163" cy="656781"/>
          </a:xfrm>
          <a:prstGeom prst="rect">
            <a:avLst/>
          </a:prstGeom>
          <a:noFill/>
        </p:spPr>
        <p:txBody>
          <a:bodyPr wrap="square" lIns="0" tIns="34289" rIns="0" bIns="34289" rtlCol="0">
            <a:spAutoFit/>
          </a:bodyPr>
          <a:lstStyle/>
          <a:p>
            <a:pPr>
              <a:lnSpc>
                <a:spcPct val="125000"/>
              </a:lnSpc>
            </a:pP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CLICK HERE TO ADD YOUR DESCRIPTION SENTENCES ABOUT THIS PART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399247" y="1820162"/>
            <a:ext cx="2424163" cy="315469"/>
          </a:xfrm>
          <a:prstGeom prst="rect">
            <a:avLst/>
          </a:prstGeom>
          <a:noFill/>
        </p:spPr>
        <p:txBody>
          <a:bodyPr wrap="square" lIns="0" tIns="34289" rIns="0" bIns="34289" rtlCol="0">
            <a:spAutoFit/>
          </a:bodyPr>
          <a:lstStyle/>
          <a:p>
            <a:pPr>
              <a:spcAft>
                <a:spcPts val="450"/>
              </a:spcAft>
            </a:pPr>
            <a:r>
              <a:rPr lang="en-US" altLang="zh-CN" sz="1600" dirty="0">
                <a:latin typeface="微软雅黑" panose="020B0503020204020204" pitchFamily="34" charset="-122"/>
                <a:ea typeface="微软雅黑" panose="020B0503020204020204" pitchFamily="34" charset="-122"/>
              </a:rPr>
              <a:t>SUBTITLE IN HERE</a:t>
            </a:r>
            <a:endParaRPr lang="zh-CN" altLang="en-US" sz="1600"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6399247" y="2159238"/>
            <a:ext cx="2424163" cy="656781"/>
          </a:xfrm>
          <a:prstGeom prst="rect">
            <a:avLst/>
          </a:prstGeom>
          <a:noFill/>
        </p:spPr>
        <p:txBody>
          <a:bodyPr wrap="square" lIns="0" tIns="34289" rIns="0" bIns="34289" rtlCol="0">
            <a:spAutoFit/>
          </a:bodyPr>
          <a:lstStyle/>
          <a:p>
            <a:pPr>
              <a:lnSpc>
                <a:spcPct val="125000"/>
              </a:lnSpc>
            </a:pP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CLICK HERE TO ADD YOUR DESCRIPTION SENTENCES ABOUT THIS PART</a:t>
            </a:r>
            <a:endPar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93071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childTnLst>
                          </p:cTn>
                        </p:par>
                        <p:par>
                          <p:cTn id="8" fill="hold">
                            <p:stCondLst>
                              <p:cond delay="750"/>
                            </p:stCondLst>
                            <p:childTnLst>
                              <p:par>
                                <p:cTn id="9" presetID="1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ppt_x</p:attrName>
                                        </p:attrNameLst>
                                      </p:cBhvr>
                                      <p:tavLst>
                                        <p:tav tm="0">
                                          <p:val>
                                            <p:strVal val="#ppt_x+#ppt_w*1.125000"/>
                                          </p:val>
                                        </p:tav>
                                        <p:tav tm="100000">
                                          <p:val>
                                            <p:strVal val="#ppt_x"/>
                                          </p:val>
                                        </p:tav>
                                      </p:tavLst>
                                    </p:anim>
                                    <p:animEffect transition="in" filter="wipe(left)">
                                      <p:cBhvr>
                                        <p:cTn id="12" dur="500"/>
                                        <p:tgtEl>
                                          <p:spTgt spid="7"/>
                                        </p:tgtEl>
                                      </p:cBhvr>
                                    </p:animEffect>
                                  </p:childTnLst>
                                </p:cTn>
                              </p:par>
                            </p:childTnLst>
                          </p:cTn>
                        </p:par>
                        <p:par>
                          <p:cTn id="13" fill="hold">
                            <p:stCondLst>
                              <p:cond delay="1250"/>
                            </p:stCondLst>
                            <p:childTnLst>
                              <p:par>
                                <p:cTn id="14" presetID="22" presetClass="entr" presetSubtype="2"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right)">
                                      <p:cBhvr>
                                        <p:cTn id="16" dur="1000"/>
                                        <p:tgtEl>
                                          <p:spTgt spid="14"/>
                                        </p:tgtEl>
                                      </p:cBhvr>
                                    </p:animEffect>
                                  </p:childTnLst>
                                </p:cTn>
                              </p:par>
                            </p:childTnLst>
                          </p:cTn>
                        </p:par>
                        <p:par>
                          <p:cTn id="17" fill="hold">
                            <p:stCondLst>
                              <p:cond delay="2250"/>
                            </p:stCondLst>
                            <p:childTnLst>
                              <p:par>
                                <p:cTn id="18" presetID="22" presetClass="entr" presetSubtype="2"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right)">
                                      <p:cBhvr>
                                        <p:cTn id="20" dur="1000"/>
                                        <p:tgtEl>
                                          <p:spTgt spid="15"/>
                                        </p:tgtEl>
                                      </p:cBhvr>
                                    </p:animEffect>
                                  </p:childTnLst>
                                </p:cTn>
                              </p:par>
                            </p:childTnLst>
                          </p:cTn>
                        </p:par>
                        <p:par>
                          <p:cTn id="21" fill="hold">
                            <p:stCondLst>
                              <p:cond delay="3250"/>
                            </p:stCondLst>
                            <p:childTnLst>
                              <p:par>
                                <p:cTn id="22" presetID="22" presetClass="entr" presetSubtype="4"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500"/>
                                        <p:tgtEl>
                                          <p:spTgt spid="12"/>
                                        </p:tgtEl>
                                      </p:cBhvr>
                                    </p:animEffect>
                                  </p:childTnLst>
                                </p:cTn>
                              </p:par>
                            </p:childTnLst>
                          </p:cTn>
                        </p:par>
                        <p:par>
                          <p:cTn id="25" fill="hold">
                            <p:stCondLst>
                              <p:cond delay="375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750"/>
                                        <p:tgtEl>
                                          <p:spTgt spid="8"/>
                                        </p:tgtEl>
                                      </p:cBhvr>
                                    </p:animEffect>
                                  </p:childTnLst>
                                </p:cTn>
                              </p:par>
                            </p:childTnLst>
                          </p:cTn>
                        </p:par>
                        <p:par>
                          <p:cTn id="29" fill="hold">
                            <p:stCondLst>
                              <p:cond delay="4500"/>
                            </p:stCondLst>
                            <p:childTnLst>
                              <p:par>
                                <p:cTn id="30" presetID="12" presetClass="entr" presetSubtype="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ppt_x</p:attrName>
                                        </p:attrNameLst>
                                      </p:cBhvr>
                                      <p:tavLst>
                                        <p:tav tm="0">
                                          <p:val>
                                            <p:strVal val="#ppt_x+#ppt_w*1.125000"/>
                                          </p:val>
                                        </p:tav>
                                        <p:tav tm="100000">
                                          <p:val>
                                            <p:strVal val="#ppt_x"/>
                                          </p:val>
                                        </p:tav>
                                      </p:tavLst>
                                    </p:anim>
                                    <p:animEffect transition="in" filter="wipe(left)">
                                      <p:cBhvr>
                                        <p:cTn id="33" dur="500"/>
                                        <p:tgtEl>
                                          <p:spTgt spid="9"/>
                                        </p:tgtEl>
                                      </p:cBhvr>
                                    </p:animEffect>
                                  </p:childTnLst>
                                </p:cTn>
                              </p:par>
                            </p:childTnLst>
                          </p:cTn>
                        </p:par>
                        <p:par>
                          <p:cTn id="34" fill="hold">
                            <p:stCondLst>
                              <p:cond delay="5000"/>
                            </p:stCondLst>
                            <p:childTnLst>
                              <p:par>
                                <p:cTn id="35" presetID="22" presetClass="entr" presetSubtype="2"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right)">
                                      <p:cBhvr>
                                        <p:cTn id="37" dur="1000"/>
                                        <p:tgtEl>
                                          <p:spTgt spid="16"/>
                                        </p:tgtEl>
                                      </p:cBhvr>
                                    </p:animEffect>
                                  </p:childTnLst>
                                </p:cTn>
                              </p:par>
                            </p:childTnLst>
                          </p:cTn>
                        </p:par>
                        <p:par>
                          <p:cTn id="38" fill="hold">
                            <p:stCondLst>
                              <p:cond delay="6000"/>
                            </p:stCondLst>
                            <p:childTnLst>
                              <p:par>
                                <p:cTn id="39" presetID="22" presetClass="entr" presetSubtype="2"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right)">
                                      <p:cBhvr>
                                        <p:cTn id="41" dur="1000"/>
                                        <p:tgtEl>
                                          <p:spTgt spid="17"/>
                                        </p:tgtEl>
                                      </p:cBhvr>
                                    </p:animEffect>
                                  </p:childTnLst>
                                </p:cTn>
                              </p:par>
                            </p:childTnLst>
                          </p:cTn>
                        </p:par>
                        <p:par>
                          <p:cTn id="42" fill="hold">
                            <p:stCondLst>
                              <p:cond delay="7000"/>
                            </p:stCondLst>
                            <p:childTnLst>
                              <p:par>
                                <p:cTn id="43" presetID="22" presetClass="entr" presetSubtype="4"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childTnLst>
                          </p:cTn>
                        </p:par>
                        <p:par>
                          <p:cTn id="46" fill="hold">
                            <p:stCondLst>
                              <p:cond delay="7500"/>
                            </p:stCondLst>
                            <p:childTnLst>
                              <p:par>
                                <p:cTn id="47" presetID="10"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750"/>
                                        <p:tgtEl>
                                          <p:spTgt spid="6"/>
                                        </p:tgtEl>
                                      </p:cBhvr>
                                    </p:animEffect>
                                  </p:childTnLst>
                                </p:cTn>
                              </p:par>
                            </p:childTnLst>
                          </p:cTn>
                        </p:par>
                        <p:par>
                          <p:cTn id="50" fill="hold">
                            <p:stCondLst>
                              <p:cond delay="8250"/>
                            </p:stCondLst>
                            <p:childTnLst>
                              <p:par>
                                <p:cTn id="51" presetID="12" presetClass="entr" presetSubtype="2"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p:tgtEl>
                                          <p:spTgt spid="11"/>
                                        </p:tgtEl>
                                        <p:attrNameLst>
                                          <p:attrName>ppt_x</p:attrName>
                                        </p:attrNameLst>
                                      </p:cBhvr>
                                      <p:tavLst>
                                        <p:tav tm="0">
                                          <p:val>
                                            <p:strVal val="#ppt_x+#ppt_w*1.125000"/>
                                          </p:val>
                                        </p:tav>
                                        <p:tav tm="100000">
                                          <p:val>
                                            <p:strVal val="#ppt_x"/>
                                          </p:val>
                                        </p:tav>
                                      </p:tavLst>
                                    </p:anim>
                                    <p:animEffect transition="in" filter="wipe(left)">
                                      <p:cBhvr>
                                        <p:cTn id="54" dur="500"/>
                                        <p:tgtEl>
                                          <p:spTgt spid="11"/>
                                        </p:tgtEl>
                                      </p:cBhvr>
                                    </p:animEffect>
                                  </p:childTnLst>
                                </p:cTn>
                              </p:par>
                            </p:childTnLst>
                          </p:cTn>
                        </p:par>
                        <p:par>
                          <p:cTn id="55" fill="hold">
                            <p:stCondLst>
                              <p:cond delay="8750"/>
                            </p:stCondLst>
                            <p:childTnLst>
                              <p:par>
                                <p:cTn id="56" presetID="22" presetClass="entr" presetSubtype="2"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right)">
                                      <p:cBhvr>
                                        <p:cTn id="58" dur="1000"/>
                                        <p:tgtEl>
                                          <p:spTgt spid="18"/>
                                        </p:tgtEl>
                                      </p:cBhvr>
                                    </p:animEffect>
                                  </p:childTnLst>
                                </p:cTn>
                              </p:par>
                            </p:childTnLst>
                          </p:cTn>
                        </p:par>
                        <p:par>
                          <p:cTn id="59" fill="hold">
                            <p:stCondLst>
                              <p:cond delay="9750"/>
                            </p:stCondLst>
                            <p:childTnLst>
                              <p:par>
                                <p:cTn id="60" presetID="22" presetClass="entr" presetSubtype="2"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right)">
                                      <p:cBhvr>
                                        <p:cTn id="6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4" grpId="0"/>
      <p:bldP spid="15" grpId="0"/>
      <p:bldP spid="16" grpId="0"/>
      <p:bldP spid="17"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B10ECD79-F60A-4618-B488-9770615ECB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
            <a:ext cx="9144000" cy="5145024"/>
          </a:xfrm>
          <a:prstGeom prst="rect">
            <a:avLst/>
          </a:prstGeom>
        </p:spPr>
      </p:pic>
      <p:sp>
        <p:nvSpPr>
          <p:cNvPr id="10" name="矩形 9"/>
          <p:cNvSpPr/>
          <p:nvPr/>
        </p:nvSpPr>
        <p:spPr>
          <a:xfrm>
            <a:off x="3477928" y="3007559"/>
            <a:ext cx="2719671" cy="430887"/>
          </a:xfrm>
          <a:prstGeom prst="rect">
            <a:avLst/>
          </a:prstGeom>
        </p:spPr>
        <p:txBody>
          <a:bodyPr wrap="square" lIns="0" tIns="0" rIns="0" bIns="0">
            <a:spAutoFit/>
          </a:bodyPr>
          <a:lstStyle/>
          <a:p>
            <a:pPr lvl="0"/>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28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3415727" y="3603712"/>
            <a:ext cx="1115690" cy="212687"/>
          </a:xfrm>
          <a:prstGeom prst="rect">
            <a:avLst/>
          </a:prstGeom>
          <a:noFill/>
        </p:spPr>
        <p:txBody>
          <a:bodyPr wrap="none" rtlCol="0">
            <a:spAutoFit/>
          </a:bodyPr>
          <a:lstStyle/>
          <a:p>
            <a:pPr marL="121902" lvl="1" indent="-121902">
              <a:buFont typeface="Arial" panose="020B0604020202020204" pitchFamily="34" charset="0"/>
              <a:buChar char="•"/>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633503" y="3603712"/>
            <a:ext cx="1115690" cy="212687"/>
          </a:xfrm>
          <a:prstGeom prst="rect">
            <a:avLst/>
          </a:prstGeom>
          <a:noFill/>
        </p:spPr>
        <p:txBody>
          <a:bodyPr wrap="none" rtlCol="0">
            <a:spAutoFit/>
          </a:bodyPr>
          <a:lstStyle/>
          <a:p>
            <a:pPr marL="121902" lvl="1" indent="-121902">
              <a:buFont typeface="Arial" panose="020B0604020202020204" pitchFamily="34" charset="0"/>
              <a:buChar char="•"/>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3415727" y="3797715"/>
            <a:ext cx="1115690" cy="212687"/>
          </a:xfrm>
          <a:prstGeom prst="rect">
            <a:avLst/>
          </a:prstGeom>
          <a:noFill/>
        </p:spPr>
        <p:txBody>
          <a:bodyPr wrap="none" rtlCol="0">
            <a:spAutoFit/>
          </a:bodyPr>
          <a:lstStyle/>
          <a:p>
            <a:pPr marL="121902" lvl="1" indent="-121902">
              <a:buFont typeface="Arial" panose="020B0604020202020204" pitchFamily="34" charset="0"/>
              <a:buChar char="•"/>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4633503" y="3797715"/>
            <a:ext cx="1115690" cy="212687"/>
          </a:xfrm>
          <a:prstGeom prst="rect">
            <a:avLst/>
          </a:prstGeom>
          <a:noFill/>
        </p:spPr>
        <p:txBody>
          <a:bodyPr wrap="none" rtlCol="0">
            <a:spAutoFit/>
          </a:bodyPr>
          <a:lstStyle/>
          <a:p>
            <a:pPr marL="121902" lvl="1" indent="-121902">
              <a:buFont typeface="Arial" panose="020B0604020202020204" pitchFamily="34" charset="0"/>
              <a:buChar char="•"/>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82"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16"/>
          <p:cNvSpPr/>
          <p:nvPr/>
        </p:nvSpPr>
        <p:spPr>
          <a:xfrm>
            <a:off x="-1161877" y="1650467"/>
            <a:ext cx="10762527" cy="1061644"/>
          </a:xfrm>
          <a:custGeom>
            <a:avLst/>
            <a:gdLst>
              <a:gd name="connsiteX0" fmla="*/ 0 w 9575800"/>
              <a:gd name="connsiteY0" fmla="*/ 144875 h 764207"/>
              <a:gd name="connsiteX1" fmla="*/ 1642534 w 9575800"/>
              <a:gd name="connsiteY1" fmla="*/ 762942 h 764207"/>
              <a:gd name="connsiteX2" fmla="*/ 3242734 w 9575800"/>
              <a:gd name="connsiteY2" fmla="*/ 942 h 764207"/>
              <a:gd name="connsiteX3" fmla="*/ 5003800 w 9575800"/>
              <a:gd name="connsiteY3" fmla="*/ 593608 h 764207"/>
              <a:gd name="connsiteX4" fmla="*/ 6629400 w 9575800"/>
              <a:gd name="connsiteY4" fmla="*/ 34808 h 764207"/>
              <a:gd name="connsiteX5" fmla="*/ 8111067 w 9575800"/>
              <a:gd name="connsiteY5" fmla="*/ 627475 h 764207"/>
              <a:gd name="connsiteX6" fmla="*/ 9575800 w 9575800"/>
              <a:gd name="connsiteY6" fmla="*/ 34808 h 764207"/>
              <a:gd name="connsiteX7" fmla="*/ 9575800 w 9575800"/>
              <a:gd name="connsiteY7" fmla="*/ 34808 h 764207"/>
              <a:gd name="connsiteX0" fmla="*/ 0 w 9575800"/>
              <a:gd name="connsiteY0" fmla="*/ 144875 h 763062"/>
              <a:gd name="connsiteX1" fmla="*/ 1642534 w 9575800"/>
              <a:gd name="connsiteY1" fmla="*/ 762942 h 763062"/>
              <a:gd name="connsiteX2" fmla="*/ 3242734 w 9575800"/>
              <a:gd name="connsiteY2" fmla="*/ 942 h 763062"/>
              <a:gd name="connsiteX3" fmla="*/ 5003800 w 9575800"/>
              <a:gd name="connsiteY3" fmla="*/ 593608 h 763062"/>
              <a:gd name="connsiteX4" fmla="*/ 6629400 w 9575800"/>
              <a:gd name="connsiteY4" fmla="*/ 34808 h 763062"/>
              <a:gd name="connsiteX5" fmla="*/ 8111067 w 9575800"/>
              <a:gd name="connsiteY5" fmla="*/ 627475 h 763062"/>
              <a:gd name="connsiteX6" fmla="*/ 9575800 w 9575800"/>
              <a:gd name="connsiteY6" fmla="*/ 34808 h 763062"/>
              <a:gd name="connsiteX7" fmla="*/ 9575800 w 9575800"/>
              <a:gd name="connsiteY7" fmla="*/ 34808 h 763062"/>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111067 w 9575800"/>
              <a:gd name="connsiteY5" fmla="*/ 626608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144934 w 9575800"/>
              <a:gd name="connsiteY5" fmla="*/ 736674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144934 w 9575800"/>
              <a:gd name="connsiteY5" fmla="*/ 736674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246534 w 9575800"/>
              <a:gd name="connsiteY5" fmla="*/ 728207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629400 w 9575800"/>
              <a:gd name="connsiteY4" fmla="*/ 33941 h 762195"/>
              <a:gd name="connsiteX5" fmla="*/ 8246534 w 9575800"/>
              <a:gd name="connsiteY5" fmla="*/ 728207 h 762195"/>
              <a:gd name="connsiteX6" fmla="*/ 9575800 w 9575800"/>
              <a:gd name="connsiteY6" fmla="*/ 33941 h 762195"/>
              <a:gd name="connsiteX7" fmla="*/ 9575800 w 9575800"/>
              <a:gd name="connsiteY7" fmla="*/ 33941 h 762195"/>
              <a:gd name="connsiteX0" fmla="*/ 0 w 9575800"/>
              <a:gd name="connsiteY0" fmla="*/ 144008 h 762195"/>
              <a:gd name="connsiteX1" fmla="*/ 1642534 w 9575800"/>
              <a:gd name="connsiteY1" fmla="*/ 762075 h 762195"/>
              <a:gd name="connsiteX2" fmla="*/ 3242734 w 9575800"/>
              <a:gd name="connsiteY2" fmla="*/ 75 h 762195"/>
              <a:gd name="connsiteX3" fmla="*/ 4995333 w 9575800"/>
              <a:gd name="connsiteY3" fmla="*/ 711275 h 762195"/>
              <a:gd name="connsiteX4" fmla="*/ 6553200 w 9575800"/>
              <a:gd name="connsiteY4" fmla="*/ 33941 h 762195"/>
              <a:gd name="connsiteX5" fmla="*/ 8246534 w 9575800"/>
              <a:gd name="connsiteY5" fmla="*/ 728207 h 762195"/>
              <a:gd name="connsiteX6" fmla="*/ 9575800 w 9575800"/>
              <a:gd name="connsiteY6" fmla="*/ 33941 h 762195"/>
              <a:gd name="connsiteX7" fmla="*/ 9575800 w 9575800"/>
              <a:gd name="connsiteY7" fmla="*/ 33941 h 762195"/>
              <a:gd name="connsiteX0" fmla="*/ 0 w 9575800"/>
              <a:gd name="connsiteY0" fmla="*/ 144008 h 763340"/>
              <a:gd name="connsiteX1" fmla="*/ 1642534 w 9575800"/>
              <a:gd name="connsiteY1" fmla="*/ 762075 h 763340"/>
              <a:gd name="connsiteX2" fmla="*/ 3285067 w 9575800"/>
              <a:gd name="connsiteY2" fmla="*/ 75 h 763340"/>
              <a:gd name="connsiteX3" fmla="*/ 4995333 w 9575800"/>
              <a:gd name="connsiteY3" fmla="*/ 711275 h 763340"/>
              <a:gd name="connsiteX4" fmla="*/ 6553200 w 9575800"/>
              <a:gd name="connsiteY4" fmla="*/ 33941 h 763340"/>
              <a:gd name="connsiteX5" fmla="*/ 8246534 w 9575800"/>
              <a:gd name="connsiteY5" fmla="*/ 728207 h 763340"/>
              <a:gd name="connsiteX6" fmla="*/ 9575800 w 9575800"/>
              <a:gd name="connsiteY6" fmla="*/ 33941 h 763340"/>
              <a:gd name="connsiteX7" fmla="*/ 9575800 w 9575800"/>
              <a:gd name="connsiteY7" fmla="*/ 33941 h 763340"/>
              <a:gd name="connsiteX0" fmla="*/ 0 w 9575800"/>
              <a:gd name="connsiteY0" fmla="*/ 144008 h 763340"/>
              <a:gd name="connsiteX1" fmla="*/ 1642534 w 9575800"/>
              <a:gd name="connsiteY1" fmla="*/ 762075 h 763340"/>
              <a:gd name="connsiteX2" fmla="*/ 3285067 w 9575800"/>
              <a:gd name="connsiteY2" fmla="*/ 75 h 763340"/>
              <a:gd name="connsiteX3" fmla="*/ 4910667 w 9575800"/>
              <a:gd name="connsiteY3" fmla="*/ 711275 h 763340"/>
              <a:gd name="connsiteX4" fmla="*/ 6553200 w 9575800"/>
              <a:gd name="connsiteY4" fmla="*/ 33941 h 763340"/>
              <a:gd name="connsiteX5" fmla="*/ 8246534 w 9575800"/>
              <a:gd name="connsiteY5" fmla="*/ 728207 h 763340"/>
              <a:gd name="connsiteX6" fmla="*/ 9575800 w 9575800"/>
              <a:gd name="connsiteY6" fmla="*/ 33941 h 763340"/>
              <a:gd name="connsiteX7" fmla="*/ 9575800 w 9575800"/>
              <a:gd name="connsiteY7" fmla="*/ 33941 h 763340"/>
              <a:gd name="connsiteX0" fmla="*/ 0 w 9575800"/>
              <a:gd name="connsiteY0" fmla="*/ 144007 h 763339"/>
              <a:gd name="connsiteX1" fmla="*/ 1642534 w 9575800"/>
              <a:gd name="connsiteY1" fmla="*/ 762074 h 763339"/>
              <a:gd name="connsiteX2" fmla="*/ 3285067 w 9575800"/>
              <a:gd name="connsiteY2" fmla="*/ 74 h 763339"/>
              <a:gd name="connsiteX3" fmla="*/ 4910667 w 9575800"/>
              <a:gd name="connsiteY3" fmla="*/ 711274 h 763339"/>
              <a:gd name="connsiteX4" fmla="*/ 6553200 w 9575800"/>
              <a:gd name="connsiteY4" fmla="*/ 33940 h 763339"/>
              <a:gd name="connsiteX5" fmla="*/ 8246534 w 9575800"/>
              <a:gd name="connsiteY5" fmla="*/ 728206 h 763339"/>
              <a:gd name="connsiteX6" fmla="*/ 9575800 w 9575800"/>
              <a:gd name="connsiteY6" fmla="*/ 33940 h 763339"/>
              <a:gd name="connsiteX7" fmla="*/ 9575800 w 9575800"/>
              <a:gd name="connsiteY7" fmla="*/ 33940 h 763339"/>
              <a:gd name="connsiteX0" fmla="*/ 0 w 10570076"/>
              <a:gd name="connsiteY0" fmla="*/ 288727 h 908059"/>
              <a:gd name="connsiteX1" fmla="*/ 1642534 w 10570076"/>
              <a:gd name="connsiteY1" fmla="*/ 906794 h 908059"/>
              <a:gd name="connsiteX2" fmla="*/ 3285067 w 10570076"/>
              <a:gd name="connsiteY2" fmla="*/ 144794 h 908059"/>
              <a:gd name="connsiteX3" fmla="*/ 4910667 w 10570076"/>
              <a:gd name="connsiteY3" fmla="*/ 855994 h 908059"/>
              <a:gd name="connsiteX4" fmla="*/ 6553200 w 10570076"/>
              <a:gd name="connsiteY4" fmla="*/ 178660 h 908059"/>
              <a:gd name="connsiteX5" fmla="*/ 8246534 w 10570076"/>
              <a:gd name="connsiteY5" fmla="*/ 872926 h 908059"/>
              <a:gd name="connsiteX6" fmla="*/ 9575800 w 10570076"/>
              <a:gd name="connsiteY6" fmla="*/ 178660 h 908059"/>
              <a:gd name="connsiteX7" fmla="*/ 10570076 w 10570076"/>
              <a:gd name="connsiteY7" fmla="*/ 0 h 908059"/>
              <a:gd name="connsiteX0" fmla="*/ 0 w 10570076"/>
              <a:gd name="connsiteY0" fmla="*/ 288727 h 908059"/>
              <a:gd name="connsiteX1" fmla="*/ 1642534 w 10570076"/>
              <a:gd name="connsiteY1" fmla="*/ 906794 h 908059"/>
              <a:gd name="connsiteX2" fmla="*/ 3285067 w 10570076"/>
              <a:gd name="connsiteY2" fmla="*/ 144794 h 908059"/>
              <a:gd name="connsiteX3" fmla="*/ 4910667 w 10570076"/>
              <a:gd name="connsiteY3" fmla="*/ 855994 h 908059"/>
              <a:gd name="connsiteX4" fmla="*/ 6553200 w 10570076"/>
              <a:gd name="connsiteY4" fmla="*/ 178660 h 908059"/>
              <a:gd name="connsiteX5" fmla="*/ 8246534 w 10570076"/>
              <a:gd name="connsiteY5" fmla="*/ 872926 h 908059"/>
              <a:gd name="connsiteX6" fmla="*/ 9575800 w 10570076"/>
              <a:gd name="connsiteY6" fmla="*/ 178660 h 908059"/>
              <a:gd name="connsiteX7" fmla="*/ 10570076 w 10570076"/>
              <a:gd name="connsiteY7" fmla="*/ 0 h 908059"/>
              <a:gd name="connsiteX0" fmla="*/ 0 w 11498939"/>
              <a:gd name="connsiteY0" fmla="*/ 144007 h 786206"/>
              <a:gd name="connsiteX1" fmla="*/ 1642534 w 11498939"/>
              <a:gd name="connsiteY1" fmla="*/ 762074 h 786206"/>
              <a:gd name="connsiteX2" fmla="*/ 3285067 w 11498939"/>
              <a:gd name="connsiteY2" fmla="*/ 74 h 786206"/>
              <a:gd name="connsiteX3" fmla="*/ 4910667 w 11498939"/>
              <a:gd name="connsiteY3" fmla="*/ 711274 h 786206"/>
              <a:gd name="connsiteX4" fmla="*/ 6553200 w 11498939"/>
              <a:gd name="connsiteY4" fmla="*/ 33940 h 786206"/>
              <a:gd name="connsiteX5" fmla="*/ 8246534 w 11498939"/>
              <a:gd name="connsiteY5" fmla="*/ 728206 h 786206"/>
              <a:gd name="connsiteX6" fmla="*/ 9575800 w 11498939"/>
              <a:gd name="connsiteY6" fmla="*/ 33940 h 786206"/>
              <a:gd name="connsiteX7" fmla="*/ 11498939 w 11498939"/>
              <a:gd name="connsiteY7" fmla="*/ 786197 h 786206"/>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575800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575800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758956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758956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758956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850534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850534 w 11498939"/>
              <a:gd name="connsiteY6" fmla="*/ 33940 h 786197"/>
              <a:gd name="connsiteX7" fmla="*/ 11498939 w 11498939"/>
              <a:gd name="connsiteY7" fmla="*/ 786197 h 786197"/>
              <a:gd name="connsiteX0" fmla="*/ 0 w 11498939"/>
              <a:gd name="connsiteY0" fmla="*/ 144007 h 786197"/>
              <a:gd name="connsiteX1" fmla="*/ 1642534 w 11498939"/>
              <a:gd name="connsiteY1" fmla="*/ 762074 h 786197"/>
              <a:gd name="connsiteX2" fmla="*/ 3285067 w 11498939"/>
              <a:gd name="connsiteY2" fmla="*/ 74 h 786197"/>
              <a:gd name="connsiteX3" fmla="*/ 4910667 w 11498939"/>
              <a:gd name="connsiteY3" fmla="*/ 711274 h 786197"/>
              <a:gd name="connsiteX4" fmla="*/ 6553200 w 11498939"/>
              <a:gd name="connsiteY4" fmla="*/ 33940 h 786197"/>
              <a:gd name="connsiteX5" fmla="*/ 8246534 w 11498939"/>
              <a:gd name="connsiteY5" fmla="*/ 728206 h 786197"/>
              <a:gd name="connsiteX6" fmla="*/ 9850534 w 11498939"/>
              <a:gd name="connsiteY6" fmla="*/ 33940 h 786197"/>
              <a:gd name="connsiteX7" fmla="*/ 11498939 w 11498939"/>
              <a:gd name="connsiteY7" fmla="*/ 786197 h 786197"/>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9850534 w 11498939"/>
              <a:gd name="connsiteY6" fmla="*/ 33881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9850534 w 11498939"/>
              <a:gd name="connsiteY6" fmla="*/ 33881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10006059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10006059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246534 w 11498939"/>
              <a:gd name="connsiteY5" fmla="*/ 728147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39850 w 11498939"/>
              <a:gd name="connsiteY5" fmla="*/ 73755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39850 w 11498939"/>
              <a:gd name="connsiteY5" fmla="*/ 73755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1549219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786138"/>
              <a:gd name="connsiteX1" fmla="*/ 423197 w 11498939"/>
              <a:gd name="connsiteY1" fmla="*/ 733805 h 786138"/>
              <a:gd name="connsiteX2" fmla="*/ 3285067 w 11498939"/>
              <a:gd name="connsiteY2" fmla="*/ 15 h 786138"/>
              <a:gd name="connsiteX3" fmla="*/ 4910667 w 11498939"/>
              <a:gd name="connsiteY3" fmla="*/ 711215 h 786138"/>
              <a:gd name="connsiteX4" fmla="*/ 6553200 w 11498939"/>
              <a:gd name="connsiteY4" fmla="*/ 33881 h 786138"/>
              <a:gd name="connsiteX5" fmla="*/ 8308746 w 11498939"/>
              <a:gd name="connsiteY5" fmla="*/ 709340 h 786138"/>
              <a:gd name="connsiteX6" fmla="*/ 10161583 w 11498939"/>
              <a:gd name="connsiteY6" fmla="*/ 24478 h 786138"/>
              <a:gd name="connsiteX7" fmla="*/ 11498939 w 11498939"/>
              <a:gd name="connsiteY7" fmla="*/ 786138 h 786138"/>
              <a:gd name="connsiteX0" fmla="*/ 0 w 11498939"/>
              <a:gd name="connsiteY0" fmla="*/ 143948 h 838005"/>
              <a:gd name="connsiteX1" fmla="*/ 423197 w 11498939"/>
              <a:gd name="connsiteY1" fmla="*/ 733805 h 838005"/>
              <a:gd name="connsiteX2" fmla="*/ 3285067 w 11498939"/>
              <a:gd name="connsiteY2" fmla="*/ 15 h 838005"/>
              <a:gd name="connsiteX3" fmla="*/ 4910667 w 11498939"/>
              <a:gd name="connsiteY3" fmla="*/ 711215 h 838005"/>
              <a:gd name="connsiteX4" fmla="*/ 6553200 w 11498939"/>
              <a:gd name="connsiteY4" fmla="*/ 33881 h 838005"/>
              <a:gd name="connsiteX5" fmla="*/ 8308746 w 11498939"/>
              <a:gd name="connsiteY5" fmla="*/ 709340 h 838005"/>
              <a:gd name="connsiteX6" fmla="*/ 10161583 w 11498939"/>
              <a:gd name="connsiteY6" fmla="*/ 24478 h 838005"/>
              <a:gd name="connsiteX7" fmla="*/ 11498939 w 11498939"/>
              <a:gd name="connsiteY7" fmla="*/ 786138 h 838005"/>
              <a:gd name="connsiteX0" fmla="*/ 0 w 12235184"/>
              <a:gd name="connsiteY0" fmla="*/ 125142 h 786138"/>
              <a:gd name="connsiteX1" fmla="*/ 1159442 w 12235184"/>
              <a:gd name="connsiteY1" fmla="*/ 733805 h 786138"/>
              <a:gd name="connsiteX2" fmla="*/ 4021312 w 12235184"/>
              <a:gd name="connsiteY2" fmla="*/ 15 h 786138"/>
              <a:gd name="connsiteX3" fmla="*/ 5646912 w 12235184"/>
              <a:gd name="connsiteY3" fmla="*/ 711215 h 786138"/>
              <a:gd name="connsiteX4" fmla="*/ 7289445 w 12235184"/>
              <a:gd name="connsiteY4" fmla="*/ 33881 h 786138"/>
              <a:gd name="connsiteX5" fmla="*/ 9044991 w 12235184"/>
              <a:gd name="connsiteY5" fmla="*/ 709340 h 786138"/>
              <a:gd name="connsiteX6" fmla="*/ 10897828 w 12235184"/>
              <a:gd name="connsiteY6" fmla="*/ 24478 h 786138"/>
              <a:gd name="connsiteX7" fmla="*/ 12235184 w 12235184"/>
              <a:gd name="connsiteY7" fmla="*/ 786138 h 786138"/>
              <a:gd name="connsiteX0" fmla="*/ 0 w 12235184"/>
              <a:gd name="connsiteY0" fmla="*/ 125142 h 786138"/>
              <a:gd name="connsiteX1" fmla="*/ 1159442 w 12235184"/>
              <a:gd name="connsiteY1" fmla="*/ 733805 h 786138"/>
              <a:gd name="connsiteX2" fmla="*/ 4021312 w 12235184"/>
              <a:gd name="connsiteY2" fmla="*/ 15 h 786138"/>
              <a:gd name="connsiteX3" fmla="*/ 5646912 w 12235184"/>
              <a:gd name="connsiteY3" fmla="*/ 711215 h 786138"/>
              <a:gd name="connsiteX4" fmla="*/ 7289445 w 12235184"/>
              <a:gd name="connsiteY4" fmla="*/ 33881 h 786138"/>
              <a:gd name="connsiteX5" fmla="*/ 9044991 w 12235184"/>
              <a:gd name="connsiteY5" fmla="*/ 709340 h 786138"/>
              <a:gd name="connsiteX6" fmla="*/ 10897828 w 12235184"/>
              <a:gd name="connsiteY6" fmla="*/ 24478 h 786138"/>
              <a:gd name="connsiteX7" fmla="*/ 12235184 w 12235184"/>
              <a:gd name="connsiteY7" fmla="*/ 786138 h 786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35184" h="786138">
                <a:moveTo>
                  <a:pt x="0" y="125142"/>
                </a:moveTo>
                <a:cubicBezTo>
                  <a:pt x="81192" y="333332"/>
                  <a:pt x="489223" y="754660"/>
                  <a:pt x="1159442" y="733805"/>
                </a:cubicBezTo>
                <a:cubicBezTo>
                  <a:pt x="1829661" y="712950"/>
                  <a:pt x="3273400" y="3780"/>
                  <a:pt x="4021312" y="15"/>
                </a:cubicBezTo>
                <a:cubicBezTo>
                  <a:pt x="4769224" y="-3750"/>
                  <a:pt x="4949823" y="714037"/>
                  <a:pt x="5646912" y="711215"/>
                </a:cubicBezTo>
                <a:cubicBezTo>
                  <a:pt x="6344001" y="708393"/>
                  <a:pt x="6723099" y="34193"/>
                  <a:pt x="7289445" y="33881"/>
                </a:cubicBezTo>
                <a:cubicBezTo>
                  <a:pt x="7855791" y="33569"/>
                  <a:pt x="8350279" y="729713"/>
                  <a:pt x="9044991" y="709340"/>
                </a:cubicBezTo>
                <a:cubicBezTo>
                  <a:pt x="9739703" y="688967"/>
                  <a:pt x="10366129" y="11678"/>
                  <a:pt x="10897828" y="24478"/>
                </a:cubicBezTo>
                <a:cubicBezTo>
                  <a:pt x="11429527" y="37278"/>
                  <a:pt x="11943548" y="441353"/>
                  <a:pt x="12235184" y="786138"/>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3893455" y="1286148"/>
            <a:ext cx="1357092" cy="1357093"/>
            <a:chOff x="1985488" y="1104900"/>
            <a:chExt cx="930184" cy="930184"/>
          </a:xfrm>
          <a:effectLst/>
        </p:grpSpPr>
        <p:sp>
          <p:nvSpPr>
            <p:cNvPr id="19" name="椭圆 18"/>
            <p:cNvSpPr/>
            <p:nvPr/>
          </p:nvSpPr>
          <p:spPr>
            <a:xfrm>
              <a:off x="1985488" y="1104900"/>
              <a:ext cx="930184" cy="930184"/>
            </a:xfrm>
            <a:prstGeom prst="ellipse">
              <a:avLst/>
            </a:prstGeom>
            <a:ln w="101600">
              <a:noFill/>
            </a:ln>
            <a:effectLst>
              <a:innerShdw blurRad="228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259"/>
            <p:cNvSpPr>
              <a:spLocks noChangeArrowheads="1"/>
            </p:cNvSpPr>
            <p:nvPr/>
          </p:nvSpPr>
          <p:spPr bwMode="auto">
            <a:xfrm>
              <a:off x="2102398" y="1210023"/>
              <a:ext cx="696364" cy="71998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826" cap="all" dirty="0">
                  <a:solidFill>
                    <a:schemeClr val="bg1"/>
                  </a:solidFill>
                  <a:latin typeface="Arial" panose="020B0604020202020204" pitchFamily="34" charset="0"/>
                  <a:cs typeface="Arial" panose="020B0604020202020204" pitchFamily="34" charset="0"/>
                  <a:sym typeface="Arial" panose="020B0604020202020204" pitchFamily="34" charset="0"/>
                </a:rPr>
                <a:t>02</a:t>
              </a:r>
              <a:endParaRPr lang="zh-CN" altLang="en-US" sz="6826" cap="all"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grpSp>
    </p:spTree>
    <p:extLst>
      <p:ext uri="{BB962C8B-B14F-4D97-AF65-F5344CB8AC3E}">
        <p14:creationId xmlns:p14="http://schemas.microsoft.com/office/powerpoint/2010/main" val="2952556559"/>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3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strVal val="4*#ppt_w"/>
                                          </p:val>
                                        </p:tav>
                                        <p:tav tm="100000">
                                          <p:val>
                                            <p:strVal val="#ppt_w"/>
                                          </p:val>
                                        </p:tav>
                                      </p:tavLst>
                                    </p:anim>
                                    <p:anim calcmode="lin" valueType="num">
                                      <p:cBhvr>
                                        <p:cTn id="20" dur="500" fill="hold"/>
                                        <p:tgtEl>
                                          <p:spTgt spid="10"/>
                                        </p:tgtEl>
                                        <p:attrNameLst>
                                          <p:attrName>ppt_h</p:attrName>
                                        </p:attrNameLst>
                                      </p:cBhvr>
                                      <p:tavLst>
                                        <p:tav tm="0">
                                          <p:val>
                                            <p:strVal val="4*#ppt_h"/>
                                          </p:val>
                                        </p:tav>
                                        <p:tav tm="100000">
                                          <p:val>
                                            <p:strVal val="#ppt_h"/>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000"/>
                            </p:stCondLst>
                            <p:childTnLst>
                              <p:par>
                                <p:cTn id="27" presetID="1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ppt_x</p:attrName>
                                        </p:attrNameLst>
                                      </p:cBhvr>
                                      <p:tavLst>
                                        <p:tav tm="0">
                                          <p:val>
                                            <p:strVal val="#ppt_x-#ppt_w*1.125000"/>
                                          </p:val>
                                        </p:tav>
                                        <p:tav tm="100000">
                                          <p:val>
                                            <p:strVal val="#ppt_x"/>
                                          </p:val>
                                        </p:tav>
                                      </p:tavLst>
                                    </p:anim>
                                    <p:animEffect transition="in" filter="wipe(right)">
                                      <p:cBhvr>
                                        <p:cTn id="30" dur="500"/>
                                        <p:tgtEl>
                                          <p:spTgt spid="12"/>
                                        </p:tgtEl>
                                      </p:cBhvr>
                                    </p:animEffec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ppt_x</p:attrName>
                                        </p:attrNameLst>
                                      </p:cBhvr>
                                      <p:tavLst>
                                        <p:tav tm="0">
                                          <p:val>
                                            <p:strVal val="#ppt_x-#ppt_w*1.125000"/>
                                          </p:val>
                                        </p:tav>
                                        <p:tav tm="100000">
                                          <p:val>
                                            <p:strVal val="#ppt_x"/>
                                          </p:val>
                                        </p:tav>
                                      </p:tavLst>
                                    </p:anim>
                                    <p:animEffect transition="in" filter="wipe(right)">
                                      <p:cBhvr>
                                        <p:cTn id="35" dur="500"/>
                                        <p:tgtEl>
                                          <p:spTgt spid="13"/>
                                        </p:tgtEl>
                                      </p:cBhvr>
                                    </p:animEffect>
                                  </p:childTnLst>
                                </p:cTn>
                              </p:par>
                            </p:childTnLst>
                          </p:cTn>
                        </p:par>
                        <p:par>
                          <p:cTn id="36" fill="hold">
                            <p:stCondLst>
                              <p:cond delay="2000"/>
                            </p:stCondLst>
                            <p:childTnLst>
                              <p:par>
                                <p:cTn id="37" presetID="1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p:tgtEl>
                                          <p:spTgt spid="14"/>
                                        </p:tgtEl>
                                        <p:attrNameLst>
                                          <p:attrName>ppt_x</p:attrName>
                                        </p:attrNameLst>
                                      </p:cBhvr>
                                      <p:tavLst>
                                        <p:tav tm="0">
                                          <p:val>
                                            <p:strVal val="#ppt_x-#ppt_w*1.125000"/>
                                          </p:val>
                                        </p:tav>
                                        <p:tav tm="100000">
                                          <p:val>
                                            <p:strVal val="#ppt_x"/>
                                          </p:val>
                                        </p:tav>
                                      </p:tavLst>
                                    </p:anim>
                                    <p:animEffect transition="in" filter="wipe(right)">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1"/>
          <p:cNvSpPr>
            <a:spLocks noChangeArrowheads="1"/>
          </p:cNvSpPr>
          <p:nvPr/>
        </p:nvSpPr>
        <p:spPr bwMode="auto">
          <a:xfrm>
            <a:off x="426729" y="1406684"/>
            <a:ext cx="1512422" cy="1360170"/>
          </a:xfrm>
          <a:prstGeom prst="rect">
            <a:avLst/>
          </a:prstGeom>
          <a:blipFill dpi="0" rotWithShape="1">
            <a:blip r:embed="rId3"/>
            <a:srcRect/>
            <a:stretch>
              <a:fillRect/>
            </a:stretch>
          </a:blipFill>
          <a:ln w="25400">
            <a:noFill/>
            <a:miter lim="800000"/>
            <a:headEnd/>
            <a:tailEnd/>
          </a:ln>
        </p:spPr>
        <p:txBody>
          <a:bodyPr anchor="ctr"/>
          <a:lstStyle/>
          <a:p>
            <a:pPr algn="ctr"/>
            <a:endParaRPr lang="zh-CN" altLang="zh-CN" sz="1799">
              <a:solidFill>
                <a:srgbClr val="FFFFFF"/>
              </a:solidFill>
              <a:latin typeface="宋体" pitchFamily="2" charset="-122"/>
              <a:sym typeface="宋体" pitchFamily="2" charset="-122"/>
            </a:endParaRPr>
          </a:p>
        </p:txBody>
      </p:sp>
      <p:sp>
        <p:nvSpPr>
          <p:cNvPr id="18442" name="矩形 12"/>
          <p:cNvSpPr>
            <a:spLocks noChangeArrowheads="1"/>
          </p:cNvSpPr>
          <p:nvPr/>
        </p:nvSpPr>
        <p:spPr bwMode="auto">
          <a:xfrm>
            <a:off x="2094678" y="1406684"/>
            <a:ext cx="1510834" cy="1360170"/>
          </a:xfrm>
          <a:prstGeom prst="rect">
            <a:avLst/>
          </a:prstGeom>
          <a:blipFill dpi="0" rotWithShape="1">
            <a:blip r:embed="rId4"/>
            <a:srcRect/>
            <a:stretch>
              <a:fillRect/>
            </a:stretch>
          </a:blipFill>
          <a:ln w="25400">
            <a:noFill/>
            <a:miter lim="800000"/>
            <a:headEnd/>
            <a:tailEnd/>
          </a:ln>
        </p:spPr>
        <p:txBody>
          <a:bodyPr anchor="ctr"/>
          <a:lstStyle/>
          <a:p>
            <a:pPr algn="ctr"/>
            <a:endParaRPr lang="zh-CN" altLang="zh-CN" sz="1799">
              <a:solidFill>
                <a:srgbClr val="FFFFFF"/>
              </a:solidFill>
              <a:latin typeface="宋体" pitchFamily="2" charset="-122"/>
              <a:sym typeface="宋体" pitchFamily="2" charset="-122"/>
            </a:endParaRPr>
          </a:p>
        </p:txBody>
      </p:sp>
      <p:sp>
        <p:nvSpPr>
          <p:cNvPr id="18443" name="矩形 13"/>
          <p:cNvSpPr>
            <a:spLocks noChangeArrowheads="1"/>
          </p:cNvSpPr>
          <p:nvPr/>
        </p:nvSpPr>
        <p:spPr bwMode="auto">
          <a:xfrm>
            <a:off x="3780084" y="1406684"/>
            <a:ext cx="1512420" cy="1360170"/>
          </a:xfrm>
          <a:prstGeom prst="rect">
            <a:avLst/>
          </a:prstGeom>
          <a:blipFill dpi="0" rotWithShape="1">
            <a:blip r:embed="rId5"/>
            <a:srcRect/>
            <a:stretch>
              <a:fillRect/>
            </a:stretch>
          </a:blipFill>
          <a:ln w="25400">
            <a:noFill/>
            <a:miter lim="800000"/>
            <a:headEnd/>
            <a:tailEnd/>
          </a:ln>
        </p:spPr>
        <p:txBody>
          <a:bodyPr anchor="ctr"/>
          <a:lstStyle/>
          <a:p>
            <a:pPr algn="ctr"/>
            <a:endParaRPr lang="zh-CN" altLang="zh-CN" sz="1799">
              <a:solidFill>
                <a:srgbClr val="FFFFFF"/>
              </a:solidFill>
              <a:latin typeface="宋体" pitchFamily="2" charset="-122"/>
              <a:sym typeface="宋体" pitchFamily="2" charset="-122"/>
            </a:endParaRPr>
          </a:p>
        </p:txBody>
      </p:sp>
      <p:sp>
        <p:nvSpPr>
          <p:cNvPr id="18444" name="矩形 14"/>
          <p:cNvSpPr>
            <a:spLocks noChangeArrowheads="1"/>
          </p:cNvSpPr>
          <p:nvPr/>
        </p:nvSpPr>
        <p:spPr bwMode="auto">
          <a:xfrm>
            <a:off x="426729" y="2915444"/>
            <a:ext cx="1512422" cy="1360170"/>
          </a:xfrm>
          <a:prstGeom prst="rect">
            <a:avLst/>
          </a:prstGeom>
          <a:blipFill dpi="0" rotWithShape="1">
            <a:blip r:embed="rId5"/>
            <a:srcRect/>
            <a:stretch>
              <a:fillRect/>
            </a:stretch>
          </a:blipFill>
          <a:ln w="25400">
            <a:noFill/>
            <a:miter lim="800000"/>
            <a:headEnd/>
            <a:tailEnd/>
          </a:ln>
        </p:spPr>
        <p:txBody>
          <a:bodyPr anchor="ctr"/>
          <a:lstStyle/>
          <a:p>
            <a:pPr algn="ctr"/>
            <a:endParaRPr lang="zh-CN" altLang="zh-CN" sz="1799">
              <a:solidFill>
                <a:srgbClr val="FFFFFF"/>
              </a:solidFill>
              <a:latin typeface="宋体" pitchFamily="2" charset="-122"/>
              <a:sym typeface="宋体" pitchFamily="2" charset="-122"/>
            </a:endParaRPr>
          </a:p>
        </p:txBody>
      </p:sp>
      <p:sp>
        <p:nvSpPr>
          <p:cNvPr id="18445" name="矩形 15"/>
          <p:cNvSpPr>
            <a:spLocks noChangeArrowheads="1"/>
          </p:cNvSpPr>
          <p:nvPr/>
        </p:nvSpPr>
        <p:spPr bwMode="auto">
          <a:xfrm>
            <a:off x="2094678" y="2915444"/>
            <a:ext cx="1510834" cy="1360170"/>
          </a:xfrm>
          <a:prstGeom prst="rect">
            <a:avLst/>
          </a:prstGeom>
          <a:blipFill dpi="0" rotWithShape="1">
            <a:blip r:embed="rId3"/>
            <a:srcRect/>
            <a:stretch>
              <a:fillRect/>
            </a:stretch>
          </a:blipFill>
          <a:ln w="25400">
            <a:noFill/>
            <a:miter lim="800000"/>
            <a:headEnd/>
            <a:tailEnd/>
          </a:ln>
        </p:spPr>
        <p:txBody>
          <a:bodyPr anchor="ctr"/>
          <a:lstStyle/>
          <a:p>
            <a:pPr algn="ctr"/>
            <a:endParaRPr lang="zh-CN" altLang="zh-CN" sz="1799">
              <a:solidFill>
                <a:srgbClr val="FFFFFF"/>
              </a:solidFill>
              <a:latin typeface="宋体" pitchFamily="2" charset="-122"/>
              <a:sym typeface="宋体" pitchFamily="2" charset="-122"/>
            </a:endParaRPr>
          </a:p>
        </p:txBody>
      </p:sp>
      <p:sp>
        <p:nvSpPr>
          <p:cNvPr id="18446" name="矩形 16"/>
          <p:cNvSpPr>
            <a:spLocks noChangeArrowheads="1"/>
          </p:cNvSpPr>
          <p:nvPr/>
        </p:nvSpPr>
        <p:spPr bwMode="auto">
          <a:xfrm>
            <a:off x="3780084" y="2915444"/>
            <a:ext cx="1512420" cy="1360170"/>
          </a:xfrm>
          <a:prstGeom prst="rect">
            <a:avLst/>
          </a:prstGeom>
          <a:solidFill>
            <a:schemeClr val="accent1"/>
          </a:solidFill>
          <a:ln w="25400">
            <a:noFill/>
            <a:miter lim="800000"/>
            <a:headEnd/>
            <a:tailEnd/>
          </a:ln>
        </p:spPr>
        <p:txBody>
          <a:bodyPr anchor="ctr"/>
          <a:lstStyle/>
          <a:p>
            <a:pPr algn="ctr"/>
            <a:endParaRPr lang="zh-CN" altLang="zh-CN" sz="1799">
              <a:solidFill>
                <a:srgbClr val="FFFFFF"/>
              </a:solidFill>
              <a:latin typeface="宋体" pitchFamily="2" charset="-122"/>
              <a:sym typeface="宋体" pitchFamily="2" charset="-122"/>
            </a:endParaRPr>
          </a:p>
        </p:txBody>
      </p:sp>
      <p:sp>
        <p:nvSpPr>
          <p:cNvPr id="18447" name="TextBox 17"/>
          <p:cNvSpPr>
            <a:spLocks noChangeArrowheads="1"/>
          </p:cNvSpPr>
          <p:nvPr/>
        </p:nvSpPr>
        <p:spPr bwMode="auto">
          <a:xfrm>
            <a:off x="3780085" y="3351733"/>
            <a:ext cx="1512419" cy="369140"/>
          </a:xfrm>
          <a:prstGeom prst="rect">
            <a:avLst/>
          </a:prstGeom>
          <a:noFill/>
          <a:ln w="9525">
            <a:noFill/>
            <a:miter lim="800000"/>
            <a:headEnd/>
            <a:tailEnd/>
          </a:ln>
        </p:spPr>
        <p:txBody>
          <a:bodyPr wrap="square">
            <a:spAutoFit/>
          </a:bodyPr>
          <a:lstStyle/>
          <a:p>
            <a:pPr algn="ctr">
              <a:lnSpc>
                <a:spcPct val="150000"/>
              </a:lnSpc>
            </a:pPr>
            <a:r>
              <a:rPr lang="zh-CN" altLang="en-US" sz="1199" dirty="0">
                <a:solidFill>
                  <a:schemeClr val="bg1"/>
                </a:solidFill>
                <a:latin typeface="微软雅黑" pitchFamily="34" charset="-122"/>
                <a:ea typeface="微软雅黑" pitchFamily="34" charset="-122"/>
                <a:sym typeface="微软雅黑" pitchFamily="34" charset="-122"/>
              </a:rPr>
              <a:t>部分案例展示</a:t>
            </a:r>
          </a:p>
        </p:txBody>
      </p:sp>
      <p:sp>
        <p:nvSpPr>
          <p:cNvPr id="18448" name="肘形连接符 18"/>
          <p:cNvSpPr>
            <a:spLocks noChangeShapeType="1"/>
          </p:cNvSpPr>
          <p:nvPr/>
        </p:nvSpPr>
        <p:spPr bwMode="auto">
          <a:xfrm rot="16200000" flipH="1">
            <a:off x="5867713" y="1327437"/>
            <a:ext cx="2591753" cy="2878837"/>
          </a:xfrm>
          <a:prstGeom prst="bentConnector3">
            <a:avLst>
              <a:gd name="adj1" fmla="val 50000"/>
            </a:avLst>
          </a:prstGeom>
          <a:noFill/>
          <a:ln w="57150">
            <a:solidFill>
              <a:schemeClr val="accent1"/>
            </a:solidFill>
            <a:bevel/>
            <a:headEnd/>
            <a:tailEnd/>
          </a:ln>
        </p:spPr>
        <p:txBody>
          <a:bodyPr/>
          <a:lstStyle/>
          <a:p>
            <a:endParaRPr lang="zh-CN" altLang="en-US" sz="1799"/>
          </a:p>
        </p:txBody>
      </p:sp>
      <p:sp>
        <p:nvSpPr>
          <p:cNvPr id="18449" name="TextBox 19"/>
          <p:cNvSpPr>
            <a:spLocks noChangeArrowheads="1"/>
          </p:cNvSpPr>
          <p:nvPr/>
        </p:nvSpPr>
        <p:spPr bwMode="auto">
          <a:xfrm>
            <a:off x="5851131" y="1966977"/>
            <a:ext cx="2823292" cy="507831"/>
          </a:xfrm>
          <a:prstGeom prst="rect">
            <a:avLst/>
          </a:prstGeom>
          <a:noFill/>
          <a:ln w="9525">
            <a:noFill/>
            <a:miter lim="800000"/>
            <a:headEnd/>
            <a:tailEnd/>
          </a:ln>
        </p:spPr>
        <p:txBody>
          <a:bodyPr>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8450" name="矩形 20"/>
          <p:cNvSpPr>
            <a:spLocks noChangeArrowheads="1"/>
          </p:cNvSpPr>
          <p:nvPr/>
        </p:nvSpPr>
        <p:spPr bwMode="auto">
          <a:xfrm>
            <a:off x="5867000" y="1627076"/>
            <a:ext cx="2020265" cy="307777"/>
          </a:xfrm>
          <a:prstGeom prst="rect">
            <a:avLst/>
          </a:prstGeom>
          <a:noFill/>
          <a:ln w="9525">
            <a:noFill/>
            <a:miter lim="800000"/>
            <a:headEnd/>
            <a:tailEnd/>
          </a:ln>
        </p:spPr>
        <p:txBody>
          <a:bodyPr>
            <a:spAutoFit/>
          </a:bodyPr>
          <a:lstStyle/>
          <a:p>
            <a:r>
              <a:rPr lang="zh-CN" altLang="en-US" sz="1400" dirty="0">
                <a:solidFill>
                  <a:srgbClr val="3F3F3F"/>
                </a:solidFill>
                <a:latin typeface="微软雅黑" pitchFamily="34" charset="-122"/>
                <a:ea typeface="微软雅黑" pitchFamily="34" charset="-122"/>
                <a:sym typeface="微软雅黑" pitchFamily="34" charset="-122"/>
              </a:rPr>
              <a:t>输入相关标题</a:t>
            </a:r>
          </a:p>
        </p:txBody>
      </p:sp>
      <p:sp>
        <p:nvSpPr>
          <p:cNvPr id="18451" name="TextBox 21"/>
          <p:cNvSpPr>
            <a:spLocks noChangeArrowheads="1"/>
          </p:cNvSpPr>
          <p:nvPr/>
        </p:nvSpPr>
        <p:spPr bwMode="auto">
          <a:xfrm>
            <a:off x="5724171" y="3468593"/>
            <a:ext cx="2823292" cy="507831"/>
          </a:xfrm>
          <a:prstGeom prst="rect">
            <a:avLst/>
          </a:prstGeom>
          <a:noFill/>
          <a:ln w="9525">
            <a:noFill/>
            <a:miter lim="800000"/>
            <a:headEnd/>
            <a:tailEnd/>
          </a:ln>
        </p:spPr>
        <p:txBody>
          <a:bodyPr>
            <a:spAutoFit/>
          </a:bodyPr>
          <a:lstStyle/>
          <a:p>
            <a:pPr>
              <a:lnSpc>
                <a:spcPct val="150000"/>
              </a:lnSpc>
            </a:pPr>
            <a:r>
              <a:rPr lang="zh-CN" altLang="en-US" sz="900">
                <a:solidFill>
                  <a:schemeClr val="tx1">
                    <a:lumMod val="50000"/>
                    <a:lumOff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8452" name="矩形 22"/>
          <p:cNvSpPr>
            <a:spLocks noChangeArrowheads="1"/>
          </p:cNvSpPr>
          <p:nvPr/>
        </p:nvSpPr>
        <p:spPr bwMode="auto">
          <a:xfrm>
            <a:off x="5740039" y="3128692"/>
            <a:ext cx="2020265" cy="307777"/>
          </a:xfrm>
          <a:prstGeom prst="rect">
            <a:avLst/>
          </a:prstGeom>
          <a:noFill/>
          <a:ln w="9525">
            <a:noFill/>
            <a:miter lim="800000"/>
            <a:headEnd/>
            <a:tailEnd/>
          </a:ln>
        </p:spPr>
        <p:txBody>
          <a:bodyPr>
            <a:spAutoFit/>
          </a:bodyPr>
          <a:lstStyle/>
          <a:p>
            <a:r>
              <a:rPr lang="zh-CN" altLang="en-US" sz="1400">
                <a:solidFill>
                  <a:srgbClr val="3F3F3F"/>
                </a:solidFill>
                <a:latin typeface="微软雅黑" pitchFamily="34" charset="-122"/>
                <a:ea typeface="微软雅黑" pitchFamily="34" charset="-122"/>
                <a:sym typeface="微软雅黑" pitchFamily="34" charset="-122"/>
              </a:rPr>
              <a:t>输入相关标题</a:t>
            </a:r>
          </a:p>
        </p:txBody>
      </p:sp>
    </p:spTree>
    <p:extLst>
      <p:ext uri="{BB962C8B-B14F-4D97-AF65-F5344CB8AC3E}">
        <p14:creationId xmlns:p14="http://schemas.microsoft.com/office/powerpoint/2010/main" val="211679936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8442"/>
                                        </p:tgtEl>
                                        <p:attrNameLst>
                                          <p:attrName>style.visibility</p:attrName>
                                        </p:attrNameLst>
                                      </p:cBhvr>
                                      <p:to>
                                        <p:strVal val="visible"/>
                                      </p:to>
                                    </p:set>
                                    <p:anim calcmode="lin" valueType="num">
                                      <p:cBhvr>
                                        <p:cTn id="12" dur="500" fill="hold"/>
                                        <p:tgtEl>
                                          <p:spTgt spid="18442"/>
                                        </p:tgtEl>
                                        <p:attrNameLst>
                                          <p:attrName>ppt_x</p:attrName>
                                        </p:attrNameLst>
                                      </p:cBhvr>
                                      <p:tavLst>
                                        <p:tav tm="0">
                                          <p:val>
                                            <p:strVal val="#ppt_x"/>
                                          </p:val>
                                        </p:tav>
                                        <p:tav tm="100000">
                                          <p:val>
                                            <p:strVal val="#ppt_x"/>
                                          </p:val>
                                        </p:tav>
                                      </p:tavLst>
                                    </p:anim>
                                    <p:anim calcmode="lin" valueType="num">
                                      <p:cBhvr>
                                        <p:cTn id="13" dur="500" fill="hold"/>
                                        <p:tgtEl>
                                          <p:spTgt spid="1844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8444"/>
                                        </p:tgtEl>
                                        <p:attrNameLst>
                                          <p:attrName>style.visibility</p:attrName>
                                        </p:attrNameLst>
                                      </p:cBhvr>
                                      <p:to>
                                        <p:strVal val="visible"/>
                                      </p:to>
                                    </p:set>
                                    <p:anim calcmode="lin" valueType="num">
                                      <p:cBhvr>
                                        <p:cTn id="17" dur="500" fill="hold"/>
                                        <p:tgtEl>
                                          <p:spTgt spid="18444"/>
                                        </p:tgtEl>
                                        <p:attrNameLst>
                                          <p:attrName>ppt_x</p:attrName>
                                        </p:attrNameLst>
                                      </p:cBhvr>
                                      <p:tavLst>
                                        <p:tav tm="0">
                                          <p:val>
                                            <p:strVal val="#ppt_x"/>
                                          </p:val>
                                        </p:tav>
                                        <p:tav tm="100000">
                                          <p:val>
                                            <p:strVal val="#ppt_x"/>
                                          </p:val>
                                        </p:tav>
                                      </p:tavLst>
                                    </p:anim>
                                    <p:anim calcmode="lin" valueType="num">
                                      <p:cBhvr>
                                        <p:cTn id="18" dur="500" fill="hold"/>
                                        <p:tgtEl>
                                          <p:spTgt spid="1844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18445"/>
                                        </p:tgtEl>
                                        <p:attrNameLst>
                                          <p:attrName>style.visibility</p:attrName>
                                        </p:attrNameLst>
                                      </p:cBhvr>
                                      <p:to>
                                        <p:strVal val="visible"/>
                                      </p:to>
                                    </p:set>
                                    <p:anim calcmode="lin" valueType="num">
                                      <p:cBhvr>
                                        <p:cTn id="22" dur="500" fill="hold"/>
                                        <p:tgtEl>
                                          <p:spTgt spid="18445"/>
                                        </p:tgtEl>
                                        <p:attrNameLst>
                                          <p:attrName>ppt_x</p:attrName>
                                        </p:attrNameLst>
                                      </p:cBhvr>
                                      <p:tavLst>
                                        <p:tav tm="0">
                                          <p:val>
                                            <p:strVal val="#ppt_x"/>
                                          </p:val>
                                        </p:tav>
                                        <p:tav tm="100000">
                                          <p:val>
                                            <p:strVal val="#ppt_x"/>
                                          </p:val>
                                        </p:tav>
                                      </p:tavLst>
                                    </p:anim>
                                    <p:anim calcmode="lin" valueType="num">
                                      <p:cBhvr>
                                        <p:cTn id="23" dur="500" fill="hold"/>
                                        <p:tgtEl>
                                          <p:spTgt spid="1844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18443"/>
                                        </p:tgtEl>
                                        <p:attrNameLst>
                                          <p:attrName>style.visibility</p:attrName>
                                        </p:attrNameLst>
                                      </p:cBhvr>
                                      <p:to>
                                        <p:strVal val="visible"/>
                                      </p:to>
                                    </p:set>
                                    <p:anim calcmode="lin" valueType="num">
                                      <p:cBhvr>
                                        <p:cTn id="27" dur="500" fill="hold"/>
                                        <p:tgtEl>
                                          <p:spTgt spid="18443"/>
                                        </p:tgtEl>
                                        <p:attrNameLst>
                                          <p:attrName>ppt_x</p:attrName>
                                        </p:attrNameLst>
                                      </p:cBhvr>
                                      <p:tavLst>
                                        <p:tav tm="0">
                                          <p:val>
                                            <p:strVal val="#ppt_x"/>
                                          </p:val>
                                        </p:tav>
                                        <p:tav tm="100000">
                                          <p:val>
                                            <p:strVal val="#ppt_x"/>
                                          </p:val>
                                        </p:tav>
                                      </p:tavLst>
                                    </p:anim>
                                    <p:anim calcmode="lin" valueType="num">
                                      <p:cBhvr>
                                        <p:cTn id="28" dur="500" fill="hold"/>
                                        <p:tgtEl>
                                          <p:spTgt spid="18443"/>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18446"/>
                                        </p:tgtEl>
                                        <p:attrNameLst>
                                          <p:attrName>style.visibility</p:attrName>
                                        </p:attrNameLst>
                                      </p:cBhvr>
                                      <p:to>
                                        <p:strVal val="visible"/>
                                      </p:to>
                                    </p:set>
                                    <p:anim calcmode="lin" valueType="num">
                                      <p:cBhvr>
                                        <p:cTn id="32" dur="500" fill="hold"/>
                                        <p:tgtEl>
                                          <p:spTgt spid="18446"/>
                                        </p:tgtEl>
                                        <p:attrNameLst>
                                          <p:attrName>ppt_x</p:attrName>
                                        </p:attrNameLst>
                                      </p:cBhvr>
                                      <p:tavLst>
                                        <p:tav tm="0">
                                          <p:val>
                                            <p:strVal val="#ppt_x"/>
                                          </p:val>
                                        </p:tav>
                                        <p:tav tm="100000">
                                          <p:val>
                                            <p:strVal val="#ppt_x"/>
                                          </p:val>
                                        </p:tav>
                                      </p:tavLst>
                                    </p:anim>
                                    <p:anim calcmode="lin" valueType="num">
                                      <p:cBhvr>
                                        <p:cTn id="33" dur="500" fill="hold"/>
                                        <p:tgtEl>
                                          <p:spTgt spid="18446"/>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8447"/>
                                        </p:tgtEl>
                                        <p:attrNameLst>
                                          <p:attrName>style.visibility</p:attrName>
                                        </p:attrNameLst>
                                      </p:cBhvr>
                                      <p:to>
                                        <p:strVal val="visible"/>
                                      </p:to>
                                    </p:set>
                                    <p:anim calcmode="lin" valueType="num">
                                      <p:cBhvr>
                                        <p:cTn id="37" dur="500" fill="hold"/>
                                        <p:tgtEl>
                                          <p:spTgt spid="18447"/>
                                        </p:tgtEl>
                                        <p:attrNameLst>
                                          <p:attrName>ppt_w</p:attrName>
                                        </p:attrNameLst>
                                      </p:cBhvr>
                                      <p:tavLst>
                                        <p:tav tm="0">
                                          <p:val>
                                            <p:fltVal val="0"/>
                                          </p:val>
                                        </p:tav>
                                        <p:tav tm="100000">
                                          <p:val>
                                            <p:strVal val="#ppt_w"/>
                                          </p:val>
                                        </p:tav>
                                      </p:tavLst>
                                    </p:anim>
                                    <p:anim calcmode="lin" valueType="num">
                                      <p:cBhvr>
                                        <p:cTn id="38" dur="500" fill="hold"/>
                                        <p:tgtEl>
                                          <p:spTgt spid="18447"/>
                                        </p:tgtEl>
                                        <p:attrNameLst>
                                          <p:attrName>ppt_h</p:attrName>
                                        </p:attrNameLst>
                                      </p:cBhvr>
                                      <p:tavLst>
                                        <p:tav tm="0">
                                          <p:val>
                                            <p:fltVal val="0"/>
                                          </p:val>
                                        </p:tav>
                                        <p:tav tm="100000">
                                          <p:val>
                                            <p:strVal val="#ppt_h"/>
                                          </p:val>
                                        </p:tav>
                                      </p:tavLst>
                                    </p:anim>
                                    <p:animEffect filter="fade">
                                      <p:cBhvr>
                                        <p:cTn id="39" dur="500"/>
                                        <p:tgtEl>
                                          <p:spTgt spid="18447"/>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18448"/>
                                        </p:tgtEl>
                                        <p:attrNameLst>
                                          <p:attrName>style.visibility</p:attrName>
                                        </p:attrNameLst>
                                      </p:cBhvr>
                                      <p:to>
                                        <p:strVal val="visible"/>
                                      </p:to>
                                    </p:set>
                                    <p:animEffect filter="wipe(up)">
                                      <p:cBhvr>
                                        <p:cTn id="43" dur="500"/>
                                        <p:tgtEl>
                                          <p:spTgt spid="18448"/>
                                        </p:tgtEl>
                                      </p:cBhvr>
                                    </p:animEffect>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18450"/>
                                        </p:tgtEl>
                                        <p:attrNameLst>
                                          <p:attrName>style.visibility</p:attrName>
                                        </p:attrNameLst>
                                      </p:cBhvr>
                                      <p:to>
                                        <p:strVal val="visible"/>
                                      </p:to>
                                    </p:set>
                                    <p:animEffect filter="fade">
                                      <p:cBhvr>
                                        <p:cTn id="47" dur="1000"/>
                                        <p:tgtEl>
                                          <p:spTgt spid="18450"/>
                                        </p:tgtEl>
                                      </p:cBhvr>
                                    </p:animEffect>
                                    <p:anim calcmode="lin" valueType="num">
                                      <p:cBhvr>
                                        <p:cTn id="48" dur="1000" fill="hold"/>
                                        <p:tgtEl>
                                          <p:spTgt spid="18450"/>
                                        </p:tgtEl>
                                        <p:attrNameLst>
                                          <p:attrName>ppt_x</p:attrName>
                                        </p:attrNameLst>
                                      </p:cBhvr>
                                      <p:tavLst>
                                        <p:tav tm="0">
                                          <p:val>
                                            <p:strVal val="#ppt_x"/>
                                          </p:val>
                                        </p:tav>
                                        <p:tav tm="100000">
                                          <p:val>
                                            <p:strVal val="#ppt_x"/>
                                          </p:val>
                                        </p:tav>
                                      </p:tavLst>
                                    </p:anim>
                                    <p:anim calcmode="lin" valueType="num">
                                      <p:cBhvr>
                                        <p:cTn id="49" dur="1000" fill="hold"/>
                                        <p:tgtEl>
                                          <p:spTgt spid="1845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8449"/>
                                        </p:tgtEl>
                                        <p:attrNameLst>
                                          <p:attrName>style.visibility</p:attrName>
                                        </p:attrNameLst>
                                      </p:cBhvr>
                                      <p:to>
                                        <p:strVal val="visible"/>
                                      </p:to>
                                    </p:set>
                                    <p:animEffect filter="fade">
                                      <p:cBhvr>
                                        <p:cTn id="52" dur="1000"/>
                                        <p:tgtEl>
                                          <p:spTgt spid="18449"/>
                                        </p:tgtEl>
                                      </p:cBhvr>
                                    </p:animEffect>
                                    <p:anim calcmode="lin" valueType="num">
                                      <p:cBhvr>
                                        <p:cTn id="53" dur="1000" fill="hold"/>
                                        <p:tgtEl>
                                          <p:spTgt spid="18449"/>
                                        </p:tgtEl>
                                        <p:attrNameLst>
                                          <p:attrName>ppt_x</p:attrName>
                                        </p:attrNameLst>
                                      </p:cBhvr>
                                      <p:tavLst>
                                        <p:tav tm="0">
                                          <p:val>
                                            <p:strVal val="#ppt_x"/>
                                          </p:val>
                                        </p:tav>
                                        <p:tav tm="100000">
                                          <p:val>
                                            <p:strVal val="#ppt_x"/>
                                          </p:val>
                                        </p:tav>
                                      </p:tavLst>
                                    </p:anim>
                                    <p:anim calcmode="lin" valueType="num">
                                      <p:cBhvr>
                                        <p:cTn id="54" dur="1000" fill="hold"/>
                                        <p:tgtEl>
                                          <p:spTgt spid="18449"/>
                                        </p:tgtEl>
                                        <p:attrNameLst>
                                          <p:attrName>ppt_y</p:attrName>
                                        </p:attrNameLst>
                                      </p:cBhvr>
                                      <p:tavLst>
                                        <p:tav tm="0">
                                          <p:val>
                                            <p:strVal val="#ppt_y+.1"/>
                                          </p:val>
                                        </p:tav>
                                        <p:tav tm="100000">
                                          <p:val>
                                            <p:strVal val="#ppt_y"/>
                                          </p:val>
                                        </p:tav>
                                      </p:tavLst>
                                    </p:anim>
                                  </p:childTnLst>
                                </p:cTn>
                              </p:par>
                            </p:childTnLst>
                          </p:cTn>
                        </p:par>
                        <p:par>
                          <p:cTn id="55" fill="hold">
                            <p:stCondLst>
                              <p:cond delay="5000"/>
                            </p:stCondLst>
                            <p:childTnLst>
                              <p:par>
                                <p:cTn id="56" presetID="42" presetClass="entr" presetSubtype="0" fill="hold" grpId="0" nodeType="afterEffect">
                                  <p:stCondLst>
                                    <p:cond delay="0"/>
                                  </p:stCondLst>
                                  <p:childTnLst>
                                    <p:set>
                                      <p:cBhvr>
                                        <p:cTn id="57" dur="1" fill="hold">
                                          <p:stCondLst>
                                            <p:cond delay="0"/>
                                          </p:stCondLst>
                                        </p:cTn>
                                        <p:tgtEl>
                                          <p:spTgt spid="18452"/>
                                        </p:tgtEl>
                                        <p:attrNameLst>
                                          <p:attrName>style.visibility</p:attrName>
                                        </p:attrNameLst>
                                      </p:cBhvr>
                                      <p:to>
                                        <p:strVal val="visible"/>
                                      </p:to>
                                    </p:set>
                                    <p:animEffect filter="fade">
                                      <p:cBhvr>
                                        <p:cTn id="58" dur="1000"/>
                                        <p:tgtEl>
                                          <p:spTgt spid="18452"/>
                                        </p:tgtEl>
                                      </p:cBhvr>
                                    </p:animEffect>
                                    <p:anim calcmode="lin" valueType="num">
                                      <p:cBhvr>
                                        <p:cTn id="59" dur="1000" fill="hold"/>
                                        <p:tgtEl>
                                          <p:spTgt spid="18452"/>
                                        </p:tgtEl>
                                        <p:attrNameLst>
                                          <p:attrName>ppt_x</p:attrName>
                                        </p:attrNameLst>
                                      </p:cBhvr>
                                      <p:tavLst>
                                        <p:tav tm="0">
                                          <p:val>
                                            <p:strVal val="#ppt_x"/>
                                          </p:val>
                                        </p:tav>
                                        <p:tav tm="100000">
                                          <p:val>
                                            <p:strVal val="#ppt_x"/>
                                          </p:val>
                                        </p:tav>
                                      </p:tavLst>
                                    </p:anim>
                                    <p:anim calcmode="lin" valueType="num">
                                      <p:cBhvr>
                                        <p:cTn id="60" dur="1000" fill="hold"/>
                                        <p:tgtEl>
                                          <p:spTgt spid="184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8451"/>
                                        </p:tgtEl>
                                        <p:attrNameLst>
                                          <p:attrName>style.visibility</p:attrName>
                                        </p:attrNameLst>
                                      </p:cBhvr>
                                      <p:to>
                                        <p:strVal val="visible"/>
                                      </p:to>
                                    </p:set>
                                    <p:animEffect filter="fade">
                                      <p:cBhvr>
                                        <p:cTn id="63" dur="1000"/>
                                        <p:tgtEl>
                                          <p:spTgt spid="18451"/>
                                        </p:tgtEl>
                                      </p:cBhvr>
                                    </p:animEffect>
                                    <p:anim calcmode="lin" valueType="num">
                                      <p:cBhvr>
                                        <p:cTn id="64" dur="1000" fill="hold"/>
                                        <p:tgtEl>
                                          <p:spTgt spid="18451"/>
                                        </p:tgtEl>
                                        <p:attrNameLst>
                                          <p:attrName>ppt_x</p:attrName>
                                        </p:attrNameLst>
                                      </p:cBhvr>
                                      <p:tavLst>
                                        <p:tav tm="0">
                                          <p:val>
                                            <p:strVal val="#ppt_x"/>
                                          </p:val>
                                        </p:tav>
                                        <p:tav tm="100000">
                                          <p:val>
                                            <p:strVal val="#ppt_x"/>
                                          </p:val>
                                        </p:tav>
                                      </p:tavLst>
                                    </p:anim>
                                    <p:anim calcmode="lin" valueType="num">
                                      <p:cBhvr>
                                        <p:cTn id="65" dur="1000" fill="hold"/>
                                        <p:tgtEl>
                                          <p:spTgt spid="184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8442" grpId="0" bldLvl="0" animBg="1"/>
      <p:bldP spid="18443" grpId="0" bldLvl="0" animBg="1"/>
      <p:bldP spid="18444" grpId="0" bldLvl="0" animBg="1"/>
      <p:bldP spid="18445" grpId="0" bldLvl="0" animBg="1"/>
      <p:bldP spid="18446" grpId="0" bldLvl="0" animBg="1"/>
      <p:bldP spid="18447" grpId="0" bldLvl="0"/>
      <p:bldP spid="18448" grpId="0" animBg="1"/>
      <p:bldP spid="18449" grpId="0" bldLvl="0"/>
      <p:bldP spid="18450" grpId="0" bldLvl="0"/>
      <p:bldP spid="18451" grpId="0" bldLvl="0"/>
      <p:bldP spid="18452" grpId="0" bldLvl="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4"/>
</p:tagLst>
</file>

<file path=ppt/tags/tag10.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heme/theme1.xml><?xml version="1.0" encoding="utf-8"?>
<a:theme xmlns:a="http://schemas.openxmlformats.org/drawingml/2006/main" name="Office 主题​​">
  <a:themeElements>
    <a:clrScheme name="橙红色">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287</TotalTime>
  <Words>1487</Words>
  <Application>Microsoft Office PowerPoint</Application>
  <PresentationFormat>自定义</PresentationFormat>
  <Paragraphs>198</Paragraphs>
  <Slides>22</Slides>
  <Notes>22</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22</vt:i4>
      </vt:variant>
    </vt:vector>
  </HeadingPairs>
  <TitlesOfParts>
    <vt:vector size="36" baseType="lpstr">
      <vt:lpstr>Bebas Neue</vt:lpstr>
      <vt:lpstr>等线</vt:lpstr>
      <vt:lpstr>等线 Light</vt:lpstr>
      <vt:lpstr>华文细黑</vt:lpstr>
      <vt:lpstr>宋体</vt:lpstr>
      <vt:lpstr>微软雅黑</vt:lpstr>
      <vt:lpstr>Agency FB</vt:lpstr>
      <vt:lpstr>Arial</vt:lpstr>
      <vt:lpstr>Calibri</vt:lpstr>
      <vt:lpstr>Calibri Light</vt:lpstr>
      <vt:lpstr>Impact</vt:lpstr>
      <vt:lpstr>Open Sans</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2017-08-05T02:10:48Z</dcterms:created>
  <dcterms:modified xsi:type="dcterms:W3CDTF">2019-03-27T04:20:12Z</dcterms:modified>
</cp:coreProperties>
</file>