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7" r:id="rId2"/>
    <p:sldMasterId id="2147483679" r:id="rId3"/>
    <p:sldMasterId id="2147483674" r:id="rId4"/>
  </p:sldMasterIdLst>
  <p:sldIdLst>
    <p:sldId id="269" r:id="rId5"/>
    <p:sldId id="275" r:id="rId6"/>
    <p:sldId id="276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05"/>
    <p:restoredTop sz="94561"/>
  </p:normalViewPr>
  <p:slideViewPr>
    <p:cSldViewPr snapToGrid="0">
      <p:cViewPr varScale="1">
        <p:scale>
          <a:sx n="104" d="100"/>
          <a:sy n="104" d="100"/>
        </p:scale>
        <p:origin x="-708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998833" y="240986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5" name="Freeform 130"/>
          <p:cNvSpPr>
            <a:spLocks/>
          </p:cNvSpPr>
          <p:nvPr userDrawn="1"/>
        </p:nvSpPr>
        <p:spPr bwMode="auto">
          <a:xfrm>
            <a:off x="393616" y="298619"/>
            <a:ext cx="471936" cy="471936"/>
          </a:xfrm>
          <a:custGeom>
            <a:avLst/>
            <a:gdLst/>
            <a:ahLst/>
            <a:cxnLst>
              <a:cxn ang="0">
                <a:pos x="266" y="0"/>
              </a:cxn>
              <a:cxn ang="0">
                <a:pos x="256" y="0"/>
              </a:cxn>
              <a:cxn ang="0">
                <a:pos x="240" y="8"/>
              </a:cxn>
              <a:cxn ang="0">
                <a:pos x="4" y="242"/>
              </a:cxn>
              <a:cxn ang="0">
                <a:pos x="0" y="248"/>
              </a:cxn>
              <a:cxn ang="0">
                <a:pos x="0" y="262"/>
              </a:cxn>
              <a:cxn ang="0">
                <a:pos x="216" y="478"/>
              </a:cxn>
              <a:cxn ang="0">
                <a:pos x="222" y="482"/>
              </a:cxn>
              <a:cxn ang="0">
                <a:pos x="228" y="484"/>
              </a:cxn>
              <a:cxn ang="0">
                <a:pos x="242" y="478"/>
              </a:cxn>
              <a:cxn ang="0">
                <a:pos x="316" y="350"/>
              </a:cxn>
              <a:cxn ang="0">
                <a:pos x="44" y="254"/>
              </a:cxn>
              <a:cxn ang="0">
                <a:pos x="260" y="40"/>
              </a:cxn>
              <a:cxn ang="0">
                <a:pos x="446" y="36"/>
              </a:cxn>
              <a:cxn ang="0">
                <a:pos x="446" y="218"/>
              </a:cxn>
              <a:cxn ang="0">
                <a:pos x="392" y="276"/>
              </a:cxn>
              <a:cxn ang="0">
                <a:pos x="392" y="142"/>
              </a:cxn>
              <a:cxn ang="0">
                <a:pos x="404" y="130"/>
              </a:cxn>
              <a:cxn ang="0">
                <a:pos x="410" y="110"/>
              </a:cxn>
              <a:cxn ang="0">
                <a:pos x="410" y="104"/>
              </a:cxn>
              <a:cxn ang="0">
                <a:pos x="404" y="90"/>
              </a:cxn>
              <a:cxn ang="0">
                <a:pos x="394" y="80"/>
              </a:cxn>
              <a:cxn ang="0">
                <a:pos x="380" y="74"/>
              </a:cxn>
              <a:cxn ang="0">
                <a:pos x="372" y="74"/>
              </a:cxn>
              <a:cxn ang="0">
                <a:pos x="358" y="76"/>
              </a:cxn>
              <a:cxn ang="0">
                <a:pos x="346" y="84"/>
              </a:cxn>
              <a:cxn ang="0">
                <a:pos x="338" y="96"/>
              </a:cxn>
              <a:cxn ang="0">
                <a:pos x="336" y="110"/>
              </a:cxn>
              <a:cxn ang="0">
                <a:pos x="336" y="120"/>
              </a:cxn>
              <a:cxn ang="0">
                <a:pos x="346" y="136"/>
              </a:cxn>
              <a:cxn ang="0">
                <a:pos x="354" y="420"/>
              </a:cxn>
              <a:cxn ang="0">
                <a:pos x="356" y="428"/>
              </a:cxn>
              <a:cxn ang="0">
                <a:pos x="366" y="438"/>
              </a:cxn>
              <a:cxn ang="0">
                <a:pos x="372" y="440"/>
              </a:cxn>
              <a:cxn ang="0">
                <a:pos x="386" y="434"/>
              </a:cxn>
              <a:cxn ang="0">
                <a:pos x="392" y="420"/>
              </a:cxn>
              <a:cxn ang="0">
                <a:pos x="470" y="250"/>
              </a:cxn>
              <a:cxn ang="0">
                <a:pos x="476" y="244"/>
              </a:cxn>
              <a:cxn ang="0">
                <a:pos x="482" y="226"/>
              </a:cxn>
              <a:cxn ang="0">
                <a:pos x="484" y="18"/>
              </a:cxn>
              <a:cxn ang="0">
                <a:pos x="482" y="10"/>
              </a:cxn>
              <a:cxn ang="0">
                <a:pos x="472" y="0"/>
              </a:cxn>
              <a:cxn ang="0">
                <a:pos x="466" y="0"/>
              </a:cxn>
            </a:cxnLst>
            <a:rect l="0" t="0" r="r" b="b"/>
            <a:pathLst>
              <a:path w="484" h="484">
                <a:moveTo>
                  <a:pt x="466" y="0"/>
                </a:moveTo>
                <a:lnTo>
                  <a:pt x="266" y="0"/>
                </a:lnTo>
                <a:lnTo>
                  <a:pt x="266" y="0"/>
                </a:lnTo>
                <a:lnTo>
                  <a:pt x="256" y="0"/>
                </a:lnTo>
                <a:lnTo>
                  <a:pt x="248" y="4"/>
                </a:lnTo>
                <a:lnTo>
                  <a:pt x="240" y="8"/>
                </a:lnTo>
                <a:lnTo>
                  <a:pt x="234" y="12"/>
                </a:lnTo>
                <a:lnTo>
                  <a:pt x="4" y="242"/>
                </a:lnTo>
                <a:lnTo>
                  <a:pt x="4" y="242"/>
                </a:lnTo>
                <a:lnTo>
                  <a:pt x="0" y="248"/>
                </a:lnTo>
                <a:lnTo>
                  <a:pt x="0" y="254"/>
                </a:lnTo>
                <a:lnTo>
                  <a:pt x="0" y="262"/>
                </a:lnTo>
                <a:lnTo>
                  <a:pt x="4" y="268"/>
                </a:lnTo>
                <a:lnTo>
                  <a:pt x="216" y="478"/>
                </a:lnTo>
                <a:lnTo>
                  <a:pt x="216" y="478"/>
                </a:lnTo>
                <a:lnTo>
                  <a:pt x="222" y="482"/>
                </a:lnTo>
                <a:lnTo>
                  <a:pt x="228" y="484"/>
                </a:lnTo>
                <a:lnTo>
                  <a:pt x="228" y="484"/>
                </a:lnTo>
                <a:lnTo>
                  <a:pt x="236" y="482"/>
                </a:lnTo>
                <a:lnTo>
                  <a:pt x="242" y="478"/>
                </a:lnTo>
                <a:lnTo>
                  <a:pt x="316" y="404"/>
                </a:lnTo>
                <a:lnTo>
                  <a:pt x="316" y="350"/>
                </a:lnTo>
                <a:lnTo>
                  <a:pt x="228" y="438"/>
                </a:lnTo>
                <a:lnTo>
                  <a:pt x="44" y="254"/>
                </a:lnTo>
                <a:lnTo>
                  <a:pt x="260" y="40"/>
                </a:lnTo>
                <a:lnTo>
                  <a:pt x="260" y="40"/>
                </a:lnTo>
                <a:lnTo>
                  <a:pt x="266" y="36"/>
                </a:lnTo>
                <a:lnTo>
                  <a:pt x="446" y="36"/>
                </a:lnTo>
                <a:lnTo>
                  <a:pt x="446" y="218"/>
                </a:lnTo>
                <a:lnTo>
                  <a:pt x="446" y="218"/>
                </a:lnTo>
                <a:lnTo>
                  <a:pt x="444" y="224"/>
                </a:lnTo>
                <a:lnTo>
                  <a:pt x="392" y="276"/>
                </a:lnTo>
                <a:lnTo>
                  <a:pt x="392" y="142"/>
                </a:lnTo>
                <a:lnTo>
                  <a:pt x="392" y="142"/>
                </a:lnTo>
                <a:lnTo>
                  <a:pt x="398" y="136"/>
                </a:lnTo>
                <a:lnTo>
                  <a:pt x="404" y="130"/>
                </a:lnTo>
                <a:lnTo>
                  <a:pt x="408" y="120"/>
                </a:lnTo>
                <a:lnTo>
                  <a:pt x="410" y="110"/>
                </a:lnTo>
                <a:lnTo>
                  <a:pt x="410" y="110"/>
                </a:lnTo>
                <a:lnTo>
                  <a:pt x="410" y="104"/>
                </a:lnTo>
                <a:lnTo>
                  <a:pt x="408" y="96"/>
                </a:lnTo>
                <a:lnTo>
                  <a:pt x="404" y="90"/>
                </a:lnTo>
                <a:lnTo>
                  <a:pt x="400" y="84"/>
                </a:lnTo>
                <a:lnTo>
                  <a:pt x="394" y="80"/>
                </a:lnTo>
                <a:lnTo>
                  <a:pt x="388" y="76"/>
                </a:lnTo>
                <a:lnTo>
                  <a:pt x="380" y="74"/>
                </a:lnTo>
                <a:lnTo>
                  <a:pt x="372" y="74"/>
                </a:lnTo>
                <a:lnTo>
                  <a:pt x="372" y="74"/>
                </a:lnTo>
                <a:lnTo>
                  <a:pt x="366" y="74"/>
                </a:lnTo>
                <a:lnTo>
                  <a:pt x="358" y="76"/>
                </a:lnTo>
                <a:lnTo>
                  <a:pt x="352" y="80"/>
                </a:lnTo>
                <a:lnTo>
                  <a:pt x="346" y="84"/>
                </a:lnTo>
                <a:lnTo>
                  <a:pt x="342" y="90"/>
                </a:lnTo>
                <a:lnTo>
                  <a:pt x="338" y="96"/>
                </a:lnTo>
                <a:lnTo>
                  <a:pt x="336" y="104"/>
                </a:lnTo>
                <a:lnTo>
                  <a:pt x="336" y="110"/>
                </a:lnTo>
                <a:lnTo>
                  <a:pt x="336" y="110"/>
                </a:lnTo>
                <a:lnTo>
                  <a:pt x="336" y="120"/>
                </a:lnTo>
                <a:lnTo>
                  <a:pt x="340" y="130"/>
                </a:lnTo>
                <a:lnTo>
                  <a:pt x="346" y="136"/>
                </a:lnTo>
                <a:lnTo>
                  <a:pt x="354" y="142"/>
                </a:lnTo>
                <a:lnTo>
                  <a:pt x="354" y="420"/>
                </a:lnTo>
                <a:lnTo>
                  <a:pt x="354" y="420"/>
                </a:lnTo>
                <a:lnTo>
                  <a:pt x="356" y="428"/>
                </a:lnTo>
                <a:lnTo>
                  <a:pt x="360" y="434"/>
                </a:lnTo>
                <a:lnTo>
                  <a:pt x="366" y="438"/>
                </a:lnTo>
                <a:lnTo>
                  <a:pt x="372" y="440"/>
                </a:lnTo>
                <a:lnTo>
                  <a:pt x="372" y="440"/>
                </a:lnTo>
                <a:lnTo>
                  <a:pt x="380" y="438"/>
                </a:lnTo>
                <a:lnTo>
                  <a:pt x="386" y="434"/>
                </a:lnTo>
                <a:lnTo>
                  <a:pt x="390" y="428"/>
                </a:lnTo>
                <a:lnTo>
                  <a:pt x="392" y="420"/>
                </a:lnTo>
                <a:lnTo>
                  <a:pt x="392" y="330"/>
                </a:lnTo>
                <a:lnTo>
                  <a:pt x="470" y="250"/>
                </a:lnTo>
                <a:lnTo>
                  <a:pt x="470" y="250"/>
                </a:lnTo>
                <a:lnTo>
                  <a:pt x="476" y="244"/>
                </a:lnTo>
                <a:lnTo>
                  <a:pt x="480" y="236"/>
                </a:lnTo>
                <a:lnTo>
                  <a:pt x="482" y="226"/>
                </a:lnTo>
                <a:lnTo>
                  <a:pt x="484" y="218"/>
                </a:lnTo>
                <a:lnTo>
                  <a:pt x="484" y="18"/>
                </a:lnTo>
                <a:lnTo>
                  <a:pt x="484" y="18"/>
                </a:lnTo>
                <a:lnTo>
                  <a:pt x="482" y="10"/>
                </a:lnTo>
                <a:lnTo>
                  <a:pt x="478" y="4"/>
                </a:lnTo>
                <a:lnTo>
                  <a:pt x="472" y="0"/>
                </a:lnTo>
                <a:lnTo>
                  <a:pt x="466" y="0"/>
                </a:lnTo>
                <a:lnTo>
                  <a:pt x="46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6" name="直接连接符 2"/>
          <p:cNvCxnSpPr/>
          <p:nvPr userDrawn="1"/>
        </p:nvCxnSpPr>
        <p:spPr>
          <a:xfrm>
            <a:off x="393616" y="876843"/>
            <a:ext cx="3965610" cy="0"/>
          </a:xfrm>
          <a:prstGeom prst="line">
            <a:avLst/>
          </a:prstGeom>
          <a:ln w="1270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等腰三角形 30"/>
          <p:cNvSpPr/>
          <p:nvPr userDrawn="1"/>
        </p:nvSpPr>
        <p:spPr>
          <a:xfrm rot="5400000">
            <a:off x="9143" y="6154011"/>
            <a:ext cx="694847" cy="713133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32"/>
          <p:cNvSpPr/>
          <p:nvPr userDrawn="1"/>
        </p:nvSpPr>
        <p:spPr>
          <a:xfrm rot="2669302">
            <a:off x="568566" y="6487139"/>
            <a:ext cx="314659" cy="322940"/>
          </a:xfrm>
          <a:prstGeom prst="triangle">
            <a:avLst>
              <a:gd name="adj" fmla="val 10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33"/>
          <p:cNvSpPr/>
          <p:nvPr userDrawn="1"/>
        </p:nvSpPr>
        <p:spPr>
          <a:xfrm rot="19006378">
            <a:off x="302902" y="6223483"/>
            <a:ext cx="314659" cy="322940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34"/>
          <p:cNvSpPr/>
          <p:nvPr userDrawn="1"/>
        </p:nvSpPr>
        <p:spPr>
          <a:xfrm rot="2656451">
            <a:off x="79244" y="6005851"/>
            <a:ext cx="316992" cy="325333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35"/>
          <p:cNvSpPr/>
          <p:nvPr userDrawn="1"/>
        </p:nvSpPr>
        <p:spPr>
          <a:xfrm rot="2786090">
            <a:off x="536130" y="6007195"/>
            <a:ext cx="314659" cy="322940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36"/>
          <p:cNvSpPr/>
          <p:nvPr userDrawn="1"/>
        </p:nvSpPr>
        <p:spPr>
          <a:xfrm>
            <a:off x="940986" y="6198900"/>
            <a:ext cx="437029" cy="448531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0"/>
          <p:cNvSpPr/>
          <p:nvPr userDrawn="1"/>
        </p:nvSpPr>
        <p:spPr>
          <a:xfrm rot="16200000">
            <a:off x="11063654" y="-14654"/>
            <a:ext cx="1113692" cy="1143000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22"/>
          <p:cNvSpPr/>
          <p:nvPr userDrawn="1"/>
        </p:nvSpPr>
        <p:spPr>
          <a:xfrm rot="10800000">
            <a:off x="10348535" y="0"/>
            <a:ext cx="700465" cy="718899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25"/>
          <p:cNvSpPr/>
          <p:nvPr userDrawn="1"/>
        </p:nvSpPr>
        <p:spPr>
          <a:xfrm rot="13469302">
            <a:off x="10800016" y="100447"/>
            <a:ext cx="504332" cy="517604"/>
          </a:xfrm>
          <a:prstGeom prst="triangle">
            <a:avLst>
              <a:gd name="adj" fmla="val 10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26"/>
          <p:cNvSpPr/>
          <p:nvPr userDrawn="1"/>
        </p:nvSpPr>
        <p:spPr>
          <a:xfrm rot="8206378">
            <a:off x="11154905" y="452117"/>
            <a:ext cx="504332" cy="517604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27"/>
          <p:cNvSpPr/>
          <p:nvPr userDrawn="1"/>
        </p:nvSpPr>
        <p:spPr>
          <a:xfrm rot="13456451">
            <a:off x="11509643" y="797100"/>
            <a:ext cx="508070" cy="521440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28"/>
          <p:cNvSpPr/>
          <p:nvPr userDrawn="1"/>
        </p:nvSpPr>
        <p:spPr>
          <a:xfrm rot="13586090">
            <a:off x="10781090" y="798782"/>
            <a:ext cx="504332" cy="51760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9"/>
          <p:cNvSpPr/>
          <p:nvPr userDrawn="1"/>
        </p:nvSpPr>
        <p:spPr>
          <a:xfrm rot="10800000">
            <a:off x="10695914" y="1041494"/>
            <a:ext cx="700465" cy="718899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12534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998833" y="240986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5" name="Freeform 130"/>
          <p:cNvSpPr>
            <a:spLocks/>
          </p:cNvSpPr>
          <p:nvPr userDrawn="1"/>
        </p:nvSpPr>
        <p:spPr bwMode="auto">
          <a:xfrm>
            <a:off x="393616" y="298619"/>
            <a:ext cx="471936" cy="471936"/>
          </a:xfrm>
          <a:custGeom>
            <a:avLst/>
            <a:gdLst/>
            <a:ahLst/>
            <a:cxnLst>
              <a:cxn ang="0">
                <a:pos x="266" y="0"/>
              </a:cxn>
              <a:cxn ang="0">
                <a:pos x="256" y="0"/>
              </a:cxn>
              <a:cxn ang="0">
                <a:pos x="240" y="8"/>
              </a:cxn>
              <a:cxn ang="0">
                <a:pos x="4" y="242"/>
              </a:cxn>
              <a:cxn ang="0">
                <a:pos x="0" y="248"/>
              </a:cxn>
              <a:cxn ang="0">
                <a:pos x="0" y="262"/>
              </a:cxn>
              <a:cxn ang="0">
                <a:pos x="216" y="478"/>
              </a:cxn>
              <a:cxn ang="0">
                <a:pos x="222" y="482"/>
              </a:cxn>
              <a:cxn ang="0">
                <a:pos x="228" y="484"/>
              </a:cxn>
              <a:cxn ang="0">
                <a:pos x="242" y="478"/>
              </a:cxn>
              <a:cxn ang="0">
                <a:pos x="316" y="350"/>
              </a:cxn>
              <a:cxn ang="0">
                <a:pos x="44" y="254"/>
              </a:cxn>
              <a:cxn ang="0">
                <a:pos x="260" y="40"/>
              </a:cxn>
              <a:cxn ang="0">
                <a:pos x="446" y="36"/>
              </a:cxn>
              <a:cxn ang="0">
                <a:pos x="446" y="218"/>
              </a:cxn>
              <a:cxn ang="0">
                <a:pos x="392" y="276"/>
              </a:cxn>
              <a:cxn ang="0">
                <a:pos x="392" y="142"/>
              </a:cxn>
              <a:cxn ang="0">
                <a:pos x="404" y="130"/>
              </a:cxn>
              <a:cxn ang="0">
                <a:pos x="410" y="110"/>
              </a:cxn>
              <a:cxn ang="0">
                <a:pos x="410" y="104"/>
              </a:cxn>
              <a:cxn ang="0">
                <a:pos x="404" y="90"/>
              </a:cxn>
              <a:cxn ang="0">
                <a:pos x="394" y="80"/>
              </a:cxn>
              <a:cxn ang="0">
                <a:pos x="380" y="74"/>
              </a:cxn>
              <a:cxn ang="0">
                <a:pos x="372" y="74"/>
              </a:cxn>
              <a:cxn ang="0">
                <a:pos x="358" y="76"/>
              </a:cxn>
              <a:cxn ang="0">
                <a:pos x="346" y="84"/>
              </a:cxn>
              <a:cxn ang="0">
                <a:pos x="338" y="96"/>
              </a:cxn>
              <a:cxn ang="0">
                <a:pos x="336" y="110"/>
              </a:cxn>
              <a:cxn ang="0">
                <a:pos x="336" y="120"/>
              </a:cxn>
              <a:cxn ang="0">
                <a:pos x="346" y="136"/>
              </a:cxn>
              <a:cxn ang="0">
                <a:pos x="354" y="420"/>
              </a:cxn>
              <a:cxn ang="0">
                <a:pos x="356" y="428"/>
              </a:cxn>
              <a:cxn ang="0">
                <a:pos x="366" y="438"/>
              </a:cxn>
              <a:cxn ang="0">
                <a:pos x="372" y="440"/>
              </a:cxn>
              <a:cxn ang="0">
                <a:pos x="386" y="434"/>
              </a:cxn>
              <a:cxn ang="0">
                <a:pos x="392" y="420"/>
              </a:cxn>
              <a:cxn ang="0">
                <a:pos x="470" y="250"/>
              </a:cxn>
              <a:cxn ang="0">
                <a:pos x="476" y="244"/>
              </a:cxn>
              <a:cxn ang="0">
                <a:pos x="482" y="226"/>
              </a:cxn>
              <a:cxn ang="0">
                <a:pos x="484" y="18"/>
              </a:cxn>
              <a:cxn ang="0">
                <a:pos x="482" y="10"/>
              </a:cxn>
              <a:cxn ang="0">
                <a:pos x="472" y="0"/>
              </a:cxn>
              <a:cxn ang="0">
                <a:pos x="466" y="0"/>
              </a:cxn>
            </a:cxnLst>
            <a:rect l="0" t="0" r="r" b="b"/>
            <a:pathLst>
              <a:path w="484" h="484">
                <a:moveTo>
                  <a:pt x="466" y="0"/>
                </a:moveTo>
                <a:lnTo>
                  <a:pt x="266" y="0"/>
                </a:lnTo>
                <a:lnTo>
                  <a:pt x="266" y="0"/>
                </a:lnTo>
                <a:lnTo>
                  <a:pt x="256" y="0"/>
                </a:lnTo>
                <a:lnTo>
                  <a:pt x="248" y="4"/>
                </a:lnTo>
                <a:lnTo>
                  <a:pt x="240" y="8"/>
                </a:lnTo>
                <a:lnTo>
                  <a:pt x="234" y="12"/>
                </a:lnTo>
                <a:lnTo>
                  <a:pt x="4" y="242"/>
                </a:lnTo>
                <a:lnTo>
                  <a:pt x="4" y="242"/>
                </a:lnTo>
                <a:lnTo>
                  <a:pt x="0" y="248"/>
                </a:lnTo>
                <a:lnTo>
                  <a:pt x="0" y="254"/>
                </a:lnTo>
                <a:lnTo>
                  <a:pt x="0" y="262"/>
                </a:lnTo>
                <a:lnTo>
                  <a:pt x="4" y="268"/>
                </a:lnTo>
                <a:lnTo>
                  <a:pt x="216" y="478"/>
                </a:lnTo>
                <a:lnTo>
                  <a:pt x="216" y="478"/>
                </a:lnTo>
                <a:lnTo>
                  <a:pt x="222" y="482"/>
                </a:lnTo>
                <a:lnTo>
                  <a:pt x="228" y="484"/>
                </a:lnTo>
                <a:lnTo>
                  <a:pt x="228" y="484"/>
                </a:lnTo>
                <a:lnTo>
                  <a:pt x="236" y="482"/>
                </a:lnTo>
                <a:lnTo>
                  <a:pt x="242" y="478"/>
                </a:lnTo>
                <a:lnTo>
                  <a:pt x="316" y="404"/>
                </a:lnTo>
                <a:lnTo>
                  <a:pt x="316" y="350"/>
                </a:lnTo>
                <a:lnTo>
                  <a:pt x="228" y="438"/>
                </a:lnTo>
                <a:lnTo>
                  <a:pt x="44" y="254"/>
                </a:lnTo>
                <a:lnTo>
                  <a:pt x="260" y="40"/>
                </a:lnTo>
                <a:lnTo>
                  <a:pt x="260" y="40"/>
                </a:lnTo>
                <a:lnTo>
                  <a:pt x="266" y="36"/>
                </a:lnTo>
                <a:lnTo>
                  <a:pt x="446" y="36"/>
                </a:lnTo>
                <a:lnTo>
                  <a:pt x="446" y="218"/>
                </a:lnTo>
                <a:lnTo>
                  <a:pt x="446" y="218"/>
                </a:lnTo>
                <a:lnTo>
                  <a:pt x="444" y="224"/>
                </a:lnTo>
                <a:lnTo>
                  <a:pt x="392" y="276"/>
                </a:lnTo>
                <a:lnTo>
                  <a:pt x="392" y="142"/>
                </a:lnTo>
                <a:lnTo>
                  <a:pt x="392" y="142"/>
                </a:lnTo>
                <a:lnTo>
                  <a:pt x="398" y="136"/>
                </a:lnTo>
                <a:lnTo>
                  <a:pt x="404" y="130"/>
                </a:lnTo>
                <a:lnTo>
                  <a:pt x="408" y="120"/>
                </a:lnTo>
                <a:lnTo>
                  <a:pt x="410" y="110"/>
                </a:lnTo>
                <a:lnTo>
                  <a:pt x="410" y="110"/>
                </a:lnTo>
                <a:lnTo>
                  <a:pt x="410" y="104"/>
                </a:lnTo>
                <a:lnTo>
                  <a:pt x="408" y="96"/>
                </a:lnTo>
                <a:lnTo>
                  <a:pt x="404" y="90"/>
                </a:lnTo>
                <a:lnTo>
                  <a:pt x="400" y="84"/>
                </a:lnTo>
                <a:lnTo>
                  <a:pt x="394" y="80"/>
                </a:lnTo>
                <a:lnTo>
                  <a:pt x="388" y="76"/>
                </a:lnTo>
                <a:lnTo>
                  <a:pt x="380" y="74"/>
                </a:lnTo>
                <a:lnTo>
                  <a:pt x="372" y="74"/>
                </a:lnTo>
                <a:lnTo>
                  <a:pt x="372" y="74"/>
                </a:lnTo>
                <a:lnTo>
                  <a:pt x="366" y="74"/>
                </a:lnTo>
                <a:lnTo>
                  <a:pt x="358" y="76"/>
                </a:lnTo>
                <a:lnTo>
                  <a:pt x="352" y="80"/>
                </a:lnTo>
                <a:lnTo>
                  <a:pt x="346" y="84"/>
                </a:lnTo>
                <a:lnTo>
                  <a:pt x="342" y="90"/>
                </a:lnTo>
                <a:lnTo>
                  <a:pt x="338" y="96"/>
                </a:lnTo>
                <a:lnTo>
                  <a:pt x="336" y="104"/>
                </a:lnTo>
                <a:lnTo>
                  <a:pt x="336" y="110"/>
                </a:lnTo>
                <a:lnTo>
                  <a:pt x="336" y="110"/>
                </a:lnTo>
                <a:lnTo>
                  <a:pt x="336" y="120"/>
                </a:lnTo>
                <a:lnTo>
                  <a:pt x="340" y="130"/>
                </a:lnTo>
                <a:lnTo>
                  <a:pt x="346" y="136"/>
                </a:lnTo>
                <a:lnTo>
                  <a:pt x="354" y="142"/>
                </a:lnTo>
                <a:lnTo>
                  <a:pt x="354" y="420"/>
                </a:lnTo>
                <a:lnTo>
                  <a:pt x="354" y="420"/>
                </a:lnTo>
                <a:lnTo>
                  <a:pt x="356" y="428"/>
                </a:lnTo>
                <a:lnTo>
                  <a:pt x="360" y="434"/>
                </a:lnTo>
                <a:lnTo>
                  <a:pt x="366" y="438"/>
                </a:lnTo>
                <a:lnTo>
                  <a:pt x="372" y="440"/>
                </a:lnTo>
                <a:lnTo>
                  <a:pt x="372" y="440"/>
                </a:lnTo>
                <a:lnTo>
                  <a:pt x="380" y="438"/>
                </a:lnTo>
                <a:lnTo>
                  <a:pt x="386" y="434"/>
                </a:lnTo>
                <a:lnTo>
                  <a:pt x="390" y="428"/>
                </a:lnTo>
                <a:lnTo>
                  <a:pt x="392" y="420"/>
                </a:lnTo>
                <a:lnTo>
                  <a:pt x="392" y="330"/>
                </a:lnTo>
                <a:lnTo>
                  <a:pt x="470" y="250"/>
                </a:lnTo>
                <a:lnTo>
                  <a:pt x="470" y="250"/>
                </a:lnTo>
                <a:lnTo>
                  <a:pt x="476" y="244"/>
                </a:lnTo>
                <a:lnTo>
                  <a:pt x="480" y="236"/>
                </a:lnTo>
                <a:lnTo>
                  <a:pt x="482" y="226"/>
                </a:lnTo>
                <a:lnTo>
                  <a:pt x="484" y="218"/>
                </a:lnTo>
                <a:lnTo>
                  <a:pt x="484" y="18"/>
                </a:lnTo>
                <a:lnTo>
                  <a:pt x="484" y="18"/>
                </a:lnTo>
                <a:lnTo>
                  <a:pt x="482" y="10"/>
                </a:lnTo>
                <a:lnTo>
                  <a:pt x="478" y="4"/>
                </a:lnTo>
                <a:lnTo>
                  <a:pt x="472" y="0"/>
                </a:lnTo>
                <a:lnTo>
                  <a:pt x="466" y="0"/>
                </a:lnTo>
                <a:lnTo>
                  <a:pt x="46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6" name="直接连接符 2"/>
          <p:cNvCxnSpPr/>
          <p:nvPr userDrawn="1"/>
        </p:nvCxnSpPr>
        <p:spPr>
          <a:xfrm>
            <a:off x="393616" y="876843"/>
            <a:ext cx="3965610" cy="0"/>
          </a:xfrm>
          <a:prstGeom prst="line">
            <a:avLst/>
          </a:prstGeom>
          <a:ln w="1270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等腰三角形 30"/>
          <p:cNvSpPr/>
          <p:nvPr userDrawn="1"/>
        </p:nvSpPr>
        <p:spPr>
          <a:xfrm rot="5400000">
            <a:off x="9143" y="6154011"/>
            <a:ext cx="694847" cy="713133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32"/>
          <p:cNvSpPr/>
          <p:nvPr userDrawn="1"/>
        </p:nvSpPr>
        <p:spPr>
          <a:xfrm rot="2669302">
            <a:off x="568566" y="6487139"/>
            <a:ext cx="314659" cy="322940"/>
          </a:xfrm>
          <a:prstGeom prst="triangle">
            <a:avLst>
              <a:gd name="adj" fmla="val 10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33"/>
          <p:cNvSpPr/>
          <p:nvPr userDrawn="1"/>
        </p:nvSpPr>
        <p:spPr>
          <a:xfrm rot="19006378">
            <a:off x="302902" y="6223483"/>
            <a:ext cx="314659" cy="322940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34"/>
          <p:cNvSpPr/>
          <p:nvPr userDrawn="1"/>
        </p:nvSpPr>
        <p:spPr>
          <a:xfrm rot="2656451">
            <a:off x="79244" y="6005851"/>
            <a:ext cx="316992" cy="325333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35"/>
          <p:cNvSpPr/>
          <p:nvPr userDrawn="1"/>
        </p:nvSpPr>
        <p:spPr>
          <a:xfrm rot="2786090">
            <a:off x="536130" y="6007195"/>
            <a:ext cx="314659" cy="322940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36"/>
          <p:cNvSpPr/>
          <p:nvPr userDrawn="1"/>
        </p:nvSpPr>
        <p:spPr>
          <a:xfrm>
            <a:off x="940986" y="6198900"/>
            <a:ext cx="437029" cy="448531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0"/>
          <p:cNvSpPr/>
          <p:nvPr userDrawn="1"/>
        </p:nvSpPr>
        <p:spPr>
          <a:xfrm rot="16200000">
            <a:off x="11063654" y="-14654"/>
            <a:ext cx="1113692" cy="1143000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22"/>
          <p:cNvSpPr/>
          <p:nvPr userDrawn="1"/>
        </p:nvSpPr>
        <p:spPr>
          <a:xfrm rot="10800000">
            <a:off x="10348535" y="0"/>
            <a:ext cx="700465" cy="718899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25"/>
          <p:cNvSpPr/>
          <p:nvPr userDrawn="1"/>
        </p:nvSpPr>
        <p:spPr>
          <a:xfrm rot="13469302">
            <a:off x="10800016" y="100447"/>
            <a:ext cx="504332" cy="517604"/>
          </a:xfrm>
          <a:prstGeom prst="triangle">
            <a:avLst>
              <a:gd name="adj" fmla="val 10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26"/>
          <p:cNvSpPr/>
          <p:nvPr userDrawn="1"/>
        </p:nvSpPr>
        <p:spPr>
          <a:xfrm rot="8206378">
            <a:off x="11154905" y="452117"/>
            <a:ext cx="504332" cy="517604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27"/>
          <p:cNvSpPr/>
          <p:nvPr userDrawn="1"/>
        </p:nvSpPr>
        <p:spPr>
          <a:xfrm rot="13456451">
            <a:off x="11509643" y="797100"/>
            <a:ext cx="508070" cy="521440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28"/>
          <p:cNvSpPr/>
          <p:nvPr userDrawn="1"/>
        </p:nvSpPr>
        <p:spPr>
          <a:xfrm rot="13586090">
            <a:off x="10781090" y="798782"/>
            <a:ext cx="504332" cy="51760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9"/>
          <p:cNvSpPr/>
          <p:nvPr userDrawn="1"/>
        </p:nvSpPr>
        <p:spPr>
          <a:xfrm rot="10800000">
            <a:off x="10695914" y="1041494"/>
            <a:ext cx="700465" cy="718899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89403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998833" y="240986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5" name="Freeform 130"/>
          <p:cNvSpPr>
            <a:spLocks/>
          </p:cNvSpPr>
          <p:nvPr userDrawn="1"/>
        </p:nvSpPr>
        <p:spPr bwMode="auto">
          <a:xfrm>
            <a:off x="393616" y="298619"/>
            <a:ext cx="471936" cy="471936"/>
          </a:xfrm>
          <a:custGeom>
            <a:avLst/>
            <a:gdLst/>
            <a:ahLst/>
            <a:cxnLst>
              <a:cxn ang="0">
                <a:pos x="266" y="0"/>
              </a:cxn>
              <a:cxn ang="0">
                <a:pos x="256" y="0"/>
              </a:cxn>
              <a:cxn ang="0">
                <a:pos x="240" y="8"/>
              </a:cxn>
              <a:cxn ang="0">
                <a:pos x="4" y="242"/>
              </a:cxn>
              <a:cxn ang="0">
                <a:pos x="0" y="248"/>
              </a:cxn>
              <a:cxn ang="0">
                <a:pos x="0" y="262"/>
              </a:cxn>
              <a:cxn ang="0">
                <a:pos x="216" y="478"/>
              </a:cxn>
              <a:cxn ang="0">
                <a:pos x="222" y="482"/>
              </a:cxn>
              <a:cxn ang="0">
                <a:pos x="228" y="484"/>
              </a:cxn>
              <a:cxn ang="0">
                <a:pos x="242" y="478"/>
              </a:cxn>
              <a:cxn ang="0">
                <a:pos x="316" y="350"/>
              </a:cxn>
              <a:cxn ang="0">
                <a:pos x="44" y="254"/>
              </a:cxn>
              <a:cxn ang="0">
                <a:pos x="260" y="40"/>
              </a:cxn>
              <a:cxn ang="0">
                <a:pos x="446" y="36"/>
              </a:cxn>
              <a:cxn ang="0">
                <a:pos x="446" y="218"/>
              </a:cxn>
              <a:cxn ang="0">
                <a:pos x="392" y="276"/>
              </a:cxn>
              <a:cxn ang="0">
                <a:pos x="392" y="142"/>
              </a:cxn>
              <a:cxn ang="0">
                <a:pos x="404" y="130"/>
              </a:cxn>
              <a:cxn ang="0">
                <a:pos x="410" y="110"/>
              </a:cxn>
              <a:cxn ang="0">
                <a:pos x="410" y="104"/>
              </a:cxn>
              <a:cxn ang="0">
                <a:pos x="404" y="90"/>
              </a:cxn>
              <a:cxn ang="0">
                <a:pos x="394" y="80"/>
              </a:cxn>
              <a:cxn ang="0">
                <a:pos x="380" y="74"/>
              </a:cxn>
              <a:cxn ang="0">
                <a:pos x="372" y="74"/>
              </a:cxn>
              <a:cxn ang="0">
                <a:pos x="358" y="76"/>
              </a:cxn>
              <a:cxn ang="0">
                <a:pos x="346" y="84"/>
              </a:cxn>
              <a:cxn ang="0">
                <a:pos x="338" y="96"/>
              </a:cxn>
              <a:cxn ang="0">
                <a:pos x="336" y="110"/>
              </a:cxn>
              <a:cxn ang="0">
                <a:pos x="336" y="120"/>
              </a:cxn>
              <a:cxn ang="0">
                <a:pos x="346" y="136"/>
              </a:cxn>
              <a:cxn ang="0">
                <a:pos x="354" y="420"/>
              </a:cxn>
              <a:cxn ang="0">
                <a:pos x="356" y="428"/>
              </a:cxn>
              <a:cxn ang="0">
                <a:pos x="366" y="438"/>
              </a:cxn>
              <a:cxn ang="0">
                <a:pos x="372" y="440"/>
              </a:cxn>
              <a:cxn ang="0">
                <a:pos x="386" y="434"/>
              </a:cxn>
              <a:cxn ang="0">
                <a:pos x="392" y="420"/>
              </a:cxn>
              <a:cxn ang="0">
                <a:pos x="470" y="250"/>
              </a:cxn>
              <a:cxn ang="0">
                <a:pos x="476" y="244"/>
              </a:cxn>
              <a:cxn ang="0">
                <a:pos x="482" y="226"/>
              </a:cxn>
              <a:cxn ang="0">
                <a:pos x="484" y="18"/>
              </a:cxn>
              <a:cxn ang="0">
                <a:pos x="482" y="10"/>
              </a:cxn>
              <a:cxn ang="0">
                <a:pos x="472" y="0"/>
              </a:cxn>
              <a:cxn ang="0">
                <a:pos x="466" y="0"/>
              </a:cxn>
            </a:cxnLst>
            <a:rect l="0" t="0" r="r" b="b"/>
            <a:pathLst>
              <a:path w="484" h="484">
                <a:moveTo>
                  <a:pt x="466" y="0"/>
                </a:moveTo>
                <a:lnTo>
                  <a:pt x="266" y="0"/>
                </a:lnTo>
                <a:lnTo>
                  <a:pt x="266" y="0"/>
                </a:lnTo>
                <a:lnTo>
                  <a:pt x="256" y="0"/>
                </a:lnTo>
                <a:lnTo>
                  <a:pt x="248" y="4"/>
                </a:lnTo>
                <a:lnTo>
                  <a:pt x="240" y="8"/>
                </a:lnTo>
                <a:lnTo>
                  <a:pt x="234" y="12"/>
                </a:lnTo>
                <a:lnTo>
                  <a:pt x="4" y="242"/>
                </a:lnTo>
                <a:lnTo>
                  <a:pt x="4" y="242"/>
                </a:lnTo>
                <a:lnTo>
                  <a:pt x="0" y="248"/>
                </a:lnTo>
                <a:lnTo>
                  <a:pt x="0" y="254"/>
                </a:lnTo>
                <a:lnTo>
                  <a:pt x="0" y="262"/>
                </a:lnTo>
                <a:lnTo>
                  <a:pt x="4" y="268"/>
                </a:lnTo>
                <a:lnTo>
                  <a:pt x="216" y="478"/>
                </a:lnTo>
                <a:lnTo>
                  <a:pt x="216" y="478"/>
                </a:lnTo>
                <a:lnTo>
                  <a:pt x="222" y="482"/>
                </a:lnTo>
                <a:lnTo>
                  <a:pt x="228" y="484"/>
                </a:lnTo>
                <a:lnTo>
                  <a:pt x="228" y="484"/>
                </a:lnTo>
                <a:lnTo>
                  <a:pt x="236" y="482"/>
                </a:lnTo>
                <a:lnTo>
                  <a:pt x="242" y="478"/>
                </a:lnTo>
                <a:lnTo>
                  <a:pt x="316" y="404"/>
                </a:lnTo>
                <a:lnTo>
                  <a:pt x="316" y="350"/>
                </a:lnTo>
                <a:lnTo>
                  <a:pt x="228" y="438"/>
                </a:lnTo>
                <a:lnTo>
                  <a:pt x="44" y="254"/>
                </a:lnTo>
                <a:lnTo>
                  <a:pt x="260" y="40"/>
                </a:lnTo>
                <a:lnTo>
                  <a:pt x="260" y="40"/>
                </a:lnTo>
                <a:lnTo>
                  <a:pt x="266" y="36"/>
                </a:lnTo>
                <a:lnTo>
                  <a:pt x="446" y="36"/>
                </a:lnTo>
                <a:lnTo>
                  <a:pt x="446" y="218"/>
                </a:lnTo>
                <a:lnTo>
                  <a:pt x="446" y="218"/>
                </a:lnTo>
                <a:lnTo>
                  <a:pt x="444" y="224"/>
                </a:lnTo>
                <a:lnTo>
                  <a:pt x="392" y="276"/>
                </a:lnTo>
                <a:lnTo>
                  <a:pt x="392" y="142"/>
                </a:lnTo>
                <a:lnTo>
                  <a:pt x="392" y="142"/>
                </a:lnTo>
                <a:lnTo>
                  <a:pt x="398" y="136"/>
                </a:lnTo>
                <a:lnTo>
                  <a:pt x="404" y="130"/>
                </a:lnTo>
                <a:lnTo>
                  <a:pt x="408" y="120"/>
                </a:lnTo>
                <a:lnTo>
                  <a:pt x="410" y="110"/>
                </a:lnTo>
                <a:lnTo>
                  <a:pt x="410" y="110"/>
                </a:lnTo>
                <a:lnTo>
                  <a:pt x="410" y="104"/>
                </a:lnTo>
                <a:lnTo>
                  <a:pt x="408" y="96"/>
                </a:lnTo>
                <a:lnTo>
                  <a:pt x="404" y="90"/>
                </a:lnTo>
                <a:lnTo>
                  <a:pt x="400" y="84"/>
                </a:lnTo>
                <a:lnTo>
                  <a:pt x="394" y="80"/>
                </a:lnTo>
                <a:lnTo>
                  <a:pt x="388" y="76"/>
                </a:lnTo>
                <a:lnTo>
                  <a:pt x="380" y="74"/>
                </a:lnTo>
                <a:lnTo>
                  <a:pt x="372" y="74"/>
                </a:lnTo>
                <a:lnTo>
                  <a:pt x="372" y="74"/>
                </a:lnTo>
                <a:lnTo>
                  <a:pt x="366" y="74"/>
                </a:lnTo>
                <a:lnTo>
                  <a:pt x="358" y="76"/>
                </a:lnTo>
                <a:lnTo>
                  <a:pt x="352" y="80"/>
                </a:lnTo>
                <a:lnTo>
                  <a:pt x="346" y="84"/>
                </a:lnTo>
                <a:lnTo>
                  <a:pt x="342" y="90"/>
                </a:lnTo>
                <a:lnTo>
                  <a:pt x="338" y="96"/>
                </a:lnTo>
                <a:lnTo>
                  <a:pt x="336" y="104"/>
                </a:lnTo>
                <a:lnTo>
                  <a:pt x="336" y="110"/>
                </a:lnTo>
                <a:lnTo>
                  <a:pt x="336" y="110"/>
                </a:lnTo>
                <a:lnTo>
                  <a:pt x="336" y="120"/>
                </a:lnTo>
                <a:lnTo>
                  <a:pt x="340" y="130"/>
                </a:lnTo>
                <a:lnTo>
                  <a:pt x="346" y="136"/>
                </a:lnTo>
                <a:lnTo>
                  <a:pt x="354" y="142"/>
                </a:lnTo>
                <a:lnTo>
                  <a:pt x="354" y="420"/>
                </a:lnTo>
                <a:lnTo>
                  <a:pt x="354" y="420"/>
                </a:lnTo>
                <a:lnTo>
                  <a:pt x="356" y="428"/>
                </a:lnTo>
                <a:lnTo>
                  <a:pt x="360" y="434"/>
                </a:lnTo>
                <a:lnTo>
                  <a:pt x="366" y="438"/>
                </a:lnTo>
                <a:lnTo>
                  <a:pt x="372" y="440"/>
                </a:lnTo>
                <a:lnTo>
                  <a:pt x="372" y="440"/>
                </a:lnTo>
                <a:lnTo>
                  <a:pt x="380" y="438"/>
                </a:lnTo>
                <a:lnTo>
                  <a:pt x="386" y="434"/>
                </a:lnTo>
                <a:lnTo>
                  <a:pt x="390" y="428"/>
                </a:lnTo>
                <a:lnTo>
                  <a:pt x="392" y="420"/>
                </a:lnTo>
                <a:lnTo>
                  <a:pt x="392" y="330"/>
                </a:lnTo>
                <a:lnTo>
                  <a:pt x="470" y="250"/>
                </a:lnTo>
                <a:lnTo>
                  <a:pt x="470" y="250"/>
                </a:lnTo>
                <a:lnTo>
                  <a:pt x="476" y="244"/>
                </a:lnTo>
                <a:lnTo>
                  <a:pt x="480" y="236"/>
                </a:lnTo>
                <a:lnTo>
                  <a:pt x="482" y="226"/>
                </a:lnTo>
                <a:lnTo>
                  <a:pt x="484" y="218"/>
                </a:lnTo>
                <a:lnTo>
                  <a:pt x="484" y="18"/>
                </a:lnTo>
                <a:lnTo>
                  <a:pt x="484" y="18"/>
                </a:lnTo>
                <a:lnTo>
                  <a:pt x="482" y="10"/>
                </a:lnTo>
                <a:lnTo>
                  <a:pt x="478" y="4"/>
                </a:lnTo>
                <a:lnTo>
                  <a:pt x="472" y="0"/>
                </a:lnTo>
                <a:lnTo>
                  <a:pt x="466" y="0"/>
                </a:lnTo>
                <a:lnTo>
                  <a:pt x="46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6" name="直接连接符 2"/>
          <p:cNvCxnSpPr/>
          <p:nvPr userDrawn="1"/>
        </p:nvCxnSpPr>
        <p:spPr>
          <a:xfrm>
            <a:off x="393616" y="876843"/>
            <a:ext cx="3965610" cy="0"/>
          </a:xfrm>
          <a:prstGeom prst="line">
            <a:avLst/>
          </a:prstGeom>
          <a:ln w="1270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等腰三角形 30"/>
          <p:cNvSpPr/>
          <p:nvPr userDrawn="1"/>
        </p:nvSpPr>
        <p:spPr>
          <a:xfrm rot="5400000">
            <a:off x="9143" y="6154011"/>
            <a:ext cx="694847" cy="713133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32"/>
          <p:cNvSpPr/>
          <p:nvPr userDrawn="1"/>
        </p:nvSpPr>
        <p:spPr>
          <a:xfrm rot="2669302">
            <a:off x="568566" y="6487139"/>
            <a:ext cx="314659" cy="322940"/>
          </a:xfrm>
          <a:prstGeom prst="triangle">
            <a:avLst>
              <a:gd name="adj" fmla="val 10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33"/>
          <p:cNvSpPr/>
          <p:nvPr userDrawn="1"/>
        </p:nvSpPr>
        <p:spPr>
          <a:xfrm rot="19006378">
            <a:off x="302902" y="6223483"/>
            <a:ext cx="314659" cy="322940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34"/>
          <p:cNvSpPr/>
          <p:nvPr userDrawn="1"/>
        </p:nvSpPr>
        <p:spPr>
          <a:xfrm rot="2656451">
            <a:off x="79244" y="6005851"/>
            <a:ext cx="316992" cy="325333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35"/>
          <p:cNvSpPr/>
          <p:nvPr userDrawn="1"/>
        </p:nvSpPr>
        <p:spPr>
          <a:xfrm rot="2786090">
            <a:off x="536130" y="6007195"/>
            <a:ext cx="314659" cy="322940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36"/>
          <p:cNvSpPr/>
          <p:nvPr userDrawn="1"/>
        </p:nvSpPr>
        <p:spPr>
          <a:xfrm>
            <a:off x="940986" y="6198900"/>
            <a:ext cx="437029" cy="448531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0"/>
          <p:cNvSpPr/>
          <p:nvPr userDrawn="1"/>
        </p:nvSpPr>
        <p:spPr>
          <a:xfrm rot="16200000">
            <a:off x="11063654" y="-14654"/>
            <a:ext cx="1113692" cy="1143000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22"/>
          <p:cNvSpPr/>
          <p:nvPr userDrawn="1"/>
        </p:nvSpPr>
        <p:spPr>
          <a:xfrm rot="10800000">
            <a:off x="10348535" y="0"/>
            <a:ext cx="700465" cy="718899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25"/>
          <p:cNvSpPr/>
          <p:nvPr userDrawn="1"/>
        </p:nvSpPr>
        <p:spPr>
          <a:xfrm rot="13469302">
            <a:off x="10800016" y="100447"/>
            <a:ext cx="504332" cy="517604"/>
          </a:xfrm>
          <a:prstGeom prst="triangle">
            <a:avLst>
              <a:gd name="adj" fmla="val 10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26"/>
          <p:cNvSpPr/>
          <p:nvPr userDrawn="1"/>
        </p:nvSpPr>
        <p:spPr>
          <a:xfrm rot="8206378">
            <a:off x="11154905" y="452117"/>
            <a:ext cx="504332" cy="517604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27"/>
          <p:cNvSpPr/>
          <p:nvPr userDrawn="1"/>
        </p:nvSpPr>
        <p:spPr>
          <a:xfrm rot="13456451">
            <a:off x="11509643" y="797100"/>
            <a:ext cx="508070" cy="521440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28"/>
          <p:cNvSpPr/>
          <p:nvPr userDrawn="1"/>
        </p:nvSpPr>
        <p:spPr>
          <a:xfrm rot="13586090">
            <a:off x="10781090" y="798782"/>
            <a:ext cx="504332" cy="51760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9"/>
          <p:cNvSpPr/>
          <p:nvPr userDrawn="1"/>
        </p:nvSpPr>
        <p:spPr>
          <a:xfrm rot="10800000">
            <a:off x="10695914" y="1041494"/>
            <a:ext cx="700465" cy="718899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349353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4987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6726" y="2788086"/>
            <a:ext cx="3177903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041" y="4007796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xmlns="" val="165487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822094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53204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522756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543707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点击此处添加</a:t>
            </a:r>
            <a:r>
              <a:rPr lang="zh-CN" altLang="en-US" dirty="0">
                <a:solidFill>
                  <a:srgbClr val="5ECBB3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grpSp>
        <p:nvGrpSpPr>
          <p:cNvPr id="26" name="深色1"/>
          <p:cNvGrpSpPr/>
          <p:nvPr/>
        </p:nvGrpSpPr>
        <p:grpSpPr>
          <a:xfrm>
            <a:off x="5402634" y="4973502"/>
            <a:ext cx="1331913" cy="1108075"/>
            <a:chOff x="2378075" y="4233863"/>
            <a:chExt cx="1331913" cy="1108075"/>
          </a:xfrm>
        </p:grpSpPr>
        <p:sp>
          <p:nvSpPr>
            <p:cNvPr id="38" name="Freeform 5"/>
            <p:cNvSpPr>
              <a:spLocks/>
            </p:cNvSpPr>
            <p:nvPr/>
          </p:nvSpPr>
          <p:spPr bwMode="auto">
            <a:xfrm>
              <a:off x="2378075" y="4233863"/>
              <a:ext cx="1331913" cy="935037"/>
            </a:xfrm>
            <a:custGeom>
              <a:avLst/>
              <a:gdLst>
                <a:gd name="T0" fmla="*/ 0 w 963"/>
                <a:gd name="T1" fmla="*/ 2147483647 h 691"/>
                <a:gd name="T2" fmla="*/ 2147483647 w 963"/>
                <a:gd name="T3" fmla="*/ 0 h 691"/>
                <a:gd name="T4" fmla="*/ 2147483647 w 963"/>
                <a:gd name="T5" fmla="*/ 2147483647 h 691"/>
                <a:gd name="T6" fmla="*/ 2147483647 w 963"/>
                <a:gd name="T7" fmla="*/ 2147483647 h 691"/>
                <a:gd name="T8" fmla="*/ 0 w 963"/>
                <a:gd name="T9" fmla="*/ 2147483647 h 6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63" h="691">
                  <a:moveTo>
                    <a:pt x="0" y="328"/>
                  </a:moveTo>
                  <a:lnTo>
                    <a:pt x="944" y="0"/>
                  </a:lnTo>
                  <a:lnTo>
                    <a:pt x="963" y="691"/>
                  </a:lnTo>
                  <a:lnTo>
                    <a:pt x="3" y="691"/>
                  </a:lnTo>
                  <a:lnTo>
                    <a:pt x="0" y="328"/>
                  </a:lnTo>
                  <a:close/>
                </a:path>
              </a:pathLst>
            </a:custGeom>
            <a:solidFill>
              <a:schemeClr val="accent1"/>
            </a:solidFill>
            <a:ln w="3175" cap="flat" cmpd="sng" algn="ctr">
              <a:noFill/>
              <a:prstDash val="solid"/>
            </a:ln>
            <a:effectLst/>
          </p:spPr>
          <p:txBody>
            <a:bodyPr vert="eaVert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Text Box 10"/>
            <p:cNvSpPr txBox="1">
              <a:spLocks noChangeArrowheads="1"/>
            </p:cNvSpPr>
            <p:nvPr/>
          </p:nvSpPr>
          <p:spPr bwMode="auto">
            <a:xfrm>
              <a:off x="3186113" y="4640263"/>
              <a:ext cx="501650" cy="7016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1</a:t>
              </a:r>
            </a:p>
          </p:txBody>
        </p:sp>
      </p:grpSp>
      <p:grpSp>
        <p:nvGrpSpPr>
          <p:cNvPr id="40" name="深色2"/>
          <p:cNvGrpSpPr/>
          <p:nvPr/>
        </p:nvGrpSpPr>
        <p:grpSpPr>
          <a:xfrm>
            <a:off x="6888534" y="4371294"/>
            <a:ext cx="1327150" cy="1709738"/>
            <a:chOff x="3865563" y="3632200"/>
            <a:chExt cx="1327150" cy="1709738"/>
          </a:xfrm>
        </p:grpSpPr>
        <p:sp>
          <p:nvSpPr>
            <p:cNvPr id="41" name="Freeform 2"/>
            <p:cNvSpPr>
              <a:spLocks/>
            </p:cNvSpPr>
            <p:nvPr/>
          </p:nvSpPr>
          <p:spPr bwMode="auto">
            <a:xfrm>
              <a:off x="3865563" y="3632200"/>
              <a:ext cx="1327150" cy="1536700"/>
            </a:xfrm>
            <a:custGeom>
              <a:avLst/>
              <a:gdLst>
                <a:gd name="T0" fmla="*/ 0 w 960"/>
                <a:gd name="T1" fmla="*/ 2147483647 h 1110"/>
                <a:gd name="T2" fmla="*/ 2147483647 w 960"/>
                <a:gd name="T3" fmla="*/ 0 h 1110"/>
                <a:gd name="T4" fmla="*/ 2147483647 w 960"/>
                <a:gd name="T5" fmla="*/ 2147483647 h 1110"/>
                <a:gd name="T6" fmla="*/ 0 w 960"/>
                <a:gd name="T7" fmla="*/ 2147483647 h 1110"/>
                <a:gd name="T8" fmla="*/ 0 w 960"/>
                <a:gd name="T9" fmla="*/ 2147483647 h 11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60" h="1110">
                  <a:moveTo>
                    <a:pt x="0" y="390"/>
                  </a:moveTo>
                  <a:lnTo>
                    <a:pt x="952" y="0"/>
                  </a:lnTo>
                  <a:lnTo>
                    <a:pt x="960" y="1110"/>
                  </a:lnTo>
                  <a:lnTo>
                    <a:pt x="0" y="1110"/>
                  </a:lnTo>
                  <a:lnTo>
                    <a:pt x="0" y="390"/>
                  </a:lnTo>
                  <a:close/>
                </a:path>
              </a:pathLst>
            </a:custGeom>
            <a:solidFill>
              <a:schemeClr val="accent4"/>
            </a:solidFill>
            <a:ln w="3175" cap="flat" cmpd="sng" algn="ctr">
              <a:noFill/>
              <a:prstDash val="solid"/>
            </a:ln>
            <a:effectLst/>
          </p:spPr>
          <p:txBody>
            <a:bodyPr vert="eaVert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Text Box 11"/>
            <p:cNvSpPr txBox="1">
              <a:spLocks noChangeArrowheads="1"/>
            </p:cNvSpPr>
            <p:nvPr/>
          </p:nvSpPr>
          <p:spPr bwMode="auto">
            <a:xfrm>
              <a:off x="4681538" y="4640263"/>
              <a:ext cx="501650" cy="7016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2</a:t>
              </a:r>
            </a:p>
          </p:txBody>
        </p:sp>
      </p:grpSp>
      <p:grpSp>
        <p:nvGrpSpPr>
          <p:cNvPr id="43" name="深色3"/>
          <p:cNvGrpSpPr/>
          <p:nvPr/>
        </p:nvGrpSpPr>
        <p:grpSpPr>
          <a:xfrm>
            <a:off x="8363321" y="3822019"/>
            <a:ext cx="1336675" cy="2259013"/>
            <a:chOff x="5340350" y="3082925"/>
            <a:chExt cx="1336675" cy="2259013"/>
          </a:xfrm>
        </p:grpSpPr>
        <p:sp>
          <p:nvSpPr>
            <p:cNvPr id="44" name="Freeform 4"/>
            <p:cNvSpPr>
              <a:spLocks/>
            </p:cNvSpPr>
            <p:nvPr/>
          </p:nvSpPr>
          <p:spPr bwMode="auto">
            <a:xfrm>
              <a:off x="5340350" y="3082925"/>
              <a:ext cx="1336675" cy="2085975"/>
            </a:xfrm>
            <a:custGeom>
              <a:avLst/>
              <a:gdLst>
                <a:gd name="T0" fmla="*/ 0 w 967"/>
                <a:gd name="T1" fmla="*/ 2147483647 h 1507"/>
                <a:gd name="T2" fmla="*/ 2147483647 w 967"/>
                <a:gd name="T3" fmla="*/ 0 h 1507"/>
                <a:gd name="T4" fmla="*/ 2147483647 w 967"/>
                <a:gd name="T5" fmla="*/ 2147483647 h 1507"/>
                <a:gd name="T6" fmla="*/ 2147483647 w 967"/>
                <a:gd name="T7" fmla="*/ 2147483647 h 1507"/>
                <a:gd name="T8" fmla="*/ 0 w 967"/>
                <a:gd name="T9" fmla="*/ 2147483647 h 15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67" h="1507">
                  <a:moveTo>
                    <a:pt x="0" y="381"/>
                  </a:moveTo>
                  <a:lnTo>
                    <a:pt x="949" y="0"/>
                  </a:lnTo>
                  <a:lnTo>
                    <a:pt x="967" y="1507"/>
                  </a:lnTo>
                  <a:lnTo>
                    <a:pt x="7" y="1507"/>
                  </a:lnTo>
                  <a:lnTo>
                    <a:pt x="0" y="381"/>
                  </a:lnTo>
                  <a:close/>
                </a:path>
              </a:pathLst>
            </a:custGeom>
            <a:solidFill>
              <a:schemeClr val="accent3"/>
            </a:solidFill>
            <a:ln w="3175" cap="flat" cmpd="sng" algn="ctr">
              <a:noFill/>
              <a:prstDash val="solid"/>
            </a:ln>
            <a:effectLst/>
          </p:spPr>
          <p:txBody>
            <a:bodyPr vert="eaVert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Text Box 12"/>
            <p:cNvSpPr txBox="1">
              <a:spLocks noChangeArrowheads="1"/>
            </p:cNvSpPr>
            <p:nvPr/>
          </p:nvSpPr>
          <p:spPr bwMode="auto">
            <a:xfrm>
              <a:off x="6148388" y="4640263"/>
              <a:ext cx="501650" cy="7016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3</a:t>
              </a:r>
            </a:p>
          </p:txBody>
        </p:sp>
      </p:grpSp>
      <p:grpSp>
        <p:nvGrpSpPr>
          <p:cNvPr id="46" name="深色4"/>
          <p:cNvGrpSpPr/>
          <p:nvPr/>
        </p:nvGrpSpPr>
        <p:grpSpPr>
          <a:xfrm>
            <a:off x="9853984" y="3207657"/>
            <a:ext cx="1358900" cy="2873375"/>
            <a:chOff x="6831013" y="2468563"/>
            <a:chExt cx="1358900" cy="2873375"/>
          </a:xfrm>
        </p:grpSpPr>
        <p:sp>
          <p:nvSpPr>
            <p:cNvPr id="47" name="Freeform 3"/>
            <p:cNvSpPr>
              <a:spLocks/>
            </p:cNvSpPr>
            <p:nvPr/>
          </p:nvSpPr>
          <p:spPr bwMode="auto">
            <a:xfrm>
              <a:off x="6831013" y="2468563"/>
              <a:ext cx="1358900" cy="2701925"/>
            </a:xfrm>
            <a:custGeom>
              <a:avLst/>
              <a:gdLst>
                <a:gd name="T0" fmla="*/ 0 w 982"/>
                <a:gd name="T1" fmla="*/ 2147483647 h 1953"/>
                <a:gd name="T2" fmla="*/ 2147483647 w 982"/>
                <a:gd name="T3" fmla="*/ 0 h 1953"/>
                <a:gd name="T4" fmla="*/ 2147483647 w 982"/>
                <a:gd name="T5" fmla="*/ 2147483647 h 1953"/>
                <a:gd name="T6" fmla="*/ 2147483647 w 982"/>
                <a:gd name="T7" fmla="*/ 2147483647 h 1953"/>
                <a:gd name="T8" fmla="*/ 0 w 982"/>
                <a:gd name="T9" fmla="*/ 2147483647 h 19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82" h="1953">
                  <a:moveTo>
                    <a:pt x="0" y="422"/>
                  </a:moveTo>
                  <a:lnTo>
                    <a:pt x="982" y="0"/>
                  </a:lnTo>
                  <a:lnTo>
                    <a:pt x="978" y="1953"/>
                  </a:lnTo>
                  <a:lnTo>
                    <a:pt x="18" y="1953"/>
                  </a:lnTo>
                  <a:lnTo>
                    <a:pt x="0" y="422"/>
                  </a:lnTo>
                  <a:close/>
                </a:path>
              </a:pathLst>
            </a:custGeom>
            <a:solidFill>
              <a:schemeClr val="accent2"/>
            </a:solidFill>
            <a:ln w="3175" cap="flat" cmpd="sng" algn="ctr">
              <a:noFill/>
              <a:prstDash val="solid"/>
            </a:ln>
            <a:effectLst/>
          </p:spPr>
          <p:txBody>
            <a:bodyPr vert="eaVert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Text Box 13"/>
            <p:cNvSpPr txBox="1">
              <a:spLocks noChangeArrowheads="1"/>
            </p:cNvSpPr>
            <p:nvPr/>
          </p:nvSpPr>
          <p:spPr bwMode="auto">
            <a:xfrm>
              <a:off x="7672388" y="4640263"/>
              <a:ext cx="501650" cy="7016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4</a:t>
              </a:r>
            </a:p>
          </p:txBody>
        </p:sp>
      </p:grpSp>
      <p:grpSp>
        <p:nvGrpSpPr>
          <p:cNvPr id="49" name="文本1"/>
          <p:cNvGrpSpPr/>
          <p:nvPr/>
        </p:nvGrpSpPr>
        <p:grpSpPr>
          <a:xfrm>
            <a:off x="1017094" y="4914219"/>
            <a:ext cx="5439639" cy="330200"/>
            <a:chOff x="-2005877" y="4175125"/>
            <a:chExt cx="5439639" cy="330200"/>
          </a:xfrm>
        </p:grpSpPr>
        <p:sp>
          <p:nvSpPr>
            <p:cNvPr id="50" name="Line 14"/>
            <p:cNvSpPr>
              <a:spLocks noChangeShapeType="1"/>
            </p:cNvSpPr>
            <p:nvPr/>
          </p:nvSpPr>
          <p:spPr bwMode="auto">
            <a:xfrm flipH="1">
              <a:off x="-1884221" y="4505325"/>
              <a:ext cx="5317983" cy="0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 type="oval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51" name="Rectangle 15"/>
            <p:cNvSpPr>
              <a:spLocks noChangeArrowheads="1"/>
            </p:cNvSpPr>
            <p:nvPr/>
          </p:nvSpPr>
          <p:spPr bwMode="auto">
            <a:xfrm>
              <a:off x="-2005877" y="4175125"/>
              <a:ext cx="5067442" cy="3289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rgbClr val="7D7D7D"/>
                  </a:solidFill>
                  <a:cs typeface="+mn-ea"/>
                  <a:sym typeface="+mn-lt"/>
                </a:rPr>
                <a:t>1</a:t>
              </a:r>
              <a:r>
                <a:rPr lang="zh-CN" altLang="en-US" sz="1400" dirty="0">
                  <a:solidFill>
                    <a:srgbClr val="7D7D7D"/>
                  </a:solidFill>
                  <a:cs typeface="+mn-ea"/>
                  <a:sym typeface="+mn-lt"/>
                </a:rPr>
                <a:t>）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标题数字等都可以通过点击和重新输入进行更改</a:t>
              </a:r>
              <a:endParaRPr lang="zh-CN" altLang="en-US" sz="1400" dirty="0">
                <a:solidFill>
                  <a:srgbClr val="7D7D7D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文本2"/>
          <p:cNvGrpSpPr/>
          <p:nvPr/>
        </p:nvGrpSpPr>
        <p:grpSpPr>
          <a:xfrm>
            <a:off x="2484667" y="4299857"/>
            <a:ext cx="5496066" cy="330200"/>
            <a:chOff x="-538304" y="3560763"/>
            <a:chExt cx="5496066" cy="330200"/>
          </a:xfrm>
        </p:grpSpPr>
        <p:sp>
          <p:nvSpPr>
            <p:cNvPr id="53" name="Line 16"/>
            <p:cNvSpPr>
              <a:spLocks noChangeShapeType="1"/>
            </p:cNvSpPr>
            <p:nvPr/>
          </p:nvSpPr>
          <p:spPr bwMode="auto">
            <a:xfrm flipH="1">
              <a:off x="-360221" y="3890963"/>
              <a:ext cx="5317983" cy="0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 type="oval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54" name="Rectangle 17"/>
            <p:cNvSpPr>
              <a:spLocks noChangeArrowheads="1"/>
            </p:cNvSpPr>
            <p:nvPr/>
          </p:nvSpPr>
          <p:spPr bwMode="auto">
            <a:xfrm>
              <a:off x="-538304" y="3560763"/>
              <a:ext cx="5067442" cy="3289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rgbClr val="7D7D7D"/>
                  </a:solidFill>
                  <a:cs typeface="+mn-ea"/>
                  <a:sym typeface="+mn-lt"/>
                </a:rPr>
                <a:t>2</a:t>
              </a:r>
              <a:r>
                <a:rPr lang="zh-CN" altLang="en-US" sz="1400" dirty="0">
                  <a:solidFill>
                    <a:srgbClr val="7D7D7D"/>
                  </a:solidFill>
                  <a:cs typeface="+mn-ea"/>
                  <a:sym typeface="+mn-lt"/>
                </a:rPr>
                <a:t>）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标题数字等都可以通过点击和重新输入进行更改</a:t>
              </a:r>
              <a:endParaRPr lang="zh-CN" altLang="en-US" sz="1400" dirty="0">
                <a:solidFill>
                  <a:srgbClr val="7D7D7D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文本3"/>
          <p:cNvGrpSpPr/>
          <p:nvPr/>
        </p:nvGrpSpPr>
        <p:grpSpPr>
          <a:xfrm>
            <a:off x="3804815" y="3718832"/>
            <a:ext cx="5669756" cy="330200"/>
            <a:chOff x="781844" y="2979738"/>
            <a:chExt cx="5669756" cy="330200"/>
          </a:xfrm>
        </p:grpSpPr>
        <p:sp>
          <p:nvSpPr>
            <p:cNvPr id="56" name="Line 18"/>
            <p:cNvSpPr>
              <a:spLocks noChangeShapeType="1"/>
            </p:cNvSpPr>
            <p:nvPr/>
          </p:nvSpPr>
          <p:spPr bwMode="auto">
            <a:xfrm flipH="1">
              <a:off x="973280" y="3309938"/>
              <a:ext cx="5478320" cy="0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 type="oval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57" name="Rectangle 19"/>
            <p:cNvSpPr>
              <a:spLocks noChangeArrowheads="1"/>
            </p:cNvSpPr>
            <p:nvPr/>
          </p:nvSpPr>
          <p:spPr bwMode="auto">
            <a:xfrm>
              <a:off x="781844" y="2979738"/>
              <a:ext cx="5492749" cy="3289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rgbClr val="7D7D7D"/>
                  </a:solidFill>
                  <a:cs typeface="+mn-ea"/>
                  <a:sym typeface="+mn-lt"/>
                </a:rPr>
                <a:t>3</a:t>
              </a:r>
              <a:r>
                <a:rPr lang="zh-CN" altLang="en-US" sz="1400" dirty="0">
                  <a:solidFill>
                    <a:srgbClr val="7D7D7D"/>
                  </a:solidFill>
                  <a:cs typeface="+mn-ea"/>
                  <a:sym typeface="+mn-lt"/>
                </a:rPr>
                <a:t>）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标题数字等都可以通过点击和重新输入进行更改</a:t>
              </a:r>
              <a:r>
                <a:rPr lang="zh-CN" altLang="en-US" sz="1400" dirty="0">
                  <a:solidFill>
                    <a:srgbClr val="7D7D7D"/>
                  </a:solidFill>
                  <a:cs typeface="+mn-ea"/>
                  <a:sym typeface="+mn-lt"/>
                </a:rPr>
                <a:t>；</a:t>
              </a:r>
            </a:p>
          </p:txBody>
        </p:sp>
      </p:grpSp>
      <p:grpSp>
        <p:nvGrpSpPr>
          <p:cNvPr id="58" name="文本4"/>
          <p:cNvGrpSpPr/>
          <p:nvPr/>
        </p:nvGrpSpPr>
        <p:grpSpPr>
          <a:xfrm>
            <a:off x="5062909" y="3167969"/>
            <a:ext cx="5935662" cy="330200"/>
            <a:chOff x="2039938" y="2428875"/>
            <a:chExt cx="5935662" cy="330200"/>
          </a:xfrm>
        </p:grpSpPr>
        <p:sp>
          <p:nvSpPr>
            <p:cNvPr id="59" name="Line 20"/>
            <p:cNvSpPr>
              <a:spLocks noChangeShapeType="1"/>
            </p:cNvSpPr>
            <p:nvPr/>
          </p:nvSpPr>
          <p:spPr bwMode="auto">
            <a:xfrm flipH="1">
              <a:off x="2192480" y="2759075"/>
              <a:ext cx="5783120" cy="0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 type="oval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60" name="Rectangle 21"/>
            <p:cNvSpPr>
              <a:spLocks noChangeArrowheads="1"/>
            </p:cNvSpPr>
            <p:nvPr/>
          </p:nvSpPr>
          <p:spPr bwMode="auto">
            <a:xfrm>
              <a:off x="2039938" y="2428875"/>
              <a:ext cx="5632450" cy="3289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rgbClr val="7D7D7D"/>
                  </a:solidFill>
                  <a:cs typeface="+mn-ea"/>
                  <a:sym typeface="+mn-lt"/>
                </a:rPr>
                <a:t>4</a:t>
              </a:r>
              <a:r>
                <a:rPr lang="zh-CN" altLang="en-US" sz="1400" dirty="0">
                  <a:solidFill>
                    <a:srgbClr val="7D7D7D"/>
                  </a:solidFill>
                  <a:cs typeface="+mn-ea"/>
                  <a:sym typeface="+mn-lt"/>
                </a:rPr>
                <a:t>）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标题数字等都可以通过点击和重新输入进行更改</a:t>
              </a:r>
              <a:r>
                <a:rPr lang="zh-CN" altLang="en-US" sz="1400" dirty="0">
                  <a:solidFill>
                    <a:srgbClr val="7D7D7D"/>
                  </a:solidFill>
                  <a:cs typeface="+mn-ea"/>
                  <a:sym typeface="+mn-lt"/>
                </a:rPr>
                <a:t>。</a:t>
              </a:r>
            </a:p>
          </p:txBody>
        </p:sp>
      </p:grpSp>
      <p:sp>
        <p:nvSpPr>
          <p:cNvPr id="61" name="Text Box 44"/>
          <p:cNvSpPr txBox="1">
            <a:spLocks noChangeArrowheads="1"/>
          </p:cNvSpPr>
          <p:nvPr/>
        </p:nvSpPr>
        <p:spPr bwMode="auto">
          <a:xfrm>
            <a:off x="438927" y="1284767"/>
            <a:ext cx="3838105" cy="158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  <a:r>
              <a:rPr lang="zh-CN" altLang="en-US" sz="1200" b="1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</a:t>
            </a:r>
            <a:r>
              <a:rPr lang="en-US" altLang="zh-CN" sz="1200" b="1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:</a:t>
            </a:r>
            <a:endParaRPr lang="zh-CN" altLang="en-US" sz="1200" b="1" dirty="0">
              <a:solidFill>
                <a:schemeClr val="accent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7291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点击此处添加</a:t>
            </a:r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grpSp>
        <p:nvGrpSpPr>
          <p:cNvPr id="26" name="深色1"/>
          <p:cNvGrpSpPr/>
          <p:nvPr/>
        </p:nvGrpSpPr>
        <p:grpSpPr>
          <a:xfrm>
            <a:off x="5402634" y="4973502"/>
            <a:ext cx="1331913" cy="1108075"/>
            <a:chOff x="2378075" y="4233863"/>
            <a:chExt cx="1331913" cy="1108075"/>
          </a:xfrm>
        </p:grpSpPr>
        <p:sp>
          <p:nvSpPr>
            <p:cNvPr id="38" name="Freeform 5"/>
            <p:cNvSpPr>
              <a:spLocks/>
            </p:cNvSpPr>
            <p:nvPr/>
          </p:nvSpPr>
          <p:spPr bwMode="auto">
            <a:xfrm>
              <a:off x="2378075" y="4233863"/>
              <a:ext cx="1331913" cy="935037"/>
            </a:xfrm>
            <a:custGeom>
              <a:avLst/>
              <a:gdLst>
                <a:gd name="T0" fmla="*/ 0 w 963"/>
                <a:gd name="T1" fmla="*/ 2147483647 h 691"/>
                <a:gd name="T2" fmla="*/ 2147483647 w 963"/>
                <a:gd name="T3" fmla="*/ 0 h 691"/>
                <a:gd name="T4" fmla="*/ 2147483647 w 963"/>
                <a:gd name="T5" fmla="*/ 2147483647 h 691"/>
                <a:gd name="T6" fmla="*/ 2147483647 w 963"/>
                <a:gd name="T7" fmla="*/ 2147483647 h 691"/>
                <a:gd name="T8" fmla="*/ 0 w 963"/>
                <a:gd name="T9" fmla="*/ 2147483647 h 6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63" h="691">
                  <a:moveTo>
                    <a:pt x="0" y="328"/>
                  </a:moveTo>
                  <a:lnTo>
                    <a:pt x="944" y="0"/>
                  </a:lnTo>
                  <a:lnTo>
                    <a:pt x="963" y="691"/>
                  </a:lnTo>
                  <a:lnTo>
                    <a:pt x="3" y="691"/>
                  </a:lnTo>
                  <a:lnTo>
                    <a:pt x="0" y="328"/>
                  </a:lnTo>
                  <a:close/>
                </a:path>
              </a:pathLst>
            </a:custGeom>
            <a:solidFill>
              <a:schemeClr val="accent1"/>
            </a:solidFill>
            <a:ln w="3175" cap="flat" cmpd="sng" algn="ctr">
              <a:noFill/>
              <a:prstDash val="solid"/>
            </a:ln>
            <a:effectLst/>
          </p:spPr>
          <p:txBody>
            <a:bodyPr vert="eaVert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Text Box 10"/>
            <p:cNvSpPr txBox="1">
              <a:spLocks noChangeArrowheads="1"/>
            </p:cNvSpPr>
            <p:nvPr/>
          </p:nvSpPr>
          <p:spPr bwMode="auto">
            <a:xfrm>
              <a:off x="3186113" y="4640263"/>
              <a:ext cx="501650" cy="7016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1</a:t>
              </a:r>
            </a:p>
          </p:txBody>
        </p:sp>
      </p:grpSp>
      <p:grpSp>
        <p:nvGrpSpPr>
          <p:cNvPr id="40" name="深色2"/>
          <p:cNvGrpSpPr/>
          <p:nvPr/>
        </p:nvGrpSpPr>
        <p:grpSpPr>
          <a:xfrm>
            <a:off x="6888534" y="4371294"/>
            <a:ext cx="1327150" cy="1709738"/>
            <a:chOff x="3865563" y="3632200"/>
            <a:chExt cx="1327150" cy="1709738"/>
          </a:xfrm>
        </p:grpSpPr>
        <p:sp>
          <p:nvSpPr>
            <p:cNvPr id="41" name="Freeform 2"/>
            <p:cNvSpPr>
              <a:spLocks/>
            </p:cNvSpPr>
            <p:nvPr/>
          </p:nvSpPr>
          <p:spPr bwMode="auto">
            <a:xfrm>
              <a:off x="3865563" y="3632200"/>
              <a:ext cx="1327150" cy="1536700"/>
            </a:xfrm>
            <a:custGeom>
              <a:avLst/>
              <a:gdLst>
                <a:gd name="T0" fmla="*/ 0 w 960"/>
                <a:gd name="T1" fmla="*/ 2147483647 h 1110"/>
                <a:gd name="T2" fmla="*/ 2147483647 w 960"/>
                <a:gd name="T3" fmla="*/ 0 h 1110"/>
                <a:gd name="T4" fmla="*/ 2147483647 w 960"/>
                <a:gd name="T5" fmla="*/ 2147483647 h 1110"/>
                <a:gd name="T6" fmla="*/ 0 w 960"/>
                <a:gd name="T7" fmla="*/ 2147483647 h 1110"/>
                <a:gd name="T8" fmla="*/ 0 w 960"/>
                <a:gd name="T9" fmla="*/ 2147483647 h 11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60" h="1110">
                  <a:moveTo>
                    <a:pt x="0" y="390"/>
                  </a:moveTo>
                  <a:lnTo>
                    <a:pt x="952" y="0"/>
                  </a:lnTo>
                  <a:lnTo>
                    <a:pt x="960" y="1110"/>
                  </a:lnTo>
                  <a:lnTo>
                    <a:pt x="0" y="1110"/>
                  </a:lnTo>
                  <a:lnTo>
                    <a:pt x="0" y="390"/>
                  </a:lnTo>
                  <a:close/>
                </a:path>
              </a:pathLst>
            </a:custGeom>
            <a:solidFill>
              <a:schemeClr val="accent4"/>
            </a:solidFill>
            <a:ln w="3175" cap="flat" cmpd="sng" algn="ctr">
              <a:noFill/>
              <a:prstDash val="solid"/>
            </a:ln>
            <a:effectLst/>
          </p:spPr>
          <p:txBody>
            <a:bodyPr vert="eaVert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Text Box 11"/>
            <p:cNvSpPr txBox="1">
              <a:spLocks noChangeArrowheads="1"/>
            </p:cNvSpPr>
            <p:nvPr/>
          </p:nvSpPr>
          <p:spPr bwMode="auto">
            <a:xfrm>
              <a:off x="4681538" y="4640263"/>
              <a:ext cx="501650" cy="7016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2</a:t>
              </a:r>
            </a:p>
          </p:txBody>
        </p:sp>
      </p:grpSp>
      <p:grpSp>
        <p:nvGrpSpPr>
          <p:cNvPr id="43" name="深色3"/>
          <p:cNvGrpSpPr/>
          <p:nvPr/>
        </p:nvGrpSpPr>
        <p:grpSpPr>
          <a:xfrm>
            <a:off x="8363321" y="3822019"/>
            <a:ext cx="1336675" cy="2259013"/>
            <a:chOff x="5340350" y="3082925"/>
            <a:chExt cx="1336675" cy="2259013"/>
          </a:xfrm>
        </p:grpSpPr>
        <p:sp>
          <p:nvSpPr>
            <p:cNvPr id="44" name="Freeform 4"/>
            <p:cNvSpPr>
              <a:spLocks/>
            </p:cNvSpPr>
            <p:nvPr/>
          </p:nvSpPr>
          <p:spPr bwMode="auto">
            <a:xfrm>
              <a:off x="5340350" y="3082925"/>
              <a:ext cx="1336675" cy="2085975"/>
            </a:xfrm>
            <a:custGeom>
              <a:avLst/>
              <a:gdLst>
                <a:gd name="T0" fmla="*/ 0 w 967"/>
                <a:gd name="T1" fmla="*/ 2147483647 h 1507"/>
                <a:gd name="T2" fmla="*/ 2147483647 w 967"/>
                <a:gd name="T3" fmla="*/ 0 h 1507"/>
                <a:gd name="T4" fmla="*/ 2147483647 w 967"/>
                <a:gd name="T5" fmla="*/ 2147483647 h 1507"/>
                <a:gd name="T6" fmla="*/ 2147483647 w 967"/>
                <a:gd name="T7" fmla="*/ 2147483647 h 1507"/>
                <a:gd name="T8" fmla="*/ 0 w 967"/>
                <a:gd name="T9" fmla="*/ 2147483647 h 15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67" h="1507">
                  <a:moveTo>
                    <a:pt x="0" y="381"/>
                  </a:moveTo>
                  <a:lnTo>
                    <a:pt x="949" y="0"/>
                  </a:lnTo>
                  <a:lnTo>
                    <a:pt x="967" y="1507"/>
                  </a:lnTo>
                  <a:lnTo>
                    <a:pt x="7" y="1507"/>
                  </a:lnTo>
                  <a:lnTo>
                    <a:pt x="0" y="381"/>
                  </a:lnTo>
                  <a:close/>
                </a:path>
              </a:pathLst>
            </a:custGeom>
            <a:solidFill>
              <a:schemeClr val="accent3"/>
            </a:solidFill>
            <a:ln w="3175" cap="flat" cmpd="sng" algn="ctr">
              <a:noFill/>
              <a:prstDash val="solid"/>
            </a:ln>
            <a:effectLst/>
          </p:spPr>
          <p:txBody>
            <a:bodyPr vert="eaVert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Text Box 12"/>
            <p:cNvSpPr txBox="1">
              <a:spLocks noChangeArrowheads="1"/>
            </p:cNvSpPr>
            <p:nvPr/>
          </p:nvSpPr>
          <p:spPr bwMode="auto">
            <a:xfrm>
              <a:off x="6148388" y="4640263"/>
              <a:ext cx="501650" cy="7016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3</a:t>
              </a:r>
            </a:p>
          </p:txBody>
        </p:sp>
      </p:grpSp>
      <p:grpSp>
        <p:nvGrpSpPr>
          <p:cNvPr id="46" name="深色4"/>
          <p:cNvGrpSpPr/>
          <p:nvPr/>
        </p:nvGrpSpPr>
        <p:grpSpPr>
          <a:xfrm>
            <a:off x="9853984" y="3207657"/>
            <a:ext cx="1358900" cy="2873375"/>
            <a:chOff x="6831013" y="2468563"/>
            <a:chExt cx="1358900" cy="2873375"/>
          </a:xfrm>
        </p:grpSpPr>
        <p:sp>
          <p:nvSpPr>
            <p:cNvPr id="47" name="Freeform 3"/>
            <p:cNvSpPr>
              <a:spLocks/>
            </p:cNvSpPr>
            <p:nvPr/>
          </p:nvSpPr>
          <p:spPr bwMode="auto">
            <a:xfrm>
              <a:off x="6831013" y="2468563"/>
              <a:ext cx="1358900" cy="2701925"/>
            </a:xfrm>
            <a:custGeom>
              <a:avLst/>
              <a:gdLst>
                <a:gd name="T0" fmla="*/ 0 w 982"/>
                <a:gd name="T1" fmla="*/ 2147483647 h 1953"/>
                <a:gd name="T2" fmla="*/ 2147483647 w 982"/>
                <a:gd name="T3" fmla="*/ 0 h 1953"/>
                <a:gd name="T4" fmla="*/ 2147483647 w 982"/>
                <a:gd name="T5" fmla="*/ 2147483647 h 1953"/>
                <a:gd name="T6" fmla="*/ 2147483647 w 982"/>
                <a:gd name="T7" fmla="*/ 2147483647 h 1953"/>
                <a:gd name="T8" fmla="*/ 0 w 982"/>
                <a:gd name="T9" fmla="*/ 2147483647 h 19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82" h="1953">
                  <a:moveTo>
                    <a:pt x="0" y="422"/>
                  </a:moveTo>
                  <a:lnTo>
                    <a:pt x="982" y="0"/>
                  </a:lnTo>
                  <a:lnTo>
                    <a:pt x="978" y="1953"/>
                  </a:lnTo>
                  <a:lnTo>
                    <a:pt x="18" y="1953"/>
                  </a:lnTo>
                  <a:lnTo>
                    <a:pt x="0" y="422"/>
                  </a:lnTo>
                  <a:close/>
                </a:path>
              </a:pathLst>
            </a:custGeom>
            <a:solidFill>
              <a:schemeClr val="accent2"/>
            </a:solidFill>
            <a:ln w="3175" cap="flat" cmpd="sng" algn="ctr">
              <a:noFill/>
              <a:prstDash val="solid"/>
            </a:ln>
            <a:effectLst/>
          </p:spPr>
          <p:txBody>
            <a:bodyPr vert="eaVert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Text Box 13"/>
            <p:cNvSpPr txBox="1">
              <a:spLocks noChangeArrowheads="1"/>
            </p:cNvSpPr>
            <p:nvPr/>
          </p:nvSpPr>
          <p:spPr bwMode="auto">
            <a:xfrm>
              <a:off x="7672388" y="4640263"/>
              <a:ext cx="501650" cy="7016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4</a:t>
              </a:r>
            </a:p>
          </p:txBody>
        </p:sp>
      </p:grpSp>
      <p:grpSp>
        <p:nvGrpSpPr>
          <p:cNvPr id="49" name="文本1"/>
          <p:cNvGrpSpPr/>
          <p:nvPr/>
        </p:nvGrpSpPr>
        <p:grpSpPr>
          <a:xfrm>
            <a:off x="1017094" y="4914219"/>
            <a:ext cx="5439639" cy="330200"/>
            <a:chOff x="-2005877" y="4175125"/>
            <a:chExt cx="5439639" cy="330200"/>
          </a:xfrm>
        </p:grpSpPr>
        <p:sp>
          <p:nvSpPr>
            <p:cNvPr id="50" name="Line 14"/>
            <p:cNvSpPr>
              <a:spLocks noChangeShapeType="1"/>
            </p:cNvSpPr>
            <p:nvPr/>
          </p:nvSpPr>
          <p:spPr bwMode="auto">
            <a:xfrm flipH="1">
              <a:off x="-1884221" y="4505325"/>
              <a:ext cx="5317983" cy="0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 type="oval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51" name="Rectangle 15"/>
            <p:cNvSpPr>
              <a:spLocks noChangeArrowheads="1"/>
            </p:cNvSpPr>
            <p:nvPr/>
          </p:nvSpPr>
          <p:spPr bwMode="auto">
            <a:xfrm>
              <a:off x="-2005877" y="4175125"/>
              <a:ext cx="5067442" cy="3289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rgbClr val="7D7D7D"/>
                  </a:solidFill>
                  <a:cs typeface="+mn-ea"/>
                  <a:sym typeface="+mn-lt"/>
                </a:rPr>
                <a:t>1</a:t>
              </a:r>
              <a:r>
                <a:rPr lang="zh-CN" altLang="en-US" sz="1400" dirty="0">
                  <a:solidFill>
                    <a:srgbClr val="7D7D7D"/>
                  </a:solidFill>
                  <a:cs typeface="+mn-ea"/>
                  <a:sym typeface="+mn-lt"/>
                </a:rPr>
                <a:t>）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标题数字等都可以通过点击和重新输入进行更改</a:t>
              </a:r>
              <a:endParaRPr lang="zh-CN" altLang="en-US" sz="1400" dirty="0">
                <a:solidFill>
                  <a:srgbClr val="7D7D7D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文本2"/>
          <p:cNvGrpSpPr/>
          <p:nvPr/>
        </p:nvGrpSpPr>
        <p:grpSpPr>
          <a:xfrm>
            <a:off x="2484667" y="4299857"/>
            <a:ext cx="5496066" cy="330200"/>
            <a:chOff x="-538304" y="3560763"/>
            <a:chExt cx="5496066" cy="330200"/>
          </a:xfrm>
        </p:grpSpPr>
        <p:sp>
          <p:nvSpPr>
            <p:cNvPr id="53" name="Line 16"/>
            <p:cNvSpPr>
              <a:spLocks noChangeShapeType="1"/>
            </p:cNvSpPr>
            <p:nvPr/>
          </p:nvSpPr>
          <p:spPr bwMode="auto">
            <a:xfrm flipH="1">
              <a:off x="-360221" y="3890963"/>
              <a:ext cx="5317983" cy="0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 type="oval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54" name="Rectangle 17"/>
            <p:cNvSpPr>
              <a:spLocks noChangeArrowheads="1"/>
            </p:cNvSpPr>
            <p:nvPr/>
          </p:nvSpPr>
          <p:spPr bwMode="auto">
            <a:xfrm>
              <a:off x="-538304" y="3560763"/>
              <a:ext cx="5067442" cy="3289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rgbClr val="7D7D7D"/>
                  </a:solidFill>
                  <a:cs typeface="+mn-ea"/>
                  <a:sym typeface="+mn-lt"/>
                </a:rPr>
                <a:t>2</a:t>
              </a:r>
              <a:r>
                <a:rPr lang="zh-CN" altLang="en-US" sz="1400" dirty="0">
                  <a:solidFill>
                    <a:srgbClr val="7D7D7D"/>
                  </a:solidFill>
                  <a:cs typeface="+mn-ea"/>
                  <a:sym typeface="+mn-lt"/>
                </a:rPr>
                <a:t>）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标题数字等都可以通过点击和重新输入进行更改</a:t>
              </a:r>
              <a:endParaRPr lang="zh-CN" altLang="en-US" sz="1400" dirty="0">
                <a:solidFill>
                  <a:srgbClr val="7D7D7D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文本3"/>
          <p:cNvGrpSpPr/>
          <p:nvPr/>
        </p:nvGrpSpPr>
        <p:grpSpPr>
          <a:xfrm>
            <a:off x="3804815" y="3718832"/>
            <a:ext cx="5669756" cy="330200"/>
            <a:chOff x="781844" y="2979738"/>
            <a:chExt cx="5669756" cy="330200"/>
          </a:xfrm>
        </p:grpSpPr>
        <p:sp>
          <p:nvSpPr>
            <p:cNvPr id="56" name="Line 18"/>
            <p:cNvSpPr>
              <a:spLocks noChangeShapeType="1"/>
            </p:cNvSpPr>
            <p:nvPr/>
          </p:nvSpPr>
          <p:spPr bwMode="auto">
            <a:xfrm flipH="1">
              <a:off x="973280" y="3309938"/>
              <a:ext cx="5478320" cy="0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 type="oval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57" name="Rectangle 19"/>
            <p:cNvSpPr>
              <a:spLocks noChangeArrowheads="1"/>
            </p:cNvSpPr>
            <p:nvPr/>
          </p:nvSpPr>
          <p:spPr bwMode="auto">
            <a:xfrm>
              <a:off x="781844" y="2979738"/>
              <a:ext cx="5492749" cy="3289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rgbClr val="7D7D7D"/>
                  </a:solidFill>
                  <a:cs typeface="+mn-ea"/>
                  <a:sym typeface="+mn-lt"/>
                </a:rPr>
                <a:t>3</a:t>
              </a:r>
              <a:r>
                <a:rPr lang="zh-CN" altLang="en-US" sz="1400" dirty="0">
                  <a:solidFill>
                    <a:srgbClr val="7D7D7D"/>
                  </a:solidFill>
                  <a:cs typeface="+mn-ea"/>
                  <a:sym typeface="+mn-lt"/>
                </a:rPr>
                <a:t>）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标题数字等都可以通过点击和重新输入进行更改</a:t>
              </a:r>
              <a:r>
                <a:rPr lang="zh-CN" altLang="en-US" sz="1400" dirty="0">
                  <a:solidFill>
                    <a:srgbClr val="7D7D7D"/>
                  </a:solidFill>
                  <a:cs typeface="+mn-ea"/>
                  <a:sym typeface="+mn-lt"/>
                </a:rPr>
                <a:t>；</a:t>
              </a:r>
            </a:p>
          </p:txBody>
        </p:sp>
      </p:grpSp>
      <p:grpSp>
        <p:nvGrpSpPr>
          <p:cNvPr id="58" name="文本4"/>
          <p:cNvGrpSpPr/>
          <p:nvPr/>
        </p:nvGrpSpPr>
        <p:grpSpPr>
          <a:xfrm>
            <a:off x="5062909" y="3167969"/>
            <a:ext cx="5935662" cy="330200"/>
            <a:chOff x="2039938" y="2428875"/>
            <a:chExt cx="5935662" cy="330200"/>
          </a:xfrm>
        </p:grpSpPr>
        <p:sp>
          <p:nvSpPr>
            <p:cNvPr id="59" name="Line 20"/>
            <p:cNvSpPr>
              <a:spLocks noChangeShapeType="1"/>
            </p:cNvSpPr>
            <p:nvPr/>
          </p:nvSpPr>
          <p:spPr bwMode="auto">
            <a:xfrm flipH="1">
              <a:off x="2192480" y="2759075"/>
              <a:ext cx="5783120" cy="0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 type="oval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60" name="Rectangle 21"/>
            <p:cNvSpPr>
              <a:spLocks noChangeArrowheads="1"/>
            </p:cNvSpPr>
            <p:nvPr/>
          </p:nvSpPr>
          <p:spPr bwMode="auto">
            <a:xfrm>
              <a:off x="2039938" y="2428875"/>
              <a:ext cx="5632450" cy="3289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rgbClr val="7D7D7D"/>
                  </a:solidFill>
                  <a:cs typeface="+mn-ea"/>
                  <a:sym typeface="+mn-lt"/>
                </a:rPr>
                <a:t>4</a:t>
              </a:r>
              <a:r>
                <a:rPr lang="zh-CN" altLang="en-US" sz="1400" dirty="0">
                  <a:solidFill>
                    <a:srgbClr val="7D7D7D"/>
                  </a:solidFill>
                  <a:cs typeface="+mn-ea"/>
                  <a:sym typeface="+mn-lt"/>
                </a:rPr>
                <a:t>）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标题数字等都可以通过点击和重新输入进行更改</a:t>
              </a:r>
              <a:r>
                <a:rPr lang="zh-CN" altLang="en-US" sz="1400" dirty="0">
                  <a:solidFill>
                    <a:srgbClr val="7D7D7D"/>
                  </a:solidFill>
                  <a:cs typeface="+mn-ea"/>
                  <a:sym typeface="+mn-lt"/>
                </a:rPr>
                <a:t>。</a:t>
              </a:r>
            </a:p>
          </p:txBody>
        </p:sp>
      </p:grpSp>
      <p:sp>
        <p:nvSpPr>
          <p:cNvPr id="61" name="Text Box 44"/>
          <p:cNvSpPr txBox="1">
            <a:spLocks noChangeArrowheads="1"/>
          </p:cNvSpPr>
          <p:nvPr/>
        </p:nvSpPr>
        <p:spPr bwMode="auto">
          <a:xfrm>
            <a:off x="438927" y="1284767"/>
            <a:ext cx="3838105" cy="158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  <a:r>
              <a:rPr lang="zh-CN" altLang="en-US" sz="1200" b="1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</a:t>
            </a:r>
            <a:r>
              <a:rPr lang="en-US" altLang="zh-CN" sz="1200" b="1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:</a:t>
            </a:r>
            <a:endParaRPr lang="zh-CN" altLang="en-US" sz="1200" b="1" dirty="0">
              <a:solidFill>
                <a:schemeClr val="accent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367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点击此处添加</a:t>
            </a:r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grpSp>
        <p:nvGrpSpPr>
          <p:cNvPr id="26" name="深色1"/>
          <p:cNvGrpSpPr/>
          <p:nvPr/>
        </p:nvGrpSpPr>
        <p:grpSpPr>
          <a:xfrm>
            <a:off x="5402634" y="4973502"/>
            <a:ext cx="1331913" cy="1108075"/>
            <a:chOff x="2378075" y="4233863"/>
            <a:chExt cx="1331913" cy="1108075"/>
          </a:xfrm>
        </p:grpSpPr>
        <p:sp>
          <p:nvSpPr>
            <p:cNvPr id="38" name="Freeform 5"/>
            <p:cNvSpPr>
              <a:spLocks/>
            </p:cNvSpPr>
            <p:nvPr/>
          </p:nvSpPr>
          <p:spPr bwMode="auto">
            <a:xfrm>
              <a:off x="2378075" y="4233863"/>
              <a:ext cx="1331913" cy="935037"/>
            </a:xfrm>
            <a:custGeom>
              <a:avLst/>
              <a:gdLst>
                <a:gd name="T0" fmla="*/ 0 w 963"/>
                <a:gd name="T1" fmla="*/ 2147483647 h 691"/>
                <a:gd name="T2" fmla="*/ 2147483647 w 963"/>
                <a:gd name="T3" fmla="*/ 0 h 691"/>
                <a:gd name="T4" fmla="*/ 2147483647 w 963"/>
                <a:gd name="T5" fmla="*/ 2147483647 h 691"/>
                <a:gd name="T6" fmla="*/ 2147483647 w 963"/>
                <a:gd name="T7" fmla="*/ 2147483647 h 691"/>
                <a:gd name="T8" fmla="*/ 0 w 963"/>
                <a:gd name="T9" fmla="*/ 2147483647 h 6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63" h="691">
                  <a:moveTo>
                    <a:pt x="0" y="328"/>
                  </a:moveTo>
                  <a:lnTo>
                    <a:pt x="944" y="0"/>
                  </a:lnTo>
                  <a:lnTo>
                    <a:pt x="963" y="691"/>
                  </a:lnTo>
                  <a:lnTo>
                    <a:pt x="3" y="691"/>
                  </a:lnTo>
                  <a:lnTo>
                    <a:pt x="0" y="328"/>
                  </a:lnTo>
                  <a:close/>
                </a:path>
              </a:pathLst>
            </a:custGeom>
            <a:solidFill>
              <a:schemeClr val="accent1"/>
            </a:solidFill>
            <a:ln w="3175" cap="flat" cmpd="sng" algn="ctr">
              <a:noFill/>
              <a:prstDash val="solid"/>
            </a:ln>
            <a:effectLst/>
          </p:spPr>
          <p:txBody>
            <a:bodyPr vert="eaVert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Text Box 10"/>
            <p:cNvSpPr txBox="1">
              <a:spLocks noChangeArrowheads="1"/>
            </p:cNvSpPr>
            <p:nvPr/>
          </p:nvSpPr>
          <p:spPr bwMode="auto">
            <a:xfrm>
              <a:off x="3186113" y="4640263"/>
              <a:ext cx="501650" cy="7016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1</a:t>
              </a:r>
            </a:p>
          </p:txBody>
        </p:sp>
      </p:grpSp>
      <p:grpSp>
        <p:nvGrpSpPr>
          <p:cNvPr id="40" name="深色2"/>
          <p:cNvGrpSpPr/>
          <p:nvPr/>
        </p:nvGrpSpPr>
        <p:grpSpPr>
          <a:xfrm>
            <a:off x="6888534" y="4371294"/>
            <a:ext cx="1327150" cy="1709738"/>
            <a:chOff x="3865563" y="3632200"/>
            <a:chExt cx="1327150" cy="1709738"/>
          </a:xfrm>
        </p:grpSpPr>
        <p:sp>
          <p:nvSpPr>
            <p:cNvPr id="41" name="Freeform 2"/>
            <p:cNvSpPr>
              <a:spLocks/>
            </p:cNvSpPr>
            <p:nvPr/>
          </p:nvSpPr>
          <p:spPr bwMode="auto">
            <a:xfrm>
              <a:off x="3865563" y="3632200"/>
              <a:ext cx="1327150" cy="1536700"/>
            </a:xfrm>
            <a:custGeom>
              <a:avLst/>
              <a:gdLst>
                <a:gd name="T0" fmla="*/ 0 w 960"/>
                <a:gd name="T1" fmla="*/ 2147483647 h 1110"/>
                <a:gd name="T2" fmla="*/ 2147483647 w 960"/>
                <a:gd name="T3" fmla="*/ 0 h 1110"/>
                <a:gd name="T4" fmla="*/ 2147483647 w 960"/>
                <a:gd name="T5" fmla="*/ 2147483647 h 1110"/>
                <a:gd name="T6" fmla="*/ 0 w 960"/>
                <a:gd name="T7" fmla="*/ 2147483647 h 1110"/>
                <a:gd name="T8" fmla="*/ 0 w 960"/>
                <a:gd name="T9" fmla="*/ 2147483647 h 11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60" h="1110">
                  <a:moveTo>
                    <a:pt x="0" y="390"/>
                  </a:moveTo>
                  <a:lnTo>
                    <a:pt x="952" y="0"/>
                  </a:lnTo>
                  <a:lnTo>
                    <a:pt x="960" y="1110"/>
                  </a:lnTo>
                  <a:lnTo>
                    <a:pt x="0" y="1110"/>
                  </a:lnTo>
                  <a:lnTo>
                    <a:pt x="0" y="390"/>
                  </a:lnTo>
                  <a:close/>
                </a:path>
              </a:pathLst>
            </a:custGeom>
            <a:solidFill>
              <a:schemeClr val="accent4"/>
            </a:solidFill>
            <a:ln w="3175" cap="flat" cmpd="sng" algn="ctr">
              <a:noFill/>
              <a:prstDash val="solid"/>
            </a:ln>
            <a:effectLst/>
          </p:spPr>
          <p:txBody>
            <a:bodyPr vert="eaVert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Text Box 11"/>
            <p:cNvSpPr txBox="1">
              <a:spLocks noChangeArrowheads="1"/>
            </p:cNvSpPr>
            <p:nvPr/>
          </p:nvSpPr>
          <p:spPr bwMode="auto">
            <a:xfrm>
              <a:off x="4681538" y="4640263"/>
              <a:ext cx="501650" cy="7016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2</a:t>
              </a:r>
            </a:p>
          </p:txBody>
        </p:sp>
      </p:grpSp>
      <p:grpSp>
        <p:nvGrpSpPr>
          <p:cNvPr id="43" name="深色3"/>
          <p:cNvGrpSpPr/>
          <p:nvPr/>
        </p:nvGrpSpPr>
        <p:grpSpPr>
          <a:xfrm>
            <a:off x="8363321" y="3822019"/>
            <a:ext cx="1336675" cy="2259013"/>
            <a:chOff x="5340350" y="3082925"/>
            <a:chExt cx="1336675" cy="2259013"/>
          </a:xfrm>
        </p:grpSpPr>
        <p:sp>
          <p:nvSpPr>
            <p:cNvPr id="44" name="Freeform 4"/>
            <p:cNvSpPr>
              <a:spLocks/>
            </p:cNvSpPr>
            <p:nvPr/>
          </p:nvSpPr>
          <p:spPr bwMode="auto">
            <a:xfrm>
              <a:off x="5340350" y="3082925"/>
              <a:ext cx="1336675" cy="2085975"/>
            </a:xfrm>
            <a:custGeom>
              <a:avLst/>
              <a:gdLst>
                <a:gd name="T0" fmla="*/ 0 w 967"/>
                <a:gd name="T1" fmla="*/ 2147483647 h 1507"/>
                <a:gd name="T2" fmla="*/ 2147483647 w 967"/>
                <a:gd name="T3" fmla="*/ 0 h 1507"/>
                <a:gd name="T4" fmla="*/ 2147483647 w 967"/>
                <a:gd name="T5" fmla="*/ 2147483647 h 1507"/>
                <a:gd name="T6" fmla="*/ 2147483647 w 967"/>
                <a:gd name="T7" fmla="*/ 2147483647 h 1507"/>
                <a:gd name="T8" fmla="*/ 0 w 967"/>
                <a:gd name="T9" fmla="*/ 2147483647 h 15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67" h="1507">
                  <a:moveTo>
                    <a:pt x="0" y="381"/>
                  </a:moveTo>
                  <a:lnTo>
                    <a:pt x="949" y="0"/>
                  </a:lnTo>
                  <a:lnTo>
                    <a:pt x="967" y="1507"/>
                  </a:lnTo>
                  <a:lnTo>
                    <a:pt x="7" y="1507"/>
                  </a:lnTo>
                  <a:lnTo>
                    <a:pt x="0" y="381"/>
                  </a:lnTo>
                  <a:close/>
                </a:path>
              </a:pathLst>
            </a:custGeom>
            <a:solidFill>
              <a:schemeClr val="accent3"/>
            </a:solidFill>
            <a:ln w="3175" cap="flat" cmpd="sng" algn="ctr">
              <a:noFill/>
              <a:prstDash val="solid"/>
            </a:ln>
            <a:effectLst/>
          </p:spPr>
          <p:txBody>
            <a:bodyPr vert="eaVert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Text Box 12"/>
            <p:cNvSpPr txBox="1">
              <a:spLocks noChangeArrowheads="1"/>
            </p:cNvSpPr>
            <p:nvPr/>
          </p:nvSpPr>
          <p:spPr bwMode="auto">
            <a:xfrm>
              <a:off x="6148388" y="4640263"/>
              <a:ext cx="501650" cy="7016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3</a:t>
              </a:r>
            </a:p>
          </p:txBody>
        </p:sp>
      </p:grpSp>
      <p:grpSp>
        <p:nvGrpSpPr>
          <p:cNvPr id="46" name="深色4"/>
          <p:cNvGrpSpPr/>
          <p:nvPr/>
        </p:nvGrpSpPr>
        <p:grpSpPr>
          <a:xfrm>
            <a:off x="9853984" y="3207657"/>
            <a:ext cx="1358900" cy="2873375"/>
            <a:chOff x="6831013" y="2468563"/>
            <a:chExt cx="1358900" cy="2873375"/>
          </a:xfrm>
        </p:grpSpPr>
        <p:sp>
          <p:nvSpPr>
            <p:cNvPr id="47" name="Freeform 3"/>
            <p:cNvSpPr>
              <a:spLocks/>
            </p:cNvSpPr>
            <p:nvPr/>
          </p:nvSpPr>
          <p:spPr bwMode="auto">
            <a:xfrm>
              <a:off x="6831013" y="2468563"/>
              <a:ext cx="1358900" cy="2701925"/>
            </a:xfrm>
            <a:custGeom>
              <a:avLst/>
              <a:gdLst>
                <a:gd name="T0" fmla="*/ 0 w 982"/>
                <a:gd name="T1" fmla="*/ 2147483647 h 1953"/>
                <a:gd name="T2" fmla="*/ 2147483647 w 982"/>
                <a:gd name="T3" fmla="*/ 0 h 1953"/>
                <a:gd name="T4" fmla="*/ 2147483647 w 982"/>
                <a:gd name="T5" fmla="*/ 2147483647 h 1953"/>
                <a:gd name="T6" fmla="*/ 2147483647 w 982"/>
                <a:gd name="T7" fmla="*/ 2147483647 h 1953"/>
                <a:gd name="T8" fmla="*/ 0 w 982"/>
                <a:gd name="T9" fmla="*/ 2147483647 h 19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82" h="1953">
                  <a:moveTo>
                    <a:pt x="0" y="422"/>
                  </a:moveTo>
                  <a:lnTo>
                    <a:pt x="982" y="0"/>
                  </a:lnTo>
                  <a:lnTo>
                    <a:pt x="978" y="1953"/>
                  </a:lnTo>
                  <a:lnTo>
                    <a:pt x="18" y="1953"/>
                  </a:lnTo>
                  <a:lnTo>
                    <a:pt x="0" y="422"/>
                  </a:lnTo>
                  <a:close/>
                </a:path>
              </a:pathLst>
            </a:custGeom>
            <a:solidFill>
              <a:schemeClr val="accent2"/>
            </a:solidFill>
            <a:ln w="3175" cap="flat" cmpd="sng" algn="ctr">
              <a:noFill/>
              <a:prstDash val="solid"/>
            </a:ln>
            <a:effectLst/>
          </p:spPr>
          <p:txBody>
            <a:bodyPr vert="eaVert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Text Box 13"/>
            <p:cNvSpPr txBox="1">
              <a:spLocks noChangeArrowheads="1"/>
            </p:cNvSpPr>
            <p:nvPr/>
          </p:nvSpPr>
          <p:spPr bwMode="auto">
            <a:xfrm>
              <a:off x="7672388" y="4640263"/>
              <a:ext cx="501650" cy="7016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4</a:t>
              </a:r>
            </a:p>
          </p:txBody>
        </p:sp>
      </p:grpSp>
      <p:grpSp>
        <p:nvGrpSpPr>
          <p:cNvPr id="49" name="文本1"/>
          <p:cNvGrpSpPr/>
          <p:nvPr/>
        </p:nvGrpSpPr>
        <p:grpSpPr>
          <a:xfrm>
            <a:off x="1017094" y="4914219"/>
            <a:ext cx="5439639" cy="330200"/>
            <a:chOff x="-2005877" y="4175125"/>
            <a:chExt cx="5439639" cy="330200"/>
          </a:xfrm>
        </p:grpSpPr>
        <p:sp>
          <p:nvSpPr>
            <p:cNvPr id="50" name="Line 14"/>
            <p:cNvSpPr>
              <a:spLocks noChangeShapeType="1"/>
            </p:cNvSpPr>
            <p:nvPr/>
          </p:nvSpPr>
          <p:spPr bwMode="auto">
            <a:xfrm flipH="1">
              <a:off x="-1884221" y="4505325"/>
              <a:ext cx="5317983" cy="0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 type="oval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51" name="Rectangle 15"/>
            <p:cNvSpPr>
              <a:spLocks noChangeArrowheads="1"/>
            </p:cNvSpPr>
            <p:nvPr/>
          </p:nvSpPr>
          <p:spPr bwMode="auto">
            <a:xfrm>
              <a:off x="-2005877" y="4175125"/>
              <a:ext cx="5067442" cy="3289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rgbClr val="7D7D7D"/>
                  </a:solidFill>
                  <a:cs typeface="+mn-ea"/>
                  <a:sym typeface="+mn-lt"/>
                </a:rPr>
                <a:t>1</a:t>
              </a:r>
              <a:r>
                <a:rPr lang="zh-CN" altLang="en-US" sz="1400" dirty="0">
                  <a:solidFill>
                    <a:srgbClr val="7D7D7D"/>
                  </a:solidFill>
                  <a:cs typeface="+mn-ea"/>
                  <a:sym typeface="+mn-lt"/>
                </a:rPr>
                <a:t>）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标题数字等都可以通过点击和重新输入进行更改</a:t>
              </a:r>
              <a:endParaRPr lang="zh-CN" altLang="en-US" sz="1400" dirty="0">
                <a:solidFill>
                  <a:srgbClr val="7D7D7D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文本2"/>
          <p:cNvGrpSpPr/>
          <p:nvPr/>
        </p:nvGrpSpPr>
        <p:grpSpPr>
          <a:xfrm>
            <a:off x="2484667" y="4299857"/>
            <a:ext cx="5496066" cy="330200"/>
            <a:chOff x="-538304" y="3560763"/>
            <a:chExt cx="5496066" cy="330200"/>
          </a:xfrm>
        </p:grpSpPr>
        <p:sp>
          <p:nvSpPr>
            <p:cNvPr id="53" name="Line 16"/>
            <p:cNvSpPr>
              <a:spLocks noChangeShapeType="1"/>
            </p:cNvSpPr>
            <p:nvPr/>
          </p:nvSpPr>
          <p:spPr bwMode="auto">
            <a:xfrm flipH="1">
              <a:off x="-360221" y="3890963"/>
              <a:ext cx="5317983" cy="0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 type="oval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54" name="Rectangle 17"/>
            <p:cNvSpPr>
              <a:spLocks noChangeArrowheads="1"/>
            </p:cNvSpPr>
            <p:nvPr/>
          </p:nvSpPr>
          <p:spPr bwMode="auto">
            <a:xfrm>
              <a:off x="-538304" y="3560763"/>
              <a:ext cx="5067442" cy="3289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rgbClr val="7D7D7D"/>
                  </a:solidFill>
                  <a:cs typeface="+mn-ea"/>
                  <a:sym typeface="+mn-lt"/>
                </a:rPr>
                <a:t>2</a:t>
              </a:r>
              <a:r>
                <a:rPr lang="zh-CN" altLang="en-US" sz="1400" dirty="0">
                  <a:solidFill>
                    <a:srgbClr val="7D7D7D"/>
                  </a:solidFill>
                  <a:cs typeface="+mn-ea"/>
                  <a:sym typeface="+mn-lt"/>
                </a:rPr>
                <a:t>）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标题数字等都可以通过点击和重新输入进行更改</a:t>
              </a:r>
              <a:endParaRPr lang="zh-CN" altLang="en-US" sz="1400" dirty="0">
                <a:solidFill>
                  <a:srgbClr val="7D7D7D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文本3"/>
          <p:cNvGrpSpPr/>
          <p:nvPr/>
        </p:nvGrpSpPr>
        <p:grpSpPr>
          <a:xfrm>
            <a:off x="3804815" y="3718832"/>
            <a:ext cx="5669756" cy="330200"/>
            <a:chOff x="781844" y="2979738"/>
            <a:chExt cx="5669756" cy="330200"/>
          </a:xfrm>
        </p:grpSpPr>
        <p:sp>
          <p:nvSpPr>
            <p:cNvPr id="56" name="Line 18"/>
            <p:cNvSpPr>
              <a:spLocks noChangeShapeType="1"/>
            </p:cNvSpPr>
            <p:nvPr/>
          </p:nvSpPr>
          <p:spPr bwMode="auto">
            <a:xfrm flipH="1">
              <a:off x="973280" y="3309938"/>
              <a:ext cx="5478320" cy="0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 type="oval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57" name="Rectangle 19"/>
            <p:cNvSpPr>
              <a:spLocks noChangeArrowheads="1"/>
            </p:cNvSpPr>
            <p:nvPr/>
          </p:nvSpPr>
          <p:spPr bwMode="auto">
            <a:xfrm>
              <a:off x="781844" y="2979738"/>
              <a:ext cx="5492749" cy="3289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rgbClr val="7D7D7D"/>
                  </a:solidFill>
                  <a:cs typeface="+mn-ea"/>
                  <a:sym typeface="+mn-lt"/>
                </a:rPr>
                <a:t>3</a:t>
              </a:r>
              <a:r>
                <a:rPr lang="zh-CN" altLang="en-US" sz="1400" dirty="0">
                  <a:solidFill>
                    <a:srgbClr val="7D7D7D"/>
                  </a:solidFill>
                  <a:cs typeface="+mn-ea"/>
                  <a:sym typeface="+mn-lt"/>
                </a:rPr>
                <a:t>）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标题数字等都可以通过点击和重新输入进行更改</a:t>
              </a:r>
              <a:r>
                <a:rPr lang="zh-CN" altLang="en-US" sz="1400" dirty="0">
                  <a:solidFill>
                    <a:srgbClr val="7D7D7D"/>
                  </a:solidFill>
                  <a:cs typeface="+mn-ea"/>
                  <a:sym typeface="+mn-lt"/>
                </a:rPr>
                <a:t>；</a:t>
              </a:r>
            </a:p>
          </p:txBody>
        </p:sp>
      </p:grpSp>
      <p:grpSp>
        <p:nvGrpSpPr>
          <p:cNvPr id="58" name="文本4"/>
          <p:cNvGrpSpPr/>
          <p:nvPr/>
        </p:nvGrpSpPr>
        <p:grpSpPr>
          <a:xfrm>
            <a:off x="5062909" y="3167969"/>
            <a:ext cx="5935662" cy="330200"/>
            <a:chOff x="2039938" y="2428875"/>
            <a:chExt cx="5935662" cy="330200"/>
          </a:xfrm>
        </p:grpSpPr>
        <p:sp>
          <p:nvSpPr>
            <p:cNvPr id="59" name="Line 20"/>
            <p:cNvSpPr>
              <a:spLocks noChangeShapeType="1"/>
            </p:cNvSpPr>
            <p:nvPr/>
          </p:nvSpPr>
          <p:spPr bwMode="auto">
            <a:xfrm flipH="1">
              <a:off x="2192480" y="2759075"/>
              <a:ext cx="5783120" cy="0"/>
            </a:xfrm>
            <a:prstGeom prst="line">
              <a:avLst/>
            </a:prstGeom>
            <a:noFill/>
            <a:ln w="9525">
              <a:solidFill>
                <a:srgbClr val="808080"/>
              </a:solidFill>
              <a:round/>
              <a:headEnd type="oval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60" name="Rectangle 21"/>
            <p:cNvSpPr>
              <a:spLocks noChangeArrowheads="1"/>
            </p:cNvSpPr>
            <p:nvPr/>
          </p:nvSpPr>
          <p:spPr bwMode="auto">
            <a:xfrm>
              <a:off x="2039938" y="2428875"/>
              <a:ext cx="5632450" cy="3289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rgbClr val="7D7D7D"/>
                  </a:solidFill>
                  <a:cs typeface="+mn-ea"/>
                  <a:sym typeface="+mn-lt"/>
                </a:rPr>
                <a:t>4</a:t>
              </a:r>
              <a:r>
                <a:rPr lang="zh-CN" altLang="en-US" sz="1400" dirty="0">
                  <a:solidFill>
                    <a:srgbClr val="7D7D7D"/>
                  </a:solidFill>
                  <a:cs typeface="+mn-ea"/>
                  <a:sym typeface="+mn-lt"/>
                </a:rPr>
                <a:t>）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标题数字等都可以通过点击和重新输入进行更改</a:t>
              </a:r>
              <a:r>
                <a:rPr lang="zh-CN" altLang="en-US" sz="1400" dirty="0">
                  <a:solidFill>
                    <a:srgbClr val="7D7D7D"/>
                  </a:solidFill>
                  <a:cs typeface="+mn-ea"/>
                  <a:sym typeface="+mn-lt"/>
                </a:rPr>
                <a:t>。</a:t>
              </a:r>
            </a:p>
          </p:txBody>
        </p:sp>
      </p:grpSp>
      <p:sp>
        <p:nvSpPr>
          <p:cNvPr id="61" name="Text Box 44"/>
          <p:cNvSpPr txBox="1">
            <a:spLocks noChangeArrowheads="1"/>
          </p:cNvSpPr>
          <p:nvPr/>
        </p:nvSpPr>
        <p:spPr bwMode="auto">
          <a:xfrm>
            <a:off x="438927" y="1284767"/>
            <a:ext cx="3838105" cy="158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  <a:r>
              <a:rPr lang="zh-CN" altLang="en-US" sz="1200" b="1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</a:t>
            </a:r>
            <a:r>
              <a:rPr lang="en-US" altLang="zh-CN" sz="1200" b="1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:</a:t>
            </a:r>
            <a:endParaRPr lang="zh-CN" altLang="en-US" sz="1200" b="1" dirty="0">
              <a:solidFill>
                <a:schemeClr val="accent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9737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Office 主题">
  <a:themeElements>
    <a:clrScheme name="自定义 89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B8D620"/>
      </a:accent1>
      <a:accent2>
        <a:srgbClr val="0A7DB6"/>
      </a:accent2>
      <a:accent3>
        <a:srgbClr val="48A9C3"/>
      </a:accent3>
      <a:accent4>
        <a:srgbClr val="5DCAB3"/>
      </a:accent4>
      <a:accent5>
        <a:srgbClr val="EBEBEB"/>
      </a:accent5>
      <a:accent6>
        <a:srgbClr val="515151"/>
      </a:accent6>
      <a:hlink>
        <a:srgbClr val="0563C1"/>
      </a:hlink>
      <a:folHlink>
        <a:srgbClr val="954F72"/>
      </a:folHlink>
    </a:clrScheme>
    <a:fontScheme name="Temp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紫罗兰色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Temp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">
  <a:themeElements>
    <a:clrScheme name="红色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Temp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">
  <a:themeElements>
    <a:clrScheme name="自定义 89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B8D620"/>
      </a:accent1>
      <a:accent2>
        <a:srgbClr val="0A7DB6"/>
      </a:accent2>
      <a:accent3>
        <a:srgbClr val="48A9C3"/>
      </a:accent3>
      <a:accent4>
        <a:srgbClr val="5DCAB3"/>
      </a:accent4>
      <a:accent5>
        <a:srgbClr val="EBEBEB"/>
      </a:accent5>
      <a:accent6>
        <a:srgbClr val="515151"/>
      </a:accent6>
      <a:hlink>
        <a:srgbClr val="0563C1"/>
      </a:hlink>
      <a:folHlink>
        <a:srgbClr val="954F72"/>
      </a:folHlink>
    </a:clrScheme>
    <a:fontScheme name="Temp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423</Words>
  <Application>Microsoft Office PowerPoint</Application>
  <PresentationFormat>自定义</PresentationFormat>
  <Paragraphs>30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1_Office 主题</vt:lpstr>
      <vt:lpstr>3_Office 主题</vt:lpstr>
      <vt:lpstr>4_Office 主题</vt:lpstr>
      <vt:lpstr>2_Office 主题</vt:lpstr>
      <vt:lpstr>幻灯片 1</vt:lpstr>
      <vt:lpstr>幻灯片 2</vt:lpstr>
      <vt:lpstr>幻灯片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47</cp:revision>
  <dcterms:created xsi:type="dcterms:W3CDTF">2015-07-29T10:05:36Z</dcterms:created>
  <dcterms:modified xsi:type="dcterms:W3CDTF">2016-03-15T18:39:31Z</dcterms:modified>
</cp:coreProperties>
</file>