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34" r:id="rId2"/>
    <p:sldId id="297" r:id="rId3"/>
    <p:sldId id="339" r:id="rId4"/>
    <p:sldId id="340" r:id="rId5"/>
    <p:sldId id="341" r:id="rId6"/>
    <p:sldId id="333" r:id="rId7"/>
    <p:sldId id="335" r:id="rId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B95"/>
    <a:srgbClr val="BDBDA8"/>
    <a:srgbClr val="406F34"/>
    <a:srgbClr val="DBEBE3"/>
    <a:srgbClr val="EBEAC8"/>
    <a:srgbClr val="E5E39B"/>
    <a:srgbClr val="C2BB8A"/>
    <a:srgbClr val="D0C9AE"/>
    <a:srgbClr val="F2F3BF"/>
    <a:srgbClr val="453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0" autoAdjust="0"/>
    <p:restoredTop sz="97881" autoAdjust="0"/>
  </p:normalViewPr>
  <p:slideViewPr>
    <p:cSldViewPr>
      <p:cViewPr varScale="1">
        <p:scale>
          <a:sx n="69" d="100"/>
          <a:sy n="69" d="100"/>
        </p:scale>
        <p:origin x="54" y="936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1254369" y="200750"/>
            <a:ext cx="7889631" cy="432296"/>
          </a:xfrm>
          <a:prstGeom prst="rect">
            <a:avLst/>
          </a:prstGeom>
          <a:gradFill flip="none" rotWithShape="1">
            <a:gsLst>
              <a:gs pos="26000">
                <a:srgbClr val="E5E39B"/>
              </a:gs>
              <a:gs pos="74150">
                <a:srgbClr val="EBEAC8"/>
              </a:gs>
              <a:gs pos="0">
                <a:srgbClr val="C2BB8A"/>
              </a:gs>
              <a:gs pos="50000">
                <a:srgbClr val="D0C9AE"/>
              </a:gs>
              <a:gs pos="100000">
                <a:srgbClr val="F2F3B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254369" y="634505"/>
            <a:ext cx="7889631" cy="45719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6795740" y="274469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请在这里添加您的标题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36385" y="185120"/>
            <a:ext cx="848309" cy="521724"/>
            <a:chOff x="136385" y="185120"/>
            <a:chExt cx="848309" cy="521724"/>
          </a:xfrm>
        </p:grpSpPr>
        <p:sp>
          <p:nvSpPr>
            <p:cNvPr id="7" name="矩形 6"/>
            <p:cNvSpPr/>
            <p:nvPr/>
          </p:nvSpPr>
          <p:spPr>
            <a:xfrm>
              <a:off x="195817" y="185120"/>
              <a:ext cx="727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LOGO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36385" y="460623"/>
              <a:ext cx="84830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t>2022-1-20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C046E283-4C96-43D3-9D27-9B79349E7D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872" y="386484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请在这里添加项目名称</a:t>
            </a:r>
            <a:endParaRPr lang="zh-CN" altLang="en-US" sz="28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622" y="434109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415435" y="3086100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5435" y="3087818"/>
            <a:ext cx="1280890" cy="824244"/>
            <a:chOff x="7415435" y="3086100"/>
            <a:chExt cx="1280890" cy="824244"/>
          </a:xfrm>
        </p:grpSpPr>
        <p:sp>
          <p:nvSpPr>
            <p:cNvPr id="13" name="圆角矩形 12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朦胧意境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12560" y="-1645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6275" y="1073150"/>
            <a:ext cx="6794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54025" y="454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3600">
                <a:latin typeface="方正综艺_GBK" pitchFamily="65" charset="-122"/>
                <a:ea typeface="方正综艺_GBK" pitchFamily="65" charset="-122"/>
              </a:rPr>
              <a:t>目录</a:t>
            </a: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584325" y="1746249"/>
            <a:ext cx="2017831" cy="373479"/>
            <a:chOff x="1693391" y="2051343"/>
            <a:chExt cx="2017263" cy="374163"/>
          </a:xfrm>
        </p:grpSpPr>
        <p:grpSp>
          <p:nvGrpSpPr>
            <p:cNvPr id="41" name="组合 7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22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584325" y="2511424"/>
            <a:ext cx="2017831" cy="373479"/>
            <a:chOff x="1693391" y="2051343"/>
            <a:chExt cx="2017263" cy="374163"/>
          </a:xfrm>
        </p:grpSpPr>
        <p:grpSp>
          <p:nvGrpSpPr>
            <p:cNvPr id="49" name="组合 51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6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1584325" y="3278187"/>
            <a:ext cx="2039096" cy="373479"/>
            <a:chOff x="1693391" y="2051343"/>
            <a:chExt cx="2038522" cy="374164"/>
          </a:xfrm>
        </p:grpSpPr>
        <p:grpSp>
          <p:nvGrpSpPr>
            <p:cNvPr id="54" name="组合 6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7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2111412" y="2086332"/>
              <a:ext cx="1620501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5187950" y="1746249"/>
            <a:ext cx="2264370" cy="373479"/>
            <a:chOff x="1693391" y="2051343"/>
            <a:chExt cx="2263732" cy="374163"/>
          </a:xfrm>
        </p:grpSpPr>
        <p:grpSp>
          <p:nvGrpSpPr>
            <p:cNvPr id="59" name="组合 7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7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2090154" y="2086332"/>
              <a:ext cx="1866969" cy="33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5187950" y="2511424"/>
            <a:ext cx="2017831" cy="373479"/>
            <a:chOff x="1693391" y="2051343"/>
            <a:chExt cx="2017264" cy="374163"/>
          </a:xfrm>
        </p:grpSpPr>
        <p:grpSp>
          <p:nvGrpSpPr>
            <p:cNvPr id="64" name="组合 7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矩形 8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2090154" y="2086332"/>
              <a:ext cx="1620501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5187951" y="3278187"/>
            <a:ext cx="2017832" cy="373479"/>
            <a:chOff x="1693391" y="2051343"/>
            <a:chExt cx="2017262" cy="374164"/>
          </a:xfrm>
        </p:grpSpPr>
        <p:grpSp>
          <p:nvGrpSpPr>
            <p:cNvPr id="69" name="组合 8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矩形 8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090154" y="2086332"/>
              <a:ext cx="1620499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5064821" y="2269128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406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5924379" y="2270918"/>
            <a:ext cx="2281229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4"/>
            </p:custDataLst>
          </p:nvPr>
        </p:nvSpPr>
        <p:spPr>
          <a:xfrm>
            <a:off x="5064821" y="3812963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ABA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5" name="文本框 44"/>
          <p:cNvSpPr txBox="1"/>
          <p:nvPr>
            <p:custDataLst>
              <p:tags r:id="rId5"/>
            </p:custDataLst>
          </p:nvPr>
        </p:nvSpPr>
        <p:spPr>
          <a:xfrm>
            <a:off x="5924380" y="382525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6"/>
            </p:custDataLst>
          </p:nvPr>
        </p:nvSpPr>
        <p:spPr>
          <a:xfrm>
            <a:off x="3160931" y="1488385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DBE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7" name="文本框 46"/>
          <p:cNvSpPr txBox="1"/>
          <p:nvPr>
            <p:custDataLst>
              <p:tags r:id="rId7"/>
            </p:custDataLst>
          </p:nvPr>
        </p:nvSpPr>
        <p:spPr>
          <a:xfrm>
            <a:off x="757766" y="1471029"/>
            <a:ext cx="2281231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0" name="任意多边形 39"/>
          <p:cNvSpPr/>
          <p:nvPr>
            <p:custDataLst>
              <p:tags r:id="rId8"/>
            </p:custDataLst>
          </p:nvPr>
        </p:nvSpPr>
        <p:spPr>
          <a:xfrm>
            <a:off x="3160930" y="3026350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757766" y="301949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1658779" y="689738"/>
            <a:ext cx="5826443" cy="438581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/>
            <a:r>
              <a:rPr lang="da-DK" altLang="zh-CN" sz="2400" kern="0" dirty="0"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>
            <a:off x="999363" y="1574903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20000"/>
                  <a:lumOff val="80000"/>
                </a:schemeClr>
              </a:gs>
              <a:gs pos="51712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2327402" y="1769503"/>
            <a:ext cx="3549904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5"/>
            </p:custDataLst>
          </p:nvPr>
        </p:nvSpPr>
        <p:spPr>
          <a:xfrm>
            <a:off x="4107942" y="3063089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2">
                  <a:lumMod val="20000"/>
                  <a:lumOff val="80000"/>
                </a:schemeClr>
              </a:gs>
              <a:gs pos="51712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5435981" y="3257688"/>
            <a:ext cx="3241675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16775" y="1861710"/>
            <a:ext cx="516531" cy="51653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45320B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800" dirty="0">
              <a:solidFill>
                <a:srgbClr val="45320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218" y="188450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关于我们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546336" y="2605858"/>
            <a:ext cx="6983974" cy="784830"/>
            <a:chOff x="1520936" y="2885258"/>
            <a:chExt cx="6983974" cy="784830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520936" y="2885258"/>
              <a:ext cx="698397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RAPIDPPT, the leader of professional PPT designer in China. 5years of making professional PPT,classical PPT, make sure you will be satisfied. ……RAPIDPPT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differs from the traditional production model, and create a new PPT experience.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19672" y="2885258"/>
              <a:ext cx="6624736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hlinkClick r:id="rId2"/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415435" y="3908942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210" y="3920401"/>
            <a:ext cx="2175596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rgbClr val="45320B"/>
                </a:solidFill>
                <a:latin typeface="Impact" pitchFamily="34" charset="0"/>
                <a:ea typeface="叶根友刀锋黑草" pitchFamily="2" charset="-122"/>
                <a:cs typeface="Times New Roman" pitchFamily="18" charset="0"/>
              </a:rPr>
              <a:t>Thanks!</a:t>
            </a:r>
            <a:endParaRPr lang="zh-CN" altLang="en-US" sz="4800" dirty="0">
              <a:solidFill>
                <a:srgbClr val="45320B"/>
              </a:solidFill>
              <a:latin typeface="Impact" pitchFamily="34" charset="0"/>
              <a:ea typeface="叶根友刀锋黑草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837" y="4627748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9540552" y="-380578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91_4"/>
  <p:tag name="KSO_WM_SLIDE_INDEX" val="4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80*154"/>
  <p:tag name="KSO_WM_SLIDE_SIZE" val="781*325"/>
  <p:tag name="KSO_WM_TEMPLATE_CATEGORY" val="diagram"/>
  <p:tag name="KSO_WM_TEMPLATE_INDEX" val="160391"/>
  <p:tag name="KSO_WM_TAG_VERSION" val="1.0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25"/>
  <p:tag name="KSO_WM_TAG_VERSION" val="1.0"/>
  <p:tag name="KSO_WM_SLIDE_ID" val="diagram160825_2"/>
  <p:tag name="KSO_WM_SLIDE_INDEX" val="2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1"/>
  <p:tag name="KSO_WM_TEMPLATE_CATEGORY" val="diagram"/>
  <p:tag name="KSO_WM_TEMPLATE_INDEX" val="160825"/>
  <p:tag name="KSO_WM_UNIT_INDEX" val="1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2"/>
  <p:tag name="KSO_WM_TEMPLATE_CATEGORY" val="diagram"/>
  <p:tag name="KSO_WM_TEMPLATE_INDEX" val="160825"/>
  <p:tag name="KSO_WM_UNIT_INDEX" val="2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48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05*165"/>
  <p:tag name="KSO_WM_SLIDE_SIZE" val="806*292"/>
  <p:tag name="KSO_WM_TEMPLATE_CATEGORY" val="diagram"/>
  <p:tag name="KSO_WM_TEMPLATE_INDEX" val="160348"/>
  <p:tag name="KSO_WM_TAG_VERSION" val="1.0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a"/>
  <p:tag name="KSO_WM_UNIT_INDEX" val="1"/>
  <p:tag name="KSO_WM_UNIT_ID" val="diagram16034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1_1"/>
  <p:tag name="KSO_WM_UNIT_ID" val="diagram160348_5*l_h_a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1_1"/>
  <p:tag name="KSO_WM_UNIT_ID" val="diagram160348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2_1"/>
  <p:tag name="KSO_WM_UNIT_ID" val="diagram160348_5*l_h_a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2_1"/>
  <p:tag name="KSO_WM_UNIT_ID" val="diagram160348_5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2_1"/>
  <p:tag name="KSO_WM_TEMPLATE_CATEGORY" val="diagram"/>
  <p:tag name="KSO_WM_TEMPLATE_INDEX" val="160391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2_1"/>
  <p:tag name="KSO_WM_TEMPLATE_CATEGORY" val="diagram"/>
  <p:tag name="KSO_WM_TEMPLATE_INDEX" val="160391"/>
  <p:tag name="KSO_WM_UNIT_TYPE" val="l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4_1"/>
  <p:tag name="KSO_WM_TEMPLATE_CATEGORY" val="diagram"/>
  <p:tag name="KSO_WM_TEMPLATE_INDEX" val="160391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4_1"/>
  <p:tag name="KSO_WM_TEMPLATE_CATEGORY" val="diagram"/>
  <p:tag name="KSO_WM_TEMPLATE_INDEX" val="160391"/>
  <p:tag name="KSO_WM_UNIT_TYPE" val="l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1_1"/>
  <p:tag name="KSO_WM_TEMPLATE_CATEGORY" val="diagram"/>
  <p:tag name="KSO_WM_TEMPLATE_INDEX" val="160391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1_1"/>
  <p:tag name="KSO_WM_TEMPLATE_CATEGORY" val="diagram"/>
  <p:tag name="KSO_WM_TEMPLATE_INDEX" val="160391"/>
  <p:tag name="KSO_WM_UNIT_TYPE" val="l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3_1"/>
  <p:tag name="KSO_WM_TEMPLATE_CATEGORY" val="diagram"/>
  <p:tag name="KSO_WM_TEMPLATE_INDEX" val="160391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3_1"/>
  <p:tag name="KSO_WM_TEMPLATE_CATEGORY" val="diagram"/>
  <p:tag name="KSO_WM_TEMPLATE_INDEX" val="160391"/>
  <p:tag name="KSO_WM_UNIT_TYPE" val="l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</Words>
  <Application>Microsoft Office PowerPoint</Application>
  <PresentationFormat>全屏显示(16:9)</PresentationFormat>
  <Paragraphs>40</Paragraphs>
  <Slides>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Calibri</vt:lpstr>
      <vt:lpstr>微软雅黑</vt:lpstr>
      <vt:lpstr>方正综艺_GBK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1637</cp:revision>
  <dcterms:created xsi:type="dcterms:W3CDTF">2011-05-09T05:31:00Z</dcterms:created>
  <dcterms:modified xsi:type="dcterms:W3CDTF">2022-01-20T08:56:35Z</dcterms:modified>
  <cp:category>wodezhiwu.com 老徐</cp:category>
</cp:coreProperties>
</file>