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6"/>
  </p:notesMasterIdLst>
  <p:handoutMasterIdLst>
    <p:handoutMasterId r:id="rId7"/>
  </p:handoutMasterIdLst>
  <p:sldIdLst>
    <p:sldId id="258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040"/>
  </p:normalViewPr>
  <p:slideViewPr>
    <p:cSldViewPr snapToGrid="0" snapToObjects="1">
      <p:cViewPr varScale="1">
        <p:scale>
          <a:sx n="117" d="100"/>
          <a:sy n="117" d="100"/>
        </p:scale>
        <p:origin x="-120" y="-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pPr/>
              <a:t>2016/3/24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047F2-8263-49C9-A9D1-5D8600BF5301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1D2B5-89D4-493F-9140-C982310601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076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方格背景.jpg"/>
          <p:cNvPicPr>
            <a:picLocks noChangeAspect="1"/>
          </p:cNvPicPr>
          <p:nvPr userDrawn="1"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8" name="组 7"/>
          <p:cNvGrpSpPr/>
          <p:nvPr userDrawn="1"/>
        </p:nvGrpSpPr>
        <p:grpSpPr>
          <a:xfrm>
            <a:off x="160335" y="-10531"/>
            <a:ext cx="571142" cy="707208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820911" y="114300"/>
            <a:ext cx="1560454" cy="23018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kumimoji="1" lang="zh-CN" altLang="en-US" sz="1200" dirty="0" smtClean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820737" y="344488"/>
            <a:ext cx="2592553" cy="3524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8413212" y="4664849"/>
            <a:ext cx="475012" cy="47865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6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8413750" y="4664075"/>
            <a:ext cx="474663" cy="47942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200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3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cxnSp>
        <p:nvCxnSpPr>
          <p:cNvPr id="5" name="直接连接符 6"/>
          <p:cNvCxnSpPr/>
          <p:nvPr/>
        </p:nvCxnSpPr>
        <p:spPr>
          <a:xfrm>
            <a:off x="4495800" y="2450213"/>
            <a:ext cx="3533775" cy="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6238875" y="754763"/>
            <a:ext cx="0" cy="358140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5321300" y="1529463"/>
            <a:ext cx="1843088" cy="2241550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5800" y="696913"/>
            <a:ext cx="491483" cy="5055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S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4427538" y="1211963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6372225" y="1202438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6429375" y="3004251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4392613" y="3004251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98049" y="696913"/>
            <a:ext cx="491483" cy="5055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W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95800" y="3830638"/>
            <a:ext cx="491483" cy="5055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O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98049" y="3830638"/>
            <a:ext cx="491483" cy="505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T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24" name="矩形 6"/>
          <p:cNvSpPr>
            <a:spLocks noChangeArrowheads="1"/>
          </p:cNvSpPr>
          <p:nvPr/>
        </p:nvSpPr>
        <p:spPr bwMode="auto">
          <a:xfrm>
            <a:off x="732631" y="1928791"/>
            <a:ext cx="2989354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2631" y="1202438"/>
            <a:ext cx="29206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accent5"/>
                </a:solidFill>
              </a:rPr>
              <a:t>YOUR</a:t>
            </a:r>
            <a:r>
              <a:rPr lang="zh-CN" alt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altLang="zh-CN" sz="2800" b="1" dirty="0" smtClean="0">
                <a:solidFill>
                  <a:schemeClr val="accent5"/>
                </a:solidFill>
              </a:rPr>
              <a:t>TITLE</a:t>
            </a:r>
            <a:r>
              <a:rPr lang="zh-CN" alt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altLang="zh-CN" sz="2800" b="1" dirty="0" smtClean="0">
                <a:solidFill>
                  <a:schemeClr val="accent5"/>
                </a:solidFill>
              </a:rPr>
              <a:t>HERE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5823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6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210</TotalTime>
  <Words>416</Words>
  <Application>Microsoft Office PowerPoint</Application>
  <PresentationFormat>全屏显示(16:9)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cp:keywords/>
  <dc:description/>
  <cp:lastModifiedBy>zzf</cp:lastModifiedBy>
  <cp:revision>59</cp:revision>
  <dcterms:created xsi:type="dcterms:W3CDTF">2010-04-12T23:12:02Z</dcterms:created>
  <dcterms:modified xsi:type="dcterms:W3CDTF">2016-03-24T09:54:04Z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