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E30"/>
    <a:srgbClr val="21A3D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5400" autoAdjust="0"/>
  </p:normalViewPr>
  <p:slideViewPr>
    <p:cSldViewPr>
      <p:cViewPr varScale="1">
        <p:scale>
          <a:sx n="73" d="100"/>
          <a:sy n="73" d="100"/>
        </p:scale>
        <p:origin x="97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8C053-5EE6-4A09-8B8C-CB6D38AD3414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22034-BE87-4198-9124-01AB29C38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2023/9/9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造字工房悦黑体验版常规体" pitchFamily="50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造字工房悦黑体验版常规体" pitchFamily="50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造字工房悦黑体验版常规体" pitchFamily="50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1271464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472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0796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造字工房悦黑体验版常规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4420" y="304192"/>
            <a:ext cx="275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11424" y="1124744"/>
            <a:ext cx="9273932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5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6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7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9626729" y="519516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2" name="文本框 181"/>
          <p:cNvSpPr txBox="1"/>
          <p:nvPr/>
        </p:nvSpPr>
        <p:spPr>
          <a:xfrm>
            <a:off x="9626729" y="551585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9626729" y="5865005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9626729" y="6181501"/>
            <a:ext cx="2514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2771247708"/>
      </p:ext>
    </p:extLst>
  </p:cSld>
  <p:clrMapOvr>
    <a:masterClrMapping/>
  </p:clrMapOvr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34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Calibri</vt:lpstr>
      <vt:lpstr>微软雅黑</vt:lpstr>
      <vt:lpstr>新浪微博：@注龙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国伟 徐</cp:lastModifiedBy>
  <cp:revision>40</cp:revision>
  <dcterms:created xsi:type="dcterms:W3CDTF">2013-10-08T09:05:39Z</dcterms:created>
  <dcterms:modified xsi:type="dcterms:W3CDTF">2023-09-09T08:56:43Z</dcterms:modified>
</cp:coreProperties>
</file>