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067A9-E323-4F1C-B3BB-8A5A94B76864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89BE3-B2C1-47FC-B558-18C629F3F4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0859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2701498" y="2"/>
            <a:ext cx="6896725" cy="132615"/>
            <a:chOff x="4359920" y="2926242"/>
            <a:chExt cx="4664347" cy="144016"/>
          </a:xfrm>
        </p:grpSpPr>
        <p:sp>
          <p:nvSpPr>
            <p:cNvPr id="111" name="矩形 110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5141315" y="217726"/>
            <a:ext cx="1715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5580844" y="756347"/>
            <a:ext cx="836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</a:p>
        </p:txBody>
      </p:sp>
      <p:cxnSp>
        <p:nvCxnSpPr>
          <p:cNvPr id="118" name="直接连接符 117"/>
          <p:cNvCxnSpPr/>
          <p:nvPr/>
        </p:nvCxnSpPr>
        <p:spPr>
          <a:xfrm>
            <a:off x="5406571" y="679335"/>
            <a:ext cx="11494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组合 118"/>
          <p:cNvGrpSpPr/>
          <p:nvPr/>
        </p:nvGrpSpPr>
        <p:grpSpPr>
          <a:xfrm>
            <a:off x="543496" y="2249536"/>
            <a:ext cx="11162404" cy="3271523"/>
            <a:chOff x="543496" y="1831998"/>
            <a:chExt cx="9090550" cy="2664296"/>
          </a:xfrm>
        </p:grpSpPr>
        <p:sp>
          <p:nvSpPr>
            <p:cNvPr id="120" name="KSO_Shape"/>
            <p:cNvSpPr>
              <a:spLocks/>
            </p:cNvSpPr>
            <p:nvPr/>
          </p:nvSpPr>
          <p:spPr bwMode="auto">
            <a:xfrm>
              <a:off x="4143896" y="2209428"/>
              <a:ext cx="1906255" cy="1909437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58566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747852" y="1831998"/>
              <a:ext cx="2664296" cy="2664296"/>
            </a:xfrm>
            <a:prstGeom prst="ellipse">
              <a:avLst/>
            </a:prstGeom>
            <a:noFill/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855864" y="1849388"/>
              <a:ext cx="454036" cy="454036"/>
            </a:xfrm>
            <a:prstGeom prst="ellipse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823133" y="1850472"/>
              <a:ext cx="454036" cy="454036"/>
            </a:xfrm>
            <a:prstGeom prst="ellipse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6298639" y="2937128"/>
              <a:ext cx="454036" cy="454036"/>
            </a:xfrm>
            <a:prstGeom prst="ellipse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386008" y="2937128"/>
              <a:ext cx="454036" cy="454036"/>
            </a:xfrm>
            <a:prstGeom prst="ellipse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855864" y="4002870"/>
              <a:ext cx="454036" cy="454036"/>
            </a:xfrm>
            <a:prstGeom prst="ellipse">
              <a:avLst/>
            </a:prstGeom>
            <a:solidFill>
              <a:srgbClr val="327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823133" y="4002870"/>
              <a:ext cx="454036" cy="454036"/>
            </a:xfrm>
            <a:prstGeom prst="ellipse">
              <a:avLst/>
            </a:prstGeom>
            <a:solidFill>
              <a:srgbClr val="96B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F</a:t>
              </a:r>
              <a:endParaRPr lang="zh-CN" altLang="en-US" dirty="0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687512" y="2004398"/>
              <a:ext cx="144016" cy="144016"/>
            </a:xfrm>
            <a:prstGeom prst="ellipse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/>
            <p:cNvCxnSpPr>
              <a:stCxn id="128" idx="6"/>
              <a:endCxn id="122" idx="2"/>
            </p:cNvCxnSpPr>
            <p:nvPr/>
          </p:nvCxnSpPr>
          <p:spPr>
            <a:xfrm>
              <a:off x="831528" y="2076406"/>
              <a:ext cx="30243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543496" y="3092138"/>
              <a:ext cx="144016" cy="144016"/>
            </a:xfrm>
            <a:prstGeom prst="ellipse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669970" y="4142935"/>
              <a:ext cx="144016" cy="144016"/>
            </a:xfrm>
            <a:prstGeom prst="ellipse">
              <a:avLst/>
            </a:prstGeom>
            <a:solidFill>
              <a:srgbClr val="327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346014" y="2004398"/>
              <a:ext cx="144016" cy="144016"/>
            </a:xfrm>
            <a:prstGeom prst="ellipse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9490030" y="3092138"/>
              <a:ext cx="144016" cy="144016"/>
            </a:xfrm>
            <a:prstGeom prst="ellipse">
              <a:avLst/>
            </a:prstGeom>
            <a:solidFill>
              <a:srgbClr val="BF3D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350814" y="4142935"/>
              <a:ext cx="144016" cy="144016"/>
            </a:xfrm>
            <a:prstGeom prst="ellipse">
              <a:avLst/>
            </a:prstGeom>
            <a:solidFill>
              <a:srgbClr val="96B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" name="直接连接符 134"/>
            <p:cNvCxnSpPr>
              <a:stCxn id="130" idx="6"/>
              <a:endCxn id="125" idx="2"/>
            </p:cNvCxnSpPr>
            <p:nvPr/>
          </p:nvCxnSpPr>
          <p:spPr>
            <a:xfrm>
              <a:off x="687512" y="3164146"/>
              <a:ext cx="269849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>
              <a:stCxn id="131" idx="6"/>
            </p:cNvCxnSpPr>
            <p:nvPr/>
          </p:nvCxnSpPr>
          <p:spPr>
            <a:xfrm>
              <a:off x="813986" y="4214943"/>
              <a:ext cx="302605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>
              <a:stCxn id="123" idx="6"/>
              <a:endCxn id="132" idx="2"/>
            </p:cNvCxnSpPr>
            <p:nvPr/>
          </p:nvCxnSpPr>
          <p:spPr>
            <a:xfrm flipV="1">
              <a:off x="6277169" y="2076406"/>
              <a:ext cx="3068845" cy="108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stCxn id="124" idx="6"/>
              <a:endCxn id="133" idx="2"/>
            </p:cNvCxnSpPr>
            <p:nvPr/>
          </p:nvCxnSpPr>
          <p:spPr>
            <a:xfrm>
              <a:off x="6752675" y="3164146"/>
              <a:ext cx="273735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>
              <a:stCxn id="127" idx="6"/>
            </p:cNvCxnSpPr>
            <p:nvPr/>
          </p:nvCxnSpPr>
          <p:spPr>
            <a:xfrm>
              <a:off x="6277169" y="4229888"/>
              <a:ext cx="30688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椭圆 139"/>
            <p:cNvSpPr/>
            <p:nvPr/>
          </p:nvSpPr>
          <p:spPr>
            <a:xfrm>
              <a:off x="4544199" y="2616957"/>
              <a:ext cx="144016" cy="144016"/>
            </a:xfrm>
            <a:prstGeom prst="ellipse">
              <a:avLst/>
            </a:prstGeom>
            <a:solidFill>
              <a:srgbClr val="2BA18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4442167" y="3101260"/>
              <a:ext cx="144016" cy="144016"/>
            </a:xfrm>
            <a:prstGeom prst="ellipse">
              <a:avLst/>
            </a:prstGeom>
            <a:solidFill>
              <a:srgbClr val="F39D3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4524902" y="3580797"/>
              <a:ext cx="144016" cy="144016"/>
            </a:xfrm>
            <a:prstGeom prst="ellipse">
              <a:avLst/>
            </a:prstGeom>
            <a:solidFill>
              <a:srgbClr val="327E9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5469035" y="2616957"/>
              <a:ext cx="144016" cy="144016"/>
            </a:xfrm>
            <a:prstGeom prst="ellipse">
              <a:avLst/>
            </a:prstGeom>
            <a:solidFill>
              <a:srgbClr val="58566A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613051" y="3092138"/>
              <a:ext cx="144016" cy="144016"/>
            </a:xfrm>
            <a:prstGeom prst="ellipse">
              <a:avLst/>
            </a:prstGeom>
            <a:solidFill>
              <a:srgbClr val="BF3D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516127" y="3599228"/>
              <a:ext cx="144016" cy="144016"/>
            </a:xfrm>
            <a:prstGeom prst="ellipse">
              <a:avLst/>
            </a:prstGeom>
            <a:solidFill>
              <a:srgbClr val="96B55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869740" y="2183846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7" name="文本框 146"/>
          <p:cNvSpPr txBox="1"/>
          <p:nvPr/>
        </p:nvSpPr>
        <p:spPr>
          <a:xfrm>
            <a:off x="838239" y="2624566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73764" y="347413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642263" y="391485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813408" y="4734863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1" name="文本框 150"/>
          <p:cNvSpPr txBox="1"/>
          <p:nvPr/>
        </p:nvSpPr>
        <p:spPr>
          <a:xfrm>
            <a:off x="781908" y="5175583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712427" y="2148285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3" name="文本框 152"/>
          <p:cNvSpPr txBox="1"/>
          <p:nvPr/>
        </p:nvSpPr>
        <p:spPr>
          <a:xfrm>
            <a:off x="7680924" y="2589005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8167829" y="345692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8136326" y="389764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682241" y="479766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7650738" y="523838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49119ce5016739dab61cac34795482d972b77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130</Words>
  <Application>Microsoft Office PowerPoint</Application>
  <PresentationFormat>自定义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11</cp:revision>
  <dcterms:created xsi:type="dcterms:W3CDTF">2015-07-15T07:19:39Z</dcterms:created>
  <dcterms:modified xsi:type="dcterms:W3CDTF">2016-03-08T08:42:36Z</dcterms:modified>
</cp:coreProperties>
</file>