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93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438" userDrawn="1">
          <p15:clr>
            <a:srgbClr val="A4A3A4"/>
          </p15:clr>
        </p15:guide>
        <p15:guide id="6" orient="horz" pos="323" userDrawn="1">
          <p15:clr>
            <a:srgbClr val="A4A3A4"/>
          </p15:clr>
        </p15:guide>
        <p15:guide id="7" orient="horz" pos="4020" userDrawn="1">
          <p15:clr>
            <a:srgbClr val="A4A3A4"/>
          </p15:clr>
        </p15:guide>
        <p15:guide id="8" orient="horz" pos="2183" userDrawn="1">
          <p15:clr>
            <a:srgbClr val="A4A3A4"/>
          </p15:clr>
        </p15:guide>
        <p15:guide id="9" pos="7242" userDrawn="1">
          <p15:clr>
            <a:srgbClr val="A4A3A4"/>
          </p15:clr>
        </p15:guide>
        <p15:guide id="10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295B7"/>
    <a:srgbClr val="005696"/>
    <a:srgbClr val="007DDA"/>
    <a:srgbClr val="005DA2"/>
    <a:srgbClr val="0078D2"/>
    <a:srgbClr val="003760"/>
    <a:srgbClr val="0070C0"/>
    <a:srgbClr val="0069B8"/>
    <a:srgbClr val="004376"/>
    <a:srgbClr val="61B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895" autoAdjust="0"/>
    <p:restoredTop sz="94414" autoAdjust="0"/>
  </p:normalViewPr>
  <p:slideViewPr>
    <p:cSldViewPr snapToGrid="0">
      <p:cViewPr varScale="1">
        <p:scale>
          <a:sx n="89" d="100"/>
          <a:sy n="89" d="100"/>
        </p:scale>
        <p:origin x="-348" y="-108"/>
      </p:cViewPr>
      <p:guideLst>
        <p:guide orient="horz" pos="323"/>
        <p:guide orient="horz" pos="4020"/>
        <p:guide orient="horz" pos="2183"/>
        <p:guide pos="438"/>
        <p:guide pos="7242"/>
        <p:guide pos="3840"/>
      </p:guideLst>
    </p:cSldViewPr>
  </p:slideViewPr>
  <p:outlineViewPr>
    <p:cViewPr>
      <p:scale>
        <a:sx n="33" d="100"/>
        <a:sy n="33" d="100"/>
      </p:scale>
      <p:origin x="0" y="-150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1AA2AD-6352-4581-9806-612D214B2B31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E7831B-8E04-41E3-B5A8-D62412D64D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9129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652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981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678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582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077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6061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264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32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76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43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37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55A2">
            <a:alpha val="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4C0072-DF53-4E6F-995A-C346827FC413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F0199-151D-428B-8932-CF557838D6B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4752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670045" y="6308725"/>
            <a:ext cx="826630" cy="549275"/>
            <a:chOff x="9868845" y="-64101"/>
            <a:chExt cx="826630" cy="549275"/>
          </a:xfrm>
        </p:grpSpPr>
        <p:sp>
          <p:nvSpPr>
            <p:cNvPr id="2" name="矩形 1"/>
            <p:cNvSpPr/>
            <p:nvPr/>
          </p:nvSpPr>
          <p:spPr>
            <a:xfrm>
              <a:off x="9868845" y="-64101"/>
              <a:ext cx="826630" cy="549275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9989121" y="10481"/>
              <a:ext cx="5860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矩形 11" hidden="1"/>
          <p:cNvSpPr/>
          <p:nvPr/>
        </p:nvSpPr>
        <p:spPr>
          <a:xfrm>
            <a:off x="0" y="485174"/>
            <a:ext cx="182880" cy="52066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95325" y="318442"/>
            <a:ext cx="301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输入一些酷炫的文字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3780" y="359255"/>
            <a:ext cx="445894" cy="351309"/>
            <a:chOff x="123780" y="534395"/>
            <a:chExt cx="445894" cy="351309"/>
          </a:xfrm>
        </p:grpSpPr>
        <p:sp>
          <p:nvSpPr>
            <p:cNvPr id="32" name="等腰三角形 31"/>
            <p:cNvSpPr/>
            <p:nvPr/>
          </p:nvSpPr>
          <p:spPr>
            <a:xfrm>
              <a:off x="382996" y="534395"/>
              <a:ext cx="186678" cy="160930"/>
            </a:xfrm>
            <a:prstGeom prst="triangle">
              <a:avLst/>
            </a:prstGeom>
            <a:solidFill>
              <a:schemeClr val="accent1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110499">
              <a:off x="203197" y="561123"/>
              <a:ext cx="309372" cy="272312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123780" y="809504"/>
              <a:ext cx="88392" cy="76200"/>
            </a:xfrm>
            <a:prstGeom prst="triangle">
              <a:avLst/>
            </a:prstGeom>
            <a:solidFill>
              <a:schemeClr val="accent1">
                <a:alpha val="4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8712500" y="1217369"/>
            <a:ext cx="14224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7470014" y="1417424"/>
            <a:ext cx="1239601" cy="459748"/>
            <a:chOff x="8064434" y="1417424"/>
            <a:chExt cx="830335" cy="247725"/>
          </a:xfrm>
        </p:grpSpPr>
        <p:cxnSp>
          <p:nvCxnSpPr>
            <p:cNvPr id="20" name="直接连接符 19"/>
            <p:cNvCxnSpPr>
              <a:stCxn id="69" idx="0"/>
            </p:cNvCxnSpPr>
            <p:nvPr/>
          </p:nvCxnSpPr>
          <p:spPr>
            <a:xfrm flipV="1">
              <a:off x="8064434" y="1417426"/>
              <a:ext cx="218810" cy="247723"/>
            </a:xfrm>
            <a:prstGeom prst="line">
              <a:avLst/>
            </a:prstGeom>
            <a:ln w="19050">
              <a:solidFill>
                <a:schemeClr val="accent1">
                  <a:alpha val="96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V="1">
              <a:off x="8283242" y="1417424"/>
              <a:ext cx="611527" cy="2"/>
            </a:xfrm>
            <a:prstGeom prst="line">
              <a:avLst/>
            </a:prstGeom>
            <a:ln w="19050">
              <a:solidFill>
                <a:schemeClr val="accent1">
                  <a:alpha val="96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文本框 21"/>
          <p:cNvSpPr txBox="1"/>
          <p:nvPr/>
        </p:nvSpPr>
        <p:spPr>
          <a:xfrm>
            <a:off x="8712500" y="1613321"/>
            <a:ext cx="278130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地图是展示中经常出现的元素，具有很好的表达效果。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565067" y="3075795"/>
            <a:ext cx="2147432" cy="252353"/>
            <a:chOff x="6565067" y="3075795"/>
            <a:chExt cx="2001916" cy="252353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6565067" y="3075795"/>
              <a:ext cx="1070021" cy="25235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7638294" y="3077822"/>
              <a:ext cx="928689" cy="7938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8712500" y="2893171"/>
            <a:ext cx="12715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河北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712500" y="3289721"/>
            <a:ext cx="278130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无论是文献调研还是人文实践，都可以通过地图呈现。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712500" y="4507597"/>
            <a:ext cx="8653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江西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8712500" y="4908971"/>
            <a:ext cx="2781300" cy="7463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这里的地图元素是图形元素，也就是说你可以随意编辑。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964569" y="1089771"/>
            <a:ext cx="6126163" cy="5065713"/>
            <a:chOff x="1964569" y="1089771"/>
            <a:chExt cx="6126163" cy="5065713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4536319" y="1154859"/>
              <a:ext cx="2682875" cy="2287588"/>
            </a:xfrm>
            <a:custGeom>
              <a:avLst/>
              <a:gdLst>
                <a:gd name="T0" fmla="*/ 673 w 714"/>
                <a:gd name="T1" fmla="*/ 51 h 609"/>
                <a:gd name="T2" fmla="*/ 632 w 714"/>
                <a:gd name="T3" fmla="*/ 59 h 609"/>
                <a:gd name="T4" fmla="*/ 609 w 714"/>
                <a:gd name="T5" fmla="*/ 28 h 609"/>
                <a:gd name="T6" fmla="*/ 584 w 714"/>
                <a:gd name="T7" fmla="*/ 30 h 609"/>
                <a:gd name="T8" fmla="*/ 564 w 714"/>
                <a:gd name="T9" fmla="*/ 11 h 609"/>
                <a:gd name="T10" fmla="*/ 570 w 714"/>
                <a:gd name="T11" fmla="*/ 22 h 609"/>
                <a:gd name="T12" fmla="*/ 575 w 714"/>
                <a:gd name="T13" fmla="*/ 42 h 609"/>
                <a:gd name="T14" fmla="*/ 553 w 714"/>
                <a:gd name="T15" fmla="*/ 122 h 609"/>
                <a:gd name="T16" fmla="*/ 491 w 714"/>
                <a:gd name="T17" fmla="*/ 157 h 609"/>
                <a:gd name="T18" fmla="*/ 522 w 714"/>
                <a:gd name="T19" fmla="*/ 214 h 609"/>
                <a:gd name="T20" fmla="*/ 568 w 714"/>
                <a:gd name="T21" fmla="*/ 214 h 609"/>
                <a:gd name="T22" fmla="*/ 509 w 714"/>
                <a:gd name="T23" fmla="*/ 270 h 609"/>
                <a:gd name="T24" fmla="*/ 455 w 714"/>
                <a:gd name="T25" fmla="*/ 332 h 609"/>
                <a:gd name="T26" fmla="*/ 393 w 714"/>
                <a:gd name="T27" fmla="*/ 364 h 609"/>
                <a:gd name="T28" fmla="*/ 353 w 714"/>
                <a:gd name="T29" fmla="*/ 422 h 609"/>
                <a:gd name="T30" fmla="*/ 215 w 714"/>
                <a:gd name="T31" fmla="*/ 465 h 609"/>
                <a:gd name="T32" fmla="*/ 101 w 714"/>
                <a:gd name="T33" fmla="*/ 427 h 609"/>
                <a:gd name="T34" fmla="*/ 1 w 714"/>
                <a:gd name="T35" fmla="*/ 422 h 609"/>
                <a:gd name="T36" fmla="*/ 12 w 714"/>
                <a:gd name="T37" fmla="*/ 454 h 609"/>
                <a:gd name="T38" fmla="*/ 23 w 714"/>
                <a:gd name="T39" fmla="*/ 494 h 609"/>
                <a:gd name="T40" fmla="*/ 69 w 714"/>
                <a:gd name="T41" fmla="*/ 483 h 609"/>
                <a:gd name="T42" fmla="*/ 69 w 714"/>
                <a:gd name="T43" fmla="*/ 522 h 609"/>
                <a:gd name="T44" fmla="*/ 95 w 714"/>
                <a:gd name="T45" fmla="*/ 541 h 609"/>
                <a:gd name="T46" fmla="*/ 109 w 714"/>
                <a:gd name="T47" fmla="*/ 559 h 609"/>
                <a:gd name="T48" fmla="*/ 121 w 714"/>
                <a:gd name="T49" fmla="*/ 556 h 609"/>
                <a:gd name="T50" fmla="*/ 180 w 714"/>
                <a:gd name="T51" fmla="*/ 535 h 609"/>
                <a:gd name="T52" fmla="*/ 191 w 714"/>
                <a:gd name="T53" fmla="*/ 562 h 609"/>
                <a:gd name="T54" fmla="*/ 167 w 714"/>
                <a:gd name="T55" fmla="*/ 581 h 609"/>
                <a:gd name="T56" fmla="*/ 209 w 714"/>
                <a:gd name="T57" fmla="*/ 605 h 609"/>
                <a:gd name="T58" fmla="*/ 237 w 714"/>
                <a:gd name="T59" fmla="*/ 553 h 609"/>
                <a:gd name="T60" fmla="*/ 261 w 714"/>
                <a:gd name="T61" fmla="*/ 546 h 609"/>
                <a:gd name="T62" fmla="*/ 270 w 714"/>
                <a:gd name="T63" fmla="*/ 590 h 609"/>
                <a:gd name="T64" fmla="*/ 307 w 714"/>
                <a:gd name="T65" fmla="*/ 608 h 609"/>
                <a:gd name="T66" fmla="*/ 333 w 714"/>
                <a:gd name="T67" fmla="*/ 564 h 609"/>
                <a:gd name="T68" fmla="*/ 367 w 714"/>
                <a:gd name="T69" fmla="*/ 538 h 609"/>
                <a:gd name="T70" fmla="*/ 377 w 714"/>
                <a:gd name="T71" fmla="*/ 533 h 609"/>
                <a:gd name="T72" fmla="*/ 403 w 714"/>
                <a:gd name="T73" fmla="*/ 526 h 609"/>
                <a:gd name="T74" fmla="*/ 425 w 714"/>
                <a:gd name="T75" fmla="*/ 503 h 609"/>
                <a:gd name="T76" fmla="*/ 457 w 714"/>
                <a:gd name="T77" fmla="*/ 492 h 609"/>
                <a:gd name="T78" fmla="*/ 456 w 714"/>
                <a:gd name="T79" fmla="*/ 462 h 609"/>
                <a:gd name="T80" fmla="*/ 479 w 714"/>
                <a:gd name="T81" fmla="*/ 420 h 609"/>
                <a:gd name="T82" fmla="*/ 494 w 714"/>
                <a:gd name="T83" fmla="*/ 448 h 609"/>
                <a:gd name="T84" fmla="*/ 506 w 714"/>
                <a:gd name="T85" fmla="*/ 432 h 609"/>
                <a:gd name="T86" fmla="*/ 537 w 714"/>
                <a:gd name="T87" fmla="*/ 403 h 609"/>
                <a:gd name="T88" fmla="*/ 562 w 714"/>
                <a:gd name="T89" fmla="*/ 398 h 609"/>
                <a:gd name="T90" fmla="*/ 572 w 714"/>
                <a:gd name="T91" fmla="*/ 417 h 609"/>
                <a:gd name="T92" fmla="*/ 601 w 714"/>
                <a:gd name="T93" fmla="*/ 444 h 609"/>
                <a:gd name="T94" fmla="*/ 613 w 714"/>
                <a:gd name="T95" fmla="*/ 436 h 609"/>
                <a:gd name="T96" fmla="*/ 633 w 714"/>
                <a:gd name="T97" fmla="*/ 416 h 609"/>
                <a:gd name="T98" fmla="*/ 677 w 714"/>
                <a:gd name="T99" fmla="*/ 385 h 609"/>
                <a:gd name="T100" fmla="*/ 712 w 714"/>
                <a:gd name="T101" fmla="*/ 354 h 609"/>
                <a:gd name="T102" fmla="*/ 699 w 714"/>
                <a:gd name="T103" fmla="*/ 324 h 609"/>
                <a:gd name="T104" fmla="*/ 674 w 714"/>
                <a:gd name="T105" fmla="*/ 322 h 609"/>
                <a:gd name="T106" fmla="*/ 657 w 714"/>
                <a:gd name="T107" fmla="*/ 295 h 609"/>
                <a:gd name="T108" fmla="*/ 637 w 714"/>
                <a:gd name="T109" fmla="*/ 263 h 609"/>
                <a:gd name="T110" fmla="*/ 652 w 714"/>
                <a:gd name="T111" fmla="*/ 254 h 609"/>
                <a:gd name="T112" fmla="*/ 662 w 714"/>
                <a:gd name="T113" fmla="*/ 226 h 609"/>
                <a:gd name="T114" fmla="*/ 657 w 714"/>
                <a:gd name="T115" fmla="*/ 190 h 609"/>
                <a:gd name="T116" fmla="*/ 672 w 714"/>
                <a:gd name="T117" fmla="*/ 168 h 609"/>
                <a:gd name="T118" fmla="*/ 691 w 714"/>
                <a:gd name="T119" fmla="*/ 163 h 609"/>
                <a:gd name="T120" fmla="*/ 699 w 714"/>
                <a:gd name="T121" fmla="*/ 125 h 609"/>
                <a:gd name="T122" fmla="*/ 701 w 714"/>
                <a:gd name="T123" fmla="*/ 84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4" h="609">
                  <a:moveTo>
                    <a:pt x="699" y="64"/>
                  </a:moveTo>
                  <a:cubicBezTo>
                    <a:pt x="697" y="56"/>
                    <a:pt x="697" y="56"/>
                    <a:pt x="697" y="56"/>
                  </a:cubicBezTo>
                  <a:cubicBezTo>
                    <a:pt x="689" y="43"/>
                    <a:pt x="689" y="43"/>
                    <a:pt x="689" y="43"/>
                  </a:cubicBezTo>
                  <a:cubicBezTo>
                    <a:pt x="683" y="40"/>
                    <a:pt x="683" y="40"/>
                    <a:pt x="683" y="40"/>
                  </a:cubicBezTo>
                  <a:cubicBezTo>
                    <a:pt x="677" y="43"/>
                    <a:pt x="677" y="43"/>
                    <a:pt x="677" y="43"/>
                  </a:cubicBezTo>
                  <a:cubicBezTo>
                    <a:pt x="674" y="50"/>
                    <a:pt x="674" y="50"/>
                    <a:pt x="674" y="50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3" y="51"/>
                    <a:pt x="673" y="51"/>
                    <a:pt x="673" y="51"/>
                  </a:cubicBezTo>
                  <a:cubicBezTo>
                    <a:pt x="672" y="51"/>
                    <a:pt x="672" y="51"/>
                    <a:pt x="672" y="51"/>
                  </a:cubicBezTo>
                  <a:cubicBezTo>
                    <a:pt x="661" y="53"/>
                    <a:pt x="661" y="53"/>
                    <a:pt x="661" y="53"/>
                  </a:cubicBezTo>
                  <a:cubicBezTo>
                    <a:pt x="660" y="54"/>
                    <a:pt x="659" y="54"/>
                    <a:pt x="658" y="56"/>
                  </a:cubicBezTo>
                  <a:cubicBezTo>
                    <a:pt x="655" y="58"/>
                    <a:pt x="655" y="58"/>
                    <a:pt x="655" y="58"/>
                  </a:cubicBezTo>
                  <a:cubicBezTo>
                    <a:pt x="649" y="63"/>
                    <a:pt x="649" y="63"/>
                    <a:pt x="649" y="63"/>
                  </a:cubicBezTo>
                  <a:cubicBezTo>
                    <a:pt x="648" y="64"/>
                    <a:pt x="648" y="64"/>
                    <a:pt x="648" y="64"/>
                  </a:cubicBezTo>
                  <a:cubicBezTo>
                    <a:pt x="643" y="65"/>
                    <a:pt x="643" y="65"/>
                    <a:pt x="643" y="65"/>
                  </a:cubicBezTo>
                  <a:cubicBezTo>
                    <a:pt x="640" y="64"/>
                    <a:pt x="637" y="62"/>
                    <a:pt x="632" y="59"/>
                  </a:cubicBezTo>
                  <a:cubicBezTo>
                    <a:pt x="631" y="58"/>
                    <a:pt x="631" y="58"/>
                    <a:pt x="631" y="58"/>
                  </a:cubicBezTo>
                  <a:cubicBezTo>
                    <a:pt x="623" y="50"/>
                    <a:pt x="619" y="45"/>
                    <a:pt x="619" y="42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1"/>
                    <a:pt x="619" y="31"/>
                    <a:pt x="619" y="31"/>
                  </a:cubicBezTo>
                  <a:cubicBezTo>
                    <a:pt x="619" y="30"/>
                    <a:pt x="619" y="30"/>
                    <a:pt x="619" y="30"/>
                  </a:cubicBezTo>
                  <a:cubicBezTo>
                    <a:pt x="621" y="28"/>
                    <a:pt x="621" y="28"/>
                    <a:pt x="621" y="28"/>
                  </a:cubicBezTo>
                  <a:cubicBezTo>
                    <a:pt x="609" y="24"/>
                    <a:pt x="609" y="24"/>
                    <a:pt x="609" y="24"/>
                  </a:cubicBezTo>
                  <a:cubicBezTo>
                    <a:pt x="609" y="28"/>
                    <a:pt x="609" y="28"/>
                    <a:pt x="609" y="28"/>
                  </a:cubicBezTo>
                  <a:cubicBezTo>
                    <a:pt x="609" y="30"/>
                    <a:pt x="607" y="31"/>
                    <a:pt x="605" y="32"/>
                  </a:cubicBezTo>
                  <a:cubicBezTo>
                    <a:pt x="601" y="34"/>
                    <a:pt x="601" y="34"/>
                    <a:pt x="601" y="34"/>
                  </a:cubicBezTo>
                  <a:cubicBezTo>
                    <a:pt x="600" y="34"/>
                    <a:pt x="600" y="34"/>
                    <a:pt x="600" y="34"/>
                  </a:cubicBezTo>
                  <a:cubicBezTo>
                    <a:pt x="600" y="33"/>
                    <a:pt x="600" y="33"/>
                    <a:pt x="600" y="33"/>
                  </a:cubicBezTo>
                  <a:cubicBezTo>
                    <a:pt x="594" y="32"/>
                    <a:pt x="594" y="32"/>
                    <a:pt x="594" y="32"/>
                  </a:cubicBezTo>
                  <a:cubicBezTo>
                    <a:pt x="595" y="36"/>
                    <a:pt x="595" y="36"/>
                    <a:pt x="595" y="36"/>
                  </a:cubicBezTo>
                  <a:cubicBezTo>
                    <a:pt x="585" y="30"/>
                    <a:pt x="585" y="30"/>
                    <a:pt x="585" y="30"/>
                  </a:cubicBezTo>
                  <a:cubicBezTo>
                    <a:pt x="584" y="30"/>
                    <a:pt x="584" y="30"/>
                    <a:pt x="584" y="30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4" y="29"/>
                    <a:pt x="584" y="29"/>
                    <a:pt x="584" y="29"/>
                  </a:cubicBezTo>
                  <a:cubicBezTo>
                    <a:pt x="582" y="25"/>
                    <a:pt x="581" y="20"/>
                    <a:pt x="581" y="16"/>
                  </a:cubicBezTo>
                  <a:cubicBezTo>
                    <a:pt x="581" y="12"/>
                    <a:pt x="582" y="9"/>
                    <a:pt x="583" y="8"/>
                  </a:cubicBezTo>
                  <a:cubicBezTo>
                    <a:pt x="586" y="3"/>
                    <a:pt x="586" y="3"/>
                    <a:pt x="586" y="3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575" y="1"/>
                    <a:pt x="575" y="1"/>
                    <a:pt x="575" y="1"/>
                  </a:cubicBezTo>
                  <a:cubicBezTo>
                    <a:pt x="569" y="2"/>
                    <a:pt x="566" y="5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64" y="11"/>
                    <a:pt x="564" y="11"/>
                    <a:pt x="564" y="11"/>
                  </a:cubicBezTo>
                  <a:cubicBezTo>
                    <a:pt x="558" y="20"/>
                    <a:pt x="558" y="20"/>
                    <a:pt x="558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4" y="20"/>
                    <a:pt x="564" y="20"/>
                    <a:pt x="564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65" y="20"/>
                    <a:pt x="565" y="20"/>
                    <a:pt x="565" y="20"/>
                  </a:cubicBezTo>
                  <a:cubicBezTo>
                    <a:pt x="570" y="22"/>
                    <a:pt x="570" y="22"/>
                    <a:pt x="570" y="22"/>
                  </a:cubicBezTo>
                  <a:cubicBezTo>
                    <a:pt x="571" y="22"/>
                    <a:pt x="571" y="22"/>
                    <a:pt x="571" y="22"/>
                  </a:cubicBezTo>
                  <a:cubicBezTo>
                    <a:pt x="571" y="23"/>
                    <a:pt x="571" y="23"/>
                    <a:pt x="571" y="23"/>
                  </a:cubicBezTo>
                  <a:cubicBezTo>
                    <a:pt x="571" y="24"/>
                    <a:pt x="571" y="24"/>
                    <a:pt x="571" y="24"/>
                  </a:cubicBezTo>
                  <a:cubicBezTo>
                    <a:pt x="572" y="32"/>
                    <a:pt x="572" y="32"/>
                    <a:pt x="572" y="32"/>
                  </a:cubicBezTo>
                  <a:cubicBezTo>
                    <a:pt x="575" y="40"/>
                    <a:pt x="575" y="40"/>
                    <a:pt x="575" y="40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1"/>
                    <a:pt x="575" y="41"/>
                    <a:pt x="575" y="41"/>
                  </a:cubicBezTo>
                  <a:cubicBezTo>
                    <a:pt x="575" y="42"/>
                    <a:pt x="575" y="42"/>
                    <a:pt x="575" y="42"/>
                  </a:cubicBezTo>
                  <a:cubicBezTo>
                    <a:pt x="561" y="68"/>
                    <a:pt x="561" y="68"/>
                    <a:pt x="561" y="68"/>
                  </a:cubicBezTo>
                  <a:cubicBezTo>
                    <a:pt x="559" y="71"/>
                    <a:pt x="558" y="81"/>
                    <a:pt x="557" y="95"/>
                  </a:cubicBezTo>
                  <a:cubicBezTo>
                    <a:pt x="557" y="96"/>
                    <a:pt x="557" y="96"/>
                    <a:pt x="557" y="96"/>
                  </a:cubicBezTo>
                  <a:cubicBezTo>
                    <a:pt x="552" y="106"/>
                    <a:pt x="552" y="106"/>
                    <a:pt x="552" y="106"/>
                  </a:cubicBezTo>
                  <a:cubicBezTo>
                    <a:pt x="555" y="110"/>
                    <a:pt x="555" y="110"/>
                    <a:pt x="555" y="110"/>
                  </a:cubicBezTo>
                  <a:cubicBezTo>
                    <a:pt x="555" y="111"/>
                    <a:pt x="555" y="111"/>
                    <a:pt x="555" y="111"/>
                  </a:cubicBezTo>
                  <a:cubicBezTo>
                    <a:pt x="556" y="117"/>
                    <a:pt x="555" y="121"/>
                    <a:pt x="554" y="122"/>
                  </a:cubicBezTo>
                  <a:cubicBezTo>
                    <a:pt x="553" y="122"/>
                    <a:pt x="553" y="122"/>
                    <a:pt x="553" y="122"/>
                  </a:cubicBezTo>
                  <a:cubicBezTo>
                    <a:pt x="550" y="124"/>
                    <a:pt x="541" y="133"/>
                    <a:pt x="526" y="151"/>
                  </a:cubicBezTo>
                  <a:cubicBezTo>
                    <a:pt x="525" y="152"/>
                    <a:pt x="525" y="152"/>
                    <a:pt x="525" y="152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17" y="148"/>
                    <a:pt x="513" y="144"/>
                    <a:pt x="510" y="141"/>
                  </a:cubicBezTo>
                  <a:cubicBezTo>
                    <a:pt x="507" y="140"/>
                    <a:pt x="501" y="138"/>
                    <a:pt x="491" y="138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91" y="157"/>
                    <a:pt x="491" y="157"/>
                    <a:pt x="491" y="157"/>
                  </a:cubicBezTo>
                  <a:cubicBezTo>
                    <a:pt x="483" y="192"/>
                    <a:pt x="483" y="192"/>
                    <a:pt x="483" y="192"/>
                  </a:cubicBezTo>
                  <a:cubicBezTo>
                    <a:pt x="482" y="196"/>
                    <a:pt x="481" y="204"/>
                    <a:pt x="481" y="216"/>
                  </a:cubicBezTo>
                  <a:cubicBezTo>
                    <a:pt x="484" y="220"/>
                    <a:pt x="484" y="220"/>
                    <a:pt x="484" y="220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5"/>
                    <a:pt x="487" y="215"/>
                    <a:pt x="487" y="215"/>
                  </a:cubicBezTo>
                  <a:cubicBezTo>
                    <a:pt x="487" y="214"/>
                    <a:pt x="487" y="214"/>
                    <a:pt x="487" y="214"/>
                  </a:cubicBezTo>
                  <a:cubicBezTo>
                    <a:pt x="497" y="210"/>
                    <a:pt x="497" y="210"/>
                    <a:pt x="497" y="210"/>
                  </a:cubicBezTo>
                  <a:cubicBezTo>
                    <a:pt x="522" y="214"/>
                    <a:pt x="522" y="214"/>
                    <a:pt x="522" y="214"/>
                  </a:cubicBezTo>
                  <a:cubicBezTo>
                    <a:pt x="525" y="210"/>
                    <a:pt x="525" y="210"/>
                    <a:pt x="525" y="210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29" y="204"/>
                    <a:pt x="529" y="204"/>
                    <a:pt x="529" y="204"/>
                  </a:cubicBezTo>
                  <a:cubicBezTo>
                    <a:pt x="530" y="203"/>
                    <a:pt x="530" y="203"/>
                    <a:pt x="530" y="203"/>
                  </a:cubicBezTo>
                  <a:cubicBezTo>
                    <a:pt x="540" y="201"/>
                    <a:pt x="540" y="201"/>
                    <a:pt x="540" y="201"/>
                  </a:cubicBezTo>
                  <a:cubicBezTo>
                    <a:pt x="553" y="200"/>
                    <a:pt x="553" y="200"/>
                    <a:pt x="553" y="200"/>
                  </a:cubicBezTo>
                  <a:cubicBezTo>
                    <a:pt x="557" y="201"/>
                    <a:pt x="562" y="206"/>
                    <a:pt x="568" y="214"/>
                  </a:cubicBezTo>
                  <a:cubicBezTo>
                    <a:pt x="584" y="222"/>
                    <a:pt x="593" y="230"/>
                    <a:pt x="595" y="236"/>
                  </a:cubicBezTo>
                  <a:cubicBezTo>
                    <a:pt x="596" y="239"/>
                    <a:pt x="596" y="242"/>
                    <a:pt x="595" y="244"/>
                  </a:cubicBezTo>
                  <a:cubicBezTo>
                    <a:pt x="593" y="247"/>
                    <a:pt x="591" y="249"/>
                    <a:pt x="587" y="249"/>
                  </a:cubicBezTo>
                  <a:cubicBezTo>
                    <a:pt x="586" y="249"/>
                    <a:pt x="586" y="249"/>
                    <a:pt x="586" y="249"/>
                  </a:cubicBezTo>
                  <a:cubicBezTo>
                    <a:pt x="567" y="248"/>
                    <a:pt x="555" y="248"/>
                    <a:pt x="551" y="250"/>
                  </a:cubicBezTo>
                  <a:cubicBezTo>
                    <a:pt x="542" y="256"/>
                    <a:pt x="542" y="256"/>
                    <a:pt x="542" y="256"/>
                  </a:cubicBezTo>
                  <a:cubicBezTo>
                    <a:pt x="530" y="265"/>
                    <a:pt x="522" y="269"/>
                    <a:pt x="517" y="269"/>
                  </a:cubicBezTo>
                  <a:cubicBezTo>
                    <a:pt x="509" y="270"/>
                    <a:pt x="509" y="270"/>
                    <a:pt x="509" y="270"/>
                  </a:cubicBezTo>
                  <a:cubicBezTo>
                    <a:pt x="505" y="290"/>
                    <a:pt x="505" y="290"/>
                    <a:pt x="505" y="290"/>
                  </a:cubicBezTo>
                  <a:cubicBezTo>
                    <a:pt x="503" y="296"/>
                    <a:pt x="501" y="300"/>
                    <a:pt x="498" y="303"/>
                  </a:cubicBezTo>
                  <a:cubicBezTo>
                    <a:pt x="495" y="306"/>
                    <a:pt x="490" y="308"/>
                    <a:pt x="483" y="310"/>
                  </a:cubicBezTo>
                  <a:cubicBezTo>
                    <a:pt x="476" y="311"/>
                    <a:pt x="469" y="314"/>
                    <a:pt x="463" y="317"/>
                  </a:cubicBezTo>
                  <a:cubicBezTo>
                    <a:pt x="457" y="332"/>
                    <a:pt x="457" y="332"/>
                    <a:pt x="457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6" y="332"/>
                    <a:pt x="456" y="332"/>
                    <a:pt x="456" y="332"/>
                  </a:cubicBezTo>
                  <a:cubicBezTo>
                    <a:pt x="455" y="332"/>
                    <a:pt x="455" y="332"/>
                    <a:pt x="455" y="332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6" y="340"/>
                    <a:pt x="436" y="340"/>
                    <a:pt x="436" y="340"/>
                  </a:cubicBezTo>
                  <a:cubicBezTo>
                    <a:pt x="427" y="338"/>
                    <a:pt x="427" y="338"/>
                    <a:pt x="427" y="338"/>
                  </a:cubicBezTo>
                  <a:cubicBezTo>
                    <a:pt x="419" y="336"/>
                    <a:pt x="414" y="334"/>
                    <a:pt x="410" y="332"/>
                  </a:cubicBezTo>
                  <a:cubicBezTo>
                    <a:pt x="405" y="330"/>
                    <a:pt x="400" y="329"/>
                    <a:pt x="395" y="331"/>
                  </a:cubicBezTo>
                  <a:cubicBezTo>
                    <a:pt x="390" y="338"/>
                    <a:pt x="387" y="346"/>
                    <a:pt x="388" y="355"/>
                  </a:cubicBezTo>
                  <a:cubicBezTo>
                    <a:pt x="388" y="360"/>
                    <a:pt x="389" y="363"/>
                    <a:pt x="391" y="364"/>
                  </a:cubicBezTo>
                  <a:cubicBezTo>
                    <a:pt x="393" y="364"/>
                    <a:pt x="393" y="364"/>
                    <a:pt x="393" y="364"/>
                  </a:cubicBezTo>
                  <a:cubicBezTo>
                    <a:pt x="397" y="362"/>
                    <a:pt x="397" y="362"/>
                    <a:pt x="397" y="362"/>
                  </a:cubicBezTo>
                  <a:cubicBezTo>
                    <a:pt x="397" y="374"/>
                    <a:pt x="397" y="374"/>
                    <a:pt x="397" y="374"/>
                  </a:cubicBezTo>
                  <a:cubicBezTo>
                    <a:pt x="397" y="379"/>
                    <a:pt x="396" y="382"/>
                    <a:pt x="393" y="384"/>
                  </a:cubicBezTo>
                  <a:cubicBezTo>
                    <a:pt x="391" y="386"/>
                    <a:pt x="387" y="388"/>
                    <a:pt x="382" y="389"/>
                  </a:cubicBezTo>
                  <a:cubicBezTo>
                    <a:pt x="379" y="390"/>
                    <a:pt x="379" y="390"/>
                    <a:pt x="379" y="390"/>
                  </a:cubicBezTo>
                  <a:cubicBezTo>
                    <a:pt x="375" y="392"/>
                    <a:pt x="366" y="402"/>
                    <a:pt x="354" y="422"/>
                  </a:cubicBezTo>
                  <a:cubicBezTo>
                    <a:pt x="354" y="422"/>
                    <a:pt x="354" y="422"/>
                    <a:pt x="354" y="422"/>
                  </a:cubicBezTo>
                  <a:cubicBezTo>
                    <a:pt x="353" y="422"/>
                    <a:pt x="353" y="422"/>
                    <a:pt x="353" y="422"/>
                  </a:cubicBezTo>
                  <a:cubicBezTo>
                    <a:pt x="341" y="430"/>
                    <a:pt x="341" y="430"/>
                    <a:pt x="341" y="430"/>
                  </a:cubicBezTo>
                  <a:cubicBezTo>
                    <a:pt x="343" y="430"/>
                    <a:pt x="345" y="430"/>
                    <a:pt x="344" y="432"/>
                  </a:cubicBezTo>
                  <a:cubicBezTo>
                    <a:pt x="344" y="434"/>
                    <a:pt x="343" y="434"/>
                    <a:pt x="339" y="434"/>
                  </a:cubicBezTo>
                  <a:cubicBezTo>
                    <a:pt x="305" y="434"/>
                    <a:pt x="305" y="434"/>
                    <a:pt x="305" y="434"/>
                  </a:cubicBezTo>
                  <a:cubicBezTo>
                    <a:pt x="267" y="432"/>
                    <a:pt x="238" y="443"/>
                    <a:pt x="217" y="464"/>
                  </a:cubicBezTo>
                  <a:cubicBezTo>
                    <a:pt x="216" y="465"/>
                    <a:pt x="216" y="465"/>
                    <a:pt x="216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15" y="465"/>
                    <a:pt x="215" y="465"/>
                    <a:pt x="215" y="465"/>
                  </a:cubicBezTo>
                  <a:cubicBezTo>
                    <a:pt x="201" y="467"/>
                    <a:pt x="201" y="467"/>
                    <a:pt x="201" y="467"/>
                  </a:cubicBezTo>
                  <a:cubicBezTo>
                    <a:pt x="200" y="467"/>
                    <a:pt x="200" y="467"/>
                    <a:pt x="200" y="467"/>
                  </a:cubicBezTo>
                  <a:cubicBezTo>
                    <a:pt x="199" y="467"/>
                    <a:pt x="199" y="467"/>
                    <a:pt x="199" y="467"/>
                  </a:cubicBezTo>
                  <a:cubicBezTo>
                    <a:pt x="195" y="458"/>
                    <a:pt x="195" y="458"/>
                    <a:pt x="195" y="458"/>
                  </a:cubicBezTo>
                  <a:cubicBezTo>
                    <a:pt x="181" y="461"/>
                    <a:pt x="181" y="461"/>
                    <a:pt x="181" y="461"/>
                  </a:cubicBezTo>
                  <a:cubicBezTo>
                    <a:pt x="173" y="462"/>
                    <a:pt x="163" y="460"/>
                    <a:pt x="152" y="454"/>
                  </a:cubicBezTo>
                  <a:cubicBezTo>
                    <a:pt x="142" y="450"/>
                    <a:pt x="133" y="444"/>
                    <a:pt x="123" y="436"/>
                  </a:cubicBezTo>
                  <a:cubicBezTo>
                    <a:pt x="117" y="432"/>
                    <a:pt x="110" y="428"/>
                    <a:pt x="101" y="427"/>
                  </a:cubicBezTo>
                  <a:cubicBezTo>
                    <a:pt x="88" y="426"/>
                    <a:pt x="88" y="426"/>
                    <a:pt x="88" y="426"/>
                  </a:cubicBezTo>
                  <a:cubicBezTo>
                    <a:pt x="74" y="428"/>
                    <a:pt x="74" y="428"/>
                    <a:pt x="74" y="428"/>
                  </a:cubicBezTo>
                  <a:cubicBezTo>
                    <a:pt x="63" y="429"/>
                    <a:pt x="53" y="429"/>
                    <a:pt x="43" y="428"/>
                  </a:cubicBezTo>
                  <a:cubicBezTo>
                    <a:pt x="32" y="428"/>
                    <a:pt x="18" y="424"/>
                    <a:pt x="1" y="419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0" y="422"/>
                    <a:pt x="0" y="422"/>
                    <a:pt x="0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2"/>
                    <a:pt x="1" y="422"/>
                    <a:pt x="1" y="422"/>
                  </a:cubicBezTo>
                  <a:cubicBezTo>
                    <a:pt x="1" y="426"/>
                    <a:pt x="1" y="426"/>
                    <a:pt x="1" y="426"/>
                  </a:cubicBezTo>
                  <a:cubicBezTo>
                    <a:pt x="5" y="434"/>
                    <a:pt x="5" y="434"/>
                    <a:pt x="5" y="434"/>
                  </a:cubicBezTo>
                  <a:cubicBezTo>
                    <a:pt x="13" y="444"/>
                    <a:pt x="13" y="444"/>
                    <a:pt x="13" y="444"/>
                  </a:cubicBezTo>
                  <a:cubicBezTo>
                    <a:pt x="14" y="446"/>
                    <a:pt x="14" y="446"/>
                    <a:pt x="14" y="446"/>
                  </a:cubicBezTo>
                  <a:cubicBezTo>
                    <a:pt x="12" y="453"/>
                    <a:pt x="12" y="453"/>
                    <a:pt x="12" y="453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12" y="454"/>
                    <a:pt x="12" y="454"/>
                    <a:pt x="12" y="454"/>
                  </a:cubicBezTo>
                  <a:cubicBezTo>
                    <a:pt x="7" y="460"/>
                    <a:pt x="7" y="460"/>
                    <a:pt x="7" y="460"/>
                  </a:cubicBezTo>
                  <a:cubicBezTo>
                    <a:pt x="12" y="465"/>
                    <a:pt x="12" y="465"/>
                    <a:pt x="12" y="465"/>
                  </a:cubicBezTo>
                  <a:cubicBezTo>
                    <a:pt x="14" y="467"/>
                    <a:pt x="15" y="469"/>
                    <a:pt x="15" y="470"/>
                  </a:cubicBezTo>
                  <a:cubicBezTo>
                    <a:pt x="17" y="478"/>
                    <a:pt x="17" y="478"/>
                    <a:pt x="17" y="478"/>
                  </a:cubicBezTo>
                  <a:cubicBezTo>
                    <a:pt x="23" y="484"/>
                    <a:pt x="23" y="484"/>
                    <a:pt x="23" y="484"/>
                  </a:cubicBezTo>
                  <a:cubicBezTo>
                    <a:pt x="23" y="485"/>
                    <a:pt x="23" y="485"/>
                    <a:pt x="23" y="485"/>
                  </a:cubicBezTo>
                  <a:cubicBezTo>
                    <a:pt x="23" y="490"/>
                    <a:pt x="23" y="490"/>
                    <a:pt x="23" y="490"/>
                  </a:cubicBezTo>
                  <a:cubicBezTo>
                    <a:pt x="23" y="494"/>
                    <a:pt x="23" y="494"/>
                    <a:pt x="23" y="494"/>
                  </a:cubicBezTo>
                  <a:cubicBezTo>
                    <a:pt x="27" y="497"/>
                    <a:pt x="27" y="497"/>
                    <a:pt x="27" y="497"/>
                  </a:cubicBezTo>
                  <a:cubicBezTo>
                    <a:pt x="29" y="496"/>
                    <a:pt x="29" y="496"/>
                    <a:pt x="29" y="496"/>
                  </a:cubicBezTo>
                  <a:cubicBezTo>
                    <a:pt x="30" y="495"/>
                    <a:pt x="30" y="495"/>
                    <a:pt x="30" y="495"/>
                  </a:cubicBezTo>
                  <a:cubicBezTo>
                    <a:pt x="31" y="492"/>
                    <a:pt x="33" y="490"/>
                    <a:pt x="36" y="490"/>
                  </a:cubicBezTo>
                  <a:cubicBezTo>
                    <a:pt x="39" y="488"/>
                    <a:pt x="39" y="488"/>
                    <a:pt x="39" y="488"/>
                  </a:cubicBezTo>
                  <a:cubicBezTo>
                    <a:pt x="60" y="486"/>
                    <a:pt x="60" y="486"/>
                    <a:pt x="60" y="486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69" y="483"/>
                    <a:pt x="69" y="483"/>
                    <a:pt x="69" y="483"/>
                  </a:cubicBezTo>
                  <a:cubicBezTo>
                    <a:pt x="71" y="482"/>
                    <a:pt x="71" y="482"/>
                    <a:pt x="71" y="48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5" y="492"/>
                    <a:pt x="75" y="492"/>
                    <a:pt x="75" y="492"/>
                  </a:cubicBezTo>
                  <a:cubicBezTo>
                    <a:pt x="76" y="494"/>
                    <a:pt x="75" y="496"/>
                    <a:pt x="74" y="498"/>
                  </a:cubicBezTo>
                  <a:cubicBezTo>
                    <a:pt x="63" y="514"/>
                    <a:pt x="63" y="514"/>
                    <a:pt x="63" y="514"/>
                  </a:cubicBezTo>
                  <a:cubicBezTo>
                    <a:pt x="63" y="517"/>
                    <a:pt x="63" y="517"/>
                    <a:pt x="63" y="517"/>
                  </a:cubicBezTo>
                  <a:cubicBezTo>
                    <a:pt x="69" y="522"/>
                    <a:pt x="69" y="522"/>
                    <a:pt x="69" y="522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4" y="526"/>
                    <a:pt x="74" y="526"/>
                    <a:pt x="74" y="526"/>
                  </a:cubicBezTo>
                  <a:cubicBezTo>
                    <a:pt x="77" y="529"/>
                    <a:pt x="79" y="531"/>
                    <a:pt x="81" y="532"/>
                  </a:cubicBezTo>
                  <a:cubicBezTo>
                    <a:pt x="84" y="532"/>
                    <a:pt x="87" y="535"/>
                    <a:pt x="89" y="538"/>
                  </a:cubicBezTo>
                  <a:cubicBezTo>
                    <a:pt x="89" y="539"/>
                    <a:pt x="89" y="539"/>
                    <a:pt x="89" y="539"/>
                  </a:cubicBezTo>
                  <a:cubicBezTo>
                    <a:pt x="93" y="541"/>
                    <a:pt x="93" y="541"/>
                    <a:pt x="93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5" y="541"/>
                    <a:pt x="95" y="541"/>
                    <a:pt x="95" y="541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6" y="546"/>
                    <a:pt x="96" y="546"/>
                    <a:pt x="96" y="546"/>
                  </a:cubicBezTo>
                  <a:cubicBezTo>
                    <a:pt x="97" y="550"/>
                    <a:pt x="97" y="550"/>
                    <a:pt x="97" y="550"/>
                  </a:cubicBezTo>
                  <a:cubicBezTo>
                    <a:pt x="98" y="556"/>
                    <a:pt x="98" y="556"/>
                    <a:pt x="98" y="556"/>
                  </a:cubicBezTo>
                  <a:cubicBezTo>
                    <a:pt x="108" y="558"/>
                    <a:pt x="108" y="558"/>
                    <a:pt x="108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8"/>
                    <a:pt x="109" y="558"/>
                    <a:pt x="109" y="558"/>
                  </a:cubicBezTo>
                  <a:cubicBezTo>
                    <a:pt x="109" y="559"/>
                    <a:pt x="109" y="559"/>
                    <a:pt x="109" y="559"/>
                  </a:cubicBezTo>
                  <a:cubicBezTo>
                    <a:pt x="110" y="560"/>
                    <a:pt x="110" y="560"/>
                    <a:pt x="110" y="560"/>
                  </a:cubicBezTo>
                  <a:cubicBezTo>
                    <a:pt x="113" y="565"/>
                    <a:pt x="113" y="565"/>
                    <a:pt x="113" y="565"/>
                  </a:cubicBezTo>
                  <a:cubicBezTo>
                    <a:pt x="121" y="568"/>
                    <a:pt x="121" y="568"/>
                    <a:pt x="121" y="568"/>
                  </a:cubicBezTo>
                  <a:cubicBezTo>
                    <a:pt x="126" y="565"/>
                    <a:pt x="126" y="565"/>
                    <a:pt x="126" y="565"/>
                  </a:cubicBezTo>
                  <a:cubicBezTo>
                    <a:pt x="125" y="562"/>
                    <a:pt x="125" y="562"/>
                    <a:pt x="125" y="562"/>
                  </a:cubicBezTo>
                  <a:cubicBezTo>
                    <a:pt x="120" y="557"/>
                    <a:pt x="120" y="557"/>
                    <a:pt x="120" y="557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1" y="556"/>
                    <a:pt x="121" y="556"/>
                    <a:pt x="121" y="556"/>
                  </a:cubicBezTo>
                  <a:cubicBezTo>
                    <a:pt x="125" y="547"/>
                    <a:pt x="125" y="547"/>
                    <a:pt x="125" y="547"/>
                  </a:cubicBezTo>
                  <a:cubicBezTo>
                    <a:pt x="135" y="547"/>
                    <a:pt x="135" y="547"/>
                    <a:pt x="135" y="547"/>
                  </a:cubicBezTo>
                  <a:cubicBezTo>
                    <a:pt x="135" y="548"/>
                    <a:pt x="135" y="548"/>
                    <a:pt x="135" y="548"/>
                  </a:cubicBezTo>
                  <a:cubicBezTo>
                    <a:pt x="149" y="552"/>
                    <a:pt x="149" y="552"/>
                    <a:pt x="149" y="552"/>
                  </a:cubicBezTo>
                  <a:cubicBezTo>
                    <a:pt x="157" y="551"/>
                    <a:pt x="157" y="551"/>
                    <a:pt x="157" y="551"/>
                  </a:cubicBezTo>
                  <a:cubicBezTo>
                    <a:pt x="163" y="546"/>
                    <a:pt x="163" y="546"/>
                    <a:pt x="163" y="546"/>
                  </a:cubicBezTo>
                  <a:cubicBezTo>
                    <a:pt x="169" y="537"/>
                    <a:pt x="174" y="534"/>
                    <a:pt x="177" y="536"/>
                  </a:cubicBezTo>
                  <a:cubicBezTo>
                    <a:pt x="180" y="535"/>
                    <a:pt x="180" y="535"/>
                    <a:pt x="180" y="535"/>
                  </a:cubicBezTo>
                  <a:cubicBezTo>
                    <a:pt x="183" y="535"/>
                    <a:pt x="185" y="536"/>
                    <a:pt x="187" y="536"/>
                  </a:cubicBezTo>
                  <a:cubicBezTo>
                    <a:pt x="187" y="537"/>
                    <a:pt x="187" y="538"/>
                    <a:pt x="187" y="538"/>
                  </a:cubicBezTo>
                  <a:cubicBezTo>
                    <a:pt x="187" y="540"/>
                    <a:pt x="189" y="543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1" y="548"/>
                    <a:pt x="191" y="548"/>
                    <a:pt x="191" y="548"/>
                  </a:cubicBezTo>
                  <a:cubicBezTo>
                    <a:pt x="193" y="554"/>
                    <a:pt x="193" y="554"/>
                    <a:pt x="193" y="554"/>
                  </a:cubicBezTo>
                  <a:cubicBezTo>
                    <a:pt x="193" y="555"/>
                    <a:pt x="193" y="555"/>
                    <a:pt x="193" y="555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91" y="562"/>
                    <a:pt x="191" y="562"/>
                    <a:pt x="191" y="562"/>
                  </a:cubicBezTo>
                  <a:cubicBezTo>
                    <a:pt x="184" y="570"/>
                    <a:pt x="184" y="570"/>
                    <a:pt x="184" y="570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83" y="571"/>
                    <a:pt x="183" y="571"/>
                    <a:pt x="183" y="571"/>
                  </a:cubicBezTo>
                  <a:cubicBezTo>
                    <a:pt x="169" y="577"/>
                    <a:pt x="169" y="577"/>
                    <a:pt x="169" y="577"/>
                  </a:cubicBezTo>
                  <a:cubicBezTo>
                    <a:pt x="167" y="581"/>
                    <a:pt x="167" y="581"/>
                    <a:pt x="167" y="581"/>
                  </a:cubicBezTo>
                  <a:cubicBezTo>
                    <a:pt x="165" y="593"/>
                    <a:pt x="165" y="593"/>
                    <a:pt x="165" y="593"/>
                  </a:cubicBezTo>
                  <a:cubicBezTo>
                    <a:pt x="166" y="598"/>
                    <a:pt x="166" y="598"/>
                    <a:pt x="166" y="598"/>
                  </a:cubicBezTo>
                  <a:cubicBezTo>
                    <a:pt x="170" y="604"/>
                    <a:pt x="170" y="604"/>
                    <a:pt x="170" y="604"/>
                  </a:cubicBezTo>
                  <a:cubicBezTo>
                    <a:pt x="171" y="606"/>
                    <a:pt x="171" y="606"/>
                    <a:pt x="171" y="606"/>
                  </a:cubicBezTo>
                  <a:cubicBezTo>
                    <a:pt x="176" y="609"/>
                    <a:pt x="176" y="609"/>
                    <a:pt x="176" y="609"/>
                  </a:cubicBezTo>
                  <a:cubicBezTo>
                    <a:pt x="193" y="609"/>
                    <a:pt x="193" y="609"/>
                    <a:pt x="193" y="609"/>
                  </a:cubicBezTo>
                  <a:cubicBezTo>
                    <a:pt x="207" y="607"/>
                    <a:pt x="207" y="607"/>
                    <a:pt x="207" y="607"/>
                  </a:cubicBezTo>
                  <a:cubicBezTo>
                    <a:pt x="209" y="605"/>
                    <a:pt x="209" y="605"/>
                    <a:pt x="209" y="605"/>
                  </a:cubicBezTo>
                  <a:cubicBezTo>
                    <a:pt x="211" y="602"/>
                    <a:pt x="213" y="602"/>
                    <a:pt x="214" y="602"/>
                  </a:cubicBezTo>
                  <a:cubicBezTo>
                    <a:pt x="224" y="603"/>
                    <a:pt x="224" y="603"/>
                    <a:pt x="224" y="603"/>
                  </a:cubicBezTo>
                  <a:cubicBezTo>
                    <a:pt x="225" y="602"/>
                    <a:pt x="225" y="602"/>
                    <a:pt x="225" y="602"/>
                  </a:cubicBezTo>
                  <a:cubicBezTo>
                    <a:pt x="224" y="599"/>
                    <a:pt x="224" y="596"/>
                    <a:pt x="225" y="594"/>
                  </a:cubicBezTo>
                  <a:cubicBezTo>
                    <a:pt x="229" y="587"/>
                    <a:pt x="229" y="587"/>
                    <a:pt x="229" y="587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29" y="574"/>
                    <a:pt x="229" y="574"/>
                    <a:pt x="229" y="574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3"/>
                    <a:pt x="237" y="553"/>
                    <a:pt x="237" y="553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37" y="552"/>
                    <a:pt x="237" y="552"/>
                    <a:pt x="237" y="552"/>
                  </a:cubicBezTo>
                  <a:cubicBezTo>
                    <a:pt x="250" y="542"/>
                    <a:pt x="250" y="542"/>
                    <a:pt x="250" y="542"/>
                  </a:cubicBezTo>
                  <a:cubicBezTo>
                    <a:pt x="251" y="541"/>
                    <a:pt x="251" y="541"/>
                    <a:pt x="251" y="541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1" y="546"/>
                    <a:pt x="261" y="546"/>
                    <a:pt x="261" y="546"/>
                  </a:cubicBezTo>
                  <a:cubicBezTo>
                    <a:pt x="267" y="550"/>
                    <a:pt x="270" y="553"/>
                    <a:pt x="270" y="555"/>
                  </a:cubicBezTo>
                  <a:cubicBezTo>
                    <a:pt x="269" y="564"/>
                    <a:pt x="269" y="564"/>
                    <a:pt x="269" y="564"/>
                  </a:cubicBezTo>
                  <a:cubicBezTo>
                    <a:pt x="265" y="570"/>
                    <a:pt x="265" y="570"/>
                    <a:pt x="265" y="570"/>
                  </a:cubicBezTo>
                  <a:cubicBezTo>
                    <a:pt x="263" y="578"/>
                    <a:pt x="263" y="578"/>
                    <a:pt x="263" y="578"/>
                  </a:cubicBezTo>
                  <a:cubicBezTo>
                    <a:pt x="263" y="586"/>
                    <a:pt x="263" y="586"/>
                    <a:pt x="263" y="586"/>
                  </a:cubicBezTo>
                  <a:cubicBezTo>
                    <a:pt x="265" y="590"/>
                    <a:pt x="265" y="590"/>
                    <a:pt x="265" y="590"/>
                  </a:cubicBezTo>
                  <a:cubicBezTo>
                    <a:pt x="269" y="590"/>
                    <a:pt x="269" y="590"/>
                    <a:pt x="269" y="590"/>
                  </a:cubicBezTo>
                  <a:cubicBezTo>
                    <a:pt x="270" y="590"/>
                    <a:pt x="270" y="590"/>
                    <a:pt x="270" y="590"/>
                  </a:cubicBezTo>
                  <a:cubicBezTo>
                    <a:pt x="276" y="590"/>
                    <a:pt x="276" y="590"/>
                    <a:pt x="276" y="590"/>
                  </a:cubicBezTo>
                  <a:cubicBezTo>
                    <a:pt x="279" y="592"/>
                    <a:pt x="281" y="594"/>
                    <a:pt x="283" y="598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287" y="600"/>
                    <a:pt x="287" y="600"/>
                    <a:pt x="287" y="600"/>
                  </a:cubicBezTo>
                  <a:cubicBezTo>
                    <a:pt x="301" y="606"/>
                    <a:pt x="301" y="606"/>
                    <a:pt x="301" y="606"/>
                  </a:cubicBezTo>
                  <a:cubicBezTo>
                    <a:pt x="307" y="608"/>
                    <a:pt x="307" y="608"/>
                    <a:pt x="307" y="608"/>
                  </a:cubicBezTo>
                  <a:cubicBezTo>
                    <a:pt x="315" y="607"/>
                    <a:pt x="315" y="607"/>
                    <a:pt x="315" y="607"/>
                  </a:cubicBezTo>
                  <a:cubicBezTo>
                    <a:pt x="319" y="602"/>
                    <a:pt x="319" y="602"/>
                    <a:pt x="319" y="602"/>
                  </a:cubicBezTo>
                  <a:cubicBezTo>
                    <a:pt x="323" y="582"/>
                    <a:pt x="323" y="582"/>
                    <a:pt x="323" y="582"/>
                  </a:cubicBezTo>
                  <a:cubicBezTo>
                    <a:pt x="324" y="572"/>
                    <a:pt x="324" y="572"/>
                    <a:pt x="324" y="572"/>
                  </a:cubicBezTo>
                  <a:cubicBezTo>
                    <a:pt x="324" y="571"/>
                    <a:pt x="324" y="571"/>
                    <a:pt x="324" y="571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25" y="570"/>
                    <a:pt x="325" y="570"/>
                    <a:pt x="325" y="570"/>
                  </a:cubicBezTo>
                  <a:cubicBezTo>
                    <a:pt x="333" y="564"/>
                    <a:pt x="333" y="564"/>
                    <a:pt x="333" y="564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37" y="558"/>
                    <a:pt x="337" y="558"/>
                    <a:pt x="337" y="558"/>
                  </a:cubicBezTo>
                  <a:cubicBezTo>
                    <a:pt x="345" y="554"/>
                    <a:pt x="345" y="554"/>
                    <a:pt x="345" y="554"/>
                  </a:cubicBezTo>
                  <a:cubicBezTo>
                    <a:pt x="350" y="551"/>
                    <a:pt x="350" y="551"/>
                    <a:pt x="350" y="551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3" y="537"/>
                    <a:pt x="353" y="537"/>
                    <a:pt x="353" y="537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8"/>
                    <a:pt x="367" y="538"/>
                    <a:pt x="367" y="538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67" y="539"/>
                    <a:pt x="367" y="539"/>
                    <a:pt x="367" y="539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2"/>
                    <a:pt x="374" y="542"/>
                    <a:pt x="374" y="542"/>
                  </a:cubicBezTo>
                  <a:cubicBezTo>
                    <a:pt x="374" y="541"/>
                    <a:pt x="374" y="541"/>
                    <a:pt x="374" y="541"/>
                  </a:cubicBezTo>
                  <a:cubicBezTo>
                    <a:pt x="376" y="534"/>
                    <a:pt x="376" y="534"/>
                    <a:pt x="376" y="534"/>
                  </a:cubicBezTo>
                  <a:cubicBezTo>
                    <a:pt x="376" y="532"/>
                    <a:pt x="376" y="532"/>
                    <a:pt x="376" y="532"/>
                  </a:cubicBezTo>
                  <a:cubicBezTo>
                    <a:pt x="377" y="533"/>
                    <a:pt x="377" y="533"/>
                    <a:pt x="377" y="533"/>
                  </a:cubicBezTo>
                  <a:cubicBezTo>
                    <a:pt x="378" y="533"/>
                    <a:pt x="378" y="533"/>
                    <a:pt x="378" y="533"/>
                  </a:cubicBezTo>
                  <a:cubicBezTo>
                    <a:pt x="384" y="534"/>
                    <a:pt x="384" y="534"/>
                    <a:pt x="384" y="534"/>
                  </a:cubicBezTo>
                  <a:cubicBezTo>
                    <a:pt x="387" y="534"/>
                    <a:pt x="387" y="534"/>
                    <a:pt x="387" y="534"/>
                  </a:cubicBezTo>
                  <a:cubicBezTo>
                    <a:pt x="393" y="528"/>
                    <a:pt x="393" y="528"/>
                    <a:pt x="393" y="528"/>
                  </a:cubicBezTo>
                  <a:cubicBezTo>
                    <a:pt x="394" y="528"/>
                    <a:pt x="394" y="528"/>
                    <a:pt x="394" y="528"/>
                  </a:cubicBezTo>
                  <a:cubicBezTo>
                    <a:pt x="394" y="527"/>
                    <a:pt x="394" y="527"/>
                    <a:pt x="394" y="527"/>
                  </a:cubicBezTo>
                  <a:cubicBezTo>
                    <a:pt x="395" y="527"/>
                    <a:pt x="395" y="527"/>
                    <a:pt x="395" y="527"/>
                  </a:cubicBezTo>
                  <a:cubicBezTo>
                    <a:pt x="403" y="526"/>
                    <a:pt x="403" y="526"/>
                    <a:pt x="403" y="526"/>
                  </a:cubicBezTo>
                  <a:cubicBezTo>
                    <a:pt x="409" y="519"/>
                    <a:pt x="409" y="519"/>
                    <a:pt x="409" y="519"/>
                  </a:cubicBezTo>
                  <a:cubicBezTo>
                    <a:pt x="413" y="514"/>
                    <a:pt x="413" y="514"/>
                    <a:pt x="413" y="514"/>
                  </a:cubicBezTo>
                  <a:cubicBezTo>
                    <a:pt x="413" y="508"/>
                    <a:pt x="413" y="508"/>
                    <a:pt x="413" y="508"/>
                  </a:cubicBezTo>
                  <a:cubicBezTo>
                    <a:pt x="413" y="505"/>
                    <a:pt x="414" y="504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7" y="502"/>
                    <a:pt x="417" y="502"/>
                    <a:pt x="417" y="502"/>
                  </a:cubicBezTo>
                  <a:cubicBezTo>
                    <a:pt x="418" y="502"/>
                    <a:pt x="418" y="502"/>
                    <a:pt x="418" y="502"/>
                  </a:cubicBezTo>
                  <a:cubicBezTo>
                    <a:pt x="425" y="503"/>
                    <a:pt x="425" y="503"/>
                    <a:pt x="425" y="503"/>
                  </a:cubicBezTo>
                  <a:cubicBezTo>
                    <a:pt x="429" y="501"/>
                    <a:pt x="429" y="501"/>
                    <a:pt x="429" y="501"/>
                  </a:cubicBezTo>
                  <a:cubicBezTo>
                    <a:pt x="430" y="496"/>
                    <a:pt x="430" y="496"/>
                    <a:pt x="430" y="496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8" y="493"/>
                    <a:pt x="438" y="493"/>
                    <a:pt x="438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39" y="493"/>
                    <a:pt x="439" y="493"/>
                    <a:pt x="439" y="493"/>
                  </a:cubicBezTo>
                  <a:cubicBezTo>
                    <a:pt x="449" y="494"/>
                    <a:pt x="449" y="494"/>
                    <a:pt x="449" y="494"/>
                  </a:cubicBezTo>
                  <a:cubicBezTo>
                    <a:pt x="457" y="492"/>
                    <a:pt x="457" y="492"/>
                    <a:pt x="457" y="492"/>
                  </a:cubicBezTo>
                  <a:cubicBezTo>
                    <a:pt x="461" y="488"/>
                    <a:pt x="461" y="488"/>
                    <a:pt x="461" y="488"/>
                  </a:cubicBezTo>
                  <a:cubicBezTo>
                    <a:pt x="465" y="481"/>
                    <a:pt x="465" y="481"/>
                    <a:pt x="465" y="481"/>
                  </a:cubicBezTo>
                  <a:cubicBezTo>
                    <a:pt x="459" y="475"/>
                    <a:pt x="459" y="475"/>
                    <a:pt x="459" y="475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9" y="474"/>
                    <a:pt x="459" y="474"/>
                    <a:pt x="459" y="474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7" y="470"/>
                    <a:pt x="457" y="470"/>
                    <a:pt x="457" y="470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6" y="462"/>
                    <a:pt x="456" y="462"/>
                    <a:pt x="456" y="462"/>
                  </a:cubicBezTo>
                  <a:cubicBezTo>
                    <a:pt x="459" y="456"/>
                    <a:pt x="459" y="456"/>
                    <a:pt x="459" y="456"/>
                  </a:cubicBezTo>
                  <a:cubicBezTo>
                    <a:pt x="459" y="454"/>
                    <a:pt x="461" y="451"/>
                    <a:pt x="464" y="448"/>
                  </a:cubicBezTo>
                  <a:cubicBezTo>
                    <a:pt x="468" y="439"/>
                    <a:pt x="468" y="439"/>
                    <a:pt x="468" y="439"/>
                  </a:cubicBezTo>
                  <a:cubicBezTo>
                    <a:pt x="468" y="438"/>
                    <a:pt x="468" y="438"/>
                    <a:pt x="468" y="438"/>
                  </a:cubicBezTo>
                  <a:cubicBezTo>
                    <a:pt x="469" y="438"/>
                    <a:pt x="469" y="438"/>
                    <a:pt x="469" y="438"/>
                  </a:cubicBezTo>
                  <a:cubicBezTo>
                    <a:pt x="473" y="432"/>
                    <a:pt x="473" y="432"/>
                    <a:pt x="473" y="432"/>
                  </a:cubicBezTo>
                  <a:cubicBezTo>
                    <a:pt x="479" y="420"/>
                    <a:pt x="479" y="420"/>
                    <a:pt x="479" y="420"/>
                  </a:cubicBezTo>
                  <a:cubicBezTo>
                    <a:pt x="484" y="428"/>
                    <a:pt x="484" y="428"/>
                    <a:pt x="484" y="428"/>
                  </a:cubicBezTo>
                  <a:cubicBezTo>
                    <a:pt x="485" y="428"/>
                    <a:pt x="485" y="428"/>
                    <a:pt x="485" y="428"/>
                  </a:cubicBezTo>
                  <a:cubicBezTo>
                    <a:pt x="485" y="429"/>
                    <a:pt x="485" y="429"/>
                    <a:pt x="485" y="429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7" y="437"/>
                    <a:pt x="487" y="437"/>
                    <a:pt x="487" y="437"/>
                  </a:cubicBezTo>
                  <a:cubicBezTo>
                    <a:pt x="488" y="445"/>
                    <a:pt x="488" y="445"/>
                    <a:pt x="488" y="445"/>
                  </a:cubicBezTo>
                  <a:cubicBezTo>
                    <a:pt x="493" y="448"/>
                    <a:pt x="493" y="448"/>
                    <a:pt x="493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4" y="448"/>
                    <a:pt x="494" y="448"/>
                    <a:pt x="494" y="448"/>
                  </a:cubicBezTo>
                  <a:cubicBezTo>
                    <a:pt x="495" y="448"/>
                    <a:pt x="495" y="448"/>
                    <a:pt x="495" y="448"/>
                  </a:cubicBezTo>
                  <a:cubicBezTo>
                    <a:pt x="496" y="448"/>
                    <a:pt x="496" y="448"/>
                    <a:pt x="496" y="448"/>
                  </a:cubicBezTo>
                  <a:cubicBezTo>
                    <a:pt x="501" y="440"/>
                    <a:pt x="501" y="440"/>
                    <a:pt x="501" y="440"/>
                  </a:cubicBezTo>
                  <a:cubicBezTo>
                    <a:pt x="503" y="432"/>
                    <a:pt x="503" y="432"/>
                    <a:pt x="503" y="432"/>
                  </a:cubicBezTo>
                  <a:cubicBezTo>
                    <a:pt x="505" y="432"/>
                    <a:pt x="505" y="432"/>
                    <a:pt x="505" y="432"/>
                  </a:cubicBezTo>
                  <a:cubicBezTo>
                    <a:pt x="506" y="432"/>
                    <a:pt x="506" y="432"/>
                    <a:pt x="506" y="432"/>
                  </a:cubicBezTo>
                  <a:cubicBezTo>
                    <a:pt x="517" y="436"/>
                    <a:pt x="517" y="436"/>
                    <a:pt x="517" y="436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3" y="432"/>
                    <a:pt x="523" y="432"/>
                    <a:pt x="523" y="432"/>
                  </a:cubicBezTo>
                  <a:cubicBezTo>
                    <a:pt x="524" y="432"/>
                    <a:pt x="524" y="432"/>
                    <a:pt x="524" y="432"/>
                  </a:cubicBezTo>
                  <a:cubicBezTo>
                    <a:pt x="530" y="431"/>
                    <a:pt x="530" y="431"/>
                    <a:pt x="530" y="431"/>
                  </a:cubicBezTo>
                  <a:cubicBezTo>
                    <a:pt x="534" y="424"/>
                    <a:pt x="534" y="424"/>
                    <a:pt x="534" y="424"/>
                  </a:cubicBezTo>
                  <a:cubicBezTo>
                    <a:pt x="534" y="416"/>
                    <a:pt x="534" y="416"/>
                    <a:pt x="534" y="416"/>
                  </a:cubicBezTo>
                  <a:cubicBezTo>
                    <a:pt x="537" y="403"/>
                    <a:pt x="537" y="403"/>
                    <a:pt x="537" y="403"/>
                  </a:cubicBezTo>
                  <a:cubicBezTo>
                    <a:pt x="537" y="404"/>
                    <a:pt x="537" y="404"/>
                    <a:pt x="537" y="404"/>
                  </a:cubicBezTo>
                  <a:cubicBezTo>
                    <a:pt x="539" y="404"/>
                    <a:pt x="539" y="404"/>
                    <a:pt x="539" y="404"/>
                  </a:cubicBezTo>
                  <a:cubicBezTo>
                    <a:pt x="547" y="406"/>
                    <a:pt x="547" y="406"/>
                    <a:pt x="547" y="406"/>
                  </a:cubicBezTo>
                  <a:cubicBezTo>
                    <a:pt x="551" y="398"/>
                    <a:pt x="551" y="398"/>
                    <a:pt x="551" y="398"/>
                  </a:cubicBezTo>
                  <a:cubicBezTo>
                    <a:pt x="552" y="398"/>
                    <a:pt x="552" y="398"/>
                    <a:pt x="552" y="398"/>
                  </a:cubicBezTo>
                  <a:cubicBezTo>
                    <a:pt x="553" y="398"/>
                    <a:pt x="553" y="398"/>
                    <a:pt x="553" y="398"/>
                  </a:cubicBezTo>
                  <a:cubicBezTo>
                    <a:pt x="561" y="398"/>
                    <a:pt x="561" y="398"/>
                    <a:pt x="561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2" y="398"/>
                    <a:pt x="562" y="398"/>
                    <a:pt x="562" y="398"/>
                  </a:cubicBezTo>
                  <a:cubicBezTo>
                    <a:pt x="563" y="398"/>
                    <a:pt x="563" y="398"/>
                    <a:pt x="563" y="398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4"/>
                    <a:pt x="567" y="404"/>
                    <a:pt x="567" y="404"/>
                  </a:cubicBezTo>
                  <a:cubicBezTo>
                    <a:pt x="567" y="405"/>
                    <a:pt x="567" y="405"/>
                    <a:pt x="567" y="405"/>
                  </a:cubicBezTo>
                  <a:cubicBezTo>
                    <a:pt x="567" y="406"/>
                    <a:pt x="567" y="406"/>
                    <a:pt x="567" y="406"/>
                  </a:cubicBezTo>
                  <a:cubicBezTo>
                    <a:pt x="568" y="414"/>
                    <a:pt x="568" y="414"/>
                    <a:pt x="568" y="414"/>
                  </a:cubicBezTo>
                  <a:cubicBezTo>
                    <a:pt x="572" y="417"/>
                    <a:pt x="572" y="417"/>
                    <a:pt x="572" y="417"/>
                  </a:cubicBezTo>
                  <a:cubicBezTo>
                    <a:pt x="577" y="412"/>
                    <a:pt x="577" y="412"/>
                    <a:pt x="577" y="412"/>
                  </a:cubicBezTo>
                  <a:cubicBezTo>
                    <a:pt x="579" y="414"/>
                    <a:pt x="579" y="414"/>
                    <a:pt x="579" y="414"/>
                  </a:cubicBezTo>
                  <a:cubicBezTo>
                    <a:pt x="581" y="416"/>
                    <a:pt x="581" y="418"/>
                    <a:pt x="581" y="420"/>
                  </a:cubicBezTo>
                  <a:cubicBezTo>
                    <a:pt x="581" y="427"/>
                    <a:pt x="581" y="427"/>
                    <a:pt x="581" y="427"/>
                  </a:cubicBezTo>
                  <a:cubicBezTo>
                    <a:pt x="579" y="434"/>
                    <a:pt x="579" y="434"/>
                    <a:pt x="579" y="434"/>
                  </a:cubicBezTo>
                  <a:cubicBezTo>
                    <a:pt x="581" y="438"/>
                    <a:pt x="581" y="438"/>
                    <a:pt x="581" y="438"/>
                  </a:cubicBezTo>
                  <a:cubicBezTo>
                    <a:pt x="585" y="442"/>
                    <a:pt x="585" y="442"/>
                    <a:pt x="585" y="442"/>
                  </a:cubicBezTo>
                  <a:cubicBezTo>
                    <a:pt x="601" y="444"/>
                    <a:pt x="601" y="444"/>
                    <a:pt x="601" y="444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2" y="445"/>
                    <a:pt x="602" y="445"/>
                    <a:pt x="602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3" y="445"/>
                    <a:pt x="603" y="445"/>
                    <a:pt x="603" y="445"/>
                  </a:cubicBezTo>
                  <a:cubicBezTo>
                    <a:pt x="604" y="446"/>
                    <a:pt x="604" y="446"/>
                    <a:pt x="604" y="446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09" y="440"/>
                    <a:pt x="609" y="440"/>
                    <a:pt x="609" y="440"/>
                  </a:cubicBezTo>
                  <a:cubicBezTo>
                    <a:pt x="613" y="436"/>
                    <a:pt x="613" y="436"/>
                    <a:pt x="613" y="436"/>
                  </a:cubicBezTo>
                  <a:cubicBezTo>
                    <a:pt x="611" y="430"/>
                    <a:pt x="611" y="430"/>
                    <a:pt x="611" y="430"/>
                  </a:cubicBezTo>
                  <a:cubicBezTo>
                    <a:pt x="607" y="404"/>
                    <a:pt x="607" y="404"/>
                    <a:pt x="607" y="404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19" y="410"/>
                    <a:pt x="619" y="410"/>
                    <a:pt x="619" y="410"/>
                  </a:cubicBezTo>
                  <a:cubicBezTo>
                    <a:pt x="625" y="416"/>
                    <a:pt x="625" y="416"/>
                    <a:pt x="625" y="416"/>
                  </a:cubicBezTo>
                  <a:cubicBezTo>
                    <a:pt x="628" y="419"/>
                    <a:pt x="628" y="419"/>
                    <a:pt x="628" y="419"/>
                  </a:cubicBezTo>
                  <a:cubicBezTo>
                    <a:pt x="633" y="416"/>
                    <a:pt x="633" y="416"/>
                    <a:pt x="633" y="416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49" y="398"/>
                    <a:pt x="649" y="398"/>
                    <a:pt x="649" y="398"/>
                  </a:cubicBezTo>
                  <a:cubicBezTo>
                    <a:pt x="650" y="398"/>
                    <a:pt x="650" y="398"/>
                    <a:pt x="650" y="398"/>
                  </a:cubicBezTo>
                  <a:cubicBezTo>
                    <a:pt x="656" y="393"/>
                    <a:pt x="656" y="393"/>
                    <a:pt x="656" y="393"/>
                  </a:cubicBezTo>
                  <a:cubicBezTo>
                    <a:pt x="663" y="384"/>
                    <a:pt x="663" y="384"/>
                    <a:pt x="663" y="384"/>
                  </a:cubicBezTo>
                  <a:cubicBezTo>
                    <a:pt x="663" y="383"/>
                    <a:pt x="663" y="383"/>
                    <a:pt x="663" y="383"/>
                  </a:cubicBezTo>
                  <a:cubicBezTo>
                    <a:pt x="672" y="385"/>
                    <a:pt x="672" y="385"/>
                    <a:pt x="672" y="385"/>
                  </a:cubicBezTo>
                  <a:cubicBezTo>
                    <a:pt x="677" y="385"/>
                    <a:pt x="677" y="385"/>
                    <a:pt x="677" y="385"/>
                  </a:cubicBezTo>
                  <a:cubicBezTo>
                    <a:pt x="677" y="382"/>
                    <a:pt x="677" y="379"/>
                    <a:pt x="678" y="378"/>
                  </a:cubicBezTo>
                  <a:cubicBezTo>
                    <a:pt x="685" y="370"/>
                    <a:pt x="685" y="370"/>
                    <a:pt x="685" y="370"/>
                  </a:cubicBezTo>
                  <a:cubicBezTo>
                    <a:pt x="687" y="368"/>
                    <a:pt x="687" y="368"/>
                    <a:pt x="687" y="368"/>
                  </a:cubicBezTo>
                  <a:cubicBezTo>
                    <a:pt x="695" y="371"/>
                    <a:pt x="695" y="371"/>
                    <a:pt x="695" y="371"/>
                  </a:cubicBezTo>
                  <a:cubicBezTo>
                    <a:pt x="704" y="370"/>
                    <a:pt x="704" y="370"/>
                    <a:pt x="704" y="370"/>
                  </a:cubicBezTo>
                  <a:cubicBezTo>
                    <a:pt x="711" y="363"/>
                    <a:pt x="711" y="363"/>
                    <a:pt x="711" y="363"/>
                  </a:cubicBezTo>
                  <a:cubicBezTo>
                    <a:pt x="714" y="357"/>
                    <a:pt x="714" y="357"/>
                    <a:pt x="714" y="357"/>
                  </a:cubicBezTo>
                  <a:cubicBezTo>
                    <a:pt x="712" y="354"/>
                    <a:pt x="712" y="354"/>
                    <a:pt x="712" y="354"/>
                  </a:cubicBezTo>
                  <a:cubicBezTo>
                    <a:pt x="706" y="357"/>
                    <a:pt x="706" y="357"/>
                    <a:pt x="706" y="357"/>
                  </a:cubicBezTo>
                  <a:cubicBezTo>
                    <a:pt x="706" y="356"/>
                    <a:pt x="706" y="356"/>
                    <a:pt x="706" y="356"/>
                  </a:cubicBezTo>
                  <a:cubicBezTo>
                    <a:pt x="705" y="356"/>
                    <a:pt x="705" y="356"/>
                    <a:pt x="705" y="356"/>
                  </a:cubicBezTo>
                  <a:cubicBezTo>
                    <a:pt x="698" y="350"/>
                    <a:pt x="698" y="350"/>
                    <a:pt x="698" y="350"/>
                  </a:cubicBezTo>
                  <a:cubicBezTo>
                    <a:pt x="698" y="349"/>
                    <a:pt x="698" y="349"/>
                    <a:pt x="698" y="349"/>
                  </a:cubicBezTo>
                  <a:cubicBezTo>
                    <a:pt x="701" y="338"/>
                    <a:pt x="701" y="338"/>
                    <a:pt x="701" y="338"/>
                  </a:cubicBezTo>
                  <a:cubicBezTo>
                    <a:pt x="701" y="330"/>
                    <a:pt x="701" y="330"/>
                    <a:pt x="701" y="330"/>
                  </a:cubicBezTo>
                  <a:cubicBezTo>
                    <a:pt x="699" y="324"/>
                    <a:pt x="699" y="324"/>
                    <a:pt x="699" y="324"/>
                  </a:cubicBezTo>
                  <a:cubicBezTo>
                    <a:pt x="694" y="322"/>
                    <a:pt x="694" y="322"/>
                    <a:pt x="694" y="322"/>
                  </a:cubicBezTo>
                  <a:cubicBezTo>
                    <a:pt x="694" y="321"/>
                    <a:pt x="694" y="321"/>
                    <a:pt x="694" y="321"/>
                  </a:cubicBezTo>
                  <a:cubicBezTo>
                    <a:pt x="693" y="321"/>
                    <a:pt x="693" y="321"/>
                    <a:pt x="693" y="321"/>
                  </a:cubicBezTo>
                  <a:cubicBezTo>
                    <a:pt x="693" y="320"/>
                    <a:pt x="693" y="320"/>
                    <a:pt x="693" y="320"/>
                  </a:cubicBezTo>
                  <a:cubicBezTo>
                    <a:pt x="688" y="311"/>
                    <a:pt x="688" y="311"/>
                    <a:pt x="688" y="311"/>
                  </a:cubicBezTo>
                  <a:cubicBezTo>
                    <a:pt x="687" y="310"/>
                    <a:pt x="687" y="310"/>
                    <a:pt x="687" y="310"/>
                  </a:cubicBezTo>
                  <a:cubicBezTo>
                    <a:pt x="681" y="318"/>
                    <a:pt x="681" y="318"/>
                    <a:pt x="681" y="318"/>
                  </a:cubicBezTo>
                  <a:cubicBezTo>
                    <a:pt x="674" y="322"/>
                    <a:pt x="674" y="322"/>
                    <a:pt x="674" y="322"/>
                  </a:cubicBezTo>
                  <a:cubicBezTo>
                    <a:pt x="672" y="323"/>
                    <a:pt x="672" y="323"/>
                    <a:pt x="672" y="323"/>
                  </a:cubicBezTo>
                  <a:cubicBezTo>
                    <a:pt x="672" y="322"/>
                    <a:pt x="672" y="322"/>
                    <a:pt x="672" y="322"/>
                  </a:cubicBezTo>
                  <a:cubicBezTo>
                    <a:pt x="671" y="322"/>
                    <a:pt x="671" y="322"/>
                    <a:pt x="671" y="322"/>
                  </a:cubicBezTo>
                  <a:cubicBezTo>
                    <a:pt x="664" y="315"/>
                    <a:pt x="664" y="315"/>
                    <a:pt x="664" y="315"/>
                  </a:cubicBezTo>
                  <a:cubicBezTo>
                    <a:pt x="664" y="314"/>
                    <a:pt x="664" y="314"/>
                    <a:pt x="664" y="314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9" y="303"/>
                    <a:pt x="659" y="303"/>
                    <a:pt x="659" y="303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94"/>
                    <a:pt x="657" y="294"/>
                    <a:pt x="657" y="294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6" y="275"/>
                    <a:pt x="656" y="275"/>
                    <a:pt x="656" y="275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50" y="273"/>
                    <a:pt x="650" y="273"/>
                    <a:pt x="650" y="273"/>
                  </a:cubicBezTo>
                  <a:cubicBezTo>
                    <a:pt x="637" y="263"/>
                    <a:pt x="637" y="263"/>
                    <a:pt x="637" y="263"/>
                  </a:cubicBezTo>
                  <a:cubicBezTo>
                    <a:pt x="638" y="262"/>
                    <a:pt x="638" y="262"/>
                    <a:pt x="638" y="262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5"/>
                    <a:pt x="644" y="255"/>
                    <a:pt x="644" y="255"/>
                  </a:cubicBezTo>
                  <a:cubicBezTo>
                    <a:pt x="644" y="254"/>
                    <a:pt x="644" y="254"/>
                    <a:pt x="644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45" y="254"/>
                    <a:pt x="645" y="254"/>
                    <a:pt x="645" y="254"/>
                  </a:cubicBezTo>
                  <a:cubicBezTo>
                    <a:pt x="651" y="254"/>
                    <a:pt x="651" y="254"/>
                    <a:pt x="651" y="254"/>
                  </a:cubicBezTo>
                  <a:cubicBezTo>
                    <a:pt x="652" y="254"/>
                    <a:pt x="652" y="254"/>
                    <a:pt x="652" y="254"/>
                  </a:cubicBezTo>
                  <a:cubicBezTo>
                    <a:pt x="654" y="254"/>
                    <a:pt x="656" y="255"/>
                    <a:pt x="657" y="257"/>
                  </a:cubicBezTo>
                  <a:cubicBezTo>
                    <a:pt x="663" y="261"/>
                    <a:pt x="663" y="261"/>
                    <a:pt x="663" y="261"/>
                  </a:cubicBezTo>
                  <a:cubicBezTo>
                    <a:pt x="669" y="256"/>
                    <a:pt x="669" y="256"/>
                    <a:pt x="669" y="256"/>
                  </a:cubicBezTo>
                  <a:cubicBezTo>
                    <a:pt x="673" y="250"/>
                    <a:pt x="673" y="250"/>
                    <a:pt x="673" y="250"/>
                  </a:cubicBezTo>
                  <a:cubicBezTo>
                    <a:pt x="673" y="245"/>
                    <a:pt x="673" y="245"/>
                    <a:pt x="673" y="245"/>
                  </a:cubicBezTo>
                  <a:cubicBezTo>
                    <a:pt x="672" y="232"/>
                    <a:pt x="672" y="232"/>
                    <a:pt x="672" y="232"/>
                  </a:cubicBezTo>
                  <a:cubicBezTo>
                    <a:pt x="671" y="227"/>
                    <a:pt x="671" y="227"/>
                    <a:pt x="671" y="227"/>
                  </a:cubicBezTo>
                  <a:cubicBezTo>
                    <a:pt x="662" y="226"/>
                    <a:pt x="662" y="226"/>
                    <a:pt x="662" y="226"/>
                  </a:cubicBezTo>
                  <a:cubicBezTo>
                    <a:pt x="662" y="220"/>
                    <a:pt x="662" y="220"/>
                    <a:pt x="662" y="220"/>
                  </a:cubicBezTo>
                  <a:cubicBezTo>
                    <a:pt x="654" y="210"/>
                    <a:pt x="654" y="210"/>
                    <a:pt x="654" y="210"/>
                  </a:cubicBezTo>
                  <a:cubicBezTo>
                    <a:pt x="653" y="210"/>
                    <a:pt x="653" y="210"/>
                    <a:pt x="653" y="210"/>
                  </a:cubicBezTo>
                  <a:cubicBezTo>
                    <a:pt x="649" y="203"/>
                    <a:pt x="649" y="203"/>
                    <a:pt x="649" y="203"/>
                  </a:cubicBezTo>
                  <a:cubicBezTo>
                    <a:pt x="649" y="202"/>
                    <a:pt x="649" y="202"/>
                    <a:pt x="649" y="202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49" y="201"/>
                    <a:pt x="649" y="201"/>
                    <a:pt x="649" y="201"/>
                  </a:cubicBezTo>
                  <a:cubicBezTo>
                    <a:pt x="657" y="190"/>
                    <a:pt x="657" y="190"/>
                    <a:pt x="657" y="190"/>
                  </a:cubicBezTo>
                  <a:cubicBezTo>
                    <a:pt x="657" y="189"/>
                    <a:pt x="657" y="189"/>
                    <a:pt x="657" y="189"/>
                  </a:cubicBezTo>
                  <a:cubicBezTo>
                    <a:pt x="658" y="189"/>
                    <a:pt x="658" y="189"/>
                    <a:pt x="658" y="189"/>
                  </a:cubicBezTo>
                  <a:cubicBezTo>
                    <a:pt x="658" y="188"/>
                    <a:pt x="658" y="188"/>
                    <a:pt x="658" y="188"/>
                  </a:cubicBezTo>
                  <a:cubicBezTo>
                    <a:pt x="659" y="188"/>
                    <a:pt x="659" y="188"/>
                    <a:pt x="659" y="188"/>
                  </a:cubicBezTo>
                  <a:cubicBezTo>
                    <a:pt x="662" y="188"/>
                    <a:pt x="662" y="188"/>
                    <a:pt x="662" y="188"/>
                  </a:cubicBezTo>
                  <a:cubicBezTo>
                    <a:pt x="667" y="184"/>
                    <a:pt x="667" y="184"/>
                    <a:pt x="667" y="184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2" y="168"/>
                    <a:pt x="672" y="168"/>
                    <a:pt x="672" y="168"/>
                  </a:cubicBezTo>
                  <a:cubicBezTo>
                    <a:pt x="679" y="161"/>
                    <a:pt x="679" y="161"/>
                    <a:pt x="679" y="161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79" y="160"/>
                    <a:pt x="679" y="160"/>
                    <a:pt x="679" y="160"/>
                  </a:cubicBezTo>
                  <a:cubicBezTo>
                    <a:pt x="687" y="158"/>
                    <a:pt x="687" y="158"/>
                    <a:pt x="687" y="158"/>
                  </a:cubicBezTo>
                  <a:cubicBezTo>
                    <a:pt x="687" y="159"/>
                    <a:pt x="687" y="159"/>
                    <a:pt x="687" y="159"/>
                  </a:cubicBezTo>
                  <a:cubicBezTo>
                    <a:pt x="691" y="163"/>
                    <a:pt x="691" y="163"/>
                    <a:pt x="691" y="163"/>
                  </a:cubicBezTo>
                  <a:cubicBezTo>
                    <a:pt x="693" y="164"/>
                    <a:pt x="693" y="164"/>
                    <a:pt x="693" y="164"/>
                  </a:cubicBezTo>
                  <a:cubicBezTo>
                    <a:pt x="696" y="151"/>
                    <a:pt x="696" y="151"/>
                    <a:pt x="696" y="151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2"/>
                    <a:pt x="693" y="142"/>
                    <a:pt x="693" y="142"/>
                  </a:cubicBezTo>
                  <a:cubicBezTo>
                    <a:pt x="693" y="141"/>
                    <a:pt x="693" y="141"/>
                    <a:pt x="693" y="141"/>
                  </a:cubicBezTo>
                  <a:cubicBezTo>
                    <a:pt x="694" y="131"/>
                    <a:pt x="694" y="131"/>
                    <a:pt x="694" y="131"/>
                  </a:cubicBezTo>
                  <a:cubicBezTo>
                    <a:pt x="694" y="130"/>
                    <a:pt x="694" y="130"/>
                    <a:pt x="694" y="130"/>
                  </a:cubicBezTo>
                  <a:cubicBezTo>
                    <a:pt x="699" y="125"/>
                    <a:pt x="699" y="125"/>
                    <a:pt x="699" y="125"/>
                  </a:cubicBezTo>
                  <a:cubicBezTo>
                    <a:pt x="702" y="120"/>
                    <a:pt x="702" y="120"/>
                    <a:pt x="702" y="120"/>
                  </a:cubicBezTo>
                  <a:cubicBezTo>
                    <a:pt x="702" y="115"/>
                    <a:pt x="702" y="115"/>
                    <a:pt x="702" y="115"/>
                  </a:cubicBezTo>
                  <a:cubicBezTo>
                    <a:pt x="702" y="112"/>
                    <a:pt x="701" y="108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102"/>
                    <a:pt x="699" y="102"/>
                    <a:pt x="699" y="102"/>
                  </a:cubicBezTo>
                  <a:cubicBezTo>
                    <a:pt x="699" y="93"/>
                    <a:pt x="699" y="93"/>
                    <a:pt x="699" y="93"/>
                  </a:cubicBezTo>
                  <a:cubicBezTo>
                    <a:pt x="699" y="92"/>
                    <a:pt x="699" y="92"/>
                    <a:pt x="699" y="92"/>
                  </a:cubicBezTo>
                  <a:cubicBezTo>
                    <a:pt x="701" y="84"/>
                    <a:pt x="701" y="84"/>
                    <a:pt x="701" y="84"/>
                  </a:cubicBezTo>
                  <a:cubicBezTo>
                    <a:pt x="699" y="80"/>
                    <a:pt x="698" y="78"/>
                    <a:pt x="698" y="76"/>
                  </a:cubicBezTo>
                  <a:lnTo>
                    <a:pt x="699" y="6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020382" y="2702671"/>
              <a:ext cx="1714500" cy="1449388"/>
            </a:xfrm>
            <a:custGeom>
              <a:avLst/>
              <a:gdLst>
                <a:gd name="T0" fmla="*/ 268 w 456"/>
                <a:gd name="T1" fmla="*/ 154 h 386"/>
                <a:gd name="T2" fmla="*/ 258 w 456"/>
                <a:gd name="T3" fmla="*/ 160 h 386"/>
                <a:gd name="T4" fmla="*/ 222 w 456"/>
                <a:gd name="T5" fmla="*/ 128 h 386"/>
                <a:gd name="T6" fmla="*/ 196 w 456"/>
                <a:gd name="T7" fmla="*/ 107 h 386"/>
                <a:gd name="T8" fmla="*/ 199 w 456"/>
                <a:gd name="T9" fmla="*/ 78 h 386"/>
                <a:gd name="T10" fmla="*/ 170 w 456"/>
                <a:gd name="T11" fmla="*/ 86 h 386"/>
                <a:gd name="T12" fmla="*/ 148 w 456"/>
                <a:gd name="T13" fmla="*/ 58 h 386"/>
                <a:gd name="T14" fmla="*/ 138 w 456"/>
                <a:gd name="T15" fmla="*/ 24 h 386"/>
                <a:gd name="T16" fmla="*/ 128 w 456"/>
                <a:gd name="T17" fmla="*/ 7 h 386"/>
                <a:gd name="T18" fmla="*/ 105 w 456"/>
                <a:gd name="T19" fmla="*/ 15 h 386"/>
                <a:gd name="T20" fmla="*/ 89 w 456"/>
                <a:gd name="T21" fmla="*/ 32 h 386"/>
                <a:gd name="T22" fmla="*/ 49 w 456"/>
                <a:gd name="T23" fmla="*/ 44 h 386"/>
                <a:gd name="T24" fmla="*/ 25 w 456"/>
                <a:gd name="T25" fmla="*/ 73 h 386"/>
                <a:gd name="T26" fmla="*/ 2 w 456"/>
                <a:gd name="T27" fmla="*/ 92 h 386"/>
                <a:gd name="T28" fmla="*/ 33 w 456"/>
                <a:gd name="T29" fmla="*/ 119 h 386"/>
                <a:gd name="T30" fmla="*/ 56 w 456"/>
                <a:gd name="T31" fmla="*/ 127 h 386"/>
                <a:gd name="T32" fmla="*/ 112 w 456"/>
                <a:gd name="T33" fmla="*/ 150 h 386"/>
                <a:gd name="T34" fmla="*/ 152 w 456"/>
                <a:gd name="T35" fmla="*/ 142 h 386"/>
                <a:gd name="T36" fmla="*/ 186 w 456"/>
                <a:gd name="T37" fmla="*/ 156 h 386"/>
                <a:gd name="T38" fmla="*/ 216 w 456"/>
                <a:gd name="T39" fmla="*/ 168 h 386"/>
                <a:gd name="T40" fmla="*/ 262 w 456"/>
                <a:gd name="T41" fmla="*/ 203 h 386"/>
                <a:gd name="T42" fmla="*/ 274 w 456"/>
                <a:gd name="T43" fmla="*/ 220 h 386"/>
                <a:gd name="T44" fmla="*/ 271 w 456"/>
                <a:gd name="T45" fmla="*/ 288 h 386"/>
                <a:gd name="T46" fmla="*/ 252 w 456"/>
                <a:gd name="T47" fmla="*/ 322 h 386"/>
                <a:gd name="T48" fmla="*/ 224 w 456"/>
                <a:gd name="T49" fmla="*/ 333 h 386"/>
                <a:gd name="T50" fmla="*/ 250 w 456"/>
                <a:gd name="T51" fmla="*/ 352 h 386"/>
                <a:gd name="T52" fmla="*/ 262 w 456"/>
                <a:gd name="T53" fmla="*/ 348 h 386"/>
                <a:gd name="T54" fmla="*/ 263 w 456"/>
                <a:gd name="T55" fmla="*/ 335 h 386"/>
                <a:gd name="T56" fmla="*/ 276 w 456"/>
                <a:gd name="T57" fmla="*/ 322 h 386"/>
                <a:gd name="T58" fmla="*/ 288 w 456"/>
                <a:gd name="T59" fmla="*/ 332 h 386"/>
                <a:gd name="T60" fmla="*/ 322 w 456"/>
                <a:gd name="T61" fmla="*/ 346 h 386"/>
                <a:gd name="T62" fmla="*/ 334 w 456"/>
                <a:gd name="T63" fmla="*/ 366 h 386"/>
                <a:gd name="T64" fmla="*/ 364 w 456"/>
                <a:gd name="T65" fmla="*/ 375 h 386"/>
                <a:gd name="T66" fmla="*/ 364 w 456"/>
                <a:gd name="T67" fmla="*/ 357 h 386"/>
                <a:gd name="T68" fmla="*/ 368 w 456"/>
                <a:gd name="T69" fmla="*/ 350 h 386"/>
                <a:gd name="T70" fmla="*/ 383 w 456"/>
                <a:gd name="T71" fmla="*/ 324 h 386"/>
                <a:gd name="T72" fmla="*/ 385 w 456"/>
                <a:gd name="T73" fmla="*/ 307 h 386"/>
                <a:gd name="T74" fmla="*/ 400 w 456"/>
                <a:gd name="T75" fmla="*/ 290 h 386"/>
                <a:gd name="T76" fmla="*/ 423 w 456"/>
                <a:gd name="T77" fmla="*/ 286 h 386"/>
                <a:gd name="T78" fmla="*/ 446 w 456"/>
                <a:gd name="T79" fmla="*/ 278 h 386"/>
                <a:gd name="T80" fmla="*/ 453 w 456"/>
                <a:gd name="T81" fmla="*/ 244 h 386"/>
                <a:gd name="T82" fmla="*/ 412 w 456"/>
                <a:gd name="T83" fmla="*/ 218 h 386"/>
                <a:gd name="T84" fmla="*/ 396 w 456"/>
                <a:gd name="T85" fmla="*/ 246 h 386"/>
                <a:gd name="T86" fmla="*/ 408 w 456"/>
                <a:gd name="T87" fmla="*/ 255 h 386"/>
                <a:gd name="T88" fmla="*/ 406 w 456"/>
                <a:gd name="T89" fmla="*/ 270 h 386"/>
                <a:gd name="T90" fmla="*/ 389 w 456"/>
                <a:gd name="T91" fmla="*/ 275 h 386"/>
                <a:gd name="T92" fmla="*/ 374 w 456"/>
                <a:gd name="T93" fmla="*/ 284 h 386"/>
                <a:gd name="T94" fmla="*/ 363 w 456"/>
                <a:gd name="T95" fmla="*/ 273 h 386"/>
                <a:gd name="T96" fmla="*/ 356 w 456"/>
                <a:gd name="T97" fmla="*/ 256 h 386"/>
                <a:gd name="T98" fmla="*/ 350 w 456"/>
                <a:gd name="T99" fmla="*/ 238 h 386"/>
                <a:gd name="T100" fmla="*/ 326 w 456"/>
                <a:gd name="T101" fmla="*/ 208 h 386"/>
                <a:gd name="T102" fmla="*/ 299 w 456"/>
                <a:gd name="T103" fmla="*/ 188 h 386"/>
                <a:gd name="T104" fmla="*/ 300 w 456"/>
                <a:gd name="T105" fmla="*/ 168 h 386"/>
                <a:gd name="T106" fmla="*/ 325 w 456"/>
                <a:gd name="T107" fmla="*/ 142 h 386"/>
                <a:gd name="T108" fmla="*/ 296 w 456"/>
                <a:gd name="T109" fmla="*/ 14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56" h="386">
                  <a:moveTo>
                    <a:pt x="271" y="140"/>
                  </a:moveTo>
                  <a:cubicBezTo>
                    <a:pt x="265" y="140"/>
                    <a:pt x="265" y="140"/>
                    <a:pt x="265" y="140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6" y="148"/>
                    <a:pt x="266" y="148"/>
                    <a:pt x="266" y="148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4"/>
                    <a:pt x="268" y="154"/>
                    <a:pt x="268" y="154"/>
                  </a:cubicBezTo>
                  <a:cubicBezTo>
                    <a:pt x="268" y="155"/>
                    <a:pt x="268" y="155"/>
                    <a:pt x="268" y="155"/>
                  </a:cubicBezTo>
                  <a:cubicBezTo>
                    <a:pt x="268" y="156"/>
                    <a:pt x="268" y="156"/>
                    <a:pt x="268" y="156"/>
                  </a:cubicBezTo>
                  <a:cubicBezTo>
                    <a:pt x="259" y="160"/>
                    <a:pt x="259" y="160"/>
                    <a:pt x="259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8" y="160"/>
                    <a:pt x="258" y="160"/>
                    <a:pt x="258" y="160"/>
                  </a:cubicBezTo>
                  <a:cubicBezTo>
                    <a:pt x="251" y="160"/>
                    <a:pt x="247" y="158"/>
                    <a:pt x="246" y="155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28" y="132"/>
                    <a:pt x="228" y="132"/>
                    <a:pt x="228" y="132"/>
                  </a:cubicBezTo>
                  <a:cubicBezTo>
                    <a:pt x="226" y="132"/>
                    <a:pt x="224" y="131"/>
                    <a:pt x="223" y="129"/>
                  </a:cubicBezTo>
                  <a:cubicBezTo>
                    <a:pt x="222" y="128"/>
                    <a:pt x="222" y="128"/>
                    <a:pt x="222" y="128"/>
                  </a:cubicBezTo>
                  <a:cubicBezTo>
                    <a:pt x="220" y="126"/>
                    <a:pt x="219" y="124"/>
                    <a:pt x="216" y="124"/>
                  </a:cubicBezTo>
                  <a:cubicBezTo>
                    <a:pt x="213" y="122"/>
                    <a:pt x="210" y="120"/>
                    <a:pt x="208" y="116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203" y="114"/>
                    <a:pt x="203" y="114"/>
                    <a:pt x="203" y="114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6" y="107"/>
                    <a:pt x="196" y="107"/>
                    <a:pt x="196" y="107"/>
                  </a:cubicBezTo>
                  <a:cubicBezTo>
                    <a:pt x="195" y="102"/>
                    <a:pt x="195" y="102"/>
                    <a:pt x="195" y="102"/>
                  </a:cubicBezTo>
                  <a:cubicBezTo>
                    <a:pt x="195" y="101"/>
                    <a:pt x="195" y="101"/>
                    <a:pt x="195" y="101"/>
                  </a:cubicBezTo>
                  <a:cubicBezTo>
                    <a:pt x="208" y="84"/>
                    <a:pt x="208" y="84"/>
                    <a:pt x="208" y="84"/>
                  </a:cubicBezTo>
                  <a:cubicBezTo>
                    <a:pt x="208" y="82"/>
                    <a:pt x="208" y="82"/>
                    <a:pt x="208" y="81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199" y="78"/>
                    <a:pt x="199" y="78"/>
                    <a:pt x="199" y="78"/>
                  </a:cubicBezTo>
                  <a:cubicBezTo>
                    <a:pt x="198" y="78"/>
                    <a:pt x="198" y="78"/>
                    <a:pt x="198" y="78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0" y="86"/>
                    <a:pt x="170" y="86"/>
                    <a:pt x="170" y="86"/>
                  </a:cubicBezTo>
                  <a:cubicBezTo>
                    <a:pt x="168" y="88"/>
                    <a:pt x="166" y="90"/>
                    <a:pt x="162" y="89"/>
                  </a:cubicBezTo>
                  <a:cubicBezTo>
                    <a:pt x="162" y="89"/>
                    <a:pt x="162" y="89"/>
                    <a:pt x="162" y="89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2" y="72"/>
                    <a:pt x="150" y="69"/>
                    <a:pt x="150" y="67"/>
                  </a:cubicBezTo>
                  <a:cubicBezTo>
                    <a:pt x="148" y="58"/>
                    <a:pt x="148" y="58"/>
                    <a:pt x="148" y="58"/>
                  </a:cubicBezTo>
                  <a:cubicBezTo>
                    <a:pt x="144" y="54"/>
                    <a:pt x="144" y="54"/>
                    <a:pt x="144" y="54"/>
                  </a:cubicBezTo>
                  <a:cubicBezTo>
                    <a:pt x="140" y="50"/>
                    <a:pt x="140" y="50"/>
                    <a:pt x="140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28" y="8"/>
                    <a:pt x="128" y="8"/>
                    <a:pt x="128" y="8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8" y="7"/>
                    <a:pt x="128" y="7"/>
                    <a:pt x="128" y="7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96" y="31"/>
                    <a:pt x="96" y="31"/>
                    <a:pt x="96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6" y="34"/>
                    <a:pt x="82" y="36"/>
                    <a:pt x="77" y="37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76" y="38"/>
                    <a:pt x="76" y="38"/>
                    <a:pt x="76" y="38"/>
                  </a:cubicBezTo>
                  <a:cubicBezTo>
                    <a:pt x="62" y="34"/>
                    <a:pt x="62" y="34"/>
                    <a:pt x="62" y="34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6" y="42"/>
                    <a:pt x="53" y="44"/>
                    <a:pt x="49" y="44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4" y="62"/>
                    <a:pt x="32" y="65"/>
                    <a:pt x="30" y="66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2" y="75"/>
                    <a:pt x="22" y="75"/>
                    <a:pt x="22" y="75"/>
                  </a:cubicBezTo>
                  <a:cubicBezTo>
                    <a:pt x="20" y="76"/>
                    <a:pt x="18" y="76"/>
                    <a:pt x="16" y="76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2" y="92"/>
                    <a:pt x="2" y="92"/>
                    <a:pt x="2" y="92"/>
                  </a:cubicBezTo>
                  <a:cubicBezTo>
                    <a:pt x="1" y="108"/>
                    <a:pt x="1" y="108"/>
                    <a:pt x="1" y="108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20" y="118"/>
                    <a:pt x="20" y="118"/>
                    <a:pt x="20" y="118"/>
                  </a:cubicBezTo>
                  <a:cubicBezTo>
                    <a:pt x="33" y="119"/>
                    <a:pt x="33" y="119"/>
                    <a:pt x="33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8"/>
                    <a:pt x="39" y="118"/>
                    <a:pt x="39" y="118"/>
                  </a:cubicBezTo>
                  <a:cubicBezTo>
                    <a:pt x="40" y="118"/>
                    <a:pt x="40" y="118"/>
                    <a:pt x="40" y="118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0" y="122"/>
                    <a:pt x="50" y="122"/>
                    <a:pt x="50" y="122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8" y="131"/>
                    <a:pt x="68" y="131"/>
                    <a:pt x="68" y="131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7" y="136"/>
                    <a:pt x="77" y="136"/>
                    <a:pt x="77" y="136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9" y="156"/>
                    <a:pt x="109" y="156"/>
                    <a:pt x="109" y="156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10" y="136"/>
                    <a:pt x="113" y="134"/>
                    <a:pt x="118" y="132"/>
                  </a:cubicBezTo>
                  <a:cubicBezTo>
                    <a:pt x="118" y="131"/>
                    <a:pt x="118" y="131"/>
                    <a:pt x="118" y="131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5" y="142"/>
                    <a:pt x="155" y="142"/>
                    <a:pt x="155" y="142"/>
                  </a:cubicBezTo>
                  <a:cubicBezTo>
                    <a:pt x="160" y="138"/>
                    <a:pt x="160" y="138"/>
                    <a:pt x="160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86" y="156"/>
                    <a:pt x="186" y="156"/>
                    <a:pt x="186" y="156"/>
                  </a:cubicBezTo>
                  <a:cubicBezTo>
                    <a:pt x="188" y="158"/>
                    <a:pt x="192" y="161"/>
                    <a:pt x="194" y="165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2" y="169"/>
                    <a:pt x="202" y="169"/>
                    <a:pt x="202" y="169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5" y="168"/>
                    <a:pt x="215" y="168"/>
                    <a:pt x="215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22" y="176"/>
                    <a:pt x="222" y="176"/>
                    <a:pt x="222" y="176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0" y="190"/>
                    <a:pt x="240" y="190"/>
                    <a:pt x="240" y="190"/>
                  </a:cubicBezTo>
                  <a:cubicBezTo>
                    <a:pt x="246" y="196"/>
                    <a:pt x="246" y="196"/>
                    <a:pt x="246" y="196"/>
                  </a:cubicBezTo>
                  <a:cubicBezTo>
                    <a:pt x="261" y="191"/>
                    <a:pt x="261" y="191"/>
                    <a:pt x="261" y="191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69" y="210"/>
                    <a:pt x="269" y="210"/>
                    <a:pt x="269" y="210"/>
                  </a:cubicBezTo>
                  <a:cubicBezTo>
                    <a:pt x="274" y="218"/>
                    <a:pt x="274" y="218"/>
                    <a:pt x="274" y="218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19"/>
                    <a:pt x="274" y="219"/>
                    <a:pt x="274" y="219"/>
                  </a:cubicBezTo>
                  <a:cubicBezTo>
                    <a:pt x="274" y="220"/>
                    <a:pt x="274" y="220"/>
                    <a:pt x="274" y="220"/>
                  </a:cubicBezTo>
                  <a:cubicBezTo>
                    <a:pt x="280" y="247"/>
                    <a:pt x="280" y="247"/>
                    <a:pt x="280" y="247"/>
                  </a:cubicBezTo>
                  <a:cubicBezTo>
                    <a:pt x="286" y="258"/>
                    <a:pt x="286" y="258"/>
                    <a:pt x="286" y="258"/>
                  </a:cubicBezTo>
                  <a:cubicBezTo>
                    <a:pt x="278" y="279"/>
                    <a:pt x="278" y="279"/>
                    <a:pt x="278" y="279"/>
                  </a:cubicBezTo>
                  <a:cubicBezTo>
                    <a:pt x="278" y="280"/>
                    <a:pt x="278" y="280"/>
                    <a:pt x="278" y="280"/>
                  </a:cubicBezTo>
                  <a:cubicBezTo>
                    <a:pt x="272" y="282"/>
                    <a:pt x="272" y="282"/>
                    <a:pt x="272" y="282"/>
                  </a:cubicBezTo>
                  <a:cubicBezTo>
                    <a:pt x="272" y="288"/>
                    <a:pt x="272" y="288"/>
                    <a:pt x="272" y="288"/>
                  </a:cubicBezTo>
                  <a:cubicBezTo>
                    <a:pt x="271" y="288"/>
                    <a:pt x="271" y="288"/>
                    <a:pt x="271" y="288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54" y="300"/>
                    <a:pt x="254" y="300"/>
                    <a:pt x="254" y="300"/>
                  </a:cubicBezTo>
                  <a:cubicBezTo>
                    <a:pt x="244" y="308"/>
                    <a:pt x="244" y="308"/>
                    <a:pt x="244" y="308"/>
                  </a:cubicBezTo>
                  <a:cubicBezTo>
                    <a:pt x="246" y="309"/>
                    <a:pt x="247" y="310"/>
                    <a:pt x="250" y="311"/>
                  </a:cubicBezTo>
                  <a:cubicBezTo>
                    <a:pt x="254" y="312"/>
                    <a:pt x="254" y="316"/>
                    <a:pt x="252" y="321"/>
                  </a:cubicBezTo>
                  <a:cubicBezTo>
                    <a:pt x="252" y="322"/>
                    <a:pt x="252" y="322"/>
                    <a:pt x="252" y="322"/>
                  </a:cubicBezTo>
                  <a:cubicBezTo>
                    <a:pt x="246" y="328"/>
                    <a:pt x="246" y="328"/>
                    <a:pt x="246" y="328"/>
                  </a:cubicBezTo>
                  <a:cubicBezTo>
                    <a:pt x="245" y="328"/>
                    <a:pt x="245" y="328"/>
                    <a:pt x="245" y="328"/>
                  </a:cubicBezTo>
                  <a:cubicBezTo>
                    <a:pt x="245" y="329"/>
                    <a:pt x="245" y="329"/>
                    <a:pt x="245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5" y="326"/>
                    <a:pt x="225" y="326"/>
                    <a:pt x="225" y="326"/>
                  </a:cubicBezTo>
                  <a:cubicBezTo>
                    <a:pt x="224" y="333"/>
                    <a:pt x="224" y="333"/>
                    <a:pt x="224" y="333"/>
                  </a:cubicBezTo>
                  <a:cubicBezTo>
                    <a:pt x="226" y="348"/>
                    <a:pt x="226" y="348"/>
                    <a:pt x="226" y="348"/>
                  </a:cubicBezTo>
                  <a:cubicBezTo>
                    <a:pt x="242" y="354"/>
                    <a:pt x="242" y="354"/>
                    <a:pt x="242" y="354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2" y="355"/>
                    <a:pt x="242" y="355"/>
                    <a:pt x="242" y="355"/>
                  </a:cubicBezTo>
                  <a:cubicBezTo>
                    <a:pt x="248" y="353"/>
                    <a:pt x="248" y="353"/>
                    <a:pt x="248" y="353"/>
                  </a:cubicBezTo>
                  <a:cubicBezTo>
                    <a:pt x="249" y="353"/>
                    <a:pt x="249" y="353"/>
                    <a:pt x="249" y="353"/>
                  </a:cubicBezTo>
                  <a:cubicBezTo>
                    <a:pt x="250" y="352"/>
                    <a:pt x="250" y="352"/>
                    <a:pt x="250" y="352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0" y="353"/>
                    <a:pt x="250" y="353"/>
                    <a:pt x="250" y="353"/>
                  </a:cubicBezTo>
                  <a:cubicBezTo>
                    <a:pt x="255" y="356"/>
                    <a:pt x="255" y="356"/>
                    <a:pt x="255" y="356"/>
                  </a:cubicBezTo>
                  <a:cubicBezTo>
                    <a:pt x="262" y="356"/>
                    <a:pt x="262" y="356"/>
                    <a:pt x="262" y="356"/>
                  </a:cubicBezTo>
                  <a:cubicBezTo>
                    <a:pt x="264" y="355"/>
                    <a:pt x="264" y="355"/>
                    <a:pt x="264" y="355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2" y="348"/>
                    <a:pt x="262" y="348"/>
                    <a:pt x="262" y="348"/>
                  </a:cubicBezTo>
                  <a:cubicBezTo>
                    <a:pt x="260" y="340"/>
                    <a:pt x="260" y="340"/>
                    <a:pt x="260" y="340"/>
                  </a:cubicBezTo>
                  <a:cubicBezTo>
                    <a:pt x="260" y="339"/>
                    <a:pt x="260" y="339"/>
                    <a:pt x="260" y="339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0" y="338"/>
                    <a:pt x="260" y="338"/>
                    <a:pt x="260" y="338"/>
                  </a:cubicBezTo>
                  <a:cubicBezTo>
                    <a:pt x="263" y="335"/>
                    <a:pt x="263" y="335"/>
                    <a:pt x="263" y="335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4" y="334"/>
                    <a:pt x="264" y="334"/>
                    <a:pt x="264" y="334"/>
                  </a:cubicBezTo>
                  <a:cubicBezTo>
                    <a:pt x="268" y="328"/>
                    <a:pt x="268" y="328"/>
                    <a:pt x="268" y="328"/>
                  </a:cubicBezTo>
                  <a:cubicBezTo>
                    <a:pt x="269" y="327"/>
                    <a:pt x="269" y="327"/>
                    <a:pt x="269" y="327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2"/>
                    <a:pt x="276" y="322"/>
                    <a:pt x="276" y="322"/>
                  </a:cubicBezTo>
                  <a:cubicBezTo>
                    <a:pt x="276" y="321"/>
                    <a:pt x="276" y="321"/>
                    <a:pt x="276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77" y="321"/>
                    <a:pt x="277" y="321"/>
                    <a:pt x="277" y="321"/>
                  </a:cubicBezTo>
                  <a:cubicBezTo>
                    <a:pt x="286" y="320"/>
                    <a:pt x="286" y="320"/>
                    <a:pt x="286" y="320"/>
                  </a:cubicBezTo>
                  <a:cubicBezTo>
                    <a:pt x="286" y="322"/>
                    <a:pt x="286" y="322"/>
                    <a:pt x="286" y="322"/>
                  </a:cubicBezTo>
                  <a:cubicBezTo>
                    <a:pt x="286" y="325"/>
                    <a:pt x="286" y="327"/>
                    <a:pt x="286" y="328"/>
                  </a:cubicBezTo>
                  <a:cubicBezTo>
                    <a:pt x="288" y="332"/>
                    <a:pt x="288" y="332"/>
                    <a:pt x="288" y="332"/>
                  </a:cubicBezTo>
                  <a:cubicBezTo>
                    <a:pt x="290" y="337"/>
                    <a:pt x="290" y="337"/>
                    <a:pt x="290" y="337"/>
                  </a:cubicBezTo>
                  <a:cubicBezTo>
                    <a:pt x="298" y="342"/>
                    <a:pt x="298" y="342"/>
                    <a:pt x="298" y="342"/>
                  </a:cubicBezTo>
                  <a:cubicBezTo>
                    <a:pt x="320" y="344"/>
                    <a:pt x="320" y="344"/>
                    <a:pt x="320" y="344"/>
                  </a:cubicBezTo>
                  <a:cubicBezTo>
                    <a:pt x="321" y="344"/>
                    <a:pt x="321" y="344"/>
                    <a:pt x="321" y="344"/>
                  </a:cubicBezTo>
                  <a:cubicBezTo>
                    <a:pt x="322" y="344"/>
                    <a:pt x="322" y="344"/>
                    <a:pt x="322" y="344"/>
                  </a:cubicBezTo>
                  <a:cubicBezTo>
                    <a:pt x="322" y="345"/>
                    <a:pt x="322" y="345"/>
                    <a:pt x="322" y="345"/>
                  </a:cubicBezTo>
                  <a:cubicBezTo>
                    <a:pt x="322" y="346"/>
                    <a:pt x="322" y="346"/>
                    <a:pt x="322" y="346"/>
                  </a:cubicBezTo>
                  <a:cubicBezTo>
                    <a:pt x="322" y="353"/>
                    <a:pt x="322" y="353"/>
                    <a:pt x="322" y="353"/>
                  </a:cubicBezTo>
                  <a:cubicBezTo>
                    <a:pt x="328" y="360"/>
                    <a:pt x="328" y="360"/>
                    <a:pt x="328" y="360"/>
                  </a:cubicBezTo>
                  <a:cubicBezTo>
                    <a:pt x="333" y="362"/>
                    <a:pt x="333" y="362"/>
                    <a:pt x="333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2"/>
                    <a:pt x="334" y="362"/>
                    <a:pt x="334" y="362"/>
                  </a:cubicBezTo>
                  <a:cubicBezTo>
                    <a:pt x="334" y="363"/>
                    <a:pt x="334" y="363"/>
                    <a:pt x="334" y="363"/>
                  </a:cubicBezTo>
                  <a:cubicBezTo>
                    <a:pt x="334" y="366"/>
                    <a:pt x="334" y="366"/>
                    <a:pt x="334" y="366"/>
                  </a:cubicBezTo>
                  <a:cubicBezTo>
                    <a:pt x="334" y="370"/>
                    <a:pt x="334" y="370"/>
                    <a:pt x="334" y="370"/>
                  </a:cubicBezTo>
                  <a:cubicBezTo>
                    <a:pt x="332" y="378"/>
                    <a:pt x="332" y="378"/>
                    <a:pt x="332" y="378"/>
                  </a:cubicBezTo>
                  <a:cubicBezTo>
                    <a:pt x="335" y="380"/>
                    <a:pt x="335" y="380"/>
                    <a:pt x="335" y="380"/>
                  </a:cubicBezTo>
                  <a:cubicBezTo>
                    <a:pt x="338" y="380"/>
                    <a:pt x="341" y="380"/>
                    <a:pt x="344" y="382"/>
                  </a:cubicBezTo>
                  <a:cubicBezTo>
                    <a:pt x="353" y="386"/>
                    <a:pt x="353" y="386"/>
                    <a:pt x="353" y="386"/>
                  </a:cubicBezTo>
                  <a:cubicBezTo>
                    <a:pt x="358" y="382"/>
                    <a:pt x="358" y="382"/>
                    <a:pt x="358" y="382"/>
                  </a:cubicBezTo>
                  <a:cubicBezTo>
                    <a:pt x="364" y="375"/>
                    <a:pt x="364" y="375"/>
                    <a:pt x="364" y="375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5" y="372"/>
                    <a:pt x="365" y="372"/>
                    <a:pt x="365" y="372"/>
                  </a:cubicBezTo>
                  <a:cubicBezTo>
                    <a:pt x="366" y="371"/>
                    <a:pt x="366" y="371"/>
                    <a:pt x="366" y="371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7" y="370"/>
                    <a:pt x="367" y="370"/>
                    <a:pt x="367" y="370"/>
                  </a:cubicBezTo>
                  <a:cubicBezTo>
                    <a:pt x="365" y="361"/>
                    <a:pt x="365" y="361"/>
                    <a:pt x="365" y="361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6"/>
                    <a:pt x="364" y="356"/>
                    <a:pt x="364" y="356"/>
                  </a:cubicBezTo>
                  <a:cubicBezTo>
                    <a:pt x="364" y="355"/>
                    <a:pt x="364" y="355"/>
                    <a:pt x="364" y="355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68" y="350"/>
                    <a:pt x="368" y="350"/>
                    <a:pt x="368" y="350"/>
                  </a:cubicBezTo>
                  <a:cubicBezTo>
                    <a:pt x="374" y="345"/>
                    <a:pt x="374" y="345"/>
                    <a:pt x="374" y="345"/>
                  </a:cubicBezTo>
                  <a:cubicBezTo>
                    <a:pt x="375" y="345"/>
                    <a:pt x="375" y="345"/>
                    <a:pt x="375" y="345"/>
                  </a:cubicBezTo>
                  <a:cubicBezTo>
                    <a:pt x="388" y="345"/>
                    <a:pt x="388" y="345"/>
                    <a:pt x="388" y="345"/>
                  </a:cubicBezTo>
                  <a:cubicBezTo>
                    <a:pt x="390" y="344"/>
                    <a:pt x="390" y="344"/>
                    <a:pt x="390" y="344"/>
                  </a:cubicBezTo>
                  <a:cubicBezTo>
                    <a:pt x="390" y="338"/>
                    <a:pt x="390" y="338"/>
                    <a:pt x="390" y="338"/>
                  </a:cubicBezTo>
                  <a:cubicBezTo>
                    <a:pt x="388" y="332"/>
                    <a:pt x="388" y="332"/>
                    <a:pt x="388" y="332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24"/>
                    <a:pt x="383" y="324"/>
                    <a:pt x="383" y="324"/>
                  </a:cubicBezTo>
                  <a:cubicBezTo>
                    <a:pt x="383" y="314"/>
                    <a:pt x="383" y="314"/>
                    <a:pt x="383" y="314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3" y="313"/>
                    <a:pt x="383" y="313"/>
                    <a:pt x="383" y="313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5" y="307"/>
                    <a:pt x="385" y="307"/>
                    <a:pt x="385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86" y="307"/>
                    <a:pt x="386" y="307"/>
                    <a:pt x="386" y="307"/>
                  </a:cubicBezTo>
                  <a:cubicBezTo>
                    <a:pt x="396" y="291"/>
                    <a:pt x="396" y="291"/>
                    <a:pt x="396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7" y="291"/>
                    <a:pt x="397" y="291"/>
                    <a:pt x="397" y="291"/>
                  </a:cubicBezTo>
                  <a:cubicBezTo>
                    <a:pt x="398" y="290"/>
                    <a:pt x="398" y="290"/>
                    <a:pt x="398" y="290"/>
                  </a:cubicBezTo>
                  <a:cubicBezTo>
                    <a:pt x="400" y="290"/>
                    <a:pt x="400" y="290"/>
                    <a:pt x="400" y="290"/>
                  </a:cubicBezTo>
                  <a:cubicBezTo>
                    <a:pt x="404" y="291"/>
                    <a:pt x="404" y="291"/>
                    <a:pt x="404" y="291"/>
                  </a:cubicBezTo>
                  <a:cubicBezTo>
                    <a:pt x="414" y="296"/>
                    <a:pt x="414" y="296"/>
                    <a:pt x="414" y="296"/>
                  </a:cubicBezTo>
                  <a:cubicBezTo>
                    <a:pt x="420" y="298"/>
                    <a:pt x="420" y="298"/>
                    <a:pt x="420" y="298"/>
                  </a:cubicBezTo>
                  <a:cubicBezTo>
                    <a:pt x="420" y="295"/>
                    <a:pt x="420" y="295"/>
                    <a:pt x="420" y="295"/>
                  </a:cubicBezTo>
                  <a:cubicBezTo>
                    <a:pt x="419" y="294"/>
                    <a:pt x="419" y="294"/>
                    <a:pt x="419" y="294"/>
                  </a:cubicBezTo>
                  <a:cubicBezTo>
                    <a:pt x="419" y="293"/>
                    <a:pt x="419" y="293"/>
                    <a:pt x="419" y="293"/>
                  </a:cubicBezTo>
                  <a:cubicBezTo>
                    <a:pt x="419" y="290"/>
                    <a:pt x="420" y="288"/>
                    <a:pt x="423" y="286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1"/>
                    <a:pt x="430" y="281"/>
                    <a:pt x="430" y="281"/>
                  </a:cubicBezTo>
                  <a:cubicBezTo>
                    <a:pt x="430" y="280"/>
                    <a:pt x="430" y="280"/>
                    <a:pt x="430" y="280"/>
                  </a:cubicBezTo>
                  <a:cubicBezTo>
                    <a:pt x="434" y="279"/>
                    <a:pt x="437" y="278"/>
                    <a:pt x="438" y="278"/>
                  </a:cubicBezTo>
                  <a:cubicBezTo>
                    <a:pt x="445" y="278"/>
                    <a:pt x="445" y="278"/>
                    <a:pt x="445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46" y="278"/>
                    <a:pt x="446" y="278"/>
                    <a:pt x="446" y="278"/>
                  </a:cubicBezTo>
                  <a:cubicBezTo>
                    <a:pt x="450" y="278"/>
                    <a:pt x="450" y="278"/>
                    <a:pt x="450" y="278"/>
                  </a:cubicBezTo>
                  <a:cubicBezTo>
                    <a:pt x="452" y="268"/>
                    <a:pt x="452" y="268"/>
                    <a:pt x="452" y="268"/>
                  </a:cubicBezTo>
                  <a:cubicBezTo>
                    <a:pt x="452" y="262"/>
                    <a:pt x="452" y="262"/>
                    <a:pt x="452" y="262"/>
                  </a:cubicBezTo>
                  <a:cubicBezTo>
                    <a:pt x="452" y="257"/>
                    <a:pt x="452" y="254"/>
                    <a:pt x="454" y="254"/>
                  </a:cubicBezTo>
                  <a:cubicBezTo>
                    <a:pt x="456" y="248"/>
                    <a:pt x="456" y="248"/>
                    <a:pt x="456" y="248"/>
                  </a:cubicBezTo>
                  <a:cubicBezTo>
                    <a:pt x="453" y="244"/>
                    <a:pt x="453" y="244"/>
                    <a:pt x="453" y="244"/>
                  </a:cubicBezTo>
                  <a:cubicBezTo>
                    <a:pt x="448" y="240"/>
                    <a:pt x="448" y="240"/>
                    <a:pt x="448" y="240"/>
                  </a:cubicBezTo>
                  <a:cubicBezTo>
                    <a:pt x="438" y="238"/>
                    <a:pt x="438" y="238"/>
                    <a:pt x="438" y="238"/>
                  </a:cubicBezTo>
                  <a:cubicBezTo>
                    <a:pt x="436" y="238"/>
                    <a:pt x="432" y="236"/>
                    <a:pt x="426" y="230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8"/>
                    <a:pt x="420" y="228"/>
                    <a:pt x="420" y="228"/>
                  </a:cubicBezTo>
                  <a:cubicBezTo>
                    <a:pt x="420" y="227"/>
                    <a:pt x="420" y="227"/>
                    <a:pt x="420" y="227"/>
                  </a:cubicBezTo>
                  <a:cubicBezTo>
                    <a:pt x="412" y="218"/>
                    <a:pt x="412" y="218"/>
                    <a:pt x="412" y="218"/>
                  </a:cubicBezTo>
                  <a:cubicBezTo>
                    <a:pt x="406" y="218"/>
                    <a:pt x="406" y="218"/>
                    <a:pt x="406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405" y="218"/>
                    <a:pt x="405" y="218"/>
                    <a:pt x="405" y="218"/>
                  </a:cubicBezTo>
                  <a:cubicBezTo>
                    <a:pt x="399" y="215"/>
                    <a:pt x="399" y="215"/>
                    <a:pt x="399" y="215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4" y="238"/>
                    <a:pt x="394" y="238"/>
                    <a:pt x="394" y="238"/>
                  </a:cubicBezTo>
                  <a:cubicBezTo>
                    <a:pt x="396" y="246"/>
                    <a:pt x="396" y="246"/>
                    <a:pt x="396" y="246"/>
                  </a:cubicBezTo>
                  <a:cubicBezTo>
                    <a:pt x="398" y="246"/>
                    <a:pt x="398" y="246"/>
                    <a:pt x="398" y="246"/>
                  </a:cubicBezTo>
                  <a:cubicBezTo>
                    <a:pt x="399" y="246"/>
                    <a:pt x="399" y="246"/>
                    <a:pt x="399" y="246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4" y="248"/>
                    <a:pt x="404" y="248"/>
                    <a:pt x="404" y="248"/>
                  </a:cubicBezTo>
                  <a:cubicBezTo>
                    <a:pt x="407" y="255"/>
                    <a:pt x="407" y="255"/>
                    <a:pt x="407" y="255"/>
                  </a:cubicBezTo>
                  <a:cubicBezTo>
                    <a:pt x="408" y="255"/>
                    <a:pt x="408" y="255"/>
                    <a:pt x="408" y="255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8" y="256"/>
                    <a:pt x="408" y="256"/>
                    <a:pt x="408" y="256"/>
                  </a:cubicBezTo>
                  <a:cubicBezTo>
                    <a:pt x="406" y="268"/>
                    <a:pt x="406" y="268"/>
                    <a:pt x="406" y="268"/>
                  </a:cubicBezTo>
                  <a:cubicBezTo>
                    <a:pt x="406" y="269"/>
                    <a:pt x="406" y="269"/>
                    <a:pt x="406" y="269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6" y="270"/>
                    <a:pt x="406" y="270"/>
                    <a:pt x="406" y="270"/>
                  </a:cubicBezTo>
                  <a:cubicBezTo>
                    <a:pt x="404" y="271"/>
                    <a:pt x="402" y="272"/>
                    <a:pt x="400" y="273"/>
                  </a:cubicBezTo>
                  <a:cubicBezTo>
                    <a:pt x="399" y="274"/>
                    <a:pt x="399" y="274"/>
                    <a:pt x="399" y="274"/>
                  </a:cubicBezTo>
                  <a:cubicBezTo>
                    <a:pt x="399" y="273"/>
                    <a:pt x="399" y="273"/>
                    <a:pt x="399" y="273"/>
                  </a:cubicBezTo>
                  <a:cubicBezTo>
                    <a:pt x="398" y="273"/>
                    <a:pt x="398" y="273"/>
                    <a:pt x="398" y="273"/>
                  </a:cubicBezTo>
                  <a:cubicBezTo>
                    <a:pt x="396" y="272"/>
                    <a:pt x="396" y="272"/>
                    <a:pt x="396" y="272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5"/>
                    <a:pt x="389" y="275"/>
                    <a:pt x="389" y="275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90" y="276"/>
                    <a:pt x="390" y="276"/>
                    <a:pt x="390" y="276"/>
                  </a:cubicBezTo>
                  <a:cubicBezTo>
                    <a:pt x="391" y="287"/>
                    <a:pt x="391" y="287"/>
                    <a:pt x="391" y="287"/>
                  </a:cubicBezTo>
                  <a:cubicBezTo>
                    <a:pt x="391" y="289"/>
                    <a:pt x="390" y="290"/>
                    <a:pt x="388" y="290"/>
                  </a:cubicBezTo>
                  <a:cubicBezTo>
                    <a:pt x="384" y="290"/>
                    <a:pt x="384" y="290"/>
                    <a:pt x="384" y="290"/>
                  </a:cubicBezTo>
                  <a:cubicBezTo>
                    <a:pt x="381" y="290"/>
                    <a:pt x="380" y="289"/>
                    <a:pt x="379" y="288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3" y="283"/>
                    <a:pt x="373" y="283"/>
                    <a:pt x="373" y="283"/>
                  </a:cubicBezTo>
                  <a:cubicBezTo>
                    <a:pt x="370" y="276"/>
                    <a:pt x="370" y="276"/>
                    <a:pt x="370" y="276"/>
                  </a:cubicBezTo>
                  <a:cubicBezTo>
                    <a:pt x="370" y="276"/>
                    <a:pt x="368" y="274"/>
                    <a:pt x="364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63" y="273"/>
                    <a:pt x="363" y="273"/>
                    <a:pt x="363" y="273"/>
                  </a:cubicBezTo>
                  <a:cubicBezTo>
                    <a:pt x="357" y="269"/>
                    <a:pt x="357" y="269"/>
                    <a:pt x="357" y="269"/>
                  </a:cubicBezTo>
                  <a:cubicBezTo>
                    <a:pt x="356" y="269"/>
                    <a:pt x="356" y="269"/>
                    <a:pt x="356" y="269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6" y="268"/>
                    <a:pt x="356" y="268"/>
                    <a:pt x="356" y="268"/>
                  </a:cubicBezTo>
                  <a:cubicBezTo>
                    <a:pt x="355" y="262"/>
                    <a:pt x="355" y="262"/>
                    <a:pt x="355" y="262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6" y="256"/>
                    <a:pt x="356" y="256"/>
                    <a:pt x="356" y="256"/>
                  </a:cubicBezTo>
                  <a:cubicBezTo>
                    <a:pt x="358" y="253"/>
                    <a:pt x="358" y="253"/>
                    <a:pt x="358" y="253"/>
                  </a:cubicBezTo>
                  <a:cubicBezTo>
                    <a:pt x="358" y="251"/>
                    <a:pt x="358" y="251"/>
                    <a:pt x="358" y="251"/>
                  </a:cubicBezTo>
                  <a:cubicBezTo>
                    <a:pt x="356" y="244"/>
                    <a:pt x="356" y="244"/>
                    <a:pt x="356" y="244"/>
                  </a:cubicBezTo>
                  <a:cubicBezTo>
                    <a:pt x="350" y="239"/>
                    <a:pt x="350" y="239"/>
                    <a:pt x="350" y="239"/>
                  </a:cubicBezTo>
                  <a:cubicBezTo>
                    <a:pt x="350" y="238"/>
                    <a:pt x="350" y="238"/>
                    <a:pt x="350" y="238"/>
                  </a:cubicBezTo>
                  <a:cubicBezTo>
                    <a:pt x="349" y="222"/>
                    <a:pt x="349" y="222"/>
                    <a:pt x="349" y="222"/>
                  </a:cubicBezTo>
                  <a:cubicBezTo>
                    <a:pt x="345" y="218"/>
                    <a:pt x="345" y="218"/>
                    <a:pt x="345" y="218"/>
                  </a:cubicBezTo>
                  <a:cubicBezTo>
                    <a:pt x="344" y="218"/>
                    <a:pt x="344" y="218"/>
                    <a:pt x="344" y="218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4" y="217"/>
                    <a:pt x="344" y="217"/>
                    <a:pt x="344" y="217"/>
                  </a:cubicBezTo>
                  <a:cubicBezTo>
                    <a:pt x="341" y="210"/>
                    <a:pt x="341" y="210"/>
                    <a:pt x="341" y="210"/>
                  </a:cubicBezTo>
                  <a:cubicBezTo>
                    <a:pt x="326" y="208"/>
                    <a:pt x="326" y="208"/>
                    <a:pt x="326" y="208"/>
                  </a:cubicBezTo>
                  <a:cubicBezTo>
                    <a:pt x="323" y="207"/>
                    <a:pt x="320" y="204"/>
                    <a:pt x="319" y="201"/>
                  </a:cubicBezTo>
                  <a:cubicBezTo>
                    <a:pt x="312" y="201"/>
                    <a:pt x="312" y="201"/>
                    <a:pt x="312" y="201"/>
                  </a:cubicBezTo>
                  <a:cubicBezTo>
                    <a:pt x="310" y="200"/>
                    <a:pt x="308" y="199"/>
                    <a:pt x="305" y="196"/>
                  </a:cubicBezTo>
                  <a:cubicBezTo>
                    <a:pt x="304" y="195"/>
                    <a:pt x="304" y="195"/>
                    <a:pt x="304" y="195"/>
                  </a:cubicBezTo>
                  <a:cubicBezTo>
                    <a:pt x="302" y="194"/>
                    <a:pt x="301" y="191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0" y="168"/>
                    <a:pt x="300" y="168"/>
                    <a:pt x="300" y="168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2" y="162"/>
                    <a:pt x="302" y="162"/>
                    <a:pt x="302" y="162"/>
                  </a:cubicBezTo>
                  <a:cubicBezTo>
                    <a:pt x="303" y="162"/>
                    <a:pt x="303" y="162"/>
                    <a:pt x="303" y="162"/>
                  </a:cubicBezTo>
                  <a:cubicBezTo>
                    <a:pt x="318" y="155"/>
                    <a:pt x="318" y="155"/>
                    <a:pt x="318" y="155"/>
                  </a:cubicBezTo>
                  <a:cubicBezTo>
                    <a:pt x="324" y="148"/>
                    <a:pt x="324" y="148"/>
                    <a:pt x="324" y="148"/>
                  </a:cubicBezTo>
                  <a:cubicBezTo>
                    <a:pt x="325" y="142"/>
                    <a:pt x="325" y="142"/>
                    <a:pt x="325" y="142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22" y="132"/>
                    <a:pt x="320" y="129"/>
                    <a:pt x="320" y="127"/>
                  </a:cubicBezTo>
                  <a:cubicBezTo>
                    <a:pt x="317" y="128"/>
                    <a:pt x="317" y="128"/>
                    <a:pt x="317" y="128"/>
                  </a:cubicBezTo>
                  <a:cubicBezTo>
                    <a:pt x="312" y="127"/>
                    <a:pt x="312" y="127"/>
                    <a:pt x="312" y="127"/>
                  </a:cubicBezTo>
                  <a:cubicBezTo>
                    <a:pt x="310" y="128"/>
                    <a:pt x="307" y="131"/>
                    <a:pt x="303" y="136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5" y="143"/>
                    <a:pt x="295" y="143"/>
                    <a:pt x="295" y="143"/>
                  </a:cubicBezTo>
                  <a:cubicBezTo>
                    <a:pt x="290" y="144"/>
                    <a:pt x="286" y="145"/>
                    <a:pt x="284" y="144"/>
                  </a:cubicBezTo>
                  <a:lnTo>
                    <a:pt x="271" y="14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"/>
            <p:cNvSpPr>
              <a:spLocks/>
            </p:cNvSpPr>
            <p:nvPr/>
          </p:nvSpPr>
          <p:spPr bwMode="auto">
            <a:xfrm>
              <a:off x="5237994" y="3205909"/>
              <a:ext cx="346075" cy="571500"/>
            </a:xfrm>
            <a:custGeom>
              <a:avLst/>
              <a:gdLst>
                <a:gd name="T0" fmla="*/ 46 w 92"/>
                <a:gd name="T1" fmla="*/ 29 h 152"/>
                <a:gd name="T2" fmla="*/ 46 w 92"/>
                <a:gd name="T3" fmla="*/ 43 h 152"/>
                <a:gd name="T4" fmla="*/ 42 w 92"/>
                <a:gd name="T5" fmla="*/ 54 h 152"/>
                <a:gd name="T6" fmla="*/ 38 w 92"/>
                <a:gd name="T7" fmla="*/ 62 h 152"/>
                <a:gd name="T8" fmla="*/ 37 w 92"/>
                <a:gd name="T9" fmla="*/ 61 h 152"/>
                <a:gd name="T10" fmla="*/ 22 w 92"/>
                <a:gd name="T11" fmla="*/ 65 h 152"/>
                <a:gd name="T12" fmla="*/ 6 w 92"/>
                <a:gd name="T13" fmla="*/ 67 h 152"/>
                <a:gd name="T14" fmla="*/ 4 w 92"/>
                <a:gd name="T15" fmla="*/ 70 h 152"/>
                <a:gd name="T16" fmla="*/ 19 w 92"/>
                <a:gd name="T17" fmla="*/ 72 h 152"/>
                <a:gd name="T18" fmla="*/ 20 w 92"/>
                <a:gd name="T19" fmla="*/ 72 h 152"/>
                <a:gd name="T20" fmla="*/ 24 w 92"/>
                <a:gd name="T21" fmla="*/ 81 h 152"/>
                <a:gd name="T22" fmla="*/ 30 w 92"/>
                <a:gd name="T23" fmla="*/ 92 h 152"/>
                <a:gd name="T24" fmla="*/ 35 w 92"/>
                <a:gd name="T25" fmla="*/ 108 h 152"/>
                <a:gd name="T26" fmla="*/ 36 w 92"/>
                <a:gd name="T27" fmla="*/ 108 h 152"/>
                <a:gd name="T28" fmla="*/ 38 w 92"/>
                <a:gd name="T29" fmla="*/ 116 h 152"/>
                <a:gd name="T30" fmla="*/ 36 w 92"/>
                <a:gd name="T31" fmla="*/ 124 h 152"/>
                <a:gd name="T32" fmla="*/ 36 w 92"/>
                <a:gd name="T33" fmla="*/ 132 h 152"/>
                <a:gd name="T34" fmla="*/ 50 w 92"/>
                <a:gd name="T35" fmla="*/ 140 h 152"/>
                <a:gd name="T36" fmla="*/ 58 w 92"/>
                <a:gd name="T37" fmla="*/ 151 h 152"/>
                <a:gd name="T38" fmla="*/ 62 w 92"/>
                <a:gd name="T39" fmla="*/ 152 h 152"/>
                <a:gd name="T40" fmla="*/ 61 w 92"/>
                <a:gd name="T41" fmla="*/ 139 h 152"/>
                <a:gd name="T42" fmla="*/ 70 w 92"/>
                <a:gd name="T43" fmla="*/ 134 h 152"/>
                <a:gd name="T44" fmla="*/ 71 w 92"/>
                <a:gd name="T45" fmla="*/ 134 h 152"/>
                <a:gd name="T46" fmla="*/ 72 w 92"/>
                <a:gd name="T47" fmla="*/ 134 h 152"/>
                <a:gd name="T48" fmla="*/ 78 w 92"/>
                <a:gd name="T49" fmla="*/ 133 h 152"/>
                <a:gd name="T50" fmla="*/ 79 w 92"/>
                <a:gd name="T51" fmla="*/ 122 h 152"/>
                <a:gd name="T52" fmla="*/ 74 w 92"/>
                <a:gd name="T53" fmla="*/ 116 h 152"/>
                <a:gd name="T54" fmla="*/ 69 w 92"/>
                <a:gd name="T55" fmla="*/ 116 h 152"/>
                <a:gd name="T56" fmla="*/ 66 w 92"/>
                <a:gd name="T57" fmla="*/ 105 h 152"/>
                <a:gd name="T58" fmla="*/ 68 w 92"/>
                <a:gd name="T59" fmla="*/ 84 h 152"/>
                <a:gd name="T60" fmla="*/ 82 w 92"/>
                <a:gd name="T61" fmla="*/ 80 h 152"/>
                <a:gd name="T62" fmla="*/ 92 w 92"/>
                <a:gd name="T63" fmla="*/ 54 h 152"/>
                <a:gd name="T64" fmla="*/ 84 w 92"/>
                <a:gd name="T65" fmla="*/ 48 h 152"/>
                <a:gd name="T66" fmla="*/ 83 w 92"/>
                <a:gd name="T67" fmla="*/ 48 h 152"/>
                <a:gd name="T68" fmla="*/ 76 w 92"/>
                <a:gd name="T69" fmla="*/ 48 h 152"/>
                <a:gd name="T70" fmla="*/ 72 w 92"/>
                <a:gd name="T71" fmla="*/ 42 h 152"/>
                <a:gd name="T72" fmla="*/ 71 w 92"/>
                <a:gd name="T73" fmla="*/ 42 h 152"/>
                <a:gd name="T74" fmla="*/ 73 w 92"/>
                <a:gd name="T75" fmla="*/ 26 h 152"/>
                <a:gd name="T76" fmla="*/ 76 w 92"/>
                <a:gd name="T77" fmla="*/ 18 h 152"/>
                <a:gd name="T78" fmla="*/ 78 w 92"/>
                <a:gd name="T79" fmla="*/ 10 h 152"/>
                <a:gd name="T80" fmla="*/ 64 w 92"/>
                <a:gd name="T8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2" h="152">
                  <a:moveTo>
                    <a:pt x="54" y="9"/>
                  </a:moveTo>
                  <a:cubicBezTo>
                    <a:pt x="46" y="29"/>
                    <a:pt x="46" y="29"/>
                    <a:pt x="46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7"/>
                    <a:pt x="41" y="60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7" y="61"/>
                    <a:pt x="37" y="61"/>
                    <a:pt x="37" y="61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2" y="65"/>
                    <a:pt x="22" y="65"/>
                    <a:pt x="22" y="65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9" y="86"/>
                    <a:pt x="30" y="88"/>
                    <a:pt x="30" y="92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20"/>
                    <a:pt x="38" y="120"/>
                    <a:pt x="38" y="120"/>
                  </a:cubicBezTo>
                  <a:cubicBezTo>
                    <a:pt x="36" y="124"/>
                    <a:pt x="36" y="124"/>
                    <a:pt x="36" y="124"/>
                  </a:cubicBezTo>
                  <a:cubicBezTo>
                    <a:pt x="35" y="128"/>
                    <a:pt x="35" y="128"/>
                    <a:pt x="35" y="128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6" y="137"/>
                    <a:pt x="49" y="138"/>
                    <a:pt x="50" y="140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6" y="148"/>
                    <a:pt x="58" y="150"/>
                    <a:pt x="58" y="151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2" y="152"/>
                    <a:pt x="62" y="152"/>
                    <a:pt x="62" y="152"/>
                  </a:cubicBezTo>
                  <a:cubicBezTo>
                    <a:pt x="61" y="144"/>
                    <a:pt x="61" y="144"/>
                    <a:pt x="61" y="144"/>
                  </a:cubicBezTo>
                  <a:cubicBezTo>
                    <a:pt x="60" y="142"/>
                    <a:pt x="60" y="140"/>
                    <a:pt x="61" y="139"/>
                  </a:cubicBezTo>
                  <a:cubicBezTo>
                    <a:pt x="62" y="138"/>
                    <a:pt x="63" y="137"/>
                    <a:pt x="64" y="136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72" y="134"/>
                    <a:pt x="72" y="134"/>
                    <a:pt x="72" y="134"/>
                  </a:cubicBezTo>
                  <a:cubicBezTo>
                    <a:pt x="74" y="135"/>
                    <a:pt x="74" y="135"/>
                    <a:pt x="74" y="135"/>
                  </a:cubicBezTo>
                  <a:cubicBezTo>
                    <a:pt x="78" y="133"/>
                    <a:pt x="78" y="133"/>
                    <a:pt x="78" y="133"/>
                  </a:cubicBezTo>
                  <a:cubicBezTo>
                    <a:pt x="78" y="132"/>
                    <a:pt x="78" y="132"/>
                    <a:pt x="78" y="132"/>
                  </a:cubicBezTo>
                  <a:cubicBezTo>
                    <a:pt x="79" y="122"/>
                    <a:pt x="79" y="122"/>
                    <a:pt x="79" y="122"/>
                  </a:cubicBezTo>
                  <a:cubicBezTo>
                    <a:pt x="77" y="118"/>
                    <a:pt x="77" y="118"/>
                    <a:pt x="77" y="118"/>
                  </a:cubicBezTo>
                  <a:cubicBezTo>
                    <a:pt x="74" y="116"/>
                    <a:pt x="74" y="116"/>
                    <a:pt x="74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6" y="105"/>
                    <a:pt x="66" y="105"/>
                    <a:pt x="66" y="105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74" y="75"/>
                    <a:pt x="74" y="75"/>
                    <a:pt x="74" y="75"/>
                  </a:cubicBezTo>
                  <a:cubicBezTo>
                    <a:pt x="82" y="80"/>
                    <a:pt x="82" y="80"/>
                    <a:pt x="82" y="8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0" y="51"/>
                    <a:pt x="89" y="49"/>
                    <a:pt x="87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83" y="48"/>
                    <a:pt x="83" y="48"/>
                    <a:pt x="83" y="48"/>
                  </a:cubicBezTo>
                  <a:cubicBezTo>
                    <a:pt x="77" y="49"/>
                    <a:pt x="77" y="49"/>
                    <a:pt x="77" y="49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2" y="42"/>
                    <a:pt x="72" y="42"/>
                    <a:pt x="72" y="42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4" y="22"/>
                    <a:pt x="75" y="20"/>
                    <a:pt x="76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54" y="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"/>
            <p:cNvSpPr>
              <a:spLocks/>
            </p:cNvSpPr>
            <p:nvPr/>
          </p:nvSpPr>
          <p:spPr bwMode="auto">
            <a:xfrm>
              <a:off x="1964569" y="1702546"/>
              <a:ext cx="2451100" cy="1852613"/>
            </a:xfrm>
            <a:custGeom>
              <a:avLst/>
              <a:gdLst>
                <a:gd name="T0" fmla="*/ 639 w 652"/>
                <a:gd name="T1" fmla="*/ 228 h 493"/>
                <a:gd name="T2" fmla="*/ 612 w 652"/>
                <a:gd name="T3" fmla="*/ 204 h 493"/>
                <a:gd name="T4" fmla="*/ 596 w 652"/>
                <a:gd name="T5" fmla="*/ 184 h 493"/>
                <a:gd name="T6" fmla="*/ 520 w 652"/>
                <a:gd name="T7" fmla="*/ 166 h 493"/>
                <a:gd name="T8" fmla="*/ 524 w 652"/>
                <a:gd name="T9" fmla="*/ 90 h 493"/>
                <a:gd name="T10" fmla="*/ 470 w 652"/>
                <a:gd name="T11" fmla="*/ 25 h 493"/>
                <a:gd name="T12" fmla="*/ 443 w 652"/>
                <a:gd name="T13" fmla="*/ 7 h 493"/>
                <a:gd name="T14" fmla="*/ 401 w 652"/>
                <a:gd name="T15" fmla="*/ 61 h 493"/>
                <a:gd name="T16" fmla="*/ 309 w 652"/>
                <a:gd name="T17" fmla="*/ 112 h 493"/>
                <a:gd name="T18" fmla="*/ 291 w 652"/>
                <a:gd name="T19" fmla="*/ 115 h 493"/>
                <a:gd name="T20" fmla="*/ 237 w 652"/>
                <a:gd name="T21" fmla="*/ 110 h 493"/>
                <a:gd name="T22" fmla="*/ 245 w 652"/>
                <a:gd name="T23" fmla="*/ 168 h 493"/>
                <a:gd name="T24" fmla="*/ 234 w 652"/>
                <a:gd name="T25" fmla="*/ 198 h 493"/>
                <a:gd name="T26" fmla="*/ 226 w 652"/>
                <a:gd name="T27" fmla="*/ 196 h 493"/>
                <a:gd name="T28" fmla="*/ 202 w 652"/>
                <a:gd name="T29" fmla="*/ 224 h 493"/>
                <a:gd name="T30" fmla="*/ 165 w 652"/>
                <a:gd name="T31" fmla="*/ 234 h 493"/>
                <a:gd name="T32" fmla="*/ 92 w 652"/>
                <a:gd name="T33" fmla="*/ 253 h 493"/>
                <a:gd name="T34" fmla="*/ 53 w 652"/>
                <a:gd name="T35" fmla="*/ 247 h 493"/>
                <a:gd name="T36" fmla="*/ 33 w 652"/>
                <a:gd name="T37" fmla="*/ 240 h 493"/>
                <a:gd name="T38" fmla="*/ 5 w 652"/>
                <a:gd name="T39" fmla="*/ 284 h 493"/>
                <a:gd name="T40" fmla="*/ 27 w 652"/>
                <a:gd name="T41" fmla="*/ 303 h 493"/>
                <a:gd name="T42" fmla="*/ 21 w 652"/>
                <a:gd name="T43" fmla="*/ 356 h 493"/>
                <a:gd name="T44" fmla="*/ 21 w 652"/>
                <a:gd name="T45" fmla="*/ 367 h 493"/>
                <a:gd name="T46" fmla="*/ 60 w 652"/>
                <a:gd name="T47" fmla="*/ 417 h 493"/>
                <a:gd name="T48" fmla="*/ 85 w 652"/>
                <a:gd name="T49" fmla="*/ 443 h 493"/>
                <a:gd name="T50" fmla="*/ 105 w 652"/>
                <a:gd name="T51" fmla="*/ 490 h 493"/>
                <a:gd name="T52" fmla="*/ 130 w 652"/>
                <a:gd name="T53" fmla="*/ 493 h 493"/>
                <a:gd name="T54" fmla="*/ 145 w 652"/>
                <a:gd name="T55" fmla="*/ 466 h 493"/>
                <a:gd name="T56" fmla="*/ 165 w 652"/>
                <a:gd name="T57" fmla="*/ 468 h 493"/>
                <a:gd name="T58" fmla="*/ 230 w 652"/>
                <a:gd name="T59" fmla="*/ 465 h 493"/>
                <a:gd name="T60" fmla="*/ 251 w 652"/>
                <a:gd name="T61" fmla="*/ 480 h 493"/>
                <a:gd name="T62" fmla="*/ 285 w 652"/>
                <a:gd name="T63" fmla="*/ 480 h 493"/>
                <a:gd name="T64" fmla="*/ 360 w 652"/>
                <a:gd name="T65" fmla="*/ 470 h 493"/>
                <a:gd name="T66" fmla="*/ 413 w 652"/>
                <a:gd name="T67" fmla="*/ 472 h 493"/>
                <a:gd name="T68" fmla="*/ 446 w 652"/>
                <a:gd name="T69" fmla="*/ 484 h 493"/>
                <a:gd name="T70" fmla="*/ 473 w 652"/>
                <a:gd name="T71" fmla="*/ 491 h 493"/>
                <a:gd name="T72" fmla="*/ 469 w 652"/>
                <a:gd name="T73" fmla="*/ 470 h 493"/>
                <a:gd name="T74" fmla="*/ 477 w 652"/>
                <a:gd name="T75" fmla="*/ 460 h 493"/>
                <a:gd name="T76" fmla="*/ 479 w 652"/>
                <a:gd name="T77" fmla="*/ 446 h 493"/>
                <a:gd name="T78" fmla="*/ 461 w 652"/>
                <a:gd name="T79" fmla="*/ 428 h 493"/>
                <a:gd name="T80" fmla="*/ 462 w 652"/>
                <a:gd name="T81" fmla="*/ 414 h 493"/>
                <a:gd name="T82" fmla="*/ 494 w 652"/>
                <a:gd name="T83" fmla="*/ 396 h 493"/>
                <a:gd name="T84" fmla="*/ 527 w 652"/>
                <a:gd name="T85" fmla="*/ 390 h 493"/>
                <a:gd name="T86" fmla="*/ 544 w 652"/>
                <a:gd name="T87" fmla="*/ 375 h 493"/>
                <a:gd name="T88" fmla="*/ 545 w 652"/>
                <a:gd name="T89" fmla="*/ 367 h 493"/>
                <a:gd name="T90" fmla="*/ 547 w 652"/>
                <a:gd name="T91" fmla="*/ 343 h 493"/>
                <a:gd name="T92" fmla="*/ 585 w 652"/>
                <a:gd name="T93" fmla="*/ 314 h 493"/>
                <a:gd name="T94" fmla="*/ 603 w 652"/>
                <a:gd name="T95" fmla="*/ 302 h 493"/>
                <a:gd name="T96" fmla="*/ 635 w 652"/>
                <a:gd name="T97" fmla="*/ 294 h 493"/>
                <a:gd name="T98" fmla="*/ 648 w 652"/>
                <a:gd name="T99" fmla="*/ 281 h 493"/>
                <a:gd name="T100" fmla="*/ 651 w 652"/>
                <a:gd name="T101" fmla="*/ 266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52" h="493">
                  <a:moveTo>
                    <a:pt x="651" y="265"/>
                  </a:moveTo>
                  <a:cubicBezTo>
                    <a:pt x="652" y="265"/>
                    <a:pt x="652" y="265"/>
                    <a:pt x="652" y="265"/>
                  </a:cubicBezTo>
                  <a:cubicBezTo>
                    <a:pt x="652" y="265"/>
                    <a:pt x="652" y="265"/>
                    <a:pt x="652" y="265"/>
                  </a:cubicBezTo>
                  <a:cubicBezTo>
                    <a:pt x="652" y="264"/>
                    <a:pt x="652" y="264"/>
                    <a:pt x="652" y="264"/>
                  </a:cubicBezTo>
                  <a:cubicBezTo>
                    <a:pt x="639" y="228"/>
                    <a:pt x="639" y="228"/>
                    <a:pt x="639" y="228"/>
                  </a:cubicBezTo>
                  <a:cubicBezTo>
                    <a:pt x="631" y="222"/>
                    <a:pt x="631" y="222"/>
                    <a:pt x="631" y="222"/>
                  </a:cubicBezTo>
                  <a:cubicBezTo>
                    <a:pt x="631" y="221"/>
                    <a:pt x="631" y="221"/>
                    <a:pt x="631" y="221"/>
                  </a:cubicBezTo>
                  <a:cubicBezTo>
                    <a:pt x="629" y="206"/>
                    <a:pt x="629" y="206"/>
                    <a:pt x="629" y="206"/>
                  </a:cubicBezTo>
                  <a:cubicBezTo>
                    <a:pt x="613" y="204"/>
                    <a:pt x="613" y="204"/>
                    <a:pt x="613" y="204"/>
                  </a:cubicBezTo>
                  <a:cubicBezTo>
                    <a:pt x="612" y="204"/>
                    <a:pt x="612" y="204"/>
                    <a:pt x="612" y="204"/>
                  </a:cubicBezTo>
                  <a:cubicBezTo>
                    <a:pt x="611" y="204"/>
                    <a:pt x="611" y="204"/>
                    <a:pt x="611" y="204"/>
                  </a:cubicBezTo>
                  <a:cubicBezTo>
                    <a:pt x="611" y="203"/>
                    <a:pt x="611" y="203"/>
                    <a:pt x="611" y="203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11" y="202"/>
                    <a:pt x="611" y="202"/>
                    <a:pt x="611" y="202"/>
                  </a:cubicBezTo>
                  <a:cubicBezTo>
                    <a:pt x="609" y="196"/>
                    <a:pt x="604" y="190"/>
                    <a:pt x="596" y="184"/>
                  </a:cubicBezTo>
                  <a:cubicBezTo>
                    <a:pt x="591" y="180"/>
                    <a:pt x="587" y="178"/>
                    <a:pt x="583" y="177"/>
                  </a:cubicBezTo>
                  <a:cubicBezTo>
                    <a:pt x="581" y="176"/>
                    <a:pt x="578" y="174"/>
                    <a:pt x="576" y="173"/>
                  </a:cubicBezTo>
                  <a:cubicBezTo>
                    <a:pt x="571" y="169"/>
                    <a:pt x="553" y="166"/>
                    <a:pt x="521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20" y="166"/>
                    <a:pt x="520" y="166"/>
                    <a:pt x="520" y="166"/>
                  </a:cubicBezTo>
                  <a:cubicBezTo>
                    <a:pt x="516" y="160"/>
                    <a:pt x="516" y="160"/>
                    <a:pt x="516" y="160"/>
                  </a:cubicBezTo>
                  <a:cubicBezTo>
                    <a:pt x="515" y="156"/>
                    <a:pt x="513" y="153"/>
                    <a:pt x="513" y="150"/>
                  </a:cubicBezTo>
                  <a:cubicBezTo>
                    <a:pt x="513" y="145"/>
                    <a:pt x="518" y="131"/>
                    <a:pt x="529" y="107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24" y="90"/>
                    <a:pt x="524" y="90"/>
                    <a:pt x="524" y="90"/>
                  </a:cubicBezTo>
                  <a:cubicBezTo>
                    <a:pt x="518" y="62"/>
                    <a:pt x="518" y="62"/>
                    <a:pt x="518" y="62"/>
                  </a:cubicBezTo>
                  <a:cubicBezTo>
                    <a:pt x="517" y="58"/>
                    <a:pt x="510" y="54"/>
                    <a:pt x="498" y="50"/>
                  </a:cubicBezTo>
                  <a:cubicBezTo>
                    <a:pt x="496" y="50"/>
                    <a:pt x="493" y="49"/>
                    <a:pt x="491" y="47"/>
                  </a:cubicBezTo>
                  <a:cubicBezTo>
                    <a:pt x="487" y="45"/>
                    <a:pt x="483" y="42"/>
                    <a:pt x="482" y="37"/>
                  </a:cubicBezTo>
                  <a:cubicBezTo>
                    <a:pt x="479" y="32"/>
                    <a:pt x="475" y="28"/>
                    <a:pt x="470" y="25"/>
                  </a:cubicBezTo>
                  <a:cubicBezTo>
                    <a:pt x="469" y="25"/>
                    <a:pt x="469" y="25"/>
                    <a:pt x="469" y="25"/>
                  </a:cubicBezTo>
                  <a:cubicBezTo>
                    <a:pt x="469" y="24"/>
                    <a:pt x="469" y="24"/>
                    <a:pt x="469" y="24"/>
                  </a:cubicBezTo>
                  <a:cubicBezTo>
                    <a:pt x="464" y="0"/>
                    <a:pt x="464" y="0"/>
                    <a:pt x="464" y="0"/>
                  </a:cubicBezTo>
                  <a:cubicBezTo>
                    <a:pt x="445" y="2"/>
                    <a:pt x="445" y="2"/>
                    <a:pt x="445" y="2"/>
                  </a:cubicBezTo>
                  <a:cubicBezTo>
                    <a:pt x="443" y="7"/>
                    <a:pt x="443" y="7"/>
                    <a:pt x="443" y="7"/>
                  </a:cubicBezTo>
                  <a:cubicBezTo>
                    <a:pt x="441" y="15"/>
                    <a:pt x="438" y="19"/>
                    <a:pt x="435" y="19"/>
                  </a:cubicBezTo>
                  <a:cubicBezTo>
                    <a:pt x="423" y="23"/>
                    <a:pt x="423" y="23"/>
                    <a:pt x="423" y="23"/>
                  </a:cubicBezTo>
                  <a:cubicBezTo>
                    <a:pt x="415" y="26"/>
                    <a:pt x="411" y="29"/>
                    <a:pt x="408" y="33"/>
                  </a:cubicBezTo>
                  <a:cubicBezTo>
                    <a:pt x="407" y="34"/>
                    <a:pt x="406" y="39"/>
                    <a:pt x="405" y="46"/>
                  </a:cubicBezTo>
                  <a:cubicBezTo>
                    <a:pt x="404" y="53"/>
                    <a:pt x="403" y="58"/>
                    <a:pt x="401" y="61"/>
                  </a:cubicBezTo>
                  <a:cubicBezTo>
                    <a:pt x="399" y="66"/>
                    <a:pt x="395" y="70"/>
                    <a:pt x="389" y="72"/>
                  </a:cubicBezTo>
                  <a:cubicBezTo>
                    <a:pt x="379" y="76"/>
                    <a:pt x="361" y="70"/>
                    <a:pt x="337" y="52"/>
                  </a:cubicBezTo>
                  <a:cubicBezTo>
                    <a:pt x="304" y="94"/>
                    <a:pt x="304" y="94"/>
                    <a:pt x="304" y="94"/>
                  </a:cubicBezTo>
                  <a:cubicBezTo>
                    <a:pt x="308" y="112"/>
                    <a:pt x="308" y="112"/>
                    <a:pt x="308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9" y="112"/>
                    <a:pt x="309" y="112"/>
                    <a:pt x="309" y="112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8" y="113"/>
                    <a:pt x="308" y="113"/>
                    <a:pt x="308" y="113"/>
                  </a:cubicBezTo>
                  <a:cubicBezTo>
                    <a:pt x="307" y="116"/>
                    <a:pt x="304" y="117"/>
                    <a:pt x="301" y="118"/>
                  </a:cubicBezTo>
                  <a:cubicBezTo>
                    <a:pt x="298" y="118"/>
                    <a:pt x="295" y="117"/>
                    <a:pt x="291" y="115"/>
                  </a:cubicBezTo>
                  <a:cubicBezTo>
                    <a:pt x="288" y="112"/>
                    <a:pt x="279" y="110"/>
                    <a:pt x="264" y="110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57" y="109"/>
                    <a:pt x="257" y="109"/>
                    <a:pt x="257" y="109"/>
                  </a:cubicBezTo>
                  <a:cubicBezTo>
                    <a:pt x="247" y="108"/>
                    <a:pt x="247" y="108"/>
                    <a:pt x="247" y="108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5" y="122"/>
                    <a:pt x="247" y="126"/>
                    <a:pt x="247" y="128"/>
                  </a:cubicBezTo>
                  <a:cubicBezTo>
                    <a:pt x="242" y="154"/>
                    <a:pt x="242" y="154"/>
                    <a:pt x="242" y="154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5" y="168"/>
                    <a:pt x="245" y="168"/>
                    <a:pt x="245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44" y="168"/>
                    <a:pt x="244" y="168"/>
                    <a:pt x="244" y="168"/>
                  </a:cubicBezTo>
                  <a:cubicBezTo>
                    <a:pt x="236" y="194"/>
                    <a:pt x="236" y="194"/>
                    <a:pt x="236" y="194"/>
                  </a:cubicBezTo>
                  <a:cubicBezTo>
                    <a:pt x="236" y="197"/>
                    <a:pt x="235" y="198"/>
                    <a:pt x="234" y="198"/>
                  </a:cubicBezTo>
                  <a:cubicBezTo>
                    <a:pt x="233" y="198"/>
                    <a:pt x="233" y="198"/>
                    <a:pt x="233" y="198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5"/>
                    <a:pt x="232" y="195"/>
                    <a:pt x="232" y="195"/>
                  </a:cubicBezTo>
                  <a:cubicBezTo>
                    <a:pt x="231" y="192"/>
                    <a:pt x="230" y="190"/>
                    <a:pt x="229" y="191"/>
                  </a:cubicBezTo>
                  <a:cubicBezTo>
                    <a:pt x="228" y="191"/>
                    <a:pt x="227" y="193"/>
                    <a:pt x="226" y="196"/>
                  </a:cubicBezTo>
                  <a:cubicBezTo>
                    <a:pt x="225" y="204"/>
                    <a:pt x="220" y="210"/>
                    <a:pt x="213" y="216"/>
                  </a:cubicBezTo>
                  <a:cubicBezTo>
                    <a:pt x="206" y="222"/>
                    <a:pt x="206" y="222"/>
                    <a:pt x="206" y="222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3" y="224"/>
                    <a:pt x="203" y="224"/>
                    <a:pt x="203" y="224"/>
                  </a:cubicBezTo>
                  <a:cubicBezTo>
                    <a:pt x="202" y="224"/>
                    <a:pt x="202" y="224"/>
                    <a:pt x="202" y="224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6" y="234"/>
                    <a:pt x="166" y="234"/>
                    <a:pt x="166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65" y="234"/>
                    <a:pt x="165" y="234"/>
                    <a:pt x="165" y="234"/>
                  </a:cubicBezTo>
                  <a:cubicBezTo>
                    <a:pt x="137" y="230"/>
                    <a:pt x="137" y="230"/>
                    <a:pt x="137" y="230"/>
                  </a:cubicBezTo>
                  <a:cubicBezTo>
                    <a:pt x="133" y="234"/>
                    <a:pt x="128" y="236"/>
                    <a:pt x="124" y="235"/>
                  </a:cubicBezTo>
                  <a:cubicBezTo>
                    <a:pt x="120" y="234"/>
                    <a:pt x="113" y="236"/>
                    <a:pt x="103" y="239"/>
                  </a:cubicBezTo>
                  <a:cubicBezTo>
                    <a:pt x="92" y="252"/>
                    <a:pt x="92" y="252"/>
                    <a:pt x="92" y="252"/>
                  </a:cubicBezTo>
                  <a:cubicBezTo>
                    <a:pt x="92" y="253"/>
                    <a:pt x="92" y="253"/>
                    <a:pt x="92" y="253"/>
                  </a:cubicBezTo>
                  <a:cubicBezTo>
                    <a:pt x="74" y="254"/>
                    <a:pt x="74" y="254"/>
                    <a:pt x="74" y="254"/>
                  </a:cubicBezTo>
                  <a:cubicBezTo>
                    <a:pt x="74" y="239"/>
                    <a:pt x="74" y="239"/>
                    <a:pt x="74" y="239"/>
                  </a:cubicBezTo>
                  <a:cubicBezTo>
                    <a:pt x="63" y="239"/>
                    <a:pt x="63" y="239"/>
                    <a:pt x="63" y="239"/>
                  </a:cubicBezTo>
                  <a:cubicBezTo>
                    <a:pt x="61" y="245"/>
                    <a:pt x="61" y="245"/>
                    <a:pt x="61" y="245"/>
                  </a:cubicBezTo>
                  <a:cubicBezTo>
                    <a:pt x="53" y="247"/>
                    <a:pt x="53" y="247"/>
                    <a:pt x="53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2" y="247"/>
                    <a:pt x="52" y="247"/>
                    <a:pt x="52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51" y="247"/>
                    <a:pt x="51" y="247"/>
                    <a:pt x="51" y="247"/>
                  </a:cubicBezTo>
                  <a:cubicBezTo>
                    <a:pt x="46" y="244"/>
                    <a:pt x="39" y="241"/>
                    <a:pt x="33" y="240"/>
                  </a:cubicBezTo>
                  <a:cubicBezTo>
                    <a:pt x="29" y="240"/>
                    <a:pt x="25" y="242"/>
                    <a:pt x="19" y="248"/>
                  </a:cubicBezTo>
                  <a:cubicBezTo>
                    <a:pt x="12" y="254"/>
                    <a:pt x="7" y="259"/>
                    <a:pt x="5" y="264"/>
                  </a:cubicBezTo>
                  <a:cubicBezTo>
                    <a:pt x="6" y="264"/>
                    <a:pt x="7" y="266"/>
                    <a:pt x="7" y="268"/>
                  </a:cubicBezTo>
                  <a:cubicBezTo>
                    <a:pt x="7" y="271"/>
                    <a:pt x="8" y="274"/>
                    <a:pt x="8" y="277"/>
                  </a:cubicBezTo>
                  <a:cubicBezTo>
                    <a:pt x="7" y="280"/>
                    <a:pt x="6" y="282"/>
                    <a:pt x="5" y="284"/>
                  </a:cubicBezTo>
                  <a:cubicBezTo>
                    <a:pt x="3" y="285"/>
                    <a:pt x="1" y="288"/>
                    <a:pt x="0" y="295"/>
                  </a:cubicBezTo>
                  <a:cubicBezTo>
                    <a:pt x="7" y="299"/>
                    <a:pt x="7" y="299"/>
                    <a:pt x="7" y="299"/>
                  </a:cubicBezTo>
                  <a:cubicBezTo>
                    <a:pt x="15" y="290"/>
                    <a:pt x="15" y="290"/>
                    <a:pt x="15" y="290"/>
                  </a:cubicBezTo>
                  <a:cubicBezTo>
                    <a:pt x="27" y="302"/>
                    <a:pt x="27" y="302"/>
                    <a:pt x="27" y="302"/>
                  </a:cubicBezTo>
                  <a:cubicBezTo>
                    <a:pt x="27" y="303"/>
                    <a:pt x="27" y="303"/>
                    <a:pt x="27" y="303"/>
                  </a:cubicBezTo>
                  <a:cubicBezTo>
                    <a:pt x="29" y="325"/>
                    <a:pt x="29" y="325"/>
                    <a:pt x="29" y="325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9" y="326"/>
                    <a:pt x="29" y="326"/>
                    <a:pt x="29" y="326"/>
                  </a:cubicBezTo>
                  <a:cubicBezTo>
                    <a:pt x="22" y="356"/>
                    <a:pt x="22" y="356"/>
                    <a:pt x="22" y="356"/>
                  </a:cubicBezTo>
                  <a:cubicBezTo>
                    <a:pt x="21" y="356"/>
                    <a:pt x="21" y="356"/>
                    <a:pt x="21" y="356"/>
                  </a:cubicBezTo>
                  <a:cubicBezTo>
                    <a:pt x="11" y="356"/>
                    <a:pt x="5" y="356"/>
                    <a:pt x="3" y="358"/>
                  </a:cubicBezTo>
                  <a:cubicBezTo>
                    <a:pt x="3" y="360"/>
                    <a:pt x="7" y="363"/>
                    <a:pt x="14" y="368"/>
                  </a:cubicBezTo>
                  <a:cubicBezTo>
                    <a:pt x="20" y="367"/>
                    <a:pt x="20" y="367"/>
                    <a:pt x="20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21" y="367"/>
                    <a:pt x="21" y="367"/>
                    <a:pt x="21" y="367"/>
                  </a:cubicBezTo>
                  <a:cubicBezTo>
                    <a:pt x="35" y="380"/>
                    <a:pt x="35" y="380"/>
                    <a:pt x="35" y="380"/>
                  </a:cubicBezTo>
                  <a:cubicBezTo>
                    <a:pt x="40" y="384"/>
                    <a:pt x="39" y="392"/>
                    <a:pt x="33" y="403"/>
                  </a:cubicBezTo>
                  <a:cubicBezTo>
                    <a:pt x="35" y="416"/>
                    <a:pt x="35" y="416"/>
                    <a:pt x="35" y="416"/>
                  </a:cubicBezTo>
                  <a:cubicBezTo>
                    <a:pt x="40" y="417"/>
                    <a:pt x="40" y="417"/>
                    <a:pt x="40" y="417"/>
                  </a:cubicBezTo>
                  <a:cubicBezTo>
                    <a:pt x="60" y="417"/>
                    <a:pt x="60" y="417"/>
                    <a:pt x="60" y="417"/>
                  </a:cubicBezTo>
                  <a:cubicBezTo>
                    <a:pt x="50" y="426"/>
                    <a:pt x="50" y="426"/>
                    <a:pt x="50" y="426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56" y="430"/>
                    <a:pt x="56" y="430"/>
                    <a:pt x="56" y="430"/>
                  </a:cubicBezTo>
                  <a:cubicBezTo>
                    <a:pt x="64" y="434"/>
                    <a:pt x="64" y="434"/>
                    <a:pt x="64" y="434"/>
                  </a:cubicBezTo>
                  <a:cubicBezTo>
                    <a:pt x="85" y="443"/>
                    <a:pt x="85" y="443"/>
                    <a:pt x="85" y="443"/>
                  </a:cubicBezTo>
                  <a:cubicBezTo>
                    <a:pt x="86" y="444"/>
                    <a:pt x="86" y="444"/>
                    <a:pt x="86" y="444"/>
                  </a:cubicBezTo>
                  <a:cubicBezTo>
                    <a:pt x="87" y="444"/>
                    <a:pt x="87" y="444"/>
                    <a:pt x="87" y="444"/>
                  </a:cubicBezTo>
                  <a:cubicBezTo>
                    <a:pt x="89" y="476"/>
                    <a:pt x="89" y="476"/>
                    <a:pt x="89" y="476"/>
                  </a:cubicBezTo>
                  <a:cubicBezTo>
                    <a:pt x="89" y="483"/>
                    <a:pt x="94" y="488"/>
                    <a:pt x="103" y="491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5" y="490"/>
                    <a:pt x="105" y="490"/>
                    <a:pt x="105" y="490"/>
                  </a:cubicBezTo>
                  <a:cubicBezTo>
                    <a:pt x="106" y="490"/>
                    <a:pt x="106" y="490"/>
                    <a:pt x="106" y="490"/>
                  </a:cubicBezTo>
                  <a:cubicBezTo>
                    <a:pt x="128" y="493"/>
                    <a:pt x="128" y="493"/>
                    <a:pt x="128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3"/>
                    <a:pt x="130" y="493"/>
                    <a:pt x="130" y="493"/>
                  </a:cubicBezTo>
                  <a:cubicBezTo>
                    <a:pt x="130" y="492"/>
                    <a:pt x="130" y="492"/>
                    <a:pt x="130" y="492"/>
                  </a:cubicBezTo>
                  <a:cubicBezTo>
                    <a:pt x="133" y="488"/>
                    <a:pt x="134" y="484"/>
                    <a:pt x="134" y="484"/>
                  </a:cubicBezTo>
                  <a:cubicBezTo>
                    <a:pt x="134" y="483"/>
                    <a:pt x="134" y="483"/>
                    <a:pt x="134" y="483"/>
                  </a:cubicBezTo>
                  <a:cubicBezTo>
                    <a:pt x="134" y="479"/>
                    <a:pt x="135" y="476"/>
                    <a:pt x="139" y="474"/>
                  </a:cubicBezTo>
                  <a:cubicBezTo>
                    <a:pt x="142" y="471"/>
                    <a:pt x="144" y="469"/>
                    <a:pt x="145" y="466"/>
                  </a:cubicBezTo>
                  <a:cubicBezTo>
                    <a:pt x="145" y="466"/>
                    <a:pt x="145" y="466"/>
                    <a:pt x="145" y="466"/>
                  </a:cubicBezTo>
                  <a:cubicBezTo>
                    <a:pt x="147" y="462"/>
                    <a:pt x="151" y="462"/>
                    <a:pt x="157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58" y="464"/>
                    <a:pt x="158" y="464"/>
                    <a:pt x="158" y="464"/>
                  </a:cubicBezTo>
                  <a:cubicBezTo>
                    <a:pt x="165" y="468"/>
                    <a:pt x="165" y="468"/>
                    <a:pt x="165" y="468"/>
                  </a:cubicBezTo>
                  <a:cubicBezTo>
                    <a:pt x="191" y="473"/>
                    <a:pt x="191" y="473"/>
                    <a:pt x="191" y="473"/>
                  </a:cubicBezTo>
                  <a:cubicBezTo>
                    <a:pt x="206" y="472"/>
                    <a:pt x="206" y="472"/>
                    <a:pt x="206" y="472"/>
                  </a:cubicBezTo>
                  <a:cubicBezTo>
                    <a:pt x="217" y="467"/>
                    <a:pt x="217" y="467"/>
                    <a:pt x="217" y="467"/>
                  </a:cubicBezTo>
                  <a:cubicBezTo>
                    <a:pt x="219" y="464"/>
                    <a:pt x="221" y="463"/>
                    <a:pt x="222" y="462"/>
                  </a:cubicBezTo>
                  <a:cubicBezTo>
                    <a:pt x="224" y="462"/>
                    <a:pt x="227" y="462"/>
                    <a:pt x="230" y="465"/>
                  </a:cubicBezTo>
                  <a:cubicBezTo>
                    <a:pt x="232" y="466"/>
                    <a:pt x="232" y="466"/>
                    <a:pt x="232" y="466"/>
                  </a:cubicBezTo>
                  <a:cubicBezTo>
                    <a:pt x="233" y="467"/>
                    <a:pt x="235" y="470"/>
                    <a:pt x="236" y="474"/>
                  </a:cubicBezTo>
                  <a:cubicBezTo>
                    <a:pt x="244" y="480"/>
                    <a:pt x="244" y="480"/>
                    <a:pt x="244" y="480"/>
                  </a:cubicBezTo>
                  <a:cubicBezTo>
                    <a:pt x="250" y="480"/>
                    <a:pt x="250" y="480"/>
                    <a:pt x="250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1" y="480"/>
                    <a:pt x="251" y="480"/>
                    <a:pt x="251" y="480"/>
                  </a:cubicBezTo>
                  <a:cubicBezTo>
                    <a:pt x="252" y="480"/>
                    <a:pt x="252" y="480"/>
                    <a:pt x="252" y="480"/>
                  </a:cubicBezTo>
                  <a:cubicBezTo>
                    <a:pt x="260" y="484"/>
                    <a:pt x="260" y="484"/>
                    <a:pt x="260" y="484"/>
                  </a:cubicBezTo>
                  <a:cubicBezTo>
                    <a:pt x="276" y="482"/>
                    <a:pt x="276" y="482"/>
                    <a:pt x="276" y="482"/>
                  </a:cubicBezTo>
                  <a:cubicBezTo>
                    <a:pt x="285" y="480"/>
                    <a:pt x="285" y="480"/>
                    <a:pt x="285" y="480"/>
                  </a:cubicBezTo>
                  <a:cubicBezTo>
                    <a:pt x="307" y="482"/>
                    <a:pt x="307" y="482"/>
                    <a:pt x="307" y="482"/>
                  </a:cubicBezTo>
                  <a:cubicBezTo>
                    <a:pt x="317" y="479"/>
                    <a:pt x="317" y="479"/>
                    <a:pt x="317" y="479"/>
                  </a:cubicBezTo>
                  <a:cubicBezTo>
                    <a:pt x="329" y="474"/>
                    <a:pt x="329" y="474"/>
                    <a:pt x="329" y="474"/>
                  </a:cubicBezTo>
                  <a:cubicBezTo>
                    <a:pt x="331" y="472"/>
                    <a:pt x="334" y="471"/>
                    <a:pt x="338" y="470"/>
                  </a:cubicBezTo>
                  <a:cubicBezTo>
                    <a:pt x="360" y="470"/>
                    <a:pt x="360" y="470"/>
                    <a:pt x="360" y="470"/>
                  </a:cubicBezTo>
                  <a:cubicBezTo>
                    <a:pt x="368" y="467"/>
                    <a:pt x="368" y="467"/>
                    <a:pt x="368" y="467"/>
                  </a:cubicBezTo>
                  <a:cubicBezTo>
                    <a:pt x="371" y="465"/>
                    <a:pt x="374" y="464"/>
                    <a:pt x="377" y="464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95" y="468"/>
                    <a:pt x="395" y="468"/>
                    <a:pt x="395" y="468"/>
                  </a:cubicBezTo>
                  <a:cubicBezTo>
                    <a:pt x="413" y="472"/>
                    <a:pt x="413" y="472"/>
                    <a:pt x="413" y="472"/>
                  </a:cubicBezTo>
                  <a:cubicBezTo>
                    <a:pt x="415" y="472"/>
                    <a:pt x="417" y="474"/>
                    <a:pt x="421" y="478"/>
                  </a:cubicBezTo>
                  <a:cubicBezTo>
                    <a:pt x="429" y="482"/>
                    <a:pt x="429" y="482"/>
                    <a:pt x="429" y="482"/>
                  </a:cubicBezTo>
                  <a:cubicBezTo>
                    <a:pt x="429" y="483"/>
                    <a:pt x="429" y="483"/>
                    <a:pt x="429" y="483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46" y="484"/>
                    <a:pt x="446" y="484"/>
                    <a:pt x="446" y="484"/>
                  </a:cubicBezTo>
                  <a:cubicBezTo>
                    <a:pt x="454" y="488"/>
                    <a:pt x="454" y="488"/>
                    <a:pt x="454" y="488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64" y="490"/>
                    <a:pt x="464" y="490"/>
                    <a:pt x="464" y="490"/>
                  </a:cubicBezTo>
                  <a:cubicBezTo>
                    <a:pt x="473" y="491"/>
                    <a:pt x="473" y="491"/>
                    <a:pt x="473" y="491"/>
                  </a:cubicBezTo>
                  <a:cubicBezTo>
                    <a:pt x="475" y="486"/>
                    <a:pt x="475" y="486"/>
                    <a:pt x="475" y="486"/>
                  </a:cubicBezTo>
                  <a:cubicBezTo>
                    <a:pt x="471" y="478"/>
                    <a:pt x="471" y="478"/>
                    <a:pt x="471" y="478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70" y="470"/>
                    <a:pt x="470" y="470"/>
                    <a:pt x="470" y="470"/>
                  </a:cubicBezTo>
                  <a:cubicBezTo>
                    <a:pt x="469" y="470"/>
                    <a:pt x="469" y="470"/>
                    <a:pt x="469" y="470"/>
                  </a:cubicBezTo>
                  <a:cubicBezTo>
                    <a:pt x="471" y="468"/>
                    <a:pt x="471" y="468"/>
                    <a:pt x="471" y="468"/>
                  </a:cubicBezTo>
                  <a:cubicBezTo>
                    <a:pt x="476" y="461"/>
                    <a:pt x="476" y="461"/>
                    <a:pt x="476" y="461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6" y="460"/>
                    <a:pt x="476" y="460"/>
                    <a:pt x="476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77" y="460"/>
                    <a:pt x="477" y="460"/>
                    <a:pt x="477" y="460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2" y="456"/>
                    <a:pt x="482" y="456"/>
                    <a:pt x="482" y="456"/>
                  </a:cubicBezTo>
                  <a:cubicBezTo>
                    <a:pt x="481" y="454"/>
                    <a:pt x="481" y="454"/>
                    <a:pt x="481" y="454"/>
                  </a:cubicBezTo>
                  <a:cubicBezTo>
                    <a:pt x="479" y="446"/>
                    <a:pt x="479" y="446"/>
                    <a:pt x="479" y="446"/>
                  </a:cubicBezTo>
                  <a:cubicBezTo>
                    <a:pt x="479" y="444"/>
                    <a:pt x="477" y="444"/>
                    <a:pt x="475" y="442"/>
                  </a:cubicBezTo>
                  <a:cubicBezTo>
                    <a:pt x="475" y="442"/>
                    <a:pt x="475" y="442"/>
                    <a:pt x="475" y="442"/>
                  </a:cubicBezTo>
                  <a:cubicBezTo>
                    <a:pt x="469" y="436"/>
                    <a:pt x="469" y="436"/>
                    <a:pt x="469" y="436"/>
                  </a:cubicBezTo>
                  <a:cubicBezTo>
                    <a:pt x="461" y="429"/>
                    <a:pt x="461" y="429"/>
                    <a:pt x="461" y="429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0" y="428"/>
                    <a:pt x="460" y="428"/>
                    <a:pt x="460" y="428"/>
                  </a:cubicBezTo>
                  <a:cubicBezTo>
                    <a:pt x="461" y="428"/>
                    <a:pt x="461" y="428"/>
                    <a:pt x="461" y="428"/>
                  </a:cubicBezTo>
                  <a:cubicBezTo>
                    <a:pt x="461" y="427"/>
                    <a:pt x="461" y="427"/>
                    <a:pt x="461" y="427"/>
                  </a:cubicBezTo>
                  <a:cubicBezTo>
                    <a:pt x="462" y="419"/>
                    <a:pt x="462" y="419"/>
                    <a:pt x="462" y="419"/>
                  </a:cubicBezTo>
                  <a:cubicBezTo>
                    <a:pt x="462" y="414"/>
                    <a:pt x="462" y="414"/>
                    <a:pt x="462" y="414"/>
                  </a:cubicBezTo>
                  <a:cubicBezTo>
                    <a:pt x="458" y="404"/>
                    <a:pt x="458" y="404"/>
                    <a:pt x="458" y="404"/>
                  </a:cubicBezTo>
                  <a:cubicBezTo>
                    <a:pt x="467" y="402"/>
                    <a:pt x="467" y="402"/>
                    <a:pt x="467" y="402"/>
                  </a:cubicBezTo>
                  <a:cubicBezTo>
                    <a:pt x="472" y="398"/>
                    <a:pt x="472" y="398"/>
                    <a:pt x="472" y="398"/>
                  </a:cubicBezTo>
                  <a:cubicBezTo>
                    <a:pt x="483" y="398"/>
                    <a:pt x="483" y="398"/>
                    <a:pt x="483" y="398"/>
                  </a:cubicBezTo>
                  <a:cubicBezTo>
                    <a:pt x="494" y="396"/>
                    <a:pt x="494" y="396"/>
                    <a:pt x="494" y="396"/>
                  </a:cubicBezTo>
                  <a:cubicBezTo>
                    <a:pt x="495" y="396"/>
                    <a:pt x="495" y="396"/>
                    <a:pt x="495" y="396"/>
                  </a:cubicBezTo>
                  <a:cubicBezTo>
                    <a:pt x="502" y="397"/>
                    <a:pt x="502" y="397"/>
                    <a:pt x="502" y="397"/>
                  </a:cubicBezTo>
                  <a:cubicBezTo>
                    <a:pt x="511" y="394"/>
                    <a:pt x="511" y="394"/>
                    <a:pt x="511" y="394"/>
                  </a:cubicBezTo>
                  <a:cubicBezTo>
                    <a:pt x="521" y="392"/>
                    <a:pt x="521" y="392"/>
                    <a:pt x="521" y="392"/>
                  </a:cubicBezTo>
                  <a:cubicBezTo>
                    <a:pt x="527" y="390"/>
                    <a:pt x="527" y="390"/>
                    <a:pt x="527" y="390"/>
                  </a:cubicBezTo>
                  <a:cubicBezTo>
                    <a:pt x="528" y="390"/>
                    <a:pt x="528" y="390"/>
                    <a:pt x="528" y="390"/>
                  </a:cubicBezTo>
                  <a:cubicBezTo>
                    <a:pt x="545" y="386"/>
                    <a:pt x="545" y="386"/>
                    <a:pt x="545" y="386"/>
                  </a:cubicBezTo>
                  <a:cubicBezTo>
                    <a:pt x="548" y="384"/>
                    <a:pt x="548" y="384"/>
                    <a:pt x="548" y="384"/>
                  </a:cubicBezTo>
                  <a:cubicBezTo>
                    <a:pt x="547" y="380"/>
                    <a:pt x="547" y="380"/>
                    <a:pt x="547" y="380"/>
                  </a:cubicBezTo>
                  <a:cubicBezTo>
                    <a:pt x="544" y="375"/>
                    <a:pt x="544" y="375"/>
                    <a:pt x="544" y="375"/>
                  </a:cubicBezTo>
                  <a:cubicBezTo>
                    <a:pt x="544" y="374"/>
                    <a:pt x="544" y="374"/>
                    <a:pt x="544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3" y="374"/>
                    <a:pt x="543" y="374"/>
                    <a:pt x="543" y="374"/>
                  </a:cubicBezTo>
                  <a:cubicBezTo>
                    <a:pt x="544" y="368"/>
                    <a:pt x="544" y="368"/>
                    <a:pt x="544" y="368"/>
                  </a:cubicBezTo>
                  <a:cubicBezTo>
                    <a:pt x="545" y="367"/>
                    <a:pt x="545" y="367"/>
                    <a:pt x="545" y="367"/>
                  </a:cubicBezTo>
                  <a:cubicBezTo>
                    <a:pt x="545" y="359"/>
                    <a:pt x="545" y="359"/>
                    <a:pt x="545" y="359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2"/>
                    <a:pt x="543" y="352"/>
                    <a:pt x="543" y="352"/>
                  </a:cubicBezTo>
                  <a:cubicBezTo>
                    <a:pt x="543" y="351"/>
                    <a:pt x="543" y="351"/>
                    <a:pt x="543" y="351"/>
                  </a:cubicBezTo>
                  <a:cubicBezTo>
                    <a:pt x="547" y="343"/>
                    <a:pt x="547" y="343"/>
                    <a:pt x="547" y="343"/>
                  </a:cubicBezTo>
                  <a:cubicBezTo>
                    <a:pt x="549" y="340"/>
                    <a:pt x="551" y="338"/>
                    <a:pt x="553" y="338"/>
                  </a:cubicBezTo>
                  <a:cubicBezTo>
                    <a:pt x="563" y="338"/>
                    <a:pt x="563" y="338"/>
                    <a:pt x="563" y="338"/>
                  </a:cubicBezTo>
                  <a:cubicBezTo>
                    <a:pt x="565" y="338"/>
                    <a:pt x="567" y="338"/>
                    <a:pt x="569" y="336"/>
                  </a:cubicBezTo>
                  <a:cubicBezTo>
                    <a:pt x="585" y="315"/>
                    <a:pt x="585" y="315"/>
                    <a:pt x="585" y="315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85" y="314"/>
                    <a:pt x="585" y="314"/>
                    <a:pt x="585" y="314"/>
                  </a:cubicBezTo>
                  <a:cubicBezTo>
                    <a:pt x="593" y="307"/>
                    <a:pt x="593" y="307"/>
                    <a:pt x="593" y="307"/>
                  </a:cubicBezTo>
                  <a:cubicBezTo>
                    <a:pt x="594" y="306"/>
                    <a:pt x="594" y="306"/>
                    <a:pt x="594" y="306"/>
                  </a:cubicBezTo>
                  <a:cubicBezTo>
                    <a:pt x="597" y="306"/>
                    <a:pt x="599" y="304"/>
                    <a:pt x="601" y="304"/>
                  </a:cubicBezTo>
                  <a:cubicBezTo>
                    <a:pt x="603" y="302"/>
                    <a:pt x="603" y="302"/>
                    <a:pt x="603" y="302"/>
                  </a:cubicBezTo>
                  <a:cubicBezTo>
                    <a:pt x="605" y="298"/>
                    <a:pt x="608" y="296"/>
                    <a:pt x="609" y="296"/>
                  </a:cubicBezTo>
                  <a:cubicBezTo>
                    <a:pt x="623" y="299"/>
                    <a:pt x="623" y="299"/>
                    <a:pt x="623" y="299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35" y="294"/>
                    <a:pt x="635" y="294"/>
                    <a:pt x="635" y="294"/>
                  </a:cubicBezTo>
                  <a:cubicBezTo>
                    <a:pt x="642" y="293"/>
                    <a:pt x="642" y="293"/>
                    <a:pt x="642" y="293"/>
                  </a:cubicBezTo>
                  <a:cubicBezTo>
                    <a:pt x="648" y="290"/>
                    <a:pt x="648" y="290"/>
                    <a:pt x="648" y="290"/>
                  </a:cubicBezTo>
                  <a:cubicBezTo>
                    <a:pt x="648" y="281"/>
                    <a:pt x="648" y="281"/>
                    <a:pt x="648" y="281"/>
                  </a:cubicBezTo>
                  <a:cubicBezTo>
                    <a:pt x="649" y="270"/>
                    <a:pt x="649" y="270"/>
                    <a:pt x="649" y="270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49" y="269"/>
                    <a:pt x="649" y="269"/>
                    <a:pt x="649" y="269"/>
                  </a:cubicBezTo>
                  <a:cubicBezTo>
                    <a:pt x="651" y="266"/>
                    <a:pt x="651" y="266"/>
                    <a:pt x="651" y="266"/>
                  </a:cubicBezTo>
                  <a:lnTo>
                    <a:pt x="651" y="265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9"/>
            <p:cNvSpPr>
              <a:spLocks/>
            </p:cNvSpPr>
            <p:nvPr/>
          </p:nvSpPr>
          <p:spPr bwMode="auto">
            <a:xfrm>
              <a:off x="3555244" y="3156696"/>
              <a:ext cx="1525588" cy="1093788"/>
            </a:xfrm>
            <a:custGeom>
              <a:avLst/>
              <a:gdLst>
                <a:gd name="T0" fmla="*/ 241 w 406"/>
                <a:gd name="T1" fmla="*/ 29 h 291"/>
                <a:gd name="T2" fmla="*/ 228 w 406"/>
                <a:gd name="T3" fmla="*/ 42 h 291"/>
                <a:gd name="T4" fmla="*/ 190 w 406"/>
                <a:gd name="T5" fmla="*/ 14 h 291"/>
                <a:gd name="T6" fmla="*/ 178 w 406"/>
                <a:gd name="T7" fmla="*/ 9 h 291"/>
                <a:gd name="T8" fmla="*/ 144 w 406"/>
                <a:gd name="T9" fmla="*/ 2 h 291"/>
                <a:gd name="T10" fmla="*/ 114 w 406"/>
                <a:gd name="T11" fmla="*/ 5 h 291"/>
                <a:gd name="T12" fmla="*/ 98 w 406"/>
                <a:gd name="T13" fmla="*/ 10 h 291"/>
                <a:gd name="T14" fmla="*/ 72 w 406"/>
                <a:gd name="T15" fmla="*/ 13 h 291"/>
                <a:gd name="T16" fmla="*/ 41 w 406"/>
                <a:gd name="T17" fmla="*/ 20 h 291"/>
                <a:gd name="T18" fmla="*/ 49 w 406"/>
                <a:gd name="T19" fmla="*/ 45 h 291"/>
                <a:gd name="T20" fmla="*/ 62 w 406"/>
                <a:gd name="T21" fmla="*/ 65 h 291"/>
                <a:gd name="T22" fmla="*/ 52 w 406"/>
                <a:gd name="T23" fmla="*/ 89 h 291"/>
                <a:gd name="T24" fmla="*/ 56 w 406"/>
                <a:gd name="T25" fmla="*/ 102 h 291"/>
                <a:gd name="T26" fmla="*/ 30 w 406"/>
                <a:gd name="T27" fmla="*/ 105 h 291"/>
                <a:gd name="T28" fmla="*/ 10 w 406"/>
                <a:gd name="T29" fmla="*/ 121 h 291"/>
                <a:gd name="T30" fmla="*/ 2 w 406"/>
                <a:gd name="T31" fmla="*/ 136 h 291"/>
                <a:gd name="T32" fmla="*/ 5 w 406"/>
                <a:gd name="T33" fmla="*/ 169 h 291"/>
                <a:gd name="T34" fmla="*/ 8 w 406"/>
                <a:gd name="T35" fmla="*/ 197 h 291"/>
                <a:gd name="T36" fmla="*/ 38 w 406"/>
                <a:gd name="T37" fmla="*/ 209 h 291"/>
                <a:gd name="T38" fmla="*/ 50 w 406"/>
                <a:gd name="T39" fmla="*/ 217 h 291"/>
                <a:gd name="T40" fmla="*/ 63 w 406"/>
                <a:gd name="T41" fmla="*/ 229 h 291"/>
                <a:gd name="T42" fmla="*/ 93 w 406"/>
                <a:gd name="T43" fmla="*/ 241 h 291"/>
                <a:gd name="T44" fmla="*/ 136 w 406"/>
                <a:gd name="T45" fmla="*/ 250 h 291"/>
                <a:gd name="T46" fmla="*/ 158 w 406"/>
                <a:gd name="T47" fmla="*/ 256 h 291"/>
                <a:gd name="T48" fmla="*/ 170 w 406"/>
                <a:gd name="T49" fmla="*/ 268 h 291"/>
                <a:gd name="T50" fmla="*/ 174 w 406"/>
                <a:gd name="T51" fmla="*/ 277 h 291"/>
                <a:gd name="T52" fmla="*/ 183 w 406"/>
                <a:gd name="T53" fmla="*/ 289 h 291"/>
                <a:gd name="T54" fmla="*/ 195 w 406"/>
                <a:gd name="T55" fmla="*/ 284 h 291"/>
                <a:gd name="T56" fmla="*/ 210 w 406"/>
                <a:gd name="T57" fmla="*/ 279 h 291"/>
                <a:gd name="T58" fmla="*/ 222 w 406"/>
                <a:gd name="T59" fmla="*/ 276 h 291"/>
                <a:gd name="T60" fmla="*/ 226 w 406"/>
                <a:gd name="T61" fmla="*/ 261 h 291"/>
                <a:gd name="T62" fmla="*/ 242 w 406"/>
                <a:gd name="T63" fmla="*/ 235 h 291"/>
                <a:gd name="T64" fmla="*/ 239 w 406"/>
                <a:gd name="T65" fmla="*/ 210 h 291"/>
                <a:gd name="T66" fmla="*/ 246 w 406"/>
                <a:gd name="T67" fmla="*/ 203 h 291"/>
                <a:gd name="T68" fmla="*/ 278 w 406"/>
                <a:gd name="T69" fmla="*/ 213 h 291"/>
                <a:gd name="T70" fmla="*/ 284 w 406"/>
                <a:gd name="T71" fmla="*/ 231 h 291"/>
                <a:gd name="T72" fmla="*/ 299 w 406"/>
                <a:gd name="T73" fmla="*/ 249 h 291"/>
                <a:gd name="T74" fmla="*/ 325 w 406"/>
                <a:gd name="T75" fmla="*/ 259 h 291"/>
                <a:gd name="T76" fmla="*/ 332 w 406"/>
                <a:gd name="T77" fmla="*/ 261 h 291"/>
                <a:gd name="T78" fmla="*/ 350 w 406"/>
                <a:gd name="T79" fmla="*/ 254 h 291"/>
                <a:gd name="T80" fmla="*/ 361 w 406"/>
                <a:gd name="T81" fmla="*/ 236 h 291"/>
                <a:gd name="T82" fmla="*/ 346 w 406"/>
                <a:gd name="T83" fmla="*/ 229 h 291"/>
                <a:gd name="T84" fmla="*/ 367 w 406"/>
                <a:gd name="T85" fmla="*/ 203 h 291"/>
                <a:gd name="T86" fmla="*/ 376 w 406"/>
                <a:gd name="T87" fmla="*/ 175 h 291"/>
                <a:gd name="T88" fmla="*/ 402 w 406"/>
                <a:gd name="T89" fmla="*/ 145 h 291"/>
                <a:gd name="T90" fmla="*/ 400 w 406"/>
                <a:gd name="T91" fmla="*/ 127 h 291"/>
                <a:gd name="T92" fmla="*/ 382 w 406"/>
                <a:gd name="T93" fmla="*/ 84 h 291"/>
                <a:gd name="T94" fmla="*/ 368 w 406"/>
                <a:gd name="T95" fmla="*/ 79 h 291"/>
                <a:gd name="T96" fmla="*/ 336 w 406"/>
                <a:gd name="T97" fmla="*/ 50 h 291"/>
                <a:gd name="T98" fmla="*/ 328 w 406"/>
                <a:gd name="T99" fmla="*/ 53 h 291"/>
                <a:gd name="T100" fmla="*/ 308 w 406"/>
                <a:gd name="T101" fmla="*/ 39 h 291"/>
                <a:gd name="T102" fmla="*/ 281 w 406"/>
                <a:gd name="T103" fmla="*/ 25 h 291"/>
                <a:gd name="T104" fmla="*/ 272 w 406"/>
                <a:gd name="T105" fmla="*/ 27 h 291"/>
                <a:gd name="T106" fmla="*/ 242 w 406"/>
                <a:gd name="T107" fmla="*/ 15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6" h="291">
                  <a:moveTo>
                    <a:pt x="242" y="15"/>
                  </a:moveTo>
                  <a:cubicBezTo>
                    <a:pt x="238" y="18"/>
                    <a:pt x="238" y="18"/>
                    <a:pt x="238" y="18"/>
                  </a:cubicBezTo>
                  <a:cubicBezTo>
                    <a:pt x="238" y="19"/>
                    <a:pt x="239" y="23"/>
                    <a:pt x="240" y="28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29"/>
                    <a:pt x="240" y="29"/>
                    <a:pt x="240" y="29"/>
                  </a:cubicBezTo>
                  <a:cubicBezTo>
                    <a:pt x="236" y="39"/>
                    <a:pt x="236" y="39"/>
                    <a:pt x="236" y="39"/>
                  </a:cubicBezTo>
                  <a:cubicBezTo>
                    <a:pt x="230" y="41"/>
                    <a:pt x="230" y="41"/>
                    <a:pt x="230" y="41"/>
                  </a:cubicBezTo>
                  <a:cubicBezTo>
                    <a:pt x="229" y="42"/>
                    <a:pt x="229" y="42"/>
                    <a:pt x="229" y="42"/>
                  </a:cubicBezTo>
                  <a:cubicBezTo>
                    <a:pt x="228" y="42"/>
                    <a:pt x="228" y="42"/>
                    <a:pt x="228" y="42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198" y="19"/>
                    <a:pt x="198" y="19"/>
                    <a:pt x="198" y="19"/>
                  </a:cubicBezTo>
                  <a:cubicBezTo>
                    <a:pt x="190" y="14"/>
                    <a:pt x="190" y="14"/>
                    <a:pt x="190" y="14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2" y="5"/>
                    <a:pt x="172" y="5"/>
                    <a:pt x="172" y="5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3"/>
                    <a:pt x="156" y="3"/>
                    <a:pt x="156" y="3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4" y="3"/>
                    <a:pt x="124" y="3"/>
                    <a:pt x="124" y="3"/>
                  </a:cubicBezTo>
                  <a:cubicBezTo>
                    <a:pt x="122" y="4"/>
                    <a:pt x="118" y="5"/>
                    <a:pt x="114" y="5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0" y="11"/>
                    <a:pt x="90" y="11"/>
                    <a:pt x="90" y="11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8" y="54"/>
                    <a:pt x="60" y="56"/>
                    <a:pt x="60" y="59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4" y="71"/>
                    <a:pt x="64" y="71"/>
                    <a:pt x="64" y="71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1" y="83"/>
                    <a:pt x="51" y="83"/>
                    <a:pt x="51" y="83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56" y="98"/>
                    <a:pt x="56" y="98"/>
                    <a:pt x="56" y="98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5" y="104"/>
                    <a:pt x="54" y="106"/>
                    <a:pt x="53" y="107"/>
                  </a:cubicBezTo>
                  <a:cubicBezTo>
                    <a:pt x="50" y="109"/>
                    <a:pt x="46" y="109"/>
                    <a:pt x="40" y="107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30" y="105"/>
                    <a:pt x="30" y="105"/>
                    <a:pt x="30" y="105"/>
                  </a:cubicBezTo>
                  <a:cubicBezTo>
                    <a:pt x="29" y="105"/>
                    <a:pt x="29" y="105"/>
                    <a:pt x="29" y="105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10" y="121"/>
                    <a:pt x="10" y="121"/>
                    <a:pt x="10" y="121"/>
                  </a:cubicBezTo>
                  <a:cubicBezTo>
                    <a:pt x="9" y="124"/>
                    <a:pt x="7" y="125"/>
                    <a:pt x="4" y="125"/>
                  </a:cubicBezTo>
                  <a:cubicBezTo>
                    <a:pt x="3" y="126"/>
                    <a:pt x="2" y="127"/>
                    <a:pt x="3" y="131"/>
                  </a:cubicBezTo>
                  <a:cubicBezTo>
                    <a:pt x="3" y="131"/>
                    <a:pt x="3" y="131"/>
                    <a:pt x="3" y="131"/>
                  </a:cubicBezTo>
                  <a:cubicBezTo>
                    <a:pt x="2" y="131"/>
                    <a:pt x="2" y="131"/>
                    <a:pt x="2" y="131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4" y="139"/>
                    <a:pt x="6" y="141"/>
                    <a:pt x="7" y="142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7"/>
                    <a:pt x="8" y="159"/>
                    <a:pt x="8" y="161"/>
                  </a:cubicBezTo>
                  <a:cubicBezTo>
                    <a:pt x="5" y="169"/>
                    <a:pt x="5" y="169"/>
                    <a:pt x="5" y="169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5"/>
                    <a:pt x="0" y="185"/>
                    <a:pt x="0" y="185"/>
                  </a:cubicBezTo>
                  <a:cubicBezTo>
                    <a:pt x="6" y="192"/>
                    <a:pt x="6" y="192"/>
                    <a:pt x="6" y="192"/>
                  </a:cubicBezTo>
                  <a:cubicBezTo>
                    <a:pt x="7" y="194"/>
                    <a:pt x="8" y="195"/>
                    <a:pt x="8" y="197"/>
                  </a:cubicBezTo>
                  <a:cubicBezTo>
                    <a:pt x="13" y="203"/>
                    <a:pt x="13" y="203"/>
                    <a:pt x="13" y="203"/>
                  </a:cubicBezTo>
                  <a:cubicBezTo>
                    <a:pt x="20" y="211"/>
                    <a:pt x="20" y="211"/>
                    <a:pt x="20" y="211"/>
                  </a:cubicBezTo>
                  <a:cubicBezTo>
                    <a:pt x="23" y="214"/>
                    <a:pt x="25" y="215"/>
                    <a:pt x="26" y="215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5" y="209"/>
                    <a:pt x="36" y="209"/>
                    <a:pt x="38" y="209"/>
                  </a:cubicBezTo>
                  <a:cubicBezTo>
                    <a:pt x="40" y="209"/>
                    <a:pt x="42" y="210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3"/>
                    <a:pt x="46" y="213"/>
                    <a:pt x="46" y="213"/>
                  </a:cubicBezTo>
                  <a:cubicBezTo>
                    <a:pt x="50" y="217"/>
                    <a:pt x="50" y="217"/>
                    <a:pt x="50" y="217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54" y="224"/>
                    <a:pt x="54" y="224"/>
                    <a:pt x="54" y="224"/>
                  </a:cubicBezTo>
                  <a:cubicBezTo>
                    <a:pt x="55" y="225"/>
                    <a:pt x="55" y="225"/>
                    <a:pt x="55" y="225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3" y="229"/>
                    <a:pt x="63" y="229"/>
                    <a:pt x="63" y="229"/>
                  </a:cubicBezTo>
                  <a:cubicBezTo>
                    <a:pt x="65" y="229"/>
                    <a:pt x="66" y="231"/>
                    <a:pt x="68" y="232"/>
                  </a:cubicBezTo>
                  <a:cubicBezTo>
                    <a:pt x="68" y="233"/>
                    <a:pt x="73" y="235"/>
                    <a:pt x="80" y="237"/>
                  </a:cubicBezTo>
                  <a:cubicBezTo>
                    <a:pt x="81" y="237"/>
                    <a:pt x="81" y="237"/>
                    <a:pt x="81" y="237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3" y="241"/>
                    <a:pt x="93" y="241"/>
                    <a:pt x="93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102" y="245"/>
                    <a:pt x="102" y="245"/>
                    <a:pt x="102" y="245"/>
                  </a:cubicBezTo>
                  <a:cubicBezTo>
                    <a:pt x="116" y="249"/>
                    <a:pt x="116" y="249"/>
                    <a:pt x="116" y="249"/>
                  </a:cubicBezTo>
                  <a:cubicBezTo>
                    <a:pt x="117" y="249"/>
                    <a:pt x="117" y="249"/>
                    <a:pt x="117" y="249"/>
                  </a:cubicBezTo>
                  <a:cubicBezTo>
                    <a:pt x="136" y="250"/>
                    <a:pt x="136" y="250"/>
                    <a:pt x="136" y="250"/>
                  </a:cubicBezTo>
                  <a:cubicBezTo>
                    <a:pt x="144" y="247"/>
                    <a:pt x="144" y="247"/>
                    <a:pt x="144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8"/>
                    <a:pt x="152" y="248"/>
                    <a:pt x="152" y="248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58" y="256"/>
                    <a:pt x="158" y="256"/>
                    <a:pt x="158" y="256"/>
                  </a:cubicBezTo>
                  <a:cubicBezTo>
                    <a:pt x="162" y="263"/>
                    <a:pt x="162" y="263"/>
                    <a:pt x="162" y="263"/>
                  </a:cubicBezTo>
                  <a:cubicBezTo>
                    <a:pt x="166" y="266"/>
                    <a:pt x="166" y="266"/>
                    <a:pt x="166" y="266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0" y="269"/>
                    <a:pt x="170" y="269"/>
                    <a:pt x="170" y="269"/>
                  </a:cubicBezTo>
                  <a:cubicBezTo>
                    <a:pt x="171" y="269"/>
                    <a:pt x="171" y="269"/>
                    <a:pt x="171" y="269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4" y="277"/>
                    <a:pt x="174" y="277"/>
                    <a:pt x="174" y="277"/>
                  </a:cubicBezTo>
                  <a:cubicBezTo>
                    <a:pt x="175" y="277"/>
                    <a:pt x="175" y="277"/>
                    <a:pt x="175" y="277"/>
                  </a:cubicBezTo>
                  <a:cubicBezTo>
                    <a:pt x="175" y="278"/>
                    <a:pt x="175" y="278"/>
                    <a:pt x="175" y="278"/>
                  </a:cubicBezTo>
                  <a:cubicBezTo>
                    <a:pt x="177" y="287"/>
                    <a:pt x="177" y="287"/>
                    <a:pt x="177" y="287"/>
                  </a:cubicBezTo>
                  <a:cubicBezTo>
                    <a:pt x="182" y="289"/>
                    <a:pt x="182" y="289"/>
                    <a:pt x="182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3" y="289"/>
                    <a:pt x="183" y="289"/>
                    <a:pt x="183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94" y="290"/>
                    <a:pt x="194" y="290"/>
                    <a:pt x="194" y="290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5" y="284"/>
                    <a:pt x="195" y="284"/>
                    <a:pt x="195" y="284"/>
                  </a:cubicBezTo>
                  <a:cubicBezTo>
                    <a:pt x="196" y="283"/>
                    <a:pt x="196" y="283"/>
                    <a:pt x="196" y="283"/>
                  </a:cubicBezTo>
                  <a:cubicBezTo>
                    <a:pt x="202" y="277"/>
                    <a:pt x="202" y="277"/>
                    <a:pt x="202" y="277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0" y="279"/>
                    <a:pt x="210" y="279"/>
                    <a:pt x="210" y="279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21" y="285"/>
                    <a:pt x="221" y="285"/>
                    <a:pt x="221" y="285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7"/>
                    <a:pt x="222" y="277"/>
                    <a:pt x="222" y="277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2" y="276"/>
                    <a:pt x="222" y="276"/>
                    <a:pt x="222" y="276"/>
                  </a:cubicBezTo>
                  <a:cubicBezTo>
                    <a:pt x="228" y="273"/>
                    <a:pt x="228" y="273"/>
                    <a:pt x="228" y="273"/>
                  </a:cubicBezTo>
                  <a:cubicBezTo>
                    <a:pt x="226" y="262"/>
                    <a:pt x="226" y="262"/>
                    <a:pt x="226" y="262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26" y="261"/>
                    <a:pt x="226" y="261"/>
                    <a:pt x="226" y="261"/>
                  </a:cubicBezTo>
                  <a:cubicBezTo>
                    <a:pt x="232" y="248"/>
                    <a:pt x="232" y="248"/>
                    <a:pt x="232" y="248"/>
                  </a:cubicBezTo>
                  <a:cubicBezTo>
                    <a:pt x="238" y="246"/>
                    <a:pt x="238" y="246"/>
                    <a:pt x="238" y="246"/>
                  </a:cubicBezTo>
                  <a:cubicBezTo>
                    <a:pt x="236" y="235"/>
                    <a:pt x="236" y="235"/>
                    <a:pt x="236" y="235"/>
                  </a:cubicBezTo>
                  <a:cubicBezTo>
                    <a:pt x="242" y="235"/>
                    <a:pt x="242" y="235"/>
                    <a:pt x="242" y="235"/>
                  </a:cubicBezTo>
                  <a:cubicBezTo>
                    <a:pt x="242" y="229"/>
                    <a:pt x="242" y="229"/>
                    <a:pt x="242" y="22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9" y="210"/>
                    <a:pt x="239" y="210"/>
                    <a:pt x="239" y="210"/>
                  </a:cubicBezTo>
                  <a:cubicBezTo>
                    <a:pt x="239" y="209"/>
                    <a:pt x="239" y="209"/>
                    <a:pt x="239" y="209"/>
                  </a:cubicBezTo>
                  <a:cubicBezTo>
                    <a:pt x="240" y="209"/>
                    <a:pt x="240" y="209"/>
                    <a:pt x="240" y="209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46" y="203"/>
                    <a:pt x="246" y="203"/>
                    <a:pt x="246" y="203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57" y="205"/>
                    <a:pt x="257" y="205"/>
                    <a:pt x="257" y="205"/>
                  </a:cubicBezTo>
                  <a:cubicBezTo>
                    <a:pt x="266" y="207"/>
                    <a:pt x="266" y="207"/>
                    <a:pt x="266" y="207"/>
                  </a:cubicBezTo>
                  <a:cubicBezTo>
                    <a:pt x="274" y="205"/>
                    <a:pt x="274" y="205"/>
                    <a:pt x="274" y="205"/>
                  </a:cubicBezTo>
                  <a:cubicBezTo>
                    <a:pt x="278" y="213"/>
                    <a:pt x="278" y="213"/>
                    <a:pt x="278" y="213"/>
                  </a:cubicBezTo>
                  <a:cubicBezTo>
                    <a:pt x="278" y="214"/>
                    <a:pt x="278" y="214"/>
                    <a:pt x="278" y="214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80" y="226"/>
                    <a:pt x="280" y="226"/>
                    <a:pt x="280" y="226"/>
                  </a:cubicBezTo>
                  <a:cubicBezTo>
                    <a:pt x="280" y="229"/>
                    <a:pt x="282" y="230"/>
                    <a:pt x="284" y="231"/>
                  </a:cubicBezTo>
                  <a:cubicBezTo>
                    <a:pt x="284" y="231"/>
                    <a:pt x="284" y="231"/>
                    <a:pt x="284" y="231"/>
                  </a:cubicBezTo>
                  <a:cubicBezTo>
                    <a:pt x="288" y="231"/>
                    <a:pt x="290" y="233"/>
                    <a:pt x="290" y="235"/>
                  </a:cubicBezTo>
                  <a:cubicBezTo>
                    <a:pt x="291" y="237"/>
                    <a:pt x="292" y="240"/>
                    <a:pt x="295" y="243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1" y="253"/>
                    <a:pt x="301" y="253"/>
                    <a:pt x="301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12" y="247"/>
                    <a:pt x="312" y="247"/>
                    <a:pt x="312" y="247"/>
                  </a:cubicBezTo>
                  <a:cubicBezTo>
                    <a:pt x="316" y="256"/>
                    <a:pt x="316" y="256"/>
                    <a:pt x="316" y="256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5" y="259"/>
                    <a:pt x="325" y="259"/>
                    <a:pt x="325" y="259"/>
                  </a:cubicBezTo>
                  <a:cubicBezTo>
                    <a:pt x="326" y="259"/>
                    <a:pt x="326" y="259"/>
                    <a:pt x="326" y="259"/>
                  </a:cubicBezTo>
                  <a:cubicBezTo>
                    <a:pt x="330" y="267"/>
                    <a:pt x="330" y="267"/>
                    <a:pt x="330" y="267"/>
                  </a:cubicBezTo>
                  <a:cubicBezTo>
                    <a:pt x="332" y="269"/>
                    <a:pt x="332" y="269"/>
                    <a:pt x="332" y="269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61"/>
                    <a:pt x="332" y="261"/>
                    <a:pt x="332" y="261"/>
                  </a:cubicBezTo>
                  <a:cubicBezTo>
                    <a:pt x="332" y="259"/>
                    <a:pt x="332" y="259"/>
                    <a:pt x="332" y="259"/>
                  </a:cubicBezTo>
                  <a:cubicBezTo>
                    <a:pt x="350" y="259"/>
                    <a:pt x="350" y="259"/>
                    <a:pt x="350" y="259"/>
                  </a:cubicBezTo>
                  <a:cubicBezTo>
                    <a:pt x="350" y="257"/>
                    <a:pt x="350" y="257"/>
                    <a:pt x="350" y="257"/>
                  </a:cubicBezTo>
                  <a:cubicBezTo>
                    <a:pt x="351" y="257"/>
                    <a:pt x="351" y="255"/>
                    <a:pt x="350" y="254"/>
                  </a:cubicBezTo>
                  <a:cubicBezTo>
                    <a:pt x="349" y="251"/>
                    <a:pt x="348" y="249"/>
                    <a:pt x="348" y="247"/>
                  </a:cubicBezTo>
                  <a:cubicBezTo>
                    <a:pt x="348" y="243"/>
                    <a:pt x="348" y="241"/>
                    <a:pt x="349" y="240"/>
                  </a:cubicBezTo>
                  <a:cubicBezTo>
                    <a:pt x="350" y="239"/>
                    <a:pt x="351" y="239"/>
                    <a:pt x="353" y="239"/>
                  </a:cubicBezTo>
                  <a:cubicBezTo>
                    <a:pt x="360" y="241"/>
                    <a:pt x="360" y="241"/>
                    <a:pt x="360" y="241"/>
                  </a:cubicBezTo>
                  <a:cubicBezTo>
                    <a:pt x="361" y="236"/>
                    <a:pt x="361" y="236"/>
                    <a:pt x="361" y="236"/>
                  </a:cubicBezTo>
                  <a:cubicBezTo>
                    <a:pt x="348" y="230"/>
                    <a:pt x="348" y="230"/>
                    <a:pt x="348" y="230"/>
                  </a:cubicBezTo>
                  <a:cubicBezTo>
                    <a:pt x="347" y="230"/>
                    <a:pt x="347" y="230"/>
                    <a:pt x="347" y="230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6" y="229"/>
                    <a:pt x="346" y="229"/>
                    <a:pt x="346" y="229"/>
                  </a:cubicBezTo>
                  <a:cubicBezTo>
                    <a:pt x="344" y="213"/>
                    <a:pt x="344" y="213"/>
                    <a:pt x="344" y="213"/>
                  </a:cubicBezTo>
                  <a:cubicBezTo>
                    <a:pt x="345" y="203"/>
                    <a:pt x="345" y="203"/>
                    <a:pt x="345" y="203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45" y="201"/>
                    <a:pt x="345" y="201"/>
                    <a:pt x="345" y="201"/>
                  </a:cubicBezTo>
                  <a:cubicBezTo>
                    <a:pt x="367" y="203"/>
                    <a:pt x="367" y="203"/>
                    <a:pt x="367" y="203"/>
                  </a:cubicBezTo>
                  <a:cubicBezTo>
                    <a:pt x="372" y="198"/>
                    <a:pt x="372" y="198"/>
                    <a:pt x="372" y="198"/>
                  </a:cubicBezTo>
                  <a:cubicBezTo>
                    <a:pt x="374" y="196"/>
                    <a:pt x="373" y="195"/>
                    <a:pt x="372" y="194"/>
                  </a:cubicBezTo>
                  <a:cubicBezTo>
                    <a:pt x="367" y="192"/>
                    <a:pt x="364" y="190"/>
                    <a:pt x="364" y="187"/>
                  </a:cubicBezTo>
                  <a:cubicBezTo>
                    <a:pt x="364" y="186"/>
                    <a:pt x="364" y="185"/>
                    <a:pt x="366" y="184"/>
                  </a:cubicBezTo>
                  <a:cubicBezTo>
                    <a:pt x="376" y="175"/>
                    <a:pt x="376" y="175"/>
                    <a:pt x="376" y="175"/>
                  </a:cubicBezTo>
                  <a:cubicBezTo>
                    <a:pt x="386" y="174"/>
                    <a:pt x="386" y="174"/>
                    <a:pt x="386" y="174"/>
                  </a:cubicBezTo>
                  <a:cubicBezTo>
                    <a:pt x="391" y="165"/>
                    <a:pt x="391" y="165"/>
                    <a:pt x="391" y="165"/>
                  </a:cubicBezTo>
                  <a:cubicBezTo>
                    <a:pt x="391" y="157"/>
                    <a:pt x="391" y="157"/>
                    <a:pt x="391" y="157"/>
                  </a:cubicBezTo>
                  <a:cubicBezTo>
                    <a:pt x="398" y="155"/>
                    <a:pt x="398" y="155"/>
                    <a:pt x="398" y="155"/>
                  </a:cubicBezTo>
                  <a:cubicBezTo>
                    <a:pt x="400" y="149"/>
                    <a:pt x="402" y="146"/>
                    <a:pt x="402" y="145"/>
                  </a:cubicBezTo>
                  <a:cubicBezTo>
                    <a:pt x="406" y="138"/>
                    <a:pt x="406" y="138"/>
                    <a:pt x="406" y="13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8"/>
                    <a:pt x="400" y="128"/>
                    <a:pt x="400" y="128"/>
                  </a:cubicBezTo>
                  <a:cubicBezTo>
                    <a:pt x="400" y="127"/>
                    <a:pt x="400" y="127"/>
                    <a:pt x="400" y="127"/>
                  </a:cubicBezTo>
                  <a:cubicBezTo>
                    <a:pt x="396" y="114"/>
                    <a:pt x="396" y="114"/>
                    <a:pt x="396" y="114"/>
                  </a:cubicBezTo>
                  <a:cubicBezTo>
                    <a:pt x="396" y="113"/>
                    <a:pt x="396" y="113"/>
                    <a:pt x="396" y="113"/>
                  </a:cubicBezTo>
                  <a:cubicBezTo>
                    <a:pt x="394" y="99"/>
                    <a:pt x="394" y="99"/>
                    <a:pt x="394" y="99"/>
                  </a:cubicBezTo>
                  <a:cubicBezTo>
                    <a:pt x="389" y="91"/>
                    <a:pt x="389" y="91"/>
                    <a:pt x="389" y="91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4"/>
                    <a:pt x="382" y="84"/>
                    <a:pt x="382" y="84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2" y="83"/>
                    <a:pt x="382" y="83"/>
                    <a:pt x="382" y="83"/>
                  </a:cubicBezTo>
                  <a:cubicBezTo>
                    <a:pt x="381" y="75"/>
                    <a:pt x="381" y="75"/>
                    <a:pt x="381" y="75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8" y="79"/>
                    <a:pt x="368" y="79"/>
                    <a:pt x="368" y="79"/>
                  </a:cubicBezTo>
                  <a:cubicBezTo>
                    <a:pt x="362" y="72"/>
                    <a:pt x="362" y="72"/>
                    <a:pt x="362" y="72"/>
                  </a:cubicBezTo>
                  <a:cubicBezTo>
                    <a:pt x="344" y="59"/>
                    <a:pt x="344" y="59"/>
                    <a:pt x="344" y="59"/>
                  </a:cubicBezTo>
                  <a:cubicBezTo>
                    <a:pt x="343" y="59"/>
                    <a:pt x="343" y="59"/>
                    <a:pt x="343" y="59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2" y="47"/>
                    <a:pt x="332" y="47"/>
                    <a:pt x="332" y="47"/>
                  </a:cubicBezTo>
                  <a:cubicBezTo>
                    <a:pt x="329" y="51"/>
                    <a:pt x="329" y="51"/>
                    <a:pt x="329" y="51"/>
                  </a:cubicBezTo>
                  <a:cubicBezTo>
                    <a:pt x="329" y="52"/>
                    <a:pt x="329" y="52"/>
                    <a:pt x="329" y="52"/>
                  </a:cubicBezTo>
                  <a:cubicBezTo>
                    <a:pt x="329" y="53"/>
                    <a:pt x="329" y="53"/>
                    <a:pt x="329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08" y="39"/>
                    <a:pt x="308" y="39"/>
                    <a:pt x="308" y="39"/>
                  </a:cubicBezTo>
                  <a:cubicBezTo>
                    <a:pt x="305" y="38"/>
                    <a:pt x="302" y="35"/>
                    <a:pt x="298" y="31"/>
                  </a:cubicBezTo>
                  <a:cubicBezTo>
                    <a:pt x="292" y="27"/>
                    <a:pt x="292" y="27"/>
                    <a:pt x="292" y="27"/>
                  </a:cubicBezTo>
                  <a:cubicBezTo>
                    <a:pt x="292" y="26"/>
                    <a:pt x="292" y="26"/>
                    <a:pt x="292" y="26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1" y="25"/>
                    <a:pt x="281" y="25"/>
                    <a:pt x="281" y="25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80" y="26"/>
                    <a:pt x="280" y="26"/>
                    <a:pt x="280" y="26"/>
                  </a:cubicBezTo>
                  <a:cubicBezTo>
                    <a:pt x="276" y="25"/>
                    <a:pt x="276" y="25"/>
                    <a:pt x="276" y="25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2" y="27"/>
                    <a:pt x="272" y="27"/>
                    <a:pt x="272" y="27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71" y="28"/>
                    <a:pt x="271" y="28"/>
                    <a:pt x="271" y="28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58" y="24"/>
                    <a:pt x="250" y="20"/>
                    <a:pt x="242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0"/>
            <p:cNvSpPr>
              <a:spLocks/>
            </p:cNvSpPr>
            <p:nvPr/>
          </p:nvSpPr>
          <p:spPr bwMode="auto">
            <a:xfrm>
              <a:off x="4429957" y="3923459"/>
              <a:ext cx="1319213" cy="1157288"/>
            </a:xfrm>
            <a:custGeom>
              <a:avLst/>
              <a:gdLst>
                <a:gd name="T0" fmla="*/ 10 w 351"/>
                <a:gd name="T1" fmla="*/ 14 h 308"/>
                <a:gd name="T2" fmla="*/ 9 w 351"/>
                <a:gd name="T3" fmla="*/ 35 h 308"/>
                <a:gd name="T4" fmla="*/ 5 w 351"/>
                <a:gd name="T5" fmla="*/ 57 h 308"/>
                <a:gd name="T6" fmla="*/ 19 w 351"/>
                <a:gd name="T7" fmla="*/ 69 h 308"/>
                <a:gd name="T8" fmla="*/ 35 w 351"/>
                <a:gd name="T9" fmla="*/ 97 h 308"/>
                <a:gd name="T10" fmla="*/ 37 w 351"/>
                <a:gd name="T11" fmla="*/ 122 h 308"/>
                <a:gd name="T12" fmla="*/ 45 w 351"/>
                <a:gd name="T13" fmla="*/ 143 h 308"/>
                <a:gd name="T14" fmla="*/ 50 w 351"/>
                <a:gd name="T15" fmla="*/ 175 h 308"/>
                <a:gd name="T16" fmla="*/ 47 w 351"/>
                <a:gd name="T17" fmla="*/ 218 h 308"/>
                <a:gd name="T18" fmla="*/ 55 w 351"/>
                <a:gd name="T19" fmla="*/ 231 h 308"/>
                <a:gd name="T20" fmla="*/ 62 w 351"/>
                <a:gd name="T21" fmla="*/ 213 h 308"/>
                <a:gd name="T22" fmla="*/ 78 w 351"/>
                <a:gd name="T23" fmla="*/ 220 h 308"/>
                <a:gd name="T24" fmla="*/ 85 w 351"/>
                <a:gd name="T25" fmla="*/ 237 h 308"/>
                <a:gd name="T26" fmla="*/ 102 w 351"/>
                <a:gd name="T27" fmla="*/ 239 h 308"/>
                <a:gd name="T28" fmla="*/ 119 w 351"/>
                <a:gd name="T29" fmla="*/ 279 h 308"/>
                <a:gd name="T30" fmla="*/ 123 w 351"/>
                <a:gd name="T31" fmla="*/ 299 h 308"/>
                <a:gd name="T32" fmla="*/ 131 w 351"/>
                <a:gd name="T33" fmla="*/ 308 h 308"/>
                <a:gd name="T34" fmla="*/ 153 w 351"/>
                <a:gd name="T35" fmla="*/ 293 h 308"/>
                <a:gd name="T36" fmla="*/ 164 w 351"/>
                <a:gd name="T37" fmla="*/ 268 h 308"/>
                <a:gd name="T38" fmla="*/ 173 w 351"/>
                <a:gd name="T39" fmla="*/ 255 h 308"/>
                <a:gd name="T40" fmla="*/ 187 w 351"/>
                <a:gd name="T41" fmla="*/ 235 h 308"/>
                <a:gd name="T42" fmla="*/ 195 w 351"/>
                <a:gd name="T43" fmla="*/ 218 h 308"/>
                <a:gd name="T44" fmla="*/ 221 w 351"/>
                <a:gd name="T45" fmla="*/ 225 h 308"/>
                <a:gd name="T46" fmla="*/ 229 w 351"/>
                <a:gd name="T47" fmla="*/ 236 h 308"/>
                <a:gd name="T48" fmla="*/ 240 w 351"/>
                <a:gd name="T49" fmla="*/ 233 h 308"/>
                <a:gd name="T50" fmla="*/ 255 w 351"/>
                <a:gd name="T51" fmla="*/ 249 h 308"/>
                <a:gd name="T52" fmla="*/ 275 w 351"/>
                <a:gd name="T53" fmla="*/ 233 h 308"/>
                <a:gd name="T54" fmla="*/ 264 w 351"/>
                <a:gd name="T55" fmla="*/ 229 h 308"/>
                <a:gd name="T56" fmla="*/ 259 w 351"/>
                <a:gd name="T57" fmla="*/ 210 h 308"/>
                <a:gd name="T58" fmla="*/ 275 w 351"/>
                <a:gd name="T59" fmla="*/ 209 h 308"/>
                <a:gd name="T60" fmla="*/ 259 w 351"/>
                <a:gd name="T61" fmla="*/ 187 h 308"/>
                <a:gd name="T62" fmla="*/ 255 w 351"/>
                <a:gd name="T63" fmla="*/ 163 h 308"/>
                <a:gd name="T64" fmla="*/ 303 w 351"/>
                <a:gd name="T65" fmla="*/ 143 h 308"/>
                <a:gd name="T66" fmla="*/ 327 w 351"/>
                <a:gd name="T67" fmla="*/ 121 h 308"/>
                <a:gd name="T68" fmla="*/ 333 w 351"/>
                <a:gd name="T69" fmla="*/ 111 h 308"/>
                <a:gd name="T70" fmla="*/ 343 w 351"/>
                <a:gd name="T71" fmla="*/ 85 h 308"/>
                <a:gd name="T72" fmla="*/ 325 w 351"/>
                <a:gd name="T73" fmla="*/ 78 h 308"/>
                <a:gd name="T74" fmla="*/ 315 w 351"/>
                <a:gd name="T75" fmla="*/ 68 h 308"/>
                <a:gd name="T76" fmla="*/ 304 w 351"/>
                <a:gd name="T77" fmla="*/ 73 h 308"/>
                <a:gd name="T78" fmla="*/ 298 w 351"/>
                <a:gd name="T79" fmla="*/ 63 h 308"/>
                <a:gd name="T80" fmla="*/ 287 w 351"/>
                <a:gd name="T81" fmla="*/ 62 h 308"/>
                <a:gd name="T82" fmla="*/ 263 w 351"/>
                <a:gd name="T83" fmla="*/ 58 h 308"/>
                <a:gd name="T84" fmla="*/ 253 w 351"/>
                <a:gd name="T85" fmla="*/ 59 h 308"/>
                <a:gd name="T86" fmla="*/ 219 w 351"/>
                <a:gd name="T87" fmla="*/ 55 h 308"/>
                <a:gd name="T88" fmla="*/ 217 w 351"/>
                <a:gd name="T89" fmla="*/ 39 h 308"/>
                <a:gd name="T90" fmla="*/ 180 w 351"/>
                <a:gd name="T91" fmla="*/ 16 h 308"/>
                <a:gd name="T92" fmla="*/ 163 w 351"/>
                <a:gd name="T93" fmla="*/ 5 h 308"/>
                <a:gd name="T94" fmla="*/ 160 w 351"/>
                <a:gd name="T95" fmla="*/ 31 h 308"/>
                <a:gd name="T96" fmla="*/ 140 w 351"/>
                <a:gd name="T97" fmla="*/ 33 h 308"/>
                <a:gd name="T98" fmla="*/ 131 w 351"/>
                <a:gd name="T99" fmla="*/ 41 h 308"/>
                <a:gd name="T100" fmla="*/ 122 w 351"/>
                <a:gd name="T101" fmla="*/ 55 h 308"/>
                <a:gd name="T102" fmla="*/ 95 w 351"/>
                <a:gd name="T103" fmla="*/ 67 h 308"/>
                <a:gd name="T104" fmla="*/ 77 w 351"/>
                <a:gd name="T105" fmla="*/ 50 h 308"/>
                <a:gd name="T106" fmla="*/ 63 w 351"/>
                <a:gd name="T107" fmla="*/ 47 h 308"/>
                <a:gd name="T108" fmla="*/ 49 w 351"/>
                <a:gd name="T109" fmla="*/ 31 h 308"/>
                <a:gd name="T110" fmla="*/ 34 w 351"/>
                <a:gd name="T111" fmla="*/ 7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1" h="308">
                  <a:moveTo>
                    <a:pt x="33" y="7"/>
                  </a:moveTo>
                  <a:cubicBezTo>
                    <a:pt x="23" y="5"/>
                    <a:pt x="23" y="5"/>
                    <a:pt x="23" y="5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19" y="69"/>
                    <a:pt x="19" y="69"/>
                    <a:pt x="19" y="6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8" y="89"/>
                    <a:pt x="28" y="89"/>
                    <a:pt x="28" y="89"/>
                  </a:cubicBezTo>
                  <a:cubicBezTo>
                    <a:pt x="29" y="91"/>
                    <a:pt x="31" y="93"/>
                    <a:pt x="35" y="97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5" y="98"/>
                    <a:pt x="35" y="98"/>
                    <a:pt x="35" y="98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37" y="109"/>
                    <a:pt x="37" y="115"/>
                    <a:pt x="37" y="122"/>
                  </a:cubicBezTo>
                  <a:cubicBezTo>
                    <a:pt x="41" y="127"/>
                    <a:pt x="42" y="131"/>
                    <a:pt x="42" y="133"/>
                  </a:cubicBezTo>
                  <a:cubicBezTo>
                    <a:pt x="42" y="135"/>
                    <a:pt x="43" y="138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6" y="149"/>
                    <a:pt x="46" y="153"/>
                    <a:pt x="45" y="157"/>
                  </a:cubicBezTo>
                  <a:cubicBezTo>
                    <a:pt x="43" y="160"/>
                    <a:pt x="45" y="165"/>
                    <a:pt x="49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4"/>
                    <a:pt x="50" y="174"/>
                    <a:pt x="50" y="174"/>
                  </a:cubicBezTo>
                  <a:cubicBezTo>
                    <a:pt x="50" y="175"/>
                    <a:pt x="50" y="175"/>
                    <a:pt x="50" y="17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45" y="192"/>
                    <a:pt x="45" y="194"/>
                    <a:pt x="45" y="196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13"/>
                    <a:pt x="43" y="216"/>
                    <a:pt x="45" y="217"/>
                  </a:cubicBezTo>
                  <a:cubicBezTo>
                    <a:pt x="47" y="218"/>
                    <a:pt x="47" y="218"/>
                    <a:pt x="47" y="218"/>
                  </a:cubicBezTo>
                  <a:cubicBezTo>
                    <a:pt x="51" y="220"/>
                    <a:pt x="52" y="222"/>
                    <a:pt x="52" y="224"/>
                  </a:cubicBezTo>
                  <a:cubicBezTo>
                    <a:pt x="51" y="231"/>
                    <a:pt x="51" y="231"/>
                    <a:pt x="51" y="231"/>
                  </a:cubicBezTo>
                  <a:cubicBezTo>
                    <a:pt x="53" y="231"/>
                    <a:pt x="53" y="231"/>
                    <a:pt x="53" y="231"/>
                  </a:cubicBezTo>
                  <a:cubicBezTo>
                    <a:pt x="54" y="232"/>
                    <a:pt x="54" y="232"/>
                    <a:pt x="54" y="232"/>
                  </a:cubicBezTo>
                  <a:cubicBezTo>
                    <a:pt x="55" y="231"/>
                    <a:pt x="55" y="231"/>
                    <a:pt x="55" y="231"/>
                  </a:cubicBezTo>
                  <a:cubicBezTo>
                    <a:pt x="56" y="229"/>
                    <a:pt x="57" y="228"/>
                    <a:pt x="58" y="226"/>
                  </a:cubicBezTo>
                  <a:cubicBezTo>
                    <a:pt x="59" y="225"/>
                    <a:pt x="59" y="225"/>
                    <a:pt x="59" y="225"/>
                  </a:cubicBezTo>
                  <a:cubicBezTo>
                    <a:pt x="59" y="224"/>
                    <a:pt x="59" y="224"/>
                    <a:pt x="59" y="224"/>
                  </a:cubicBezTo>
                  <a:cubicBezTo>
                    <a:pt x="61" y="223"/>
                    <a:pt x="61" y="222"/>
                    <a:pt x="63" y="220"/>
                  </a:cubicBezTo>
                  <a:cubicBezTo>
                    <a:pt x="63" y="218"/>
                    <a:pt x="63" y="215"/>
                    <a:pt x="62" y="213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70" y="209"/>
                    <a:pt x="73" y="209"/>
                    <a:pt x="75" y="212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0"/>
                    <a:pt x="78" y="220"/>
                    <a:pt x="78" y="220"/>
                  </a:cubicBezTo>
                  <a:cubicBezTo>
                    <a:pt x="78" y="221"/>
                    <a:pt x="78" y="221"/>
                    <a:pt x="78" y="221"/>
                  </a:cubicBezTo>
                  <a:cubicBezTo>
                    <a:pt x="79" y="234"/>
                    <a:pt x="79" y="234"/>
                    <a:pt x="79" y="234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5" y="237"/>
                    <a:pt x="85" y="237"/>
                    <a:pt x="85" y="237"/>
                  </a:cubicBezTo>
                  <a:cubicBezTo>
                    <a:pt x="89" y="239"/>
                    <a:pt x="89" y="239"/>
                    <a:pt x="89" y="239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5" y="233"/>
                    <a:pt x="95" y="233"/>
                    <a:pt x="95" y="233"/>
                  </a:cubicBezTo>
                  <a:cubicBezTo>
                    <a:pt x="97" y="233"/>
                    <a:pt x="97" y="233"/>
                    <a:pt x="97" y="233"/>
                  </a:cubicBezTo>
                  <a:cubicBezTo>
                    <a:pt x="99" y="234"/>
                    <a:pt x="101" y="236"/>
                    <a:pt x="102" y="239"/>
                  </a:cubicBezTo>
                  <a:cubicBezTo>
                    <a:pt x="103" y="249"/>
                    <a:pt x="103" y="249"/>
                    <a:pt x="103" y="249"/>
                  </a:cubicBezTo>
                  <a:cubicBezTo>
                    <a:pt x="104" y="251"/>
                    <a:pt x="104" y="251"/>
                    <a:pt x="104" y="251"/>
                  </a:cubicBezTo>
                  <a:cubicBezTo>
                    <a:pt x="115" y="274"/>
                    <a:pt x="115" y="274"/>
                    <a:pt x="115" y="274"/>
                  </a:cubicBezTo>
                  <a:cubicBezTo>
                    <a:pt x="119" y="278"/>
                    <a:pt x="119" y="278"/>
                    <a:pt x="119" y="278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19" y="279"/>
                    <a:pt x="119" y="279"/>
                    <a:pt x="119" y="27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1" y="289"/>
                    <a:pt x="121" y="289"/>
                    <a:pt x="121" y="289"/>
                  </a:cubicBezTo>
                  <a:cubicBezTo>
                    <a:pt x="122" y="298"/>
                    <a:pt x="122" y="298"/>
                    <a:pt x="122" y="298"/>
                  </a:cubicBezTo>
                  <a:cubicBezTo>
                    <a:pt x="123" y="299"/>
                    <a:pt x="123" y="299"/>
                    <a:pt x="123" y="299"/>
                  </a:cubicBezTo>
                  <a:cubicBezTo>
                    <a:pt x="125" y="295"/>
                    <a:pt x="128" y="293"/>
                    <a:pt x="129" y="293"/>
                  </a:cubicBezTo>
                  <a:cubicBezTo>
                    <a:pt x="131" y="294"/>
                    <a:pt x="131" y="295"/>
                    <a:pt x="131" y="296"/>
                  </a:cubicBezTo>
                  <a:cubicBezTo>
                    <a:pt x="131" y="299"/>
                    <a:pt x="131" y="299"/>
                    <a:pt x="131" y="299"/>
                  </a:cubicBezTo>
                  <a:cubicBezTo>
                    <a:pt x="131" y="306"/>
                    <a:pt x="131" y="306"/>
                    <a:pt x="131" y="306"/>
                  </a:cubicBezTo>
                  <a:cubicBezTo>
                    <a:pt x="131" y="308"/>
                    <a:pt x="131" y="308"/>
                    <a:pt x="131" y="308"/>
                  </a:cubicBezTo>
                  <a:cubicBezTo>
                    <a:pt x="133" y="308"/>
                    <a:pt x="135" y="308"/>
                    <a:pt x="135" y="307"/>
                  </a:cubicBezTo>
                  <a:cubicBezTo>
                    <a:pt x="139" y="301"/>
                    <a:pt x="139" y="301"/>
                    <a:pt x="139" y="301"/>
                  </a:cubicBezTo>
                  <a:cubicBezTo>
                    <a:pt x="144" y="297"/>
                    <a:pt x="144" y="297"/>
                    <a:pt x="144" y="297"/>
                  </a:cubicBezTo>
                  <a:cubicBezTo>
                    <a:pt x="147" y="295"/>
                    <a:pt x="149" y="293"/>
                    <a:pt x="153" y="293"/>
                  </a:cubicBezTo>
                  <a:cubicBezTo>
                    <a:pt x="153" y="293"/>
                    <a:pt x="153" y="293"/>
                    <a:pt x="153" y="293"/>
                  </a:cubicBezTo>
                  <a:cubicBezTo>
                    <a:pt x="161" y="295"/>
                    <a:pt x="161" y="295"/>
                    <a:pt x="161" y="295"/>
                  </a:cubicBezTo>
                  <a:cubicBezTo>
                    <a:pt x="164" y="294"/>
                    <a:pt x="164" y="294"/>
                    <a:pt x="164" y="294"/>
                  </a:cubicBezTo>
                  <a:cubicBezTo>
                    <a:pt x="168" y="288"/>
                    <a:pt x="168" y="288"/>
                    <a:pt x="168" y="288"/>
                  </a:cubicBezTo>
                  <a:cubicBezTo>
                    <a:pt x="167" y="279"/>
                    <a:pt x="167" y="279"/>
                    <a:pt x="167" y="279"/>
                  </a:cubicBezTo>
                  <a:cubicBezTo>
                    <a:pt x="165" y="275"/>
                    <a:pt x="163" y="271"/>
                    <a:pt x="164" y="268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0"/>
                    <a:pt x="165" y="260"/>
                    <a:pt x="165" y="260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66" y="259"/>
                    <a:pt x="166" y="259"/>
                    <a:pt x="166" y="259"/>
                  </a:cubicBezTo>
                  <a:cubicBezTo>
                    <a:pt x="173" y="255"/>
                    <a:pt x="173" y="255"/>
                    <a:pt x="173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4" y="255"/>
                    <a:pt x="174" y="255"/>
                    <a:pt x="174" y="255"/>
                  </a:cubicBezTo>
                  <a:cubicBezTo>
                    <a:pt x="179" y="251"/>
                    <a:pt x="179" y="251"/>
                    <a:pt x="179" y="251"/>
                  </a:cubicBezTo>
                  <a:cubicBezTo>
                    <a:pt x="186" y="242"/>
                    <a:pt x="186" y="242"/>
                    <a:pt x="186" y="242"/>
                  </a:cubicBezTo>
                  <a:cubicBezTo>
                    <a:pt x="187" y="235"/>
                    <a:pt x="187" y="235"/>
                    <a:pt x="187" y="235"/>
                  </a:cubicBezTo>
                  <a:cubicBezTo>
                    <a:pt x="179" y="218"/>
                    <a:pt x="179" y="218"/>
                    <a:pt x="179" y="218"/>
                  </a:cubicBezTo>
                  <a:cubicBezTo>
                    <a:pt x="195" y="225"/>
                    <a:pt x="195" y="225"/>
                    <a:pt x="195" y="225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9"/>
                    <a:pt x="195" y="219"/>
                    <a:pt x="195" y="219"/>
                  </a:cubicBezTo>
                  <a:cubicBezTo>
                    <a:pt x="195" y="218"/>
                    <a:pt x="195" y="218"/>
                    <a:pt x="195" y="218"/>
                  </a:cubicBezTo>
                  <a:cubicBezTo>
                    <a:pt x="201" y="213"/>
                    <a:pt x="201" y="213"/>
                    <a:pt x="201" y="213"/>
                  </a:cubicBezTo>
                  <a:cubicBezTo>
                    <a:pt x="213" y="210"/>
                    <a:pt x="213" y="210"/>
                    <a:pt x="213" y="210"/>
                  </a:cubicBezTo>
                  <a:cubicBezTo>
                    <a:pt x="214" y="210"/>
                    <a:pt x="214" y="210"/>
                    <a:pt x="214" y="210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1" y="225"/>
                    <a:pt x="221" y="225"/>
                    <a:pt x="221" y="225"/>
                  </a:cubicBezTo>
                  <a:cubicBezTo>
                    <a:pt x="220" y="231"/>
                    <a:pt x="220" y="231"/>
                    <a:pt x="220" y="231"/>
                  </a:cubicBezTo>
                  <a:cubicBezTo>
                    <a:pt x="221" y="236"/>
                    <a:pt x="221" y="236"/>
                    <a:pt x="221" y="236"/>
                  </a:cubicBezTo>
                  <a:cubicBezTo>
                    <a:pt x="221" y="239"/>
                    <a:pt x="223" y="240"/>
                    <a:pt x="224" y="240"/>
                  </a:cubicBezTo>
                  <a:cubicBezTo>
                    <a:pt x="226" y="240"/>
                    <a:pt x="227" y="239"/>
                    <a:pt x="229" y="237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29" y="236"/>
                    <a:pt x="229" y="236"/>
                    <a:pt x="229" y="236"/>
                  </a:cubicBezTo>
                  <a:cubicBezTo>
                    <a:pt x="230" y="236"/>
                    <a:pt x="230" y="236"/>
                    <a:pt x="230" y="236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39" y="233"/>
                    <a:pt x="239" y="233"/>
                    <a:pt x="239" y="233"/>
                  </a:cubicBezTo>
                  <a:cubicBezTo>
                    <a:pt x="240" y="233"/>
                    <a:pt x="240" y="233"/>
                    <a:pt x="240" y="233"/>
                  </a:cubicBezTo>
                  <a:cubicBezTo>
                    <a:pt x="245" y="233"/>
                    <a:pt x="247" y="234"/>
                    <a:pt x="249" y="236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49" y="247"/>
                    <a:pt x="249" y="247"/>
                    <a:pt x="249" y="247"/>
                  </a:cubicBezTo>
                  <a:cubicBezTo>
                    <a:pt x="251" y="248"/>
                    <a:pt x="251" y="248"/>
                    <a:pt x="251" y="248"/>
                  </a:cubicBezTo>
                  <a:cubicBezTo>
                    <a:pt x="255" y="249"/>
                    <a:pt x="255" y="249"/>
                    <a:pt x="255" y="249"/>
                  </a:cubicBezTo>
                  <a:cubicBezTo>
                    <a:pt x="261" y="249"/>
                    <a:pt x="261" y="249"/>
                    <a:pt x="261" y="249"/>
                  </a:cubicBezTo>
                  <a:cubicBezTo>
                    <a:pt x="271" y="246"/>
                    <a:pt x="271" y="246"/>
                    <a:pt x="271" y="246"/>
                  </a:cubicBezTo>
                  <a:cubicBezTo>
                    <a:pt x="277" y="241"/>
                    <a:pt x="277" y="241"/>
                    <a:pt x="277" y="241"/>
                  </a:cubicBezTo>
                  <a:cubicBezTo>
                    <a:pt x="278" y="236"/>
                    <a:pt x="278" y="236"/>
                    <a:pt x="278" y="236"/>
                  </a:cubicBezTo>
                  <a:cubicBezTo>
                    <a:pt x="275" y="233"/>
                    <a:pt x="275" y="233"/>
                    <a:pt x="275" y="233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5" y="229"/>
                    <a:pt x="265" y="229"/>
                    <a:pt x="265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64" y="229"/>
                    <a:pt x="264" y="229"/>
                    <a:pt x="264" y="229"/>
                  </a:cubicBezTo>
                  <a:cubicBezTo>
                    <a:pt x="252" y="217"/>
                    <a:pt x="252" y="217"/>
                    <a:pt x="252" y="217"/>
                  </a:cubicBezTo>
                  <a:cubicBezTo>
                    <a:pt x="253" y="216"/>
                    <a:pt x="253" y="216"/>
                    <a:pt x="253" y="216"/>
                  </a:cubicBezTo>
                  <a:cubicBezTo>
                    <a:pt x="259" y="211"/>
                    <a:pt x="259" y="211"/>
                    <a:pt x="259" y="211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59" y="210"/>
                    <a:pt x="259" y="210"/>
                    <a:pt x="259" y="210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5" y="208"/>
                    <a:pt x="265" y="208"/>
                    <a:pt x="265" y="208"/>
                  </a:cubicBezTo>
                  <a:cubicBezTo>
                    <a:pt x="267" y="208"/>
                    <a:pt x="267" y="208"/>
                    <a:pt x="267" y="208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09"/>
                    <a:pt x="275" y="209"/>
                    <a:pt x="275" y="209"/>
                  </a:cubicBezTo>
                  <a:cubicBezTo>
                    <a:pt x="275" y="210"/>
                    <a:pt x="275" y="210"/>
                    <a:pt x="275" y="210"/>
                  </a:cubicBezTo>
                  <a:cubicBezTo>
                    <a:pt x="275" y="207"/>
                    <a:pt x="275" y="207"/>
                    <a:pt x="275" y="207"/>
                  </a:cubicBezTo>
                  <a:cubicBezTo>
                    <a:pt x="272" y="201"/>
                    <a:pt x="272" y="201"/>
                    <a:pt x="272" y="201"/>
                  </a:cubicBezTo>
                  <a:cubicBezTo>
                    <a:pt x="266" y="198"/>
                    <a:pt x="266" y="198"/>
                    <a:pt x="266" y="198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9" y="187"/>
                    <a:pt x="259" y="187"/>
                    <a:pt x="259" y="187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8" y="186"/>
                    <a:pt x="258" y="186"/>
                    <a:pt x="258" y="186"/>
                  </a:cubicBezTo>
                  <a:cubicBezTo>
                    <a:pt x="255" y="173"/>
                    <a:pt x="255" y="173"/>
                    <a:pt x="255" y="173"/>
                  </a:cubicBezTo>
                  <a:cubicBezTo>
                    <a:pt x="255" y="163"/>
                    <a:pt x="255" y="163"/>
                    <a:pt x="255" y="163"/>
                  </a:cubicBezTo>
                  <a:cubicBezTo>
                    <a:pt x="261" y="157"/>
                    <a:pt x="261" y="157"/>
                    <a:pt x="261" y="157"/>
                  </a:cubicBezTo>
                  <a:cubicBezTo>
                    <a:pt x="271" y="157"/>
                    <a:pt x="271" y="157"/>
                    <a:pt x="271" y="157"/>
                  </a:cubicBezTo>
                  <a:cubicBezTo>
                    <a:pt x="293" y="159"/>
                    <a:pt x="293" y="159"/>
                    <a:pt x="293" y="159"/>
                  </a:cubicBezTo>
                  <a:cubicBezTo>
                    <a:pt x="303" y="144"/>
                    <a:pt x="303" y="144"/>
                    <a:pt x="303" y="144"/>
                  </a:cubicBezTo>
                  <a:cubicBezTo>
                    <a:pt x="303" y="143"/>
                    <a:pt x="303" y="143"/>
                    <a:pt x="303" y="143"/>
                  </a:cubicBezTo>
                  <a:cubicBezTo>
                    <a:pt x="304" y="143"/>
                    <a:pt x="304" y="143"/>
                    <a:pt x="304" y="143"/>
                  </a:cubicBezTo>
                  <a:cubicBezTo>
                    <a:pt x="313" y="139"/>
                    <a:pt x="313" y="139"/>
                    <a:pt x="313" y="139"/>
                  </a:cubicBezTo>
                  <a:cubicBezTo>
                    <a:pt x="317" y="130"/>
                    <a:pt x="317" y="130"/>
                    <a:pt x="317" y="130"/>
                  </a:cubicBezTo>
                  <a:cubicBezTo>
                    <a:pt x="317" y="129"/>
                    <a:pt x="317" y="129"/>
                    <a:pt x="317" y="129"/>
                  </a:cubicBezTo>
                  <a:cubicBezTo>
                    <a:pt x="327" y="121"/>
                    <a:pt x="327" y="121"/>
                    <a:pt x="327" y="121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2" y="112"/>
                    <a:pt x="332" y="112"/>
                    <a:pt x="332" y="112"/>
                  </a:cubicBezTo>
                  <a:cubicBezTo>
                    <a:pt x="333" y="112"/>
                    <a:pt x="333" y="112"/>
                    <a:pt x="333" y="112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3" y="111"/>
                    <a:pt x="333" y="111"/>
                    <a:pt x="333" y="111"/>
                  </a:cubicBezTo>
                  <a:cubicBezTo>
                    <a:pt x="337" y="107"/>
                    <a:pt x="337" y="107"/>
                    <a:pt x="337" y="107"/>
                  </a:cubicBezTo>
                  <a:cubicBezTo>
                    <a:pt x="341" y="99"/>
                    <a:pt x="341" y="99"/>
                    <a:pt x="341" y="99"/>
                  </a:cubicBezTo>
                  <a:cubicBezTo>
                    <a:pt x="343" y="87"/>
                    <a:pt x="343" y="87"/>
                    <a:pt x="343" y="87"/>
                  </a:cubicBezTo>
                  <a:cubicBezTo>
                    <a:pt x="343" y="86"/>
                    <a:pt x="343" y="86"/>
                    <a:pt x="343" y="86"/>
                  </a:cubicBezTo>
                  <a:cubicBezTo>
                    <a:pt x="343" y="85"/>
                    <a:pt x="343" y="85"/>
                    <a:pt x="343" y="85"/>
                  </a:cubicBezTo>
                  <a:cubicBezTo>
                    <a:pt x="350" y="81"/>
                    <a:pt x="350" y="81"/>
                    <a:pt x="350" y="81"/>
                  </a:cubicBezTo>
                  <a:cubicBezTo>
                    <a:pt x="351" y="79"/>
                    <a:pt x="351" y="79"/>
                    <a:pt x="351" y="79"/>
                  </a:cubicBezTo>
                  <a:cubicBezTo>
                    <a:pt x="342" y="78"/>
                    <a:pt x="342" y="78"/>
                    <a:pt x="342" y="78"/>
                  </a:cubicBezTo>
                  <a:cubicBezTo>
                    <a:pt x="326" y="79"/>
                    <a:pt x="326" y="79"/>
                    <a:pt x="326" y="79"/>
                  </a:cubicBezTo>
                  <a:cubicBezTo>
                    <a:pt x="325" y="78"/>
                    <a:pt x="325" y="78"/>
                    <a:pt x="325" y="78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9" y="73"/>
                    <a:pt x="319" y="73"/>
                    <a:pt x="319" y="73"/>
                  </a:cubicBezTo>
                  <a:cubicBezTo>
                    <a:pt x="315" y="68"/>
                    <a:pt x="315" y="68"/>
                    <a:pt x="315" y="68"/>
                  </a:cubicBezTo>
                  <a:cubicBezTo>
                    <a:pt x="315" y="69"/>
                    <a:pt x="315" y="69"/>
                    <a:pt x="315" y="69"/>
                  </a:cubicBezTo>
                  <a:cubicBezTo>
                    <a:pt x="314" y="69"/>
                    <a:pt x="314" y="69"/>
                    <a:pt x="314" y="69"/>
                  </a:cubicBezTo>
                  <a:cubicBezTo>
                    <a:pt x="313" y="71"/>
                    <a:pt x="311" y="71"/>
                    <a:pt x="309" y="71"/>
                  </a:cubicBezTo>
                  <a:cubicBezTo>
                    <a:pt x="307" y="72"/>
                    <a:pt x="307" y="72"/>
                    <a:pt x="307" y="72"/>
                  </a:cubicBezTo>
                  <a:cubicBezTo>
                    <a:pt x="306" y="73"/>
                    <a:pt x="305" y="73"/>
                    <a:pt x="304" y="73"/>
                  </a:cubicBezTo>
                  <a:cubicBezTo>
                    <a:pt x="303" y="73"/>
                    <a:pt x="303" y="71"/>
                    <a:pt x="302" y="69"/>
                  </a:cubicBezTo>
                  <a:cubicBezTo>
                    <a:pt x="302" y="67"/>
                    <a:pt x="301" y="65"/>
                    <a:pt x="299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8" y="63"/>
                    <a:pt x="298" y="63"/>
                    <a:pt x="298" y="63"/>
                  </a:cubicBezTo>
                  <a:cubicBezTo>
                    <a:pt x="296" y="57"/>
                    <a:pt x="296" y="57"/>
                    <a:pt x="296" y="57"/>
                  </a:cubicBezTo>
                  <a:cubicBezTo>
                    <a:pt x="294" y="57"/>
                    <a:pt x="294" y="57"/>
                    <a:pt x="294" y="57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3" y="65"/>
                    <a:pt x="273" y="65"/>
                    <a:pt x="273" y="65"/>
                  </a:cubicBezTo>
                  <a:cubicBezTo>
                    <a:pt x="272" y="64"/>
                    <a:pt x="272" y="64"/>
                    <a:pt x="272" y="64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3" y="58"/>
                    <a:pt x="263" y="58"/>
                    <a:pt x="263" y="58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62" y="57"/>
                    <a:pt x="262" y="57"/>
                    <a:pt x="262" y="57"/>
                  </a:cubicBezTo>
                  <a:cubicBezTo>
                    <a:pt x="259" y="52"/>
                    <a:pt x="259" y="52"/>
                    <a:pt x="259" y="52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48" y="65"/>
                    <a:pt x="244" y="67"/>
                    <a:pt x="242" y="65"/>
                  </a:cubicBezTo>
                  <a:cubicBezTo>
                    <a:pt x="233" y="60"/>
                    <a:pt x="233" y="60"/>
                    <a:pt x="233" y="60"/>
                  </a:cubicBezTo>
                  <a:cubicBezTo>
                    <a:pt x="226" y="59"/>
                    <a:pt x="226" y="59"/>
                    <a:pt x="226" y="59"/>
                  </a:cubicBezTo>
                  <a:cubicBezTo>
                    <a:pt x="225" y="60"/>
                    <a:pt x="225" y="60"/>
                    <a:pt x="225" y="60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9" y="55"/>
                    <a:pt x="219" y="55"/>
                    <a:pt x="219" y="55"/>
                  </a:cubicBezTo>
                  <a:cubicBezTo>
                    <a:pt x="218" y="55"/>
                    <a:pt x="218" y="55"/>
                    <a:pt x="218" y="55"/>
                  </a:cubicBezTo>
                  <a:cubicBezTo>
                    <a:pt x="221" y="44"/>
                    <a:pt x="221" y="44"/>
                    <a:pt x="221" y="44"/>
                  </a:cubicBezTo>
                  <a:cubicBezTo>
                    <a:pt x="221" y="40"/>
                    <a:pt x="221" y="40"/>
                    <a:pt x="221" y="40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17" y="39"/>
                    <a:pt x="217" y="39"/>
                    <a:pt x="217" y="39"/>
                  </a:cubicBezTo>
                  <a:cubicBezTo>
                    <a:pt x="208" y="29"/>
                    <a:pt x="208" y="29"/>
                    <a:pt x="208" y="29"/>
                  </a:cubicBezTo>
                  <a:cubicBezTo>
                    <a:pt x="209" y="23"/>
                    <a:pt x="209" y="23"/>
                    <a:pt x="209" y="23"/>
                  </a:cubicBezTo>
                  <a:cubicBezTo>
                    <a:pt x="188" y="21"/>
                    <a:pt x="188" y="21"/>
                    <a:pt x="188" y="21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8" y="15"/>
                    <a:pt x="176" y="13"/>
                    <a:pt x="175" y="9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55" y="15"/>
                    <a:pt x="155" y="15"/>
                    <a:pt x="155" y="15"/>
                  </a:cubicBezTo>
                  <a:cubicBezTo>
                    <a:pt x="157" y="21"/>
                    <a:pt x="157" y="21"/>
                    <a:pt x="157" y="21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1"/>
                    <a:pt x="159" y="31"/>
                    <a:pt x="159" y="31"/>
                  </a:cubicBezTo>
                  <a:cubicBezTo>
                    <a:pt x="159" y="34"/>
                    <a:pt x="156" y="35"/>
                    <a:pt x="153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0" y="33"/>
                    <a:pt x="140" y="33"/>
                    <a:pt x="140" y="33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29" y="43"/>
                    <a:pt x="129" y="43"/>
                    <a:pt x="129" y="43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43"/>
                    <a:pt x="120" y="45"/>
                    <a:pt x="121" y="48"/>
                  </a:cubicBezTo>
                  <a:cubicBezTo>
                    <a:pt x="123" y="51"/>
                    <a:pt x="123" y="53"/>
                    <a:pt x="122" y="55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19" y="59"/>
                    <a:pt x="116" y="60"/>
                    <a:pt x="111" y="59"/>
                  </a:cubicBezTo>
                  <a:cubicBezTo>
                    <a:pt x="104" y="59"/>
                    <a:pt x="104" y="59"/>
                    <a:pt x="104" y="59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89" y="59"/>
                    <a:pt x="89" y="59"/>
                    <a:pt x="89" y="59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3"/>
                    <a:pt x="74" y="53"/>
                    <a:pt x="74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7" y="54"/>
                    <a:pt x="67" y="54"/>
                    <a:pt x="67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42"/>
                    <a:pt x="59" y="42"/>
                    <a:pt x="59" y="42"/>
                  </a:cubicBezTo>
                  <a:cubicBezTo>
                    <a:pt x="56" y="38"/>
                    <a:pt x="54" y="35"/>
                    <a:pt x="53" y="33"/>
                  </a:cubicBezTo>
                  <a:cubicBezTo>
                    <a:pt x="53" y="32"/>
                    <a:pt x="53" y="31"/>
                    <a:pt x="51" y="31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46" y="29"/>
                    <a:pt x="44" y="27"/>
                    <a:pt x="43" y="23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1"/>
            <p:cNvSpPr>
              <a:spLocks/>
            </p:cNvSpPr>
            <p:nvPr/>
          </p:nvSpPr>
          <p:spPr bwMode="auto">
            <a:xfrm>
              <a:off x="2236032" y="3453559"/>
              <a:ext cx="2363788" cy="1435100"/>
            </a:xfrm>
            <a:custGeom>
              <a:avLst/>
              <a:gdLst>
                <a:gd name="T0" fmla="*/ 67 w 629"/>
                <a:gd name="T1" fmla="*/ 18 h 382"/>
                <a:gd name="T2" fmla="*/ 34 w 629"/>
                <a:gd name="T3" fmla="*/ 29 h 382"/>
                <a:gd name="T4" fmla="*/ 21 w 629"/>
                <a:gd name="T5" fmla="*/ 54 h 382"/>
                <a:gd name="T6" fmla="*/ 10 w 629"/>
                <a:gd name="T7" fmla="*/ 105 h 382"/>
                <a:gd name="T8" fmla="*/ 9 w 629"/>
                <a:gd name="T9" fmla="*/ 119 h 382"/>
                <a:gd name="T10" fmla="*/ 31 w 629"/>
                <a:gd name="T11" fmla="*/ 166 h 382"/>
                <a:gd name="T12" fmla="*/ 65 w 629"/>
                <a:gd name="T13" fmla="*/ 204 h 382"/>
                <a:gd name="T14" fmla="*/ 92 w 629"/>
                <a:gd name="T15" fmla="*/ 196 h 382"/>
                <a:gd name="T16" fmla="*/ 118 w 629"/>
                <a:gd name="T17" fmla="*/ 230 h 382"/>
                <a:gd name="T18" fmla="*/ 145 w 629"/>
                <a:gd name="T19" fmla="*/ 250 h 382"/>
                <a:gd name="T20" fmla="*/ 157 w 629"/>
                <a:gd name="T21" fmla="*/ 271 h 382"/>
                <a:gd name="T22" fmla="*/ 189 w 629"/>
                <a:gd name="T23" fmla="*/ 293 h 382"/>
                <a:gd name="T24" fmla="*/ 204 w 629"/>
                <a:gd name="T25" fmla="*/ 302 h 382"/>
                <a:gd name="T26" fmla="*/ 236 w 629"/>
                <a:gd name="T27" fmla="*/ 314 h 382"/>
                <a:gd name="T28" fmla="*/ 299 w 629"/>
                <a:gd name="T29" fmla="*/ 324 h 382"/>
                <a:gd name="T30" fmla="*/ 297 w 629"/>
                <a:gd name="T31" fmla="*/ 350 h 382"/>
                <a:gd name="T32" fmla="*/ 387 w 629"/>
                <a:gd name="T33" fmla="*/ 339 h 382"/>
                <a:gd name="T34" fmla="*/ 397 w 629"/>
                <a:gd name="T35" fmla="*/ 369 h 382"/>
                <a:gd name="T36" fmla="*/ 479 w 629"/>
                <a:gd name="T37" fmla="*/ 357 h 382"/>
                <a:gd name="T38" fmla="*/ 513 w 629"/>
                <a:gd name="T39" fmla="*/ 340 h 382"/>
                <a:gd name="T40" fmla="*/ 569 w 629"/>
                <a:gd name="T41" fmla="*/ 360 h 382"/>
                <a:gd name="T42" fmla="*/ 570 w 629"/>
                <a:gd name="T43" fmla="*/ 358 h 382"/>
                <a:gd name="T44" fmla="*/ 597 w 629"/>
                <a:gd name="T45" fmla="*/ 348 h 382"/>
                <a:gd name="T46" fmla="*/ 608 w 629"/>
                <a:gd name="T47" fmla="*/ 332 h 382"/>
                <a:gd name="T48" fmla="*/ 624 w 629"/>
                <a:gd name="T49" fmla="*/ 281 h 382"/>
                <a:gd name="T50" fmla="*/ 617 w 629"/>
                <a:gd name="T51" fmla="*/ 248 h 382"/>
                <a:gd name="T52" fmla="*/ 601 w 629"/>
                <a:gd name="T53" fmla="*/ 207 h 382"/>
                <a:gd name="T54" fmla="*/ 593 w 629"/>
                <a:gd name="T55" fmla="*/ 192 h 382"/>
                <a:gd name="T56" fmla="*/ 583 w 629"/>
                <a:gd name="T57" fmla="*/ 197 h 382"/>
                <a:gd name="T58" fmla="*/ 558 w 629"/>
                <a:gd name="T59" fmla="*/ 203 h 382"/>
                <a:gd name="T60" fmla="*/ 532 w 629"/>
                <a:gd name="T61" fmla="*/ 214 h 382"/>
                <a:gd name="T62" fmla="*/ 513 w 629"/>
                <a:gd name="T63" fmla="*/ 190 h 382"/>
                <a:gd name="T64" fmla="*/ 496 w 629"/>
                <a:gd name="T65" fmla="*/ 172 h 382"/>
                <a:gd name="T66" fmla="*/ 443 w 629"/>
                <a:gd name="T67" fmla="*/ 166 h 382"/>
                <a:gd name="T68" fmla="*/ 403 w 629"/>
                <a:gd name="T69" fmla="*/ 150 h 382"/>
                <a:gd name="T70" fmla="*/ 389 w 629"/>
                <a:gd name="T71" fmla="*/ 134 h 382"/>
                <a:gd name="T72" fmla="*/ 369 w 629"/>
                <a:gd name="T73" fmla="*/ 136 h 382"/>
                <a:gd name="T74" fmla="*/ 347 w 629"/>
                <a:gd name="T75" fmla="*/ 98 h 382"/>
                <a:gd name="T76" fmla="*/ 356 w 629"/>
                <a:gd name="T77" fmla="*/ 74 h 382"/>
                <a:gd name="T78" fmla="*/ 357 w 629"/>
                <a:gd name="T79" fmla="*/ 40 h 382"/>
                <a:gd name="T80" fmla="*/ 357 w 629"/>
                <a:gd name="T81" fmla="*/ 22 h 382"/>
                <a:gd name="T82" fmla="*/ 355 w 629"/>
                <a:gd name="T83" fmla="*/ 20 h 382"/>
                <a:gd name="T84" fmla="*/ 347 w 629"/>
                <a:gd name="T85" fmla="*/ 15 h 382"/>
                <a:gd name="T86" fmla="*/ 305 w 629"/>
                <a:gd name="T87" fmla="*/ 2 h 382"/>
                <a:gd name="T88" fmla="*/ 260 w 629"/>
                <a:gd name="T89" fmla="*/ 12 h 382"/>
                <a:gd name="T90" fmla="*/ 221 w 629"/>
                <a:gd name="T91" fmla="*/ 18 h 382"/>
                <a:gd name="T92" fmla="*/ 206 w 629"/>
                <a:gd name="T93" fmla="*/ 20 h 382"/>
                <a:gd name="T94" fmla="*/ 171 w 629"/>
                <a:gd name="T95" fmla="*/ 18 h 382"/>
                <a:gd name="T96" fmla="*/ 152 w 629"/>
                <a:gd name="T97" fmla="*/ 0 h 382"/>
                <a:gd name="T98" fmla="*/ 135 w 629"/>
                <a:gd name="T99" fmla="*/ 10 h 382"/>
                <a:gd name="T100" fmla="*/ 92 w 629"/>
                <a:gd name="T101" fmla="*/ 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29" h="382">
                  <a:moveTo>
                    <a:pt x="77" y="2"/>
                  </a:moveTo>
                  <a:cubicBezTo>
                    <a:pt x="77" y="2"/>
                    <a:pt x="77" y="2"/>
                    <a:pt x="77" y="2"/>
                  </a:cubicBezTo>
                  <a:cubicBezTo>
                    <a:pt x="76" y="6"/>
                    <a:pt x="73" y="8"/>
                    <a:pt x="70" y="11"/>
                  </a:cubicBezTo>
                  <a:cubicBezTo>
                    <a:pt x="67" y="12"/>
                    <a:pt x="67" y="14"/>
                    <a:pt x="67" y="16"/>
                  </a:cubicBezTo>
                  <a:cubicBezTo>
                    <a:pt x="67" y="18"/>
                    <a:pt x="67" y="18"/>
                    <a:pt x="67" y="18"/>
                  </a:cubicBezTo>
                  <a:cubicBezTo>
                    <a:pt x="67" y="20"/>
                    <a:pt x="65" y="23"/>
                    <a:pt x="62" y="2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1" y="31"/>
                    <a:pt x="59" y="32"/>
                    <a:pt x="57" y="32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26" y="44"/>
                    <a:pt x="22" y="50"/>
                    <a:pt x="21" y="54"/>
                  </a:cubicBezTo>
                  <a:cubicBezTo>
                    <a:pt x="21" y="56"/>
                    <a:pt x="23" y="63"/>
                    <a:pt x="29" y="75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4" y="88"/>
                    <a:pt x="33" y="92"/>
                    <a:pt x="29" y="98"/>
                  </a:cubicBezTo>
                  <a:cubicBezTo>
                    <a:pt x="22" y="105"/>
                    <a:pt x="22" y="105"/>
                    <a:pt x="22" y="105"/>
                  </a:cubicBezTo>
                  <a:cubicBezTo>
                    <a:pt x="10" y="105"/>
                    <a:pt x="10" y="105"/>
                    <a:pt x="10" y="105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4" y="108"/>
                    <a:pt x="4" y="108"/>
                    <a:pt x="4" y="108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8"/>
                    <a:pt x="9" y="118"/>
                  </a:cubicBezTo>
                  <a:cubicBezTo>
                    <a:pt x="9" y="119"/>
                    <a:pt x="9" y="119"/>
                    <a:pt x="9" y="119"/>
                  </a:cubicBezTo>
                  <a:cubicBezTo>
                    <a:pt x="7" y="120"/>
                    <a:pt x="5" y="124"/>
                    <a:pt x="2" y="131"/>
                  </a:cubicBezTo>
                  <a:cubicBezTo>
                    <a:pt x="0" y="137"/>
                    <a:pt x="1" y="143"/>
                    <a:pt x="6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9" y="150"/>
                    <a:pt x="23" y="156"/>
                    <a:pt x="30" y="165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8"/>
                    <a:pt x="32" y="170"/>
                    <a:pt x="34" y="17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55" y="192"/>
                    <a:pt x="55" y="192"/>
                    <a:pt x="55" y="192"/>
                  </a:cubicBezTo>
                  <a:cubicBezTo>
                    <a:pt x="65" y="204"/>
                    <a:pt x="65" y="204"/>
                    <a:pt x="65" y="204"/>
                  </a:cubicBezTo>
                  <a:cubicBezTo>
                    <a:pt x="70" y="204"/>
                    <a:pt x="70" y="204"/>
                    <a:pt x="70" y="204"/>
                  </a:cubicBezTo>
                  <a:cubicBezTo>
                    <a:pt x="76" y="193"/>
                    <a:pt x="76" y="193"/>
                    <a:pt x="76" y="193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77" y="192"/>
                    <a:pt x="77" y="192"/>
                    <a:pt x="77" y="192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6"/>
                    <a:pt x="92" y="196"/>
                    <a:pt x="92" y="196"/>
                  </a:cubicBezTo>
                  <a:cubicBezTo>
                    <a:pt x="92" y="197"/>
                    <a:pt x="92" y="197"/>
                    <a:pt x="92" y="197"/>
                  </a:cubicBezTo>
                  <a:cubicBezTo>
                    <a:pt x="94" y="207"/>
                    <a:pt x="94" y="207"/>
                    <a:pt x="94" y="207"/>
                  </a:cubicBezTo>
                  <a:cubicBezTo>
                    <a:pt x="112" y="227"/>
                    <a:pt x="112" y="227"/>
                    <a:pt x="112" y="227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18" y="230"/>
                    <a:pt x="118" y="230"/>
                    <a:pt x="118" y="230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21" y="232"/>
                    <a:pt x="121" y="232"/>
                    <a:pt x="121" y="232"/>
                  </a:cubicBezTo>
                  <a:cubicBezTo>
                    <a:pt x="135" y="252"/>
                    <a:pt x="135" y="252"/>
                    <a:pt x="135" y="252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7" y="250"/>
                    <a:pt x="147" y="250"/>
                    <a:pt x="147" y="250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2"/>
                    <a:pt x="148" y="252"/>
                    <a:pt x="148" y="252"/>
                  </a:cubicBezTo>
                  <a:cubicBezTo>
                    <a:pt x="157" y="271"/>
                    <a:pt x="157" y="271"/>
                    <a:pt x="157" y="271"/>
                  </a:cubicBezTo>
                  <a:cubicBezTo>
                    <a:pt x="168" y="278"/>
                    <a:pt x="168" y="278"/>
                    <a:pt x="168" y="278"/>
                  </a:cubicBezTo>
                  <a:cubicBezTo>
                    <a:pt x="177" y="280"/>
                    <a:pt x="177" y="280"/>
                    <a:pt x="177" y="280"/>
                  </a:cubicBezTo>
                  <a:cubicBezTo>
                    <a:pt x="182" y="292"/>
                    <a:pt x="182" y="292"/>
                    <a:pt x="182" y="292"/>
                  </a:cubicBezTo>
                  <a:cubicBezTo>
                    <a:pt x="189" y="292"/>
                    <a:pt x="189" y="292"/>
                    <a:pt x="189" y="292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189" y="293"/>
                    <a:pt x="189" y="293"/>
                    <a:pt x="189" y="293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3" y="301"/>
                    <a:pt x="203" y="301"/>
                    <a:pt x="203" y="301"/>
                  </a:cubicBezTo>
                  <a:cubicBezTo>
                    <a:pt x="204" y="302"/>
                    <a:pt x="204" y="302"/>
                    <a:pt x="204" y="302"/>
                  </a:cubicBezTo>
                  <a:cubicBezTo>
                    <a:pt x="214" y="314"/>
                    <a:pt x="214" y="314"/>
                    <a:pt x="214" y="314"/>
                  </a:cubicBezTo>
                  <a:cubicBezTo>
                    <a:pt x="229" y="312"/>
                    <a:pt x="229" y="312"/>
                    <a:pt x="229" y="312"/>
                  </a:cubicBezTo>
                  <a:cubicBezTo>
                    <a:pt x="230" y="312"/>
                    <a:pt x="230" y="312"/>
                    <a:pt x="230" y="312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36" y="314"/>
                    <a:pt x="236" y="314"/>
                    <a:pt x="236" y="314"/>
                  </a:cubicBezTo>
                  <a:cubicBezTo>
                    <a:pt x="246" y="322"/>
                    <a:pt x="246" y="322"/>
                    <a:pt x="246" y="322"/>
                  </a:cubicBezTo>
                  <a:cubicBezTo>
                    <a:pt x="263" y="324"/>
                    <a:pt x="263" y="324"/>
                    <a:pt x="263" y="324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73" y="322"/>
                    <a:pt x="273" y="322"/>
                    <a:pt x="273" y="322"/>
                  </a:cubicBezTo>
                  <a:cubicBezTo>
                    <a:pt x="287" y="320"/>
                    <a:pt x="296" y="321"/>
                    <a:pt x="299" y="324"/>
                  </a:cubicBezTo>
                  <a:cubicBezTo>
                    <a:pt x="301" y="328"/>
                    <a:pt x="300" y="331"/>
                    <a:pt x="295" y="335"/>
                  </a:cubicBezTo>
                  <a:cubicBezTo>
                    <a:pt x="291" y="339"/>
                    <a:pt x="291" y="339"/>
                    <a:pt x="291" y="339"/>
                  </a:cubicBezTo>
                  <a:cubicBezTo>
                    <a:pt x="290" y="341"/>
                    <a:pt x="292" y="344"/>
                    <a:pt x="297" y="349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297" y="350"/>
                    <a:pt x="297" y="350"/>
                    <a:pt x="297" y="350"/>
                  </a:cubicBezTo>
                  <a:cubicBezTo>
                    <a:pt x="300" y="352"/>
                    <a:pt x="300" y="352"/>
                    <a:pt x="300" y="352"/>
                  </a:cubicBezTo>
                  <a:cubicBezTo>
                    <a:pt x="301" y="351"/>
                    <a:pt x="301" y="351"/>
                    <a:pt x="301" y="351"/>
                  </a:cubicBezTo>
                  <a:cubicBezTo>
                    <a:pt x="311" y="332"/>
                    <a:pt x="319" y="322"/>
                    <a:pt x="325" y="320"/>
                  </a:cubicBezTo>
                  <a:cubicBezTo>
                    <a:pt x="331" y="318"/>
                    <a:pt x="343" y="323"/>
                    <a:pt x="363" y="335"/>
                  </a:cubicBezTo>
                  <a:cubicBezTo>
                    <a:pt x="387" y="339"/>
                    <a:pt x="387" y="339"/>
                    <a:pt x="387" y="339"/>
                  </a:cubicBezTo>
                  <a:cubicBezTo>
                    <a:pt x="387" y="340"/>
                    <a:pt x="387" y="340"/>
                    <a:pt x="387" y="340"/>
                  </a:cubicBezTo>
                  <a:cubicBezTo>
                    <a:pt x="387" y="341"/>
                    <a:pt x="387" y="341"/>
                    <a:pt x="387" y="341"/>
                  </a:cubicBezTo>
                  <a:cubicBezTo>
                    <a:pt x="385" y="352"/>
                    <a:pt x="385" y="352"/>
                    <a:pt x="385" y="352"/>
                  </a:cubicBezTo>
                  <a:cubicBezTo>
                    <a:pt x="397" y="354"/>
                    <a:pt x="397" y="354"/>
                    <a:pt x="397" y="354"/>
                  </a:cubicBezTo>
                  <a:cubicBezTo>
                    <a:pt x="397" y="369"/>
                    <a:pt x="397" y="369"/>
                    <a:pt x="397" y="369"/>
                  </a:cubicBezTo>
                  <a:cubicBezTo>
                    <a:pt x="401" y="376"/>
                    <a:pt x="403" y="380"/>
                    <a:pt x="405" y="381"/>
                  </a:cubicBezTo>
                  <a:cubicBezTo>
                    <a:pt x="407" y="382"/>
                    <a:pt x="419" y="382"/>
                    <a:pt x="441" y="381"/>
                  </a:cubicBezTo>
                  <a:cubicBezTo>
                    <a:pt x="453" y="374"/>
                    <a:pt x="453" y="374"/>
                    <a:pt x="453" y="374"/>
                  </a:cubicBezTo>
                  <a:cubicBezTo>
                    <a:pt x="465" y="358"/>
                    <a:pt x="465" y="358"/>
                    <a:pt x="465" y="358"/>
                  </a:cubicBezTo>
                  <a:cubicBezTo>
                    <a:pt x="479" y="357"/>
                    <a:pt x="479" y="357"/>
                    <a:pt x="479" y="357"/>
                  </a:cubicBezTo>
                  <a:cubicBezTo>
                    <a:pt x="486" y="355"/>
                    <a:pt x="486" y="355"/>
                    <a:pt x="486" y="355"/>
                  </a:cubicBezTo>
                  <a:cubicBezTo>
                    <a:pt x="512" y="340"/>
                    <a:pt x="512" y="340"/>
                    <a:pt x="512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13" y="340"/>
                    <a:pt x="513" y="340"/>
                    <a:pt x="513" y="340"/>
                  </a:cubicBezTo>
                  <a:cubicBezTo>
                    <a:pt x="528" y="338"/>
                    <a:pt x="537" y="338"/>
                    <a:pt x="539" y="340"/>
                  </a:cubicBezTo>
                  <a:cubicBezTo>
                    <a:pt x="557" y="354"/>
                    <a:pt x="557" y="354"/>
                    <a:pt x="557" y="354"/>
                  </a:cubicBezTo>
                  <a:cubicBezTo>
                    <a:pt x="562" y="356"/>
                    <a:pt x="562" y="356"/>
                    <a:pt x="562" y="356"/>
                  </a:cubicBezTo>
                  <a:cubicBezTo>
                    <a:pt x="563" y="357"/>
                    <a:pt x="563" y="357"/>
                    <a:pt x="563" y="357"/>
                  </a:cubicBezTo>
                  <a:cubicBezTo>
                    <a:pt x="569" y="360"/>
                    <a:pt x="569" y="360"/>
                    <a:pt x="569" y="360"/>
                  </a:cubicBezTo>
                  <a:cubicBezTo>
                    <a:pt x="570" y="360"/>
                    <a:pt x="570" y="360"/>
                    <a:pt x="570" y="360"/>
                  </a:cubicBezTo>
                  <a:cubicBezTo>
                    <a:pt x="570" y="359"/>
                    <a:pt x="570" y="359"/>
                    <a:pt x="570" y="359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0" y="358"/>
                    <a:pt x="570" y="358"/>
                    <a:pt x="570" y="358"/>
                  </a:cubicBezTo>
                  <a:cubicBezTo>
                    <a:pt x="573" y="346"/>
                    <a:pt x="573" y="346"/>
                    <a:pt x="573" y="346"/>
                  </a:cubicBezTo>
                  <a:cubicBezTo>
                    <a:pt x="571" y="342"/>
                    <a:pt x="571" y="339"/>
                    <a:pt x="573" y="337"/>
                  </a:cubicBezTo>
                  <a:cubicBezTo>
                    <a:pt x="573" y="335"/>
                    <a:pt x="575" y="334"/>
                    <a:pt x="579" y="333"/>
                  </a:cubicBezTo>
                  <a:cubicBezTo>
                    <a:pt x="585" y="332"/>
                    <a:pt x="590" y="337"/>
                    <a:pt x="596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597" y="348"/>
                    <a:pt x="597" y="348"/>
                    <a:pt x="597" y="348"/>
                  </a:cubicBezTo>
                  <a:cubicBezTo>
                    <a:pt x="607" y="344"/>
                    <a:pt x="607" y="344"/>
                    <a:pt x="607" y="344"/>
                  </a:cubicBezTo>
                  <a:cubicBezTo>
                    <a:pt x="609" y="344"/>
                    <a:pt x="610" y="342"/>
                    <a:pt x="610" y="340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8" y="332"/>
                    <a:pt x="608" y="332"/>
                    <a:pt x="608" y="332"/>
                  </a:cubicBezTo>
                  <a:cubicBezTo>
                    <a:pt x="607" y="329"/>
                    <a:pt x="608" y="326"/>
                    <a:pt x="611" y="325"/>
                  </a:cubicBezTo>
                  <a:cubicBezTo>
                    <a:pt x="615" y="322"/>
                    <a:pt x="615" y="322"/>
                    <a:pt x="615" y="322"/>
                  </a:cubicBezTo>
                  <a:cubicBezTo>
                    <a:pt x="623" y="312"/>
                    <a:pt x="623" y="312"/>
                    <a:pt x="623" y="312"/>
                  </a:cubicBezTo>
                  <a:cubicBezTo>
                    <a:pt x="629" y="299"/>
                    <a:pt x="629" y="299"/>
                    <a:pt x="629" y="299"/>
                  </a:cubicBezTo>
                  <a:cubicBezTo>
                    <a:pt x="624" y="291"/>
                    <a:pt x="623" y="285"/>
                    <a:pt x="624" y="281"/>
                  </a:cubicBezTo>
                  <a:cubicBezTo>
                    <a:pt x="625" y="270"/>
                    <a:pt x="625" y="270"/>
                    <a:pt x="625" y="270"/>
                  </a:cubicBezTo>
                  <a:cubicBezTo>
                    <a:pt x="623" y="265"/>
                    <a:pt x="622" y="262"/>
                    <a:pt x="622" y="259"/>
                  </a:cubicBezTo>
                  <a:cubicBezTo>
                    <a:pt x="622" y="258"/>
                    <a:pt x="620" y="254"/>
                    <a:pt x="617" y="249"/>
                  </a:cubicBezTo>
                  <a:cubicBezTo>
                    <a:pt x="617" y="249"/>
                    <a:pt x="617" y="249"/>
                    <a:pt x="617" y="249"/>
                  </a:cubicBezTo>
                  <a:cubicBezTo>
                    <a:pt x="617" y="248"/>
                    <a:pt x="617" y="248"/>
                    <a:pt x="617" y="248"/>
                  </a:cubicBezTo>
                  <a:cubicBezTo>
                    <a:pt x="615" y="234"/>
                    <a:pt x="615" y="234"/>
                    <a:pt x="615" y="234"/>
                  </a:cubicBezTo>
                  <a:cubicBezTo>
                    <a:pt x="615" y="231"/>
                    <a:pt x="615" y="228"/>
                    <a:pt x="615" y="224"/>
                  </a:cubicBezTo>
                  <a:cubicBezTo>
                    <a:pt x="612" y="221"/>
                    <a:pt x="609" y="218"/>
                    <a:pt x="608" y="216"/>
                  </a:cubicBezTo>
                  <a:cubicBezTo>
                    <a:pt x="602" y="208"/>
                    <a:pt x="602" y="208"/>
                    <a:pt x="602" y="208"/>
                  </a:cubicBezTo>
                  <a:cubicBezTo>
                    <a:pt x="601" y="207"/>
                    <a:pt x="601" y="207"/>
                    <a:pt x="601" y="207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601" y="206"/>
                    <a:pt x="601" y="206"/>
                    <a:pt x="601" y="206"/>
                  </a:cubicBezTo>
                  <a:cubicBezTo>
                    <a:pt x="599" y="196"/>
                    <a:pt x="599" y="196"/>
                    <a:pt x="599" y="196"/>
                  </a:cubicBezTo>
                  <a:cubicBezTo>
                    <a:pt x="593" y="191"/>
                    <a:pt x="593" y="191"/>
                    <a:pt x="593" y="191"/>
                  </a:cubicBezTo>
                  <a:cubicBezTo>
                    <a:pt x="593" y="192"/>
                    <a:pt x="593" y="192"/>
                    <a:pt x="593" y="192"/>
                  </a:cubicBezTo>
                  <a:cubicBezTo>
                    <a:pt x="582" y="182"/>
                    <a:pt x="582" y="182"/>
                    <a:pt x="582" y="182"/>
                  </a:cubicBezTo>
                  <a:cubicBezTo>
                    <a:pt x="582" y="183"/>
                    <a:pt x="582" y="183"/>
                    <a:pt x="582" y="183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6"/>
                    <a:pt x="583" y="196"/>
                    <a:pt x="583" y="196"/>
                  </a:cubicBezTo>
                  <a:cubicBezTo>
                    <a:pt x="583" y="197"/>
                    <a:pt x="583" y="197"/>
                    <a:pt x="583" y="197"/>
                  </a:cubicBezTo>
                  <a:cubicBezTo>
                    <a:pt x="577" y="200"/>
                    <a:pt x="577" y="200"/>
                    <a:pt x="577" y="200"/>
                  </a:cubicBezTo>
                  <a:cubicBezTo>
                    <a:pt x="577" y="208"/>
                    <a:pt x="577" y="208"/>
                    <a:pt x="577" y="208"/>
                  </a:cubicBezTo>
                  <a:cubicBezTo>
                    <a:pt x="577" y="209"/>
                    <a:pt x="577" y="209"/>
                    <a:pt x="577" y="209"/>
                  </a:cubicBezTo>
                  <a:cubicBezTo>
                    <a:pt x="563" y="214"/>
                    <a:pt x="563" y="214"/>
                    <a:pt x="563" y="214"/>
                  </a:cubicBezTo>
                  <a:cubicBezTo>
                    <a:pt x="558" y="203"/>
                    <a:pt x="558" y="203"/>
                    <a:pt x="558" y="203"/>
                  </a:cubicBezTo>
                  <a:cubicBezTo>
                    <a:pt x="555" y="202"/>
                    <a:pt x="555" y="202"/>
                    <a:pt x="555" y="202"/>
                  </a:cubicBezTo>
                  <a:cubicBezTo>
                    <a:pt x="551" y="207"/>
                    <a:pt x="551" y="207"/>
                    <a:pt x="551" y="207"/>
                  </a:cubicBezTo>
                  <a:cubicBezTo>
                    <a:pt x="548" y="215"/>
                    <a:pt x="548" y="215"/>
                    <a:pt x="548" y="215"/>
                  </a:cubicBezTo>
                  <a:cubicBezTo>
                    <a:pt x="538" y="218"/>
                    <a:pt x="538" y="218"/>
                    <a:pt x="538" y="218"/>
                  </a:cubicBezTo>
                  <a:cubicBezTo>
                    <a:pt x="532" y="214"/>
                    <a:pt x="532" y="214"/>
                    <a:pt x="532" y="214"/>
                  </a:cubicBezTo>
                  <a:cubicBezTo>
                    <a:pt x="524" y="211"/>
                    <a:pt x="524" y="211"/>
                    <a:pt x="524" y="211"/>
                  </a:cubicBezTo>
                  <a:cubicBezTo>
                    <a:pt x="522" y="200"/>
                    <a:pt x="522" y="200"/>
                    <a:pt x="522" y="200"/>
                  </a:cubicBezTo>
                  <a:cubicBezTo>
                    <a:pt x="519" y="193"/>
                    <a:pt x="519" y="193"/>
                    <a:pt x="519" y="193"/>
                  </a:cubicBezTo>
                  <a:cubicBezTo>
                    <a:pt x="514" y="191"/>
                    <a:pt x="514" y="191"/>
                    <a:pt x="514" y="191"/>
                  </a:cubicBezTo>
                  <a:cubicBezTo>
                    <a:pt x="513" y="190"/>
                    <a:pt x="513" y="190"/>
                    <a:pt x="513" y="190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10" y="186"/>
                    <a:pt x="510" y="186"/>
                    <a:pt x="510" y="186"/>
                  </a:cubicBezTo>
                  <a:cubicBezTo>
                    <a:pt x="506" y="180"/>
                    <a:pt x="506" y="180"/>
                    <a:pt x="506" y="180"/>
                  </a:cubicBezTo>
                  <a:cubicBezTo>
                    <a:pt x="501" y="172"/>
                    <a:pt x="501" y="172"/>
                    <a:pt x="501" y="172"/>
                  </a:cubicBezTo>
                  <a:cubicBezTo>
                    <a:pt x="496" y="172"/>
                    <a:pt x="496" y="172"/>
                    <a:pt x="496" y="172"/>
                  </a:cubicBezTo>
                  <a:cubicBezTo>
                    <a:pt x="488" y="175"/>
                    <a:pt x="488" y="175"/>
                    <a:pt x="488" y="175"/>
                  </a:cubicBezTo>
                  <a:cubicBezTo>
                    <a:pt x="487" y="176"/>
                    <a:pt x="487" y="176"/>
                    <a:pt x="487" y="176"/>
                  </a:cubicBezTo>
                  <a:cubicBezTo>
                    <a:pt x="467" y="174"/>
                    <a:pt x="467" y="174"/>
                    <a:pt x="467" y="174"/>
                  </a:cubicBezTo>
                  <a:cubicBezTo>
                    <a:pt x="451" y="171"/>
                    <a:pt x="451" y="171"/>
                    <a:pt x="451" y="171"/>
                  </a:cubicBezTo>
                  <a:cubicBezTo>
                    <a:pt x="450" y="170"/>
                    <a:pt x="447" y="169"/>
                    <a:pt x="443" y="166"/>
                  </a:cubicBezTo>
                  <a:cubicBezTo>
                    <a:pt x="431" y="162"/>
                    <a:pt x="431" y="162"/>
                    <a:pt x="431" y="162"/>
                  </a:cubicBezTo>
                  <a:cubicBezTo>
                    <a:pt x="422" y="160"/>
                    <a:pt x="417" y="158"/>
                    <a:pt x="415" y="156"/>
                  </a:cubicBezTo>
                  <a:cubicBezTo>
                    <a:pt x="413" y="154"/>
                    <a:pt x="413" y="154"/>
                    <a:pt x="413" y="154"/>
                  </a:cubicBezTo>
                  <a:cubicBezTo>
                    <a:pt x="411" y="154"/>
                    <a:pt x="411" y="154"/>
                    <a:pt x="411" y="154"/>
                  </a:cubicBezTo>
                  <a:cubicBezTo>
                    <a:pt x="403" y="150"/>
                    <a:pt x="403" y="150"/>
                    <a:pt x="403" y="150"/>
                  </a:cubicBezTo>
                  <a:cubicBezTo>
                    <a:pt x="403" y="149"/>
                    <a:pt x="403" y="149"/>
                    <a:pt x="403" y="149"/>
                  </a:cubicBezTo>
                  <a:cubicBezTo>
                    <a:pt x="401" y="148"/>
                    <a:pt x="400" y="146"/>
                    <a:pt x="399" y="145"/>
                  </a:cubicBezTo>
                  <a:cubicBezTo>
                    <a:pt x="398" y="141"/>
                    <a:pt x="398" y="141"/>
                    <a:pt x="398" y="141"/>
                  </a:cubicBezTo>
                  <a:cubicBezTo>
                    <a:pt x="395" y="136"/>
                    <a:pt x="395" y="136"/>
                    <a:pt x="395" y="136"/>
                  </a:cubicBezTo>
                  <a:cubicBezTo>
                    <a:pt x="389" y="134"/>
                    <a:pt x="389" y="134"/>
                    <a:pt x="389" y="134"/>
                  </a:cubicBezTo>
                  <a:cubicBezTo>
                    <a:pt x="387" y="135"/>
                    <a:pt x="387" y="135"/>
                    <a:pt x="387" y="135"/>
                  </a:cubicBezTo>
                  <a:cubicBezTo>
                    <a:pt x="385" y="137"/>
                    <a:pt x="385" y="137"/>
                    <a:pt x="385" y="137"/>
                  </a:cubicBezTo>
                  <a:cubicBezTo>
                    <a:pt x="384" y="138"/>
                    <a:pt x="384" y="138"/>
                    <a:pt x="384" y="138"/>
                  </a:cubicBezTo>
                  <a:cubicBezTo>
                    <a:pt x="382" y="139"/>
                    <a:pt x="380" y="140"/>
                    <a:pt x="379" y="140"/>
                  </a:cubicBezTo>
                  <a:cubicBezTo>
                    <a:pt x="375" y="141"/>
                    <a:pt x="372" y="140"/>
                    <a:pt x="369" y="136"/>
                  </a:cubicBezTo>
                  <a:cubicBezTo>
                    <a:pt x="361" y="128"/>
                    <a:pt x="361" y="128"/>
                    <a:pt x="361" y="128"/>
                  </a:cubicBezTo>
                  <a:cubicBezTo>
                    <a:pt x="358" y="124"/>
                    <a:pt x="356" y="121"/>
                    <a:pt x="355" y="119"/>
                  </a:cubicBezTo>
                  <a:cubicBezTo>
                    <a:pt x="353" y="116"/>
                    <a:pt x="353" y="116"/>
                    <a:pt x="353" y="116"/>
                  </a:cubicBezTo>
                  <a:cubicBezTo>
                    <a:pt x="351" y="113"/>
                    <a:pt x="349" y="110"/>
                    <a:pt x="347" y="108"/>
                  </a:cubicBezTo>
                  <a:cubicBezTo>
                    <a:pt x="346" y="104"/>
                    <a:pt x="346" y="101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47" y="98"/>
                    <a:pt x="347" y="98"/>
                    <a:pt x="347" y="98"/>
                  </a:cubicBezTo>
                  <a:cubicBezTo>
                    <a:pt x="352" y="89"/>
                    <a:pt x="352" y="89"/>
                    <a:pt x="352" y="89"/>
                  </a:cubicBezTo>
                  <a:cubicBezTo>
                    <a:pt x="355" y="80"/>
                    <a:pt x="355" y="80"/>
                    <a:pt x="355" y="80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4" y="64"/>
                    <a:pt x="354" y="64"/>
                    <a:pt x="354" y="64"/>
                  </a:cubicBezTo>
                  <a:cubicBezTo>
                    <a:pt x="348" y="59"/>
                    <a:pt x="348" y="59"/>
                    <a:pt x="348" y="59"/>
                  </a:cubicBezTo>
                  <a:cubicBezTo>
                    <a:pt x="349" y="52"/>
                    <a:pt x="349" y="52"/>
                    <a:pt x="349" y="52"/>
                  </a:cubicBezTo>
                  <a:cubicBezTo>
                    <a:pt x="349" y="46"/>
                    <a:pt x="351" y="43"/>
                    <a:pt x="355" y="42"/>
                  </a:cubicBezTo>
                  <a:cubicBezTo>
                    <a:pt x="357" y="42"/>
                    <a:pt x="357" y="41"/>
                    <a:pt x="357" y="40"/>
                  </a:cubicBezTo>
                  <a:cubicBezTo>
                    <a:pt x="357" y="39"/>
                    <a:pt x="357" y="39"/>
                    <a:pt x="357" y="39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31"/>
                    <a:pt x="357" y="31"/>
                    <a:pt x="357" y="31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7" y="22"/>
                    <a:pt x="357" y="22"/>
                    <a:pt x="357" y="22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6" y="21"/>
                    <a:pt x="356" y="21"/>
                    <a:pt x="356" y="21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5" y="20"/>
                    <a:pt x="355" y="20"/>
                    <a:pt x="355" y="20"/>
                  </a:cubicBezTo>
                  <a:cubicBezTo>
                    <a:pt x="354" y="20"/>
                    <a:pt x="354" y="20"/>
                    <a:pt x="354" y="20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7" y="15"/>
                    <a:pt x="347" y="15"/>
                    <a:pt x="347" y="15"/>
                  </a:cubicBezTo>
                  <a:cubicBezTo>
                    <a:pt x="341" y="10"/>
                    <a:pt x="341" y="10"/>
                    <a:pt x="341" y="10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22" y="7"/>
                    <a:pt x="322" y="7"/>
                    <a:pt x="322" y="7"/>
                  </a:cubicBezTo>
                  <a:cubicBezTo>
                    <a:pt x="316" y="2"/>
                    <a:pt x="316" y="2"/>
                    <a:pt x="316" y="2"/>
                  </a:cubicBezTo>
                  <a:cubicBezTo>
                    <a:pt x="305" y="2"/>
                    <a:pt x="305" y="2"/>
                    <a:pt x="305" y="2"/>
                  </a:cubicBezTo>
                  <a:cubicBezTo>
                    <a:pt x="303" y="2"/>
                    <a:pt x="301" y="4"/>
                    <a:pt x="299" y="5"/>
                  </a:cubicBezTo>
                  <a:cubicBezTo>
                    <a:pt x="298" y="5"/>
                    <a:pt x="298" y="5"/>
                    <a:pt x="298" y="5"/>
                  </a:cubicBezTo>
                  <a:cubicBezTo>
                    <a:pt x="289" y="8"/>
                    <a:pt x="289" y="8"/>
                    <a:pt x="289" y="8"/>
                  </a:cubicBezTo>
                  <a:cubicBezTo>
                    <a:pt x="267" y="8"/>
                    <a:pt x="267" y="8"/>
                    <a:pt x="267" y="8"/>
                  </a:cubicBezTo>
                  <a:cubicBezTo>
                    <a:pt x="264" y="9"/>
                    <a:pt x="261" y="10"/>
                    <a:pt x="260" y="12"/>
                  </a:cubicBezTo>
                  <a:cubicBezTo>
                    <a:pt x="257" y="14"/>
                    <a:pt x="253" y="15"/>
                    <a:pt x="247" y="17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21" y="18"/>
                    <a:pt x="221" y="18"/>
                    <a:pt x="221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20" y="18"/>
                    <a:pt x="220" y="18"/>
                    <a:pt x="220" y="18"/>
                  </a:cubicBezTo>
                  <a:cubicBezTo>
                    <a:pt x="215" y="18"/>
                    <a:pt x="215" y="18"/>
                    <a:pt x="215" y="18"/>
                  </a:cubicBezTo>
                  <a:cubicBezTo>
                    <a:pt x="206" y="20"/>
                    <a:pt x="206" y="20"/>
                    <a:pt x="206" y="20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8" y="22"/>
                    <a:pt x="188" y="22"/>
                    <a:pt x="188" y="22"/>
                  </a:cubicBezTo>
                  <a:cubicBezTo>
                    <a:pt x="187" y="22"/>
                    <a:pt x="187" y="22"/>
                    <a:pt x="187" y="22"/>
                  </a:cubicBezTo>
                  <a:cubicBezTo>
                    <a:pt x="179" y="18"/>
                    <a:pt x="179" y="18"/>
                    <a:pt x="179" y="18"/>
                  </a:cubicBezTo>
                  <a:cubicBezTo>
                    <a:pt x="171" y="18"/>
                    <a:pt x="171" y="18"/>
                    <a:pt x="171" y="18"/>
                  </a:cubicBezTo>
                  <a:cubicBezTo>
                    <a:pt x="168" y="18"/>
                    <a:pt x="165" y="15"/>
                    <a:pt x="161" y="10"/>
                  </a:cubicBezTo>
                  <a:cubicBezTo>
                    <a:pt x="160" y="10"/>
                    <a:pt x="160" y="10"/>
                    <a:pt x="160" y="10"/>
                  </a:cubicBezTo>
                  <a:cubicBezTo>
                    <a:pt x="159" y="6"/>
                    <a:pt x="158" y="4"/>
                    <a:pt x="158" y="4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19" y="11"/>
                    <a:pt x="119" y="11"/>
                    <a:pt x="119" y="11"/>
                  </a:cubicBezTo>
                  <a:cubicBezTo>
                    <a:pt x="117" y="11"/>
                    <a:pt x="112" y="10"/>
                    <a:pt x="106" y="8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84" y="2"/>
                    <a:pt x="84" y="2"/>
                    <a:pt x="84" y="2"/>
                  </a:cubicBezTo>
                  <a:lnTo>
                    <a:pt x="77" y="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"/>
            <p:cNvSpPr>
              <a:spLocks/>
            </p:cNvSpPr>
            <p:nvPr/>
          </p:nvSpPr>
          <p:spPr bwMode="auto">
            <a:xfrm>
              <a:off x="4388682" y="4648946"/>
              <a:ext cx="1068388" cy="1111250"/>
            </a:xfrm>
            <a:custGeom>
              <a:avLst/>
              <a:gdLst>
                <a:gd name="T0" fmla="*/ 10 w 284"/>
                <a:gd name="T1" fmla="*/ 182 h 296"/>
                <a:gd name="T2" fmla="*/ 41 w 284"/>
                <a:gd name="T3" fmla="*/ 181 h 296"/>
                <a:gd name="T4" fmla="*/ 42 w 284"/>
                <a:gd name="T5" fmla="*/ 195 h 296"/>
                <a:gd name="T6" fmla="*/ 68 w 284"/>
                <a:gd name="T7" fmla="*/ 221 h 296"/>
                <a:gd name="T8" fmla="*/ 72 w 284"/>
                <a:gd name="T9" fmla="*/ 260 h 296"/>
                <a:gd name="T10" fmla="*/ 110 w 284"/>
                <a:gd name="T11" fmla="*/ 270 h 296"/>
                <a:gd name="T12" fmla="*/ 118 w 284"/>
                <a:gd name="T13" fmla="*/ 282 h 296"/>
                <a:gd name="T14" fmla="*/ 136 w 284"/>
                <a:gd name="T15" fmla="*/ 296 h 296"/>
                <a:gd name="T16" fmla="*/ 136 w 284"/>
                <a:gd name="T17" fmla="*/ 284 h 296"/>
                <a:gd name="T18" fmla="*/ 135 w 284"/>
                <a:gd name="T19" fmla="*/ 244 h 296"/>
                <a:gd name="T20" fmla="*/ 162 w 284"/>
                <a:gd name="T21" fmla="*/ 236 h 296"/>
                <a:gd name="T22" fmla="*/ 190 w 284"/>
                <a:gd name="T23" fmla="*/ 236 h 296"/>
                <a:gd name="T24" fmla="*/ 220 w 284"/>
                <a:gd name="T25" fmla="*/ 233 h 296"/>
                <a:gd name="T26" fmla="*/ 256 w 284"/>
                <a:gd name="T27" fmla="*/ 211 h 296"/>
                <a:gd name="T28" fmla="*/ 265 w 284"/>
                <a:gd name="T29" fmla="*/ 214 h 296"/>
                <a:gd name="T30" fmla="*/ 270 w 284"/>
                <a:gd name="T31" fmla="*/ 216 h 296"/>
                <a:gd name="T32" fmla="*/ 284 w 284"/>
                <a:gd name="T33" fmla="*/ 205 h 296"/>
                <a:gd name="T34" fmla="*/ 274 w 284"/>
                <a:gd name="T35" fmla="*/ 194 h 296"/>
                <a:gd name="T36" fmla="*/ 252 w 284"/>
                <a:gd name="T37" fmla="*/ 180 h 296"/>
                <a:gd name="T38" fmla="*/ 236 w 284"/>
                <a:gd name="T39" fmla="*/ 182 h 296"/>
                <a:gd name="T40" fmla="*/ 230 w 284"/>
                <a:gd name="T41" fmla="*/ 170 h 296"/>
                <a:gd name="T42" fmla="*/ 234 w 284"/>
                <a:gd name="T43" fmla="*/ 155 h 296"/>
                <a:gd name="T44" fmla="*/ 226 w 284"/>
                <a:gd name="T45" fmla="*/ 136 h 296"/>
                <a:gd name="T46" fmla="*/ 232 w 284"/>
                <a:gd name="T47" fmla="*/ 106 h 296"/>
                <a:gd name="T48" fmla="*/ 216 w 284"/>
                <a:gd name="T49" fmla="*/ 102 h 296"/>
                <a:gd name="T50" fmla="*/ 200 w 284"/>
                <a:gd name="T51" fmla="*/ 84 h 296"/>
                <a:gd name="T52" fmla="*/ 198 w 284"/>
                <a:gd name="T53" fmla="*/ 74 h 296"/>
                <a:gd name="T54" fmla="*/ 206 w 284"/>
                <a:gd name="T55" fmla="*/ 66 h 296"/>
                <a:gd name="T56" fmla="*/ 236 w 284"/>
                <a:gd name="T57" fmla="*/ 63 h 296"/>
                <a:gd name="T58" fmla="*/ 243 w 284"/>
                <a:gd name="T59" fmla="*/ 66 h 296"/>
                <a:gd name="T60" fmla="*/ 256 w 284"/>
                <a:gd name="T61" fmla="*/ 54 h 296"/>
                <a:gd name="T62" fmla="*/ 235 w 284"/>
                <a:gd name="T63" fmla="*/ 52 h 296"/>
                <a:gd name="T64" fmla="*/ 227 w 284"/>
                <a:gd name="T65" fmla="*/ 44 h 296"/>
                <a:gd name="T66" fmla="*/ 222 w 284"/>
                <a:gd name="T67" fmla="*/ 22 h 296"/>
                <a:gd name="T68" fmla="*/ 198 w 284"/>
                <a:gd name="T69" fmla="*/ 34 h 296"/>
                <a:gd name="T70" fmla="*/ 201 w 284"/>
                <a:gd name="T71" fmla="*/ 50 h 296"/>
                <a:gd name="T72" fmla="*/ 193 w 284"/>
                <a:gd name="T73" fmla="*/ 62 h 296"/>
                <a:gd name="T74" fmla="*/ 183 w 284"/>
                <a:gd name="T75" fmla="*/ 85 h 296"/>
                <a:gd name="T76" fmla="*/ 183 w 284"/>
                <a:gd name="T77" fmla="*/ 98 h 296"/>
                <a:gd name="T78" fmla="*/ 178 w 284"/>
                <a:gd name="T79" fmla="*/ 104 h 296"/>
                <a:gd name="T80" fmla="*/ 173 w 284"/>
                <a:gd name="T81" fmla="*/ 107 h 296"/>
                <a:gd name="T82" fmla="*/ 154 w 284"/>
                <a:gd name="T83" fmla="*/ 112 h 296"/>
                <a:gd name="T84" fmla="*/ 138 w 284"/>
                <a:gd name="T85" fmla="*/ 110 h 296"/>
                <a:gd name="T86" fmla="*/ 129 w 284"/>
                <a:gd name="T87" fmla="*/ 106 h 296"/>
                <a:gd name="T88" fmla="*/ 122 w 284"/>
                <a:gd name="T89" fmla="*/ 84 h 296"/>
                <a:gd name="T90" fmla="*/ 113 w 284"/>
                <a:gd name="T91" fmla="*/ 64 h 296"/>
                <a:gd name="T92" fmla="*/ 110 w 284"/>
                <a:gd name="T93" fmla="*/ 57 h 296"/>
                <a:gd name="T94" fmla="*/ 100 w 284"/>
                <a:gd name="T95" fmla="*/ 52 h 296"/>
                <a:gd name="T96" fmla="*/ 86 w 284"/>
                <a:gd name="T97" fmla="*/ 44 h 296"/>
                <a:gd name="T98" fmla="*/ 86 w 284"/>
                <a:gd name="T99" fmla="*/ 35 h 296"/>
                <a:gd name="T100" fmla="*/ 77 w 284"/>
                <a:gd name="T101" fmla="*/ 29 h 296"/>
                <a:gd name="T102" fmla="*/ 61 w 284"/>
                <a:gd name="T103" fmla="*/ 42 h 296"/>
                <a:gd name="T104" fmla="*/ 50 w 284"/>
                <a:gd name="T105" fmla="*/ 21 h 296"/>
                <a:gd name="T106" fmla="*/ 40 w 284"/>
                <a:gd name="T107" fmla="*/ 10 h 296"/>
                <a:gd name="T108" fmla="*/ 28 w 284"/>
                <a:gd name="T109" fmla="*/ 33 h 296"/>
                <a:gd name="T110" fmla="*/ 28 w 284"/>
                <a:gd name="T111" fmla="*/ 54 h 296"/>
                <a:gd name="T112" fmla="*/ 46 w 284"/>
                <a:gd name="T113" fmla="*/ 70 h 296"/>
                <a:gd name="T114" fmla="*/ 31 w 284"/>
                <a:gd name="T115" fmla="*/ 128 h 296"/>
                <a:gd name="T116" fmla="*/ 2 w 284"/>
                <a:gd name="T117" fmla="*/ 174 h 296"/>
                <a:gd name="T118" fmla="*/ 2 w 284"/>
                <a:gd name="T119" fmla="*/ 182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4" h="296">
                  <a:moveTo>
                    <a:pt x="2" y="182"/>
                  </a:moveTo>
                  <a:cubicBezTo>
                    <a:pt x="0" y="187"/>
                    <a:pt x="0" y="187"/>
                    <a:pt x="0" y="187"/>
                  </a:cubicBezTo>
                  <a:cubicBezTo>
                    <a:pt x="3" y="187"/>
                    <a:pt x="6" y="185"/>
                    <a:pt x="9" y="183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10" y="182"/>
                    <a:pt x="10" y="182"/>
                    <a:pt x="10" y="182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37" y="175"/>
                    <a:pt x="37" y="175"/>
                    <a:pt x="37" y="175"/>
                  </a:cubicBezTo>
                  <a:cubicBezTo>
                    <a:pt x="41" y="181"/>
                    <a:pt x="41" y="181"/>
                    <a:pt x="41" y="181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42" y="194"/>
                    <a:pt x="42" y="194"/>
                    <a:pt x="42" y="194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196"/>
                    <a:pt x="42" y="196"/>
                    <a:pt x="42" y="196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49" y="220"/>
                    <a:pt x="49" y="220"/>
                    <a:pt x="49" y="220"/>
                  </a:cubicBezTo>
                  <a:cubicBezTo>
                    <a:pt x="68" y="221"/>
                    <a:pt x="68" y="221"/>
                    <a:pt x="68" y="221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53" y="240"/>
                    <a:pt x="47" y="248"/>
                    <a:pt x="48" y="251"/>
                  </a:cubicBezTo>
                  <a:cubicBezTo>
                    <a:pt x="55" y="253"/>
                    <a:pt x="55" y="253"/>
                    <a:pt x="55" y="253"/>
                  </a:cubicBezTo>
                  <a:cubicBezTo>
                    <a:pt x="64" y="254"/>
                    <a:pt x="70" y="256"/>
                    <a:pt x="72" y="260"/>
                  </a:cubicBezTo>
                  <a:cubicBezTo>
                    <a:pt x="74" y="265"/>
                    <a:pt x="77" y="270"/>
                    <a:pt x="79" y="275"/>
                  </a:cubicBezTo>
                  <a:cubicBezTo>
                    <a:pt x="90" y="281"/>
                    <a:pt x="90" y="281"/>
                    <a:pt x="90" y="281"/>
                  </a:cubicBezTo>
                  <a:cubicBezTo>
                    <a:pt x="96" y="282"/>
                    <a:pt x="96" y="282"/>
                    <a:pt x="96" y="282"/>
                  </a:cubicBezTo>
                  <a:cubicBezTo>
                    <a:pt x="110" y="270"/>
                    <a:pt x="110" y="270"/>
                    <a:pt x="110" y="270"/>
                  </a:cubicBezTo>
                  <a:cubicBezTo>
                    <a:pt x="118" y="281"/>
                    <a:pt x="118" y="281"/>
                    <a:pt x="118" y="281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18" y="282"/>
                    <a:pt x="118" y="282"/>
                    <a:pt x="118" y="282"/>
                  </a:cubicBezTo>
                  <a:cubicBezTo>
                    <a:pt x="120" y="292"/>
                    <a:pt x="120" y="292"/>
                    <a:pt x="120" y="292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26" y="293"/>
                    <a:pt x="126" y="293"/>
                    <a:pt x="126" y="293"/>
                  </a:cubicBezTo>
                  <a:cubicBezTo>
                    <a:pt x="136" y="296"/>
                    <a:pt x="136" y="296"/>
                    <a:pt x="136" y="296"/>
                  </a:cubicBezTo>
                  <a:cubicBezTo>
                    <a:pt x="138" y="296"/>
                    <a:pt x="138" y="296"/>
                    <a:pt x="138" y="296"/>
                  </a:cubicBezTo>
                  <a:cubicBezTo>
                    <a:pt x="138" y="295"/>
                    <a:pt x="138" y="295"/>
                    <a:pt x="138" y="295"/>
                  </a:cubicBezTo>
                  <a:cubicBezTo>
                    <a:pt x="136" y="285"/>
                    <a:pt x="136" y="285"/>
                    <a:pt x="136" y="285"/>
                  </a:cubicBezTo>
                  <a:cubicBezTo>
                    <a:pt x="136" y="284"/>
                    <a:pt x="136" y="284"/>
                    <a:pt x="136" y="284"/>
                  </a:cubicBezTo>
                  <a:cubicBezTo>
                    <a:pt x="131" y="261"/>
                    <a:pt x="131" y="261"/>
                    <a:pt x="131" y="261"/>
                  </a:cubicBezTo>
                  <a:cubicBezTo>
                    <a:pt x="131" y="260"/>
                    <a:pt x="131" y="260"/>
                    <a:pt x="131" y="260"/>
                  </a:cubicBezTo>
                  <a:cubicBezTo>
                    <a:pt x="134" y="244"/>
                    <a:pt x="134" y="244"/>
                    <a:pt x="134" y="244"/>
                  </a:cubicBezTo>
                  <a:cubicBezTo>
                    <a:pt x="135" y="244"/>
                    <a:pt x="135" y="244"/>
                    <a:pt x="135" y="244"/>
                  </a:cubicBezTo>
                  <a:cubicBezTo>
                    <a:pt x="136" y="244"/>
                    <a:pt x="136" y="244"/>
                    <a:pt x="136" y="244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62" y="236"/>
                    <a:pt x="162" y="236"/>
                    <a:pt x="162" y="236"/>
                  </a:cubicBezTo>
                  <a:cubicBezTo>
                    <a:pt x="169" y="241"/>
                    <a:pt x="174" y="246"/>
                    <a:pt x="176" y="249"/>
                  </a:cubicBezTo>
                  <a:cubicBezTo>
                    <a:pt x="178" y="248"/>
                    <a:pt x="183" y="244"/>
                    <a:pt x="189" y="237"/>
                  </a:cubicBezTo>
                  <a:cubicBezTo>
                    <a:pt x="189" y="236"/>
                    <a:pt x="189" y="236"/>
                    <a:pt x="189" y="236"/>
                  </a:cubicBezTo>
                  <a:cubicBezTo>
                    <a:pt x="190" y="236"/>
                    <a:pt x="190" y="236"/>
                    <a:pt x="190" y="236"/>
                  </a:cubicBezTo>
                  <a:cubicBezTo>
                    <a:pt x="210" y="241"/>
                    <a:pt x="210" y="241"/>
                    <a:pt x="210" y="241"/>
                  </a:cubicBezTo>
                  <a:cubicBezTo>
                    <a:pt x="219" y="234"/>
                    <a:pt x="219" y="234"/>
                    <a:pt x="219" y="234"/>
                  </a:cubicBezTo>
                  <a:cubicBezTo>
                    <a:pt x="219" y="233"/>
                    <a:pt x="219" y="233"/>
                    <a:pt x="219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0" y="233"/>
                    <a:pt x="220" y="233"/>
                    <a:pt x="220" y="233"/>
                  </a:cubicBezTo>
                  <a:cubicBezTo>
                    <a:pt x="229" y="235"/>
                    <a:pt x="229" y="235"/>
                    <a:pt x="229" y="235"/>
                  </a:cubicBezTo>
                  <a:cubicBezTo>
                    <a:pt x="256" y="211"/>
                    <a:pt x="256" y="211"/>
                    <a:pt x="256" y="211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4" y="213"/>
                    <a:pt x="264" y="213"/>
                    <a:pt x="264" y="213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5" y="214"/>
                    <a:pt x="265" y="214"/>
                    <a:pt x="265" y="214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8" y="218"/>
                    <a:pt x="268" y="218"/>
                    <a:pt x="268" y="218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6"/>
                    <a:pt x="270" y="216"/>
                    <a:pt x="270" y="216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0" y="215"/>
                    <a:pt x="270" y="215"/>
                    <a:pt x="270" y="215"/>
                  </a:cubicBezTo>
                  <a:cubicBezTo>
                    <a:pt x="278" y="211"/>
                    <a:pt x="278" y="211"/>
                    <a:pt x="278" y="211"/>
                  </a:cubicBezTo>
                  <a:cubicBezTo>
                    <a:pt x="284" y="205"/>
                    <a:pt x="284" y="205"/>
                    <a:pt x="284" y="205"/>
                  </a:cubicBezTo>
                  <a:cubicBezTo>
                    <a:pt x="283" y="193"/>
                    <a:pt x="283" y="193"/>
                    <a:pt x="283" y="193"/>
                  </a:cubicBezTo>
                  <a:cubicBezTo>
                    <a:pt x="282" y="191"/>
                    <a:pt x="282" y="191"/>
                    <a:pt x="282" y="191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4" y="194"/>
                    <a:pt x="274" y="194"/>
                    <a:pt x="274" y="194"/>
                  </a:cubicBezTo>
                  <a:cubicBezTo>
                    <a:pt x="272" y="195"/>
                    <a:pt x="270" y="196"/>
                    <a:pt x="267" y="196"/>
                  </a:cubicBezTo>
                  <a:cubicBezTo>
                    <a:pt x="258" y="196"/>
                    <a:pt x="258" y="196"/>
                    <a:pt x="258" y="196"/>
                  </a:cubicBezTo>
                  <a:cubicBezTo>
                    <a:pt x="255" y="196"/>
                    <a:pt x="254" y="195"/>
                    <a:pt x="252" y="193"/>
                  </a:cubicBezTo>
                  <a:cubicBezTo>
                    <a:pt x="252" y="180"/>
                    <a:pt x="252" y="180"/>
                    <a:pt x="252" y="180"/>
                  </a:cubicBezTo>
                  <a:cubicBezTo>
                    <a:pt x="249" y="179"/>
                    <a:pt x="248" y="178"/>
                    <a:pt x="246" y="178"/>
                  </a:cubicBezTo>
                  <a:cubicBezTo>
                    <a:pt x="244" y="179"/>
                    <a:pt x="244" y="179"/>
                    <a:pt x="244" y="179"/>
                  </a:cubicBezTo>
                  <a:cubicBezTo>
                    <a:pt x="242" y="180"/>
                    <a:pt x="242" y="180"/>
                    <a:pt x="242" y="180"/>
                  </a:cubicBezTo>
                  <a:cubicBezTo>
                    <a:pt x="236" y="182"/>
                    <a:pt x="236" y="182"/>
                    <a:pt x="236" y="182"/>
                  </a:cubicBezTo>
                  <a:cubicBezTo>
                    <a:pt x="234" y="182"/>
                    <a:pt x="234" y="182"/>
                    <a:pt x="234" y="182"/>
                  </a:cubicBezTo>
                  <a:cubicBezTo>
                    <a:pt x="234" y="181"/>
                    <a:pt x="234" y="181"/>
                    <a:pt x="234" y="181"/>
                  </a:cubicBezTo>
                  <a:cubicBezTo>
                    <a:pt x="231" y="175"/>
                    <a:pt x="231" y="175"/>
                    <a:pt x="231" y="175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0" y="170"/>
                    <a:pt x="230" y="170"/>
                    <a:pt x="230" y="170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8" y="147"/>
                    <a:pt x="238" y="147"/>
                    <a:pt x="238" y="147"/>
                  </a:cubicBezTo>
                  <a:cubicBezTo>
                    <a:pt x="226" y="137"/>
                    <a:pt x="226" y="137"/>
                    <a:pt x="226" y="137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36"/>
                    <a:pt x="226" y="136"/>
                    <a:pt x="226" y="136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28" y="96"/>
                    <a:pt x="228" y="96"/>
                    <a:pt x="228" y="96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16" y="102"/>
                    <a:pt x="216" y="102"/>
                    <a:pt x="216" y="102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200" y="74"/>
                    <a:pt x="200" y="74"/>
                    <a:pt x="200" y="74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6" y="63"/>
                    <a:pt x="236" y="63"/>
                    <a:pt x="236" y="63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3" y="66"/>
                    <a:pt x="243" y="66"/>
                    <a:pt x="243" y="66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53" y="60"/>
                    <a:pt x="253" y="60"/>
                    <a:pt x="253" y="60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6" y="45"/>
                    <a:pt x="256" y="45"/>
                    <a:pt x="256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43" y="47"/>
                    <a:pt x="243" y="47"/>
                    <a:pt x="243" y="47"/>
                  </a:cubicBezTo>
                  <a:cubicBezTo>
                    <a:pt x="240" y="50"/>
                    <a:pt x="238" y="52"/>
                    <a:pt x="235" y="52"/>
                  </a:cubicBezTo>
                  <a:cubicBezTo>
                    <a:pt x="232" y="52"/>
                    <a:pt x="230" y="49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6" y="39"/>
                    <a:pt x="226" y="39"/>
                    <a:pt x="226" y="39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7" y="33"/>
                    <a:pt x="227" y="33"/>
                    <a:pt x="227" y="33"/>
                  </a:cubicBezTo>
                  <a:cubicBezTo>
                    <a:pt x="222" y="22"/>
                    <a:pt x="222" y="22"/>
                    <a:pt x="222" y="22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0" y="28"/>
                    <a:pt x="210" y="28"/>
                    <a:pt x="210" y="28"/>
                  </a:cubicBezTo>
                  <a:cubicBezTo>
                    <a:pt x="212" y="40"/>
                    <a:pt x="212" y="40"/>
                    <a:pt x="212" y="40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1"/>
                    <a:pt x="202" y="41"/>
                    <a:pt x="202" y="41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1" y="50"/>
                    <a:pt x="201" y="50"/>
                    <a:pt x="201" y="50"/>
                  </a:cubicBezTo>
                  <a:cubicBezTo>
                    <a:pt x="201" y="51"/>
                    <a:pt x="201" y="51"/>
                    <a:pt x="201" y="51"/>
                  </a:cubicBezTo>
                  <a:cubicBezTo>
                    <a:pt x="200" y="51"/>
                    <a:pt x="200" y="51"/>
                    <a:pt x="200" y="5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79" y="78"/>
                    <a:pt x="180" y="81"/>
                    <a:pt x="182" y="85"/>
                  </a:cubicBezTo>
                  <a:cubicBezTo>
                    <a:pt x="183" y="85"/>
                    <a:pt x="183" y="85"/>
                    <a:pt x="183" y="85"/>
                  </a:cubicBezTo>
                  <a:cubicBezTo>
                    <a:pt x="183" y="86"/>
                    <a:pt x="183" y="86"/>
                    <a:pt x="183" y="86"/>
                  </a:cubicBezTo>
                  <a:cubicBezTo>
                    <a:pt x="184" y="96"/>
                    <a:pt x="184" y="96"/>
                    <a:pt x="184" y="96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3" y="107"/>
                    <a:pt x="173" y="107"/>
                    <a:pt x="173" y="107"/>
                  </a:cubicBezTo>
                  <a:cubicBezTo>
                    <a:pt x="172" y="107"/>
                    <a:pt x="172" y="107"/>
                    <a:pt x="172" y="107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2" y="105"/>
                    <a:pt x="160" y="106"/>
                    <a:pt x="158" y="107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48" y="119"/>
                    <a:pt x="146" y="120"/>
                    <a:pt x="141" y="119"/>
                  </a:cubicBezTo>
                  <a:cubicBezTo>
                    <a:pt x="138" y="119"/>
                    <a:pt x="138" y="116"/>
                    <a:pt x="138" y="112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5" y="110"/>
                    <a:pt x="134" y="111"/>
                    <a:pt x="132" y="111"/>
                  </a:cubicBezTo>
                  <a:cubicBezTo>
                    <a:pt x="131" y="110"/>
                    <a:pt x="130" y="109"/>
                    <a:pt x="129" y="106"/>
                  </a:cubicBezTo>
                  <a:cubicBezTo>
                    <a:pt x="129" y="106"/>
                    <a:pt x="129" y="106"/>
                    <a:pt x="129" y="106"/>
                  </a:cubicBezTo>
                  <a:cubicBezTo>
                    <a:pt x="128" y="96"/>
                    <a:pt x="128" y="96"/>
                    <a:pt x="128" y="96"/>
                  </a:cubicBezTo>
                  <a:cubicBezTo>
                    <a:pt x="126" y="88"/>
                    <a:pt x="126" y="88"/>
                    <a:pt x="126" y="88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4"/>
                    <a:pt x="122" y="84"/>
                    <a:pt x="122" y="84"/>
                  </a:cubicBezTo>
                  <a:cubicBezTo>
                    <a:pt x="122" y="83"/>
                    <a:pt x="122" y="83"/>
                    <a:pt x="122" y="83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8"/>
                    <a:pt x="110" y="58"/>
                    <a:pt x="110" y="58"/>
                  </a:cubicBezTo>
                  <a:cubicBezTo>
                    <a:pt x="110" y="57"/>
                    <a:pt x="110" y="57"/>
                    <a:pt x="110" y="57"/>
                  </a:cubicBezTo>
                  <a:cubicBezTo>
                    <a:pt x="108" y="47"/>
                    <a:pt x="108" y="47"/>
                    <a:pt x="108" y="47"/>
                  </a:cubicBezTo>
                  <a:cubicBezTo>
                    <a:pt x="107" y="45"/>
                    <a:pt x="107" y="45"/>
                    <a:pt x="107" y="45"/>
                  </a:cubicBezTo>
                  <a:cubicBezTo>
                    <a:pt x="106" y="46"/>
                    <a:pt x="106" y="46"/>
                    <a:pt x="106" y="46"/>
                  </a:cubicBezTo>
                  <a:cubicBezTo>
                    <a:pt x="103" y="50"/>
                    <a:pt x="101" y="52"/>
                    <a:pt x="100" y="52"/>
                  </a:cubicBezTo>
                  <a:cubicBezTo>
                    <a:pt x="99" y="52"/>
                    <a:pt x="97" y="50"/>
                    <a:pt x="94" y="48"/>
                  </a:cubicBezTo>
                  <a:cubicBezTo>
                    <a:pt x="88" y="45"/>
                    <a:pt x="88" y="45"/>
                    <a:pt x="88" y="45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6" y="35"/>
                    <a:pt x="86" y="35"/>
                    <a:pt x="86" y="35"/>
                  </a:cubicBezTo>
                  <a:cubicBezTo>
                    <a:pt x="84" y="29"/>
                    <a:pt x="84" y="29"/>
                    <a:pt x="84" y="29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78" y="24"/>
                    <a:pt x="78" y="27"/>
                    <a:pt x="77" y="29"/>
                  </a:cubicBezTo>
                  <a:cubicBezTo>
                    <a:pt x="76" y="31"/>
                    <a:pt x="75" y="33"/>
                    <a:pt x="72" y="35"/>
                  </a:cubicBezTo>
                  <a:cubicBezTo>
                    <a:pt x="72" y="38"/>
                    <a:pt x="70" y="40"/>
                    <a:pt x="69" y="41"/>
                  </a:cubicBezTo>
                  <a:cubicBezTo>
                    <a:pt x="66" y="44"/>
                    <a:pt x="64" y="44"/>
                    <a:pt x="62" y="42"/>
                  </a:cubicBezTo>
                  <a:cubicBezTo>
                    <a:pt x="61" y="42"/>
                    <a:pt x="61" y="42"/>
                    <a:pt x="61" y="42"/>
                  </a:cubicBezTo>
                  <a:cubicBezTo>
                    <a:pt x="58" y="41"/>
                    <a:pt x="58" y="38"/>
                    <a:pt x="58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1" y="27"/>
                    <a:pt x="50" y="24"/>
                    <a:pt x="50" y="21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0" y="17"/>
                    <a:pt x="41" y="20"/>
                    <a:pt x="41" y="22"/>
                  </a:cubicBezTo>
                  <a:cubicBezTo>
                    <a:pt x="41" y="26"/>
                    <a:pt x="39" y="29"/>
                    <a:pt x="36" y="3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52"/>
                    <a:pt x="27" y="54"/>
                    <a:pt x="28" y="54"/>
                  </a:cubicBezTo>
                  <a:cubicBezTo>
                    <a:pt x="30" y="55"/>
                    <a:pt x="33" y="55"/>
                    <a:pt x="36" y="53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46" y="69"/>
                    <a:pt x="46" y="69"/>
                    <a:pt x="46" y="69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6" y="70"/>
                    <a:pt x="46" y="70"/>
                    <a:pt x="46" y="70"/>
                  </a:cubicBezTo>
                  <a:cubicBezTo>
                    <a:pt x="43" y="102"/>
                    <a:pt x="40" y="120"/>
                    <a:pt x="36" y="125"/>
                  </a:cubicBezTo>
                  <a:cubicBezTo>
                    <a:pt x="35" y="126"/>
                    <a:pt x="34" y="127"/>
                    <a:pt x="31" y="128"/>
                  </a:cubicBezTo>
                  <a:cubicBezTo>
                    <a:pt x="28" y="128"/>
                    <a:pt x="26" y="127"/>
                    <a:pt x="24" y="126"/>
                  </a:cubicBezTo>
                  <a:cubicBezTo>
                    <a:pt x="13" y="146"/>
                    <a:pt x="6" y="157"/>
                    <a:pt x="3" y="159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2" y="159"/>
                    <a:pt x="1" y="164"/>
                    <a:pt x="2" y="174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5" y="176"/>
                    <a:pt x="5" y="176"/>
                    <a:pt x="5" y="176"/>
                  </a:cubicBezTo>
                  <a:cubicBezTo>
                    <a:pt x="6" y="177"/>
                    <a:pt x="6" y="177"/>
                    <a:pt x="6" y="177"/>
                  </a:cubicBezTo>
                  <a:lnTo>
                    <a:pt x="2" y="18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3"/>
            <p:cNvSpPr>
              <a:spLocks/>
            </p:cNvSpPr>
            <p:nvPr/>
          </p:nvSpPr>
          <p:spPr bwMode="auto">
            <a:xfrm>
              <a:off x="5155444" y="4633071"/>
              <a:ext cx="722313" cy="623888"/>
            </a:xfrm>
            <a:custGeom>
              <a:avLst/>
              <a:gdLst>
                <a:gd name="T0" fmla="*/ 142 w 192"/>
                <a:gd name="T1" fmla="*/ 7 h 166"/>
                <a:gd name="T2" fmla="*/ 131 w 192"/>
                <a:gd name="T3" fmla="*/ 10 h 166"/>
                <a:gd name="T4" fmla="*/ 129 w 192"/>
                <a:gd name="T5" fmla="*/ 0 h 166"/>
                <a:gd name="T6" fmla="*/ 125 w 192"/>
                <a:gd name="T7" fmla="*/ 10 h 166"/>
                <a:gd name="T8" fmla="*/ 119 w 192"/>
                <a:gd name="T9" fmla="*/ 18 h 166"/>
                <a:gd name="T10" fmla="*/ 108 w 192"/>
                <a:gd name="T11" fmla="*/ 17 h 166"/>
                <a:gd name="T12" fmla="*/ 106 w 192"/>
                <a:gd name="T13" fmla="*/ 25 h 166"/>
                <a:gd name="T14" fmla="*/ 94 w 192"/>
                <a:gd name="T15" fmla="*/ 28 h 166"/>
                <a:gd name="T16" fmla="*/ 90 w 192"/>
                <a:gd name="T17" fmla="*/ 30 h 166"/>
                <a:gd name="T18" fmla="*/ 80 w 192"/>
                <a:gd name="T19" fmla="*/ 26 h 166"/>
                <a:gd name="T20" fmla="*/ 73 w 192"/>
                <a:gd name="T21" fmla="*/ 24 h 166"/>
                <a:gd name="T22" fmla="*/ 84 w 192"/>
                <a:gd name="T23" fmla="*/ 40 h 166"/>
                <a:gd name="T24" fmla="*/ 90 w 192"/>
                <a:gd name="T25" fmla="*/ 46 h 166"/>
                <a:gd name="T26" fmla="*/ 88 w 192"/>
                <a:gd name="T27" fmla="*/ 55 h 166"/>
                <a:gd name="T28" fmla="*/ 69 w 192"/>
                <a:gd name="T29" fmla="*/ 64 h 166"/>
                <a:gd name="T30" fmla="*/ 62 w 192"/>
                <a:gd name="T31" fmla="*/ 65 h 166"/>
                <a:gd name="T32" fmla="*/ 55 w 192"/>
                <a:gd name="T33" fmla="*/ 63 h 166"/>
                <a:gd name="T34" fmla="*/ 47 w 192"/>
                <a:gd name="T35" fmla="*/ 71 h 166"/>
                <a:gd name="T36" fmla="*/ 39 w 192"/>
                <a:gd name="T37" fmla="*/ 74 h 166"/>
                <a:gd name="T38" fmla="*/ 8 w 192"/>
                <a:gd name="T39" fmla="*/ 74 h 166"/>
                <a:gd name="T40" fmla="*/ 4 w 192"/>
                <a:gd name="T41" fmla="*/ 96 h 166"/>
                <a:gd name="T42" fmla="*/ 11 w 192"/>
                <a:gd name="T43" fmla="*/ 100 h 166"/>
                <a:gd name="T44" fmla="*/ 15 w 192"/>
                <a:gd name="T45" fmla="*/ 95 h 166"/>
                <a:gd name="T46" fmla="*/ 28 w 192"/>
                <a:gd name="T47" fmla="*/ 96 h 166"/>
                <a:gd name="T48" fmla="*/ 31 w 192"/>
                <a:gd name="T49" fmla="*/ 118 h 166"/>
                <a:gd name="T50" fmla="*/ 26 w 192"/>
                <a:gd name="T51" fmla="*/ 130 h 166"/>
                <a:gd name="T52" fmla="*/ 38 w 192"/>
                <a:gd name="T53" fmla="*/ 148 h 166"/>
                <a:gd name="T54" fmla="*/ 33 w 192"/>
                <a:gd name="T55" fmla="*/ 166 h 166"/>
                <a:gd name="T56" fmla="*/ 46 w 192"/>
                <a:gd name="T57" fmla="*/ 159 h 166"/>
                <a:gd name="T58" fmla="*/ 55 w 192"/>
                <a:gd name="T59" fmla="*/ 160 h 166"/>
                <a:gd name="T60" fmla="*/ 84 w 192"/>
                <a:gd name="T61" fmla="*/ 160 h 166"/>
                <a:gd name="T62" fmla="*/ 98 w 192"/>
                <a:gd name="T63" fmla="*/ 150 h 166"/>
                <a:gd name="T64" fmla="*/ 114 w 192"/>
                <a:gd name="T65" fmla="*/ 137 h 166"/>
                <a:gd name="T66" fmla="*/ 124 w 192"/>
                <a:gd name="T67" fmla="*/ 141 h 166"/>
                <a:gd name="T68" fmla="*/ 137 w 192"/>
                <a:gd name="T69" fmla="*/ 146 h 166"/>
                <a:gd name="T70" fmla="*/ 146 w 192"/>
                <a:gd name="T71" fmla="*/ 149 h 166"/>
                <a:gd name="T72" fmla="*/ 148 w 192"/>
                <a:gd name="T73" fmla="*/ 144 h 166"/>
                <a:gd name="T74" fmla="*/ 151 w 192"/>
                <a:gd name="T75" fmla="*/ 142 h 166"/>
                <a:gd name="T76" fmla="*/ 157 w 192"/>
                <a:gd name="T77" fmla="*/ 138 h 166"/>
                <a:gd name="T78" fmla="*/ 173 w 192"/>
                <a:gd name="T79" fmla="*/ 126 h 166"/>
                <a:gd name="T80" fmla="*/ 176 w 192"/>
                <a:gd name="T81" fmla="*/ 124 h 166"/>
                <a:gd name="T82" fmla="*/ 183 w 192"/>
                <a:gd name="T83" fmla="*/ 122 h 166"/>
                <a:gd name="T84" fmla="*/ 190 w 192"/>
                <a:gd name="T85" fmla="*/ 118 h 166"/>
                <a:gd name="T86" fmla="*/ 186 w 192"/>
                <a:gd name="T87" fmla="*/ 103 h 166"/>
                <a:gd name="T88" fmla="*/ 188 w 192"/>
                <a:gd name="T89" fmla="*/ 94 h 166"/>
                <a:gd name="T90" fmla="*/ 174 w 192"/>
                <a:gd name="T91" fmla="*/ 83 h 166"/>
                <a:gd name="T92" fmla="*/ 186 w 192"/>
                <a:gd name="T93" fmla="*/ 34 h 166"/>
                <a:gd name="T94" fmla="*/ 178 w 192"/>
                <a:gd name="T95" fmla="*/ 38 h 166"/>
                <a:gd name="T96" fmla="*/ 168 w 192"/>
                <a:gd name="T97" fmla="*/ 38 h 166"/>
                <a:gd name="T98" fmla="*/ 167 w 192"/>
                <a:gd name="T99" fmla="*/ 34 h 166"/>
                <a:gd name="T100" fmla="*/ 166 w 192"/>
                <a:gd name="T101" fmla="*/ 32 h 166"/>
                <a:gd name="T102" fmla="*/ 156 w 192"/>
                <a:gd name="T103" fmla="*/ 2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92" h="166">
                  <a:moveTo>
                    <a:pt x="150" y="3"/>
                  </a:moveTo>
                  <a:cubicBezTo>
                    <a:pt x="148" y="2"/>
                    <a:pt x="148" y="2"/>
                    <a:pt x="148" y="2"/>
                  </a:cubicBezTo>
                  <a:cubicBezTo>
                    <a:pt x="144" y="4"/>
                    <a:pt x="144" y="4"/>
                    <a:pt x="144" y="4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1" y="11"/>
                    <a:pt x="139" y="13"/>
                    <a:pt x="136" y="13"/>
                  </a:cubicBezTo>
                  <a:cubicBezTo>
                    <a:pt x="135" y="13"/>
                    <a:pt x="133" y="12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5" y="10"/>
                    <a:pt x="125" y="10"/>
                    <a:pt x="125" y="10"/>
                  </a:cubicBezTo>
                  <a:cubicBezTo>
                    <a:pt x="124" y="10"/>
                    <a:pt x="124" y="10"/>
                    <a:pt x="124" y="10"/>
                  </a:cubicBezTo>
                  <a:cubicBezTo>
                    <a:pt x="120" y="17"/>
                    <a:pt x="120" y="17"/>
                    <a:pt x="120" y="17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7"/>
                    <a:pt x="108" y="17"/>
                    <a:pt x="108" y="17"/>
                  </a:cubicBezTo>
                  <a:cubicBezTo>
                    <a:pt x="108" y="18"/>
                    <a:pt x="108" y="18"/>
                    <a:pt x="108" y="18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94" y="27"/>
                    <a:pt x="94" y="27"/>
                    <a:pt x="94" y="27"/>
                  </a:cubicBezTo>
                  <a:cubicBezTo>
                    <a:pt x="92" y="26"/>
                    <a:pt x="92" y="26"/>
                    <a:pt x="92" y="26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90" y="30"/>
                    <a:pt x="90" y="30"/>
                    <a:pt x="90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4" y="30"/>
                    <a:pt x="84" y="30"/>
                    <a:pt x="84" y="30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68" y="26"/>
                    <a:pt x="68" y="26"/>
                    <a:pt x="68" y="26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5" y="41"/>
                    <a:pt x="85" y="41"/>
                    <a:pt x="85" y="41"/>
                  </a:cubicBezTo>
                  <a:cubicBezTo>
                    <a:pt x="90" y="46"/>
                    <a:pt x="90" y="46"/>
                    <a:pt x="90" y="46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0" y="61"/>
                    <a:pt x="80" y="61"/>
                    <a:pt x="80" y="61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57" y="63"/>
                    <a:pt x="57" y="63"/>
                    <a:pt x="57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52" y="67"/>
                    <a:pt x="52" y="67"/>
                    <a:pt x="52" y="67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9" y="98"/>
                    <a:pt x="9" y="98"/>
                    <a:pt x="9" y="98"/>
                  </a:cubicBezTo>
                  <a:cubicBezTo>
                    <a:pt x="11" y="100"/>
                    <a:pt x="11" y="100"/>
                    <a:pt x="11" y="100"/>
                  </a:cubicBezTo>
                  <a:cubicBezTo>
                    <a:pt x="14" y="96"/>
                    <a:pt x="14" y="96"/>
                    <a:pt x="14" y="96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5"/>
                    <a:pt x="15" y="95"/>
                    <a:pt x="15" y="95"/>
                  </a:cubicBezTo>
                  <a:cubicBezTo>
                    <a:pt x="21" y="94"/>
                    <a:pt x="21" y="94"/>
                    <a:pt x="21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29" y="122"/>
                    <a:pt x="29" y="122"/>
                    <a:pt x="29" y="122"/>
                  </a:cubicBezTo>
                  <a:cubicBezTo>
                    <a:pt x="29" y="123"/>
                    <a:pt x="29" y="123"/>
                    <a:pt x="29" y="123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38" y="148"/>
                    <a:pt x="38" y="148"/>
                    <a:pt x="38" y="148"/>
                  </a:cubicBezTo>
                  <a:cubicBezTo>
                    <a:pt x="38" y="149"/>
                    <a:pt x="38" y="149"/>
                    <a:pt x="38" y="149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3" y="166"/>
                    <a:pt x="33" y="166"/>
                    <a:pt x="33" y="166"/>
                  </a:cubicBezTo>
                  <a:cubicBezTo>
                    <a:pt x="34" y="165"/>
                    <a:pt x="34" y="165"/>
                    <a:pt x="34" y="165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46" y="159"/>
                    <a:pt x="46" y="159"/>
                    <a:pt x="46" y="159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67" y="165"/>
                    <a:pt x="67" y="165"/>
                    <a:pt x="67" y="165"/>
                  </a:cubicBezTo>
                  <a:cubicBezTo>
                    <a:pt x="80" y="165"/>
                    <a:pt x="80" y="165"/>
                    <a:pt x="80" y="165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84" y="160"/>
                    <a:pt x="84" y="160"/>
                    <a:pt x="84" y="160"/>
                  </a:cubicBezTo>
                  <a:cubicBezTo>
                    <a:pt x="91" y="156"/>
                    <a:pt x="91" y="156"/>
                    <a:pt x="91" y="156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8" y="145"/>
                    <a:pt x="108" y="145"/>
                    <a:pt x="108" y="145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40"/>
                    <a:pt x="123" y="140"/>
                    <a:pt x="123" y="140"/>
                  </a:cubicBezTo>
                  <a:cubicBezTo>
                    <a:pt x="124" y="140"/>
                    <a:pt x="124" y="140"/>
                    <a:pt x="124" y="140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6" y="144"/>
                    <a:pt x="127" y="146"/>
                    <a:pt x="128" y="146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6"/>
                    <a:pt x="134" y="146"/>
                    <a:pt x="134" y="146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6"/>
                    <a:pt x="138" y="146"/>
                    <a:pt x="138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46" y="149"/>
                    <a:pt x="146" y="149"/>
                    <a:pt x="146" y="149"/>
                  </a:cubicBezTo>
                  <a:cubicBezTo>
                    <a:pt x="147" y="148"/>
                    <a:pt x="147" y="148"/>
                    <a:pt x="147" y="148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5"/>
                    <a:pt x="148" y="145"/>
                    <a:pt x="148" y="145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7" y="138"/>
                    <a:pt x="157" y="138"/>
                    <a:pt x="157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6"/>
                    <a:pt x="162" y="133"/>
                    <a:pt x="165" y="131"/>
                  </a:cubicBezTo>
                  <a:cubicBezTo>
                    <a:pt x="168" y="129"/>
                    <a:pt x="170" y="128"/>
                    <a:pt x="171" y="128"/>
                  </a:cubicBezTo>
                  <a:cubicBezTo>
                    <a:pt x="173" y="126"/>
                    <a:pt x="173" y="126"/>
                    <a:pt x="173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4" y="126"/>
                    <a:pt x="174" y="126"/>
                    <a:pt x="174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6" y="123"/>
                    <a:pt x="176" y="123"/>
                    <a:pt x="176" y="123"/>
                  </a:cubicBezTo>
                  <a:cubicBezTo>
                    <a:pt x="177" y="123"/>
                    <a:pt x="177" y="123"/>
                    <a:pt x="177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0" y="118"/>
                    <a:pt x="190" y="118"/>
                    <a:pt x="190" y="118"/>
                  </a:cubicBezTo>
                  <a:cubicBezTo>
                    <a:pt x="192" y="114"/>
                    <a:pt x="192" y="114"/>
                    <a:pt x="192" y="114"/>
                  </a:cubicBezTo>
                  <a:cubicBezTo>
                    <a:pt x="191" y="114"/>
                    <a:pt x="191" y="114"/>
                    <a:pt x="191" y="114"/>
                  </a:cubicBezTo>
                  <a:cubicBezTo>
                    <a:pt x="188" y="111"/>
                    <a:pt x="187" y="108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3"/>
                    <a:pt x="186" y="103"/>
                    <a:pt x="186" y="103"/>
                  </a:cubicBezTo>
                  <a:cubicBezTo>
                    <a:pt x="186" y="102"/>
                    <a:pt x="186" y="102"/>
                    <a:pt x="186" y="102"/>
                  </a:cubicBezTo>
                  <a:cubicBezTo>
                    <a:pt x="188" y="94"/>
                    <a:pt x="188" y="94"/>
                    <a:pt x="188" y="94"/>
                  </a:cubicBezTo>
                  <a:cubicBezTo>
                    <a:pt x="188" y="91"/>
                    <a:pt x="188" y="89"/>
                    <a:pt x="190" y="87"/>
                  </a:cubicBezTo>
                  <a:cubicBezTo>
                    <a:pt x="190" y="80"/>
                    <a:pt x="190" y="80"/>
                    <a:pt x="190" y="80"/>
                  </a:cubicBezTo>
                  <a:cubicBezTo>
                    <a:pt x="189" y="79"/>
                    <a:pt x="188" y="78"/>
                    <a:pt x="186" y="78"/>
                  </a:cubicBezTo>
                  <a:cubicBezTo>
                    <a:pt x="174" y="83"/>
                    <a:pt x="174" y="83"/>
                    <a:pt x="174" y="83"/>
                  </a:cubicBezTo>
                  <a:cubicBezTo>
                    <a:pt x="174" y="70"/>
                    <a:pt x="174" y="70"/>
                    <a:pt x="174" y="70"/>
                  </a:cubicBezTo>
                  <a:cubicBezTo>
                    <a:pt x="175" y="68"/>
                    <a:pt x="179" y="64"/>
                    <a:pt x="186" y="60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82" y="41"/>
                    <a:pt x="183" y="37"/>
                    <a:pt x="186" y="34"/>
                  </a:cubicBezTo>
                  <a:cubicBezTo>
                    <a:pt x="186" y="32"/>
                    <a:pt x="186" y="32"/>
                    <a:pt x="186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78" y="38"/>
                    <a:pt x="178" y="38"/>
                    <a:pt x="178" y="38"/>
                  </a:cubicBezTo>
                  <a:cubicBezTo>
                    <a:pt x="177" y="40"/>
                    <a:pt x="175" y="41"/>
                    <a:pt x="174" y="41"/>
                  </a:cubicBezTo>
                  <a:cubicBezTo>
                    <a:pt x="173" y="41"/>
                    <a:pt x="173" y="41"/>
                    <a:pt x="173" y="41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0"/>
                    <a:pt x="166" y="30"/>
                    <a:pt x="166" y="30"/>
                  </a:cubicBezTo>
                  <a:cubicBezTo>
                    <a:pt x="166" y="32"/>
                    <a:pt x="166" y="32"/>
                    <a:pt x="166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0"/>
                    <a:pt x="158" y="30"/>
                    <a:pt x="158" y="30"/>
                  </a:cubicBezTo>
                  <a:cubicBezTo>
                    <a:pt x="156" y="26"/>
                    <a:pt x="156" y="26"/>
                    <a:pt x="156" y="26"/>
                  </a:cubicBezTo>
                  <a:cubicBezTo>
                    <a:pt x="156" y="20"/>
                    <a:pt x="156" y="20"/>
                    <a:pt x="156" y="2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152" y="6"/>
                    <a:pt x="152" y="6"/>
                    <a:pt x="152" y="6"/>
                  </a:cubicBezTo>
                  <a:lnTo>
                    <a:pt x="150" y="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4"/>
            <p:cNvSpPr>
              <a:spLocks/>
            </p:cNvSpPr>
            <p:nvPr/>
          </p:nvSpPr>
          <p:spPr bwMode="auto">
            <a:xfrm>
              <a:off x="5272919" y="5017246"/>
              <a:ext cx="942975" cy="717550"/>
            </a:xfrm>
            <a:custGeom>
              <a:avLst/>
              <a:gdLst>
                <a:gd name="T0" fmla="*/ 202 w 251"/>
                <a:gd name="T1" fmla="*/ 6 h 191"/>
                <a:gd name="T2" fmla="*/ 188 w 251"/>
                <a:gd name="T3" fmla="*/ 18 h 191"/>
                <a:gd name="T4" fmla="*/ 172 w 251"/>
                <a:gd name="T5" fmla="*/ 22 h 191"/>
                <a:gd name="T6" fmla="*/ 161 w 251"/>
                <a:gd name="T7" fmla="*/ 21 h 191"/>
                <a:gd name="T8" fmla="*/ 161 w 251"/>
                <a:gd name="T9" fmla="*/ 21 h 191"/>
                <a:gd name="T10" fmla="*/ 147 w 251"/>
                <a:gd name="T11" fmla="*/ 26 h 191"/>
                <a:gd name="T12" fmla="*/ 137 w 251"/>
                <a:gd name="T13" fmla="*/ 32 h 191"/>
                <a:gd name="T14" fmla="*/ 127 w 251"/>
                <a:gd name="T15" fmla="*/ 40 h 191"/>
                <a:gd name="T16" fmla="*/ 120 w 251"/>
                <a:gd name="T17" fmla="*/ 47 h 191"/>
                <a:gd name="T18" fmla="*/ 118 w 251"/>
                <a:gd name="T19" fmla="*/ 51 h 191"/>
                <a:gd name="T20" fmla="*/ 103 w 251"/>
                <a:gd name="T21" fmla="*/ 48 h 191"/>
                <a:gd name="T22" fmla="*/ 85 w 251"/>
                <a:gd name="T23" fmla="*/ 40 h 191"/>
                <a:gd name="T24" fmla="*/ 80 w 251"/>
                <a:gd name="T25" fmla="*/ 46 h 191"/>
                <a:gd name="T26" fmla="*/ 74 w 251"/>
                <a:gd name="T27" fmla="*/ 51 h 191"/>
                <a:gd name="T28" fmla="*/ 63 w 251"/>
                <a:gd name="T29" fmla="*/ 58 h 191"/>
                <a:gd name="T30" fmla="*/ 51 w 251"/>
                <a:gd name="T31" fmla="*/ 67 h 191"/>
                <a:gd name="T32" fmla="*/ 23 w 251"/>
                <a:gd name="T33" fmla="*/ 62 h 191"/>
                <a:gd name="T34" fmla="*/ 9 w 251"/>
                <a:gd name="T35" fmla="*/ 65 h 191"/>
                <a:gd name="T36" fmla="*/ 1 w 251"/>
                <a:gd name="T37" fmla="*/ 69 h 191"/>
                <a:gd name="T38" fmla="*/ 2 w 251"/>
                <a:gd name="T39" fmla="*/ 79 h 191"/>
                <a:gd name="T40" fmla="*/ 21 w 251"/>
                <a:gd name="T41" fmla="*/ 79 h 191"/>
                <a:gd name="T42" fmla="*/ 23 w 251"/>
                <a:gd name="T43" fmla="*/ 94 h 191"/>
                <a:gd name="T44" fmla="*/ 38 w 251"/>
                <a:gd name="T45" fmla="*/ 92 h 191"/>
                <a:gd name="T46" fmla="*/ 50 w 251"/>
                <a:gd name="T47" fmla="*/ 89 h 191"/>
                <a:gd name="T48" fmla="*/ 53 w 251"/>
                <a:gd name="T49" fmla="*/ 108 h 191"/>
                <a:gd name="T50" fmla="*/ 46 w 251"/>
                <a:gd name="T51" fmla="*/ 116 h 191"/>
                <a:gd name="T52" fmla="*/ 35 w 251"/>
                <a:gd name="T53" fmla="*/ 124 h 191"/>
                <a:gd name="T54" fmla="*/ 53 w 251"/>
                <a:gd name="T55" fmla="*/ 128 h 191"/>
                <a:gd name="T56" fmla="*/ 61 w 251"/>
                <a:gd name="T57" fmla="*/ 133 h 191"/>
                <a:gd name="T58" fmla="*/ 77 w 251"/>
                <a:gd name="T59" fmla="*/ 142 h 191"/>
                <a:gd name="T60" fmla="*/ 70 w 251"/>
                <a:gd name="T61" fmla="*/ 150 h 191"/>
                <a:gd name="T62" fmla="*/ 97 w 251"/>
                <a:gd name="T63" fmla="*/ 178 h 191"/>
                <a:gd name="T64" fmla="*/ 107 w 251"/>
                <a:gd name="T65" fmla="*/ 174 h 191"/>
                <a:gd name="T66" fmla="*/ 123 w 251"/>
                <a:gd name="T67" fmla="*/ 184 h 191"/>
                <a:gd name="T68" fmla="*/ 127 w 251"/>
                <a:gd name="T69" fmla="*/ 179 h 191"/>
                <a:gd name="T70" fmla="*/ 135 w 251"/>
                <a:gd name="T71" fmla="*/ 180 h 191"/>
                <a:gd name="T72" fmla="*/ 155 w 251"/>
                <a:gd name="T73" fmla="*/ 185 h 191"/>
                <a:gd name="T74" fmla="*/ 157 w 251"/>
                <a:gd name="T75" fmla="*/ 186 h 191"/>
                <a:gd name="T76" fmla="*/ 173 w 251"/>
                <a:gd name="T77" fmla="*/ 173 h 191"/>
                <a:gd name="T78" fmla="*/ 179 w 251"/>
                <a:gd name="T79" fmla="*/ 178 h 191"/>
                <a:gd name="T80" fmla="*/ 183 w 251"/>
                <a:gd name="T81" fmla="*/ 170 h 191"/>
                <a:gd name="T82" fmla="*/ 198 w 251"/>
                <a:gd name="T83" fmla="*/ 152 h 191"/>
                <a:gd name="T84" fmla="*/ 207 w 251"/>
                <a:gd name="T85" fmla="*/ 154 h 191"/>
                <a:gd name="T86" fmla="*/ 205 w 251"/>
                <a:gd name="T87" fmla="*/ 143 h 191"/>
                <a:gd name="T88" fmla="*/ 207 w 251"/>
                <a:gd name="T89" fmla="*/ 137 h 191"/>
                <a:gd name="T90" fmla="*/ 229 w 251"/>
                <a:gd name="T91" fmla="*/ 126 h 191"/>
                <a:gd name="T92" fmla="*/ 228 w 251"/>
                <a:gd name="T93" fmla="*/ 114 h 191"/>
                <a:gd name="T94" fmla="*/ 233 w 251"/>
                <a:gd name="T95" fmla="*/ 105 h 191"/>
                <a:gd name="T96" fmla="*/ 239 w 251"/>
                <a:gd name="T97" fmla="*/ 90 h 191"/>
                <a:gd name="T98" fmla="*/ 248 w 251"/>
                <a:gd name="T99" fmla="*/ 78 h 191"/>
                <a:gd name="T100" fmla="*/ 248 w 251"/>
                <a:gd name="T101" fmla="*/ 67 h 191"/>
                <a:gd name="T102" fmla="*/ 248 w 251"/>
                <a:gd name="T103" fmla="*/ 60 h 191"/>
                <a:gd name="T104" fmla="*/ 227 w 251"/>
                <a:gd name="T105" fmla="*/ 61 h 191"/>
                <a:gd name="T106" fmla="*/ 221 w 251"/>
                <a:gd name="T107" fmla="*/ 51 h 191"/>
                <a:gd name="T108" fmla="*/ 211 w 251"/>
                <a:gd name="T109" fmla="*/ 50 h 191"/>
                <a:gd name="T110" fmla="*/ 222 w 251"/>
                <a:gd name="T111" fmla="*/ 29 h 191"/>
                <a:gd name="T112" fmla="*/ 221 w 251"/>
                <a:gd name="T113" fmla="*/ 14 h 191"/>
                <a:gd name="T114" fmla="*/ 217 w 251"/>
                <a:gd name="T115" fmla="*/ 0 h 191"/>
                <a:gd name="T116" fmla="*/ 208 w 251"/>
                <a:gd name="T117" fmla="*/ 4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1" h="191">
                  <a:moveTo>
                    <a:pt x="201" y="4"/>
                  </a:moveTo>
                  <a:cubicBezTo>
                    <a:pt x="201" y="5"/>
                    <a:pt x="201" y="5"/>
                    <a:pt x="201" y="5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197" y="14"/>
                    <a:pt x="197" y="14"/>
                    <a:pt x="197" y="14"/>
                  </a:cubicBezTo>
                  <a:cubicBezTo>
                    <a:pt x="195" y="16"/>
                    <a:pt x="192" y="18"/>
                    <a:pt x="189" y="18"/>
                  </a:cubicBezTo>
                  <a:cubicBezTo>
                    <a:pt x="188" y="18"/>
                    <a:pt x="188" y="18"/>
                    <a:pt x="188" y="18"/>
                  </a:cubicBezTo>
                  <a:cubicBezTo>
                    <a:pt x="184" y="15"/>
                    <a:pt x="184" y="15"/>
                    <a:pt x="184" y="15"/>
                  </a:cubicBezTo>
                  <a:cubicBezTo>
                    <a:pt x="180" y="16"/>
                    <a:pt x="180" y="16"/>
                    <a:pt x="180" y="16"/>
                  </a:cubicBezTo>
                  <a:cubicBezTo>
                    <a:pt x="172" y="22"/>
                    <a:pt x="172" y="22"/>
                    <a:pt x="172" y="22"/>
                  </a:cubicBezTo>
                  <a:cubicBezTo>
                    <a:pt x="170" y="22"/>
                    <a:pt x="167" y="20"/>
                    <a:pt x="164" y="16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1" y="30"/>
                    <a:pt x="141" y="30"/>
                    <a:pt x="141" y="30"/>
                  </a:cubicBezTo>
                  <a:cubicBezTo>
                    <a:pt x="139" y="30"/>
                    <a:pt x="139" y="30"/>
                    <a:pt x="139" y="30"/>
                  </a:cubicBezTo>
                  <a:cubicBezTo>
                    <a:pt x="137" y="32"/>
                    <a:pt x="137" y="32"/>
                    <a:pt x="137" y="32"/>
                  </a:cubicBezTo>
                  <a:cubicBezTo>
                    <a:pt x="135" y="34"/>
                    <a:pt x="134" y="36"/>
                    <a:pt x="135" y="37"/>
                  </a:cubicBezTo>
                  <a:cubicBezTo>
                    <a:pt x="138" y="41"/>
                    <a:pt x="138" y="41"/>
                    <a:pt x="138" y="41"/>
                  </a:cubicBezTo>
                  <a:cubicBezTo>
                    <a:pt x="127" y="40"/>
                    <a:pt x="127" y="40"/>
                    <a:pt x="127" y="40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20" y="47"/>
                    <a:pt x="120" y="47"/>
                    <a:pt x="120" y="47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2" y="51"/>
                    <a:pt x="112" y="51"/>
                    <a:pt x="112" y="51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03" y="48"/>
                    <a:pt x="103" y="48"/>
                    <a:pt x="103" y="48"/>
                  </a:cubicBezTo>
                  <a:cubicBezTo>
                    <a:pt x="97" y="49"/>
                    <a:pt x="97" y="49"/>
                    <a:pt x="97" y="49"/>
                  </a:cubicBezTo>
                  <a:cubicBezTo>
                    <a:pt x="95" y="49"/>
                    <a:pt x="92" y="46"/>
                    <a:pt x="89" y="42"/>
                  </a:cubicBezTo>
                  <a:cubicBezTo>
                    <a:pt x="85" y="40"/>
                    <a:pt x="85" y="40"/>
                    <a:pt x="85" y="40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75" y="50"/>
                    <a:pt x="75" y="50"/>
                    <a:pt x="75" y="50"/>
                  </a:cubicBezTo>
                  <a:cubicBezTo>
                    <a:pt x="74" y="50"/>
                    <a:pt x="74" y="50"/>
                    <a:pt x="74" y="50"/>
                  </a:cubicBezTo>
                  <a:cubicBezTo>
                    <a:pt x="74" y="51"/>
                    <a:pt x="74" y="51"/>
                    <a:pt x="74" y="51"/>
                  </a:cubicBezTo>
                  <a:cubicBezTo>
                    <a:pt x="73" y="51"/>
                    <a:pt x="73" y="51"/>
                    <a:pt x="73" y="51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56" y="61"/>
                    <a:pt x="56" y="61"/>
                    <a:pt x="56" y="61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3" y="67"/>
                    <a:pt x="2" y="68"/>
                    <a:pt x="1" y="6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" y="79"/>
                    <a:pt x="2" y="79"/>
                    <a:pt x="2" y="79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3" y="76"/>
                    <a:pt x="16" y="77"/>
                    <a:pt x="20" y="79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3" y="94"/>
                    <a:pt x="23" y="94"/>
                    <a:pt x="23" y="94"/>
                  </a:cubicBezTo>
                  <a:cubicBezTo>
                    <a:pt x="32" y="94"/>
                    <a:pt x="32" y="94"/>
                    <a:pt x="32" y="94"/>
                  </a:cubicBezTo>
                  <a:cubicBezTo>
                    <a:pt x="37" y="92"/>
                    <a:pt x="37" y="92"/>
                    <a:pt x="37" y="92"/>
                  </a:cubicBezTo>
                  <a:cubicBezTo>
                    <a:pt x="38" y="92"/>
                    <a:pt x="38" y="92"/>
                    <a:pt x="38" y="92"/>
                  </a:cubicBezTo>
                  <a:cubicBezTo>
                    <a:pt x="41" y="90"/>
                    <a:pt x="44" y="89"/>
                    <a:pt x="47" y="88"/>
                  </a:cubicBezTo>
                  <a:cubicBezTo>
                    <a:pt x="49" y="88"/>
                    <a:pt x="49" y="88"/>
                    <a:pt x="49" y="88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2" y="94"/>
                    <a:pt x="52" y="94"/>
                    <a:pt x="52" y="94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6"/>
                    <a:pt x="46" y="116"/>
                    <a:pt x="46" y="116"/>
                  </a:cubicBezTo>
                  <a:cubicBezTo>
                    <a:pt x="46" y="117"/>
                    <a:pt x="46" y="117"/>
                    <a:pt x="46" y="117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4" y="129"/>
                    <a:pt x="54" y="129"/>
                    <a:pt x="54" y="129"/>
                  </a:cubicBezTo>
                  <a:cubicBezTo>
                    <a:pt x="61" y="133"/>
                    <a:pt x="61" y="133"/>
                    <a:pt x="61" y="133"/>
                  </a:cubicBezTo>
                  <a:cubicBezTo>
                    <a:pt x="76" y="132"/>
                    <a:pt x="76" y="132"/>
                    <a:pt x="76" y="132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0" y="150"/>
                    <a:pt x="70" y="150"/>
                    <a:pt x="70" y="150"/>
                  </a:cubicBezTo>
                  <a:cubicBezTo>
                    <a:pt x="69" y="158"/>
                    <a:pt x="71" y="164"/>
                    <a:pt x="75" y="165"/>
                  </a:cubicBezTo>
                  <a:cubicBezTo>
                    <a:pt x="87" y="172"/>
                    <a:pt x="87" y="172"/>
                    <a:pt x="87" y="172"/>
                  </a:cubicBezTo>
                  <a:cubicBezTo>
                    <a:pt x="97" y="178"/>
                    <a:pt x="97" y="178"/>
                    <a:pt x="97" y="178"/>
                  </a:cubicBezTo>
                  <a:cubicBezTo>
                    <a:pt x="106" y="174"/>
                    <a:pt x="106" y="174"/>
                    <a:pt x="106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7" y="174"/>
                    <a:pt x="107" y="174"/>
                    <a:pt x="107" y="174"/>
                  </a:cubicBezTo>
                  <a:cubicBezTo>
                    <a:pt x="108" y="174"/>
                    <a:pt x="108" y="174"/>
                    <a:pt x="108" y="174"/>
                  </a:cubicBezTo>
                  <a:cubicBezTo>
                    <a:pt x="121" y="184"/>
                    <a:pt x="121" y="184"/>
                    <a:pt x="121" y="184"/>
                  </a:cubicBezTo>
                  <a:cubicBezTo>
                    <a:pt x="123" y="184"/>
                    <a:pt x="123" y="184"/>
                    <a:pt x="123" y="184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7" y="180"/>
                    <a:pt x="127" y="180"/>
                    <a:pt x="127" y="180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8" y="179"/>
                    <a:pt x="128" y="179"/>
                    <a:pt x="128" y="179"/>
                  </a:cubicBezTo>
                  <a:cubicBezTo>
                    <a:pt x="135" y="180"/>
                    <a:pt x="135" y="180"/>
                    <a:pt x="135" y="180"/>
                  </a:cubicBezTo>
                  <a:cubicBezTo>
                    <a:pt x="137" y="167"/>
                    <a:pt x="137" y="167"/>
                    <a:pt x="137" y="167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6" y="185"/>
                    <a:pt x="156" y="185"/>
                    <a:pt x="156" y="185"/>
                  </a:cubicBezTo>
                  <a:cubicBezTo>
                    <a:pt x="157" y="185"/>
                    <a:pt x="157" y="185"/>
                    <a:pt x="157" y="185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7" y="191"/>
                    <a:pt x="157" y="191"/>
                    <a:pt x="157" y="191"/>
                  </a:cubicBezTo>
                  <a:cubicBezTo>
                    <a:pt x="160" y="190"/>
                    <a:pt x="160" y="190"/>
                    <a:pt x="160" y="190"/>
                  </a:cubicBezTo>
                  <a:cubicBezTo>
                    <a:pt x="173" y="173"/>
                    <a:pt x="173" y="173"/>
                    <a:pt x="173" y="173"/>
                  </a:cubicBezTo>
                  <a:cubicBezTo>
                    <a:pt x="179" y="181"/>
                    <a:pt x="179" y="181"/>
                    <a:pt x="179" y="181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79" y="178"/>
                    <a:pt x="179" y="178"/>
                    <a:pt x="179" y="178"/>
                  </a:cubicBezTo>
                  <a:cubicBezTo>
                    <a:pt x="183" y="170"/>
                    <a:pt x="183" y="170"/>
                    <a:pt x="183" y="170"/>
                  </a:cubicBezTo>
                  <a:cubicBezTo>
                    <a:pt x="186" y="164"/>
                    <a:pt x="186" y="164"/>
                    <a:pt x="186" y="164"/>
                  </a:cubicBezTo>
                  <a:cubicBezTo>
                    <a:pt x="196" y="164"/>
                    <a:pt x="196" y="164"/>
                    <a:pt x="196" y="164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8" y="150"/>
                    <a:pt x="208" y="150"/>
                    <a:pt x="208" y="15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8"/>
                    <a:pt x="207" y="138"/>
                    <a:pt x="207" y="138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29" y="126"/>
                    <a:pt x="229" y="126"/>
                    <a:pt x="229" y="126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5"/>
                    <a:pt x="228" y="115"/>
                    <a:pt x="228" y="115"/>
                  </a:cubicBezTo>
                  <a:cubicBezTo>
                    <a:pt x="228" y="114"/>
                    <a:pt x="228" y="114"/>
                    <a:pt x="228" y="114"/>
                  </a:cubicBezTo>
                  <a:cubicBezTo>
                    <a:pt x="232" y="106"/>
                    <a:pt x="232" y="106"/>
                    <a:pt x="232" y="106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3" y="105"/>
                    <a:pt x="233" y="105"/>
                    <a:pt x="233" y="105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39" y="90"/>
                    <a:pt x="239" y="90"/>
                    <a:pt x="239" y="90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48" y="78"/>
                    <a:pt x="248" y="78"/>
                    <a:pt x="248" y="78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6"/>
                    <a:pt x="248" y="66"/>
                    <a:pt x="248" y="66"/>
                  </a:cubicBezTo>
                  <a:cubicBezTo>
                    <a:pt x="248" y="60"/>
                    <a:pt x="248" y="60"/>
                    <a:pt x="248" y="60"/>
                  </a:cubicBezTo>
                  <a:cubicBezTo>
                    <a:pt x="245" y="60"/>
                    <a:pt x="245" y="60"/>
                    <a:pt x="245" y="60"/>
                  </a:cubicBezTo>
                  <a:cubicBezTo>
                    <a:pt x="239" y="63"/>
                    <a:pt x="239" y="63"/>
                    <a:pt x="239" y="63"/>
                  </a:cubicBezTo>
                  <a:cubicBezTo>
                    <a:pt x="236" y="65"/>
                    <a:pt x="232" y="64"/>
                    <a:pt x="227" y="61"/>
                  </a:cubicBezTo>
                  <a:cubicBezTo>
                    <a:pt x="225" y="59"/>
                    <a:pt x="225" y="55"/>
                    <a:pt x="226" y="49"/>
                  </a:cubicBezTo>
                  <a:cubicBezTo>
                    <a:pt x="223" y="49"/>
                    <a:pt x="223" y="49"/>
                    <a:pt x="223" y="49"/>
                  </a:cubicBezTo>
                  <a:cubicBezTo>
                    <a:pt x="221" y="51"/>
                    <a:pt x="221" y="51"/>
                    <a:pt x="221" y="51"/>
                  </a:cubicBezTo>
                  <a:cubicBezTo>
                    <a:pt x="217" y="55"/>
                    <a:pt x="215" y="57"/>
                    <a:pt x="214" y="57"/>
                  </a:cubicBezTo>
                  <a:cubicBezTo>
                    <a:pt x="213" y="57"/>
                    <a:pt x="213" y="57"/>
                    <a:pt x="212" y="57"/>
                  </a:cubicBezTo>
                  <a:cubicBezTo>
                    <a:pt x="211" y="56"/>
                    <a:pt x="211" y="54"/>
                    <a:pt x="211" y="50"/>
                  </a:cubicBezTo>
                  <a:cubicBezTo>
                    <a:pt x="211" y="47"/>
                    <a:pt x="211" y="44"/>
                    <a:pt x="212" y="44"/>
                  </a:cubicBezTo>
                  <a:cubicBezTo>
                    <a:pt x="213" y="42"/>
                    <a:pt x="213" y="42"/>
                    <a:pt x="214" y="43"/>
                  </a:cubicBezTo>
                  <a:cubicBezTo>
                    <a:pt x="222" y="29"/>
                    <a:pt x="222" y="29"/>
                    <a:pt x="222" y="29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5" y="18"/>
                    <a:pt x="225" y="18"/>
                    <a:pt x="225" y="18"/>
                  </a:cubicBezTo>
                  <a:cubicBezTo>
                    <a:pt x="221" y="14"/>
                    <a:pt x="221" y="14"/>
                    <a:pt x="221" y="14"/>
                  </a:cubicBezTo>
                  <a:cubicBezTo>
                    <a:pt x="219" y="13"/>
                    <a:pt x="219" y="10"/>
                    <a:pt x="220" y="6"/>
                  </a:cubicBezTo>
                  <a:cubicBezTo>
                    <a:pt x="220" y="4"/>
                    <a:pt x="220" y="4"/>
                    <a:pt x="220" y="4"/>
                  </a:cubicBezTo>
                  <a:cubicBezTo>
                    <a:pt x="220" y="2"/>
                    <a:pt x="219" y="1"/>
                    <a:pt x="217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16" y="1"/>
                    <a:pt x="216" y="1"/>
                    <a:pt x="216" y="1"/>
                  </a:cubicBezTo>
                  <a:cubicBezTo>
                    <a:pt x="215" y="4"/>
                    <a:pt x="212" y="6"/>
                    <a:pt x="208" y="4"/>
                  </a:cubicBezTo>
                  <a:cubicBezTo>
                    <a:pt x="206" y="4"/>
                    <a:pt x="203" y="4"/>
                    <a:pt x="201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/>
            </p:cNvSpPr>
            <p:nvPr/>
          </p:nvSpPr>
          <p:spPr bwMode="auto">
            <a:xfrm>
              <a:off x="5403094" y="4228259"/>
              <a:ext cx="534988" cy="539750"/>
            </a:xfrm>
            <a:custGeom>
              <a:avLst/>
              <a:gdLst>
                <a:gd name="T0" fmla="*/ 134 w 142"/>
                <a:gd name="T1" fmla="*/ 16 h 144"/>
                <a:gd name="T2" fmla="*/ 129 w 142"/>
                <a:gd name="T3" fmla="*/ 14 h 144"/>
                <a:gd name="T4" fmla="*/ 125 w 142"/>
                <a:gd name="T5" fmla="*/ 12 h 144"/>
                <a:gd name="T6" fmla="*/ 117 w 142"/>
                <a:gd name="T7" fmla="*/ 14 h 144"/>
                <a:gd name="T8" fmla="*/ 111 w 142"/>
                <a:gd name="T9" fmla="*/ 11 h 144"/>
                <a:gd name="T10" fmla="*/ 110 w 142"/>
                <a:gd name="T11" fmla="*/ 10 h 144"/>
                <a:gd name="T12" fmla="*/ 102 w 142"/>
                <a:gd name="T13" fmla="*/ 2 h 144"/>
                <a:gd name="T14" fmla="*/ 88 w 142"/>
                <a:gd name="T15" fmla="*/ 8 h 144"/>
                <a:gd name="T16" fmla="*/ 86 w 142"/>
                <a:gd name="T17" fmla="*/ 20 h 144"/>
                <a:gd name="T18" fmla="*/ 81 w 142"/>
                <a:gd name="T19" fmla="*/ 30 h 144"/>
                <a:gd name="T20" fmla="*/ 72 w 142"/>
                <a:gd name="T21" fmla="*/ 43 h 144"/>
                <a:gd name="T22" fmla="*/ 58 w 142"/>
                <a:gd name="T23" fmla="*/ 59 h 144"/>
                <a:gd name="T24" fmla="*/ 44 w 142"/>
                <a:gd name="T25" fmla="*/ 72 h 144"/>
                <a:gd name="T26" fmla="*/ 36 w 142"/>
                <a:gd name="T27" fmla="*/ 82 h 144"/>
                <a:gd name="T28" fmla="*/ 0 w 142"/>
                <a:gd name="T29" fmla="*/ 84 h 144"/>
                <a:gd name="T30" fmla="*/ 10 w 142"/>
                <a:gd name="T31" fmla="*/ 113 h 144"/>
                <a:gd name="T32" fmla="*/ 16 w 142"/>
                <a:gd name="T33" fmla="*/ 117 h 144"/>
                <a:gd name="T34" fmla="*/ 21 w 142"/>
                <a:gd name="T35" fmla="*/ 131 h 144"/>
                <a:gd name="T36" fmla="*/ 22 w 142"/>
                <a:gd name="T37" fmla="*/ 134 h 144"/>
                <a:gd name="T38" fmla="*/ 31 w 142"/>
                <a:gd name="T39" fmla="*/ 131 h 144"/>
                <a:gd name="T40" fmla="*/ 35 w 142"/>
                <a:gd name="T41" fmla="*/ 133 h 144"/>
                <a:gd name="T42" fmla="*/ 38 w 142"/>
                <a:gd name="T43" fmla="*/ 123 h 144"/>
                <a:gd name="T44" fmla="*/ 55 w 142"/>
                <a:gd name="T45" fmla="*/ 116 h 144"/>
                <a:gd name="T46" fmla="*/ 56 w 142"/>
                <a:gd name="T47" fmla="*/ 106 h 144"/>
                <a:gd name="T48" fmla="*/ 60 w 142"/>
                <a:gd name="T49" fmla="*/ 103 h 144"/>
                <a:gd name="T50" fmla="*/ 61 w 142"/>
                <a:gd name="T51" fmla="*/ 103 h 144"/>
                <a:gd name="T52" fmla="*/ 68 w 142"/>
                <a:gd name="T53" fmla="*/ 110 h 144"/>
                <a:gd name="T54" fmla="*/ 70 w 142"/>
                <a:gd name="T55" fmla="*/ 116 h 144"/>
                <a:gd name="T56" fmla="*/ 76 w 142"/>
                <a:gd name="T57" fmla="*/ 108 h 144"/>
                <a:gd name="T58" fmla="*/ 81 w 142"/>
                <a:gd name="T59" fmla="*/ 106 h 144"/>
                <a:gd name="T60" fmla="*/ 87 w 142"/>
                <a:gd name="T61" fmla="*/ 107 h 144"/>
                <a:gd name="T62" fmla="*/ 90 w 142"/>
                <a:gd name="T63" fmla="*/ 118 h 144"/>
                <a:gd name="T64" fmla="*/ 94 w 142"/>
                <a:gd name="T65" fmla="*/ 127 h 144"/>
                <a:gd name="T66" fmla="*/ 97 w 142"/>
                <a:gd name="T67" fmla="*/ 135 h 144"/>
                <a:gd name="T68" fmla="*/ 104 w 142"/>
                <a:gd name="T69" fmla="*/ 135 h 144"/>
                <a:gd name="T70" fmla="*/ 104 w 142"/>
                <a:gd name="T71" fmla="*/ 136 h 144"/>
                <a:gd name="T72" fmla="*/ 108 w 142"/>
                <a:gd name="T73" fmla="*/ 144 h 144"/>
                <a:gd name="T74" fmla="*/ 110 w 142"/>
                <a:gd name="T75" fmla="*/ 138 h 144"/>
                <a:gd name="T76" fmla="*/ 112 w 142"/>
                <a:gd name="T77" fmla="*/ 137 h 144"/>
                <a:gd name="T78" fmla="*/ 115 w 142"/>
                <a:gd name="T79" fmla="*/ 135 h 144"/>
                <a:gd name="T80" fmla="*/ 118 w 142"/>
                <a:gd name="T81" fmla="*/ 132 h 144"/>
                <a:gd name="T82" fmla="*/ 94 w 142"/>
                <a:gd name="T83" fmla="*/ 84 h 144"/>
                <a:gd name="T84" fmla="*/ 88 w 142"/>
                <a:gd name="T85" fmla="*/ 64 h 144"/>
                <a:gd name="T86" fmla="*/ 87 w 142"/>
                <a:gd name="T87" fmla="*/ 64 h 144"/>
                <a:gd name="T88" fmla="*/ 91 w 142"/>
                <a:gd name="T89" fmla="*/ 52 h 144"/>
                <a:gd name="T90" fmla="*/ 130 w 142"/>
                <a:gd name="T91" fmla="*/ 44 h 144"/>
                <a:gd name="T92" fmla="*/ 140 w 142"/>
                <a:gd name="T93" fmla="*/ 38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2" h="144">
                  <a:moveTo>
                    <a:pt x="142" y="29"/>
                  </a:moveTo>
                  <a:cubicBezTo>
                    <a:pt x="139" y="22"/>
                    <a:pt x="139" y="22"/>
                    <a:pt x="139" y="22"/>
                  </a:cubicBezTo>
                  <a:cubicBezTo>
                    <a:pt x="134" y="16"/>
                    <a:pt x="134" y="16"/>
                    <a:pt x="134" y="16"/>
                  </a:cubicBezTo>
                  <a:cubicBezTo>
                    <a:pt x="130" y="15"/>
                    <a:pt x="130" y="15"/>
                    <a:pt x="130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5" y="12"/>
                    <a:pt x="125" y="12"/>
                    <a:pt x="12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7" y="14"/>
                    <a:pt x="117" y="14"/>
                    <a:pt x="117" y="14"/>
                  </a:cubicBezTo>
                  <a:cubicBezTo>
                    <a:pt x="116" y="13"/>
                    <a:pt x="116" y="13"/>
                    <a:pt x="116" y="13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1" y="11"/>
                    <a:pt x="111" y="11"/>
                    <a:pt x="111" y="11"/>
                  </a:cubicBezTo>
                  <a:cubicBezTo>
                    <a:pt x="110" y="11"/>
                    <a:pt x="110" y="11"/>
                    <a:pt x="110" y="11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2" y="2"/>
                    <a:pt x="102" y="2"/>
                    <a:pt x="102" y="2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88" y="8"/>
                    <a:pt x="88" y="8"/>
                    <a:pt x="88" y="8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81" y="30"/>
                    <a:pt x="81" y="30"/>
                    <a:pt x="81" y="30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3"/>
                    <a:pt x="72" y="43"/>
                    <a:pt x="72" y="43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8" y="46"/>
                    <a:pt x="65" y="49"/>
                    <a:pt x="62" y="52"/>
                  </a:cubicBezTo>
                  <a:cubicBezTo>
                    <a:pt x="58" y="59"/>
                    <a:pt x="58" y="59"/>
                    <a:pt x="58" y="59"/>
                  </a:cubicBezTo>
                  <a:cubicBezTo>
                    <a:pt x="57" y="61"/>
                    <a:pt x="54" y="63"/>
                    <a:pt x="48" y="66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3" y="104"/>
                    <a:pt x="3" y="104"/>
                    <a:pt x="3" y="104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16" y="116"/>
                    <a:pt x="16" y="116"/>
                    <a:pt x="16" y="116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19" y="121"/>
                    <a:pt x="21" y="124"/>
                    <a:pt x="21" y="126"/>
                  </a:cubicBezTo>
                  <a:cubicBezTo>
                    <a:pt x="21" y="131"/>
                    <a:pt x="21" y="131"/>
                    <a:pt x="21" y="131"/>
                  </a:cubicBezTo>
                  <a:cubicBezTo>
                    <a:pt x="19" y="133"/>
                    <a:pt x="19" y="133"/>
                    <a:pt x="19" y="133"/>
                  </a:cubicBezTo>
                  <a:cubicBezTo>
                    <a:pt x="20" y="134"/>
                    <a:pt x="20" y="134"/>
                    <a:pt x="20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5" y="129"/>
                    <a:pt x="25" y="129"/>
                    <a:pt x="25" y="129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2" y="133"/>
                    <a:pt x="32" y="133"/>
                    <a:pt x="32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5" y="133"/>
                    <a:pt x="35" y="133"/>
                    <a:pt x="35" y="133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1"/>
                    <a:pt x="41" y="120"/>
                    <a:pt x="44" y="121"/>
                  </a:cubicBezTo>
                  <a:cubicBezTo>
                    <a:pt x="51" y="121"/>
                    <a:pt x="51" y="121"/>
                    <a:pt x="51" y="121"/>
                  </a:cubicBezTo>
                  <a:cubicBezTo>
                    <a:pt x="55" y="116"/>
                    <a:pt x="55" y="116"/>
                    <a:pt x="55" y="116"/>
                  </a:cubicBezTo>
                  <a:cubicBezTo>
                    <a:pt x="55" y="111"/>
                    <a:pt x="55" y="111"/>
                    <a:pt x="55" y="111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57" y="105"/>
                    <a:pt x="57" y="105"/>
                    <a:pt x="57" y="105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0" y="103"/>
                    <a:pt x="60" y="103"/>
                    <a:pt x="60" y="103"/>
                  </a:cubicBezTo>
                  <a:cubicBezTo>
                    <a:pt x="61" y="103"/>
                    <a:pt x="61" y="103"/>
                    <a:pt x="61" y="103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2"/>
                    <a:pt x="68" y="112"/>
                    <a:pt x="68" y="112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70" y="116"/>
                    <a:pt x="70" y="116"/>
                    <a:pt x="70" y="116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2" y="113"/>
                    <a:pt x="72" y="113"/>
                    <a:pt x="72" y="113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6" y="107"/>
                    <a:pt x="86" y="107"/>
                    <a:pt x="86" y="107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90" y="113"/>
                    <a:pt x="90" y="113"/>
                    <a:pt x="90" y="113"/>
                  </a:cubicBezTo>
                  <a:cubicBezTo>
                    <a:pt x="90" y="118"/>
                    <a:pt x="90" y="118"/>
                    <a:pt x="90" y="118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6"/>
                    <a:pt x="94" y="126"/>
                    <a:pt x="94" y="126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32"/>
                    <a:pt x="94" y="132"/>
                    <a:pt x="94" y="132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98" y="133"/>
                    <a:pt x="98" y="133"/>
                    <a:pt x="98" y="133"/>
                  </a:cubicBezTo>
                  <a:cubicBezTo>
                    <a:pt x="99" y="132"/>
                    <a:pt x="99" y="132"/>
                    <a:pt x="99" y="132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8" y="144"/>
                    <a:pt x="108" y="144"/>
                    <a:pt x="108" y="144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1" y="137"/>
                    <a:pt x="111" y="137"/>
                    <a:pt x="111" y="137"/>
                  </a:cubicBezTo>
                  <a:cubicBezTo>
                    <a:pt x="112" y="137"/>
                    <a:pt x="112" y="137"/>
                    <a:pt x="112" y="137"/>
                  </a:cubicBezTo>
                  <a:cubicBezTo>
                    <a:pt x="114" y="135"/>
                    <a:pt x="114" y="135"/>
                    <a:pt x="114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5" y="135"/>
                    <a:pt x="115" y="135"/>
                    <a:pt x="115" y="135"/>
                  </a:cubicBezTo>
                  <a:cubicBezTo>
                    <a:pt x="118" y="135"/>
                    <a:pt x="118" y="135"/>
                    <a:pt x="118" y="135"/>
                  </a:cubicBezTo>
                  <a:cubicBezTo>
                    <a:pt x="118" y="133"/>
                    <a:pt x="118" y="133"/>
                    <a:pt x="118" y="133"/>
                  </a:cubicBezTo>
                  <a:cubicBezTo>
                    <a:pt x="118" y="132"/>
                    <a:pt x="118" y="132"/>
                    <a:pt x="118" y="13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08" y="101"/>
                    <a:pt x="108" y="101"/>
                    <a:pt x="108" y="101"/>
                  </a:cubicBezTo>
                  <a:cubicBezTo>
                    <a:pt x="94" y="84"/>
                    <a:pt x="94" y="84"/>
                    <a:pt x="94" y="84"/>
                  </a:cubicBezTo>
                  <a:cubicBezTo>
                    <a:pt x="93" y="84"/>
                    <a:pt x="93" y="84"/>
                    <a:pt x="93" y="84"/>
                  </a:cubicBezTo>
                  <a:cubicBezTo>
                    <a:pt x="92" y="73"/>
                    <a:pt x="92" y="73"/>
                    <a:pt x="92" y="73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90" y="52"/>
                    <a:pt x="90" y="52"/>
                    <a:pt x="90" y="52"/>
                  </a:cubicBezTo>
                  <a:cubicBezTo>
                    <a:pt x="91" y="52"/>
                    <a:pt x="91" y="52"/>
                    <a:pt x="91" y="52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117" y="51"/>
                    <a:pt x="117" y="51"/>
                    <a:pt x="117" y="51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0" y="44"/>
                    <a:pt x="130" y="44"/>
                    <a:pt x="130" y="44"/>
                  </a:cubicBezTo>
                  <a:cubicBezTo>
                    <a:pt x="131" y="43"/>
                    <a:pt x="131" y="43"/>
                    <a:pt x="131" y="43"/>
                  </a:cubicBezTo>
                  <a:cubicBezTo>
                    <a:pt x="136" y="42"/>
                    <a:pt x="139" y="40"/>
                    <a:pt x="140" y="38"/>
                  </a:cubicBezTo>
                  <a:cubicBezTo>
                    <a:pt x="141" y="36"/>
                    <a:pt x="142" y="33"/>
                    <a:pt x="142" y="2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/>
            </p:cNvSpPr>
            <p:nvPr/>
          </p:nvSpPr>
          <p:spPr bwMode="auto">
            <a:xfrm>
              <a:off x="5403094" y="3175746"/>
              <a:ext cx="609600" cy="1085850"/>
            </a:xfrm>
            <a:custGeom>
              <a:avLst/>
              <a:gdLst>
                <a:gd name="T0" fmla="*/ 48 w 162"/>
                <a:gd name="T1" fmla="*/ 90 h 289"/>
                <a:gd name="T2" fmla="*/ 61 w 162"/>
                <a:gd name="T3" fmla="*/ 100 h 289"/>
                <a:gd name="T4" fmla="*/ 70 w 162"/>
                <a:gd name="T5" fmla="*/ 108 h 289"/>
                <a:gd name="T6" fmla="*/ 88 w 162"/>
                <a:gd name="T7" fmla="*/ 114 h 289"/>
                <a:gd name="T8" fmla="*/ 88 w 162"/>
                <a:gd name="T9" fmla="*/ 115 h 289"/>
                <a:gd name="T10" fmla="*/ 93 w 162"/>
                <a:gd name="T11" fmla="*/ 123 h 289"/>
                <a:gd name="T12" fmla="*/ 89 w 162"/>
                <a:gd name="T13" fmla="*/ 136 h 289"/>
                <a:gd name="T14" fmla="*/ 88 w 162"/>
                <a:gd name="T15" fmla="*/ 144 h 289"/>
                <a:gd name="T16" fmla="*/ 84 w 162"/>
                <a:gd name="T17" fmla="*/ 158 h 289"/>
                <a:gd name="T18" fmla="*/ 70 w 162"/>
                <a:gd name="T19" fmla="*/ 156 h 289"/>
                <a:gd name="T20" fmla="*/ 56 w 162"/>
                <a:gd name="T21" fmla="*/ 166 h 289"/>
                <a:gd name="T22" fmla="*/ 58 w 162"/>
                <a:gd name="T23" fmla="*/ 177 h 289"/>
                <a:gd name="T24" fmla="*/ 44 w 162"/>
                <a:gd name="T25" fmla="*/ 174 h 289"/>
                <a:gd name="T26" fmla="*/ 32 w 162"/>
                <a:gd name="T27" fmla="*/ 169 h 289"/>
                <a:gd name="T28" fmla="*/ 20 w 162"/>
                <a:gd name="T29" fmla="*/ 196 h 289"/>
                <a:gd name="T30" fmla="*/ 24 w 162"/>
                <a:gd name="T31" fmla="*/ 204 h 289"/>
                <a:gd name="T32" fmla="*/ 26 w 162"/>
                <a:gd name="T33" fmla="*/ 211 h 289"/>
                <a:gd name="T34" fmla="*/ 27 w 162"/>
                <a:gd name="T35" fmla="*/ 222 h 289"/>
                <a:gd name="T36" fmla="*/ 3 w 162"/>
                <a:gd name="T37" fmla="*/ 227 h 289"/>
                <a:gd name="T38" fmla="*/ 3 w 162"/>
                <a:gd name="T39" fmla="*/ 243 h 289"/>
                <a:gd name="T40" fmla="*/ 6 w 162"/>
                <a:gd name="T41" fmla="*/ 254 h 289"/>
                <a:gd name="T42" fmla="*/ 33 w 162"/>
                <a:gd name="T43" fmla="*/ 252 h 289"/>
                <a:gd name="T44" fmla="*/ 43 w 162"/>
                <a:gd name="T45" fmla="*/ 260 h 289"/>
                <a:gd name="T46" fmla="*/ 51 w 162"/>
                <a:gd name="T47" fmla="*/ 266 h 289"/>
                <a:gd name="T48" fmla="*/ 58 w 162"/>
                <a:gd name="T49" fmla="*/ 260 h 289"/>
                <a:gd name="T50" fmla="*/ 76 w 162"/>
                <a:gd name="T51" fmla="*/ 273 h 289"/>
                <a:gd name="T52" fmla="*/ 98 w 162"/>
                <a:gd name="T53" fmla="*/ 274 h 289"/>
                <a:gd name="T54" fmla="*/ 104 w 162"/>
                <a:gd name="T55" fmla="*/ 278 h 289"/>
                <a:gd name="T56" fmla="*/ 104 w 162"/>
                <a:gd name="T57" fmla="*/ 279 h 289"/>
                <a:gd name="T58" fmla="*/ 113 w 162"/>
                <a:gd name="T59" fmla="*/ 287 h 289"/>
                <a:gd name="T60" fmla="*/ 124 w 162"/>
                <a:gd name="T61" fmla="*/ 280 h 289"/>
                <a:gd name="T62" fmla="*/ 120 w 162"/>
                <a:gd name="T63" fmla="*/ 274 h 289"/>
                <a:gd name="T64" fmla="*/ 124 w 162"/>
                <a:gd name="T65" fmla="*/ 257 h 289"/>
                <a:gd name="T66" fmla="*/ 134 w 162"/>
                <a:gd name="T67" fmla="*/ 256 h 289"/>
                <a:gd name="T68" fmla="*/ 121 w 162"/>
                <a:gd name="T69" fmla="*/ 242 h 289"/>
                <a:gd name="T70" fmla="*/ 117 w 162"/>
                <a:gd name="T71" fmla="*/ 237 h 289"/>
                <a:gd name="T72" fmla="*/ 122 w 162"/>
                <a:gd name="T73" fmla="*/ 231 h 289"/>
                <a:gd name="T74" fmla="*/ 151 w 162"/>
                <a:gd name="T75" fmla="*/ 233 h 289"/>
                <a:gd name="T76" fmla="*/ 162 w 162"/>
                <a:gd name="T77" fmla="*/ 231 h 289"/>
                <a:gd name="T78" fmla="*/ 145 w 162"/>
                <a:gd name="T79" fmla="*/ 187 h 289"/>
                <a:gd name="T80" fmla="*/ 137 w 162"/>
                <a:gd name="T81" fmla="*/ 184 h 289"/>
                <a:gd name="T82" fmla="*/ 136 w 162"/>
                <a:gd name="T83" fmla="*/ 172 h 289"/>
                <a:gd name="T84" fmla="*/ 138 w 162"/>
                <a:gd name="T85" fmla="*/ 95 h 289"/>
                <a:gd name="T86" fmla="*/ 140 w 162"/>
                <a:gd name="T87" fmla="*/ 80 h 289"/>
                <a:gd name="T88" fmla="*/ 148 w 162"/>
                <a:gd name="T89" fmla="*/ 68 h 289"/>
                <a:gd name="T90" fmla="*/ 139 w 162"/>
                <a:gd name="T91" fmla="*/ 55 h 289"/>
                <a:gd name="T92" fmla="*/ 138 w 162"/>
                <a:gd name="T93" fmla="*/ 44 h 289"/>
                <a:gd name="T94" fmla="*/ 138 w 162"/>
                <a:gd name="T95" fmla="*/ 43 h 289"/>
                <a:gd name="T96" fmla="*/ 146 w 162"/>
                <a:gd name="T97" fmla="*/ 18 h 289"/>
                <a:gd name="T98" fmla="*/ 150 w 162"/>
                <a:gd name="T99" fmla="*/ 10 h 289"/>
                <a:gd name="T100" fmla="*/ 156 w 162"/>
                <a:gd name="T101" fmla="*/ 6 h 289"/>
                <a:gd name="T102" fmla="*/ 148 w 162"/>
                <a:gd name="T103" fmla="*/ 0 h 289"/>
                <a:gd name="T104" fmla="*/ 134 w 162"/>
                <a:gd name="T105" fmla="*/ 5 h 289"/>
                <a:gd name="T106" fmla="*/ 122 w 162"/>
                <a:gd name="T107" fmla="*/ 16 h 289"/>
                <a:gd name="T108" fmla="*/ 105 w 162"/>
                <a:gd name="T109" fmla="*/ 28 h 289"/>
                <a:gd name="T110" fmla="*/ 98 w 162"/>
                <a:gd name="T111" fmla="*/ 35 h 289"/>
                <a:gd name="T112" fmla="*/ 93 w 162"/>
                <a:gd name="T113" fmla="*/ 59 h 289"/>
                <a:gd name="T114" fmla="*/ 92 w 162"/>
                <a:gd name="T115" fmla="*/ 66 h 289"/>
                <a:gd name="T116" fmla="*/ 87 w 162"/>
                <a:gd name="T117" fmla="*/ 72 h 289"/>
                <a:gd name="T118" fmla="*/ 86 w 162"/>
                <a:gd name="T119" fmla="*/ 73 h 289"/>
                <a:gd name="T120" fmla="*/ 76 w 162"/>
                <a:gd name="T121" fmla="*/ 74 h 289"/>
                <a:gd name="T122" fmla="*/ 76 w 162"/>
                <a:gd name="T123" fmla="*/ 74 h 289"/>
                <a:gd name="T124" fmla="*/ 54 w 162"/>
                <a:gd name="T125" fmla="*/ 66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62" h="289">
                  <a:moveTo>
                    <a:pt x="54" y="66"/>
                  </a:moveTo>
                  <a:cubicBezTo>
                    <a:pt x="52" y="65"/>
                    <a:pt x="52" y="65"/>
                    <a:pt x="52" y="65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1" y="100"/>
                    <a:pt x="61" y="100"/>
                    <a:pt x="61" y="100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70" y="108"/>
                    <a:pt x="70" y="108"/>
                    <a:pt x="70" y="108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88" y="115"/>
                    <a:pt x="88" y="115"/>
                    <a:pt x="88" y="115"/>
                  </a:cubicBezTo>
                  <a:cubicBezTo>
                    <a:pt x="93" y="122"/>
                    <a:pt x="93" y="122"/>
                    <a:pt x="93" y="122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89" y="130"/>
                    <a:pt x="89" y="130"/>
                    <a:pt x="89" y="130"/>
                  </a:cubicBezTo>
                  <a:cubicBezTo>
                    <a:pt x="88" y="130"/>
                    <a:pt x="88" y="132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89" y="143"/>
                    <a:pt x="89" y="143"/>
                    <a:pt x="89" y="143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77" y="156"/>
                    <a:pt x="77" y="156"/>
                    <a:pt x="77" y="156"/>
                  </a:cubicBezTo>
                  <a:cubicBezTo>
                    <a:pt x="70" y="156"/>
                    <a:pt x="70" y="156"/>
                    <a:pt x="70" y="156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58" y="164"/>
                    <a:pt x="58" y="164"/>
                    <a:pt x="58" y="164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65" y="170"/>
                    <a:pt x="65" y="170"/>
                    <a:pt x="65" y="170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4"/>
                    <a:pt x="62" y="176"/>
                    <a:pt x="58" y="177"/>
                  </a:cubicBezTo>
                  <a:cubicBezTo>
                    <a:pt x="53" y="177"/>
                    <a:pt x="53" y="177"/>
                    <a:pt x="53" y="177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44" y="174"/>
                    <a:pt x="44" y="174"/>
                    <a:pt x="44" y="174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2" y="169"/>
                    <a:pt x="32" y="169"/>
                    <a:pt x="32" y="169"/>
                  </a:cubicBezTo>
                  <a:cubicBezTo>
                    <a:pt x="22" y="183"/>
                    <a:pt x="22" y="183"/>
                    <a:pt x="22" y="183"/>
                  </a:cubicBezTo>
                  <a:cubicBezTo>
                    <a:pt x="20" y="188"/>
                    <a:pt x="20" y="188"/>
                    <a:pt x="20" y="188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4" y="203"/>
                    <a:pt x="24" y="203"/>
                    <a:pt x="24" y="203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4" y="204"/>
                    <a:pt x="24" y="204"/>
                    <a:pt x="24" y="204"/>
                  </a:cubicBezTo>
                  <a:cubicBezTo>
                    <a:pt x="26" y="210"/>
                    <a:pt x="26" y="210"/>
                    <a:pt x="26" y="210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20"/>
                    <a:pt x="26" y="220"/>
                    <a:pt x="26" y="220"/>
                  </a:cubicBezTo>
                  <a:cubicBezTo>
                    <a:pt x="26" y="221"/>
                    <a:pt x="26" y="221"/>
                    <a:pt x="26" y="221"/>
                  </a:cubicBezTo>
                  <a:cubicBezTo>
                    <a:pt x="27" y="222"/>
                    <a:pt x="27" y="222"/>
                    <a:pt x="27" y="222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8" y="223"/>
                    <a:pt x="8" y="223"/>
                    <a:pt x="8" y="223"/>
                  </a:cubicBezTo>
                  <a:cubicBezTo>
                    <a:pt x="3" y="227"/>
                    <a:pt x="3" y="227"/>
                    <a:pt x="3" y="227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1" y="231"/>
                    <a:pt x="1" y="231"/>
                    <a:pt x="1" y="231"/>
                  </a:cubicBezTo>
                  <a:cubicBezTo>
                    <a:pt x="3" y="243"/>
                    <a:pt x="3" y="243"/>
                    <a:pt x="3" y="243"/>
                  </a:cubicBezTo>
                  <a:cubicBezTo>
                    <a:pt x="4" y="243"/>
                    <a:pt x="4" y="243"/>
                    <a:pt x="4" y="243"/>
                  </a:cubicBezTo>
                  <a:cubicBezTo>
                    <a:pt x="4" y="248"/>
                    <a:pt x="4" y="248"/>
                    <a:pt x="4" y="248"/>
                  </a:cubicBezTo>
                  <a:cubicBezTo>
                    <a:pt x="6" y="254"/>
                    <a:pt x="6" y="254"/>
                    <a:pt x="6" y="254"/>
                  </a:cubicBezTo>
                  <a:cubicBezTo>
                    <a:pt x="15" y="259"/>
                    <a:pt x="15" y="259"/>
                    <a:pt x="15" y="259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33" y="252"/>
                    <a:pt x="33" y="252"/>
                    <a:pt x="33" y="252"/>
                  </a:cubicBezTo>
                  <a:cubicBezTo>
                    <a:pt x="34" y="252"/>
                    <a:pt x="34" y="252"/>
                    <a:pt x="34" y="252"/>
                  </a:cubicBezTo>
                  <a:cubicBezTo>
                    <a:pt x="40" y="252"/>
                    <a:pt x="40" y="252"/>
                    <a:pt x="40" y="252"/>
                  </a:cubicBezTo>
                  <a:cubicBezTo>
                    <a:pt x="43" y="260"/>
                    <a:pt x="43" y="260"/>
                    <a:pt x="43" y="260"/>
                  </a:cubicBezTo>
                  <a:cubicBezTo>
                    <a:pt x="45" y="262"/>
                    <a:pt x="46" y="264"/>
                    <a:pt x="47" y="266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66"/>
                    <a:pt x="51" y="266"/>
                    <a:pt x="51" y="266"/>
                  </a:cubicBezTo>
                  <a:cubicBezTo>
                    <a:pt x="52" y="266"/>
                    <a:pt x="52" y="266"/>
                    <a:pt x="52" y="266"/>
                  </a:cubicBezTo>
                  <a:cubicBezTo>
                    <a:pt x="52" y="265"/>
                    <a:pt x="52" y="265"/>
                    <a:pt x="52" y="265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63" y="270"/>
                    <a:pt x="63" y="270"/>
                    <a:pt x="63" y="270"/>
                  </a:cubicBezTo>
                  <a:cubicBezTo>
                    <a:pt x="68" y="273"/>
                    <a:pt x="68" y="273"/>
                    <a:pt x="68" y="273"/>
                  </a:cubicBezTo>
                  <a:cubicBezTo>
                    <a:pt x="76" y="273"/>
                    <a:pt x="76" y="273"/>
                    <a:pt x="76" y="273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4" y="272"/>
                    <a:pt x="84" y="272"/>
                    <a:pt x="84" y="272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8" y="275"/>
                    <a:pt x="98" y="275"/>
                    <a:pt x="98" y="275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8"/>
                    <a:pt x="104" y="278"/>
                    <a:pt x="104" y="278"/>
                  </a:cubicBezTo>
                  <a:cubicBezTo>
                    <a:pt x="104" y="279"/>
                    <a:pt x="104" y="279"/>
                    <a:pt x="104" y="279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0" y="283"/>
                    <a:pt x="110" y="283"/>
                    <a:pt x="110" y="283"/>
                  </a:cubicBezTo>
                  <a:cubicBezTo>
                    <a:pt x="113" y="287"/>
                    <a:pt x="113" y="287"/>
                    <a:pt x="113" y="287"/>
                  </a:cubicBezTo>
                  <a:cubicBezTo>
                    <a:pt x="117" y="289"/>
                    <a:pt x="117" y="289"/>
                    <a:pt x="117" y="289"/>
                  </a:cubicBezTo>
                  <a:cubicBezTo>
                    <a:pt x="124" y="288"/>
                    <a:pt x="124" y="288"/>
                    <a:pt x="124" y="288"/>
                  </a:cubicBezTo>
                  <a:cubicBezTo>
                    <a:pt x="124" y="280"/>
                    <a:pt x="124" y="280"/>
                    <a:pt x="124" y="280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20" y="274"/>
                    <a:pt x="120" y="274"/>
                    <a:pt x="120" y="274"/>
                  </a:cubicBezTo>
                  <a:cubicBezTo>
                    <a:pt x="118" y="263"/>
                    <a:pt x="118" y="263"/>
                    <a:pt x="118" y="263"/>
                  </a:cubicBezTo>
                  <a:cubicBezTo>
                    <a:pt x="123" y="258"/>
                    <a:pt x="123" y="258"/>
                    <a:pt x="123" y="258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4" y="257"/>
                    <a:pt x="124" y="257"/>
                    <a:pt x="124" y="257"/>
                  </a:cubicBezTo>
                  <a:cubicBezTo>
                    <a:pt x="129" y="256"/>
                    <a:pt x="129" y="256"/>
                    <a:pt x="129" y="256"/>
                  </a:cubicBezTo>
                  <a:cubicBezTo>
                    <a:pt x="134" y="256"/>
                    <a:pt x="134" y="256"/>
                    <a:pt x="134" y="256"/>
                  </a:cubicBezTo>
                  <a:cubicBezTo>
                    <a:pt x="136" y="254"/>
                    <a:pt x="136" y="254"/>
                    <a:pt x="136" y="254"/>
                  </a:cubicBezTo>
                  <a:cubicBezTo>
                    <a:pt x="132" y="250"/>
                    <a:pt x="132" y="250"/>
                    <a:pt x="132" y="250"/>
                  </a:cubicBezTo>
                  <a:cubicBezTo>
                    <a:pt x="121" y="242"/>
                    <a:pt x="121" y="242"/>
                    <a:pt x="121" y="242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8" y="238"/>
                    <a:pt x="118" y="238"/>
                    <a:pt x="118" y="238"/>
                  </a:cubicBezTo>
                  <a:cubicBezTo>
                    <a:pt x="117" y="237"/>
                    <a:pt x="117" y="237"/>
                    <a:pt x="117" y="237"/>
                  </a:cubicBezTo>
                  <a:cubicBezTo>
                    <a:pt x="118" y="236"/>
                    <a:pt x="118" y="236"/>
                    <a:pt x="118" y="236"/>
                  </a:cubicBezTo>
                  <a:cubicBezTo>
                    <a:pt x="121" y="230"/>
                    <a:pt x="121" y="230"/>
                    <a:pt x="121" y="230"/>
                  </a:cubicBezTo>
                  <a:cubicBezTo>
                    <a:pt x="122" y="231"/>
                    <a:pt x="122" y="231"/>
                    <a:pt x="122" y="231"/>
                  </a:cubicBezTo>
                  <a:cubicBezTo>
                    <a:pt x="130" y="233"/>
                    <a:pt x="130" y="233"/>
                    <a:pt x="130" y="233"/>
                  </a:cubicBezTo>
                  <a:cubicBezTo>
                    <a:pt x="151" y="232"/>
                    <a:pt x="151" y="232"/>
                    <a:pt x="151" y="232"/>
                  </a:cubicBezTo>
                  <a:cubicBezTo>
                    <a:pt x="151" y="233"/>
                    <a:pt x="151" y="233"/>
                    <a:pt x="151" y="233"/>
                  </a:cubicBezTo>
                  <a:cubicBezTo>
                    <a:pt x="152" y="233"/>
                    <a:pt x="152" y="233"/>
                    <a:pt x="152" y="233"/>
                  </a:cubicBezTo>
                  <a:cubicBezTo>
                    <a:pt x="158" y="235"/>
                    <a:pt x="158" y="235"/>
                    <a:pt x="158" y="235"/>
                  </a:cubicBezTo>
                  <a:cubicBezTo>
                    <a:pt x="162" y="231"/>
                    <a:pt x="162" y="231"/>
                    <a:pt x="162" y="231"/>
                  </a:cubicBezTo>
                  <a:cubicBezTo>
                    <a:pt x="160" y="219"/>
                    <a:pt x="160" y="219"/>
                    <a:pt x="160" y="219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46" y="210"/>
                    <a:pt x="144" y="202"/>
                    <a:pt x="145" y="187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8" y="184"/>
                    <a:pt x="138" y="184"/>
                    <a:pt x="138" y="184"/>
                  </a:cubicBezTo>
                  <a:cubicBezTo>
                    <a:pt x="137" y="184"/>
                    <a:pt x="137" y="184"/>
                    <a:pt x="137" y="184"/>
                  </a:cubicBezTo>
                  <a:cubicBezTo>
                    <a:pt x="137" y="183"/>
                    <a:pt x="137" y="183"/>
                    <a:pt x="137" y="183"/>
                  </a:cubicBezTo>
                  <a:cubicBezTo>
                    <a:pt x="137" y="182"/>
                    <a:pt x="137" y="182"/>
                    <a:pt x="137" y="182"/>
                  </a:cubicBezTo>
                  <a:cubicBezTo>
                    <a:pt x="136" y="172"/>
                    <a:pt x="136" y="172"/>
                    <a:pt x="136" y="172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1" y="119"/>
                    <a:pt x="139" y="111"/>
                    <a:pt x="139" y="107"/>
                  </a:cubicBezTo>
                  <a:cubicBezTo>
                    <a:pt x="138" y="95"/>
                    <a:pt x="138" y="95"/>
                    <a:pt x="138" y="95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81"/>
                    <a:pt x="139" y="81"/>
                    <a:pt x="139" y="81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0" y="80"/>
                    <a:pt x="140" y="80"/>
                    <a:pt x="140" y="80"/>
                  </a:cubicBezTo>
                  <a:cubicBezTo>
                    <a:pt x="148" y="74"/>
                    <a:pt x="148" y="74"/>
                    <a:pt x="148" y="74"/>
                  </a:cubicBezTo>
                  <a:cubicBezTo>
                    <a:pt x="148" y="68"/>
                    <a:pt x="148" y="68"/>
                    <a:pt x="148" y="68"/>
                  </a:cubicBezTo>
                  <a:cubicBezTo>
                    <a:pt x="148" y="66"/>
                    <a:pt x="147" y="64"/>
                    <a:pt x="145" y="61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39" y="55"/>
                    <a:pt x="139" y="55"/>
                    <a:pt x="139" y="55"/>
                  </a:cubicBezTo>
                  <a:cubicBezTo>
                    <a:pt x="139" y="54"/>
                    <a:pt x="139" y="54"/>
                    <a:pt x="139" y="5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4"/>
                    <a:pt x="138" y="44"/>
                    <a:pt x="138" y="44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49" y="30"/>
                    <a:pt x="149" y="30"/>
                    <a:pt x="149" y="30"/>
                  </a:cubicBezTo>
                  <a:cubicBezTo>
                    <a:pt x="149" y="24"/>
                    <a:pt x="149" y="24"/>
                    <a:pt x="149" y="24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7"/>
                    <a:pt x="145" y="17"/>
                    <a:pt x="145" y="17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0" y="10"/>
                    <a:pt x="150" y="10"/>
                    <a:pt x="150" y="10"/>
                  </a:cubicBezTo>
                  <a:cubicBezTo>
                    <a:pt x="151" y="10"/>
                    <a:pt x="151" y="10"/>
                    <a:pt x="151" y="10"/>
                  </a:cubicBezTo>
                  <a:cubicBezTo>
                    <a:pt x="156" y="6"/>
                    <a:pt x="156" y="6"/>
                    <a:pt x="156" y="6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146" y="9"/>
                    <a:pt x="146" y="9"/>
                    <a:pt x="146" y="9"/>
                  </a:cubicBezTo>
                  <a:cubicBezTo>
                    <a:pt x="145" y="9"/>
                    <a:pt x="145" y="9"/>
                    <a:pt x="145" y="9"/>
                  </a:cubicBezTo>
                  <a:cubicBezTo>
                    <a:pt x="134" y="5"/>
                    <a:pt x="134" y="5"/>
                    <a:pt x="134" y="5"/>
                  </a:cubicBezTo>
                  <a:cubicBezTo>
                    <a:pt x="128" y="4"/>
                    <a:pt x="128" y="4"/>
                    <a:pt x="128" y="4"/>
                  </a:cubicBezTo>
                  <a:cubicBezTo>
                    <a:pt x="130" y="14"/>
                    <a:pt x="130" y="14"/>
                    <a:pt x="130" y="14"/>
                  </a:cubicBezTo>
                  <a:cubicBezTo>
                    <a:pt x="122" y="16"/>
                    <a:pt x="122" y="16"/>
                    <a:pt x="122" y="16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98" y="35"/>
                    <a:pt x="98" y="35"/>
                    <a:pt x="98" y="35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6"/>
                    <a:pt x="91" y="66"/>
                    <a:pt x="91" y="66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2"/>
                    <a:pt x="86" y="72"/>
                    <a:pt x="86" y="72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86" y="73"/>
                    <a:pt x="86" y="73"/>
                    <a:pt x="86" y="73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61" y="69"/>
                    <a:pt x="61" y="69"/>
                    <a:pt x="61" y="69"/>
                  </a:cubicBezTo>
                  <a:lnTo>
                    <a:pt x="54" y="6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7"/>
            <p:cNvSpPr>
              <a:spLocks/>
            </p:cNvSpPr>
            <p:nvPr/>
          </p:nvSpPr>
          <p:spPr bwMode="auto">
            <a:xfrm>
              <a:off x="5930144" y="2972546"/>
              <a:ext cx="406400" cy="890588"/>
            </a:xfrm>
            <a:custGeom>
              <a:avLst/>
              <a:gdLst>
                <a:gd name="T0" fmla="*/ 100 w 108"/>
                <a:gd name="T1" fmla="*/ 4 h 237"/>
                <a:gd name="T2" fmla="*/ 94 w 108"/>
                <a:gd name="T3" fmla="*/ 6 h 237"/>
                <a:gd name="T4" fmla="*/ 88 w 108"/>
                <a:gd name="T5" fmla="*/ 12 h 237"/>
                <a:gd name="T6" fmla="*/ 87 w 108"/>
                <a:gd name="T7" fmla="*/ 12 h 237"/>
                <a:gd name="T8" fmla="*/ 68 w 108"/>
                <a:gd name="T9" fmla="*/ 14 h 237"/>
                <a:gd name="T10" fmla="*/ 61 w 108"/>
                <a:gd name="T11" fmla="*/ 20 h 237"/>
                <a:gd name="T12" fmla="*/ 56 w 108"/>
                <a:gd name="T13" fmla="*/ 24 h 237"/>
                <a:gd name="T14" fmla="*/ 46 w 108"/>
                <a:gd name="T15" fmla="*/ 24 h 237"/>
                <a:gd name="T16" fmla="*/ 42 w 108"/>
                <a:gd name="T17" fmla="*/ 38 h 237"/>
                <a:gd name="T18" fmla="*/ 41 w 108"/>
                <a:gd name="T19" fmla="*/ 38 h 237"/>
                <a:gd name="T20" fmla="*/ 33 w 108"/>
                <a:gd name="T21" fmla="*/ 46 h 237"/>
                <a:gd name="T22" fmla="*/ 21 w 108"/>
                <a:gd name="T23" fmla="*/ 60 h 237"/>
                <a:gd name="T24" fmla="*/ 14 w 108"/>
                <a:gd name="T25" fmla="*/ 68 h 237"/>
                <a:gd name="T26" fmla="*/ 13 w 108"/>
                <a:gd name="T27" fmla="*/ 77 h 237"/>
                <a:gd name="T28" fmla="*/ 13 w 108"/>
                <a:gd name="T29" fmla="*/ 85 h 237"/>
                <a:gd name="T30" fmla="*/ 8 w 108"/>
                <a:gd name="T31" fmla="*/ 92 h 237"/>
                <a:gd name="T32" fmla="*/ 8 w 108"/>
                <a:gd name="T33" fmla="*/ 112 h 237"/>
                <a:gd name="T34" fmla="*/ 12 w 108"/>
                <a:gd name="T35" fmla="*/ 122 h 237"/>
                <a:gd name="T36" fmla="*/ 11 w 108"/>
                <a:gd name="T37" fmla="*/ 132 h 237"/>
                <a:gd name="T38" fmla="*/ 3 w 108"/>
                <a:gd name="T39" fmla="*/ 162 h 237"/>
                <a:gd name="T40" fmla="*/ 9 w 108"/>
                <a:gd name="T41" fmla="*/ 186 h 237"/>
                <a:gd name="T42" fmla="*/ 7 w 108"/>
                <a:gd name="T43" fmla="*/ 237 h 237"/>
                <a:gd name="T44" fmla="*/ 17 w 108"/>
                <a:gd name="T45" fmla="*/ 228 h 237"/>
                <a:gd name="T46" fmla="*/ 56 w 108"/>
                <a:gd name="T47" fmla="*/ 208 h 237"/>
                <a:gd name="T48" fmla="*/ 75 w 108"/>
                <a:gd name="T49" fmla="*/ 210 h 237"/>
                <a:gd name="T50" fmla="*/ 91 w 108"/>
                <a:gd name="T51" fmla="*/ 196 h 237"/>
                <a:gd name="T52" fmla="*/ 95 w 108"/>
                <a:gd name="T53" fmla="*/ 186 h 237"/>
                <a:gd name="T54" fmla="*/ 95 w 108"/>
                <a:gd name="T55" fmla="*/ 184 h 237"/>
                <a:gd name="T56" fmla="*/ 97 w 108"/>
                <a:gd name="T57" fmla="*/ 170 h 237"/>
                <a:gd name="T58" fmla="*/ 98 w 108"/>
                <a:gd name="T59" fmla="*/ 162 h 237"/>
                <a:gd name="T60" fmla="*/ 95 w 108"/>
                <a:gd name="T61" fmla="*/ 140 h 237"/>
                <a:gd name="T62" fmla="*/ 96 w 108"/>
                <a:gd name="T63" fmla="*/ 134 h 237"/>
                <a:gd name="T64" fmla="*/ 108 w 108"/>
                <a:gd name="T65" fmla="*/ 108 h 237"/>
                <a:gd name="T66" fmla="*/ 91 w 108"/>
                <a:gd name="T67" fmla="*/ 92 h 237"/>
                <a:gd name="T68" fmla="*/ 88 w 108"/>
                <a:gd name="T69" fmla="*/ 85 h 237"/>
                <a:gd name="T70" fmla="*/ 90 w 108"/>
                <a:gd name="T71" fmla="*/ 73 h 237"/>
                <a:gd name="T72" fmla="*/ 92 w 108"/>
                <a:gd name="T73" fmla="*/ 65 h 237"/>
                <a:gd name="T74" fmla="*/ 104 w 108"/>
                <a:gd name="T75" fmla="*/ 56 h 237"/>
                <a:gd name="T76" fmla="*/ 107 w 108"/>
                <a:gd name="T77" fmla="*/ 33 h 237"/>
                <a:gd name="T78" fmla="*/ 100 w 108"/>
                <a:gd name="T79" fmla="*/ 32 h 237"/>
                <a:gd name="T80" fmla="*/ 91 w 108"/>
                <a:gd name="T81" fmla="*/ 26 h 237"/>
                <a:gd name="T82" fmla="*/ 90 w 108"/>
                <a:gd name="T83" fmla="*/ 16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8" h="237">
                  <a:moveTo>
                    <a:pt x="101" y="12"/>
                  </a:moveTo>
                  <a:cubicBezTo>
                    <a:pt x="102" y="10"/>
                    <a:pt x="102" y="10"/>
                    <a:pt x="102" y="10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7" y="15"/>
                    <a:pt x="77" y="15"/>
                    <a:pt x="77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0" y="72"/>
                    <a:pt x="10" y="72"/>
                    <a:pt x="10" y="72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7"/>
                    <a:pt x="13" y="77"/>
                    <a:pt x="13" y="77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" y="99"/>
                    <a:pt x="2" y="99"/>
                    <a:pt x="2" y="99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11" y="116"/>
                    <a:pt x="12" y="120"/>
                    <a:pt x="12" y="122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2" y="131"/>
                    <a:pt x="12" y="131"/>
                    <a:pt x="12" y="131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3" y="166"/>
                    <a:pt x="5" y="173"/>
                    <a:pt x="9" y="184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6"/>
                    <a:pt x="9" y="186"/>
                    <a:pt x="9" y="186"/>
                  </a:cubicBezTo>
                  <a:cubicBezTo>
                    <a:pt x="0" y="226"/>
                    <a:pt x="0" y="226"/>
                    <a:pt x="0" y="226"/>
                  </a:cubicBezTo>
                  <a:cubicBezTo>
                    <a:pt x="1" y="234"/>
                    <a:pt x="1" y="234"/>
                    <a:pt x="1" y="234"/>
                  </a:cubicBezTo>
                  <a:cubicBezTo>
                    <a:pt x="7" y="237"/>
                    <a:pt x="7" y="237"/>
                    <a:pt x="7" y="237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6" y="228"/>
                    <a:pt x="16" y="228"/>
                    <a:pt x="16" y="228"/>
                  </a:cubicBezTo>
                  <a:cubicBezTo>
                    <a:pt x="17" y="228"/>
                    <a:pt x="17" y="228"/>
                    <a:pt x="17" y="228"/>
                  </a:cubicBezTo>
                  <a:cubicBezTo>
                    <a:pt x="48" y="216"/>
                    <a:pt x="48" y="216"/>
                    <a:pt x="48" y="216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75" y="210"/>
                    <a:pt x="75" y="210"/>
                    <a:pt x="75" y="210"/>
                  </a:cubicBezTo>
                  <a:cubicBezTo>
                    <a:pt x="78" y="210"/>
                    <a:pt x="83" y="208"/>
                    <a:pt x="90" y="204"/>
                  </a:cubicBezTo>
                  <a:cubicBezTo>
                    <a:pt x="90" y="196"/>
                    <a:pt x="90" y="196"/>
                    <a:pt x="90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1" y="196"/>
                    <a:pt x="91" y="196"/>
                    <a:pt x="91" y="196"/>
                  </a:cubicBezTo>
                  <a:cubicBezTo>
                    <a:pt x="96" y="191"/>
                    <a:pt x="96" y="191"/>
                    <a:pt x="96" y="191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6"/>
                    <a:pt x="95" y="186"/>
                    <a:pt x="95" y="186"/>
                  </a:cubicBezTo>
                  <a:cubicBezTo>
                    <a:pt x="95" y="185"/>
                    <a:pt x="95" y="185"/>
                    <a:pt x="95" y="185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5" y="184"/>
                    <a:pt x="95" y="184"/>
                    <a:pt x="95" y="184"/>
                  </a:cubicBezTo>
                  <a:cubicBezTo>
                    <a:pt x="97" y="182"/>
                    <a:pt x="97" y="181"/>
                    <a:pt x="96" y="180"/>
                  </a:cubicBezTo>
                  <a:cubicBezTo>
                    <a:pt x="94" y="177"/>
                    <a:pt x="95" y="174"/>
                    <a:pt x="97" y="170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9" y="168"/>
                    <a:pt x="99" y="168"/>
                    <a:pt x="99" y="168"/>
                  </a:cubicBezTo>
                  <a:cubicBezTo>
                    <a:pt x="98" y="162"/>
                    <a:pt x="98" y="162"/>
                    <a:pt x="98" y="162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0" y="153"/>
                    <a:pt x="89" y="150"/>
                    <a:pt x="91" y="147"/>
                  </a:cubicBezTo>
                  <a:cubicBezTo>
                    <a:pt x="92" y="145"/>
                    <a:pt x="93" y="142"/>
                    <a:pt x="95" y="140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8" y="108"/>
                    <a:pt x="108" y="108"/>
                    <a:pt x="108" y="108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91" y="92"/>
                    <a:pt x="91" y="92"/>
                    <a:pt x="91" y="92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5"/>
                    <a:pt x="88" y="85"/>
                    <a:pt x="88" y="85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0" y="73"/>
                    <a:pt x="90" y="73"/>
                    <a:pt x="90" y="73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2" y="62"/>
                    <a:pt x="92" y="60"/>
                    <a:pt x="94" y="58"/>
                  </a:cubicBezTo>
                  <a:cubicBezTo>
                    <a:pt x="94" y="58"/>
                    <a:pt x="96" y="57"/>
                    <a:pt x="97" y="57"/>
                  </a:cubicBezTo>
                  <a:cubicBezTo>
                    <a:pt x="104" y="56"/>
                    <a:pt x="104" y="56"/>
                    <a:pt x="104" y="56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8" y="38"/>
                    <a:pt x="108" y="38"/>
                    <a:pt x="108" y="38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100" y="32"/>
                    <a:pt x="100" y="32"/>
                    <a:pt x="100" y="32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90" y="14"/>
                    <a:pt x="90" y="14"/>
                    <a:pt x="90" y="14"/>
                  </a:cubicBezTo>
                  <a:lnTo>
                    <a:pt x="101" y="1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8"/>
            <p:cNvSpPr>
              <a:spLocks/>
            </p:cNvSpPr>
            <p:nvPr/>
          </p:nvSpPr>
          <p:spPr bwMode="auto">
            <a:xfrm>
              <a:off x="5825369" y="4490196"/>
              <a:ext cx="649288" cy="752475"/>
            </a:xfrm>
            <a:custGeom>
              <a:avLst/>
              <a:gdLst>
                <a:gd name="T0" fmla="*/ 150 w 173"/>
                <a:gd name="T1" fmla="*/ 34 h 200"/>
                <a:gd name="T2" fmla="*/ 146 w 173"/>
                <a:gd name="T3" fmla="*/ 26 h 200"/>
                <a:gd name="T4" fmla="*/ 143 w 173"/>
                <a:gd name="T5" fmla="*/ 12 h 200"/>
                <a:gd name="T6" fmla="*/ 136 w 173"/>
                <a:gd name="T7" fmla="*/ 17 h 200"/>
                <a:gd name="T8" fmla="*/ 125 w 173"/>
                <a:gd name="T9" fmla="*/ 15 h 200"/>
                <a:gd name="T10" fmla="*/ 125 w 173"/>
                <a:gd name="T11" fmla="*/ 7 h 200"/>
                <a:gd name="T12" fmla="*/ 122 w 173"/>
                <a:gd name="T13" fmla="*/ 10 h 200"/>
                <a:gd name="T14" fmla="*/ 109 w 173"/>
                <a:gd name="T15" fmla="*/ 22 h 200"/>
                <a:gd name="T16" fmla="*/ 107 w 173"/>
                <a:gd name="T17" fmla="*/ 22 h 200"/>
                <a:gd name="T18" fmla="*/ 99 w 173"/>
                <a:gd name="T19" fmla="*/ 16 h 200"/>
                <a:gd name="T20" fmla="*/ 92 w 173"/>
                <a:gd name="T21" fmla="*/ 13 h 200"/>
                <a:gd name="T22" fmla="*/ 75 w 173"/>
                <a:gd name="T23" fmla="*/ 8 h 200"/>
                <a:gd name="T24" fmla="*/ 66 w 173"/>
                <a:gd name="T25" fmla="*/ 4 h 200"/>
                <a:gd name="T26" fmla="*/ 47 w 173"/>
                <a:gd name="T27" fmla="*/ 0 h 200"/>
                <a:gd name="T28" fmla="*/ 40 w 173"/>
                <a:gd name="T29" fmla="*/ 16 h 200"/>
                <a:gd name="T30" fmla="*/ 34 w 173"/>
                <a:gd name="T31" fmla="*/ 16 h 200"/>
                <a:gd name="T32" fmla="*/ 14 w 173"/>
                <a:gd name="T33" fmla="*/ 26 h 200"/>
                <a:gd name="T34" fmla="*/ 13 w 173"/>
                <a:gd name="T35" fmla="*/ 72 h 200"/>
                <a:gd name="T36" fmla="*/ 9 w 173"/>
                <a:gd name="T37" fmla="*/ 83 h 200"/>
                <a:gd name="T38" fmla="*/ 1 w 173"/>
                <a:gd name="T39" fmla="*/ 109 h 200"/>
                <a:gd name="T40" fmla="*/ 7 w 173"/>
                <a:gd name="T41" fmla="*/ 111 h 200"/>
                <a:gd name="T42" fmla="*/ 17 w 173"/>
                <a:gd name="T43" fmla="*/ 126 h 200"/>
                <a:gd name="T44" fmla="*/ 14 w 173"/>
                <a:gd name="T45" fmla="*/ 132 h 200"/>
                <a:gd name="T46" fmla="*/ 24 w 173"/>
                <a:gd name="T47" fmla="*/ 158 h 200"/>
                <a:gd name="T48" fmla="*/ 38 w 173"/>
                <a:gd name="T49" fmla="*/ 151 h 200"/>
                <a:gd name="T50" fmla="*/ 46 w 173"/>
                <a:gd name="T51" fmla="*/ 151 h 200"/>
                <a:gd name="T52" fmla="*/ 52 w 173"/>
                <a:gd name="T53" fmla="*/ 140 h 200"/>
                <a:gd name="T54" fmla="*/ 68 w 173"/>
                <a:gd name="T55" fmla="*/ 135 h 200"/>
                <a:gd name="T56" fmla="*/ 77 w 173"/>
                <a:gd name="T57" fmla="*/ 151 h 200"/>
                <a:gd name="T58" fmla="*/ 81 w 173"/>
                <a:gd name="T59" fmla="*/ 165 h 200"/>
                <a:gd name="T60" fmla="*/ 71 w 173"/>
                <a:gd name="T61" fmla="*/ 185 h 200"/>
                <a:gd name="T62" fmla="*/ 84 w 173"/>
                <a:gd name="T63" fmla="*/ 187 h 200"/>
                <a:gd name="T64" fmla="*/ 89 w 173"/>
                <a:gd name="T65" fmla="*/ 199 h 200"/>
                <a:gd name="T66" fmla="*/ 102 w 173"/>
                <a:gd name="T67" fmla="*/ 196 h 200"/>
                <a:gd name="T68" fmla="*/ 108 w 173"/>
                <a:gd name="T69" fmla="*/ 178 h 200"/>
                <a:gd name="T70" fmla="*/ 135 w 173"/>
                <a:gd name="T71" fmla="*/ 189 h 200"/>
                <a:gd name="T72" fmla="*/ 128 w 173"/>
                <a:gd name="T73" fmla="*/ 172 h 200"/>
                <a:gd name="T74" fmla="*/ 128 w 173"/>
                <a:gd name="T75" fmla="*/ 170 h 200"/>
                <a:gd name="T76" fmla="*/ 166 w 173"/>
                <a:gd name="T77" fmla="*/ 166 h 200"/>
                <a:gd name="T78" fmla="*/ 167 w 173"/>
                <a:gd name="T79" fmla="*/ 165 h 200"/>
                <a:gd name="T80" fmla="*/ 167 w 173"/>
                <a:gd name="T81" fmla="*/ 163 h 200"/>
                <a:gd name="T82" fmla="*/ 166 w 173"/>
                <a:gd name="T83" fmla="*/ 142 h 200"/>
                <a:gd name="T84" fmla="*/ 170 w 173"/>
                <a:gd name="T85" fmla="*/ 134 h 200"/>
                <a:gd name="T86" fmla="*/ 163 w 173"/>
                <a:gd name="T87" fmla="*/ 126 h 200"/>
                <a:gd name="T88" fmla="*/ 158 w 173"/>
                <a:gd name="T89" fmla="*/ 98 h 200"/>
                <a:gd name="T90" fmla="*/ 151 w 173"/>
                <a:gd name="T91" fmla="*/ 102 h 200"/>
                <a:gd name="T92" fmla="*/ 150 w 173"/>
                <a:gd name="T93" fmla="*/ 84 h 200"/>
                <a:gd name="T94" fmla="*/ 163 w 173"/>
                <a:gd name="T95" fmla="*/ 50 h 200"/>
                <a:gd name="T96" fmla="*/ 150 w 173"/>
                <a:gd name="T97" fmla="*/ 3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200">
                  <a:moveTo>
                    <a:pt x="150" y="34"/>
                  </a:moveTo>
                  <a:cubicBezTo>
                    <a:pt x="150" y="34"/>
                    <a:pt x="150" y="34"/>
                    <a:pt x="150" y="34"/>
                  </a:cubicBezTo>
                  <a:cubicBezTo>
                    <a:pt x="150" y="34"/>
                    <a:pt x="150" y="34"/>
                    <a:pt x="150" y="34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7" y="15"/>
                    <a:pt x="146" y="14"/>
                    <a:pt x="143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37" y="17"/>
                    <a:pt x="137" y="17"/>
                    <a:pt x="137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36" y="17"/>
                    <a:pt x="136" y="17"/>
                    <a:pt x="136" y="17"/>
                  </a:cubicBezTo>
                  <a:cubicBezTo>
                    <a:pt x="126" y="22"/>
                    <a:pt x="126" y="22"/>
                    <a:pt x="126" y="22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5" y="7"/>
                    <a:pt x="125" y="7"/>
                    <a:pt x="125" y="7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5" y="8"/>
                    <a:pt x="75" y="8"/>
                    <a:pt x="75" y="8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4"/>
                    <a:pt x="13" y="74"/>
                    <a:pt x="13" y="74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6"/>
                    <a:pt x="9" y="79"/>
                    <a:pt x="9" y="83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5" y="104"/>
                    <a:pt x="1" y="107"/>
                    <a:pt x="1" y="109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7" y="112"/>
                    <a:pt x="7" y="112"/>
                    <a:pt x="7" y="112"/>
                  </a:cubicBezTo>
                  <a:cubicBezTo>
                    <a:pt x="7" y="111"/>
                    <a:pt x="7" y="111"/>
                    <a:pt x="7" y="111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12" y="111"/>
                    <a:pt x="15" y="113"/>
                    <a:pt x="16" y="11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4" y="129"/>
                    <a:pt x="14" y="130"/>
                    <a:pt x="14" y="132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3" y="144"/>
                    <a:pt x="14" y="146"/>
                    <a:pt x="16" y="148"/>
                  </a:cubicBezTo>
                  <a:cubicBezTo>
                    <a:pt x="24" y="158"/>
                    <a:pt x="24" y="158"/>
                    <a:pt x="24" y="158"/>
                  </a:cubicBezTo>
                  <a:cubicBezTo>
                    <a:pt x="32" y="152"/>
                    <a:pt x="32" y="152"/>
                    <a:pt x="32" y="152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1"/>
                    <a:pt x="38" y="151"/>
                    <a:pt x="38" y="151"/>
                  </a:cubicBezTo>
                  <a:cubicBezTo>
                    <a:pt x="38" y="152"/>
                    <a:pt x="38" y="152"/>
                    <a:pt x="38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4" y="153"/>
                    <a:pt x="45" y="152"/>
                    <a:pt x="46" y="151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49" y="143"/>
                    <a:pt x="49" y="143"/>
                    <a:pt x="49" y="143"/>
                  </a:cubicBezTo>
                  <a:cubicBezTo>
                    <a:pt x="50" y="142"/>
                    <a:pt x="51" y="141"/>
                    <a:pt x="52" y="140"/>
                  </a:cubicBezTo>
                  <a:cubicBezTo>
                    <a:pt x="62" y="140"/>
                    <a:pt x="62" y="140"/>
                    <a:pt x="62" y="140"/>
                  </a:cubicBezTo>
                  <a:cubicBezTo>
                    <a:pt x="64" y="141"/>
                    <a:pt x="65" y="140"/>
                    <a:pt x="65" y="140"/>
                  </a:cubicBezTo>
                  <a:cubicBezTo>
                    <a:pt x="66" y="137"/>
                    <a:pt x="67" y="136"/>
                    <a:pt x="68" y="135"/>
                  </a:cubicBezTo>
                  <a:cubicBezTo>
                    <a:pt x="70" y="135"/>
                    <a:pt x="72" y="135"/>
                    <a:pt x="73" y="136"/>
                  </a:cubicBezTo>
                  <a:cubicBezTo>
                    <a:pt x="76" y="139"/>
                    <a:pt x="78" y="141"/>
                    <a:pt x="78" y="144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78" y="152"/>
                    <a:pt x="78" y="152"/>
                    <a:pt x="78" y="152"/>
                  </a:cubicBezTo>
                  <a:cubicBezTo>
                    <a:pt x="81" y="154"/>
                    <a:pt x="82" y="156"/>
                    <a:pt x="82" y="158"/>
                  </a:cubicBezTo>
                  <a:cubicBezTo>
                    <a:pt x="81" y="165"/>
                    <a:pt x="81" y="165"/>
                    <a:pt x="81" y="165"/>
                  </a:cubicBezTo>
                  <a:cubicBezTo>
                    <a:pt x="80" y="169"/>
                    <a:pt x="78" y="172"/>
                    <a:pt x="77" y="172"/>
                  </a:cubicBezTo>
                  <a:cubicBezTo>
                    <a:pt x="77" y="172"/>
                    <a:pt x="77" y="172"/>
                    <a:pt x="77" y="172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3" y="186"/>
                    <a:pt x="73" y="186"/>
                    <a:pt x="73" y="186"/>
                  </a:cubicBezTo>
                  <a:cubicBezTo>
                    <a:pt x="82" y="186"/>
                    <a:pt x="82" y="186"/>
                    <a:pt x="82" y="186"/>
                  </a:cubicBezTo>
                  <a:cubicBezTo>
                    <a:pt x="84" y="187"/>
                    <a:pt x="84" y="187"/>
                    <a:pt x="84" y="187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2" y="192"/>
                    <a:pt x="82" y="195"/>
                    <a:pt x="82" y="197"/>
                  </a:cubicBezTo>
                  <a:cubicBezTo>
                    <a:pt x="86" y="199"/>
                    <a:pt x="88" y="200"/>
                    <a:pt x="89" y="199"/>
                  </a:cubicBezTo>
                  <a:cubicBezTo>
                    <a:pt x="94" y="197"/>
                    <a:pt x="94" y="197"/>
                    <a:pt x="94" y="197"/>
                  </a:cubicBezTo>
                  <a:cubicBezTo>
                    <a:pt x="97" y="196"/>
                    <a:pt x="97" y="196"/>
                    <a:pt x="97" y="196"/>
                  </a:cubicBezTo>
                  <a:cubicBezTo>
                    <a:pt x="102" y="196"/>
                    <a:pt x="102" y="196"/>
                    <a:pt x="102" y="196"/>
                  </a:cubicBezTo>
                  <a:cubicBezTo>
                    <a:pt x="108" y="190"/>
                    <a:pt x="108" y="190"/>
                    <a:pt x="108" y="190"/>
                  </a:cubicBezTo>
                  <a:cubicBezTo>
                    <a:pt x="108" y="183"/>
                    <a:pt x="108" y="183"/>
                    <a:pt x="108" y="183"/>
                  </a:cubicBezTo>
                  <a:cubicBezTo>
                    <a:pt x="107" y="181"/>
                    <a:pt x="108" y="179"/>
                    <a:pt x="108" y="178"/>
                  </a:cubicBezTo>
                  <a:cubicBezTo>
                    <a:pt x="110" y="177"/>
                    <a:pt x="113" y="177"/>
                    <a:pt x="118" y="180"/>
                  </a:cubicBezTo>
                  <a:cubicBezTo>
                    <a:pt x="128" y="186"/>
                    <a:pt x="128" y="186"/>
                    <a:pt x="128" y="186"/>
                  </a:cubicBezTo>
                  <a:cubicBezTo>
                    <a:pt x="131" y="188"/>
                    <a:pt x="133" y="189"/>
                    <a:pt x="135" y="189"/>
                  </a:cubicBezTo>
                  <a:cubicBezTo>
                    <a:pt x="135" y="188"/>
                    <a:pt x="135" y="188"/>
                    <a:pt x="135" y="188"/>
                  </a:cubicBezTo>
                  <a:cubicBezTo>
                    <a:pt x="136" y="187"/>
                    <a:pt x="135" y="184"/>
                    <a:pt x="133" y="180"/>
                  </a:cubicBezTo>
                  <a:cubicBezTo>
                    <a:pt x="128" y="172"/>
                    <a:pt x="128" y="172"/>
                    <a:pt x="128" y="172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63"/>
                    <a:pt x="139" y="160"/>
                    <a:pt x="146" y="163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66" y="166"/>
                    <a:pt x="166" y="166"/>
                    <a:pt x="166" y="166"/>
                  </a:cubicBezTo>
                  <a:cubicBezTo>
                    <a:pt x="167" y="166"/>
                    <a:pt x="167" y="166"/>
                    <a:pt x="167" y="166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7" y="165"/>
                    <a:pt x="167" y="165"/>
                    <a:pt x="167" y="165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7" y="163"/>
                    <a:pt x="167" y="163"/>
                    <a:pt x="167" y="163"/>
                  </a:cubicBezTo>
                  <a:cubicBezTo>
                    <a:pt x="172" y="155"/>
                    <a:pt x="173" y="149"/>
                    <a:pt x="172" y="146"/>
                  </a:cubicBezTo>
                  <a:cubicBezTo>
                    <a:pt x="170" y="143"/>
                    <a:pt x="168" y="142"/>
                    <a:pt x="167" y="142"/>
                  </a:cubicBezTo>
                  <a:cubicBezTo>
                    <a:pt x="166" y="142"/>
                    <a:pt x="166" y="142"/>
                    <a:pt x="166" y="142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6"/>
                    <a:pt x="170" y="135"/>
                    <a:pt x="170" y="134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6"/>
                    <a:pt x="163" y="126"/>
                    <a:pt x="163" y="126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8" y="110"/>
                    <a:pt x="158" y="104"/>
                    <a:pt x="158" y="98"/>
                  </a:cubicBezTo>
                  <a:cubicBezTo>
                    <a:pt x="158" y="94"/>
                    <a:pt x="158" y="94"/>
                    <a:pt x="158" y="94"/>
                  </a:cubicBezTo>
                  <a:cubicBezTo>
                    <a:pt x="154" y="98"/>
                    <a:pt x="154" y="98"/>
                    <a:pt x="154" y="98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5"/>
                    <a:pt x="150" y="85"/>
                    <a:pt x="150" y="85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9" y="71"/>
                    <a:pt x="165" y="64"/>
                    <a:pt x="167" y="62"/>
                  </a:cubicBezTo>
                  <a:cubicBezTo>
                    <a:pt x="163" y="50"/>
                    <a:pt x="163" y="50"/>
                    <a:pt x="163" y="50"/>
                  </a:cubicBezTo>
                  <a:cubicBezTo>
                    <a:pt x="162" y="44"/>
                    <a:pt x="161" y="40"/>
                    <a:pt x="161" y="38"/>
                  </a:cubicBezTo>
                  <a:cubicBezTo>
                    <a:pt x="154" y="35"/>
                    <a:pt x="154" y="35"/>
                    <a:pt x="154" y="35"/>
                  </a:cubicBezTo>
                  <a:lnTo>
                    <a:pt x="150" y="3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9"/>
            <p:cNvSpPr>
              <a:spLocks/>
            </p:cNvSpPr>
            <p:nvPr/>
          </p:nvSpPr>
          <p:spPr bwMode="auto">
            <a:xfrm>
              <a:off x="5749169" y="4058396"/>
              <a:ext cx="917575" cy="574675"/>
            </a:xfrm>
            <a:custGeom>
              <a:avLst/>
              <a:gdLst>
                <a:gd name="T0" fmla="*/ 32 w 244"/>
                <a:gd name="T1" fmla="*/ 5 h 153"/>
                <a:gd name="T2" fmla="*/ 43 w 244"/>
                <a:gd name="T3" fmla="*/ 12 h 153"/>
                <a:gd name="T4" fmla="*/ 49 w 244"/>
                <a:gd name="T5" fmla="*/ 20 h 153"/>
                <a:gd name="T6" fmla="*/ 44 w 244"/>
                <a:gd name="T7" fmla="*/ 26 h 153"/>
                <a:gd name="T8" fmla="*/ 30 w 244"/>
                <a:gd name="T9" fmla="*/ 29 h 153"/>
                <a:gd name="T10" fmla="*/ 32 w 244"/>
                <a:gd name="T11" fmla="*/ 37 h 153"/>
                <a:gd name="T12" fmla="*/ 36 w 244"/>
                <a:gd name="T13" fmla="*/ 54 h 153"/>
                <a:gd name="T14" fmla="*/ 45 w 244"/>
                <a:gd name="T15" fmla="*/ 57 h 153"/>
                <a:gd name="T16" fmla="*/ 46 w 244"/>
                <a:gd name="T17" fmla="*/ 58 h 153"/>
                <a:gd name="T18" fmla="*/ 51 w 244"/>
                <a:gd name="T19" fmla="*/ 65 h 153"/>
                <a:gd name="T20" fmla="*/ 54 w 244"/>
                <a:gd name="T21" fmla="*/ 73 h 153"/>
                <a:gd name="T22" fmla="*/ 40 w 244"/>
                <a:gd name="T23" fmla="*/ 92 h 153"/>
                <a:gd name="T24" fmla="*/ 2 w 244"/>
                <a:gd name="T25" fmla="*/ 102 h 153"/>
                <a:gd name="T26" fmla="*/ 4 w 244"/>
                <a:gd name="T27" fmla="*/ 116 h 153"/>
                <a:gd name="T28" fmla="*/ 19 w 244"/>
                <a:gd name="T29" fmla="*/ 143 h 153"/>
                <a:gd name="T30" fmla="*/ 20 w 244"/>
                <a:gd name="T31" fmla="*/ 143 h 153"/>
                <a:gd name="T32" fmla="*/ 26 w 244"/>
                <a:gd name="T33" fmla="*/ 151 h 153"/>
                <a:gd name="T34" fmla="*/ 30 w 244"/>
                <a:gd name="T35" fmla="*/ 138 h 153"/>
                <a:gd name="T36" fmla="*/ 39 w 244"/>
                <a:gd name="T37" fmla="*/ 127 h 153"/>
                <a:gd name="T38" fmla="*/ 56 w 244"/>
                <a:gd name="T39" fmla="*/ 127 h 153"/>
                <a:gd name="T40" fmla="*/ 63 w 244"/>
                <a:gd name="T41" fmla="*/ 111 h 153"/>
                <a:gd name="T42" fmla="*/ 80 w 244"/>
                <a:gd name="T43" fmla="*/ 111 h 153"/>
                <a:gd name="T44" fmla="*/ 109 w 244"/>
                <a:gd name="T45" fmla="*/ 121 h 153"/>
                <a:gd name="T46" fmla="*/ 110 w 244"/>
                <a:gd name="T47" fmla="*/ 121 h 153"/>
                <a:gd name="T48" fmla="*/ 121 w 244"/>
                <a:gd name="T49" fmla="*/ 127 h 153"/>
                <a:gd name="T50" fmla="*/ 121 w 244"/>
                <a:gd name="T51" fmla="*/ 127 h 153"/>
                <a:gd name="T52" fmla="*/ 132 w 244"/>
                <a:gd name="T53" fmla="*/ 128 h 153"/>
                <a:gd name="T54" fmla="*/ 142 w 244"/>
                <a:gd name="T55" fmla="*/ 115 h 153"/>
                <a:gd name="T56" fmla="*/ 148 w 244"/>
                <a:gd name="T57" fmla="*/ 120 h 153"/>
                <a:gd name="T58" fmla="*/ 149 w 244"/>
                <a:gd name="T59" fmla="*/ 129 h 153"/>
                <a:gd name="T60" fmla="*/ 159 w 244"/>
                <a:gd name="T61" fmla="*/ 123 h 153"/>
                <a:gd name="T62" fmla="*/ 165 w 244"/>
                <a:gd name="T63" fmla="*/ 123 h 153"/>
                <a:gd name="T64" fmla="*/ 170 w 244"/>
                <a:gd name="T65" fmla="*/ 141 h 153"/>
                <a:gd name="T66" fmla="*/ 194 w 244"/>
                <a:gd name="T67" fmla="*/ 130 h 153"/>
                <a:gd name="T68" fmla="*/ 215 w 244"/>
                <a:gd name="T69" fmla="*/ 121 h 153"/>
                <a:gd name="T70" fmla="*/ 237 w 244"/>
                <a:gd name="T71" fmla="*/ 114 h 153"/>
                <a:gd name="T72" fmla="*/ 242 w 244"/>
                <a:gd name="T73" fmla="*/ 111 h 153"/>
                <a:gd name="T74" fmla="*/ 230 w 244"/>
                <a:gd name="T75" fmla="*/ 77 h 153"/>
                <a:gd name="T76" fmla="*/ 236 w 244"/>
                <a:gd name="T77" fmla="*/ 67 h 153"/>
                <a:gd name="T78" fmla="*/ 222 w 244"/>
                <a:gd name="T79" fmla="*/ 63 h 153"/>
                <a:gd name="T80" fmla="*/ 215 w 244"/>
                <a:gd name="T81" fmla="*/ 55 h 153"/>
                <a:gd name="T82" fmla="*/ 214 w 244"/>
                <a:gd name="T83" fmla="*/ 54 h 153"/>
                <a:gd name="T84" fmla="*/ 186 w 244"/>
                <a:gd name="T85" fmla="*/ 47 h 153"/>
                <a:gd name="T86" fmla="*/ 162 w 244"/>
                <a:gd name="T87" fmla="*/ 47 h 153"/>
                <a:gd name="T88" fmla="*/ 108 w 244"/>
                <a:gd name="T89" fmla="*/ 25 h 153"/>
                <a:gd name="T90" fmla="*/ 72 w 244"/>
                <a:gd name="T91" fmla="*/ 0 h 153"/>
                <a:gd name="T92" fmla="*/ 37 w 244"/>
                <a:gd name="T93" fmla="*/ 3 h 153"/>
                <a:gd name="T94" fmla="*/ 31 w 244"/>
                <a:gd name="T95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4" h="153">
                  <a:moveTo>
                    <a:pt x="31" y="1"/>
                  </a:moveTo>
                  <a:cubicBezTo>
                    <a:pt x="30" y="2"/>
                    <a:pt x="30" y="2"/>
                    <a:pt x="30" y="2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3"/>
                    <a:pt x="54" y="73"/>
                    <a:pt x="54" y="73"/>
                  </a:cubicBezTo>
                  <a:cubicBezTo>
                    <a:pt x="54" y="78"/>
                    <a:pt x="54" y="78"/>
                    <a:pt x="54" y="78"/>
                  </a:cubicBezTo>
                  <a:cubicBezTo>
                    <a:pt x="53" y="81"/>
                    <a:pt x="52" y="83"/>
                    <a:pt x="52" y="85"/>
                  </a:cubicBezTo>
                  <a:cubicBezTo>
                    <a:pt x="50" y="87"/>
                    <a:pt x="46" y="90"/>
                    <a:pt x="40" y="92"/>
                  </a:cubicBezTo>
                  <a:cubicBezTo>
                    <a:pt x="27" y="100"/>
                    <a:pt x="27" y="100"/>
                    <a:pt x="27" y="100"/>
                  </a:cubicBezTo>
                  <a:cubicBezTo>
                    <a:pt x="26" y="100"/>
                    <a:pt x="26" y="100"/>
                    <a:pt x="26" y="100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4" y="117"/>
                    <a:pt x="4" y="117"/>
                    <a:pt x="4" y="117"/>
                  </a:cubicBezTo>
                  <a:cubicBezTo>
                    <a:pt x="6" y="127"/>
                    <a:pt x="6" y="127"/>
                    <a:pt x="6" y="127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0" y="143"/>
                    <a:pt x="20" y="143"/>
                    <a:pt x="20" y="143"/>
                  </a:cubicBezTo>
                  <a:cubicBezTo>
                    <a:pt x="25" y="153"/>
                    <a:pt x="25" y="153"/>
                    <a:pt x="25" y="153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26" y="151"/>
                    <a:pt x="26" y="151"/>
                    <a:pt x="26" y="151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0" y="138"/>
                    <a:pt x="30" y="138"/>
                    <a:pt x="30" y="13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9" y="127"/>
                    <a:pt x="39" y="127"/>
                    <a:pt x="39" y="127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6" y="127"/>
                    <a:pt x="56" y="127"/>
                    <a:pt x="56" y="127"/>
                  </a:cubicBezTo>
                  <a:cubicBezTo>
                    <a:pt x="64" y="126"/>
                    <a:pt x="64" y="126"/>
                    <a:pt x="64" y="126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3" y="111"/>
                    <a:pt x="63" y="111"/>
                    <a:pt x="63" y="111"/>
                  </a:cubicBezTo>
                  <a:cubicBezTo>
                    <a:pt x="71" y="111"/>
                    <a:pt x="71" y="111"/>
                    <a:pt x="71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109" y="121"/>
                    <a:pt x="109" y="121"/>
                    <a:pt x="109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1" y="127"/>
                    <a:pt x="121" y="127"/>
                    <a:pt x="121" y="127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7" y="132"/>
                    <a:pt x="127" y="132"/>
                    <a:pt x="127" y="132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19"/>
                    <a:pt x="148" y="119"/>
                    <a:pt x="148" y="119"/>
                  </a:cubicBezTo>
                  <a:cubicBezTo>
                    <a:pt x="148" y="120"/>
                    <a:pt x="148" y="120"/>
                    <a:pt x="148" y="120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0" y="126"/>
                    <a:pt x="150" y="126"/>
                    <a:pt x="150" y="126"/>
                  </a:cubicBezTo>
                  <a:cubicBezTo>
                    <a:pt x="149" y="129"/>
                    <a:pt x="149" y="129"/>
                    <a:pt x="149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4" y="128"/>
                    <a:pt x="154" y="128"/>
                    <a:pt x="154" y="128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4" y="123"/>
                    <a:pt x="164" y="123"/>
                    <a:pt x="164" y="123"/>
                  </a:cubicBezTo>
                  <a:cubicBezTo>
                    <a:pt x="165" y="123"/>
                    <a:pt x="165" y="123"/>
                    <a:pt x="165" y="123"/>
                  </a:cubicBezTo>
                  <a:cubicBezTo>
                    <a:pt x="168" y="125"/>
                    <a:pt x="168" y="125"/>
                    <a:pt x="168" y="125"/>
                  </a:cubicBezTo>
                  <a:cubicBezTo>
                    <a:pt x="171" y="128"/>
                    <a:pt x="172" y="130"/>
                    <a:pt x="171" y="132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83" y="135"/>
                    <a:pt x="190" y="130"/>
                    <a:pt x="194" y="130"/>
                  </a:cubicBezTo>
                  <a:cubicBezTo>
                    <a:pt x="204" y="130"/>
                    <a:pt x="204" y="130"/>
                    <a:pt x="204" y="130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15" y="121"/>
                    <a:pt x="215" y="121"/>
                    <a:pt x="215" y="121"/>
                  </a:cubicBezTo>
                  <a:cubicBezTo>
                    <a:pt x="216" y="121"/>
                    <a:pt x="216" y="121"/>
                    <a:pt x="216" y="121"/>
                  </a:cubicBezTo>
                  <a:cubicBezTo>
                    <a:pt x="226" y="120"/>
                    <a:pt x="226" y="120"/>
                    <a:pt x="226" y="120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37" y="114"/>
                    <a:pt x="237" y="114"/>
                    <a:pt x="237" y="114"/>
                  </a:cubicBezTo>
                  <a:cubicBezTo>
                    <a:pt x="244" y="114"/>
                    <a:pt x="244" y="114"/>
                    <a:pt x="244" y="114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3" y="110"/>
                    <a:pt x="243" y="110"/>
                    <a:pt x="243" y="110"/>
                  </a:cubicBezTo>
                  <a:cubicBezTo>
                    <a:pt x="244" y="108"/>
                    <a:pt x="244" y="108"/>
                    <a:pt x="244" y="108"/>
                  </a:cubicBezTo>
                  <a:cubicBezTo>
                    <a:pt x="230" y="77"/>
                    <a:pt x="230" y="77"/>
                    <a:pt x="230" y="77"/>
                  </a:cubicBezTo>
                  <a:cubicBezTo>
                    <a:pt x="230" y="76"/>
                    <a:pt x="230" y="76"/>
                    <a:pt x="230" y="76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4" y="65"/>
                    <a:pt x="234" y="65"/>
                    <a:pt x="234" y="65"/>
                  </a:cubicBezTo>
                  <a:cubicBezTo>
                    <a:pt x="223" y="63"/>
                    <a:pt x="223" y="63"/>
                    <a:pt x="223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3"/>
                    <a:pt x="222" y="63"/>
                    <a:pt x="222" y="63"/>
                  </a:cubicBezTo>
                  <a:cubicBezTo>
                    <a:pt x="222" y="62"/>
                    <a:pt x="222" y="62"/>
                    <a:pt x="222" y="62"/>
                  </a:cubicBezTo>
                  <a:cubicBezTo>
                    <a:pt x="215" y="55"/>
                    <a:pt x="215" y="55"/>
                    <a:pt x="215" y="55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08" y="50"/>
                    <a:pt x="208" y="50"/>
                    <a:pt x="208" y="50"/>
                  </a:cubicBezTo>
                  <a:cubicBezTo>
                    <a:pt x="206" y="53"/>
                    <a:pt x="203" y="56"/>
                    <a:pt x="200" y="57"/>
                  </a:cubicBezTo>
                  <a:cubicBezTo>
                    <a:pt x="197" y="58"/>
                    <a:pt x="192" y="55"/>
                    <a:pt x="186" y="47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0" y="43"/>
                    <a:pt x="176" y="45"/>
                  </a:cubicBezTo>
                  <a:cubicBezTo>
                    <a:pt x="169" y="47"/>
                    <a:pt x="164" y="48"/>
                    <a:pt x="162" y="47"/>
                  </a:cubicBezTo>
                  <a:cubicBezTo>
                    <a:pt x="160" y="45"/>
                    <a:pt x="160" y="41"/>
                    <a:pt x="160" y="35"/>
                  </a:cubicBezTo>
                  <a:cubicBezTo>
                    <a:pt x="161" y="31"/>
                    <a:pt x="160" y="29"/>
                    <a:pt x="160" y="27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3" y="23"/>
                    <a:pt x="99" y="21"/>
                    <a:pt x="97" y="19"/>
                  </a:cubicBezTo>
                  <a:cubicBezTo>
                    <a:pt x="89" y="17"/>
                    <a:pt x="89" y="17"/>
                    <a:pt x="89" y="17"/>
                  </a:cubicBezTo>
                  <a:cubicBezTo>
                    <a:pt x="86" y="15"/>
                    <a:pt x="80" y="10"/>
                    <a:pt x="72" y="0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0"/>
            <p:cNvSpPr>
              <a:spLocks/>
            </p:cNvSpPr>
            <p:nvPr/>
          </p:nvSpPr>
          <p:spPr bwMode="auto">
            <a:xfrm>
              <a:off x="5952369" y="5114084"/>
              <a:ext cx="954088" cy="755650"/>
            </a:xfrm>
            <a:custGeom>
              <a:avLst/>
              <a:gdLst>
                <a:gd name="T0" fmla="*/ 244 w 254"/>
                <a:gd name="T1" fmla="*/ 64 h 201"/>
                <a:gd name="T2" fmla="*/ 254 w 254"/>
                <a:gd name="T3" fmla="*/ 63 h 201"/>
                <a:gd name="T4" fmla="*/ 236 w 254"/>
                <a:gd name="T5" fmla="*/ 44 h 201"/>
                <a:gd name="T6" fmla="*/ 223 w 254"/>
                <a:gd name="T7" fmla="*/ 22 h 201"/>
                <a:gd name="T8" fmla="*/ 202 w 254"/>
                <a:gd name="T9" fmla="*/ 27 h 201"/>
                <a:gd name="T10" fmla="*/ 200 w 254"/>
                <a:gd name="T11" fmla="*/ 29 h 201"/>
                <a:gd name="T12" fmla="*/ 182 w 254"/>
                <a:gd name="T13" fmla="*/ 25 h 201"/>
                <a:gd name="T14" fmla="*/ 150 w 254"/>
                <a:gd name="T15" fmla="*/ 40 h 201"/>
                <a:gd name="T16" fmla="*/ 150 w 254"/>
                <a:gd name="T17" fmla="*/ 19 h 201"/>
                <a:gd name="T18" fmla="*/ 149 w 254"/>
                <a:gd name="T19" fmla="*/ 10 h 201"/>
                <a:gd name="T20" fmla="*/ 138 w 254"/>
                <a:gd name="T21" fmla="*/ 10 h 201"/>
                <a:gd name="T22" fmla="*/ 126 w 254"/>
                <a:gd name="T23" fmla="*/ 9 h 201"/>
                <a:gd name="T24" fmla="*/ 110 w 254"/>
                <a:gd name="T25" fmla="*/ 1 h 201"/>
                <a:gd name="T26" fmla="*/ 105 w 254"/>
                <a:gd name="T27" fmla="*/ 24 h 201"/>
                <a:gd name="T28" fmla="*/ 82 w 254"/>
                <a:gd name="T29" fmla="*/ 18 h 201"/>
                <a:gd name="T30" fmla="*/ 78 w 254"/>
                <a:gd name="T31" fmla="*/ 16 h 201"/>
                <a:gd name="T32" fmla="*/ 72 w 254"/>
                <a:gd name="T33" fmla="*/ 33 h 201"/>
                <a:gd name="T34" fmla="*/ 75 w 254"/>
                <a:gd name="T35" fmla="*/ 47 h 201"/>
                <a:gd name="T36" fmla="*/ 68 w 254"/>
                <a:gd name="T37" fmla="*/ 61 h 201"/>
                <a:gd name="T38" fmla="*/ 52 w 254"/>
                <a:gd name="T39" fmla="*/ 102 h 201"/>
                <a:gd name="T40" fmla="*/ 29 w 254"/>
                <a:gd name="T41" fmla="*/ 117 h 201"/>
                <a:gd name="T42" fmla="*/ 32 w 254"/>
                <a:gd name="T43" fmla="*/ 124 h 201"/>
                <a:gd name="T44" fmla="*/ 19 w 254"/>
                <a:gd name="T45" fmla="*/ 142 h 201"/>
                <a:gd name="T46" fmla="*/ 5 w 254"/>
                <a:gd name="T47" fmla="*/ 146 h 201"/>
                <a:gd name="T48" fmla="*/ 2 w 254"/>
                <a:gd name="T49" fmla="*/ 184 h 201"/>
                <a:gd name="T50" fmla="*/ 8 w 254"/>
                <a:gd name="T51" fmla="*/ 196 h 201"/>
                <a:gd name="T52" fmla="*/ 21 w 254"/>
                <a:gd name="T53" fmla="*/ 200 h 201"/>
                <a:gd name="T54" fmla="*/ 22 w 254"/>
                <a:gd name="T55" fmla="*/ 199 h 201"/>
                <a:gd name="T56" fmla="*/ 18 w 254"/>
                <a:gd name="T57" fmla="*/ 186 h 201"/>
                <a:gd name="T58" fmla="*/ 12 w 254"/>
                <a:gd name="T59" fmla="*/ 182 h 201"/>
                <a:gd name="T60" fmla="*/ 18 w 254"/>
                <a:gd name="T61" fmla="*/ 173 h 201"/>
                <a:gd name="T62" fmla="*/ 32 w 254"/>
                <a:gd name="T63" fmla="*/ 162 h 201"/>
                <a:gd name="T64" fmla="*/ 64 w 254"/>
                <a:gd name="T65" fmla="*/ 141 h 201"/>
                <a:gd name="T66" fmla="*/ 70 w 254"/>
                <a:gd name="T67" fmla="*/ 145 h 201"/>
                <a:gd name="T68" fmla="*/ 75 w 254"/>
                <a:gd name="T69" fmla="*/ 141 h 201"/>
                <a:gd name="T70" fmla="*/ 96 w 254"/>
                <a:gd name="T71" fmla="*/ 137 h 201"/>
                <a:gd name="T72" fmla="*/ 98 w 254"/>
                <a:gd name="T73" fmla="*/ 136 h 201"/>
                <a:gd name="T74" fmla="*/ 119 w 254"/>
                <a:gd name="T75" fmla="*/ 128 h 201"/>
                <a:gd name="T76" fmla="*/ 124 w 254"/>
                <a:gd name="T77" fmla="*/ 96 h 201"/>
                <a:gd name="T78" fmla="*/ 130 w 254"/>
                <a:gd name="T79" fmla="*/ 94 h 201"/>
                <a:gd name="T80" fmla="*/ 132 w 254"/>
                <a:gd name="T81" fmla="*/ 95 h 201"/>
                <a:gd name="T82" fmla="*/ 159 w 254"/>
                <a:gd name="T83" fmla="*/ 112 h 201"/>
                <a:gd name="T84" fmla="*/ 156 w 254"/>
                <a:gd name="T85" fmla="*/ 103 h 201"/>
                <a:gd name="T86" fmla="*/ 166 w 254"/>
                <a:gd name="T87" fmla="*/ 99 h 201"/>
                <a:gd name="T88" fmla="*/ 173 w 254"/>
                <a:gd name="T89" fmla="*/ 95 h 201"/>
                <a:gd name="T90" fmla="*/ 193 w 254"/>
                <a:gd name="T91" fmla="*/ 101 h 201"/>
                <a:gd name="T92" fmla="*/ 206 w 254"/>
                <a:gd name="T93" fmla="*/ 92 h 201"/>
                <a:gd name="T94" fmla="*/ 207 w 254"/>
                <a:gd name="T95" fmla="*/ 94 h 201"/>
                <a:gd name="T96" fmla="*/ 238 w 254"/>
                <a:gd name="T97" fmla="*/ 6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4" h="201">
                  <a:moveTo>
                    <a:pt x="238" y="69"/>
                  </a:moveTo>
                  <a:cubicBezTo>
                    <a:pt x="242" y="68"/>
                    <a:pt x="244" y="67"/>
                    <a:pt x="244" y="65"/>
                  </a:cubicBezTo>
                  <a:cubicBezTo>
                    <a:pt x="244" y="64"/>
                    <a:pt x="244" y="64"/>
                    <a:pt x="244" y="64"/>
                  </a:cubicBezTo>
                  <a:cubicBezTo>
                    <a:pt x="245" y="63"/>
                    <a:pt x="245" y="63"/>
                    <a:pt x="245" y="63"/>
                  </a:cubicBezTo>
                  <a:cubicBezTo>
                    <a:pt x="246" y="63"/>
                    <a:pt x="246" y="63"/>
                    <a:pt x="246" y="63"/>
                  </a:cubicBezTo>
                  <a:cubicBezTo>
                    <a:pt x="254" y="63"/>
                    <a:pt x="254" y="63"/>
                    <a:pt x="254" y="63"/>
                  </a:cubicBezTo>
                  <a:cubicBezTo>
                    <a:pt x="254" y="58"/>
                    <a:pt x="254" y="58"/>
                    <a:pt x="254" y="58"/>
                  </a:cubicBezTo>
                  <a:cubicBezTo>
                    <a:pt x="252" y="58"/>
                    <a:pt x="250" y="57"/>
                    <a:pt x="248" y="55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0" y="29"/>
                    <a:pt x="230" y="29"/>
                    <a:pt x="230" y="29"/>
                  </a:cubicBezTo>
                  <a:cubicBezTo>
                    <a:pt x="223" y="22"/>
                    <a:pt x="223" y="22"/>
                    <a:pt x="223" y="22"/>
                  </a:cubicBezTo>
                  <a:cubicBezTo>
                    <a:pt x="214" y="21"/>
                    <a:pt x="208" y="21"/>
                    <a:pt x="203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2" y="27"/>
                    <a:pt x="202" y="27"/>
                    <a:pt x="202" y="27"/>
                  </a:cubicBezTo>
                  <a:cubicBezTo>
                    <a:pt x="202" y="28"/>
                    <a:pt x="202" y="28"/>
                    <a:pt x="202" y="28"/>
                  </a:cubicBezTo>
                  <a:cubicBezTo>
                    <a:pt x="202" y="29"/>
                    <a:pt x="202" y="29"/>
                    <a:pt x="202" y="29"/>
                  </a:cubicBezTo>
                  <a:cubicBezTo>
                    <a:pt x="200" y="29"/>
                    <a:pt x="200" y="29"/>
                    <a:pt x="200" y="29"/>
                  </a:cubicBezTo>
                  <a:cubicBezTo>
                    <a:pt x="194" y="32"/>
                    <a:pt x="194" y="32"/>
                    <a:pt x="194" y="32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88" y="26"/>
                    <a:pt x="184" y="24"/>
                    <a:pt x="182" y="25"/>
                  </a:cubicBezTo>
                  <a:cubicBezTo>
                    <a:pt x="168" y="32"/>
                    <a:pt x="160" y="35"/>
                    <a:pt x="158" y="33"/>
                  </a:cubicBezTo>
                  <a:cubicBezTo>
                    <a:pt x="156" y="34"/>
                    <a:pt x="154" y="35"/>
                    <a:pt x="152" y="38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5" y="34"/>
                    <a:pt x="143" y="31"/>
                    <a:pt x="143" y="29"/>
                  </a:cubicBezTo>
                  <a:cubicBezTo>
                    <a:pt x="143" y="27"/>
                    <a:pt x="146" y="24"/>
                    <a:pt x="150" y="19"/>
                  </a:cubicBezTo>
                  <a:cubicBezTo>
                    <a:pt x="156" y="12"/>
                    <a:pt x="159" y="9"/>
                    <a:pt x="159" y="8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6" y="5"/>
                    <a:pt x="153" y="7"/>
                    <a:pt x="149" y="10"/>
                  </a:cubicBezTo>
                  <a:cubicBezTo>
                    <a:pt x="145" y="13"/>
                    <a:pt x="142" y="14"/>
                    <a:pt x="141" y="14"/>
                  </a:cubicBezTo>
                  <a:cubicBezTo>
                    <a:pt x="140" y="14"/>
                    <a:pt x="139" y="12"/>
                    <a:pt x="139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5" y="3"/>
                    <a:pt x="135" y="3"/>
                    <a:pt x="135" y="3"/>
                  </a:cubicBezTo>
                  <a:cubicBezTo>
                    <a:pt x="127" y="8"/>
                    <a:pt x="127" y="8"/>
                    <a:pt x="127" y="8"/>
                  </a:cubicBezTo>
                  <a:cubicBezTo>
                    <a:pt x="126" y="9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0" y="5"/>
                    <a:pt x="115" y="3"/>
                    <a:pt x="110" y="1"/>
                  </a:cubicBezTo>
                  <a:cubicBezTo>
                    <a:pt x="106" y="0"/>
                    <a:pt x="102" y="1"/>
                    <a:pt x="99" y="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5" y="18"/>
                    <a:pt x="106" y="22"/>
                    <a:pt x="105" y="24"/>
                  </a:cubicBezTo>
                  <a:cubicBezTo>
                    <a:pt x="104" y="26"/>
                    <a:pt x="103" y="27"/>
                    <a:pt x="102" y="27"/>
                  </a:cubicBezTo>
                  <a:cubicBezTo>
                    <a:pt x="99" y="28"/>
                    <a:pt x="96" y="27"/>
                    <a:pt x="91" y="23"/>
                  </a:cubicBezTo>
                  <a:cubicBezTo>
                    <a:pt x="88" y="21"/>
                    <a:pt x="85" y="19"/>
                    <a:pt x="82" y="18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78" y="17"/>
                    <a:pt x="78" y="17"/>
                    <a:pt x="78" y="17"/>
                  </a:cubicBezTo>
                  <a:cubicBezTo>
                    <a:pt x="78" y="26"/>
                    <a:pt x="78" y="26"/>
                    <a:pt x="78" y="26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4" y="47"/>
                    <a:pt x="74" y="47"/>
                    <a:pt x="74" y="47"/>
                  </a:cubicBezTo>
                  <a:cubicBezTo>
                    <a:pt x="75" y="47"/>
                    <a:pt x="75" y="47"/>
                    <a:pt x="75" y="47"/>
                  </a:cubicBezTo>
                  <a:cubicBezTo>
                    <a:pt x="70" y="54"/>
                    <a:pt x="70" y="54"/>
                    <a:pt x="70" y="54"/>
                  </a:cubicBezTo>
                  <a:cubicBezTo>
                    <a:pt x="68" y="60"/>
                    <a:pt x="68" y="60"/>
                    <a:pt x="68" y="60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52" y="90"/>
                    <a:pt x="52" y="90"/>
                    <a:pt x="52" y="90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29" y="117"/>
                    <a:pt x="29" y="117"/>
                    <a:pt x="29" y="117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21" y="132"/>
                    <a:pt x="21" y="132"/>
                    <a:pt x="21" y="132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2" y="184"/>
                    <a:pt x="2" y="184"/>
                    <a:pt x="2" y="184"/>
                  </a:cubicBezTo>
                  <a:cubicBezTo>
                    <a:pt x="3" y="184"/>
                    <a:pt x="3" y="184"/>
                    <a:pt x="3" y="184"/>
                  </a:cubicBezTo>
                  <a:cubicBezTo>
                    <a:pt x="3" y="190"/>
                    <a:pt x="3" y="190"/>
                    <a:pt x="3" y="190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196"/>
                    <a:pt x="8" y="196"/>
                    <a:pt x="8" y="196"/>
                  </a:cubicBezTo>
                  <a:cubicBezTo>
                    <a:pt x="8" y="201"/>
                    <a:pt x="8" y="201"/>
                    <a:pt x="8" y="201"/>
                  </a:cubicBezTo>
                  <a:cubicBezTo>
                    <a:pt x="21" y="200"/>
                    <a:pt x="21" y="200"/>
                    <a:pt x="21" y="200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9"/>
                    <a:pt x="22" y="199"/>
                    <a:pt x="22" y="199"/>
                  </a:cubicBezTo>
                  <a:cubicBezTo>
                    <a:pt x="22" y="198"/>
                    <a:pt x="22" y="198"/>
                    <a:pt x="22" y="198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18" y="186"/>
                    <a:pt x="18" y="186"/>
                    <a:pt x="18" y="186"/>
                  </a:cubicBezTo>
                  <a:cubicBezTo>
                    <a:pt x="17" y="186"/>
                    <a:pt x="17" y="186"/>
                    <a:pt x="17" y="186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2"/>
                    <a:pt x="12" y="182"/>
                    <a:pt x="12" y="182"/>
                  </a:cubicBezTo>
                  <a:cubicBezTo>
                    <a:pt x="12" y="181"/>
                    <a:pt x="12" y="181"/>
                    <a:pt x="12" y="181"/>
                  </a:cubicBezTo>
                  <a:cubicBezTo>
                    <a:pt x="12" y="173"/>
                    <a:pt x="12" y="173"/>
                    <a:pt x="12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0"/>
                    <a:pt x="19" y="170"/>
                    <a:pt x="19" y="170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32" y="162"/>
                    <a:pt x="32" y="162"/>
                    <a:pt x="32" y="162"/>
                  </a:cubicBezTo>
                  <a:cubicBezTo>
                    <a:pt x="60" y="149"/>
                    <a:pt x="60" y="149"/>
                    <a:pt x="60" y="149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5"/>
                    <a:pt x="70" y="145"/>
                    <a:pt x="70" y="145"/>
                  </a:cubicBezTo>
                  <a:cubicBezTo>
                    <a:pt x="73" y="148"/>
                    <a:pt x="73" y="148"/>
                    <a:pt x="73" y="148"/>
                  </a:cubicBezTo>
                  <a:cubicBezTo>
                    <a:pt x="76" y="147"/>
                    <a:pt x="76" y="147"/>
                    <a:pt x="76" y="147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93" y="143"/>
                    <a:pt x="93" y="143"/>
                    <a:pt x="93" y="143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8" y="136"/>
                    <a:pt x="98" y="136"/>
                    <a:pt x="98" y="136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9" y="119"/>
                    <a:pt x="109" y="119"/>
                    <a:pt x="109" y="119"/>
                  </a:cubicBezTo>
                  <a:cubicBezTo>
                    <a:pt x="119" y="128"/>
                    <a:pt x="119" y="128"/>
                    <a:pt x="119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4" y="96"/>
                    <a:pt x="124" y="96"/>
                    <a:pt x="124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30" y="94"/>
                    <a:pt x="130" y="94"/>
                    <a:pt x="130" y="94"/>
                  </a:cubicBezTo>
                  <a:cubicBezTo>
                    <a:pt x="131" y="94"/>
                    <a:pt x="131" y="94"/>
                    <a:pt x="131" y="94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32" y="95"/>
                    <a:pt x="132" y="95"/>
                    <a:pt x="132" y="9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57" y="104"/>
                    <a:pt x="157" y="104"/>
                    <a:pt x="157" y="104"/>
                  </a:cubicBezTo>
                  <a:cubicBezTo>
                    <a:pt x="156" y="103"/>
                    <a:pt x="156" y="103"/>
                    <a:pt x="156" y="103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66" y="99"/>
                    <a:pt x="166" y="99"/>
                    <a:pt x="166" y="99"/>
                  </a:cubicBezTo>
                  <a:cubicBezTo>
                    <a:pt x="170" y="103"/>
                    <a:pt x="170" y="103"/>
                    <a:pt x="170" y="103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3" y="95"/>
                    <a:pt x="173" y="95"/>
                    <a:pt x="173" y="95"/>
                  </a:cubicBezTo>
                  <a:cubicBezTo>
                    <a:pt x="175" y="95"/>
                    <a:pt x="175" y="95"/>
                    <a:pt x="175" y="95"/>
                  </a:cubicBezTo>
                  <a:cubicBezTo>
                    <a:pt x="182" y="95"/>
                    <a:pt x="182" y="95"/>
                    <a:pt x="182" y="95"/>
                  </a:cubicBezTo>
                  <a:cubicBezTo>
                    <a:pt x="186" y="95"/>
                    <a:pt x="190" y="98"/>
                    <a:pt x="193" y="101"/>
                  </a:cubicBezTo>
                  <a:cubicBezTo>
                    <a:pt x="194" y="103"/>
                    <a:pt x="194" y="103"/>
                    <a:pt x="194" y="103"/>
                  </a:cubicBezTo>
                  <a:cubicBezTo>
                    <a:pt x="196" y="93"/>
                    <a:pt x="196" y="93"/>
                    <a:pt x="196" y="93"/>
                  </a:cubicBezTo>
                  <a:cubicBezTo>
                    <a:pt x="198" y="91"/>
                    <a:pt x="201" y="90"/>
                    <a:pt x="206" y="92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3"/>
                    <a:pt x="207" y="93"/>
                    <a:pt x="207" y="93"/>
                  </a:cubicBezTo>
                  <a:cubicBezTo>
                    <a:pt x="207" y="94"/>
                    <a:pt x="207" y="94"/>
                    <a:pt x="207" y="94"/>
                  </a:cubicBezTo>
                  <a:cubicBezTo>
                    <a:pt x="208" y="94"/>
                    <a:pt x="208" y="94"/>
                    <a:pt x="209" y="94"/>
                  </a:cubicBezTo>
                  <a:cubicBezTo>
                    <a:pt x="211" y="94"/>
                    <a:pt x="218" y="89"/>
                    <a:pt x="230" y="80"/>
                  </a:cubicBezTo>
                  <a:cubicBezTo>
                    <a:pt x="230" y="74"/>
                    <a:pt x="233" y="70"/>
                    <a:pt x="23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6403219" y="4460034"/>
              <a:ext cx="571500" cy="777875"/>
            </a:xfrm>
            <a:custGeom>
              <a:avLst/>
              <a:gdLst>
                <a:gd name="T0" fmla="*/ 119 w 152"/>
                <a:gd name="T1" fmla="*/ 8 h 207"/>
                <a:gd name="T2" fmla="*/ 106 w 152"/>
                <a:gd name="T3" fmla="*/ 3 h 207"/>
                <a:gd name="T4" fmla="*/ 88 w 152"/>
                <a:gd name="T5" fmla="*/ 16 h 207"/>
                <a:gd name="T6" fmla="*/ 76 w 152"/>
                <a:gd name="T7" fmla="*/ 11 h 207"/>
                <a:gd name="T8" fmla="*/ 76 w 152"/>
                <a:gd name="T9" fmla="*/ 12 h 207"/>
                <a:gd name="T10" fmla="*/ 54 w 152"/>
                <a:gd name="T11" fmla="*/ 17 h 207"/>
                <a:gd name="T12" fmla="*/ 42 w 152"/>
                <a:gd name="T13" fmla="*/ 18 h 207"/>
                <a:gd name="T14" fmla="*/ 34 w 152"/>
                <a:gd name="T15" fmla="*/ 27 h 207"/>
                <a:gd name="T16" fmla="*/ 20 w 152"/>
                <a:gd name="T17" fmla="*/ 28 h 207"/>
                <a:gd name="T18" fmla="*/ 10 w 152"/>
                <a:gd name="T19" fmla="*/ 44 h 207"/>
                <a:gd name="T20" fmla="*/ 11 w 152"/>
                <a:gd name="T21" fmla="*/ 46 h 207"/>
                <a:gd name="T22" fmla="*/ 17 w 152"/>
                <a:gd name="T23" fmla="*/ 69 h 207"/>
                <a:gd name="T24" fmla="*/ 17 w 152"/>
                <a:gd name="T25" fmla="*/ 72 h 207"/>
                <a:gd name="T26" fmla="*/ 16 w 152"/>
                <a:gd name="T27" fmla="*/ 72 h 207"/>
                <a:gd name="T28" fmla="*/ 0 w 152"/>
                <a:gd name="T29" fmla="*/ 94 h 207"/>
                <a:gd name="T30" fmla="*/ 6 w 152"/>
                <a:gd name="T31" fmla="*/ 98 h 207"/>
                <a:gd name="T32" fmla="*/ 12 w 152"/>
                <a:gd name="T33" fmla="*/ 131 h 207"/>
                <a:gd name="T34" fmla="*/ 20 w 152"/>
                <a:gd name="T35" fmla="*/ 143 h 207"/>
                <a:gd name="T36" fmla="*/ 21 w 152"/>
                <a:gd name="T37" fmla="*/ 152 h 207"/>
                <a:gd name="T38" fmla="*/ 22 w 152"/>
                <a:gd name="T39" fmla="*/ 181 h 207"/>
                <a:gd name="T40" fmla="*/ 26 w 152"/>
                <a:gd name="T41" fmla="*/ 181 h 207"/>
                <a:gd name="T42" fmla="*/ 43 w 152"/>
                <a:gd name="T43" fmla="*/ 181 h 207"/>
                <a:gd name="T44" fmla="*/ 28 w 152"/>
                <a:gd name="T45" fmla="*/ 203 h 207"/>
                <a:gd name="T46" fmla="*/ 40 w 152"/>
                <a:gd name="T47" fmla="*/ 203 h 207"/>
                <a:gd name="T48" fmla="*/ 75 w 152"/>
                <a:gd name="T49" fmla="*/ 201 h 207"/>
                <a:gd name="T50" fmla="*/ 77 w 152"/>
                <a:gd name="T51" fmla="*/ 195 h 207"/>
                <a:gd name="T52" fmla="*/ 77 w 152"/>
                <a:gd name="T53" fmla="*/ 190 h 207"/>
                <a:gd name="T54" fmla="*/ 75 w 152"/>
                <a:gd name="T55" fmla="*/ 179 h 207"/>
                <a:gd name="T56" fmla="*/ 83 w 152"/>
                <a:gd name="T57" fmla="*/ 173 h 207"/>
                <a:gd name="T58" fmla="*/ 81 w 152"/>
                <a:gd name="T59" fmla="*/ 168 h 207"/>
                <a:gd name="T60" fmla="*/ 81 w 152"/>
                <a:gd name="T61" fmla="*/ 167 h 207"/>
                <a:gd name="T62" fmla="*/ 85 w 152"/>
                <a:gd name="T63" fmla="*/ 154 h 207"/>
                <a:gd name="T64" fmla="*/ 89 w 152"/>
                <a:gd name="T65" fmla="*/ 149 h 207"/>
                <a:gd name="T66" fmla="*/ 93 w 152"/>
                <a:gd name="T67" fmla="*/ 146 h 207"/>
                <a:gd name="T68" fmla="*/ 100 w 152"/>
                <a:gd name="T69" fmla="*/ 130 h 207"/>
                <a:gd name="T70" fmla="*/ 103 w 152"/>
                <a:gd name="T71" fmla="*/ 128 h 207"/>
                <a:gd name="T72" fmla="*/ 99 w 152"/>
                <a:gd name="T73" fmla="*/ 111 h 207"/>
                <a:gd name="T74" fmla="*/ 112 w 152"/>
                <a:gd name="T75" fmla="*/ 100 h 207"/>
                <a:gd name="T76" fmla="*/ 110 w 152"/>
                <a:gd name="T77" fmla="*/ 85 h 207"/>
                <a:gd name="T78" fmla="*/ 125 w 152"/>
                <a:gd name="T79" fmla="*/ 68 h 207"/>
                <a:gd name="T80" fmla="*/ 131 w 152"/>
                <a:gd name="T81" fmla="*/ 70 h 207"/>
                <a:gd name="T82" fmla="*/ 142 w 152"/>
                <a:gd name="T83" fmla="*/ 64 h 207"/>
                <a:gd name="T84" fmla="*/ 142 w 152"/>
                <a:gd name="T85" fmla="*/ 64 h 207"/>
                <a:gd name="T86" fmla="*/ 148 w 152"/>
                <a:gd name="T87" fmla="*/ 60 h 207"/>
                <a:gd name="T88" fmla="*/ 148 w 152"/>
                <a:gd name="T89" fmla="*/ 53 h 207"/>
                <a:gd name="T90" fmla="*/ 150 w 152"/>
                <a:gd name="T91" fmla="*/ 51 h 207"/>
                <a:gd name="T92" fmla="*/ 152 w 152"/>
                <a:gd name="T93" fmla="*/ 48 h 207"/>
                <a:gd name="T94" fmla="*/ 138 w 152"/>
                <a:gd name="T95" fmla="*/ 26 h 207"/>
                <a:gd name="T96" fmla="*/ 132 w 152"/>
                <a:gd name="T97" fmla="*/ 1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207">
                  <a:moveTo>
                    <a:pt x="120" y="8"/>
                  </a:moveTo>
                  <a:cubicBezTo>
                    <a:pt x="119" y="8"/>
                    <a:pt x="119" y="8"/>
                    <a:pt x="119" y="8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6" y="3"/>
                    <a:pt x="106" y="3"/>
                    <a:pt x="106" y="3"/>
                  </a:cubicBezTo>
                  <a:cubicBezTo>
                    <a:pt x="102" y="10"/>
                    <a:pt x="98" y="14"/>
                    <a:pt x="92" y="16"/>
                  </a:cubicBezTo>
                  <a:cubicBezTo>
                    <a:pt x="91" y="17"/>
                    <a:pt x="89" y="17"/>
                    <a:pt x="88" y="16"/>
                  </a:cubicBezTo>
                  <a:cubicBezTo>
                    <a:pt x="86" y="14"/>
                    <a:pt x="87" y="9"/>
                    <a:pt x="90" y="2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76" y="12"/>
                    <a:pt x="76" y="12"/>
                    <a:pt x="76" y="12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7" y="28"/>
                    <a:pt x="12" y="32"/>
                    <a:pt x="4" y="40"/>
                  </a:cubicBezTo>
                  <a:cubicBezTo>
                    <a:pt x="8" y="42"/>
                    <a:pt x="10" y="43"/>
                    <a:pt x="10" y="44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3" y="98"/>
                    <a:pt x="5" y="97"/>
                    <a:pt x="6" y="98"/>
                  </a:cubicBezTo>
                  <a:cubicBezTo>
                    <a:pt x="8" y="99"/>
                    <a:pt x="9" y="102"/>
                    <a:pt x="8" y="107"/>
                  </a:cubicBezTo>
                  <a:cubicBezTo>
                    <a:pt x="8" y="114"/>
                    <a:pt x="9" y="123"/>
                    <a:pt x="12" y="131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20" y="139"/>
                    <a:pt x="21" y="141"/>
                    <a:pt x="20" y="143"/>
                  </a:cubicBezTo>
                  <a:cubicBezTo>
                    <a:pt x="18" y="147"/>
                    <a:pt x="18" y="147"/>
                    <a:pt x="18" y="147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3" y="156"/>
                    <a:pt x="22" y="162"/>
                    <a:pt x="17" y="172"/>
                  </a:cubicBezTo>
                  <a:cubicBezTo>
                    <a:pt x="22" y="181"/>
                    <a:pt x="22" y="181"/>
                    <a:pt x="22" y="181"/>
                  </a:cubicBezTo>
                  <a:cubicBezTo>
                    <a:pt x="23" y="183"/>
                    <a:pt x="23" y="183"/>
                    <a:pt x="23" y="183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1" y="176"/>
                    <a:pt x="36" y="175"/>
                    <a:pt x="39" y="176"/>
                  </a:cubicBezTo>
                  <a:cubicBezTo>
                    <a:pt x="42" y="177"/>
                    <a:pt x="43" y="179"/>
                    <a:pt x="43" y="181"/>
                  </a:cubicBezTo>
                  <a:cubicBezTo>
                    <a:pt x="44" y="184"/>
                    <a:pt x="40" y="188"/>
                    <a:pt x="33" y="196"/>
                  </a:cubicBezTo>
                  <a:cubicBezTo>
                    <a:pt x="28" y="203"/>
                    <a:pt x="28" y="203"/>
                    <a:pt x="28" y="203"/>
                  </a:cubicBezTo>
                  <a:cubicBezTo>
                    <a:pt x="30" y="207"/>
                    <a:pt x="30" y="207"/>
                    <a:pt x="30" y="207"/>
                  </a:cubicBezTo>
                  <a:cubicBezTo>
                    <a:pt x="34" y="204"/>
                    <a:pt x="38" y="202"/>
                    <a:pt x="40" y="203"/>
                  </a:cubicBezTo>
                  <a:cubicBezTo>
                    <a:pt x="42" y="203"/>
                    <a:pt x="49" y="201"/>
                    <a:pt x="60" y="195"/>
                  </a:cubicBezTo>
                  <a:cubicBezTo>
                    <a:pt x="64" y="193"/>
                    <a:pt x="69" y="195"/>
                    <a:pt x="75" y="201"/>
                  </a:cubicBezTo>
                  <a:cubicBezTo>
                    <a:pt x="77" y="200"/>
                    <a:pt x="77" y="200"/>
                    <a:pt x="77" y="200"/>
                  </a:cubicBezTo>
                  <a:cubicBezTo>
                    <a:pt x="77" y="195"/>
                    <a:pt x="77" y="195"/>
                    <a:pt x="77" y="195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5" y="193"/>
                    <a:pt x="76" y="192"/>
                    <a:pt x="77" y="190"/>
                  </a:cubicBezTo>
                  <a:cubicBezTo>
                    <a:pt x="75" y="183"/>
                    <a:pt x="75" y="183"/>
                    <a:pt x="75" y="183"/>
                  </a:cubicBezTo>
                  <a:cubicBezTo>
                    <a:pt x="74" y="182"/>
                    <a:pt x="74" y="180"/>
                    <a:pt x="75" y="179"/>
                  </a:cubicBezTo>
                  <a:cubicBezTo>
                    <a:pt x="76" y="178"/>
                    <a:pt x="78" y="177"/>
                    <a:pt x="79" y="176"/>
                  </a:cubicBezTo>
                  <a:cubicBezTo>
                    <a:pt x="83" y="173"/>
                    <a:pt x="83" y="173"/>
                    <a:pt x="83" y="173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8"/>
                    <a:pt x="81" y="168"/>
                    <a:pt x="81" y="168"/>
                  </a:cubicBezTo>
                  <a:cubicBezTo>
                    <a:pt x="81" y="167"/>
                    <a:pt x="81" y="167"/>
                    <a:pt x="81" y="167"/>
                  </a:cubicBezTo>
                  <a:cubicBezTo>
                    <a:pt x="83" y="165"/>
                    <a:pt x="83" y="163"/>
                    <a:pt x="82" y="162"/>
                  </a:cubicBezTo>
                  <a:cubicBezTo>
                    <a:pt x="81" y="159"/>
                    <a:pt x="82" y="157"/>
                    <a:pt x="85" y="154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9" y="149"/>
                    <a:pt x="89" y="149"/>
                    <a:pt x="89" y="149"/>
                  </a:cubicBezTo>
                  <a:cubicBezTo>
                    <a:pt x="88" y="148"/>
                    <a:pt x="88" y="148"/>
                    <a:pt x="88" y="148"/>
                  </a:cubicBezTo>
                  <a:cubicBezTo>
                    <a:pt x="93" y="146"/>
                    <a:pt x="93" y="146"/>
                    <a:pt x="93" y="146"/>
                  </a:cubicBezTo>
                  <a:cubicBezTo>
                    <a:pt x="93" y="139"/>
                    <a:pt x="93" y="139"/>
                    <a:pt x="93" y="139"/>
                  </a:cubicBezTo>
                  <a:cubicBezTo>
                    <a:pt x="93" y="137"/>
                    <a:pt x="95" y="134"/>
                    <a:pt x="100" y="130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103" y="128"/>
                    <a:pt x="103" y="128"/>
                    <a:pt x="103" y="128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5" y="118"/>
                    <a:pt x="96" y="114"/>
                    <a:pt x="99" y="111"/>
                  </a:cubicBezTo>
                  <a:cubicBezTo>
                    <a:pt x="99" y="110"/>
                    <a:pt x="99" y="110"/>
                    <a:pt x="99" y="110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0" y="96"/>
                    <a:pt x="109" y="92"/>
                    <a:pt x="110" y="85"/>
                  </a:cubicBezTo>
                  <a:cubicBezTo>
                    <a:pt x="112" y="74"/>
                    <a:pt x="116" y="69"/>
                    <a:pt x="125" y="68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31" y="70"/>
                    <a:pt x="131" y="70"/>
                    <a:pt x="131" y="70"/>
                  </a:cubicBezTo>
                  <a:cubicBezTo>
                    <a:pt x="136" y="70"/>
                    <a:pt x="136" y="70"/>
                    <a:pt x="136" y="70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2" y="64"/>
                    <a:pt x="142" y="64"/>
                    <a:pt x="142" y="64"/>
                  </a:cubicBezTo>
                  <a:cubicBezTo>
                    <a:pt x="148" y="60"/>
                    <a:pt x="148" y="60"/>
                    <a:pt x="148" y="60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48" y="53"/>
                    <a:pt x="148" y="53"/>
                    <a:pt x="148" y="53"/>
                  </a:cubicBezTo>
                  <a:cubicBezTo>
                    <a:pt x="148" y="52"/>
                    <a:pt x="148" y="52"/>
                    <a:pt x="148" y="52"/>
                  </a:cubicBezTo>
                  <a:cubicBezTo>
                    <a:pt x="150" y="51"/>
                    <a:pt x="150" y="51"/>
                    <a:pt x="150" y="51"/>
                  </a:cubicBezTo>
                  <a:cubicBezTo>
                    <a:pt x="152" y="49"/>
                    <a:pt x="152" y="49"/>
                    <a:pt x="152" y="49"/>
                  </a:cubicBezTo>
                  <a:cubicBezTo>
                    <a:pt x="152" y="48"/>
                    <a:pt x="152" y="48"/>
                    <a:pt x="152" y="48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4" y="36"/>
                    <a:pt x="141" y="32"/>
                    <a:pt x="138" y="26"/>
                  </a:cubicBezTo>
                  <a:cubicBezTo>
                    <a:pt x="136" y="22"/>
                    <a:pt x="137" y="18"/>
                    <a:pt x="140" y="14"/>
                  </a:cubicBezTo>
                  <a:cubicBezTo>
                    <a:pt x="132" y="10"/>
                    <a:pt x="132" y="10"/>
                    <a:pt x="132" y="10"/>
                  </a:cubicBezTo>
                  <a:lnTo>
                    <a:pt x="120" y="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2"/>
            <p:cNvSpPr>
              <a:spLocks/>
            </p:cNvSpPr>
            <p:nvPr/>
          </p:nvSpPr>
          <p:spPr bwMode="auto">
            <a:xfrm>
              <a:off x="6700082" y="4663234"/>
              <a:ext cx="530225" cy="650875"/>
            </a:xfrm>
            <a:custGeom>
              <a:avLst/>
              <a:gdLst>
                <a:gd name="T0" fmla="*/ 73 w 141"/>
                <a:gd name="T1" fmla="*/ 8 h 173"/>
                <a:gd name="T2" fmla="*/ 60 w 141"/>
                <a:gd name="T3" fmla="*/ 20 h 173"/>
                <a:gd name="T4" fmla="*/ 59 w 141"/>
                <a:gd name="T5" fmla="*/ 21 h 173"/>
                <a:gd name="T6" fmla="*/ 51 w 141"/>
                <a:gd name="T7" fmla="*/ 21 h 173"/>
                <a:gd name="T8" fmla="*/ 35 w 141"/>
                <a:gd name="T9" fmla="*/ 31 h 173"/>
                <a:gd name="T10" fmla="*/ 40 w 141"/>
                <a:gd name="T11" fmla="*/ 34 h 173"/>
                <a:gd name="T12" fmla="*/ 37 w 141"/>
                <a:gd name="T13" fmla="*/ 47 h 173"/>
                <a:gd name="T14" fmla="*/ 23 w 141"/>
                <a:gd name="T15" fmla="*/ 59 h 173"/>
                <a:gd name="T16" fmla="*/ 24 w 141"/>
                <a:gd name="T17" fmla="*/ 68 h 173"/>
                <a:gd name="T18" fmla="*/ 27 w 141"/>
                <a:gd name="T19" fmla="*/ 77 h 173"/>
                <a:gd name="T20" fmla="*/ 18 w 141"/>
                <a:gd name="T21" fmla="*/ 93 h 173"/>
                <a:gd name="T22" fmla="*/ 18 w 141"/>
                <a:gd name="T23" fmla="*/ 94 h 173"/>
                <a:gd name="T24" fmla="*/ 12 w 141"/>
                <a:gd name="T25" fmla="*/ 101 h 173"/>
                <a:gd name="T26" fmla="*/ 7 w 141"/>
                <a:gd name="T27" fmla="*/ 106 h 173"/>
                <a:gd name="T28" fmla="*/ 7 w 141"/>
                <a:gd name="T29" fmla="*/ 122 h 173"/>
                <a:gd name="T30" fmla="*/ 2 w 141"/>
                <a:gd name="T31" fmla="*/ 126 h 173"/>
                <a:gd name="T32" fmla="*/ 0 w 141"/>
                <a:gd name="T33" fmla="*/ 128 h 173"/>
                <a:gd name="T34" fmla="*/ 3 w 141"/>
                <a:gd name="T35" fmla="*/ 137 h 173"/>
                <a:gd name="T36" fmla="*/ 26 w 141"/>
                <a:gd name="T37" fmla="*/ 137 h 173"/>
                <a:gd name="T38" fmla="*/ 35 w 141"/>
                <a:gd name="T39" fmla="*/ 146 h 173"/>
                <a:gd name="T40" fmla="*/ 35 w 141"/>
                <a:gd name="T41" fmla="*/ 147 h 173"/>
                <a:gd name="T42" fmla="*/ 51 w 141"/>
                <a:gd name="T43" fmla="*/ 172 h 173"/>
                <a:gd name="T44" fmla="*/ 56 w 141"/>
                <a:gd name="T45" fmla="*/ 161 h 173"/>
                <a:gd name="T46" fmla="*/ 68 w 141"/>
                <a:gd name="T47" fmla="*/ 169 h 173"/>
                <a:gd name="T48" fmla="*/ 76 w 141"/>
                <a:gd name="T49" fmla="*/ 146 h 173"/>
                <a:gd name="T50" fmla="*/ 78 w 141"/>
                <a:gd name="T51" fmla="*/ 146 h 173"/>
                <a:gd name="T52" fmla="*/ 85 w 141"/>
                <a:gd name="T53" fmla="*/ 141 h 173"/>
                <a:gd name="T54" fmla="*/ 85 w 141"/>
                <a:gd name="T55" fmla="*/ 139 h 173"/>
                <a:gd name="T56" fmla="*/ 97 w 141"/>
                <a:gd name="T57" fmla="*/ 139 h 173"/>
                <a:gd name="T58" fmla="*/ 103 w 141"/>
                <a:gd name="T59" fmla="*/ 112 h 173"/>
                <a:gd name="T60" fmla="*/ 114 w 141"/>
                <a:gd name="T61" fmla="*/ 110 h 173"/>
                <a:gd name="T62" fmla="*/ 109 w 141"/>
                <a:gd name="T63" fmla="*/ 105 h 173"/>
                <a:gd name="T64" fmla="*/ 117 w 141"/>
                <a:gd name="T65" fmla="*/ 98 h 173"/>
                <a:gd name="T66" fmla="*/ 123 w 141"/>
                <a:gd name="T67" fmla="*/ 100 h 173"/>
                <a:gd name="T68" fmla="*/ 119 w 141"/>
                <a:gd name="T69" fmla="*/ 92 h 173"/>
                <a:gd name="T70" fmla="*/ 123 w 141"/>
                <a:gd name="T71" fmla="*/ 90 h 173"/>
                <a:gd name="T72" fmla="*/ 118 w 141"/>
                <a:gd name="T73" fmla="*/ 79 h 173"/>
                <a:gd name="T74" fmla="*/ 119 w 141"/>
                <a:gd name="T75" fmla="*/ 78 h 173"/>
                <a:gd name="T76" fmla="*/ 131 w 141"/>
                <a:gd name="T77" fmla="*/ 68 h 173"/>
                <a:gd name="T78" fmla="*/ 121 w 141"/>
                <a:gd name="T79" fmla="*/ 55 h 173"/>
                <a:gd name="T80" fmla="*/ 133 w 141"/>
                <a:gd name="T81" fmla="*/ 50 h 173"/>
                <a:gd name="T82" fmla="*/ 139 w 141"/>
                <a:gd name="T83" fmla="*/ 43 h 173"/>
                <a:gd name="T84" fmla="*/ 135 w 141"/>
                <a:gd name="T85" fmla="*/ 34 h 173"/>
                <a:gd name="T86" fmla="*/ 135 w 141"/>
                <a:gd name="T87" fmla="*/ 33 h 173"/>
                <a:gd name="T88" fmla="*/ 135 w 141"/>
                <a:gd name="T89" fmla="*/ 30 h 173"/>
                <a:gd name="T90" fmla="*/ 133 w 141"/>
                <a:gd name="T91" fmla="*/ 30 h 173"/>
                <a:gd name="T92" fmla="*/ 117 w 141"/>
                <a:gd name="T93" fmla="*/ 28 h 173"/>
                <a:gd name="T94" fmla="*/ 117 w 141"/>
                <a:gd name="T95" fmla="*/ 28 h 173"/>
                <a:gd name="T96" fmla="*/ 113 w 141"/>
                <a:gd name="T97" fmla="*/ 23 h 173"/>
                <a:gd name="T98" fmla="*/ 93 w 141"/>
                <a:gd name="T99" fmla="*/ 31 h 173"/>
                <a:gd name="T100" fmla="*/ 85 w 141"/>
                <a:gd name="T101" fmla="*/ 16 h 173"/>
                <a:gd name="T102" fmla="*/ 73 w 141"/>
                <a:gd name="T103" fmla="*/ 1 h 173"/>
                <a:gd name="T104" fmla="*/ 73 w 141"/>
                <a:gd name="T105" fmla="*/ 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1" h="173">
                  <a:moveTo>
                    <a:pt x="73" y="8"/>
                  </a:moveTo>
                  <a:cubicBezTo>
                    <a:pt x="73" y="8"/>
                    <a:pt x="73" y="8"/>
                    <a:pt x="73" y="8"/>
                  </a:cubicBezTo>
                  <a:cubicBezTo>
                    <a:pt x="66" y="13"/>
                    <a:pt x="66" y="13"/>
                    <a:pt x="66" y="13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0" y="20"/>
                    <a:pt x="37" y="24"/>
                    <a:pt x="35" y="31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1" y="62"/>
                    <a:pt x="21" y="64"/>
                    <a:pt x="21" y="65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27" y="70"/>
                    <a:pt x="28" y="72"/>
                    <a:pt x="28" y="74"/>
                  </a:cubicBezTo>
                  <a:cubicBezTo>
                    <a:pt x="28" y="75"/>
                    <a:pt x="27" y="76"/>
                    <a:pt x="27" y="77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6"/>
                    <a:pt x="19" y="89"/>
                    <a:pt x="18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6"/>
                    <a:pt x="15" y="96"/>
                    <a:pt x="15" y="96"/>
                  </a:cubicBezTo>
                  <a:cubicBezTo>
                    <a:pt x="15" y="98"/>
                    <a:pt x="14" y="99"/>
                    <a:pt x="12" y="101"/>
                  </a:cubicBezTo>
                  <a:cubicBezTo>
                    <a:pt x="7" y="105"/>
                    <a:pt x="7" y="105"/>
                    <a:pt x="7" y="105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8" y="108"/>
                    <a:pt x="8" y="110"/>
                    <a:pt x="7" y="114"/>
                  </a:cubicBezTo>
                  <a:cubicBezTo>
                    <a:pt x="9" y="118"/>
                    <a:pt x="9" y="120"/>
                    <a:pt x="7" y="122"/>
                  </a:cubicBezTo>
                  <a:cubicBezTo>
                    <a:pt x="3" y="126"/>
                    <a:pt x="3" y="126"/>
                    <a:pt x="3" y="126"/>
                  </a:cubicBezTo>
                  <a:cubicBezTo>
                    <a:pt x="2" y="126"/>
                    <a:pt x="2" y="126"/>
                    <a:pt x="2" y="126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10" y="136"/>
                    <a:pt x="17" y="136"/>
                    <a:pt x="25" y="137"/>
                  </a:cubicBezTo>
                  <a:cubicBezTo>
                    <a:pt x="26" y="137"/>
                    <a:pt x="26" y="137"/>
                    <a:pt x="26" y="137"/>
                  </a:cubicBezTo>
                  <a:cubicBezTo>
                    <a:pt x="26" y="138"/>
                    <a:pt x="26" y="138"/>
                    <a:pt x="26" y="138"/>
                  </a:cubicBezTo>
                  <a:cubicBezTo>
                    <a:pt x="35" y="146"/>
                    <a:pt x="35" y="146"/>
                    <a:pt x="35" y="146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35" y="147"/>
                    <a:pt x="35" y="147"/>
                    <a:pt x="35" y="147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51" y="172"/>
                    <a:pt x="51" y="172"/>
                    <a:pt x="51" y="172"/>
                  </a:cubicBezTo>
                  <a:cubicBezTo>
                    <a:pt x="56" y="173"/>
                    <a:pt x="56" y="173"/>
                    <a:pt x="56" y="173"/>
                  </a:cubicBezTo>
                  <a:cubicBezTo>
                    <a:pt x="56" y="161"/>
                    <a:pt x="56" y="161"/>
                    <a:pt x="56" y="161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8" y="169"/>
                    <a:pt x="68" y="169"/>
                    <a:pt x="68" y="169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6" y="146"/>
                    <a:pt x="76" y="146"/>
                    <a:pt x="76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86" y="147"/>
                    <a:pt x="86" y="147"/>
                    <a:pt x="86" y="147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97" y="139"/>
                    <a:pt x="97" y="139"/>
                    <a:pt x="97" y="139"/>
                  </a:cubicBezTo>
                  <a:cubicBezTo>
                    <a:pt x="102" y="134"/>
                    <a:pt x="104" y="130"/>
                    <a:pt x="104" y="126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9" y="105"/>
                    <a:pt x="109" y="105"/>
                    <a:pt x="109" y="105"/>
                  </a:cubicBezTo>
                  <a:cubicBezTo>
                    <a:pt x="117" y="97"/>
                    <a:pt x="117" y="97"/>
                    <a:pt x="117" y="97"/>
                  </a:cubicBezTo>
                  <a:cubicBezTo>
                    <a:pt x="117" y="98"/>
                    <a:pt x="117" y="98"/>
                    <a:pt x="117" y="98"/>
                  </a:cubicBezTo>
                  <a:cubicBezTo>
                    <a:pt x="118" y="98"/>
                    <a:pt x="118" y="98"/>
                    <a:pt x="118" y="98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99"/>
                    <a:pt x="123" y="99"/>
                    <a:pt x="123" y="99"/>
                  </a:cubicBezTo>
                  <a:cubicBezTo>
                    <a:pt x="119" y="92"/>
                    <a:pt x="119" y="92"/>
                    <a:pt x="119" y="92"/>
                  </a:cubicBezTo>
                  <a:cubicBezTo>
                    <a:pt x="121" y="91"/>
                    <a:pt x="121" y="91"/>
                    <a:pt x="121" y="91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2" y="87"/>
                    <a:pt x="122" y="87"/>
                    <a:pt x="122" y="87"/>
                  </a:cubicBezTo>
                  <a:cubicBezTo>
                    <a:pt x="118" y="79"/>
                    <a:pt x="118" y="79"/>
                    <a:pt x="118" y="79"/>
                  </a:cubicBezTo>
                  <a:cubicBezTo>
                    <a:pt x="119" y="79"/>
                    <a:pt x="119" y="79"/>
                    <a:pt x="119" y="79"/>
                  </a:cubicBezTo>
                  <a:cubicBezTo>
                    <a:pt x="119" y="78"/>
                    <a:pt x="119" y="78"/>
                    <a:pt x="119" y="78"/>
                  </a:cubicBezTo>
                  <a:cubicBezTo>
                    <a:pt x="130" y="72"/>
                    <a:pt x="130" y="72"/>
                    <a:pt x="130" y="72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21" y="63"/>
                    <a:pt x="117" y="59"/>
                    <a:pt x="117" y="57"/>
                  </a:cubicBezTo>
                  <a:cubicBezTo>
                    <a:pt x="118" y="55"/>
                    <a:pt x="119" y="55"/>
                    <a:pt x="121" y="55"/>
                  </a:cubicBezTo>
                  <a:cubicBezTo>
                    <a:pt x="133" y="57"/>
                    <a:pt x="133" y="57"/>
                    <a:pt x="133" y="57"/>
                  </a:cubicBezTo>
                  <a:cubicBezTo>
                    <a:pt x="133" y="50"/>
                    <a:pt x="133" y="50"/>
                    <a:pt x="133" y="50"/>
                  </a:cubicBezTo>
                  <a:cubicBezTo>
                    <a:pt x="133" y="49"/>
                    <a:pt x="133" y="49"/>
                    <a:pt x="133" y="49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38" y="38"/>
                    <a:pt x="137" y="36"/>
                    <a:pt x="135" y="34"/>
                  </a:cubicBezTo>
                  <a:cubicBezTo>
                    <a:pt x="135" y="34"/>
                    <a:pt x="135" y="34"/>
                    <a:pt x="135" y="34"/>
                  </a:cubicBezTo>
                  <a:cubicBezTo>
                    <a:pt x="135" y="33"/>
                    <a:pt x="135" y="33"/>
                    <a:pt x="135" y="33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3" y="30"/>
                    <a:pt x="133" y="30"/>
                    <a:pt x="133" y="30"/>
                  </a:cubicBezTo>
                  <a:cubicBezTo>
                    <a:pt x="133" y="32"/>
                    <a:pt x="131" y="33"/>
                    <a:pt x="128" y="33"/>
                  </a:cubicBezTo>
                  <a:cubicBezTo>
                    <a:pt x="123" y="33"/>
                    <a:pt x="120" y="31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7" y="28"/>
                    <a:pt x="117" y="28"/>
                    <a:pt x="117" y="28"/>
                  </a:cubicBezTo>
                  <a:cubicBezTo>
                    <a:pt x="113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5"/>
                    <a:pt x="111" y="28"/>
                    <a:pt x="108" y="30"/>
                  </a:cubicBezTo>
                  <a:cubicBezTo>
                    <a:pt x="103" y="32"/>
                    <a:pt x="98" y="33"/>
                    <a:pt x="93" y="31"/>
                  </a:cubicBezTo>
                  <a:cubicBezTo>
                    <a:pt x="90" y="30"/>
                    <a:pt x="88" y="27"/>
                    <a:pt x="87" y="24"/>
                  </a:cubicBezTo>
                  <a:cubicBezTo>
                    <a:pt x="85" y="16"/>
                    <a:pt x="85" y="16"/>
                    <a:pt x="85" y="16"/>
                  </a:cubicBezTo>
                  <a:cubicBezTo>
                    <a:pt x="84" y="8"/>
                    <a:pt x="83" y="4"/>
                    <a:pt x="80" y="2"/>
                  </a:cubicBezTo>
                  <a:cubicBezTo>
                    <a:pt x="78" y="1"/>
                    <a:pt x="75" y="0"/>
                    <a:pt x="73" y="1"/>
                  </a:cubicBezTo>
                  <a:cubicBezTo>
                    <a:pt x="74" y="8"/>
                    <a:pt x="74" y="8"/>
                    <a:pt x="74" y="8"/>
                  </a:cubicBezTo>
                  <a:lnTo>
                    <a:pt x="73" y="8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23"/>
            <p:cNvSpPr>
              <a:spLocks/>
            </p:cNvSpPr>
            <p:nvPr/>
          </p:nvSpPr>
          <p:spPr bwMode="auto">
            <a:xfrm>
              <a:off x="6933444" y="4258421"/>
              <a:ext cx="458788" cy="525463"/>
            </a:xfrm>
            <a:custGeom>
              <a:avLst/>
              <a:gdLst>
                <a:gd name="T0" fmla="*/ 64 w 122"/>
                <a:gd name="T1" fmla="*/ 6 h 140"/>
                <a:gd name="T2" fmla="*/ 43 w 122"/>
                <a:gd name="T3" fmla="*/ 2 h 140"/>
                <a:gd name="T4" fmla="*/ 38 w 122"/>
                <a:gd name="T5" fmla="*/ 26 h 140"/>
                <a:gd name="T6" fmla="*/ 28 w 122"/>
                <a:gd name="T7" fmla="*/ 32 h 140"/>
                <a:gd name="T8" fmla="*/ 23 w 122"/>
                <a:gd name="T9" fmla="*/ 41 h 140"/>
                <a:gd name="T10" fmla="*/ 17 w 122"/>
                <a:gd name="T11" fmla="*/ 53 h 140"/>
                <a:gd name="T12" fmla="*/ 6 w 122"/>
                <a:gd name="T13" fmla="*/ 68 h 140"/>
                <a:gd name="T14" fmla="*/ 1 w 122"/>
                <a:gd name="T15" fmla="*/ 78 h 140"/>
                <a:gd name="T16" fmla="*/ 11 w 122"/>
                <a:gd name="T17" fmla="*/ 93 h 140"/>
                <a:gd name="T18" fmla="*/ 16 w 122"/>
                <a:gd name="T19" fmla="*/ 101 h 140"/>
                <a:gd name="T20" fmla="*/ 16 w 122"/>
                <a:gd name="T21" fmla="*/ 102 h 140"/>
                <a:gd name="T22" fmla="*/ 16 w 122"/>
                <a:gd name="T23" fmla="*/ 104 h 140"/>
                <a:gd name="T24" fmla="*/ 15 w 122"/>
                <a:gd name="T25" fmla="*/ 105 h 140"/>
                <a:gd name="T26" fmla="*/ 27 w 122"/>
                <a:gd name="T27" fmla="*/ 123 h 140"/>
                <a:gd name="T28" fmla="*/ 33 w 122"/>
                <a:gd name="T29" fmla="*/ 135 h 140"/>
                <a:gd name="T30" fmla="*/ 46 w 122"/>
                <a:gd name="T31" fmla="*/ 130 h 140"/>
                <a:gd name="T32" fmla="*/ 46 w 122"/>
                <a:gd name="T33" fmla="*/ 129 h 140"/>
                <a:gd name="T34" fmla="*/ 53 w 122"/>
                <a:gd name="T35" fmla="*/ 125 h 140"/>
                <a:gd name="T36" fmla="*/ 66 w 122"/>
                <a:gd name="T37" fmla="*/ 136 h 140"/>
                <a:gd name="T38" fmla="*/ 68 w 122"/>
                <a:gd name="T39" fmla="*/ 136 h 140"/>
                <a:gd name="T40" fmla="*/ 74 w 122"/>
                <a:gd name="T41" fmla="*/ 134 h 140"/>
                <a:gd name="T42" fmla="*/ 76 w 122"/>
                <a:gd name="T43" fmla="*/ 134 h 140"/>
                <a:gd name="T44" fmla="*/ 84 w 122"/>
                <a:gd name="T45" fmla="*/ 140 h 140"/>
                <a:gd name="T46" fmla="*/ 85 w 122"/>
                <a:gd name="T47" fmla="*/ 124 h 140"/>
                <a:gd name="T48" fmla="*/ 86 w 122"/>
                <a:gd name="T49" fmla="*/ 123 h 140"/>
                <a:gd name="T50" fmla="*/ 89 w 122"/>
                <a:gd name="T51" fmla="*/ 113 h 140"/>
                <a:gd name="T52" fmla="*/ 88 w 122"/>
                <a:gd name="T53" fmla="*/ 111 h 140"/>
                <a:gd name="T54" fmla="*/ 90 w 122"/>
                <a:gd name="T55" fmla="*/ 110 h 140"/>
                <a:gd name="T56" fmla="*/ 101 w 122"/>
                <a:gd name="T57" fmla="*/ 94 h 140"/>
                <a:gd name="T58" fmla="*/ 103 w 122"/>
                <a:gd name="T59" fmla="*/ 94 h 140"/>
                <a:gd name="T60" fmla="*/ 103 w 122"/>
                <a:gd name="T61" fmla="*/ 102 h 140"/>
                <a:gd name="T62" fmla="*/ 115 w 122"/>
                <a:gd name="T63" fmla="*/ 92 h 140"/>
                <a:gd name="T64" fmla="*/ 112 w 122"/>
                <a:gd name="T65" fmla="*/ 86 h 140"/>
                <a:gd name="T66" fmla="*/ 115 w 122"/>
                <a:gd name="T67" fmla="*/ 68 h 140"/>
                <a:gd name="T68" fmla="*/ 109 w 122"/>
                <a:gd name="T69" fmla="*/ 68 h 140"/>
                <a:gd name="T70" fmla="*/ 108 w 122"/>
                <a:gd name="T71" fmla="*/ 67 h 140"/>
                <a:gd name="T72" fmla="*/ 106 w 122"/>
                <a:gd name="T73" fmla="*/ 58 h 140"/>
                <a:gd name="T74" fmla="*/ 122 w 122"/>
                <a:gd name="T75" fmla="*/ 58 h 140"/>
                <a:gd name="T76" fmla="*/ 109 w 122"/>
                <a:gd name="T77" fmla="*/ 43 h 140"/>
                <a:gd name="T78" fmla="*/ 117 w 122"/>
                <a:gd name="T79" fmla="*/ 33 h 140"/>
                <a:gd name="T80" fmla="*/ 111 w 122"/>
                <a:gd name="T81" fmla="*/ 34 h 140"/>
                <a:gd name="T82" fmla="*/ 111 w 122"/>
                <a:gd name="T83" fmla="*/ 33 h 140"/>
                <a:gd name="T84" fmla="*/ 103 w 122"/>
                <a:gd name="T85" fmla="*/ 24 h 140"/>
                <a:gd name="T86" fmla="*/ 81 w 122"/>
                <a:gd name="T87" fmla="*/ 32 h 140"/>
                <a:gd name="T88" fmla="*/ 79 w 122"/>
                <a:gd name="T89" fmla="*/ 32 h 140"/>
                <a:gd name="T90" fmla="*/ 78 w 122"/>
                <a:gd name="T91" fmla="*/ 18 h 140"/>
                <a:gd name="T92" fmla="*/ 82 w 122"/>
                <a:gd name="T9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" h="140">
                  <a:moveTo>
                    <a:pt x="75" y="2"/>
                  </a:moveTo>
                  <a:cubicBezTo>
                    <a:pt x="70" y="4"/>
                    <a:pt x="67" y="5"/>
                    <a:pt x="64" y="6"/>
                  </a:cubicBezTo>
                  <a:cubicBezTo>
                    <a:pt x="61" y="6"/>
                    <a:pt x="57" y="5"/>
                    <a:pt x="52" y="3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0" y="3"/>
                    <a:pt x="37" y="7"/>
                    <a:pt x="32" y="14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3" y="36"/>
                    <a:pt x="24" y="39"/>
                    <a:pt x="23" y="41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0" y="49"/>
                    <a:pt x="18" y="52"/>
                    <a:pt x="17" y="53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1" y="72"/>
                    <a:pt x="0" y="76"/>
                    <a:pt x="1" y="78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16" y="101"/>
                    <a:pt x="16" y="101"/>
                    <a:pt x="16" y="101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6" y="103"/>
                    <a:pt x="16" y="103"/>
                    <a:pt x="16" y="103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5" y="105"/>
                    <a:pt x="15" y="105"/>
                    <a:pt x="15" y="105"/>
                  </a:cubicBezTo>
                  <a:cubicBezTo>
                    <a:pt x="17" y="105"/>
                    <a:pt x="19" y="106"/>
                    <a:pt x="21" y="107"/>
                  </a:cubicBezTo>
                  <a:cubicBezTo>
                    <a:pt x="24" y="109"/>
                    <a:pt x="26" y="114"/>
                    <a:pt x="27" y="123"/>
                  </a:cubicBezTo>
                  <a:cubicBezTo>
                    <a:pt x="29" y="131"/>
                    <a:pt x="29" y="131"/>
                    <a:pt x="29" y="131"/>
                  </a:cubicBezTo>
                  <a:cubicBezTo>
                    <a:pt x="30" y="133"/>
                    <a:pt x="31" y="134"/>
                    <a:pt x="33" y="135"/>
                  </a:cubicBezTo>
                  <a:cubicBezTo>
                    <a:pt x="36" y="136"/>
                    <a:pt x="40" y="136"/>
                    <a:pt x="43" y="134"/>
                  </a:cubicBezTo>
                  <a:cubicBezTo>
                    <a:pt x="45" y="132"/>
                    <a:pt x="47" y="131"/>
                    <a:pt x="46" y="130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53" y="125"/>
                    <a:pt x="53" y="125"/>
                    <a:pt x="53" y="125"/>
                  </a:cubicBezTo>
                  <a:cubicBezTo>
                    <a:pt x="59" y="134"/>
                    <a:pt x="59" y="134"/>
                    <a:pt x="59" y="134"/>
                  </a:cubicBezTo>
                  <a:cubicBezTo>
                    <a:pt x="61" y="135"/>
                    <a:pt x="63" y="136"/>
                    <a:pt x="66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8" y="136"/>
                    <a:pt x="68" y="136"/>
                    <a:pt x="68" y="136"/>
                  </a:cubicBezTo>
                  <a:cubicBezTo>
                    <a:pt x="66" y="131"/>
                    <a:pt x="66" y="131"/>
                    <a:pt x="66" y="131"/>
                  </a:cubicBezTo>
                  <a:cubicBezTo>
                    <a:pt x="74" y="134"/>
                    <a:pt x="74" y="134"/>
                    <a:pt x="74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6" y="134"/>
                    <a:pt x="76" y="134"/>
                    <a:pt x="76" y="134"/>
                  </a:cubicBezTo>
                  <a:cubicBezTo>
                    <a:pt x="77" y="135"/>
                    <a:pt x="77" y="135"/>
                    <a:pt x="77" y="135"/>
                  </a:cubicBezTo>
                  <a:cubicBezTo>
                    <a:pt x="84" y="140"/>
                    <a:pt x="84" y="140"/>
                    <a:pt x="84" y="140"/>
                  </a:cubicBezTo>
                  <a:cubicBezTo>
                    <a:pt x="86" y="137"/>
                    <a:pt x="86" y="137"/>
                    <a:pt x="86" y="137"/>
                  </a:cubicBezTo>
                  <a:cubicBezTo>
                    <a:pt x="85" y="124"/>
                    <a:pt x="85" y="124"/>
                    <a:pt x="85" y="124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86" y="123"/>
                    <a:pt x="86" y="123"/>
                    <a:pt x="86" y="123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6"/>
                    <a:pt x="91" y="115"/>
                    <a:pt x="89" y="113"/>
                  </a:cubicBezTo>
                  <a:cubicBezTo>
                    <a:pt x="87" y="112"/>
                    <a:pt x="87" y="112"/>
                    <a:pt x="87" y="112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9" y="110"/>
                    <a:pt x="89" y="110"/>
                    <a:pt x="89" y="110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1" y="94"/>
                    <a:pt x="101" y="94"/>
                    <a:pt x="101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15" y="92"/>
                    <a:pt x="115" y="92"/>
                    <a:pt x="115" y="92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2" y="86"/>
                    <a:pt x="112" y="86"/>
                    <a:pt x="112" y="86"/>
                  </a:cubicBezTo>
                  <a:cubicBezTo>
                    <a:pt x="108" y="87"/>
                    <a:pt x="108" y="87"/>
                    <a:pt x="108" y="87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5" y="62"/>
                    <a:pt x="105" y="60"/>
                    <a:pt x="106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22" y="56"/>
                    <a:pt x="121" y="52"/>
                    <a:pt x="117" y="46"/>
                  </a:cubicBezTo>
                  <a:cubicBezTo>
                    <a:pt x="109" y="43"/>
                    <a:pt x="109" y="43"/>
                    <a:pt x="109" y="43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3" y="34"/>
                    <a:pt x="113" y="34"/>
                    <a:pt x="113" y="34"/>
                  </a:cubicBezTo>
                  <a:cubicBezTo>
                    <a:pt x="111" y="34"/>
                    <a:pt x="111" y="34"/>
                    <a:pt x="111" y="34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3"/>
                    <a:pt x="111" y="33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09" y="28"/>
                    <a:pt x="107" y="25"/>
                    <a:pt x="103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81" y="32"/>
                    <a:pt x="81" y="32"/>
                    <a:pt x="81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9" y="18"/>
                    <a:pt x="83" y="14"/>
                    <a:pt x="90" y="6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75" y="2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24"/>
            <p:cNvSpPr>
              <a:spLocks/>
            </p:cNvSpPr>
            <p:nvPr/>
          </p:nvSpPr>
          <p:spPr bwMode="auto">
            <a:xfrm>
              <a:off x="6493707" y="3802809"/>
              <a:ext cx="574675" cy="703263"/>
            </a:xfrm>
            <a:custGeom>
              <a:avLst/>
              <a:gdLst>
                <a:gd name="T0" fmla="*/ 96 w 153"/>
                <a:gd name="T1" fmla="*/ 53 h 187"/>
                <a:gd name="T2" fmla="*/ 85 w 153"/>
                <a:gd name="T3" fmla="*/ 28 h 187"/>
                <a:gd name="T4" fmla="*/ 55 w 153"/>
                <a:gd name="T5" fmla="*/ 17 h 187"/>
                <a:gd name="T6" fmla="*/ 37 w 153"/>
                <a:gd name="T7" fmla="*/ 0 h 187"/>
                <a:gd name="T8" fmla="*/ 48 w 153"/>
                <a:gd name="T9" fmla="*/ 17 h 187"/>
                <a:gd name="T10" fmla="*/ 49 w 153"/>
                <a:gd name="T11" fmla="*/ 19 h 187"/>
                <a:gd name="T12" fmla="*/ 36 w 153"/>
                <a:gd name="T13" fmla="*/ 36 h 187"/>
                <a:gd name="T14" fmla="*/ 19 w 153"/>
                <a:gd name="T15" fmla="*/ 23 h 187"/>
                <a:gd name="T16" fmla="*/ 23 w 153"/>
                <a:gd name="T17" fmla="*/ 35 h 187"/>
                <a:gd name="T18" fmla="*/ 23 w 153"/>
                <a:gd name="T19" fmla="*/ 36 h 187"/>
                <a:gd name="T20" fmla="*/ 22 w 153"/>
                <a:gd name="T21" fmla="*/ 41 h 187"/>
                <a:gd name="T22" fmla="*/ 14 w 153"/>
                <a:gd name="T23" fmla="*/ 44 h 187"/>
                <a:gd name="T24" fmla="*/ 11 w 153"/>
                <a:gd name="T25" fmla="*/ 51 h 187"/>
                <a:gd name="T26" fmla="*/ 8 w 153"/>
                <a:gd name="T27" fmla="*/ 63 h 187"/>
                <a:gd name="T28" fmla="*/ 8 w 153"/>
                <a:gd name="T29" fmla="*/ 63 h 187"/>
                <a:gd name="T30" fmla="*/ 4 w 153"/>
                <a:gd name="T31" fmla="*/ 65 h 187"/>
                <a:gd name="T32" fmla="*/ 14 w 153"/>
                <a:gd name="T33" fmla="*/ 81 h 187"/>
                <a:gd name="T34" fmla="*/ 18 w 153"/>
                <a:gd name="T35" fmla="*/ 81 h 187"/>
                <a:gd name="T36" fmla="*/ 35 w 153"/>
                <a:gd name="T37" fmla="*/ 89 h 187"/>
                <a:gd name="T38" fmla="*/ 35 w 153"/>
                <a:gd name="T39" fmla="*/ 89 h 187"/>
                <a:gd name="T40" fmla="*/ 34 w 153"/>
                <a:gd name="T41" fmla="*/ 100 h 187"/>
                <a:gd name="T42" fmla="*/ 30 w 153"/>
                <a:gd name="T43" fmla="*/ 109 h 187"/>
                <a:gd name="T44" fmla="*/ 25 w 153"/>
                <a:gd name="T45" fmla="*/ 115 h 187"/>
                <a:gd name="T46" fmla="*/ 25 w 153"/>
                <a:gd name="T47" fmla="*/ 115 h 187"/>
                <a:gd name="T48" fmla="*/ 26 w 153"/>
                <a:gd name="T49" fmla="*/ 127 h 187"/>
                <a:gd name="T50" fmla="*/ 38 w 153"/>
                <a:gd name="T51" fmla="*/ 129 h 187"/>
                <a:gd name="T52" fmla="*/ 43 w 153"/>
                <a:gd name="T53" fmla="*/ 134 h 187"/>
                <a:gd name="T54" fmla="*/ 51 w 153"/>
                <a:gd name="T55" fmla="*/ 176 h 187"/>
                <a:gd name="T56" fmla="*/ 49 w 153"/>
                <a:gd name="T57" fmla="*/ 179 h 187"/>
                <a:gd name="T58" fmla="*/ 50 w 153"/>
                <a:gd name="T59" fmla="*/ 182 h 187"/>
                <a:gd name="T60" fmla="*/ 73 w 153"/>
                <a:gd name="T61" fmla="*/ 173 h 187"/>
                <a:gd name="T62" fmla="*/ 78 w 153"/>
                <a:gd name="T63" fmla="*/ 175 h 187"/>
                <a:gd name="T64" fmla="*/ 79 w 153"/>
                <a:gd name="T65" fmla="*/ 175 h 187"/>
                <a:gd name="T66" fmla="*/ 87 w 153"/>
                <a:gd name="T67" fmla="*/ 170 h 187"/>
                <a:gd name="T68" fmla="*/ 110 w 153"/>
                <a:gd name="T69" fmla="*/ 180 h 187"/>
                <a:gd name="T70" fmla="*/ 116 w 153"/>
                <a:gd name="T71" fmla="*/ 184 h 187"/>
                <a:gd name="T72" fmla="*/ 134 w 153"/>
                <a:gd name="T73" fmla="*/ 163 h 187"/>
                <a:gd name="T74" fmla="*/ 130 w 153"/>
                <a:gd name="T75" fmla="*/ 148 h 187"/>
                <a:gd name="T76" fmla="*/ 144 w 153"/>
                <a:gd name="T77" fmla="*/ 149 h 187"/>
                <a:gd name="T78" fmla="*/ 144 w 153"/>
                <a:gd name="T79" fmla="*/ 135 h 187"/>
                <a:gd name="T80" fmla="*/ 153 w 153"/>
                <a:gd name="T81" fmla="*/ 123 h 187"/>
                <a:gd name="T82" fmla="*/ 142 w 153"/>
                <a:gd name="T83" fmla="*/ 111 h 187"/>
                <a:gd name="T84" fmla="*/ 136 w 153"/>
                <a:gd name="T85" fmla="*/ 116 h 187"/>
                <a:gd name="T86" fmla="*/ 135 w 153"/>
                <a:gd name="T87" fmla="*/ 115 h 187"/>
                <a:gd name="T88" fmla="*/ 126 w 153"/>
                <a:gd name="T89" fmla="*/ 107 h 187"/>
                <a:gd name="T90" fmla="*/ 113 w 153"/>
                <a:gd name="T91" fmla="*/ 99 h 187"/>
                <a:gd name="T92" fmla="*/ 110 w 153"/>
                <a:gd name="T93" fmla="*/ 85 h 187"/>
                <a:gd name="T94" fmla="*/ 117 w 153"/>
                <a:gd name="T95" fmla="*/ 64 h 187"/>
                <a:gd name="T96" fmla="*/ 129 w 153"/>
                <a:gd name="T97" fmla="*/ 65 h 187"/>
                <a:gd name="T98" fmla="*/ 130 w 153"/>
                <a:gd name="T99" fmla="*/ 52 h 187"/>
                <a:gd name="T100" fmla="*/ 97 w 153"/>
                <a:gd name="T101" fmla="*/ 54 h 187"/>
                <a:gd name="T102" fmla="*/ 96 w 153"/>
                <a:gd name="T103" fmla="*/ 53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3" h="187">
                  <a:moveTo>
                    <a:pt x="96" y="53"/>
                  </a:moveTo>
                  <a:cubicBezTo>
                    <a:pt x="96" y="53"/>
                    <a:pt x="96" y="53"/>
                    <a:pt x="96" y="53"/>
                  </a:cubicBezTo>
                  <a:cubicBezTo>
                    <a:pt x="96" y="53"/>
                    <a:pt x="96" y="53"/>
                    <a:pt x="96" y="53"/>
                  </a:cubicBezTo>
                  <a:cubicBezTo>
                    <a:pt x="92" y="37"/>
                    <a:pt x="88" y="29"/>
                    <a:pt x="85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3" y="21"/>
                    <a:pt x="57" y="19"/>
                    <a:pt x="55" y="17"/>
                  </a:cubicBezTo>
                  <a:cubicBezTo>
                    <a:pt x="51" y="15"/>
                    <a:pt x="46" y="9"/>
                    <a:pt x="4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38" y="4"/>
                    <a:pt x="42" y="9"/>
                    <a:pt x="48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0" y="35"/>
                    <a:pt x="38" y="37"/>
                    <a:pt x="36" y="36"/>
                  </a:cubicBezTo>
                  <a:cubicBezTo>
                    <a:pt x="34" y="35"/>
                    <a:pt x="31" y="31"/>
                    <a:pt x="26" y="2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5"/>
                    <a:pt x="20" y="29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1" y="46"/>
                    <a:pt x="11" y="48"/>
                    <a:pt x="11" y="51"/>
                  </a:cubicBezTo>
                  <a:cubicBezTo>
                    <a:pt x="12" y="57"/>
                    <a:pt x="12" y="60"/>
                    <a:pt x="10" y="62"/>
                  </a:cubicBezTo>
                  <a:cubicBezTo>
                    <a:pt x="10" y="63"/>
                    <a:pt x="9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2" y="64"/>
                    <a:pt x="4" y="65"/>
                  </a:cubicBezTo>
                  <a:cubicBezTo>
                    <a:pt x="8" y="69"/>
                    <a:pt x="11" y="74"/>
                    <a:pt x="14" y="80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22" y="80"/>
                    <a:pt x="26" y="81"/>
                    <a:pt x="30" y="83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5" y="89"/>
                    <a:pt x="35" y="89"/>
                    <a:pt x="35" y="8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6" y="101"/>
                    <a:pt x="36" y="103"/>
                    <a:pt x="36" y="105"/>
                  </a:cubicBezTo>
                  <a:cubicBezTo>
                    <a:pt x="35" y="107"/>
                    <a:pt x="33" y="108"/>
                    <a:pt x="30" y="109"/>
                  </a:cubicBezTo>
                  <a:cubicBezTo>
                    <a:pt x="27" y="109"/>
                    <a:pt x="26" y="111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2" y="122"/>
                    <a:pt x="22" y="122"/>
                    <a:pt x="22" y="122"/>
                  </a:cubicBezTo>
                  <a:cubicBezTo>
                    <a:pt x="26" y="127"/>
                    <a:pt x="26" y="127"/>
                    <a:pt x="26" y="127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51" y="176"/>
                    <a:pt x="51" y="176"/>
                    <a:pt x="51" y="176"/>
                  </a:cubicBezTo>
                  <a:cubicBezTo>
                    <a:pt x="52" y="177"/>
                    <a:pt x="52" y="177"/>
                    <a:pt x="52" y="177"/>
                  </a:cubicBezTo>
                  <a:cubicBezTo>
                    <a:pt x="49" y="179"/>
                    <a:pt x="49" y="179"/>
                    <a:pt x="49" y="179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50" y="182"/>
                    <a:pt x="50" y="182"/>
                    <a:pt x="50" y="182"/>
                  </a:cubicBezTo>
                  <a:cubicBezTo>
                    <a:pt x="78" y="165"/>
                    <a:pt x="78" y="165"/>
                    <a:pt x="78" y="165"/>
                  </a:cubicBezTo>
                  <a:cubicBezTo>
                    <a:pt x="73" y="173"/>
                    <a:pt x="73" y="173"/>
                    <a:pt x="73" y="173"/>
                  </a:cubicBezTo>
                  <a:cubicBezTo>
                    <a:pt x="70" y="179"/>
                    <a:pt x="68" y="184"/>
                    <a:pt x="67" y="187"/>
                  </a:cubicBezTo>
                  <a:cubicBezTo>
                    <a:pt x="72" y="185"/>
                    <a:pt x="76" y="182"/>
                    <a:pt x="78" y="175"/>
                  </a:cubicBezTo>
                  <a:cubicBezTo>
                    <a:pt x="78" y="175"/>
                    <a:pt x="78" y="175"/>
                    <a:pt x="78" y="175"/>
                  </a:cubicBezTo>
                  <a:cubicBezTo>
                    <a:pt x="79" y="175"/>
                    <a:pt x="79" y="175"/>
                    <a:pt x="79" y="175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7" y="170"/>
                    <a:pt x="87" y="170"/>
                    <a:pt x="87" y="170"/>
                  </a:cubicBezTo>
                  <a:cubicBezTo>
                    <a:pt x="98" y="179"/>
                    <a:pt x="98" y="179"/>
                    <a:pt x="98" y="179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16" y="184"/>
                    <a:pt x="116" y="184"/>
                    <a:pt x="116" y="184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2" y="170"/>
                    <a:pt x="133" y="167"/>
                    <a:pt x="134" y="163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6" y="159"/>
                    <a:pt x="134" y="155"/>
                    <a:pt x="130" y="148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44" y="149"/>
                    <a:pt x="144" y="149"/>
                    <a:pt x="144" y="149"/>
                  </a:cubicBezTo>
                  <a:cubicBezTo>
                    <a:pt x="150" y="146"/>
                    <a:pt x="150" y="146"/>
                    <a:pt x="150" y="14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53" y="123"/>
                    <a:pt x="153" y="123"/>
                    <a:pt x="153" y="123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6" y="113"/>
                    <a:pt x="143" y="111"/>
                    <a:pt x="142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3" y="106"/>
                    <a:pt x="120" y="105"/>
                    <a:pt x="118" y="102"/>
                  </a:cubicBezTo>
                  <a:cubicBezTo>
                    <a:pt x="113" y="99"/>
                    <a:pt x="113" y="99"/>
                    <a:pt x="113" y="99"/>
                  </a:cubicBezTo>
                  <a:cubicBezTo>
                    <a:pt x="110" y="97"/>
                    <a:pt x="108" y="95"/>
                    <a:pt x="108" y="93"/>
                  </a:cubicBezTo>
                  <a:cubicBezTo>
                    <a:pt x="107" y="91"/>
                    <a:pt x="108" y="88"/>
                    <a:pt x="110" y="85"/>
                  </a:cubicBezTo>
                  <a:cubicBezTo>
                    <a:pt x="114" y="78"/>
                    <a:pt x="117" y="73"/>
                    <a:pt x="117" y="69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30" y="64"/>
                    <a:pt x="131" y="60"/>
                    <a:pt x="132" y="53"/>
                  </a:cubicBezTo>
                  <a:cubicBezTo>
                    <a:pt x="130" y="52"/>
                    <a:pt x="130" y="52"/>
                    <a:pt x="130" y="52"/>
                  </a:cubicBezTo>
                  <a:cubicBezTo>
                    <a:pt x="123" y="57"/>
                    <a:pt x="118" y="59"/>
                    <a:pt x="115" y="61"/>
                  </a:cubicBezTo>
                  <a:cubicBezTo>
                    <a:pt x="110" y="62"/>
                    <a:pt x="105" y="59"/>
                    <a:pt x="97" y="54"/>
                  </a:cubicBezTo>
                  <a:cubicBezTo>
                    <a:pt x="97" y="53"/>
                    <a:pt x="97" y="53"/>
                    <a:pt x="97" y="53"/>
                  </a:cubicBezTo>
                  <a:lnTo>
                    <a:pt x="96" y="5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6603244" y="2991596"/>
              <a:ext cx="153988" cy="217488"/>
            </a:xfrm>
            <a:custGeom>
              <a:avLst/>
              <a:gdLst>
                <a:gd name="T0" fmla="*/ 24 w 41"/>
                <a:gd name="T1" fmla="*/ 1 h 58"/>
                <a:gd name="T2" fmla="*/ 23 w 41"/>
                <a:gd name="T3" fmla="*/ 0 h 58"/>
                <a:gd name="T4" fmla="*/ 17 w 41"/>
                <a:gd name="T5" fmla="*/ 7 h 58"/>
                <a:gd name="T6" fmla="*/ 15 w 41"/>
                <a:gd name="T7" fmla="*/ 6 h 58"/>
                <a:gd name="T8" fmla="*/ 15 w 41"/>
                <a:gd name="T9" fmla="*/ 6 h 58"/>
                <a:gd name="T10" fmla="*/ 15 w 41"/>
                <a:gd name="T11" fmla="*/ 7 h 58"/>
                <a:gd name="T12" fmla="*/ 12 w 41"/>
                <a:gd name="T13" fmla="*/ 10 h 58"/>
                <a:gd name="T14" fmla="*/ 10 w 41"/>
                <a:gd name="T15" fmla="*/ 11 h 58"/>
                <a:gd name="T16" fmla="*/ 6 w 41"/>
                <a:gd name="T17" fmla="*/ 13 h 58"/>
                <a:gd name="T18" fmla="*/ 5 w 41"/>
                <a:gd name="T19" fmla="*/ 16 h 58"/>
                <a:gd name="T20" fmla="*/ 3 w 41"/>
                <a:gd name="T21" fmla="*/ 25 h 58"/>
                <a:gd name="T22" fmla="*/ 1 w 41"/>
                <a:gd name="T23" fmla="*/ 30 h 58"/>
                <a:gd name="T24" fmla="*/ 1 w 41"/>
                <a:gd name="T25" fmla="*/ 39 h 58"/>
                <a:gd name="T26" fmla="*/ 3 w 41"/>
                <a:gd name="T27" fmla="*/ 51 h 58"/>
                <a:gd name="T28" fmla="*/ 10 w 41"/>
                <a:gd name="T29" fmla="*/ 56 h 58"/>
                <a:gd name="T30" fmla="*/ 19 w 41"/>
                <a:gd name="T31" fmla="*/ 58 h 58"/>
                <a:gd name="T32" fmla="*/ 28 w 41"/>
                <a:gd name="T33" fmla="*/ 55 h 58"/>
                <a:gd name="T34" fmla="*/ 26 w 41"/>
                <a:gd name="T35" fmla="*/ 50 h 58"/>
                <a:gd name="T36" fmla="*/ 26 w 41"/>
                <a:gd name="T37" fmla="*/ 49 h 58"/>
                <a:gd name="T38" fmla="*/ 26 w 41"/>
                <a:gd name="T39" fmla="*/ 49 h 58"/>
                <a:gd name="T40" fmla="*/ 27 w 41"/>
                <a:gd name="T41" fmla="*/ 45 h 58"/>
                <a:gd name="T42" fmla="*/ 27 w 41"/>
                <a:gd name="T43" fmla="*/ 45 h 58"/>
                <a:gd name="T44" fmla="*/ 31 w 41"/>
                <a:gd name="T45" fmla="*/ 37 h 58"/>
                <a:gd name="T46" fmla="*/ 39 w 41"/>
                <a:gd name="T47" fmla="*/ 37 h 58"/>
                <a:gd name="T48" fmla="*/ 41 w 41"/>
                <a:gd name="T49" fmla="*/ 37 h 58"/>
                <a:gd name="T50" fmla="*/ 33 w 41"/>
                <a:gd name="T51" fmla="*/ 24 h 58"/>
                <a:gd name="T52" fmla="*/ 30 w 41"/>
                <a:gd name="T53" fmla="*/ 20 h 58"/>
                <a:gd name="T54" fmla="*/ 27 w 41"/>
                <a:gd name="T55" fmla="*/ 9 h 58"/>
                <a:gd name="T56" fmla="*/ 24 w 41"/>
                <a:gd name="T57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" h="58">
                  <a:moveTo>
                    <a:pt x="24" y="1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19" y="2"/>
                    <a:pt x="17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6" y="21"/>
                    <a:pt x="5" y="24"/>
                    <a:pt x="3" y="25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1"/>
                    <a:pt x="0" y="34"/>
                    <a:pt x="1" y="3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4" y="52"/>
                    <a:pt x="6" y="54"/>
                    <a:pt x="10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1" y="58"/>
                    <a:pt x="25" y="57"/>
                    <a:pt x="28" y="55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0" y="34"/>
                    <a:pt x="37" y="30"/>
                    <a:pt x="33" y="24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7"/>
                    <a:pt x="27" y="13"/>
                    <a:pt x="27" y="9"/>
                  </a:cubicBezTo>
                  <a:cubicBezTo>
                    <a:pt x="26" y="5"/>
                    <a:pt x="25" y="3"/>
                    <a:pt x="24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26"/>
            <p:cNvSpPr>
              <a:spLocks/>
            </p:cNvSpPr>
            <p:nvPr/>
          </p:nvSpPr>
          <p:spPr bwMode="auto">
            <a:xfrm>
              <a:off x="6455607" y="2893171"/>
              <a:ext cx="200025" cy="214313"/>
            </a:xfrm>
            <a:custGeom>
              <a:avLst/>
              <a:gdLst>
                <a:gd name="T0" fmla="*/ 26 w 53"/>
                <a:gd name="T1" fmla="*/ 12 h 57"/>
                <a:gd name="T2" fmla="*/ 26 w 53"/>
                <a:gd name="T3" fmla="*/ 13 h 57"/>
                <a:gd name="T4" fmla="*/ 24 w 53"/>
                <a:gd name="T5" fmla="*/ 13 h 57"/>
                <a:gd name="T6" fmla="*/ 19 w 53"/>
                <a:gd name="T7" fmla="*/ 12 h 57"/>
                <a:gd name="T8" fmla="*/ 19 w 53"/>
                <a:gd name="T9" fmla="*/ 14 h 57"/>
                <a:gd name="T10" fmla="*/ 19 w 53"/>
                <a:gd name="T11" fmla="*/ 15 h 57"/>
                <a:gd name="T12" fmla="*/ 18 w 53"/>
                <a:gd name="T13" fmla="*/ 15 h 57"/>
                <a:gd name="T14" fmla="*/ 9 w 53"/>
                <a:gd name="T15" fmla="*/ 19 h 57"/>
                <a:gd name="T16" fmla="*/ 9 w 53"/>
                <a:gd name="T17" fmla="*/ 20 h 57"/>
                <a:gd name="T18" fmla="*/ 12 w 53"/>
                <a:gd name="T19" fmla="*/ 28 h 57"/>
                <a:gd name="T20" fmla="*/ 12 w 53"/>
                <a:gd name="T21" fmla="*/ 29 h 57"/>
                <a:gd name="T22" fmla="*/ 12 w 53"/>
                <a:gd name="T23" fmla="*/ 30 h 57"/>
                <a:gd name="T24" fmla="*/ 2 w 53"/>
                <a:gd name="T25" fmla="*/ 41 h 57"/>
                <a:gd name="T26" fmla="*/ 0 w 53"/>
                <a:gd name="T27" fmla="*/ 45 h 57"/>
                <a:gd name="T28" fmla="*/ 2 w 53"/>
                <a:gd name="T29" fmla="*/ 48 h 57"/>
                <a:gd name="T30" fmla="*/ 7 w 53"/>
                <a:gd name="T31" fmla="*/ 50 h 57"/>
                <a:gd name="T32" fmla="*/ 10 w 53"/>
                <a:gd name="T33" fmla="*/ 50 h 57"/>
                <a:gd name="T34" fmla="*/ 20 w 53"/>
                <a:gd name="T35" fmla="*/ 53 h 57"/>
                <a:gd name="T36" fmla="*/ 24 w 53"/>
                <a:gd name="T37" fmla="*/ 55 h 57"/>
                <a:gd name="T38" fmla="*/ 31 w 53"/>
                <a:gd name="T39" fmla="*/ 57 h 57"/>
                <a:gd name="T40" fmla="*/ 36 w 53"/>
                <a:gd name="T41" fmla="*/ 53 h 57"/>
                <a:gd name="T42" fmla="*/ 39 w 53"/>
                <a:gd name="T43" fmla="*/ 49 h 57"/>
                <a:gd name="T44" fmla="*/ 42 w 53"/>
                <a:gd name="T45" fmla="*/ 42 h 57"/>
                <a:gd name="T46" fmla="*/ 40 w 53"/>
                <a:gd name="T47" fmla="*/ 33 h 57"/>
                <a:gd name="T48" fmla="*/ 43 w 53"/>
                <a:gd name="T49" fmla="*/ 34 h 57"/>
                <a:gd name="T50" fmla="*/ 48 w 53"/>
                <a:gd name="T51" fmla="*/ 34 h 57"/>
                <a:gd name="T52" fmla="*/ 50 w 53"/>
                <a:gd name="T53" fmla="*/ 33 h 57"/>
                <a:gd name="T54" fmla="*/ 51 w 53"/>
                <a:gd name="T55" fmla="*/ 31 h 57"/>
                <a:gd name="T56" fmla="*/ 47 w 53"/>
                <a:gd name="T57" fmla="*/ 19 h 57"/>
                <a:gd name="T58" fmla="*/ 48 w 53"/>
                <a:gd name="T59" fmla="*/ 15 h 57"/>
                <a:gd name="T60" fmla="*/ 53 w 53"/>
                <a:gd name="T61" fmla="*/ 11 h 57"/>
                <a:gd name="T62" fmla="*/ 53 w 53"/>
                <a:gd name="T63" fmla="*/ 11 h 57"/>
                <a:gd name="T64" fmla="*/ 52 w 53"/>
                <a:gd name="T65" fmla="*/ 9 h 57"/>
                <a:gd name="T66" fmla="*/ 43 w 53"/>
                <a:gd name="T67" fmla="*/ 9 h 57"/>
                <a:gd name="T68" fmla="*/ 43 w 53"/>
                <a:gd name="T69" fmla="*/ 9 h 57"/>
                <a:gd name="T70" fmla="*/ 34 w 53"/>
                <a:gd name="T71" fmla="*/ 3 h 57"/>
                <a:gd name="T72" fmla="*/ 24 w 53"/>
                <a:gd name="T73" fmla="*/ 1 h 57"/>
                <a:gd name="T74" fmla="*/ 22 w 53"/>
                <a:gd name="T75" fmla="*/ 1 h 57"/>
                <a:gd name="T76" fmla="*/ 25 w 53"/>
                <a:gd name="T77" fmla="*/ 5 h 57"/>
                <a:gd name="T78" fmla="*/ 26 w 53"/>
                <a:gd name="T79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3" h="57">
                  <a:moveTo>
                    <a:pt x="26" y="12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3"/>
                    <a:pt x="9" y="25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9" y="34"/>
                    <a:pt x="6" y="38"/>
                    <a:pt x="2" y="41"/>
                  </a:cubicBezTo>
                  <a:cubicBezTo>
                    <a:pt x="0" y="42"/>
                    <a:pt x="0" y="43"/>
                    <a:pt x="0" y="45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5" y="50"/>
                    <a:pt x="18" y="51"/>
                    <a:pt x="20" y="53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6" y="57"/>
                    <a:pt x="29" y="57"/>
                    <a:pt x="31" y="57"/>
                  </a:cubicBezTo>
                  <a:cubicBezTo>
                    <a:pt x="32" y="57"/>
                    <a:pt x="34" y="56"/>
                    <a:pt x="36" y="53"/>
                  </a:cubicBezTo>
                  <a:cubicBezTo>
                    <a:pt x="39" y="49"/>
                    <a:pt x="39" y="49"/>
                    <a:pt x="39" y="49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50" y="33"/>
                    <a:pt x="50" y="33"/>
                    <a:pt x="50" y="33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50" y="13"/>
                    <a:pt x="51" y="12"/>
                    <a:pt x="53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0" y="0"/>
                    <a:pt x="27" y="0"/>
                    <a:pt x="24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5"/>
                    <a:pt x="25" y="5"/>
                  </a:cubicBezTo>
                  <a:cubicBezTo>
                    <a:pt x="27" y="7"/>
                    <a:pt x="28" y="9"/>
                    <a:pt x="26" y="12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6793744" y="2469309"/>
              <a:ext cx="706438" cy="673100"/>
            </a:xfrm>
            <a:custGeom>
              <a:avLst/>
              <a:gdLst>
                <a:gd name="T0" fmla="*/ 80 w 188"/>
                <a:gd name="T1" fmla="*/ 37 h 179"/>
                <a:gd name="T2" fmla="*/ 70 w 188"/>
                <a:gd name="T3" fmla="*/ 40 h 179"/>
                <a:gd name="T4" fmla="*/ 58 w 188"/>
                <a:gd name="T5" fmla="*/ 46 h 179"/>
                <a:gd name="T6" fmla="*/ 46 w 188"/>
                <a:gd name="T7" fmla="*/ 56 h 179"/>
                <a:gd name="T8" fmla="*/ 45 w 188"/>
                <a:gd name="T9" fmla="*/ 58 h 179"/>
                <a:gd name="T10" fmla="*/ 34 w 188"/>
                <a:gd name="T11" fmla="*/ 70 h 179"/>
                <a:gd name="T12" fmla="*/ 21 w 188"/>
                <a:gd name="T13" fmla="*/ 69 h 179"/>
                <a:gd name="T14" fmla="*/ 15 w 188"/>
                <a:gd name="T15" fmla="*/ 63 h 179"/>
                <a:gd name="T16" fmla="*/ 17 w 188"/>
                <a:gd name="T17" fmla="*/ 86 h 179"/>
                <a:gd name="T18" fmla="*/ 2 w 188"/>
                <a:gd name="T19" fmla="*/ 110 h 179"/>
                <a:gd name="T20" fmla="*/ 0 w 188"/>
                <a:gd name="T21" fmla="*/ 113 h 179"/>
                <a:gd name="T22" fmla="*/ 16 w 188"/>
                <a:gd name="T23" fmla="*/ 119 h 179"/>
                <a:gd name="T24" fmla="*/ 17 w 188"/>
                <a:gd name="T25" fmla="*/ 120 h 179"/>
                <a:gd name="T26" fmla="*/ 23 w 188"/>
                <a:gd name="T27" fmla="*/ 124 h 179"/>
                <a:gd name="T28" fmla="*/ 24 w 188"/>
                <a:gd name="T29" fmla="*/ 124 h 179"/>
                <a:gd name="T30" fmla="*/ 39 w 188"/>
                <a:gd name="T31" fmla="*/ 136 h 179"/>
                <a:gd name="T32" fmla="*/ 56 w 188"/>
                <a:gd name="T33" fmla="*/ 112 h 179"/>
                <a:gd name="T34" fmla="*/ 61 w 188"/>
                <a:gd name="T35" fmla="*/ 106 h 179"/>
                <a:gd name="T36" fmla="*/ 74 w 188"/>
                <a:gd name="T37" fmla="*/ 101 h 179"/>
                <a:gd name="T38" fmla="*/ 87 w 188"/>
                <a:gd name="T39" fmla="*/ 99 h 179"/>
                <a:gd name="T40" fmla="*/ 94 w 188"/>
                <a:gd name="T41" fmla="*/ 110 h 179"/>
                <a:gd name="T42" fmla="*/ 95 w 188"/>
                <a:gd name="T43" fmla="*/ 119 h 179"/>
                <a:gd name="T44" fmla="*/ 92 w 188"/>
                <a:gd name="T45" fmla="*/ 134 h 179"/>
                <a:gd name="T46" fmla="*/ 92 w 188"/>
                <a:gd name="T47" fmla="*/ 135 h 179"/>
                <a:gd name="T48" fmla="*/ 85 w 188"/>
                <a:gd name="T49" fmla="*/ 156 h 179"/>
                <a:gd name="T50" fmla="*/ 92 w 188"/>
                <a:gd name="T51" fmla="*/ 152 h 179"/>
                <a:gd name="T52" fmla="*/ 97 w 188"/>
                <a:gd name="T53" fmla="*/ 154 h 179"/>
                <a:gd name="T54" fmla="*/ 96 w 188"/>
                <a:gd name="T55" fmla="*/ 160 h 179"/>
                <a:gd name="T56" fmla="*/ 92 w 188"/>
                <a:gd name="T57" fmla="*/ 167 h 179"/>
                <a:gd name="T58" fmla="*/ 89 w 188"/>
                <a:gd name="T59" fmla="*/ 172 h 179"/>
                <a:gd name="T60" fmla="*/ 84 w 188"/>
                <a:gd name="T61" fmla="*/ 173 h 179"/>
                <a:gd name="T62" fmla="*/ 79 w 188"/>
                <a:gd name="T63" fmla="*/ 179 h 179"/>
                <a:gd name="T64" fmla="*/ 99 w 188"/>
                <a:gd name="T65" fmla="*/ 164 h 179"/>
                <a:gd name="T66" fmla="*/ 130 w 188"/>
                <a:gd name="T67" fmla="*/ 133 h 179"/>
                <a:gd name="T68" fmla="*/ 136 w 188"/>
                <a:gd name="T69" fmla="*/ 130 h 179"/>
                <a:gd name="T70" fmla="*/ 152 w 188"/>
                <a:gd name="T71" fmla="*/ 126 h 179"/>
                <a:gd name="T72" fmla="*/ 163 w 188"/>
                <a:gd name="T73" fmla="*/ 104 h 179"/>
                <a:gd name="T74" fmla="*/ 188 w 188"/>
                <a:gd name="T75" fmla="*/ 78 h 179"/>
                <a:gd name="T76" fmla="*/ 182 w 188"/>
                <a:gd name="T77" fmla="*/ 60 h 179"/>
                <a:gd name="T78" fmla="*/ 173 w 188"/>
                <a:gd name="T79" fmla="*/ 58 h 179"/>
                <a:gd name="T80" fmla="*/ 171 w 188"/>
                <a:gd name="T81" fmla="*/ 54 h 179"/>
                <a:gd name="T82" fmla="*/ 158 w 188"/>
                <a:gd name="T83" fmla="*/ 22 h 179"/>
                <a:gd name="T84" fmla="*/ 154 w 188"/>
                <a:gd name="T85" fmla="*/ 6 h 179"/>
                <a:gd name="T86" fmla="*/ 147 w 188"/>
                <a:gd name="T87" fmla="*/ 12 h 179"/>
                <a:gd name="T88" fmla="*/ 134 w 188"/>
                <a:gd name="T89" fmla="*/ 5 h 179"/>
                <a:gd name="T90" fmla="*/ 124 w 188"/>
                <a:gd name="T91" fmla="*/ 6 h 179"/>
                <a:gd name="T92" fmla="*/ 114 w 188"/>
                <a:gd name="T93" fmla="*/ 2 h 179"/>
                <a:gd name="T94" fmla="*/ 114 w 188"/>
                <a:gd name="T95" fmla="*/ 15 h 179"/>
                <a:gd name="T96" fmla="*/ 113 w 188"/>
                <a:gd name="T97" fmla="*/ 16 h 179"/>
                <a:gd name="T98" fmla="*/ 104 w 188"/>
                <a:gd name="T99" fmla="*/ 24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8" h="179">
                  <a:moveTo>
                    <a:pt x="86" y="23"/>
                  </a:moveTo>
                  <a:cubicBezTo>
                    <a:pt x="81" y="30"/>
                    <a:pt x="81" y="30"/>
                    <a:pt x="81" y="30"/>
                  </a:cubicBezTo>
                  <a:cubicBezTo>
                    <a:pt x="80" y="31"/>
                    <a:pt x="80" y="33"/>
                    <a:pt x="80" y="37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4" y="38"/>
                    <a:pt x="64" y="38"/>
                    <a:pt x="64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21" y="69"/>
                    <a:pt x="21" y="69"/>
                    <a:pt x="21" y="69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1" y="92"/>
                    <a:pt x="11" y="92"/>
                    <a:pt x="11" y="92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2" y="110"/>
                    <a:pt x="2" y="110"/>
                    <a:pt x="2" y="110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1" y="116"/>
                    <a:pt x="1" y="116"/>
                    <a:pt x="1" y="116"/>
                  </a:cubicBezTo>
                  <a:cubicBezTo>
                    <a:pt x="4" y="116"/>
                    <a:pt x="4" y="116"/>
                    <a:pt x="4" y="116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6" y="119"/>
                    <a:pt x="16" y="119"/>
                    <a:pt x="16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20" y="122"/>
                    <a:pt x="20" y="122"/>
                    <a:pt x="20" y="122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3" y="124"/>
                    <a:pt x="23" y="124"/>
                    <a:pt x="23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5" y="126"/>
                    <a:pt x="26" y="127"/>
                    <a:pt x="26" y="129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5"/>
                    <a:pt x="61" y="105"/>
                    <a:pt x="61" y="105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76" y="98"/>
                    <a:pt x="78" y="96"/>
                    <a:pt x="80" y="96"/>
                  </a:cubicBezTo>
                  <a:cubicBezTo>
                    <a:pt x="81" y="96"/>
                    <a:pt x="83" y="97"/>
                    <a:pt x="86" y="99"/>
                  </a:cubicBezTo>
                  <a:cubicBezTo>
                    <a:pt x="87" y="99"/>
                    <a:pt x="87" y="99"/>
                    <a:pt x="87" y="99"/>
                  </a:cubicBezTo>
                  <a:cubicBezTo>
                    <a:pt x="87" y="100"/>
                    <a:pt x="87" y="100"/>
                    <a:pt x="87" y="10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0"/>
                    <a:pt x="94" y="110"/>
                    <a:pt x="94" y="110"/>
                  </a:cubicBezTo>
                  <a:cubicBezTo>
                    <a:pt x="94" y="111"/>
                    <a:pt x="94" y="111"/>
                    <a:pt x="94" y="111"/>
                  </a:cubicBezTo>
                  <a:cubicBezTo>
                    <a:pt x="95" y="119"/>
                    <a:pt x="95" y="119"/>
                    <a:pt x="95" y="119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84" y="147"/>
                    <a:pt x="84" y="147"/>
                    <a:pt x="84" y="147"/>
                  </a:cubicBezTo>
                  <a:cubicBezTo>
                    <a:pt x="85" y="156"/>
                    <a:pt x="85" y="156"/>
                    <a:pt x="85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92" y="152"/>
                    <a:pt x="92" y="152"/>
                    <a:pt x="92" y="152"/>
                  </a:cubicBezTo>
                  <a:cubicBezTo>
                    <a:pt x="92" y="151"/>
                    <a:pt x="92" y="151"/>
                    <a:pt x="92" y="151"/>
                  </a:cubicBezTo>
                  <a:cubicBezTo>
                    <a:pt x="93" y="150"/>
                    <a:pt x="93" y="150"/>
                    <a:pt x="93" y="150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54"/>
                    <a:pt x="97" y="154"/>
                    <a:pt x="97" y="154"/>
                  </a:cubicBezTo>
                  <a:cubicBezTo>
                    <a:pt x="97" y="160"/>
                    <a:pt x="97" y="160"/>
                    <a:pt x="97" y="160"/>
                  </a:cubicBezTo>
                  <a:cubicBezTo>
                    <a:pt x="96" y="160"/>
                    <a:pt x="96" y="160"/>
                    <a:pt x="96" y="160"/>
                  </a:cubicBezTo>
                  <a:cubicBezTo>
                    <a:pt x="93" y="162"/>
                    <a:pt x="93" y="162"/>
                    <a:pt x="93" y="162"/>
                  </a:cubicBezTo>
                  <a:cubicBezTo>
                    <a:pt x="92" y="164"/>
                    <a:pt x="92" y="164"/>
                    <a:pt x="92" y="164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91" y="168"/>
                    <a:pt x="91" y="168"/>
                    <a:pt x="91" y="168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4" y="173"/>
                    <a:pt x="84" y="173"/>
                    <a:pt x="84" y="173"/>
                  </a:cubicBezTo>
                  <a:cubicBezTo>
                    <a:pt x="81" y="174"/>
                    <a:pt x="81" y="174"/>
                    <a:pt x="81" y="174"/>
                  </a:cubicBezTo>
                  <a:cubicBezTo>
                    <a:pt x="79" y="178"/>
                    <a:pt x="79" y="178"/>
                    <a:pt x="79" y="178"/>
                  </a:cubicBezTo>
                  <a:cubicBezTo>
                    <a:pt x="79" y="179"/>
                    <a:pt x="79" y="179"/>
                    <a:pt x="79" y="179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5" y="175"/>
                    <a:pt x="95" y="175"/>
                    <a:pt x="95" y="175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8" y="78"/>
                    <a:pt x="188" y="78"/>
                    <a:pt x="188" y="78"/>
                  </a:cubicBezTo>
                  <a:cubicBezTo>
                    <a:pt x="186" y="64"/>
                    <a:pt x="186" y="64"/>
                    <a:pt x="186" y="64"/>
                  </a:cubicBezTo>
                  <a:cubicBezTo>
                    <a:pt x="185" y="63"/>
                    <a:pt x="183" y="62"/>
                    <a:pt x="182" y="61"/>
                  </a:cubicBezTo>
                  <a:cubicBezTo>
                    <a:pt x="182" y="60"/>
                    <a:pt x="182" y="60"/>
                    <a:pt x="182" y="60"/>
                  </a:cubicBezTo>
                  <a:cubicBezTo>
                    <a:pt x="182" y="61"/>
                    <a:pt x="182" y="61"/>
                    <a:pt x="182" y="61"/>
                  </a:cubicBezTo>
                  <a:cubicBezTo>
                    <a:pt x="178" y="61"/>
                    <a:pt x="178" y="61"/>
                    <a:pt x="178" y="61"/>
                  </a:cubicBezTo>
                  <a:cubicBezTo>
                    <a:pt x="176" y="60"/>
                    <a:pt x="174" y="60"/>
                    <a:pt x="173" y="58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2" y="55"/>
                    <a:pt x="172" y="55"/>
                    <a:pt x="172" y="55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33"/>
                    <a:pt x="171" y="33"/>
                    <a:pt x="171" y="33"/>
                  </a:cubicBezTo>
                  <a:cubicBezTo>
                    <a:pt x="169" y="32"/>
                    <a:pt x="166" y="30"/>
                    <a:pt x="164" y="28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4"/>
                    <a:pt x="153" y="11"/>
                    <a:pt x="153" y="8"/>
                  </a:cubicBezTo>
                  <a:cubicBezTo>
                    <a:pt x="154" y="6"/>
                    <a:pt x="154" y="6"/>
                    <a:pt x="154" y="6"/>
                  </a:cubicBezTo>
                  <a:cubicBezTo>
                    <a:pt x="151" y="2"/>
                    <a:pt x="151" y="2"/>
                    <a:pt x="151" y="2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47" y="12"/>
                    <a:pt x="147" y="12"/>
                    <a:pt x="147" y="12"/>
                  </a:cubicBezTo>
                  <a:cubicBezTo>
                    <a:pt x="146" y="12"/>
                    <a:pt x="146" y="12"/>
                    <a:pt x="146" y="12"/>
                  </a:cubicBezTo>
                  <a:cubicBezTo>
                    <a:pt x="143" y="12"/>
                    <a:pt x="140" y="12"/>
                    <a:pt x="137" y="10"/>
                  </a:cubicBezTo>
                  <a:cubicBezTo>
                    <a:pt x="135" y="10"/>
                    <a:pt x="134" y="8"/>
                    <a:pt x="134" y="5"/>
                  </a:cubicBezTo>
                  <a:cubicBezTo>
                    <a:pt x="134" y="4"/>
                    <a:pt x="134" y="4"/>
                    <a:pt x="134" y="4"/>
                  </a:cubicBezTo>
                  <a:cubicBezTo>
                    <a:pt x="132" y="4"/>
                    <a:pt x="132" y="4"/>
                    <a:pt x="132" y="4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06" y="24"/>
                    <a:pt x="106" y="24"/>
                    <a:pt x="106" y="2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93" y="25"/>
                    <a:pt x="93" y="25"/>
                    <a:pt x="93" y="25"/>
                  </a:cubicBezTo>
                  <a:lnTo>
                    <a:pt x="86" y="2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6952494" y="2062909"/>
              <a:ext cx="1006475" cy="684213"/>
            </a:xfrm>
            <a:custGeom>
              <a:avLst/>
              <a:gdLst>
                <a:gd name="T0" fmla="*/ 47 w 268"/>
                <a:gd name="T1" fmla="*/ 3 h 182"/>
                <a:gd name="T2" fmla="*/ 36 w 268"/>
                <a:gd name="T3" fmla="*/ 6 h 182"/>
                <a:gd name="T4" fmla="*/ 34 w 268"/>
                <a:gd name="T5" fmla="*/ 10 h 182"/>
                <a:gd name="T6" fmla="*/ 29 w 268"/>
                <a:gd name="T7" fmla="*/ 18 h 182"/>
                <a:gd name="T8" fmla="*/ 21 w 268"/>
                <a:gd name="T9" fmla="*/ 24 h 182"/>
                <a:gd name="T10" fmla="*/ 11 w 268"/>
                <a:gd name="T11" fmla="*/ 17 h 182"/>
                <a:gd name="T12" fmla="*/ 0 w 268"/>
                <a:gd name="T13" fmla="*/ 20 h 182"/>
                <a:gd name="T14" fmla="*/ 16 w 268"/>
                <a:gd name="T15" fmla="*/ 30 h 182"/>
                <a:gd name="T16" fmla="*/ 17 w 268"/>
                <a:gd name="T17" fmla="*/ 32 h 182"/>
                <a:gd name="T18" fmla="*/ 18 w 268"/>
                <a:gd name="T19" fmla="*/ 52 h 182"/>
                <a:gd name="T20" fmla="*/ 30 w 268"/>
                <a:gd name="T21" fmla="*/ 76 h 182"/>
                <a:gd name="T22" fmla="*/ 38 w 268"/>
                <a:gd name="T23" fmla="*/ 68 h 182"/>
                <a:gd name="T24" fmla="*/ 49 w 268"/>
                <a:gd name="T25" fmla="*/ 66 h 182"/>
                <a:gd name="T26" fmla="*/ 49 w 268"/>
                <a:gd name="T27" fmla="*/ 66 h 182"/>
                <a:gd name="T28" fmla="*/ 60 w 268"/>
                <a:gd name="T29" fmla="*/ 78 h 182"/>
                <a:gd name="T30" fmla="*/ 63 w 268"/>
                <a:gd name="T31" fmla="*/ 88 h 182"/>
                <a:gd name="T32" fmla="*/ 62 w 268"/>
                <a:gd name="T33" fmla="*/ 98 h 182"/>
                <a:gd name="T34" fmla="*/ 69 w 268"/>
                <a:gd name="T35" fmla="*/ 107 h 182"/>
                <a:gd name="T36" fmla="*/ 79 w 268"/>
                <a:gd name="T37" fmla="*/ 104 h 182"/>
                <a:gd name="T38" fmla="*/ 84 w 268"/>
                <a:gd name="T39" fmla="*/ 109 h 182"/>
                <a:gd name="T40" fmla="*/ 96 w 268"/>
                <a:gd name="T41" fmla="*/ 114 h 182"/>
                <a:gd name="T42" fmla="*/ 105 w 268"/>
                <a:gd name="T43" fmla="*/ 111 h 182"/>
                <a:gd name="T44" fmla="*/ 110 w 268"/>
                <a:gd name="T45" fmla="*/ 106 h 182"/>
                <a:gd name="T46" fmla="*/ 116 w 268"/>
                <a:gd name="T47" fmla="*/ 121 h 182"/>
                <a:gd name="T48" fmla="*/ 131 w 268"/>
                <a:gd name="T49" fmla="*/ 137 h 182"/>
                <a:gd name="T50" fmla="*/ 134 w 268"/>
                <a:gd name="T51" fmla="*/ 162 h 182"/>
                <a:gd name="T52" fmla="*/ 144 w 268"/>
                <a:gd name="T53" fmla="*/ 166 h 182"/>
                <a:gd name="T54" fmla="*/ 150 w 268"/>
                <a:gd name="T55" fmla="*/ 182 h 182"/>
                <a:gd name="T56" fmla="*/ 186 w 268"/>
                <a:gd name="T57" fmla="*/ 152 h 182"/>
                <a:gd name="T58" fmla="*/ 200 w 268"/>
                <a:gd name="T59" fmla="*/ 136 h 182"/>
                <a:gd name="T60" fmla="*/ 226 w 268"/>
                <a:gd name="T61" fmla="*/ 114 h 182"/>
                <a:gd name="T62" fmla="*/ 236 w 268"/>
                <a:gd name="T63" fmla="*/ 106 h 182"/>
                <a:gd name="T64" fmla="*/ 238 w 268"/>
                <a:gd name="T65" fmla="*/ 85 h 182"/>
                <a:gd name="T66" fmla="*/ 247 w 268"/>
                <a:gd name="T67" fmla="*/ 84 h 182"/>
                <a:gd name="T68" fmla="*/ 262 w 268"/>
                <a:gd name="T69" fmla="*/ 99 h 182"/>
                <a:gd name="T70" fmla="*/ 259 w 268"/>
                <a:gd name="T71" fmla="*/ 88 h 182"/>
                <a:gd name="T72" fmla="*/ 268 w 268"/>
                <a:gd name="T73" fmla="*/ 79 h 182"/>
                <a:gd name="T74" fmla="*/ 263 w 268"/>
                <a:gd name="T75" fmla="*/ 63 h 182"/>
                <a:gd name="T76" fmla="*/ 246 w 268"/>
                <a:gd name="T77" fmla="*/ 55 h 182"/>
                <a:gd name="T78" fmla="*/ 240 w 268"/>
                <a:gd name="T79" fmla="*/ 54 h 182"/>
                <a:gd name="T80" fmla="*/ 234 w 268"/>
                <a:gd name="T81" fmla="*/ 55 h 182"/>
                <a:gd name="T82" fmla="*/ 223 w 268"/>
                <a:gd name="T83" fmla="*/ 55 h 182"/>
                <a:gd name="T84" fmla="*/ 222 w 268"/>
                <a:gd name="T85" fmla="*/ 69 h 182"/>
                <a:gd name="T86" fmla="*/ 208 w 268"/>
                <a:gd name="T87" fmla="*/ 72 h 182"/>
                <a:gd name="T88" fmla="*/ 188 w 268"/>
                <a:gd name="T89" fmla="*/ 54 h 182"/>
                <a:gd name="T90" fmla="*/ 183 w 268"/>
                <a:gd name="T91" fmla="*/ 44 h 182"/>
                <a:gd name="T92" fmla="*/ 184 w 268"/>
                <a:gd name="T93" fmla="*/ 50 h 182"/>
                <a:gd name="T94" fmla="*/ 179 w 268"/>
                <a:gd name="T95" fmla="*/ 60 h 182"/>
                <a:gd name="T96" fmla="*/ 168 w 268"/>
                <a:gd name="T97" fmla="*/ 57 h 182"/>
                <a:gd name="T98" fmla="*/ 166 w 268"/>
                <a:gd name="T99" fmla="*/ 47 h 182"/>
                <a:gd name="T100" fmla="*/ 156 w 268"/>
                <a:gd name="T101" fmla="*/ 43 h 182"/>
                <a:gd name="T102" fmla="*/ 144 w 268"/>
                <a:gd name="T103" fmla="*/ 35 h 182"/>
                <a:gd name="T104" fmla="*/ 128 w 268"/>
                <a:gd name="T105" fmla="*/ 29 h 182"/>
                <a:gd name="T106" fmla="*/ 117 w 268"/>
                <a:gd name="T107" fmla="*/ 34 h 182"/>
                <a:gd name="T108" fmla="*/ 112 w 268"/>
                <a:gd name="T109" fmla="*/ 24 h 182"/>
                <a:gd name="T110" fmla="*/ 98 w 268"/>
                <a:gd name="T111" fmla="*/ 24 h 182"/>
                <a:gd name="T112" fmla="*/ 82 w 268"/>
                <a:gd name="T113" fmla="*/ 27 h 182"/>
                <a:gd name="T114" fmla="*/ 67 w 268"/>
                <a:gd name="T115" fmla="*/ 26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8" h="182">
                  <a:moveTo>
                    <a:pt x="52" y="9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5" y="22"/>
                    <a:pt x="12" y="19"/>
                    <a:pt x="11" y="17"/>
                  </a:cubicBezTo>
                  <a:cubicBezTo>
                    <a:pt x="10" y="16"/>
                    <a:pt x="10" y="16"/>
                    <a:pt x="9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5" y="70"/>
                    <a:pt x="25" y="70"/>
                    <a:pt x="25" y="70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2"/>
                    <a:pt x="35" y="72"/>
                    <a:pt x="35" y="72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8"/>
                    <a:pt x="60" y="78"/>
                    <a:pt x="60" y="7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3" y="88"/>
                    <a:pt x="63" y="88"/>
                    <a:pt x="63" y="88"/>
                  </a:cubicBezTo>
                  <a:cubicBezTo>
                    <a:pt x="62" y="97"/>
                    <a:pt x="62" y="97"/>
                    <a:pt x="62" y="97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75" y="103"/>
                    <a:pt x="75" y="103"/>
                    <a:pt x="75" y="103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3" y="106"/>
                    <a:pt x="95" y="108"/>
                    <a:pt x="96" y="110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4"/>
                    <a:pt x="97" y="114"/>
                    <a:pt x="97" y="114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09"/>
                    <a:pt x="105" y="109"/>
                    <a:pt x="105" y="109"/>
                  </a:cubicBezTo>
                  <a:cubicBezTo>
                    <a:pt x="105" y="107"/>
                    <a:pt x="105" y="106"/>
                    <a:pt x="106" y="105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14" y="108"/>
                    <a:pt x="116" y="110"/>
                    <a:pt x="116" y="114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20" y="128"/>
                    <a:pt x="120" y="128"/>
                    <a:pt x="120" y="128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7" y="135"/>
                    <a:pt x="129" y="136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3" y="138"/>
                    <a:pt x="134" y="140"/>
                    <a:pt x="134" y="144"/>
                  </a:cubicBezTo>
                  <a:cubicBezTo>
                    <a:pt x="134" y="162"/>
                    <a:pt x="134" y="162"/>
                    <a:pt x="134" y="162"/>
                  </a:cubicBezTo>
                  <a:cubicBezTo>
                    <a:pt x="134" y="164"/>
                    <a:pt x="136" y="165"/>
                    <a:pt x="137" y="165"/>
                  </a:cubicBezTo>
                  <a:cubicBezTo>
                    <a:pt x="138" y="165"/>
                    <a:pt x="138" y="165"/>
                    <a:pt x="138" y="165"/>
                  </a:cubicBezTo>
                  <a:cubicBezTo>
                    <a:pt x="140" y="164"/>
                    <a:pt x="142" y="164"/>
                    <a:pt x="144" y="166"/>
                  </a:cubicBezTo>
                  <a:cubicBezTo>
                    <a:pt x="145" y="167"/>
                    <a:pt x="145" y="167"/>
                    <a:pt x="145" y="167"/>
                  </a:cubicBezTo>
                  <a:cubicBezTo>
                    <a:pt x="147" y="168"/>
                    <a:pt x="148" y="169"/>
                    <a:pt x="149" y="172"/>
                  </a:cubicBezTo>
                  <a:cubicBezTo>
                    <a:pt x="150" y="182"/>
                    <a:pt x="150" y="182"/>
                    <a:pt x="150" y="182"/>
                  </a:cubicBezTo>
                  <a:cubicBezTo>
                    <a:pt x="159" y="164"/>
                    <a:pt x="159" y="164"/>
                    <a:pt x="159" y="164"/>
                  </a:cubicBezTo>
                  <a:cubicBezTo>
                    <a:pt x="162" y="154"/>
                    <a:pt x="165" y="148"/>
                    <a:pt x="169" y="147"/>
                  </a:cubicBezTo>
                  <a:cubicBezTo>
                    <a:pt x="173" y="146"/>
                    <a:pt x="178" y="148"/>
                    <a:pt x="186" y="152"/>
                  </a:cubicBezTo>
                  <a:cubicBezTo>
                    <a:pt x="212" y="154"/>
                    <a:pt x="212" y="154"/>
                    <a:pt x="212" y="154"/>
                  </a:cubicBezTo>
                  <a:cubicBezTo>
                    <a:pt x="212" y="148"/>
                    <a:pt x="212" y="148"/>
                    <a:pt x="212" y="148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5" y="133"/>
                    <a:pt x="192" y="131"/>
                    <a:pt x="193" y="129"/>
                  </a:cubicBezTo>
                  <a:cubicBezTo>
                    <a:pt x="202" y="130"/>
                    <a:pt x="202" y="130"/>
                    <a:pt x="202" y="130"/>
                  </a:cubicBezTo>
                  <a:cubicBezTo>
                    <a:pt x="211" y="132"/>
                    <a:pt x="219" y="128"/>
                    <a:pt x="226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5"/>
                    <a:pt x="237" y="85"/>
                    <a:pt x="237" y="85"/>
                  </a:cubicBezTo>
                  <a:cubicBezTo>
                    <a:pt x="238" y="85"/>
                    <a:pt x="238" y="85"/>
                    <a:pt x="238" y="85"/>
                  </a:cubicBezTo>
                  <a:cubicBezTo>
                    <a:pt x="239" y="85"/>
                    <a:pt x="239" y="85"/>
                    <a:pt x="239" y="85"/>
                  </a:cubicBezTo>
                  <a:cubicBezTo>
                    <a:pt x="246" y="84"/>
                    <a:pt x="246" y="84"/>
                    <a:pt x="246" y="84"/>
                  </a:cubicBezTo>
                  <a:cubicBezTo>
                    <a:pt x="247" y="84"/>
                    <a:pt x="247" y="84"/>
                    <a:pt x="247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48" y="84"/>
                    <a:pt x="248" y="84"/>
                    <a:pt x="248" y="84"/>
                  </a:cubicBezTo>
                  <a:cubicBezTo>
                    <a:pt x="262" y="99"/>
                    <a:pt x="262" y="99"/>
                    <a:pt x="262" y="99"/>
                  </a:cubicBezTo>
                  <a:cubicBezTo>
                    <a:pt x="266" y="98"/>
                    <a:pt x="266" y="98"/>
                    <a:pt x="266" y="98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59" y="88"/>
                    <a:pt x="259" y="88"/>
                    <a:pt x="259" y="88"/>
                  </a:cubicBezTo>
                  <a:cubicBezTo>
                    <a:pt x="258" y="87"/>
                    <a:pt x="258" y="87"/>
                    <a:pt x="258" y="87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68" y="79"/>
                    <a:pt x="268" y="79"/>
                    <a:pt x="268" y="79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3" y="63"/>
                    <a:pt x="263" y="63"/>
                    <a:pt x="263" y="63"/>
                  </a:cubicBezTo>
                  <a:cubicBezTo>
                    <a:pt x="262" y="63"/>
                    <a:pt x="262" y="63"/>
                    <a:pt x="262" y="63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4" y="60"/>
                    <a:pt x="250" y="58"/>
                    <a:pt x="246" y="55"/>
                  </a:cubicBezTo>
                  <a:cubicBezTo>
                    <a:pt x="243" y="54"/>
                    <a:pt x="242" y="53"/>
                    <a:pt x="242" y="51"/>
                  </a:cubicBezTo>
                  <a:cubicBezTo>
                    <a:pt x="242" y="52"/>
                    <a:pt x="242" y="52"/>
                    <a:pt x="242" y="52"/>
                  </a:cubicBezTo>
                  <a:cubicBezTo>
                    <a:pt x="242" y="53"/>
                    <a:pt x="241" y="54"/>
                    <a:pt x="240" y="54"/>
                  </a:cubicBezTo>
                  <a:cubicBezTo>
                    <a:pt x="239" y="55"/>
                    <a:pt x="238" y="56"/>
                    <a:pt x="235" y="56"/>
                  </a:cubicBezTo>
                  <a:cubicBezTo>
                    <a:pt x="234" y="56"/>
                    <a:pt x="234" y="56"/>
                    <a:pt x="234" y="56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28" y="51"/>
                    <a:pt x="228" y="51"/>
                    <a:pt x="228" y="51"/>
                  </a:cubicBezTo>
                  <a:cubicBezTo>
                    <a:pt x="223" y="55"/>
                    <a:pt x="223" y="55"/>
                    <a:pt x="223" y="55"/>
                  </a:cubicBezTo>
                  <a:cubicBezTo>
                    <a:pt x="221" y="57"/>
                    <a:pt x="219" y="59"/>
                    <a:pt x="219" y="60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23" y="67"/>
                    <a:pt x="223" y="68"/>
                    <a:pt x="222" y="69"/>
                  </a:cubicBezTo>
                  <a:cubicBezTo>
                    <a:pt x="222" y="70"/>
                    <a:pt x="220" y="72"/>
                    <a:pt x="217" y="72"/>
                  </a:cubicBezTo>
                  <a:cubicBezTo>
                    <a:pt x="214" y="73"/>
                    <a:pt x="214" y="73"/>
                    <a:pt x="214" y="73"/>
                  </a:cubicBezTo>
                  <a:cubicBezTo>
                    <a:pt x="212" y="74"/>
                    <a:pt x="209" y="74"/>
                    <a:pt x="208" y="72"/>
                  </a:cubicBezTo>
                  <a:cubicBezTo>
                    <a:pt x="207" y="70"/>
                    <a:pt x="207" y="70"/>
                    <a:pt x="207" y="70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2" y="58"/>
                    <a:pt x="189" y="56"/>
                    <a:pt x="188" y="54"/>
                  </a:cubicBezTo>
                  <a:cubicBezTo>
                    <a:pt x="187" y="52"/>
                    <a:pt x="186" y="51"/>
                    <a:pt x="187" y="50"/>
                  </a:cubicBezTo>
                  <a:cubicBezTo>
                    <a:pt x="186" y="47"/>
                    <a:pt x="186" y="44"/>
                    <a:pt x="185" y="43"/>
                  </a:cubicBezTo>
                  <a:cubicBezTo>
                    <a:pt x="183" y="44"/>
                    <a:pt x="183" y="44"/>
                    <a:pt x="183" y="44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2" y="46"/>
                    <a:pt x="183" y="48"/>
                    <a:pt x="184" y="49"/>
                  </a:cubicBezTo>
                  <a:cubicBezTo>
                    <a:pt x="184" y="50"/>
                    <a:pt x="184" y="50"/>
                    <a:pt x="184" y="50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79" y="60"/>
                    <a:pt x="179" y="60"/>
                    <a:pt x="179" y="60"/>
                  </a:cubicBezTo>
                  <a:cubicBezTo>
                    <a:pt x="170" y="58"/>
                    <a:pt x="170" y="58"/>
                    <a:pt x="170" y="58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8" y="56"/>
                    <a:pt x="168" y="56"/>
                    <a:pt x="168" y="56"/>
                  </a:cubicBezTo>
                  <a:cubicBezTo>
                    <a:pt x="168" y="54"/>
                    <a:pt x="168" y="52"/>
                    <a:pt x="168" y="50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8" y="42"/>
                    <a:pt x="157" y="42"/>
                    <a:pt x="156" y="43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6" y="42"/>
                    <a:pt x="145" y="41"/>
                    <a:pt x="144" y="40"/>
                  </a:cubicBezTo>
                  <a:cubicBezTo>
                    <a:pt x="144" y="39"/>
                    <a:pt x="144" y="37"/>
                    <a:pt x="144" y="35"/>
                  </a:cubicBezTo>
                  <a:cubicBezTo>
                    <a:pt x="145" y="34"/>
                    <a:pt x="145" y="34"/>
                    <a:pt x="145" y="34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28" y="31"/>
                    <a:pt x="128" y="32"/>
                    <a:pt x="127" y="34"/>
                  </a:cubicBezTo>
                  <a:cubicBezTo>
                    <a:pt x="126" y="35"/>
                    <a:pt x="125" y="36"/>
                    <a:pt x="124" y="36"/>
                  </a:cubicBezTo>
                  <a:cubicBezTo>
                    <a:pt x="122" y="36"/>
                    <a:pt x="119" y="36"/>
                    <a:pt x="117" y="34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4" y="30"/>
                    <a:pt x="112" y="27"/>
                    <a:pt x="112" y="24"/>
                  </a:cubicBezTo>
                  <a:cubicBezTo>
                    <a:pt x="110" y="20"/>
                    <a:pt x="110" y="20"/>
                    <a:pt x="110" y="20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102" y="25"/>
                    <a:pt x="100" y="25"/>
                    <a:pt x="98" y="24"/>
                  </a:cubicBezTo>
                  <a:cubicBezTo>
                    <a:pt x="97" y="23"/>
                    <a:pt x="97" y="23"/>
                    <a:pt x="97" y="23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82" y="27"/>
                    <a:pt x="82" y="27"/>
                    <a:pt x="82" y="27"/>
                  </a:cubicBezTo>
                  <a:cubicBezTo>
                    <a:pt x="80" y="29"/>
                    <a:pt x="78" y="29"/>
                    <a:pt x="76" y="29"/>
                  </a:cubicBezTo>
                  <a:cubicBezTo>
                    <a:pt x="75" y="29"/>
                    <a:pt x="75" y="29"/>
                    <a:pt x="75" y="29"/>
                  </a:cubicBezTo>
                  <a:cubicBezTo>
                    <a:pt x="71" y="29"/>
                    <a:pt x="68" y="28"/>
                    <a:pt x="67" y="26"/>
                  </a:cubicBezTo>
                  <a:cubicBezTo>
                    <a:pt x="60" y="21"/>
                    <a:pt x="60" y="21"/>
                    <a:pt x="60" y="21"/>
                  </a:cubicBezTo>
                  <a:lnTo>
                    <a:pt x="52" y="9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29"/>
            <p:cNvSpPr>
              <a:spLocks/>
            </p:cNvSpPr>
            <p:nvPr/>
          </p:nvSpPr>
          <p:spPr bwMode="auto">
            <a:xfrm>
              <a:off x="6738182" y="1089771"/>
              <a:ext cx="1352550" cy="1233488"/>
            </a:xfrm>
            <a:custGeom>
              <a:avLst/>
              <a:gdLst>
                <a:gd name="T0" fmla="*/ 353 w 360"/>
                <a:gd name="T1" fmla="*/ 153 h 328"/>
                <a:gd name="T2" fmla="*/ 346 w 360"/>
                <a:gd name="T3" fmla="*/ 119 h 328"/>
                <a:gd name="T4" fmla="*/ 314 w 360"/>
                <a:gd name="T5" fmla="*/ 153 h 328"/>
                <a:gd name="T6" fmla="*/ 309 w 360"/>
                <a:gd name="T7" fmla="*/ 162 h 328"/>
                <a:gd name="T8" fmla="*/ 268 w 360"/>
                <a:gd name="T9" fmla="*/ 169 h 328"/>
                <a:gd name="T10" fmla="*/ 259 w 360"/>
                <a:gd name="T11" fmla="*/ 153 h 328"/>
                <a:gd name="T12" fmla="*/ 248 w 360"/>
                <a:gd name="T13" fmla="*/ 142 h 328"/>
                <a:gd name="T14" fmla="*/ 235 w 360"/>
                <a:gd name="T15" fmla="*/ 131 h 328"/>
                <a:gd name="T16" fmla="*/ 168 w 360"/>
                <a:gd name="T17" fmla="*/ 119 h 328"/>
                <a:gd name="T18" fmla="*/ 129 w 360"/>
                <a:gd name="T19" fmla="*/ 57 h 328"/>
                <a:gd name="T20" fmla="*/ 54 w 360"/>
                <a:gd name="T21" fmla="*/ 8 h 328"/>
                <a:gd name="T22" fmla="*/ 4 w 360"/>
                <a:gd name="T23" fmla="*/ 14 h 328"/>
                <a:gd name="T24" fmla="*/ 4 w 360"/>
                <a:gd name="T25" fmla="*/ 21 h 328"/>
                <a:gd name="T26" fmla="*/ 1 w 360"/>
                <a:gd name="T27" fmla="*/ 28 h 328"/>
                <a:gd name="T28" fmla="*/ 5 w 360"/>
                <a:gd name="T29" fmla="*/ 45 h 328"/>
                <a:gd name="T30" fmla="*/ 21 w 360"/>
                <a:gd name="T31" fmla="*/ 37 h 328"/>
                <a:gd name="T32" fmla="*/ 37 w 360"/>
                <a:gd name="T33" fmla="*/ 49 h 328"/>
                <a:gd name="T34" fmla="*/ 60 w 360"/>
                <a:gd name="T35" fmla="*/ 77 h 328"/>
                <a:gd name="T36" fmla="*/ 74 w 360"/>
                <a:gd name="T37" fmla="*/ 66 h 328"/>
                <a:gd name="T38" fmla="*/ 97 w 360"/>
                <a:gd name="T39" fmla="*/ 52 h 328"/>
                <a:gd name="T40" fmla="*/ 115 w 360"/>
                <a:gd name="T41" fmla="*/ 71 h 328"/>
                <a:gd name="T42" fmla="*/ 119 w 360"/>
                <a:gd name="T43" fmla="*/ 100 h 328"/>
                <a:gd name="T44" fmla="*/ 121 w 360"/>
                <a:gd name="T45" fmla="*/ 131 h 328"/>
                <a:gd name="T46" fmla="*/ 116 w 360"/>
                <a:gd name="T47" fmla="*/ 144 h 328"/>
                <a:gd name="T48" fmla="*/ 112 w 360"/>
                <a:gd name="T49" fmla="*/ 149 h 328"/>
                <a:gd name="T50" fmla="*/ 114 w 360"/>
                <a:gd name="T51" fmla="*/ 168 h 328"/>
                <a:gd name="T52" fmla="*/ 109 w 360"/>
                <a:gd name="T53" fmla="*/ 184 h 328"/>
                <a:gd name="T54" fmla="*/ 95 w 360"/>
                <a:gd name="T55" fmla="*/ 181 h 328"/>
                <a:gd name="T56" fmla="*/ 84 w 360"/>
                <a:gd name="T57" fmla="*/ 204 h 328"/>
                <a:gd name="T58" fmla="*/ 68 w 360"/>
                <a:gd name="T59" fmla="*/ 219 h 328"/>
                <a:gd name="T60" fmla="*/ 80 w 360"/>
                <a:gd name="T61" fmla="*/ 236 h 328"/>
                <a:gd name="T62" fmla="*/ 90 w 360"/>
                <a:gd name="T63" fmla="*/ 249 h 328"/>
                <a:gd name="T64" fmla="*/ 109 w 360"/>
                <a:gd name="T65" fmla="*/ 253 h 328"/>
                <a:gd name="T66" fmla="*/ 118 w 360"/>
                <a:gd name="T67" fmla="*/ 272 h 328"/>
                <a:gd name="T68" fmla="*/ 133 w 360"/>
                <a:gd name="T69" fmla="*/ 284 h 328"/>
                <a:gd name="T70" fmla="*/ 154 w 360"/>
                <a:gd name="T71" fmla="*/ 278 h 328"/>
                <a:gd name="T72" fmla="*/ 167 w 360"/>
                <a:gd name="T73" fmla="*/ 275 h 328"/>
                <a:gd name="T74" fmla="*/ 177 w 360"/>
                <a:gd name="T75" fmla="*/ 289 h 328"/>
                <a:gd name="T76" fmla="*/ 180 w 360"/>
                <a:gd name="T77" fmla="*/ 289 h 328"/>
                <a:gd name="T78" fmla="*/ 200 w 360"/>
                <a:gd name="T79" fmla="*/ 283 h 328"/>
                <a:gd name="T80" fmla="*/ 206 w 360"/>
                <a:gd name="T81" fmla="*/ 292 h 328"/>
                <a:gd name="T82" fmla="*/ 211 w 360"/>
                <a:gd name="T83" fmla="*/ 297 h 328"/>
                <a:gd name="T84" fmla="*/ 229 w 360"/>
                <a:gd name="T85" fmla="*/ 308 h 328"/>
                <a:gd name="T86" fmla="*/ 235 w 360"/>
                <a:gd name="T87" fmla="*/ 303 h 328"/>
                <a:gd name="T88" fmla="*/ 243 w 360"/>
                <a:gd name="T89" fmla="*/ 297 h 328"/>
                <a:gd name="T90" fmla="*/ 255 w 360"/>
                <a:gd name="T91" fmla="*/ 315 h 328"/>
                <a:gd name="T92" fmla="*/ 269 w 360"/>
                <a:gd name="T93" fmla="*/ 328 h 328"/>
                <a:gd name="T94" fmla="*/ 278 w 360"/>
                <a:gd name="T95" fmla="*/ 311 h 328"/>
                <a:gd name="T96" fmla="*/ 296 w 360"/>
                <a:gd name="T97" fmla="*/ 301 h 328"/>
                <a:gd name="T98" fmla="*/ 306 w 360"/>
                <a:gd name="T99" fmla="*/ 305 h 328"/>
                <a:gd name="T100" fmla="*/ 315 w 360"/>
                <a:gd name="T101" fmla="*/ 315 h 328"/>
                <a:gd name="T102" fmla="*/ 318 w 360"/>
                <a:gd name="T103" fmla="*/ 288 h 328"/>
                <a:gd name="T104" fmla="*/ 325 w 360"/>
                <a:gd name="T105" fmla="*/ 243 h 328"/>
                <a:gd name="T106" fmla="*/ 336 w 360"/>
                <a:gd name="T107" fmla="*/ 245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0" h="328">
                  <a:moveTo>
                    <a:pt x="358" y="193"/>
                  </a:moveTo>
                  <a:cubicBezTo>
                    <a:pt x="352" y="153"/>
                    <a:pt x="352" y="153"/>
                    <a:pt x="352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3" y="153"/>
                    <a:pt x="353" y="153"/>
                    <a:pt x="353" y="153"/>
                  </a:cubicBezTo>
                  <a:cubicBezTo>
                    <a:pt x="356" y="148"/>
                    <a:pt x="357" y="145"/>
                    <a:pt x="357" y="142"/>
                  </a:cubicBezTo>
                  <a:cubicBezTo>
                    <a:pt x="355" y="139"/>
                    <a:pt x="355" y="139"/>
                    <a:pt x="355" y="139"/>
                  </a:cubicBezTo>
                  <a:cubicBezTo>
                    <a:pt x="351" y="137"/>
                    <a:pt x="349" y="130"/>
                    <a:pt x="350" y="119"/>
                  </a:cubicBezTo>
                  <a:cubicBezTo>
                    <a:pt x="346" y="119"/>
                    <a:pt x="346" y="119"/>
                    <a:pt x="346" y="119"/>
                  </a:cubicBezTo>
                  <a:cubicBezTo>
                    <a:pt x="343" y="119"/>
                    <a:pt x="340" y="120"/>
                    <a:pt x="337" y="122"/>
                  </a:cubicBezTo>
                  <a:cubicBezTo>
                    <a:pt x="334" y="125"/>
                    <a:pt x="332" y="127"/>
                    <a:pt x="331" y="129"/>
                  </a:cubicBezTo>
                  <a:cubicBezTo>
                    <a:pt x="330" y="134"/>
                    <a:pt x="325" y="137"/>
                    <a:pt x="316" y="140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4" y="153"/>
                    <a:pt x="314" y="153"/>
                    <a:pt x="314" y="153"/>
                  </a:cubicBezTo>
                  <a:cubicBezTo>
                    <a:pt x="313" y="153"/>
                    <a:pt x="313" y="153"/>
                    <a:pt x="313" y="153"/>
                  </a:cubicBezTo>
                  <a:cubicBezTo>
                    <a:pt x="309" y="161"/>
                    <a:pt x="309" y="161"/>
                    <a:pt x="309" y="161"/>
                  </a:cubicBezTo>
                  <a:cubicBezTo>
                    <a:pt x="309" y="162"/>
                    <a:pt x="309" y="162"/>
                    <a:pt x="309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308" y="162"/>
                    <a:pt x="308" y="162"/>
                    <a:pt x="308" y="162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8" y="169"/>
                    <a:pt x="268" y="169"/>
                    <a:pt x="268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67" y="169"/>
                    <a:pt x="267" y="169"/>
                    <a:pt x="267" y="169"/>
                  </a:cubicBezTo>
                  <a:cubicBezTo>
                    <a:pt x="255" y="156"/>
                    <a:pt x="255" y="156"/>
                    <a:pt x="255" y="156"/>
                  </a:cubicBezTo>
                  <a:cubicBezTo>
                    <a:pt x="259" y="153"/>
                    <a:pt x="259" y="153"/>
                    <a:pt x="259" y="153"/>
                  </a:cubicBezTo>
                  <a:cubicBezTo>
                    <a:pt x="254" y="147"/>
                    <a:pt x="254" y="147"/>
                    <a:pt x="254" y="147"/>
                  </a:cubicBezTo>
                  <a:cubicBezTo>
                    <a:pt x="249" y="143"/>
                    <a:pt x="249" y="143"/>
                    <a:pt x="249" y="143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6" y="131"/>
                    <a:pt x="246" y="131"/>
                    <a:pt x="246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35" y="131"/>
                    <a:pt x="235" y="131"/>
                    <a:pt x="235" y="131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68" y="119"/>
                    <a:pt x="168" y="119"/>
                    <a:pt x="168" y="119"/>
                  </a:cubicBezTo>
                  <a:cubicBezTo>
                    <a:pt x="167" y="119"/>
                    <a:pt x="167" y="119"/>
                    <a:pt x="167" y="119"/>
                  </a:cubicBezTo>
                  <a:cubicBezTo>
                    <a:pt x="166" y="119"/>
                    <a:pt x="165" y="119"/>
                    <a:pt x="165" y="118"/>
                  </a:cubicBezTo>
                  <a:cubicBezTo>
                    <a:pt x="149" y="84"/>
                    <a:pt x="149" y="84"/>
                    <a:pt x="149" y="84"/>
                  </a:cubicBezTo>
                  <a:cubicBezTo>
                    <a:pt x="148" y="81"/>
                    <a:pt x="141" y="72"/>
                    <a:pt x="129" y="57"/>
                  </a:cubicBezTo>
                  <a:cubicBezTo>
                    <a:pt x="117" y="42"/>
                    <a:pt x="110" y="34"/>
                    <a:pt x="108" y="33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0" y="5"/>
                    <a:pt x="46" y="3"/>
                    <a:pt x="40" y="2"/>
                  </a:cubicBezTo>
                  <a:cubicBezTo>
                    <a:pt x="35" y="0"/>
                    <a:pt x="23" y="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6"/>
                    <a:pt x="1" y="40"/>
                    <a:pt x="2" y="43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1"/>
                    <a:pt x="19" y="38"/>
                    <a:pt x="21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7" y="61"/>
                    <a:pt x="41" y="65"/>
                    <a:pt x="48" y="72"/>
                  </a:cubicBezTo>
                  <a:cubicBezTo>
                    <a:pt x="53" y="75"/>
                    <a:pt x="55" y="77"/>
                    <a:pt x="58" y="77"/>
                  </a:cubicBezTo>
                  <a:cubicBezTo>
                    <a:pt x="60" y="77"/>
                    <a:pt x="60" y="77"/>
                    <a:pt x="60" y="77"/>
                  </a:cubicBezTo>
                  <a:cubicBezTo>
                    <a:pt x="62" y="76"/>
                    <a:pt x="62" y="76"/>
                    <a:pt x="62" y="76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74" y="66"/>
                    <a:pt x="74" y="66"/>
                    <a:pt x="74" y="66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88" y="57"/>
                    <a:pt x="88" y="57"/>
                    <a:pt x="88" y="57"/>
                  </a:cubicBezTo>
                  <a:cubicBezTo>
                    <a:pt x="97" y="52"/>
                    <a:pt x="97" y="52"/>
                    <a:pt x="97" y="52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6" y="57"/>
                    <a:pt x="106" y="57"/>
                    <a:pt x="106" y="57"/>
                  </a:cubicBezTo>
                  <a:cubicBezTo>
                    <a:pt x="107" y="57"/>
                    <a:pt x="107" y="57"/>
                    <a:pt x="107" y="57"/>
                  </a:cubicBezTo>
                  <a:cubicBezTo>
                    <a:pt x="115" y="71"/>
                    <a:pt x="115" y="71"/>
                    <a:pt x="115" y="71"/>
                  </a:cubicBezTo>
                  <a:cubicBezTo>
                    <a:pt x="118" y="80"/>
                    <a:pt x="118" y="80"/>
                    <a:pt x="118" y="8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16" y="93"/>
                    <a:pt x="116" y="93"/>
                    <a:pt x="116" y="93"/>
                  </a:cubicBezTo>
                  <a:cubicBezTo>
                    <a:pt x="119" y="100"/>
                    <a:pt x="119" y="100"/>
                    <a:pt x="119" y="100"/>
                  </a:cubicBezTo>
                  <a:cubicBezTo>
                    <a:pt x="119" y="101"/>
                    <a:pt x="119" y="101"/>
                    <a:pt x="119" y="101"/>
                  </a:cubicBezTo>
                  <a:cubicBezTo>
                    <a:pt x="117" y="110"/>
                    <a:pt x="117" y="110"/>
                    <a:pt x="117" y="110"/>
                  </a:cubicBezTo>
                  <a:cubicBezTo>
                    <a:pt x="117" y="118"/>
                    <a:pt x="117" y="118"/>
                    <a:pt x="117" y="118"/>
                  </a:cubicBezTo>
                  <a:cubicBezTo>
                    <a:pt x="119" y="125"/>
                    <a:pt x="121" y="130"/>
                    <a:pt x="121" y="131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8"/>
                    <a:pt x="120" y="138"/>
                    <a:pt x="120" y="138"/>
                  </a:cubicBezTo>
                  <a:cubicBezTo>
                    <a:pt x="120" y="139"/>
                    <a:pt x="120" y="139"/>
                    <a:pt x="120" y="139"/>
                  </a:cubicBezTo>
                  <a:cubicBezTo>
                    <a:pt x="116" y="144"/>
                    <a:pt x="116" y="144"/>
                    <a:pt x="116" y="144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11" y="158"/>
                    <a:pt x="111" y="158"/>
                    <a:pt x="111" y="158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7"/>
                    <a:pt x="114" y="167"/>
                    <a:pt x="114" y="167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4" y="168"/>
                    <a:pt x="114" y="168"/>
                    <a:pt x="114" y="168"/>
                  </a:cubicBezTo>
                  <a:cubicBezTo>
                    <a:pt x="111" y="182"/>
                    <a:pt x="111" y="182"/>
                    <a:pt x="111" y="182"/>
                  </a:cubicBezTo>
                  <a:cubicBezTo>
                    <a:pt x="109" y="184"/>
                    <a:pt x="109" y="184"/>
                    <a:pt x="109" y="184"/>
                  </a:cubicBezTo>
                  <a:cubicBezTo>
                    <a:pt x="108" y="185"/>
                    <a:pt x="106" y="185"/>
                    <a:pt x="103" y="184"/>
                  </a:cubicBezTo>
                  <a:cubicBezTo>
                    <a:pt x="103" y="184"/>
                    <a:pt x="103" y="184"/>
                    <a:pt x="103" y="184"/>
                  </a:cubicBezTo>
                  <a:cubicBezTo>
                    <a:pt x="99" y="180"/>
                    <a:pt x="99" y="180"/>
                    <a:pt x="99" y="180"/>
                  </a:cubicBezTo>
                  <a:cubicBezTo>
                    <a:pt x="95" y="181"/>
                    <a:pt x="95" y="181"/>
                    <a:pt x="95" y="181"/>
                  </a:cubicBezTo>
                  <a:cubicBezTo>
                    <a:pt x="90" y="187"/>
                    <a:pt x="90" y="187"/>
                    <a:pt x="90" y="187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78" y="209"/>
                    <a:pt x="78" y="209"/>
                    <a:pt x="78" y="209"/>
                  </a:cubicBezTo>
                  <a:cubicBezTo>
                    <a:pt x="77" y="209"/>
                    <a:pt x="77" y="209"/>
                    <a:pt x="77" y="209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68" y="219"/>
                    <a:pt x="68" y="219"/>
                    <a:pt x="68" y="219"/>
                  </a:cubicBezTo>
                  <a:cubicBezTo>
                    <a:pt x="71" y="225"/>
                    <a:pt x="71" y="225"/>
                    <a:pt x="71" y="225"/>
                  </a:cubicBezTo>
                  <a:cubicBezTo>
                    <a:pt x="72" y="225"/>
                    <a:pt x="72" y="225"/>
                    <a:pt x="72" y="225"/>
                  </a:cubicBezTo>
                  <a:cubicBezTo>
                    <a:pt x="80" y="235"/>
                    <a:pt x="80" y="235"/>
                    <a:pt x="80" y="235"/>
                  </a:cubicBezTo>
                  <a:cubicBezTo>
                    <a:pt x="80" y="236"/>
                    <a:pt x="80" y="236"/>
                    <a:pt x="80" y="236"/>
                  </a:cubicBezTo>
                  <a:cubicBezTo>
                    <a:pt x="80" y="239"/>
                    <a:pt x="80" y="239"/>
                    <a:pt x="80" y="239"/>
                  </a:cubicBezTo>
                  <a:cubicBezTo>
                    <a:pt x="89" y="240"/>
                    <a:pt x="89" y="240"/>
                    <a:pt x="89" y="240"/>
                  </a:cubicBezTo>
                  <a:cubicBezTo>
                    <a:pt x="90" y="248"/>
                    <a:pt x="90" y="248"/>
                    <a:pt x="90" y="248"/>
                  </a:cubicBezTo>
                  <a:cubicBezTo>
                    <a:pt x="90" y="249"/>
                    <a:pt x="90" y="249"/>
                    <a:pt x="90" y="249"/>
                  </a:cubicBezTo>
                  <a:cubicBezTo>
                    <a:pt x="91" y="258"/>
                    <a:pt x="91" y="258"/>
                    <a:pt x="91" y="258"/>
                  </a:cubicBezTo>
                  <a:cubicBezTo>
                    <a:pt x="94" y="260"/>
                    <a:pt x="94" y="260"/>
                    <a:pt x="94" y="260"/>
                  </a:cubicBezTo>
                  <a:cubicBezTo>
                    <a:pt x="102" y="258"/>
                    <a:pt x="102" y="258"/>
                    <a:pt x="102" y="258"/>
                  </a:cubicBezTo>
                  <a:cubicBezTo>
                    <a:pt x="109" y="253"/>
                    <a:pt x="109" y="253"/>
                    <a:pt x="109" y="253"/>
                  </a:cubicBezTo>
                  <a:cubicBezTo>
                    <a:pt x="111" y="253"/>
                    <a:pt x="111" y="253"/>
                    <a:pt x="111" y="253"/>
                  </a:cubicBezTo>
                  <a:cubicBezTo>
                    <a:pt x="113" y="266"/>
                    <a:pt x="113" y="266"/>
                    <a:pt x="113" y="266"/>
                  </a:cubicBezTo>
                  <a:cubicBezTo>
                    <a:pt x="117" y="271"/>
                    <a:pt x="117" y="271"/>
                    <a:pt x="117" y="271"/>
                  </a:cubicBezTo>
                  <a:cubicBezTo>
                    <a:pt x="118" y="272"/>
                    <a:pt x="118" y="272"/>
                    <a:pt x="118" y="272"/>
                  </a:cubicBezTo>
                  <a:cubicBezTo>
                    <a:pt x="121" y="277"/>
                    <a:pt x="121" y="277"/>
                    <a:pt x="121" y="277"/>
                  </a:cubicBezTo>
                  <a:cubicBezTo>
                    <a:pt x="127" y="282"/>
                    <a:pt x="127" y="282"/>
                    <a:pt x="127" y="282"/>
                  </a:cubicBezTo>
                  <a:cubicBezTo>
                    <a:pt x="127" y="283"/>
                    <a:pt x="129" y="283"/>
                    <a:pt x="131" y="283"/>
                  </a:cubicBezTo>
                  <a:cubicBezTo>
                    <a:pt x="133" y="284"/>
                    <a:pt x="133" y="284"/>
                    <a:pt x="133" y="284"/>
                  </a:cubicBezTo>
                  <a:cubicBezTo>
                    <a:pt x="137" y="282"/>
                    <a:pt x="137" y="282"/>
                    <a:pt x="137" y="282"/>
                  </a:cubicBezTo>
                  <a:cubicBezTo>
                    <a:pt x="140" y="281"/>
                    <a:pt x="143" y="280"/>
                    <a:pt x="146" y="279"/>
                  </a:cubicBezTo>
                  <a:cubicBezTo>
                    <a:pt x="148" y="278"/>
                    <a:pt x="148" y="278"/>
                    <a:pt x="148" y="278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6" y="278"/>
                    <a:pt x="157" y="278"/>
                    <a:pt x="158" y="279"/>
                  </a:cubicBezTo>
                  <a:cubicBezTo>
                    <a:pt x="166" y="274"/>
                    <a:pt x="166" y="274"/>
                    <a:pt x="166" y="274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7" y="275"/>
                    <a:pt x="167" y="275"/>
                    <a:pt x="167" y="275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9" y="275"/>
                    <a:pt x="169" y="275"/>
                    <a:pt x="169" y="275"/>
                  </a:cubicBezTo>
                  <a:cubicBezTo>
                    <a:pt x="172" y="279"/>
                    <a:pt x="173" y="282"/>
                    <a:pt x="173" y="283"/>
                  </a:cubicBezTo>
                  <a:cubicBezTo>
                    <a:pt x="177" y="289"/>
                    <a:pt x="177" y="289"/>
                    <a:pt x="177" y="289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0" y="290"/>
                    <a:pt x="180" y="290"/>
                    <a:pt x="180" y="290"/>
                  </a:cubicBezTo>
                  <a:cubicBezTo>
                    <a:pt x="181" y="290"/>
                    <a:pt x="181" y="290"/>
                    <a:pt x="181" y="290"/>
                  </a:cubicBezTo>
                  <a:cubicBezTo>
                    <a:pt x="180" y="289"/>
                    <a:pt x="180" y="289"/>
                    <a:pt x="180" y="289"/>
                  </a:cubicBezTo>
                  <a:cubicBezTo>
                    <a:pt x="179" y="287"/>
                    <a:pt x="179" y="286"/>
                    <a:pt x="180" y="285"/>
                  </a:cubicBezTo>
                  <a:cubicBezTo>
                    <a:pt x="181" y="284"/>
                    <a:pt x="182" y="283"/>
                    <a:pt x="185" y="283"/>
                  </a:cubicBezTo>
                  <a:cubicBezTo>
                    <a:pt x="199" y="283"/>
                    <a:pt x="199" y="283"/>
                    <a:pt x="199" y="283"/>
                  </a:cubicBezTo>
                  <a:cubicBezTo>
                    <a:pt x="200" y="283"/>
                    <a:pt x="200" y="283"/>
                    <a:pt x="200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1" y="283"/>
                    <a:pt x="201" y="283"/>
                    <a:pt x="201" y="283"/>
                  </a:cubicBezTo>
                  <a:cubicBezTo>
                    <a:pt x="206" y="292"/>
                    <a:pt x="206" y="292"/>
                    <a:pt x="206" y="292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05" y="296"/>
                    <a:pt x="205" y="296"/>
                    <a:pt x="205" y="296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7"/>
                    <a:pt x="211" y="297"/>
                    <a:pt x="211" y="297"/>
                  </a:cubicBezTo>
                  <a:cubicBezTo>
                    <a:pt x="211" y="296"/>
                    <a:pt x="211" y="295"/>
                    <a:pt x="211" y="295"/>
                  </a:cubicBezTo>
                  <a:cubicBezTo>
                    <a:pt x="213" y="294"/>
                    <a:pt x="213" y="294"/>
                    <a:pt x="213" y="294"/>
                  </a:cubicBezTo>
                  <a:cubicBezTo>
                    <a:pt x="227" y="303"/>
                    <a:pt x="227" y="303"/>
                    <a:pt x="227" y="303"/>
                  </a:cubicBezTo>
                  <a:cubicBezTo>
                    <a:pt x="228" y="305"/>
                    <a:pt x="229" y="306"/>
                    <a:pt x="229" y="308"/>
                  </a:cubicBezTo>
                  <a:cubicBezTo>
                    <a:pt x="229" y="314"/>
                    <a:pt x="229" y="314"/>
                    <a:pt x="229" y="314"/>
                  </a:cubicBezTo>
                  <a:cubicBezTo>
                    <a:pt x="234" y="315"/>
                    <a:pt x="234" y="315"/>
                    <a:pt x="234" y="315"/>
                  </a:cubicBezTo>
                  <a:cubicBezTo>
                    <a:pt x="237" y="310"/>
                    <a:pt x="237" y="310"/>
                    <a:pt x="237" y="310"/>
                  </a:cubicBezTo>
                  <a:cubicBezTo>
                    <a:pt x="235" y="307"/>
                    <a:pt x="235" y="305"/>
                    <a:pt x="235" y="303"/>
                  </a:cubicBezTo>
                  <a:cubicBezTo>
                    <a:pt x="235" y="302"/>
                    <a:pt x="236" y="301"/>
                    <a:pt x="237" y="300"/>
                  </a:cubicBezTo>
                  <a:cubicBezTo>
                    <a:pt x="239" y="299"/>
                    <a:pt x="239" y="299"/>
                    <a:pt x="239" y="299"/>
                  </a:cubicBezTo>
                  <a:cubicBezTo>
                    <a:pt x="239" y="298"/>
                    <a:pt x="239" y="297"/>
                    <a:pt x="240" y="297"/>
                  </a:cubicBezTo>
                  <a:cubicBezTo>
                    <a:pt x="243" y="297"/>
                    <a:pt x="243" y="297"/>
                    <a:pt x="243" y="297"/>
                  </a:cubicBezTo>
                  <a:cubicBezTo>
                    <a:pt x="245" y="299"/>
                    <a:pt x="247" y="303"/>
                    <a:pt x="248" y="309"/>
                  </a:cubicBezTo>
                  <a:cubicBezTo>
                    <a:pt x="248" y="310"/>
                    <a:pt x="248" y="310"/>
                    <a:pt x="248" y="310"/>
                  </a:cubicBezTo>
                  <a:cubicBezTo>
                    <a:pt x="249" y="311"/>
                    <a:pt x="249" y="311"/>
                    <a:pt x="249" y="311"/>
                  </a:cubicBezTo>
                  <a:cubicBezTo>
                    <a:pt x="249" y="312"/>
                    <a:pt x="251" y="313"/>
                    <a:pt x="255" y="315"/>
                  </a:cubicBezTo>
                  <a:cubicBezTo>
                    <a:pt x="255" y="315"/>
                    <a:pt x="255" y="315"/>
                    <a:pt x="255" y="315"/>
                  </a:cubicBezTo>
                  <a:cubicBezTo>
                    <a:pt x="256" y="315"/>
                    <a:pt x="256" y="315"/>
                    <a:pt x="256" y="315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69" y="328"/>
                    <a:pt x="269" y="328"/>
                    <a:pt x="269" y="328"/>
                  </a:cubicBezTo>
                  <a:cubicBezTo>
                    <a:pt x="275" y="326"/>
                    <a:pt x="275" y="326"/>
                    <a:pt x="275" y="326"/>
                  </a:cubicBezTo>
                  <a:cubicBezTo>
                    <a:pt x="274" y="324"/>
                    <a:pt x="274" y="324"/>
                    <a:pt x="274" y="324"/>
                  </a:cubicBezTo>
                  <a:cubicBezTo>
                    <a:pt x="272" y="322"/>
                    <a:pt x="272" y="320"/>
                    <a:pt x="272" y="319"/>
                  </a:cubicBezTo>
                  <a:cubicBezTo>
                    <a:pt x="272" y="316"/>
                    <a:pt x="274" y="313"/>
                    <a:pt x="278" y="311"/>
                  </a:cubicBezTo>
                  <a:cubicBezTo>
                    <a:pt x="285" y="305"/>
                    <a:pt x="285" y="305"/>
                    <a:pt x="285" y="305"/>
                  </a:cubicBezTo>
                  <a:cubicBezTo>
                    <a:pt x="293" y="310"/>
                    <a:pt x="293" y="310"/>
                    <a:pt x="293" y="310"/>
                  </a:cubicBezTo>
                  <a:cubicBezTo>
                    <a:pt x="294" y="310"/>
                    <a:pt x="294" y="310"/>
                    <a:pt x="294" y="31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7" y="299"/>
                    <a:pt x="297" y="299"/>
                    <a:pt x="297" y="299"/>
                  </a:cubicBezTo>
                  <a:cubicBezTo>
                    <a:pt x="304" y="300"/>
                    <a:pt x="304" y="300"/>
                    <a:pt x="304" y="300"/>
                  </a:cubicBezTo>
                  <a:cubicBezTo>
                    <a:pt x="305" y="301"/>
                    <a:pt x="306" y="303"/>
                    <a:pt x="306" y="305"/>
                  </a:cubicBezTo>
                  <a:cubicBezTo>
                    <a:pt x="306" y="306"/>
                    <a:pt x="305" y="308"/>
                    <a:pt x="303" y="310"/>
                  </a:cubicBezTo>
                  <a:cubicBezTo>
                    <a:pt x="305" y="311"/>
                    <a:pt x="305" y="311"/>
                    <a:pt x="305" y="311"/>
                  </a:cubicBezTo>
                  <a:cubicBezTo>
                    <a:pt x="309" y="313"/>
                    <a:pt x="312" y="314"/>
                    <a:pt x="314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15" y="315"/>
                    <a:pt x="315" y="315"/>
                    <a:pt x="315" y="315"/>
                  </a:cubicBezTo>
                  <a:cubicBezTo>
                    <a:pt x="320" y="317"/>
                    <a:pt x="320" y="317"/>
                    <a:pt x="320" y="317"/>
                  </a:cubicBezTo>
                  <a:cubicBezTo>
                    <a:pt x="324" y="317"/>
                    <a:pt x="324" y="317"/>
                    <a:pt x="324" y="317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4" y="285"/>
                    <a:pt x="310" y="281"/>
                    <a:pt x="307" y="275"/>
                  </a:cubicBezTo>
                  <a:cubicBezTo>
                    <a:pt x="304" y="270"/>
                    <a:pt x="305" y="263"/>
                    <a:pt x="312" y="255"/>
                  </a:cubicBezTo>
                  <a:cubicBezTo>
                    <a:pt x="315" y="251"/>
                    <a:pt x="320" y="247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25" y="243"/>
                    <a:pt x="325" y="243"/>
                    <a:pt x="325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1" y="243"/>
                    <a:pt x="331" y="243"/>
                    <a:pt x="331" y="243"/>
                  </a:cubicBezTo>
                  <a:cubicBezTo>
                    <a:pt x="336" y="245"/>
                    <a:pt x="336" y="245"/>
                    <a:pt x="336" y="245"/>
                  </a:cubicBezTo>
                  <a:cubicBezTo>
                    <a:pt x="346" y="245"/>
                    <a:pt x="346" y="245"/>
                    <a:pt x="346" y="245"/>
                  </a:cubicBezTo>
                  <a:cubicBezTo>
                    <a:pt x="350" y="243"/>
                    <a:pt x="353" y="237"/>
                    <a:pt x="357" y="228"/>
                  </a:cubicBezTo>
                  <a:cubicBezTo>
                    <a:pt x="360" y="222"/>
                    <a:pt x="360" y="211"/>
                    <a:pt x="358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6471482" y="3296396"/>
              <a:ext cx="814388" cy="511175"/>
            </a:xfrm>
            <a:custGeom>
              <a:avLst/>
              <a:gdLst>
                <a:gd name="T0" fmla="*/ 198 w 217"/>
                <a:gd name="T1" fmla="*/ 4 h 136"/>
                <a:gd name="T2" fmla="*/ 179 w 217"/>
                <a:gd name="T3" fmla="*/ 6 h 136"/>
                <a:gd name="T4" fmla="*/ 135 w 217"/>
                <a:gd name="T5" fmla="*/ 21 h 136"/>
                <a:gd name="T6" fmla="*/ 136 w 217"/>
                <a:gd name="T7" fmla="*/ 30 h 136"/>
                <a:gd name="T8" fmla="*/ 106 w 217"/>
                <a:gd name="T9" fmla="*/ 26 h 136"/>
                <a:gd name="T10" fmla="*/ 84 w 217"/>
                <a:gd name="T11" fmla="*/ 0 h 136"/>
                <a:gd name="T12" fmla="*/ 75 w 217"/>
                <a:gd name="T13" fmla="*/ 10 h 136"/>
                <a:gd name="T14" fmla="*/ 64 w 217"/>
                <a:gd name="T15" fmla="*/ 4 h 136"/>
                <a:gd name="T16" fmla="*/ 59 w 217"/>
                <a:gd name="T17" fmla="*/ 10 h 136"/>
                <a:gd name="T18" fmla="*/ 51 w 217"/>
                <a:gd name="T19" fmla="*/ 12 h 136"/>
                <a:gd name="T20" fmla="*/ 6 w 217"/>
                <a:gd name="T21" fmla="*/ 64 h 136"/>
                <a:gd name="T22" fmla="*/ 11 w 217"/>
                <a:gd name="T23" fmla="*/ 76 h 136"/>
                <a:gd name="T24" fmla="*/ 10 w 217"/>
                <a:gd name="T25" fmla="*/ 76 h 136"/>
                <a:gd name="T26" fmla="*/ 17 w 217"/>
                <a:gd name="T27" fmla="*/ 103 h 136"/>
                <a:gd name="T28" fmla="*/ 0 w 217"/>
                <a:gd name="T29" fmla="*/ 114 h 136"/>
                <a:gd name="T30" fmla="*/ 8 w 217"/>
                <a:gd name="T31" fmla="*/ 122 h 136"/>
                <a:gd name="T32" fmla="*/ 9 w 217"/>
                <a:gd name="T33" fmla="*/ 124 h 136"/>
                <a:gd name="T34" fmla="*/ 32 w 217"/>
                <a:gd name="T35" fmla="*/ 136 h 136"/>
                <a:gd name="T36" fmla="*/ 42 w 217"/>
                <a:gd name="T37" fmla="*/ 126 h 136"/>
                <a:gd name="T38" fmla="*/ 57 w 217"/>
                <a:gd name="T39" fmla="*/ 119 h 136"/>
                <a:gd name="T40" fmla="*/ 59 w 217"/>
                <a:gd name="T41" fmla="*/ 121 h 136"/>
                <a:gd name="T42" fmla="*/ 59 w 217"/>
                <a:gd name="T43" fmla="*/ 122 h 136"/>
                <a:gd name="T44" fmla="*/ 74 w 217"/>
                <a:gd name="T45" fmla="*/ 132 h 136"/>
                <a:gd name="T46" fmla="*/ 92 w 217"/>
                <a:gd name="T47" fmla="*/ 126 h 136"/>
                <a:gd name="T48" fmla="*/ 106 w 217"/>
                <a:gd name="T49" fmla="*/ 125 h 136"/>
                <a:gd name="T50" fmla="*/ 108 w 217"/>
                <a:gd name="T51" fmla="*/ 124 h 136"/>
                <a:gd name="T52" fmla="*/ 119 w 217"/>
                <a:gd name="T53" fmla="*/ 110 h 136"/>
                <a:gd name="T54" fmla="*/ 125 w 217"/>
                <a:gd name="T55" fmla="*/ 106 h 136"/>
                <a:gd name="T56" fmla="*/ 126 w 217"/>
                <a:gd name="T57" fmla="*/ 107 h 136"/>
                <a:gd name="T58" fmla="*/ 129 w 217"/>
                <a:gd name="T59" fmla="*/ 108 h 136"/>
                <a:gd name="T60" fmla="*/ 134 w 217"/>
                <a:gd name="T61" fmla="*/ 88 h 136"/>
                <a:gd name="T62" fmla="*/ 140 w 217"/>
                <a:gd name="T63" fmla="*/ 86 h 136"/>
                <a:gd name="T64" fmla="*/ 148 w 217"/>
                <a:gd name="T65" fmla="*/ 69 h 136"/>
                <a:gd name="T66" fmla="*/ 151 w 217"/>
                <a:gd name="T67" fmla="*/ 60 h 136"/>
                <a:gd name="T68" fmla="*/ 161 w 217"/>
                <a:gd name="T69" fmla="*/ 56 h 136"/>
                <a:gd name="T70" fmla="*/ 161 w 217"/>
                <a:gd name="T71" fmla="*/ 54 h 136"/>
                <a:gd name="T72" fmla="*/ 169 w 217"/>
                <a:gd name="T73" fmla="*/ 48 h 136"/>
                <a:gd name="T74" fmla="*/ 164 w 217"/>
                <a:gd name="T75" fmla="*/ 47 h 136"/>
                <a:gd name="T76" fmla="*/ 164 w 217"/>
                <a:gd name="T77" fmla="*/ 44 h 136"/>
                <a:gd name="T78" fmla="*/ 166 w 217"/>
                <a:gd name="T79" fmla="*/ 43 h 136"/>
                <a:gd name="T80" fmla="*/ 176 w 217"/>
                <a:gd name="T81" fmla="*/ 38 h 136"/>
                <a:gd name="T82" fmla="*/ 202 w 217"/>
                <a:gd name="T83" fmla="*/ 20 h 136"/>
                <a:gd name="T84" fmla="*/ 214 w 217"/>
                <a:gd name="T85" fmla="*/ 24 h 136"/>
                <a:gd name="T86" fmla="*/ 212 w 217"/>
                <a:gd name="T87" fmla="*/ 14 h 136"/>
                <a:gd name="T88" fmla="*/ 212 w 217"/>
                <a:gd name="T89" fmla="*/ 14 h 136"/>
                <a:gd name="T90" fmla="*/ 216 w 217"/>
                <a:gd name="T91" fmla="*/ 6 h 136"/>
                <a:gd name="T92" fmla="*/ 213 w 217"/>
                <a:gd name="T93" fmla="*/ 7 h 136"/>
                <a:gd name="T94" fmla="*/ 204 w 217"/>
                <a:gd name="T95" fmla="*/ 8 h 136"/>
                <a:gd name="T96" fmla="*/ 202 w 217"/>
                <a:gd name="T97" fmla="*/ 8 h 136"/>
                <a:gd name="T98" fmla="*/ 202 w 217"/>
                <a:gd name="T99" fmla="*/ 6 h 136"/>
                <a:gd name="T100" fmla="*/ 198 w 217"/>
                <a:gd name="T101" fmla="*/ 4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7" h="136">
                  <a:moveTo>
                    <a:pt x="198" y="4"/>
                  </a:moveTo>
                  <a:cubicBezTo>
                    <a:pt x="198" y="4"/>
                    <a:pt x="198" y="4"/>
                    <a:pt x="198" y="4"/>
                  </a:cubicBezTo>
                  <a:cubicBezTo>
                    <a:pt x="198" y="6"/>
                    <a:pt x="196" y="7"/>
                    <a:pt x="194" y="7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68" y="4"/>
                    <a:pt x="161" y="2"/>
                    <a:pt x="157" y="0"/>
                  </a:cubicBezTo>
                  <a:cubicBezTo>
                    <a:pt x="135" y="21"/>
                    <a:pt x="135" y="21"/>
                    <a:pt x="135" y="21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6" y="30"/>
                    <a:pt x="136" y="30"/>
                    <a:pt x="136" y="30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17" y="33"/>
                    <a:pt x="108" y="32"/>
                    <a:pt x="106" y="26"/>
                  </a:cubicBezTo>
                  <a:cubicBezTo>
                    <a:pt x="104" y="1"/>
                    <a:pt x="104" y="1"/>
                    <a:pt x="104" y="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5" y="4"/>
                    <a:pt x="74" y="0"/>
                    <a:pt x="72" y="0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42" y="20"/>
                    <a:pt x="34" y="27"/>
                    <a:pt x="28" y="35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0" y="76"/>
                    <a:pt x="10" y="76"/>
                    <a:pt x="10" y="76"/>
                  </a:cubicBezTo>
                  <a:cubicBezTo>
                    <a:pt x="9" y="78"/>
                    <a:pt x="10" y="82"/>
                    <a:pt x="12" y="86"/>
                  </a:cubicBezTo>
                  <a:cubicBezTo>
                    <a:pt x="15" y="91"/>
                    <a:pt x="17" y="97"/>
                    <a:pt x="17" y="103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8" y="122"/>
                    <a:pt x="8" y="122"/>
                    <a:pt x="8" y="122"/>
                  </a:cubicBezTo>
                  <a:cubicBezTo>
                    <a:pt x="8" y="122"/>
                    <a:pt x="9" y="123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6"/>
                    <a:pt x="12" y="129"/>
                    <a:pt x="18" y="132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6" y="115"/>
                    <a:pt x="46" y="115"/>
                    <a:pt x="46" y="115"/>
                  </a:cubicBezTo>
                  <a:cubicBezTo>
                    <a:pt x="57" y="119"/>
                    <a:pt x="57" y="119"/>
                    <a:pt x="57" y="119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1"/>
                    <a:pt x="59" y="121"/>
                    <a:pt x="59" y="121"/>
                  </a:cubicBezTo>
                  <a:cubicBezTo>
                    <a:pt x="59" y="122"/>
                    <a:pt x="59" y="122"/>
                    <a:pt x="59" y="122"/>
                  </a:cubicBezTo>
                  <a:cubicBezTo>
                    <a:pt x="57" y="126"/>
                    <a:pt x="58" y="130"/>
                    <a:pt x="62" y="132"/>
                  </a:cubicBezTo>
                  <a:cubicBezTo>
                    <a:pt x="74" y="132"/>
                    <a:pt x="74" y="132"/>
                    <a:pt x="74" y="132"/>
                  </a:cubicBezTo>
                  <a:cubicBezTo>
                    <a:pt x="79" y="131"/>
                    <a:pt x="82" y="130"/>
                    <a:pt x="85" y="128"/>
                  </a:cubicBezTo>
                  <a:cubicBezTo>
                    <a:pt x="86" y="126"/>
                    <a:pt x="89" y="125"/>
                    <a:pt x="92" y="126"/>
                  </a:cubicBezTo>
                  <a:cubicBezTo>
                    <a:pt x="97" y="126"/>
                    <a:pt x="101" y="128"/>
                    <a:pt x="104" y="132"/>
                  </a:cubicBezTo>
                  <a:cubicBezTo>
                    <a:pt x="106" y="125"/>
                    <a:pt x="106" y="125"/>
                    <a:pt x="106" y="125"/>
                  </a:cubicBezTo>
                  <a:cubicBezTo>
                    <a:pt x="107" y="124"/>
                    <a:pt x="107" y="124"/>
                    <a:pt x="107" y="124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10" y="122"/>
                    <a:pt x="111" y="120"/>
                    <a:pt x="112" y="118"/>
                  </a:cubicBezTo>
                  <a:cubicBezTo>
                    <a:pt x="114" y="115"/>
                    <a:pt x="116" y="112"/>
                    <a:pt x="119" y="110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34" y="88"/>
                    <a:pt x="134" y="88"/>
                    <a:pt x="134" y="88"/>
                  </a:cubicBezTo>
                  <a:cubicBezTo>
                    <a:pt x="140" y="86"/>
                    <a:pt x="140" y="86"/>
                    <a:pt x="140" y="86"/>
                  </a:cubicBezTo>
                  <a:cubicBezTo>
                    <a:pt x="147" y="82"/>
                    <a:pt x="150" y="78"/>
                    <a:pt x="150" y="75"/>
                  </a:cubicBezTo>
                  <a:cubicBezTo>
                    <a:pt x="148" y="69"/>
                    <a:pt x="148" y="69"/>
                    <a:pt x="148" y="69"/>
                  </a:cubicBezTo>
                  <a:cubicBezTo>
                    <a:pt x="147" y="65"/>
                    <a:pt x="147" y="62"/>
                    <a:pt x="148" y="61"/>
                  </a:cubicBezTo>
                  <a:cubicBezTo>
                    <a:pt x="149" y="60"/>
                    <a:pt x="150" y="60"/>
                    <a:pt x="151" y="60"/>
                  </a:cubicBezTo>
                  <a:cubicBezTo>
                    <a:pt x="154" y="60"/>
                    <a:pt x="157" y="60"/>
                    <a:pt x="160" y="62"/>
                  </a:cubicBezTo>
                  <a:cubicBezTo>
                    <a:pt x="161" y="56"/>
                    <a:pt x="161" y="56"/>
                    <a:pt x="161" y="56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4"/>
                    <a:pt x="161" y="54"/>
                    <a:pt x="161" y="54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5"/>
                    <a:pt x="164" y="45"/>
                    <a:pt x="164" y="45"/>
                  </a:cubicBezTo>
                  <a:cubicBezTo>
                    <a:pt x="164" y="44"/>
                    <a:pt x="164" y="44"/>
                    <a:pt x="164" y="44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6" y="43"/>
                    <a:pt x="166" y="43"/>
                    <a:pt x="166" y="43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70" y="43"/>
                    <a:pt x="173" y="42"/>
                    <a:pt x="176" y="38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02" y="20"/>
                    <a:pt x="202" y="20"/>
                    <a:pt x="202" y="20"/>
                  </a:cubicBezTo>
                  <a:cubicBezTo>
                    <a:pt x="210" y="24"/>
                    <a:pt x="210" y="24"/>
                    <a:pt x="210" y="24"/>
                  </a:cubicBezTo>
                  <a:cubicBezTo>
                    <a:pt x="214" y="24"/>
                    <a:pt x="214" y="24"/>
                    <a:pt x="214" y="24"/>
                  </a:cubicBezTo>
                  <a:cubicBezTo>
                    <a:pt x="212" y="15"/>
                    <a:pt x="212" y="15"/>
                    <a:pt x="212" y="15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2" y="14"/>
                    <a:pt x="212" y="14"/>
                    <a:pt x="212" y="14"/>
                  </a:cubicBezTo>
                  <a:cubicBezTo>
                    <a:pt x="217" y="6"/>
                    <a:pt x="217" y="6"/>
                    <a:pt x="217" y="6"/>
                  </a:cubicBezTo>
                  <a:cubicBezTo>
                    <a:pt x="216" y="6"/>
                    <a:pt x="216" y="6"/>
                    <a:pt x="216" y="6"/>
                  </a:cubicBezTo>
                  <a:cubicBezTo>
                    <a:pt x="213" y="6"/>
                    <a:pt x="213" y="6"/>
                    <a:pt x="213" y="6"/>
                  </a:cubicBezTo>
                  <a:cubicBezTo>
                    <a:pt x="213" y="7"/>
                    <a:pt x="213" y="7"/>
                    <a:pt x="213" y="7"/>
                  </a:cubicBezTo>
                  <a:cubicBezTo>
                    <a:pt x="212" y="7"/>
                    <a:pt x="212" y="7"/>
                    <a:pt x="212" y="7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0" y="4"/>
                    <a:pt x="200" y="4"/>
                    <a:pt x="200" y="4"/>
                  </a:cubicBezTo>
                  <a:lnTo>
                    <a:pt x="198" y="4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7233482" y="4140946"/>
              <a:ext cx="128588" cy="117475"/>
            </a:xfrm>
            <a:custGeom>
              <a:avLst/>
              <a:gdLst>
                <a:gd name="T0" fmla="*/ 31 w 34"/>
                <a:gd name="T1" fmla="*/ 17 h 31"/>
                <a:gd name="T2" fmla="*/ 34 w 34"/>
                <a:gd name="T3" fmla="*/ 13 h 31"/>
                <a:gd name="T4" fmla="*/ 34 w 34"/>
                <a:gd name="T5" fmla="*/ 13 h 31"/>
                <a:gd name="T6" fmla="*/ 34 w 34"/>
                <a:gd name="T7" fmla="*/ 13 h 31"/>
                <a:gd name="T8" fmla="*/ 34 w 34"/>
                <a:gd name="T9" fmla="*/ 13 h 31"/>
                <a:gd name="T10" fmla="*/ 24 w 34"/>
                <a:gd name="T11" fmla="*/ 5 h 31"/>
                <a:gd name="T12" fmla="*/ 11 w 34"/>
                <a:gd name="T13" fmla="*/ 1 h 31"/>
                <a:gd name="T14" fmla="*/ 7 w 34"/>
                <a:gd name="T15" fmla="*/ 2 h 31"/>
                <a:gd name="T16" fmla="*/ 7 w 34"/>
                <a:gd name="T17" fmla="*/ 11 h 31"/>
                <a:gd name="T18" fmla="*/ 2 w 34"/>
                <a:gd name="T19" fmla="*/ 19 h 31"/>
                <a:gd name="T20" fmla="*/ 0 w 34"/>
                <a:gd name="T21" fmla="*/ 21 h 31"/>
                <a:gd name="T22" fmla="*/ 4 w 34"/>
                <a:gd name="T23" fmla="*/ 25 h 31"/>
                <a:gd name="T24" fmla="*/ 5 w 34"/>
                <a:gd name="T25" fmla="*/ 25 h 31"/>
                <a:gd name="T26" fmla="*/ 6 w 34"/>
                <a:gd name="T27" fmla="*/ 29 h 31"/>
                <a:gd name="T28" fmla="*/ 11 w 34"/>
                <a:gd name="T29" fmla="*/ 31 h 31"/>
                <a:gd name="T30" fmla="*/ 17 w 34"/>
                <a:gd name="T31" fmla="*/ 28 h 31"/>
                <a:gd name="T32" fmla="*/ 26 w 34"/>
                <a:gd name="T33" fmla="*/ 30 h 31"/>
                <a:gd name="T34" fmla="*/ 26 w 34"/>
                <a:gd name="T35" fmla="*/ 27 h 31"/>
                <a:gd name="T36" fmla="*/ 31 w 34"/>
                <a:gd name="T37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4" h="31">
                  <a:moveTo>
                    <a:pt x="31" y="17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19" y="1"/>
                    <a:pt x="14" y="0"/>
                    <a:pt x="1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6" y="13"/>
                    <a:pt x="5" y="17"/>
                    <a:pt x="2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3" y="29"/>
                    <a:pt x="15" y="28"/>
                    <a:pt x="17" y="28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1"/>
                    <a:pt x="29" y="18"/>
                    <a:pt x="31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32"/>
            <p:cNvSpPr>
              <a:spLocks/>
            </p:cNvSpPr>
            <p:nvPr/>
          </p:nvSpPr>
          <p:spPr bwMode="auto">
            <a:xfrm>
              <a:off x="6636582" y="3712321"/>
              <a:ext cx="709613" cy="549275"/>
            </a:xfrm>
            <a:custGeom>
              <a:avLst/>
              <a:gdLst>
                <a:gd name="T0" fmla="*/ 120 w 189"/>
                <a:gd name="T1" fmla="*/ 23 h 146"/>
                <a:gd name="T2" fmla="*/ 85 w 189"/>
                <a:gd name="T3" fmla="*/ 9 h 146"/>
                <a:gd name="T4" fmla="*/ 85 w 189"/>
                <a:gd name="T5" fmla="*/ 1 h 146"/>
                <a:gd name="T6" fmla="*/ 82 w 189"/>
                <a:gd name="T7" fmla="*/ 0 h 146"/>
                <a:gd name="T8" fmla="*/ 66 w 189"/>
                <a:gd name="T9" fmla="*/ 16 h 146"/>
                <a:gd name="T10" fmla="*/ 58 w 189"/>
                <a:gd name="T11" fmla="*/ 24 h 146"/>
                <a:gd name="T12" fmla="*/ 48 w 189"/>
                <a:gd name="T13" fmla="*/ 19 h 146"/>
                <a:gd name="T14" fmla="*/ 31 w 189"/>
                <a:gd name="T15" fmla="*/ 25 h 146"/>
                <a:gd name="T16" fmla="*/ 10 w 189"/>
                <a:gd name="T17" fmla="*/ 11 h 146"/>
                <a:gd name="T18" fmla="*/ 2 w 189"/>
                <a:gd name="T19" fmla="*/ 17 h 146"/>
                <a:gd name="T20" fmla="*/ 2 w 189"/>
                <a:gd name="T21" fmla="*/ 18 h 146"/>
                <a:gd name="T22" fmla="*/ 0 w 189"/>
                <a:gd name="T23" fmla="*/ 20 h 146"/>
                <a:gd name="T24" fmla="*/ 4 w 189"/>
                <a:gd name="T25" fmla="*/ 21 h 146"/>
                <a:gd name="T26" fmla="*/ 5 w 189"/>
                <a:gd name="T27" fmla="*/ 21 h 146"/>
                <a:gd name="T28" fmla="*/ 34 w 189"/>
                <a:gd name="T29" fmla="*/ 43 h 146"/>
                <a:gd name="T30" fmla="*/ 62 w 189"/>
                <a:gd name="T31" fmla="*/ 75 h 146"/>
                <a:gd name="T32" fmla="*/ 90 w 189"/>
                <a:gd name="T33" fmla="*/ 72 h 146"/>
                <a:gd name="T34" fmla="*/ 91 w 189"/>
                <a:gd name="T35" fmla="*/ 71 h 146"/>
                <a:gd name="T36" fmla="*/ 99 w 189"/>
                <a:gd name="T37" fmla="*/ 73 h 146"/>
                <a:gd name="T38" fmla="*/ 100 w 189"/>
                <a:gd name="T39" fmla="*/ 75 h 146"/>
                <a:gd name="T40" fmla="*/ 93 w 189"/>
                <a:gd name="T41" fmla="*/ 93 h 146"/>
                <a:gd name="T42" fmla="*/ 84 w 189"/>
                <a:gd name="T43" fmla="*/ 93 h 146"/>
                <a:gd name="T44" fmla="*/ 74 w 189"/>
                <a:gd name="T45" fmla="*/ 117 h 146"/>
                <a:gd name="T46" fmla="*/ 89 w 189"/>
                <a:gd name="T47" fmla="*/ 127 h 146"/>
                <a:gd name="T48" fmla="*/ 93 w 189"/>
                <a:gd name="T49" fmla="*/ 133 h 146"/>
                <a:gd name="T50" fmla="*/ 100 w 189"/>
                <a:gd name="T51" fmla="*/ 133 h 146"/>
                <a:gd name="T52" fmla="*/ 115 w 189"/>
                <a:gd name="T53" fmla="*/ 139 h 146"/>
                <a:gd name="T54" fmla="*/ 118 w 189"/>
                <a:gd name="T55" fmla="*/ 143 h 146"/>
                <a:gd name="T56" fmla="*/ 132 w 189"/>
                <a:gd name="T57" fmla="*/ 144 h 146"/>
                <a:gd name="T58" fmla="*/ 152 w 189"/>
                <a:gd name="T59" fmla="*/ 143 h 146"/>
                <a:gd name="T60" fmla="*/ 159 w 189"/>
                <a:gd name="T61" fmla="*/ 139 h 146"/>
                <a:gd name="T62" fmla="*/ 158 w 189"/>
                <a:gd name="T63" fmla="*/ 131 h 146"/>
                <a:gd name="T64" fmla="*/ 162 w 189"/>
                <a:gd name="T65" fmla="*/ 119 h 146"/>
                <a:gd name="T66" fmla="*/ 170 w 189"/>
                <a:gd name="T67" fmla="*/ 111 h 146"/>
                <a:gd name="T68" fmla="*/ 186 w 189"/>
                <a:gd name="T69" fmla="*/ 111 h 146"/>
                <a:gd name="T70" fmla="*/ 181 w 189"/>
                <a:gd name="T71" fmla="*/ 98 h 146"/>
                <a:gd name="T72" fmla="*/ 174 w 189"/>
                <a:gd name="T73" fmla="*/ 97 h 146"/>
                <a:gd name="T74" fmla="*/ 174 w 189"/>
                <a:gd name="T75" fmla="*/ 97 h 146"/>
                <a:gd name="T76" fmla="*/ 156 w 189"/>
                <a:gd name="T77" fmla="*/ 86 h 146"/>
                <a:gd name="T78" fmla="*/ 147 w 189"/>
                <a:gd name="T79" fmla="*/ 83 h 146"/>
                <a:gd name="T80" fmla="*/ 132 w 189"/>
                <a:gd name="T81" fmla="*/ 4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89" h="146">
                  <a:moveTo>
                    <a:pt x="132" y="43"/>
                  </a:moveTo>
                  <a:cubicBezTo>
                    <a:pt x="128" y="39"/>
                    <a:pt x="124" y="33"/>
                    <a:pt x="120" y="23"/>
                  </a:cubicBezTo>
                  <a:cubicBezTo>
                    <a:pt x="109" y="23"/>
                    <a:pt x="102" y="21"/>
                    <a:pt x="99" y="17"/>
                  </a:cubicBezTo>
                  <a:cubicBezTo>
                    <a:pt x="96" y="13"/>
                    <a:pt x="92" y="11"/>
                    <a:pt x="85" y="9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5" y="1"/>
                    <a:pt x="85" y="1"/>
                    <a:pt x="85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77" y="3"/>
                    <a:pt x="74" y="5"/>
                    <a:pt x="72" y="8"/>
                  </a:cubicBezTo>
                  <a:cubicBezTo>
                    <a:pt x="71" y="11"/>
                    <a:pt x="69" y="14"/>
                    <a:pt x="66" y="16"/>
                  </a:cubicBezTo>
                  <a:cubicBezTo>
                    <a:pt x="64" y="23"/>
                    <a:pt x="62" y="26"/>
                    <a:pt x="60" y="26"/>
                  </a:cubicBezTo>
                  <a:cubicBezTo>
                    <a:pt x="59" y="26"/>
                    <a:pt x="58" y="25"/>
                    <a:pt x="58" y="24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2" y="20"/>
                    <a:pt x="50" y="19"/>
                    <a:pt x="48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1" y="23"/>
                    <a:pt x="37" y="25"/>
                    <a:pt x="31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1" y="22"/>
                    <a:pt x="9" y="17"/>
                    <a:pt x="10" y="11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2" y="31"/>
                    <a:pt x="17" y="37"/>
                    <a:pt x="20" y="38"/>
                  </a:cubicBezTo>
                  <a:cubicBezTo>
                    <a:pt x="21" y="39"/>
                    <a:pt x="26" y="41"/>
                    <a:pt x="34" y="43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53" y="50"/>
                    <a:pt x="58" y="59"/>
                    <a:pt x="62" y="75"/>
                  </a:cubicBezTo>
                  <a:cubicBezTo>
                    <a:pt x="69" y="79"/>
                    <a:pt x="73" y="81"/>
                    <a:pt x="76" y="81"/>
                  </a:cubicBezTo>
                  <a:cubicBezTo>
                    <a:pt x="78" y="79"/>
                    <a:pt x="83" y="77"/>
                    <a:pt x="90" y="72"/>
                  </a:cubicBezTo>
                  <a:cubicBezTo>
                    <a:pt x="90" y="72"/>
                    <a:pt x="90" y="72"/>
                    <a:pt x="90" y="72"/>
                  </a:cubicBezTo>
                  <a:cubicBezTo>
                    <a:pt x="91" y="71"/>
                    <a:pt x="91" y="71"/>
                    <a:pt x="91" y="71"/>
                  </a:cubicBezTo>
                  <a:cubicBezTo>
                    <a:pt x="92" y="72"/>
                    <a:pt x="92" y="72"/>
                    <a:pt x="92" y="72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3"/>
                    <a:pt x="100" y="73"/>
                    <a:pt x="100" y="73"/>
                  </a:cubicBezTo>
                  <a:cubicBezTo>
                    <a:pt x="100" y="75"/>
                    <a:pt x="100" y="75"/>
                    <a:pt x="100" y="75"/>
                  </a:cubicBezTo>
                  <a:cubicBezTo>
                    <a:pt x="99" y="76"/>
                    <a:pt x="99" y="76"/>
                    <a:pt x="99" y="76"/>
                  </a:cubicBezTo>
                  <a:cubicBezTo>
                    <a:pt x="97" y="85"/>
                    <a:pt x="95" y="91"/>
                    <a:pt x="93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4" y="97"/>
                    <a:pt x="81" y="103"/>
                    <a:pt x="76" y="111"/>
                  </a:cubicBezTo>
                  <a:cubicBezTo>
                    <a:pt x="74" y="113"/>
                    <a:pt x="74" y="115"/>
                    <a:pt x="74" y="117"/>
                  </a:cubicBezTo>
                  <a:cubicBezTo>
                    <a:pt x="83" y="123"/>
                    <a:pt x="83" y="123"/>
                    <a:pt x="83" y="123"/>
                  </a:cubicBezTo>
                  <a:cubicBezTo>
                    <a:pt x="85" y="126"/>
                    <a:pt x="87" y="127"/>
                    <a:pt x="89" y="127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33"/>
                    <a:pt x="93" y="133"/>
                    <a:pt x="93" y="133"/>
                  </a:cubicBezTo>
                  <a:cubicBezTo>
                    <a:pt x="97" y="135"/>
                    <a:pt x="97" y="135"/>
                    <a:pt x="97" y="135"/>
                  </a:cubicBezTo>
                  <a:cubicBezTo>
                    <a:pt x="100" y="133"/>
                    <a:pt x="100" y="133"/>
                    <a:pt x="100" y="133"/>
                  </a:cubicBezTo>
                  <a:cubicBezTo>
                    <a:pt x="101" y="131"/>
                    <a:pt x="102" y="131"/>
                    <a:pt x="104" y="131"/>
                  </a:cubicBezTo>
                  <a:cubicBezTo>
                    <a:pt x="108" y="131"/>
                    <a:pt x="111" y="133"/>
                    <a:pt x="115" y="139"/>
                  </a:cubicBezTo>
                  <a:cubicBezTo>
                    <a:pt x="115" y="139"/>
                    <a:pt x="115" y="139"/>
                    <a:pt x="115" y="139"/>
                  </a:cubicBezTo>
                  <a:cubicBezTo>
                    <a:pt x="118" y="143"/>
                    <a:pt x="118" y="143"/>
                    <a:pt x="118" y="143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1" y="141"/>
                    <a:pt x="126" y="142"/>
                    <a:pt x="132" y="144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6" y="141"/>
                    <a:pt x="156" y="141"/>
                    <a:pt x="156" y="141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3"/>
                    <a:pt x="158" y="131"/>
                  </a:cubicBezTo>
                  <a:cubicBezTo>
                    <a:pt x="161" y="129"/>
                    <a:pt x="162" y="127"/>
                    <a:pt x="162" y="124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7"/>
                    <a:pt x="162" y="115"/>
                    <a:pt x="163" y="115"/>
                  </a:cubicBezTo>
                  <a:cubicBezTo>
                    <a:pt x="164" y="113"/>
                    <a:pt x="166" y="112"/>
                    <a:pt x="170" y="111"/>
                  </a:cubicBezTo>
                  <a:cubicBezTo>
                    <a:pt x="175" y="111"/>
                    <a:pt x="181" y="113"/>
                    <a:pt x="189" y="119"/>
                  </a:cubicBezTo>
                  <a:cubicBezTo>
                    <a:pt x="186" y="111"/>
                    <a:pt x="186" y="111"/>
                    <a:pt x="186" y="111"/>
                  </a:cubicBezTo>
                  <a:cubicBezTo>
                    <a:pt x="182" y="105"/>
                    <a:pt x="182" y="105"/>
                    <a:pt x="182" y="105"/>
                  </a:cubicBezTo>
                  <a:cubicBezTo>
                    <a:pt x="181" y="98"/>
                    <a:pt x="181" y="98"/>
                    <a:pt x="181" y="98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47" y="85"/>
                    <a:pt x="147" y="85"/>
                    <a:pt x="147" y="85"/>
                  </a:cubicBezTo>
                  <a:cubicBezTo>
                    <a:pt x="147" y="83"/>
                    <a:pt x="147" y="83"/>
                    <a:pt x="147" y="83"/>
                  </a:cubicBezTo>
                  <a:cubicBezTo>
                    <a:pt x="146" y="73"/>
                    <a:pt x="146" y="73"/>
                    <a:pt x="146" y="73"/>
                  </a:cubicBezTo>
                  <a:cubicBezTo>
                    <a:pt x="140" y="57"/>
                    <a:pt x="136" y="46"/>
                    <a:pt x="132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33"/>
            <p:cNvSpPr>
              <a:spLocks/>
            </p:cNvSpPr>
            <p:nvPr/>
          </p:nvSpPr>
          <p:spPr bwMode="auto">
            <a:xfrm>
              <a:off x="6265107" y="2664571"/>
              <a:ext cx="660400" cy="942975"/>
            </a:xfrm>
            <a:custGeom>
              <a:avLst/>
              <a:gdLst>
                <a:gd name="T0" fmla="*/ 158 w 176"/>
                <a:gd name="T1" fmla="*/ 74 h 251"/>
                <a:gd name="T2" fmla="*/ 140 w 176"/>
                <a:gd name="T3" fmla="*/ 69 h 251"/>
                <a:gd name="T4" fmla="*/ 139 w 176"/>
                <a:gd name="T5" fmla="*/ 52 h 251"/>
                <a:gd name="T6" fmla="*/ 134 w 176"/>
                <a:gd name="T7" fmla="*/ 46 h 251"/>
                <a:gd name="T8" fmla="*/ 117 w 176"/>
                <a:gd name="T9" fmla="*/ 38 h 251"/>
                <a:gd name="T10" fmla="*/ 117 w 176"/>
                <a:gd name="T11" fmla="*/ 24 h 251"/>
                <a:gd name="T12" fmla="*/ 113 w 176"/>
                <a:gd name="T13" fmla="*/ 20 h 251"/>
                <a:gd name="T14" fmla="*/ 105 w 176"/>
                <a:gd name="T15" fmla="*/ 15 h 251"/>
                <a:gd name="T16" fmla="*/ 100 w 176"/>
                <a:gd name="T17" fmla="*/ 0 h 251"/>
                <a:gd name="T18" fmla="*/ 89 w 176"/>
                <a:gd name="T19" fmla="*/ 8 h 251"/>
                <a:gd name="T20" fmla="*/ 78 w 176"/>
                <a:gd name="T21" fmla="*/ 24 h 251"/>
                <a:gd name="T22" fmla="*/ 71 w 176"/>
                <a:gd name="T23" fmla="*/ 33 h 251"/>
                <a:gd name="T24" fmla="*/ 59 w 176"/>
                <a:gd name="T25" fmla="*/ 39 h 251"/>
                <a:gd name="T26" fmla="*/ 45 w 176"/>
                <a:gd name="T27" fmla="*/ 39 h 251"/>
                <a:gd name="T28" fmla="*/ 32 w 176"/>
                <a:gd name="T29" fmla="*/ 50 h 251"/>
                <a:gd name="T30" fmla="*/ 24 w 176"/>
                <a:gd name="T31" fmla="*/ 45 h 251"/>
                <a:gd name="T32" fmla="*/ 17 w 176"/>
                <a:gd name="T33" fmla="*/ 32 h 251"/>
                <a:gd name="T34" fmla="*/ 8 w 176"/>
                <a:gd name="T35" fmla="*/ 48 h 251"/>
                <a:gd name="T36" fmla="*/ 7 w 176"/>
                <a:gd name="T37" fmla="*/ 48 h 251"/>
                <a:gd name="T38" fmla="*/ 15 w 176"/>
                <a:gd name="T39" fmla="*/ 84 h 251"/>
                <a:gd name="T40" fmla="*/ 18 w 176"/>
                <a:gd name="T41" fmla="*/ 94 h 251"/>
                <a:gd name="T42" fmla="*/ 6 w 176"/>
                <a:gd name="T43" fmla="*/ 100 h 251"/>
                <a:gd name="T44" fmla="*/ 24 w 176"/>
                <a:gd name="T45" fmla="*/ 120 h 251"/>
                <a:gd name="T46" fmla="*/ 24 w 176"/>
                <a:gd name="T47" fmla="*/ 120 h 251"/>
                <a:gd name="T48" fmla="*/ 19 w 176"/>
                <a:gd name="T49" fmla="*/ 140 h 251"/>
                <a:gd name="T50" fmla="*/ 8 w 176"/>
                <a:gd name="T51" fmla="*/ 147 h 251"/>
                <a:gd name="T52" fmla="*/ 18 w 176"/>
                <a:gd name="T53" fmla="*/ 179 h 251"/>
                <a:gd name="T54" fmla="*/ 24 w 176"/>
                <a:gd name="T55" fmla="*/ 189 h 251"/>
                <a:gd name="T56" fmla="*/ 16 w 176"/>
                <a:gd name="T57" fmla="*/ 208 h 251"/>
                <a:gd name="T58" fmla="*/ 10 w 176"/>
                <a:gd name="T59" fmla="*/ 225 h 251"/>
                <a:gd name="T60" fmla="*/ 11 w 176"/>
                <a:gd name="T61" fmla="*/ 238 h 251"/>
                <a:gd name="T62" fmla="*/ 13 w 176"/>
                <a:gd name="T63" fmla="*/ 241 h 251"/>
                <a:gd name="T64" fmla="*/ 14 w 176"/>
                <a:gd name="T65" fmla="*/ 244 h 251"/>
                <a:gd name="T66" fmla="*/ 14 w 176"/>
                <a:gd name="T67" fmla="*/ 244 h 251"/>
                <a:gd name="T68" fmla="*/ 47 w 176"/>
                <a:gd name="T69" fmla="*/ 248 h 251"/>
                <a:gd name="T70" fmla="*/ 56 w 176"/>
                <a:gd name="T71" fmla="*/ 232 h 251"/>
                <a:gd name="T72" fmla="*/ 104 w 176"/>
                <a:gd name="T73" fmla="*/ 176 h 251"/>
                <a:gd name="T74" fmla="*/ 125 w 176"/>
                <a:gd name="T75" fmla="*/ 164 h 251"/>
                <a:gd name="T76" fmla="*/ 117 w 176"/>
                <a:gd name="T77" fmla="*/ 156 h 251"/>
                <a:gd name="T78" fmla="*/ 115 w 176"/>
                <a:gd name="T79" fmla="*/ 147 h 251"/>
                <a:gd name="T80" fmla="*/ 87 w 176"/>
                <a:gd name="T81" fmla="*/ 119 h 251"/>
                <a:gd name="T82" fmla="*/ 61 w 176"/>
                <a:gd name="T83" fmla="*/ 114 h 251"/>
                <a:gd name="T84" fmla="*/ 51 w 176"/>
                <a:gd name="T85" fmla="*/ 100 h 251"/>
                <a:gd name="T86" fmla="*/ 67 w 176"/>
                <a:gd name="T87" fmla="*/ 74 h 251"/>
                <a:gd name="T88" fmla="*/ 71 w 176"/>
                <a:gd name="T89" fmla="*/ 61 h 251"/>
                <a:gd name="T90" fmla="*/ 104 w 176"/>
                <a:gd name="T91" fmla="*/ 67 h 251"/>
                <a:gd name="T92" fmla="*/ 101 w 176"/>
                <a:gd name="T93" fmla="*/ 80 h 251"/>
                <a:gd name="T94" fmla="*/ 120 w 176"/>
                <a:gd name="T95" fmla="*/ 95 h 251"/>
                <a:gd name="T96" fmla="*/ 150 w 176"/>
                <a:gd name="T97" fmla="*/ 122 h 251"/>
                <a:gd name="T98" fmla="*/ 166 w 176"/>
                <a:gd name="T99" fmla="*/ 102 h 251"/>
                <a:gd name="T100" fmla="*/ 168 w 176"/>
                <a:gd name="T101" fmla="*/ 92 h 251"/>
                <a:gd name="T102" fmla="*/ 175 w 176"/>
                <a:gd name="T103" fmla="*/ 87 h 251"/>
                <a:gd name="T104" fmla="*/ 163 w 176"/>
                <a:gd name="T105" fmla="*/ 78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6" h="251">
                  <a:moveTo>
                    <a:pt x="162" y="76"/>
                  </a:moveTo>
                  <a:cubicBezTo>
                    <a:pt x="159" y="74"/>
                    <a:pt x="159" y="74"/>
                    <a:pt x="159" y="74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6" y="72"/>
                    <a:pt x="156" y="72"/>
                    <a:pt x="156" y="72"/>
                  </a:cubicBezTo>
                  <a:cubicBezTo>
                    <a:pt x="145" y="68"/>
                    <a:pt x="145" y="68"/>
                    <a:pt x="145" y="68"/>
                  </a:cubicBezTo>
                  <a:cubicBezTo>
                    <a:pt x="142" y="68"/>
                    <a:pt x="142" y="68"/>
                    <a:pt x="142" y="68"/>
                  </a:cubicBezTo>
                  <a:cubicBezTo>
                    <a:pt x="140" y="69"/>
                    <a:pt x="140" y="69"/>
                    <a:pt x="140" y="69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2"/>
                    <a:pt x="139" y="52"/>
                    <a:pt x="139" y="52"/>
                  </a:cubicBezTo>
                  <a:cubicBezTo>
                    <a:pt x="139" y="51"/>
                    <a:pt x="139" y="51"/>
                    <a:pt x="139" y="51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17" y="18"/>
                    <a:pt x="117" y="18"/>
                    <a:pt x="117" y="18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4" y="20"/>
                    <a:pt x="114" y="20"/>
                    <a:pt x="114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1"/>
                    <a:pt x="113" y="21"/>
                    <a:pt x="113" y="21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1" y="20"/>
                    <a:pt x="111" y="20"/>
                    <a:pt x="111" y="20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8"/>
                    <a:pt x="90" y="8"/>
                    <a:pt x="90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8" y="15"/>
                    <a:pt x="78" y="15"/>
                    <a:pt x="78" y="15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8" y="24"/>
                    <a:pt x="78" y="24"/>
                    <a:pt x="78" y="24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2" y="33"/>
                    <a:pt x="72" y="33"/>
                    <a:pt x="72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65" y="34"/>
                    <a:pt x="65" y="34"/>
                    <a:pt x="65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9" y="49"/>
                    <a:pt x="38" y="50"/>
                    <a:pt x="37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5"/>
                    <a:pt x="3" y="58"/>
                    <a:pt x="0" y="6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5" y="84"/>
                    <a:pt x="15" y="84"/>
                    <a:pt x="15" y="84"/>
                  </a:cubicBezTo>
                  <a:cubicBezTo>
                    <a:pt x="19" y="92"/>
                    <a:pt x="19" y="92"/>
                    <a:pt x="19" y="92"/>
                  </a:cubicBezTo>
                  <a:cubicBezTo>
                    <a:pt x="19" y="93"/>
                    <a:pt x="19" y="93"/>
                    <a:pt x="19" y="93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8" y="94"/>
                    <a:pt x="18" y="94"/>
                    <a:pt x="18" y="94"/>
                  </a:cubicBezTo>
                  <a:cubicBezTo>
                    <a:pt x="15" y="98"/>
                    <a:pt x="15" y="98"/>
                    <a:pt x="15" y="98"/>
                  </a:cubicBezTo>
                  <a:cubicBezTo>
                    <a:pt x="14" y="98"/>
                    <a:pt x="14" y="98"/>
                    <a:pt x="14" y="98"/>
                  </a:cubicBezTo>
                  <a:cubicBezTo>
                    <a:pt x="6" y="100"/>
                    <a:pt x="6" y="100"/>
                    <a:pt x="6" y="100"/>
                  </a:cubicBezTo>
                  <a:cubicBezTo>
                    <a:pt x="7" y="106"/>
                    <a:pt x="7" y="106"/>
                    <a:pt x="7" y="106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22" y="134"/>
                    <a:pt x="22" y="134"/>
                    <a:pt x="22" y="134"/>
                  </a:cubicBezTo>
                  <a:cubicBezTo>
                    <a:pt x="19" y="140"/>
                    <a:pt x="19" y="140"/>
                    <a:pt x="19" y="140"/>
                  </a:cubicBezTo>
                  <a:cubicBezTo>
                    <a:pt x="19" y="142"/>
                    <a:pt x="19" y="142"/>
                    <a:pt x="19" y="142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18" y="179"/>
                    <a:pt x="18" y="179"/>
                    <a:pt x="18" y="179"/>
                  </a:cubicBezTo>
                  <a:cubicBezTo>
                    <a:pt x="19" y="180"/>
                    <a:pt x="19" y="180"/>
                    <a:pt x="19" y="180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24" y="190"/>
                    <a:pt x="24" y="190"/>
                    <a:pt x="24" y="19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6" y="208"/>
                    <a:pt x="16" y="208"/>
                    <a:pt x="16" y="20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0" y="224"/>
                    <a:pt x="10" y="224"/>
                    <a:pt x="10" y="224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10" y="225"/>
                    <a:pt x="10" y="225"/>
                    <a:pt x="10" y="225"/>
                  </a:cubicBezTo>
                  <a:cubicBezTo>
                    <a:pt x="8" y="227"/>
                    <a:pt x="7" y="228"/>
                    <a:pt x="6" y="231"/>
                  </a:cubicBezTo>
                  <a:cubicBezTo>
                    <a:pt x="5" y="232"/>
                    <a:pt x="5" y="232"/>
                    <a:pt x="6" y="233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3" y="241"/>
                    <a:pt x="13" y="241"/>
                    <a:pt x="13" y="241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4" y="244"/>
                    <a:pt x="14" y="244"/>
                    <a:pt x="14" y="244"/>
                  </a:cubicBezTo>
                  <a:cubicBezTo>
                    <a:pt x="15" y="246"/>
                    <a:pt x="15" y="246"/>
                    <a:pt x="15" y="246"/>
                  </a:cubicBezTo>
                  <a:cubicBezTo>
                    <a:pt x="18" y="248"/>
                    <a:pt x="18" y="248"/>
                    <a:pt x="18" y="248"/>
                  </a:cubicBezTo>
                  <a:cubicBezTo>
                    <a:pt x="33" y="251"/>
                    <a:pt x="33" y="251"/>
                    <a:pt x="33" y="251"/>
                  </a:cubicBezTo>
                  <a:cubicBezTo>
                    <a:pt x="37" y="251"/>
                    <a:pt x="42" y="250"/>
                    <a:pt x="47" y="248"/>
                  </a:cubicBezTo>
                  <a:cubicBezTo>
                    <a:pt x="51" y="246"/>
                    <a:pt x="56" y="245"/>
                    <a:pt x="61" y="246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56" y="232"/>
                    <a:pt x="56" y="232"/>
                    <a:pt x="56" y="232"/>
                  </a:cubicBezTo>
                  <a:cubicBezTo>
                    <a:pt x="57" y="232"/>
                    <a:pt x="57" y="232"/>
                    <a:pt x="57" y="232"/>
                  </a:cubicBezTo>
                  <a:cubicBezTo>
                    <a:pt x="79" y="200"/>
                    <a:pt x="79" y="200"/>
                    <a:pt x="79" y="200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04" y="176"/>
                    <a:pt x="104" y="176"/>
                    <a:pt x="104" y="176"/>
                  </a:cubicBezTo>
                  <a:cubicBezTo>
                    <a:pt x="112" y="174"/>
                    <a:pt x="112" y="174"/>
                    <a:pt x="112" y="174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6" y="169"/>
                    <a:pt x="116" y="169"/>
                    <a:pt x="116" y="169"/>
                  </a:cubicBezTo>
                  <a:cubicBezTo>
                    <a:pt x="119" y="166"/>
                    <a:pt x="122" y="165"/>
                    <a:pt x="125" y="164"/>
                  </a:cubicBezTo>
                  <a:cubicBezTo>
                    <a:pt x="123" y="162"/>
                    <a:pt x="123" y="162"/>
                    <a:pt x="123" y="162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7" y="156"/>
                    <a:pt x="117" y="156"/>
                    <a:pt x="117" y="156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3" y="150"/>
                    <a:pt x="113" y="150"/>
                    <a:pt x="113" y="150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98" y="146"/>
                    <a:pt x="98" y="146"/>
                    <a:pt x="98" y="146"/>
                  </a:cubicBezTo>
                  <a:cubicBezTo>
                    <a:pt x="94" y="144"/>
                    <a:pt x="91" y="141"/>
                    <a:pt x="90" y="138"/>
                  </a:cubicBezTo>
                  <a:cubicBezTo>
                    <a:pt x="88" y="131"/>
                    <a:pt x="87" y="125"/>
                    <a:pt x="87" y="119"/>
                  </a:cubicBezTo>
                  <a:cubicBezTo>
                    <a:pt x="86" y="121"/>
                    <a:pt x="84" y="122"/>
                    <a:pt x="82" y="122"/>
                  </a:cubicBezTo>
                  <a:cubicBezTo>
                    <a:pt x="73" y="120"/>
                    <a:pt x="73" y="120"/>
                    <a:pt x="73" y="120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1" y="114"/>
                    <a:pt x="61" y="114"/>
                    <a:pt x="61" y="114"/>
                  </a:cubicBezTo>
                  <a:cubicBezTo>
                    <a:pt x="58" y="114"/>
                    <a:pt x="58" y="114"/>
                    <a:pt x="58" y="114"/>
                  </a:cubicBezTo>
                  <a:cubicBezTo>
                    <a:pt x="56" y="114"/>
                    <a:pt x="53" y="113"/>
                    <a:pt x="52" y="112"/>
                  </a:cubicBezTo>
                  <a:cubicBezTo>
                    <a:pt x="49" y="110"/>
                    <a:pt x="48" y="108"/>
                    <a:pt x="48" y="107"/>
                  </a:cubicBezTo>
                  <a:cubicBezTo>
                    <a:pt x="47" y="104"/>
                    <a:pt x="48" y="102"/>
                    <a:pt x="51" y="100"/>
                  </a:cubicBezTo>
                  <a:cubicBezTo>
                    <a:pt x="53" y="98"/>
                    <a:pt x="57" y="94"/>
                    <a:pt x="59" y="90"/>
                  </a:cubicBezTo>
                  <a:cubicBezTo>
                    <a:pt x="57" y="87"/>
                    <a:pt x="55" y="83"/>
                    <a:pt x="57" y="80"/>
                  </a:cubicBezTo>
                  <a:cubicBezTo>
                    <a:pt x="57" y="79"/>
                    <a:pt x="57" y="79"/>
                    <a:pt x="57" y="79"/>
                  </a:cubicBezTo>
                  <a:cubicBezTo>
                    <a:pt x="57" y="77"/>
                    <a:pt x="61" y="76"/>
                    <a:pt x="67" y="74"/>
                  </a:cubicBezTo>
                  <a:cubicBezTo>
                    <a:pt x="67" y="72"/>
                    <a:pt x="68" y="70"/>
                    <a:pt x="69" y="70"/>
                  </a:cubicBezTo>
                  <a:cubicBezTo>
                    <a:pt x="75" y="70"/>
                    <a:pt x="75" y="70"/>
                    <a:pt x="75" y="70"/>
                  </a:cubicBezTo>
                  <a:cubicBezTo>
                    <a:pt x="74" y="70"/>
                    <a:pt x="74" y="70"/>
                    <a:pt x="74" y="70"/>
                  </a:cubicBezTo>
                  <a:cubicBezTo>
                    <a:pt x="70" y="67"/>
                    <a:pt x="69" y="64"/>
                    <a:pt x="71" y="61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7" y="58"/>
                    <a:pt x="82" y="58"/>
                    <a:pt x="86" y="60"/>
                  </a:cubicBezTo>
                  <a:cubicBezTo>
                    <a:pt x="95" y="67"/>
                    <a:pt x="95" y="67"/>
                    <a:pt x="95" y="67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2"/>
                    <a:pt x="107" y="72"/>
                    <a:pt x="107" y="72"/>
                  </a:cubicBezTo>
                  <a:cubicBezTo>
                    <a:pt x="107" y="74"/>
                    <a:pt x="106" y="76"/>
                    <a:pt x="105" y="76"/>
                  </a:cubicBezTo>
                  <a:cubicBezTo>
                    <a:pt x="103" y="76"/>
                    <a:pt x="102" y="78"/>
                    <a:pt x="101" y="80"/>
                  </a:cubicBezTo>
                  <a:cubicBezTo>
                    <a:pt x="105" y="90"/>
                    <a:pt x="105" y="90"/>
                    <a:pt x="105" y="90"/>
                  </a:cubicBezTo>
                  <a:cubicBezTo>
                    <a:pt x="108" y="86"/>
                    <a:pt x="110" y="84"/>
                    <a:pt x="113" y="84"/>
                  </a:cubicBezTo>
                  <a:cubicBezTo>
                    <a:pt x="114" y="84"/>
                    <a:pt x="115" y="84"/>
                    <a:pt x="117" y="86"/>
                  </a:cubicBezTo>
                  <a:cubicBezTo>
                    <a:pt x="118" y="88"/>
                    <a:pt x="119" y="92"/>
                    <a:pt x="120" y="95"/>
                  </a:cubicBezTo>
                  <a:cubicBezTo>
                    <a:pt x="120" y="100"/>
                    <a:pt x="121" y="103"/>
                    <a:pt x="123" y="105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1" y="116"/>
                    <a:pt x="133" y="120"/>
                    <a:pt x="134" y="124"/>
                  </a:cubicBezTo>
                  <a:cubicBezTo>
                    <a:pt x="150" y="122"/>
                    <a:pt x="150" y="122"/>
                    <a:pt x="150" y="122"/>
                  </a:cubicBezTo>
                  <a:cubicBezTo>
                    <a:pt x="157" y="118"/>
                    <a:pt x="157" y="118"/>
                    <a:pt x="157" y="118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6" y="102"/>
                    <a:pt x="166" y="102"/>
                    <a:pt x="166" y="102"/>
                  </a:cubicBezTo>
                  <a:cubicBezTo>
                    <a:pt x="168" y="94"/>
                    <a:pt x="168" y="94"/>
                    <a:pt x="168" y="94"/>
                  </a:cubicBezTo>
                  <a:cubicBezTo>
                    <a:pt x="168" y="93"/>
                    <a:pt x="168" y="93"/>
                    <a:pt x="168" y="93"/>
                  </a:cubicBezTo>
                  <a:cubicBezTo>
                    <a:pt x="168" y="92"/>
                    <a:pt x="168" y="92"/>
                    <a:pt x="168" y="92"/>
                  </a:cubicBezTo>
                  <a:cubicBezTo>
                    <a:pt x="169" y="92"/>
                    <a:pt x="169" y="92"/>
                    <a:pt x="169" y="92"/>
                  </a:cubicBezTo>
                  <a:cubicBezTo>
                    <a:pt x="175" y="88"/>
                    <a:pt x="175" y="88"/>
                    <a:pt x="175" y="88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5" y="87"/>
                    <a:pt x="175" y="87"/>
                    <a:pt x="175" y="87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5" y="84"/>
                    <a:pt x="165" y="84"/>
                    <a:pt x="165" y="84"/>
                  </a:cubicBezTo>
                  <a:cubicBezTo>
                    <a:pt x="163" y="78"/>
                    <a:pt x="163" y="78"/>
                    <a:pt x="163" y="78"/>
                  </a:cubicBezTo>
                  <a:lnTo>
                    <a:pt x="162" y="76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5960307" y="3569446"/>
              <a:ext cx="698500" cy="688975"/>
            </a:xfrm>
            <a:custGeom>
              <a:avLst/>
              <a:gdLst>
                <a:gd name="T0" fmla="*/ 41 w 186"/>
                <a:gd name="T1" fmla="*/ 60 h 183"/>
                <a:gd name="T2" fmla="*/ 2 w 186"/>
                <a:gd name="T3" fmla="*/ 81 h 183"/>
                <a:gd name="T4" fmla="*/ 15 w 186"/>
                <a:gd name="T5" fmla="*/ 111 h 183"/>
                <a:gd name="T6" fmla="*/ 16 w 186"/>
                <a:gd name="T7" fmla="*/ 111 h 183"/>
                <a:gd name="T8" fmla="*/ 34 w 186"/>
                <a:gd name="T9" fmla="*/ 143 h 183"/>
                <a:gd name="T10" fmla="*/ 44 w 186"/>
                <a:gd name="T11" fmla="*/ 145 h 183"/>
                <a:gd name="T12" fmla="*/ 53 w 186"/>
                <a:gd name="T13" fmla="*/ 150 h 183"/>
                <a:gd name="T14" fmla="*/ 106 w 186"/>
                <a:gd name="T15" fmla="*/ 155 h 183"/>
                <a:gd name="T16" fmla="*/ 109 w 186"/>
                <a:gd name="T17" fmla="*/ 173 h 183"/>
                <a:gd name="T18" fmla="*/ 130 w 186"/>
                <a:gd name="T19" fmla="*/ 171 h 183"/>
                <a:gd name="T20" fmla="*/ 142 w 186"/>
                <a:gd name="T21" fmla="*/ 183 h 183"/>
                <a:gd name="T22" fmla="*/ 151 w 186"/>
                <a:gd name="T23" fmla="*/ 174 h 183"/>
                <a:gd name="T24" fmla="*/ 163 w 186"/>
                <a:gd name="T25" fmla="*/ 175 h 183"/>
                <a:gd name="T26" fmla="*/ 174 w 186"/>
                <a:gd name="T27" fmla="*/ 165 h 183"/>
                <a:gd name="T28" fmla="*/ 172 w 186"/>
                <a:gd name="T29" fmla="*/ 163 h 183"/>
                <a:gd name="T30" fmla="*/ 173 w 186"/>
                <a:gd name="T31" fmla="*/ 153 h 183"/>
                <a:gd name="T32" fmla="*/ 152 w 186"/>
                <a:gd name="T33" fmla="*/ 147 h 183"/>
                <a:gd name="T34" fmla="*/ 142 w 186"/>
                <a:gd name="T35" fmla="*/ 131 h 183"/>
                <a:gd name="T36" fmla="*/ 138 w 186"/>
                <a:gd name="T37" fmla="*/ 118 h 183"/>
                <a:gd name="T38" fmla="*/ 149 w 186"/>
                <a:gd name="T39" fmla="*/ 113 h 183"/>
                <a:gd name="T40" fmla="*/ 156 w 186"/>
                <a:gd name="T41" fmla="*/ 102 h 183"/>
                <a:gd name="T42" fmla="*/ 160 w 186"/>
                <a:gd name="T43" fmla="*/ 98 h 183"/>
                <a:gd name="T44" fmla="*/ 160 w 186"/>
                <a:gd name="T45" fmla="*/ 81 h 183"/>
                <a:gd name="T46" fmla="*/ 170 w 186"/>
                <a:gd name="T47" fmla="*/ 83 h 183"/>
                <a:gd name="T48" fmla="*/ 171 w 186"/>
                <a:gd name="T49" fmla="*/ 84 h 183"/>
                <a:gd name="T50" fmla="*/ 186 w 186"/>
                <a:gd name="T51" fmla="*/ 81 h 183"/>
                <a:gd name="T52" fmla="*/ 169 w 186"/>
                <a:gd name="T53" fmla="*/ 68 h 183"/>
                <a:gd name="T54" fmla="*/ 152 w 186"/>
                <a:gd name="T55" fmla="*/ 63 h 183"/>
                <a:gd name="T56" fmla="*/ 152 w 186"/>
                <a:gd name="T57" fmla="*/ 63 h 183"/>
                <a:gd name="T58" fmla="*/ 131 w 186"/>
                <a:gd name="T59" fmla="*/ 48 h 183"/>
                <a:gd name="T60" fmla="*/ 148 w 186"/>
                <a:gd name="T61" fmla="*/ 29 h 183"/>
                <a:gd name="T62" fmla="*/ 142 w 186"/>
                <a:gd name="T63" fmla="*/ 9 h 183"/>
                <a:gd name="T64" fmla="*/ 114 w 186"/>
                <a:gd name="T65" fmla="*/ 14 h 183"/>
                <a:gd name="T66" fmla="*/ 101 w 186"/>
                <a:gd name="T67" fmla="*/ 7 h 183"/>
                <a:gd name="T68" fmla="*/ 96 w 186"/>
                <a:gd name="T69" fmla="*/ 5 h 183"/>
                <a:gd name="T70" fmla="*/ 95 w 186"/>
                <a:gd name="T71" fmla="*/ 3 h 183"/>
                <a:gd name="T72" fmla="*/ 95 w 186"/>
                <a:gd name="T73" fmla="*/ 3 h 183"/>
                <a:gd name="T74" fmla="*/ 94 w 186"/>
                <a:gd name="T75" fmla="*/ 1 h 183"/>
                <a:gd name="T76" fmla="*/ 94 w 186"/>
                <a:gd name="T77" fmla="*/ 0 h 183"/>
                <a:gd name="T78" fmla="*/ 93 w 186"/>
                <a:gd name="T79" fmla="*/ 11 h 183"/>
                <a:gd name="T80" fmla="*/ 92 w 186"/>
                <a:gd name="T81" fmla="*/ 18 h 183"/>
                <a:gd name="T82" fmla="*/ 93 w 186"/>
                <a:gd name="T83" fmla="*/ 34 h 183"/>
                <a:gd name="T84" fmla="*/ 92 w 186"/>
                <a:gd name="T85" fmla="*/ 35 h 183"/>
                <a:gd name="T86" fmla="*/ 87 w 186"/>
                <a:gd name="T87" fmla="*/ 48 h 183"/>
                <a:gd name="T88" fmla="*/ 67 w 186"/>
                <a:gd name="T89" fmla="*/ 55 h 183"/>
                <a:gd name="T90" fmla="*/ 42 w 186"/>
                <a:gd name="T91" fmla="*/ 6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86" h="183">
                  <a:moveTo>
                    <a:pt x="42" y="60"/>
                  </a:moveTo>
                  <a:cubicBezTo>
                    <a:pt x="41" y="60"/>
                    <a:pt x="41" y="60"/>
                    <a:pt x="41" y="60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0" y="95"/>
                    <a:pt x="2" y="103"/>
                    <a:pt x="6" y="105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6" y="111"/>
                    <a:pt x="16" y="111"/>
                    <a:pt x="16" y="111"/>
                  </a:cubicBezTo>
                  <a:cubicBezTo>
                    <a:pt x="18" y="126"/>
                    <a:pt x="18" y="126"/>
                    <a:pt x="18" y="126"/>
                  </a:cubicBezTo>
                  <a:cubicBezTo>
                    <a:pt x="26" y="136"/>
                    <a:pt x="31" y="141"/>
                    <a:pt x="34" y="143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4" y="145"/>
                    <a:pt x="44" y="145"/>
                    <a:pt x="44" y="145"/>
                  </a:cubicBezTo>
                  <a:cubicBezTo>
                    <a:pt x="45" y="147"/>
                    <a:pt x="48" y="149"/>
                    <a:pt x="53" y="150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94" y="151"/>
                    <a:pt x="104" y="153"/>
                    <a:pt x="106" y="155"/>
                  </a:cubicBezTo>
                  <a:cubicBezTo>
                    <a:pt x="108" y="156"/>
                    <a:pt x="109" y="160"/>
                    <a:pt x="108" y="166"/>
                  </a:cubicBezTo>
                  <a:cubicBezTo>
                    <a:pt x="108" y="170"/>
                    <a:pt x="108" y="173"/>
                    <a:pt x="109" y="173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24" y="169"/>
                    <a:pt x="128" y="169"/>
                    <a:pt x="130" y="171"/>
                  </a:cubicBezTo>
                  <a:cubicBezTo>
                    <a:pt x="134" y="175"/>
                    <a:pt x="134" y="175"/>
                    <a:pt x="134" y="175"/>
                  </a:cubicBezTo>
                  <a:cubicBezTo>
                    <a:pt x="138" y="181"/>
                    <a:pt x="142" y="183"/>
                    <a:pt x="142" y="183"/>
                  </a:cubicBezTo>
                  <a:cubicBezTo>
                    <a:pt x="145" y="182"/>
                    <a:pt x="148" y="179"/>
                    <a:pt x="150" y="175"/>
                  </a:cubicBezTo>
                  <a:cubicBezTo>
                    <a:pt x="151" y="174"/>
                    <a:pt x="151" y="174"/>
                    <a:pt x="151" y="174"/>
                  </a:cubicBezTo>
                  <a:cubicBezTo>
                    <a:pt x="158" y="179"/>
                    <a:pt x="158" y="179"/>
                    <a:pt x="158" y="179"/>
                  </a:cubicBezTo>
                  <a:cubicBezTo>
                    <a:pt x="163" y="175"/>
                    <a:pt x="163" y="175"/>
                    <a:pt x="163" y="175"/>
                  </a:cubicBezTo>
                  <a:cubicBezTo>
                    <a:pt x="164" y="169"/>
                    <a:pt x="167" y="167"/>
                    <a:pt x="172" y="166"/>
                  </a:cubicBezTo>
                  <a:cubicBezTo>
                    <a:pt x="174" y="165"/>
                    <a:pt x="174" y="165"/>
                    <a:pt x="174" y="165"/>
                  </a:cubicBezTo>
                  <a:cubicBezTo>
                    <a:pt x="173" y="164"/>
                    <a:pt x="173" y="164"/>
                    <a:pt x="173" y="164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2" y="163"/>
                    <a:pt x="172" y="163"/>
                    <a:pt x="172" y="163"/>
                  </a:cubicBezTo>
                  <a:cubicBezTo>
                    <a:pt x="173" y="153"/>
                    <a:pt x="173" y="153"/>
                    <a:pt x="173" y="153"/>
                  </a:cubicBezTo>
                  <a:cubicBezTo>
                    <a:pt x="170" y="148"/>
                    <a:pt x="166" y="146"/>
                    <a:pt x="161" y="147"/>
                  </a:cubicBezTo>
                  <a:cubicBezTo>
                    <a:pt x="157" y="148"/>
                    <a:pt x="154" y="148"/>
                    <a:pt x="152" y="147"/>
                  </a:cubicBezTo>
                  <a:cubicBezTo>
                    <a:pt x="152" y="145"/>
                    <a:pt x="152" y="145"/>
                    <a:pt x="152" y="143"/>
                  </a:cubicBezTo>
                  <a:cubicBezTo>
                    <a:pt x="149" y="138"/>
                    <a:pt x="146" y="134"/>
                    <a:pt x="142" y="131"/>
                  </a:cubicBezTo>
                  <a:cubicBezTo>
                    <a:pt x="138" y="127"/>
                    <a:pt x="136" y="123"/>
                    <a:pt x="138" y="119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50" y="120"/>
                    <a:pt x="150" y="120"/>
                    <a:pt x="150" y="120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48" y="109"/>
                    <a:pt x="149" y="107"/>
                    <a:pt x="151" y="105"/>
                  </a:cubicBezTo>
                  <a:cubicBezTo>
                    <a:pt x="152" y="103"/>
                    <a:pt x="154" y="102"/>
                    <a:pt x="156" y="102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60" y="98"/>
                    <a:pt x="160" y="98"/>
                    <a:pt x="160" y="98"/>
                  </a:cubicBezTo>
                  <a:cubicBezTo>
                    <a:pt x="157" y="91"/>
                    <a:pt x="156" y="85"/>
                    <a:pt x="157" y="83"/>
                  </a:cubicBezTo>
                  <a:cubicBezTo>
                    <a:pt x="160" y="81"/>
                    <a:pt x="160" y="81"/>
                    <a:pt x="160" y="81"/>
                  </a:cubicBezTo>
                  <a:cubicBezTo>
                    <a:pt x="161" y="80"/>
                    <a:pt x="165" y="81"/>
                    <a:pt x="170" y="83"/>
                  </a:cubicBezTo>
                  <a:cubicBezTo>
                    <a:pt x="170" y="83"/>
                    <a:pt x="170" y="83"/>
                    <a:pt x="170" y="83"/>
                  </a:cubicBezTo>
                  <a:cubicBezTo>
                    <a:pt x="171" y="83"/>
                    <a:pt x="171" y="83"/>
                    <a:pt x="171" y="83"/>
                  </a:cubicBezTo>
                  <a:cubicBezTo>
                    <a:pt x="171" y="84"/>
                    <a:pt x="171" y="84"/>
                    <a:pt x="171" y="84"/>
                  </a:cubicBezTo>
                  <a:cubicBezTo>
                    <a:pt x="175" y="89"/>
                    <a:pt x="178" y="93"/>
                    <a:pt x="179" y="93"/>
                  </a:cubicBezTo>
                  <a:cubicBezTo>
                    <a:pt x="186" y="81"/>
                    <a:pt x="186" y="81"/>
                    <a:pt x="186" y="81"/>
                  </a:cubicBezTo>
                  <a:cubicBezTo>
                    <a:pt x="180" y="73"/>
                    <a:pt x="176" y="67"/>
                    <a:pt x="175" y="64"/>
                  </a:cubicBezTo>
                  <a:cubicBezTo>
                    <a:pt x="169" y="68"/>
                    <a:pt x="169" y="68"/>
                    <a:pt x="169" y="68"/>
                  </a:cubicBezTo>
                  <a:cubicBezTo>
                    <a:pt x="168" y="67"/>
                    <a:pt x="168" y="67"/>
                    <a:pt x="168" y="67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52" y="63"/>
                    <a:pt x="152" y="63"/>
                    <a:pt x="152" y="63"/>
                  </a:cubicBezTo>
                  <a:cubicBezTo>
                    <a:pt x="145" y="60"/>
                    <a:pt x="141" y="56"/>
                    <a:pt x="140" y="53"/>
                  </a:cubicBezTo>
                  <a:cubicBezTo>
                    <a:pt x="131" y="48"/>
                    <a:pt x="131" y="48"/>
                    <a:pt x="131" y="48"/>
                  </a:cubicBezTo>
                  <a:cubicBezTo>
                    <a:pt x="131" y="39"/>
                    <a:pt x="131" y="39"/>
                    <a:pt x="131" y="39"/>
                  </a:cubicBezTo>
                  <a:cubicBezTo>
                    <a:pt x="148" y="29"/>
                    <a:pt x="148" y="29"/>
                    <a:pt x="148" y="29"/>
                  </a:cubicBezTo>
                  <a:cubicBezTo>
                    <a:pt x="148" y="24"/>
                    <a:pt x="146" y="19"/>
                    <a:pt x="144" y="15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24" y="13"/>
                    <a:pt x="119" y="14"/>
                    <a:pt x="114" y="14"/>
                  </a:cubicBezTo>
                  <a:cubicBezTo>
                    <a:pt x="101" y="11"/>
                    <a:pt x="101" y="11"/>
                    <a:pt x="101" y="11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1"/>
                    <a:pt x="94" y="1"/>
                    <a:pt x="94" y="1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6"/>
                    <a:pt x="91" y="17"/>
                    <a:pt x="92" y="18"/>
                  </a:cubicBezTo>
                  <a:cubicBezTo>
                    <a:pt x="94" y="21"/>
                    <a:pt x="93" y="24"/>
                    <a:pt x="91" y="27"/>
                  </a:cubicBezTo>
                  <a:cubicBezTo>
                    <a:pt x="93" y="34"/>
                    <a:pt x="93" y="34"/>
                    <a:pt x="93" y="34"/>
                  </a:cubicBezTo>
                  <a:cubicBezTo>
                    <a:pt x="92" y="34"/>
                    <a:pt x="92" y="34"/>
                    <a:pt x="92" y="34"/>
                  </a:cubicBezTo>
                  <a:cubicBezTo>
                    <a:pt x="92" y="35"/>
                    <a:pt x="92" y="35"/>
                    <a:pt x="92" y="35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48"/>
                    <a:pt x="87" y="48"/>
                    <a:pt x="87" y="48"/>
                  </a:cubicBezTo>
                  <a:cubicBezTo>
                    <a:pt x="86" y="49"/>
                    <a:pt x="86" y="49"/>
                    <a:pt x="86" y="49"/>
                  </a:cubicBezTo>
                  <a:cubicBezTo>
                    <a:pt x="77" y="53"/>
                    <a:pt x="71" y="55"/>
                    <a:pt x="67" y="55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2" y="60"/>
                    <a:pt x="42" y="60"/>
                    <a:pt x="42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7271582" y="5039471"/>
              <a:ext cx="198438" cy="481013"/>
            </a:xfrm>
            <a:custGeom>
              <a:avLst/>
              <a:gdLst>
                <a:gd name="T0" fmla="*/ 40 w 53"/>
                <a:gd name="T1" fmla="*/ 0 h 128"/>
                <a:gd name="T2" fmla="*/ 12 w 53"/>
                <a:gd name="T3" fmla="*/ 35 h 128"/>
                <a:gd name="T4" fmla="*/ 0 w 53"/>
                <a:gd name="T5" fmla="*/ 54 h 128"/>
                <a:gd name="T6" fmla="*/ 3 w 53"/>
                <a:gd name="T7" fmla="*/ 76 h 128"/>
                <a:gd name="T8" fmla="*/ 3 w 53"/>
                <a:gd name="T9" fmla="*/ 77 h 128"/>
                <a:gd name="T10" fmla="*/ 3 w 53"/>
                <a:gd name="T11" fmla="*/ 77 h 128"/>
                <a:gd name="T12" fmla="*/ 1 w 53"/>
                <a:gd name="T13" fmla="*/ 92 h 128"/>
                <a:gd name="T14" fmla="*/ 2 w 53"/>
                <a:gd name="T15" fmla="*/ 101 h 128"/>
                <a:gd name="T16" fmla="*/ 18 w 53"/>
                <a:gd name="T17" fmla="*/ 112 h 128"/>
                <a:gd name="T18" fmla="*/ 18 w 53"/>
                <a:gd name="T19" fmla="*/ 112 h 128"/>
                <a:gd name="T20" fmla="*/ 19 w 53"/>
                <a:gd name="T21" fmla="*/ 112 h 128"/>
                <a:gd name="T22" fmla="*/ 19 w 53"/>
                <a:gd name="T23" fmla="*/ 113 h 128"/>
                <a:gd name="T24" fmla="*/ 19 w 53"/>
                <a:gd name="T25" fmla="*/ 113 h 128"/>
                <a:gd name="T26" fmla="*/ 25 w 53"/>
                <a:gd name="T27" fmla="*/ 124 h 128"/>
                <a:gd name="T28" fmla="*/ 31 w 53"/>
                <a:gd name="T29" fmla="*/ 128 h 128"/>
                <a:gd name="T30" fmla="*/ 33 w 53"/>
                <a:gd name="T31" fmla="*/ 102 h 128"/>
                <a:gd name="T32" fmla="*/ 33 w 53"/>
                <a:gd name="T33" fmla="*/ 101 h 128"/>
                <a:gd name="T34" fmla="*/ 45 w 53"/>
                <a:gd name="T35" fmla="*/ 73 h 128"/>
                <a:gd name="T36" fmla="*/ 49 w 53"/>
                <a:gd name="T37" fmla="*/ 40 h 128"/>
                <a:gd name="T38" fmla="*/ 49 w 53"/>
                <a:gd name="T39" fmla="*/ 39 h 128"/>
                <a:gd name="T40" fmla="*/ 49 w 53"/>
                <a:gd name="T41" fmla="*/ 39 h 128"/>
                <a:gd name="T42" fmla="*/ 53 w 53"/>
                <a:gd name="T43" fmla="*/ 30 h 128"/>
                <a:gd name="T44" fmla="*/ 50 w 53"/>
                <a:gd name="T45" fmla="*/ 22 h 128"/>
                <a:gd name="T46" fmla="*/ 50 w 53"/>
                <a:gd name="T47" fmla="*/ 22 h 128"/>
                <a:gd name="T48" fmla="*/ 49 w 53"/>
                <a:gd name="T49" fmla="*/ 22 h 128"/>
                <a:gd name="T50" fmla="*/ 49 w 53"/>
                <a:gd name="T51" fmla="*/ 12 h 128"/>
                <a:gd name="T52" fmla="*/ 49 w 53"/>
                <a:gd name="T53" fmla="*/ 11 h 128"/>
                <a:gd name="T54" fmla="*/ 49 w 53"/>
                <a:gd name="T55" fmla="*/ 11 h 128"/>
                <a:gd name="T56" fmla="*/ 51 w 53"/>
                <a:gd name="T57" fmla="*/ 8 h 128"/>
                <a:gd name="T58" fmla="*/ 53 w 53"/>
                <a:gd name="T59" fmla="*/ 6 h 128"/>
                <a:gd name="T60" fmla="*/ 40 w 53"/>
                <a:gd name="T6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" h="128">
                  <a:moveTo>
                    <a:pt x="40" y="0"/>
                  </a:moveTo>
                  <a:cubicBezTo>
                    <a:pt x="27" y="9"/>
                    <a:pt x="18" y="21"/>
                    <a:pt x="12" y="35"/>
                  </a:cubicBezTo>
                  <a:cubicBezTo>
                    <a:pt x="7" y="47"/>
                    <a:pt x="3" y="53"/>
                    <a:pt x="0" y="54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7"/>
                    <a:pt x="1" y="100"/>
                    <a:pt x="2" y="101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19" y="113"/>
                    <a:pt x="19" y="113"/>
                    <a:pt x="19" y="113"/>
                  </a:cubicBezTo>
                  <a:cubicBezTo>
                    <a:pt x="20" y="116"/>
                    <a:pt x="22" y="120"/>
                    <a:pt x="25" y="124"/>
                  </a:cubicBezTo>
                  <a:cubicBezTo>
                    <a:pt x="27" y="126"/>
                    <a:pt x="29" y="127"/>
                    <a:pt x="31" y="128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3" y="6"/>
                    <a:pt x="53" y="6"/>
                    <a:pt x="53" y="6"/>
                  </a:cubicBezTo>
                  <a:lnTo>
                    <a:pt x="40" y="0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5801557" y="5891959"/>
              <a:ext cx="309563" cy="263525"/>
            </a:xfrm>
            <a:custGeom>
              <a:avLst/>
              <a:gdLst>
                <a:gd name="T0" fmla="*/ 37 w 82"/>
                <a:gd name="T1" fmla="*/ 7 h 70"/>
                <a:gd name="T2" fmla="*/ 36 w 82"/>
                <a:gd name="T3" fmla="*/ 9 h 70"/>
                <a:gd name="T4" fmla="*/ 36 w 82"/>
                <a:gd name="T5" fmla="*/ 9 h 70"/>
                <a:gd name="T6" fmla="*/ 35 w 82"/>
                <a:gd name="T7" fmla="*/ 10 h 70"/>
                <a:gd name="T8" fmla="*/ 19 w 82"/>
                <a:gd name="T9" fmla="*/ 14 h 70"/>
                <a:gd name="T10" fmla="*/ 20 w 82"/>
                <a:gd name="T11" fmla="*/ 16 h 70"/>
                <a:gd name="T12" fmla="*/ 25 w 82"/>
                <a:gd name="T13" fmla="*/ 22 h 70"/>
                <a:gd name="T14" fmla="*/ 23 w 82"/>
                <a:gd name="T15" fmla="*/ 23 h 70"/>
                <a:gd name="T16" fmla="*/ 16 w 82"/>
                <a:gd name="T17" fmla="*/ 27 h 70"/>
                <a:gd name="T18" fmla="*/ 4 w 82"/>
                <a:gd name="T19" fmla="*/ 36 h 70"/>
                <a:gd name="T20" fmla="*/ 6 w 82"/>
                <a:gd name="T21" fmla="*/ 63 h 70"/>
                <a:gd name="T22" fmla="*/ 18 w 82"/>
                <a:gd name="T23" fmla="*/ 64 h 70"/>
                <a:gd name="T24" fmla="*/ 19 w 82"/>
                <a:gd name="T25" fmla="*/ 64 h 70"/>
                <a:gd name="T26" fmla="*/ 19 w 82"/>
                <a:gd name="T27" fmla="*/ 64 h 70"/>
                <a:gd name="T28" fmla="*/ 31 w 82"/>
                <a:gd name="T29" fmla="*/ 70 h 70"/>
                <a:gd name="T30" fmla="*/ 44 w 82"/>
                <a:gd name="T31" fmla="*/ 68 h 70"/>
                <a:gd name="T32" fmla="*/ 62 w 82"/>
                <a:gd name="T33" fmla="*/ 53 h 70"/>
                <a:gd name="T34" fmla="*/ 63 w 82"/>
                <a:gd name="T35" fmla="*/ 53 h 70"/>
                <a:gd name="T36" fmla="*/ 64 w 82"/>
                <a:gd name="T37" fmla="*/ 52 h 70"/>
                <a:gd name="T38" fmla="*/ 69 w 82"/>
                <a:gd name="T39" fmla="*/ 50 h 70"/>
                <a:gd name="T40" fmla="*/ 68 w 82"/>
                <a:gd name="T41" fmla="*/ 33 h 70"/>
                <a:gd name="T42" fmla="*/ 68 w 82"/>
                <a:gd name="T43" fmla="*/ 33 h 70"/>
                <a:gd name="T44" fmla="*/ 75 w 82"/>
                <a:gd name="T45" fmla="*/ 22 h 70"/>
                <a:gd name="T46" fmla="*/ 75 w 82"/>
                <a:gd name="T47" fmla="*/ 22 h 70"/>
                <a:gd name="T48" fmla="*/ 75 w 82"/>
                <a:gd name="T49" fmla="*/ 22 h 70"/>
                <a:gd name="T50" fmla="*/ 81 w 82"/>
                <a:gd name="T51" fmla="*/ 17 h 70"/>
                <a:gd name="T52" fmla="*/ 79 w 82"/>
                <a:gd name="T53" fmla="*/ 5 h 70"/>
                <a:gd name="T54" fmla="*/ 74 w 82"/>
                <a:gd name="T55" fmla="*/ 0 h 70"/>
                <a:gd name="T56" fmla="*/ 74 w 82"/>
                <a:gd name="T57" fmla="*/ 6 h 70"/>
                <a:gd name="T58" fmla="*/ 64 w 82"/>
                <a:gd name="T59" fmla="*/ 4 h 70"/>
                <a:gd name="T60" fmla="*/ 59 w 82"/>
                <a:gd name="T61" fmla="*/ 7 h 70"/>
                <a:gd name="T62" fmla="*/ 58 w 82"/>
                <a:gd name="T63" fmla="*/ 7 h 70"/>
                <a:gd name="T64" fmla="*/ 58 w 82"/>
                <a:gd name="T65" fmla="*/ 7 h 70"/>
                <a:gd name="T66" fmla="*/ 37 w 82"/>
                <a:gd name="T67" fmla="*/ 7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2" h="70">
                  <a:moveTo>
                    <a:pt x="37" y="7"/>
                  </a:moveTo>
                  <a:cubicBezTo>
                    <a:pt x="36" y="9"/>
                    <a:pt x="36" y="9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3"/>
                    <a:pt x="23" y="23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0" y="41"/>
                    <a:pt x="0" y="49"/>
                    <a:pt x="6" y="63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49" y="67"/>
                    <a:pt x="55" y="62"/>
                    <a:pt x="62" y="53"/>
                  </a:cubicBezTo>
                  <a:cubicBezTo>
                    <a:pt x="63" y="53"/>
                    <a:pt x="63" y="53"/>
                    <a:pt x="63" y="53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9" y="50"/>
                    <a:pt x="69" y="50"/>
                    <a:pt x="69" y="50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2" y="13"/>
                    <a:pt x="81" y="8"/>
                    <a:pt x="79" y="5"/>
                  </a:cubicBezTo>
                  <a:cubicBezTo>
                    <a:pt x="78" y="1"/>
                    <a:pt x="76" y="0"/>
                    <a:pt x="74" y="0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58" y="7"/>
                    <a:pt x="58" y="7"/>
                    <a:pt x="58" y="7"/>
                  </a:cubicBezTo>
                  <a:lnTo>
                    <a:pt x="37" y="7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accent1">
                  <a:shade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695325" y="4999981"/>
            <a:ext cx="8839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青海</a:t>
            </a:r>
            <a:endParaRPr lang="en-US" altLang="zh-CN" sz="2000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695324" y="5432339"/>
            <a:ext cx="3904495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700" dirty="0" smtClean="0">
                <a:solidFill>
                  <a:srgbClr val="005DA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如果地图指示的省份不是你想的，你可以通过编辑图形得到想要的效果，如果你不会编辑，可以来找我们做美化。</a:t>
            </a:r>
            <a:endParaRPr lang="zh-CN" altLang="en-US" sz="1700" dirty="0">
              <a:solidFill>
                <a:srgbClr val="005DA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1432758" y="3871299"/>
            <a:ext cx="2996143" cy="1314224"/>
            <a:chOff x="3229776" y="4077189"/>
            <a:chExt cx="729109" cy="1114168"/>
          </a:xfrm>
        </p:grpSpPr>
        <p:cxnSp>
          <p:nvCxnSpPr>
            <p:cNvPr id="80" name="直接连接符 79"/>
            <p:cNvCxnSpPr/>
            <p:nvPr/>
          </p:nvCxnSpPr>
          <p:spPr>
            <a:xfrm flipH="1">
              <a:off x="3696532" y="4077189"/>
              <a:ext cx="262353" cy="110833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/>
            <p:nvPr/>
          </p:nvCxnSpPr>
          <p:spPr>
            <a:xfrm flipH="1">
              <a:off x="3229776" y="5191357"/>
              <a:ext cx="466756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2" name="Freeform 9"/>
          <p:cNvSpPr>
            <a:spLocks/>
          </p:cNvSpPr>
          <p:nvPr/>
        </p:nvSpPr>
        <p:spPr bwMode="auto">
          <a:xfrm>
            <a:off x="3552369" y="3153821"/>
            <a:ext cx="1525588" cy="1093788"/>
          </a:xfrm>
          <a:custGeom>
            <a:avLst/>
            <a:gdLst>
              <a:gd name="T0" fmla="*/ 241 w 406"/>
              <a:gd name="T1" fmla="*/ 29 h 291"/>
              <a:gd name="T2" fmla="*/ 228 w 406"/>
              <a:gd name="T3" fmla="*/ 42 h 291"/>
              <a:gd name="T4" fmla="*/ 190 w 406"/>
              <a:gd name="T5" fmla="*/ 14 h 291"/>
              <a:gd name="T6" fmla="*/ 178 w 406"/>
              <a:gd name="T7" fmla="*/ 9 h 291"/>
              <a:gd name="T8" fmla="*/ 144 w 406"/>
              <a:gd name="T9" fmla="*/ 2 h 291"/>
              <a:gd name="T10" fmla="*/ 114 w 406"/>
              <a:gd name="T11" fmla="*/ 5 h 291"/>
              <a:gd name="T12" fmla="*/ 98 w 406"/>
              <a:gd name="T13" fmla="*/ 10 h 291"/>
              <a:gd name="T14" fmla="*/ 72 w 406"/>
              <a:gd name="T15" fmla="*/ 13 h 291"/>
              <a:gd name="T16" fmla="*/ 41 w 406"/>
              <a:gd name="T17" fmla="*/ 20 h 291"/>
              <a:gd name="T18" fmla="*/ 49 w 406"/>
              <a:gd name="T19" fmla="*/ 45 h 291"/>
              <a:gd name="T20" fmla="*/ 62 w 406"/>
              <a:gd name="T21" fmla="*/ 65 h 291"/>
              <a:gd name="T22" fmla="*/ 52 w 406"/>
              <a:gd name="T23" fmla="*/ 89 h 291"/>
              <a:gd name="T24" fmla="*/ 56 w 406"/>
              <a:gd name="T25" fmla="*/ 102 h 291"/>
              <a:gd name="T26" fmla="*/ 30 w 406"/>
              <a:gd name="T27" fmla="*/ 105 h 291"/>
              <a:gd name="T28" fmla="*/ 10 w 406"/>
              <a:gd name="T29" fmla="*/ 121 h 291"/>
              <a:gd name="T30" fmla="*/ 2 w 406"/>
              <a:gd name="T31" fmla="*/ 136 h 291"/>
              <a:gd name="T32" fmla="*/ 5 w 406"/>
              <a:gd name="T33" fmla="*/ 169 h 291"/>
              <a:gd name="T34" fmla="*/ 8 w 406"/>
              <a:gd name="T35" fmla="*/ 197 h 291"/>
              <a:gd name="T36" fmla="*/ 38 w 406"/>
              <a:gd name="T37" fmla="*/ 209 h 291"/>
              <a:gd name="T38" fmla="*/ 50 w 406"/>
              <a:gd name="T39" fmla="*/ 217 h 291"/>
              <a:gd name="T40" fmla="*/ 63 w 406"/>
              <a:gd name="T41" fmla="*/ 229 h 291"/>
              <a:gd name="T42" fmla="*/ 93 w 406"/>
              <a:gd name="T43" fmla="*/ 241 h 291"/>
              <a:gd name="T44" fmla="*/ 136 w 406"/>
              <a:gd name="T45" fmla="*/ 250 h 291"/>
              <a:gd name="T46" fmla="*/ 158 w 406"/>
              <a:gd name="T47" fmla="*/ 256 h 291"/>
              <a:gd name="T48" fmla="*/ 170 w 406"/>
              <a:gd name="T49" fmla="*/ 268 h 291"/>
              <a:gd name="T50" fmla="*/ 174 w 406"/>
              <a:gd name="T51" fmla="*/ 277 h 291"/>
              <a:gd name="T52" fmla="*/ 183 w 406"/>
              <a:gd name="T53" fmla="*/ 289 h 291"/>
              <a:gd name="T54" fmla="*/ 195 w 406"/>
              <a:gd name="T55" fmla="*/ 284 h 291"/>
              <a:gd name="T56" fmla="*/ 210 w 406"/>
              <a:gd name="T57" fmla="*/ 279 h 291"/>
              <a:gd name="T58" fmla="*/ 222 w 406"/>
              <a:gd name="T59" fmla="*/ 276 h 291"/>
              <a:gd name="T60" fmla="*/ 226 w 406"/>
              <a:gd name="T61" fmla="*/ 261 h 291"/>
              <a:gd name="T62" fmla="*/ 242 w 406"/>
              <a:gd name="T63" fmla="*/ 235 h 291"/>
              <a:gd name="T64" fmla="*/ 239 w 406"/>
              <a:gd name="T65" fmla="*/ 210 h 291"/>
              <a:gd name="T66" fmla="*/ 246 w 406"/>
              <a:gd name="T67" fmla="*/ 203 h 291"/>
              <a:gd name="T68" fmla="*/ 278 w 406"/>
              <a:gd name="T69" fmla="*/ 213 h 291"/>
              <a:gd name="T70" fmla="*/ 284 w 406"/>
              <a:gd name="T71" fmla="*/ 231 h 291"/>
              <a:gd name="T72" fmla="*/ 299 w 406"/>
              <a:gd name="T73" fmla="*/ 249 h 291"/>
              <a:gd name="T74" fmla="*/ 325 w 406"/>
              <a:gd name="T75" fmla="*/ 259 h 291"/>
              <a:gd name="T76" fmla="*/ 332 w 406"/>
              <a:gd name="T77" fmla="*/ 261 h 291"/>
              <a:gd name="T78" fmla="*/ 350 w 406"/>
              <a:gd name="T79" fmla="*/ 254 h 291"/>
              <a:gd name="T80" fmla="*/ 361 w 406"/>
              <a:gd name="T81" fmla="*/ 236 h 291"/>
              <a:gd name="T82" fmla="*/ 346 w 406"/>
              <a:gd name="T83" fmla="*/ 229 h 291"/>
              <a:gd name="T84" fmla="*/ 367 w 406"/>
              <a:gd name="T85" fmla="*/ 203 h 291"/>
              <a:gd name="T86" fmla="*/ 376 w 406"/>
              <a:gd name="T87" fmla="*/ 175 h 291"/>
              <a:gd name="T88" fmla="*/ 402 w 406"/>
              <a:gd name="T89" fmla="*/ 145 h 291"/>
              <a:gd name="T90" fmla="*/ 400 w 406"/>
              <a:gd name="T91" fmla="*/ 127 h 291"/>
              <a:gd name="T92" fmla="*/ 382 w 406"/>
              <a:gd name="T93" fmla="*/ 84 h 291"/>
              <a:gd name="T94" fmla="*/ 368 w 406"/>
              <a:gd name="T95" fmla="*/ 79 h 291"/>
              <a:gd name="T96" fmla="*/ 336 w 406"/>
              <a:gd name="T97" fmla="*/ 50 h 291"/>
              <a:gd name="T98" fmla="*/ 328 w 406"/>
              <a:gd name="T99" fmla="*/ 53 h 291"/>
              <a:gd name="T100" fmla="*/ 308 w 406"/>
              <a:gd name="T101" fmla="*/ 39 h 291"/>
              <a:gd name="T102" fmla="*/ 281 w 406"/>
              <a:gd name="T103" fmla="*/ 25 h 291"/>
              <a:gd name="T104" fmla="*/ 272 w 406"/>
              <a:gd name="T105" fmla="*/ 27 h 291"/>
              <a:gd name="T106" fmla="*/ 242 w 406"/>
              <a:gd name="T107" fmla="*/ 15 h 2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3"/>
          <p:cNvSpPr>
            <a:spLocks/>
          </p:cNvSpPr>
          <p:nvPr/>
        </p:nvSpPr>
        <p:spPr bwMode="auto">
          <a:xfrm>
            <a:off x="5152569" y="4630196"/>
            <a:ext cx="722313" cy="623888"/>
          </a:xfrm>
          <a:custGeom>
            <a:avLst/>
            <a:gdLst>
              <a:gd name="T0" fmla="*/ 142 w 192"/>
              <a:gd name="T1" fmla="*/ 7 h 166"/>
              <a:gd name="T2" fmla="*/ 131 w 192"/>
              <a:gd name="T3" fmla="*/ 10 h 166"/>
              <a:gd name="T4" fmla="*/ 129 w 192"/>
              <a:gd name="T5" fmla="*/ 0 h 166"/>
              <a:gd name="T6" fmla="*/ 125 w 192"/>
              <a:gd name="T7" fmla="*/ 10 h 166"/>
              <a:gd name="T8" fmla="*/ 119 w 192"/>
              <a:gd name="T9" fmla="*/ 18 h 166"/>
              <a:gd name="T10" fmla="*/ 108 w 192"/>
              <a:gd name="T11" fmla="*/ 17 h 166"/>
              <a:gd name="T12" fmla="*/ 106 w 192"/>
              <a:gd name="T13" fmla="*/ 25 h 166"/>
              <a:gd name="T14" fmla="*/ 94 w 192"/>
              <a:gd name="T15" fmla="*/ 28 h 166"/>
              <a:gd name="T16" fmla="*/ 90 w 192"/>
              <a:gd name="T17" fmla="*/ 30 h 166"/>
              <a:gd name="T18" fmla="*/ 80 w 192"/>
              <a:gd name="T19" fmla="*/ 26 h 166"/>
              <a:gd name="T20" fmla="*/ 73 w 192"/>
              <a:gd name="T21" fmla="*/ 24 h 166"/>
              <a:gd name="T22" fmla="*/ 84 w 192"/>
              <a:gd name="T23" fmla="*/ 40 h 166"/>
              <a:gd name="T24" fmla="*/ 90 w 192"/>
              <a:gd name="T25" fmla="*/ 46 h 166"/>
              <a:gd name="T26" fmla="*/ 88 w 192"/>
              <a:gd name="T27" fmla="*/ 55 h 166"/>
              <a:gd name="T28" fmla="*/ 69 w 192"/>
              <a:gd name="T29" fmla="*/ 64 h 166"/>
              <a:gd name="T30" fmla="*/ 62 w 192"/>
              <a:gd name="T31" fmla="*/ 65 h 166"/>
              <a:gd name="T32" fmla="*/ 55 w 192"/>
              <a:gd name="T33" fmla="*/ 63 h 166"/>
              <a:gd name="T34" fmla="*/ 47 w 192"/>
              <a:gd name="T35" fmla="*/ 71 h 166"/>
              <a:gd name="T36" fmla="*/ 39 w 192"/>
              <a:gd name="T37" fmla="*/ 74 h 166"/>
              <a:gd name="T38" fmla="*/ 8 w 192"/>
              <a:gd name="T39" fmla="*/ 74 h 166"/>
              <a:gd name="T40" fmla="*/ 4 w 192"/>
              <a:gd name="T41" fmla="*/ 96 h 166"/>
              <a:gd name="T42" fmla="*/ 11 w 192"/>
              <a:gd name="T43" fmla="*/ 100 h 166"/>
              <a:gd name="T44" fmla="*/ 15 w 192"/>
              <a:gd name="T45" fmla="*/ 95 h 166"/>
              <a:gd name="T46" fmla="*/ 28 w 192"/>
              <a:gd name="T47" fmla="*/ 96 h 166"/>
              <a:gd name="T48" fmla="*/ 31 w 192"/>
              <a:gd name="T49" fmla="*/ 118 h 166"/>
              <a:gd name="T50" fmla="*/ 26 w 192"/>
              <a:gd name="T51" fmla="*/ 130 h 166"/>
              <a:gd name="T52" fmla="*/ 38 w 192"/>
              <a:gd name="T53" fmla="*/ 148 h 166"/>
              <a:gd name="T54" fmla="*/ 33 w 192"/>
              <a:gd name="T55" fmla="*/ 166 h 166"/>
              <a:gd name="T56" fmla="*/ 46 w 192"/>
              <a:gd name="T57" fmla="*/ 159 h 166"/>
              <a:gd name="T58" fmla="*/ 55 w 192"/>
              <a:gd name="T59" fmla="*/ 160 h 166"/>
              <a:gd name="T60" fmla="*/ 84 w 192"/>
              <a:gd name="T61" fmla="*/ 160 h 166"/>
              <a:gd name="T62" fmla="*/ 98 w 192"/>
              <a:gd name="T63" fmla="*/ 150 h 166"/>
              <a:gd name="T64" fmla="*/ 114 w 192"/>
              <a:gd name="T65" fmla="*/ 137 h 166"/>
              <a:gd name="T66" fmla="*/ 124 w 192"/>
              <a:gd name="T67" fmla="*/ 141 h 166"/>
              <a:gd name="T68" fmla="*/ 137 w 192"/>
              <a:gd name="T69" fmla="*/ 146 h 166"/>
              <a:gd name="T70" fmla="*/ 146 w 192"/>
              <a:gd name="T71" fmla="*/ 149 h 166"/>
              <a:gd name="T72" fmla="*/ 148 w 192"/>
              <a:gd name="T73" fmla="*/ 144 h 166"/>
              <a:gd name="T74" fmla="*/ 151 w 192"/>
              <a:gd name="T75" fmla="*/ 142 h 166"/>
              <a:gd name="T76" fmla="*/ 157 w 192"/>
              <a:gd name="T77" fmla="*/ 138 h 166"/>
              <a:gd name="T78" fmla="*/ 173 w 192"/>
              <a:gd name="T79" fmla="*/ 126 h 166"/>
              <a:gd name="T80" fmla="*/ 176 w 192"/>
              <a:gd name="T81" fmla="*/ 124 h 166"/>
              <a:gd name="T82" fmla="*/ 183 w 192"/>
              <a:gd name="T83" fmla="*/ 122 h 166"/>
              <a:gd name="T84" fmla="*/ 190 w 192"/>
              <a:gd name="T85" fmla="*/ 118 h 166"/>
              <a:gd name="T86" fmla="*/ 186 w 192"/>
              <a:gd name="T87" fmla="*/ 103 h 166"/>
              <a:gd name="T88" fmla="*/ 188 w 192"/>
              <a:gd name="T89" fmla="*/ 94 h 166"/>
              <a:gd name="T90" fmla="*/ 174 w 192"/>
              <a:gd name="T91" fmla="*/ 83 h 166"/>
              <a:gd name="T92" fmla="*/ 186 w 192"/>
              <a:gd name="T93" fmla="*/ 34 h 166"/>
              <a:gd name="T94" fmla="*/ 178 w 192"/>
              <a:gd name="T95" fmla="*/ 38 h 166"/>
              <a:gd name="T96" fmla="*/ 168 w 192"/>
              <a:gd name="T97" fmla="*/ 38 h 166"/>
              <a:gd name="T98" fmla="*/ 167 w 192"/>
              <a:gd name="T99" fmla="*/ 34 h 166"/>
              <a:gd name="T100" fmla="*/ 166 w 192"/>
              <a:gd name="T101" fmla="*/ 32 h 166"/>
              <a:gd name="T102" fmla="*/ 156 w 192"/>
              <a:gd name="T103" fmla="*/ 20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16"/>
          <p:cNvSpPr>
            <a:spLocks/>
          </p:cNvSpPr>
          <p:nvPr/>
        </p:nvSpPr>
        <p:spPr bwMode="auto">
          <a:xfrm>
            <a:off x="5400219" y="3172871"/>
            <a:ext cx="609600" cy="1085850"/>
          </a:xfrm>
          <a:custGeom>
            <a:avLst/>
            <a:gdLst>
              <a:gd name="T0" fmla="*/ 48 w 162"/>
              <a:gd name="T1" fmla="*/ 90 h 289"/>
              <a:gd name="T2" fmla="*/ 61 w 162"/>
              <a:gd name="T3" fmla="*/ 100 h 289"/>
              <a:gd name="T4" fmla="*/ 70 w 162"/>
              <a:gd name="T5" fmla="*/ 108 h 289"/>
              <a:gd name="T6" fmla="*/ 88 w 162"/>
              <a:gd name="T7" fmla="*/ 114 h 289"/>
              <a:gd name="T8" fmla="*/ 88 w 162"/>
              <a:gd name="T9" fmla="*/ 115 h 289"/>
              <a:gd name="T10" fmla="*/ 93 w 162"/>
              <a:gd name="T11" fmla="*/ 123 h 289"/>
              <a:gd name="T12" fmla="*/ 89 w 162"/>
              <a:gd name="T13" fmla="*/ 136 h 289"/>
              <a:gd name="T14" fmla="*/ 88 w 162"/>
              <a:gd name="T15" fmla="*/ 144 h 289"/>
              <a:gd name="T16" fmla="*/ 84 w 162"/>
              <a:gd name="T17" fmla="*/ 158 h 289"/>
              <a:gd name="T18" fmla="*/ 70 w 162"/>
              <a:gd name="T19" fmla="*/ 156 h 289"/>
              <a:gd name="T20" fmla="*/ 56 w 162"/>
              <a:gd name="T21" fmla="*/ 166 h 289"/>
              <a:gd name="T22" fmla="*/ 58 w 162"/>
              <a:gd name="T23" fmla="*/ 177 h 289"/>
              <a:gd name="T24" fmla="*/ 44 w 162"/>
              <a:gd name="T25" fmla="*/ 174 h 289"/>
              <a:gd name="T26" fmla="*/ 32 w 162"/>
              <a:gd name="T27" fmla="*/ 169 h 289"/>
              <a:gd name="T28" fmla="*/ 20 w 162"/>
              <a:gd name="T29" fmla="*/ 196 h 289"/>
              <a:gd name="T30" fmla="*/ 24 w 162"/>
              <a:gd name="T31" fmla="*/ 204 h 289"/>
              <a:gd name="T32" fmla="*/ 26 w 162"/>
              <a:gd name="T33" fmla="*/ 211 h 289"/>
              <a:gd name="T34" fmla="*/ 27 w 162"/>
              <a:gd name="T35" fmla="*/ 222 h 289"/>
              <a:gd name="T36" fmla="*/ 3 w 162"/>
              <a:gd name="T37" fmla="*/ 227 h 289"/>
              <a:gd name="T38" fmla="*/ 3 w 162"/>
              <a:gd name="T39" fmla="*/ 243 h 289"/>
              <a:gd name="T40" fmla="*/ 6 w 162"/>
              <a:gd name="T41" fmla="*/ 254 h 289"/>
              <a:gd name="T42" fmla="*/ 33 w 162"/>
              <a:gd name="T43" fmla="*/ 252 h 289"/>
              <a:gd name="T44" fmla="*/ 43 w 162"/>
              <a:gd name="T45" fmla="*/ 260 h 289"/>
              <a:gd name="T46" fmla="*/ 51 w 162"/>
              <a:gd name="T47" fmla="*/ 266 h 289"/>
              <a:gd name="T48" fmla="*/ 58 w 162"/>
              <a:gd name="T49" fmla="*/ 260 h 289"/>
              <a:gd name="T50" fmla="*/ 76 w 162"/>
              <a:gd name="T51" fmla="*/ 273 h 289"/>
              <a:gd name="T52" fmla="*/ 98 w 162"/>
              <a:gd name="T53" fmla="*/ 274 h 289"/>
              <a:gd name="T54" fmla="*/ 104 w 162"/>
              <a:gd name="T55" fmla="*/ 278 h 289"/>
              <a:gd name="T56" fmla="*/ 104 w 162"/>
              <a:gd name="T57" fmla="*/ 279 h 289"/>
              <a:gd name="T58" fmla="*/ 113 w 162"/>
              <a:gd name="T59" fmla="*/ 287 h 289"/>
              <a:gd name="T60" fmla="*/ 124 w 162"/>
              <a:gd name="T61" fmla="*/ 280 h 289"/>
              <a:gd name="T62" fmla="*/ 120 w 162"/>
              <a:gd name="T63" fmla="*/ 274 h 289"/>
              <a:gd name="T64" fmla="*/ 124 w 162"/>
              <a:gd name="T65" fmla="*/ 257 h 289"/>
              <a:gd name="T66" fmla="*/ 134 w 162"/>
              <a:gd name="T67" fmla="*/ 256 h 289"/>
              <a:gd name="T68" fmla="*/ 121 w 162"/>
              <a:gd name="T69" fmla="*/ 242 h 289"/>
              <a:gd name="T70" fmla="*/ 117 w 162"/>
              <a:gd name="T71" fmla="*/ 237 h 289"/>
              <a:gd name="T72" fmla="*/ 122 w 162"/>
              <a:gd name="T73" fmla="*/ 231 h 289"/>
              <a:gd name="T74" fmla="*/ 151 w 162"/>
              <a:gd name="T75" fmla="*/ 233 h 289"/>
              <a:gd name="T76" fmla="*/ 162 w 162"/>
              <a:gd name="T77" fmla="*/ 231 h 289"/>
              <a:gd name="T78" fmla="*/ 145 w 162"/>
              <a:gd name="T79" fmla="*/ 187 h 289"/>
              <a:gd name="T80" fmla="*/ 137 w 162"/>
              <a:gd name="T81" fmla="*/ 184 h 289"/>
              <a:gd name="T82" fmla="*/ 136 w 162"/>
              <a:gd name="T83" fmla="*/ 172 h 289"/>
              <a:gd name="T84" fmla="*/ 138 w 162"/>
              <a:gd name="T85" fmla="*/ 95 h 289"/>
              <a:gd name="T86" fmla="*/ 140 w 162"/>
              <a:gd name="T87" fmla="*/ 80 h 289"/>
              <a:gd name="T88" fmla="*/ 148 w 162"/>
              <a:gd name="T89" fmla="*/ 68 h 289"/>
              <a:gd name="T90" fmla="*/ 139 w 162"/>
              <a:gd name="T91" fmla="*/ 55 h 289"/>
              <a:gd name="T92" fmla="*/ 138 w 162"/>
              <a:gd name="T93" fmla="*/ 44 h 289"/>
              <a:gd name="T94" fmla="*/ 138 w 162"/>
              <a:gd name="T95" fmla="*/ 43 h 289"/>
              <a:gd name="T96" fmla="*/ 146 w 162"/>
              <a:gd name="T97" fmla="*/ 18 h 289"/>
              <a:gd name="T98" fmla="*/ 150 w 162"/>
              <a:gd name="T99" fmla="*/ 10 h 289"/>
              <a:gd name="T100" fmla="*/ 156 w 162"/>
              <a:gd name="T101" fmla="*/ 6 h 289"/>
              <a:gd name="T102" fmla="*/ 148 w 162"/>
              <a:gd name="T103" fmla="*/ 0 h 289"/>
              <a:gd name="T104" fmla="*/ 134 w 162"/>
              <a:gd name="T105" fmla="*/ 5 h 289"/>
              <a:gd name="T106" fmla="*/ 122 w 162"/>
              <a:gd name="T107" fmla="*/ 16 h 289"/>
              <a:gd name="T108" fmla="*/ 105 w 162"/>
              <a:gd name="T109" fmla="*/ 28 h 289"/>
              <a:gd name="T110" fmla="*/ 98 w 162"/>
              <a:gd name="T111" fmla="*/ 35 h 289"/>
              <a:gd name="T112" fmla="*/ 93 w 162"/>
              <a:gd name="T113" fmla="*/ 59 h 289"/>
              <a:gd name="T114" fmla="*/ 92 w 162"/>
              <a:gd name="T115" fmla="*/ 66 h 289"/>
              <a:gd name="T116" fmla="*/ 87 w 162"/>
              <a:gd name="T117" fmla="*/ 72 h 289"/>
              <a:gd name="T118" fmla="*/ 86 w 162"/>
              <a:gd name="T119" fmla="*/ 73 h 289"/>
              <a:gd name="T120" fmla="*/ 76 w 162"/>
              <a:gd name="T121" fmla="*/ 74 h 289"/>
              <a:gd name="T122" fmla="*/ 76 w 162"/>
              <a:gd name="T123" fmla="*/ 74 h 289"/>
              <a:gd name="T124" fmla="*/ 54 w 162"/>
              <a:gd name="T125" fmla="*/ 66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1"/>
          <p:cNvSpPr>
            <a:spLocks/>
          </p:cNvSpPr>
          <p:nvPr/>
        </p:nvSpPr>
        <p:spPr bwMode="auto">
          <a:xfrm>
            <a:off x="6400344" y="4457159"/>
            <a:ext cx="571500" cy="777875"/>
          </a:xfrm>
          <a:custGeom>
            <a:avLst/>
            <a:gdLst>
              <a:gd name="T0" fmla="*/ 119 w 152"/>
              <a:gd name="T1" fmla="*/ 8 h 207"/>
              <a:gd name="T2" fmla="*/ 106 w 152"/>
              <a:gd name="T3" fmla="*/ 3 h 207"/>
              <a:gd name="T4" fmla="*/ 88 w 152"/>
              <a:gd name="T5" fmla="*/ 16 h 207"/>
              <a:gd name="T6" fmla="*/ 76 w 152"/>
              <a:gd name="T7" fmla="*/ 11 h 207"/>
              <a:gd name="T8" fmla="*/ 76 w 152"/>
              <a:gd name="T9" fmla="*/ 12 h 207"/>
              <a:gd name="T10" fmla="*/ 54 w 152"/>
              <a:gd name="T11" fmla="*/ 17 h 207"/>
              <a:gd name="T12" fmla="*/ 42 w 152"/>
              <a:gd name="T13" fmla="*/ 18 h 207"/>
              <a:gd name="T14" fmla="*/ 34 w 152"/>
              <a:gd name="T15" fmla="*/ 27 h 207"/>
              <a:gd name="T16" fmla="*/ 20 w 152"/>
              <a:gd name="T17" fmla="*/ 28 h 207"/>
              <a:gd name="T18" fmla="*/ 10 w 152"/>
              <a:gd name="T19" fmla="*/ 44 h 207"/>
              <a:gd name="T20" fmla="*/ 11 w 152"/>
              <a:gd name="T21" fmla="*/ 46 h 207"/>
              <a:gd name="T22" fmla="*/ 17 w 152"/>
              <a:gd name="T23" fmla="*/ 69 h 207"/>
              <a:gd name="T24" fmla="*/ 17 w 152"/>
              <a:gd name="T25" fmla="*/ 72 h 207"/>
              <a:gd name="T26" fmla="*/ 16 w 152"/>
              <a:gd name="T27" fmla="*/ 72 h 207"/>
              <a:gd name="T28" fmla="*/ 0 w 152"/>
              <a:gd name="T29" fmla="*/ 94 h 207"/>
              <a:gd name="T30" fmla="*/ 6 w 152"/>
              <a:gd name="T31" fmla="*/ 98 h 207"/>
              <a:gd name="T32" fmla="*/ 12 w 152"/>
              <a:gd name="T33" fmla="*/ 131 h 207"/>
              <a:gd name="T34" fmla="*/ 20 w 152"/>
              <a:gd name="T35" fmla="*/ 143 h 207"/>
              <a:gd name="T36" fmla="*/ 21 w 152"/>
              <a:gd name="T37" fmla="*/ 152 h 207"/>
              <a:gd name="T38" fmla="*/ 22 w 152"/>
              <a:gd name="T39" fmla="*/ 181 h 207"/>
              <a:gd name="T40" fmla="*/ 26 w 152"/>
              <a:gd name="T41" fmla="*/ 181 h 207"/>
              <a:gd name="T42" fmla="*/ 43 w 152"/>
              <a:gd name="T43" fmla="*/ 181 h 207"/>
              <a:gd name="T44" fmla="*/ 28 w 152"/>
              <a:gd name="T45" fmla="*/ 203 h 207"/>
              <a:gd name="T46" fmla="*/ 40 w 152"/>
              <a:gd name="T47" fmla="*/ 203 h 207"/>
              <a:gd name="T48" fmla="*/ 75 w 152"/>
              <a:gd name="T49" fmla="*/ 201 h 207"/>
              <a:gd name="T50" fmla="*/ 77 w 152"/>
              <a:gd name="T51" fmla="*/ 195 h 207"/>
              <a:gd name="T52" fmla="*/ 77 w 152"/>
              <a:gd name="T53" fmla="*/ 190 h 207"/>
              <a:gd name="T54" fmla="*/ 75 w 152"/>
              <a:gd name="T55" fmla="*/ 179 h 207"/>
              <a:gd name="T56" fmla="*/ 83 w 152"/>
              <a:gd name="T57" fmla="*/ 173 h 207"/>
              <a:gd name="T58" fmla="*/ 81 w 152"/>
              <a:gd name="T59" fmla="*/ 168 h 207"/>
              <a:gd name="T60" fmla="*/ 81 w 152"/>
              <a:gd name="T61" fmla="*/ 167 h 207"/>
              <a:gd name="T62" fmla="*/ 85 w 152"/>
              <a:gd name="T63" fmla="*/ 154 h 207"/>
              <a:gd name="T64" fmla="*/ 89 w 152"/>
              <a:gd name="T65" fmla="*/ 149 h 207"/>
              <a:gd name="T66" fmla="*/ 93 w 152"/>
              <a:gd name="T67" fmla="*/ 146 h 207"/>
              <a:gd name="T68" fmla="*/ 100 w 152"/>
              <a:gd name="T69" fmla="*/ 130 h 207"/>
              <a:gd name="T70" fmla="*/ 103 w 152"/>
              <a:gd name="T71" fmla="*/ 128 h 207"/>
              <a:gd name="T72" fmla="*/ 99 w 152"/>
              <a:gd name="T73" fmla="*/ 111 h 207"/>
              <a:gd name="T74" fmla="*/ 112 w 152"/>
              <a:gd name="T75" fmla="*/ 100 h 207"/>
              <a:gd name="T76" fmla="*/ 110 w 152"/>
              <a:gd name="T77" fmla="*/ 85 h 207"/>
              <a:gd name="T78" fmla="*/ 125 w 152"/>
              <a:gd name="T79" fmla="*/ 68 h 207"/>
              <a:gd name="T80" fmla="*/ 131 w 152"/>
              <a:gd name="T81" fmla="*/ 70 h 207"/>
              <a:gd name="T82" fmla="*/ 142 w 152"/>
              <a:gd name="T83" fmla="*/ 64 h 207"/>
              <a:gd name="T84" fmla="*/ 142 w 152"/>
              <a:gd name="T85" fmla="*/ 64 h 207"/>
              <a:gd name="T86" fmla="*/ 148 w 152"/>
              <a:gd name="T87" fmla="*/ 60 h 207"/>
              <a:gd name="T88" fmla="*/ 148 w 152"/>
              <a:gd name="T89" fmla="*/ 53 h 207"/>
              <a:gd name="T90" fmla="*/ 150 w 152"/>
              <a:gd name="T91" fmla="*/ 51 h 207"/>
              <a:gd name="T92" fmla="*/ 152 w 152"/>
              <a:gd name="T93" fmla="*/ 48 h 207"/>
              <a:gd name="T94" fmla="*/ 138 w 152"/>
              <a:gd name="T95" fmla="*/ 26 h 207"/>
              <a:gd name="T96" fmla="*/ 132 w 152"/>
              <a:gd name="T97" fmla="*/ 10 h 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9"/>
          <p:cNvSpPr>
            <a:spLocks/>
          </p:cNvSpPr>
          <p:nvPr/>
        </p:nvSpPr>
        <p:spPr bwMode="auto">
          <a:xfrm>
            <a:off x="6735307" y="1086896"/>
            <a:ext cx="1352550" cy="1233488"/>
          </a:xfrm>
          <a:custGeom>
            <a:avLst/>
            <a:gdLst>
              <a:gd name="T0" fmla="*/ 353 w 360"/>
              <a:gd name="T1" fmla="*/ 153 h 328"/>
              <a:gd name="T2" fmla="*/ 346 w 360"/>
              <a:gd name="T3" fmla="*/ 119 h 328"/>
              <a:gd name="T4" fmla="*/ 314 w 360"/>
              <a:gd name="T5" fmla="*/ 153 h 328"/>
              <a:gd name="T6" fmla="*/ 309 w 360"/>
              <a:gd name="T7" fmla="*/ 162 h 328"/>
              <a:gd name="T8" fmla="*/ 268 w 360"/>
              <a:gd name="T9" fmla="*/ 169 h 328"/>
              <a:gd name="T10" fmla="*/ 259 w 360"/>
              <a:gd name="T11" fmla="*/ 153 h 328"/>
              <a:gd name="T12" fmla="*/ 248 w 360"/>
              <a:gd name="T13" fmla="*/ 142 h 328"/>
              <a:gd name="T14" fmla="*/ 235 w 360"/>
              <a:gd name="T15" fmla="*/ 131 h 328"/>
              <a:gd name="T16" fmla="*/ 168 w 360"/>
              <a:gd name="T17" fmla="*/ 119 h 328"/>
              <a:gd name="T18" fmla="*/ 129 w 360"/>
              <a:gd name="T19" fmla="*/ 57 h 328"/>
              <a:gd name="T20" fmla="*/ 54 w 360"/>
              <a:gd name="T21" fmla="*/ 8 h 328"/>
              <a:gd name="T22" fmla="*/ 4 w 360"/>
              <a:gd name="T23" fmla="*/ 14 h 328"/>
              <a:gd name="T24" fmla="*/ 4 w 360"/>
              <a:gd name="T25" fmla="*/ 21 h 328"/>
              <a:gd name="T26" fmla="*/ 1 w 360"/>
              <a:gd name="T27" fmla="*/ 28 h 328"/>
              <a:gd name="T28" fmla="*/ 5 w 360"/>
              <a:gd name="T29" fmla="*/ 45 h 328"/>
              <a:gd name="T30" fmla="*/ 21 w 360"/>
              <a:gd name="T31" fmla="*/ 37 h 328"/>
              <a:gd name="T32" fmla="*/ 37 w 360"/>
              <a:gd name="T33" fmla="*/ 49 h 328"/>
              <a:gd name="T34" fmla="*/ 60 w 360"/>
              <a:gd name="T35" fmla="*/ 77 h 328"/>
              <a:gd name="T36" fmla="*/ 74 w 360"/>
              <a:gd name="T37" fmla="*/ 66 h 328"/>
              <a:gd name="T38" fmla="*/ 97 w 360"/>
              <a:gd name="T39" fmla="*/ 52 h 328"/>
              <a:gd name="T40" fmla="*/ 115 w 360"/>
              <a:gd name="T41" fmla="*/ 71 h 328"/>
              <a:gd name="T42" fmla="*/ 119 w 360"/>
              <a:gd name="T43" fmla="*/ 100 h 328"/>
              <a:gd name="T44" fmla="*/ 121 w 360"/>
              <a:gd name="T45" fmla="*/ 131 h 328"/>
              <a:gd name="T46" fmla="*/ 116 w 360"/>
              <a:gd name="T47" fmla="*/ 144 h 328"/>
              <a:gd name="T48" fmla="*/ 112 w 360"/>
              <a:gd name="T49" fmla="*/ 149 h 328"/>
              <a:gd name="T50" fmla="*/ 114 w 360"/>
              <a:gd name="T51" fmla="*/ 168 h 328"/>
              <a:gd name="T52" fmla="*/ 109 w 360"/>
              <a:gd name="T53" fmla="*/ 184 h 328"/>
              <a:gd name="T54" fmla="*/ 95 w 360"/>
              <a:gd name="T55" fmla="*/ 181 h 328"/>
              <a:gd name="T56" fmla="*/ 84 w 360"/>
              <a:gd name="T57" fmla="*/ 204 h 328"/>
              <a:gd name="T58" fmla="*/ 68 w 360"/>
              <a:gd name="T59" fmla="*/ 219 h 328"/>
              <a:gd name="T60" fmla="*/ 80 w 360"/>
              <a:gd name="T61" fmla="*/ 236 h 328"/>
              <a:gd name="T62" fmla="*/ 90 w 360"/>
              <a:gd name="T63" fmla="*/ 249 h 328"/>
              <a:gd name="T64" fmla="*/ 109 w 360"/>
              <a:gd name="T65" fmla="*/ 253 h 328"/>
              <a:gd name="T66" fmla="*/ 118 w 360"/>
              <a:gd name="T67" fmla="*/ 272 h 328"/>
              <a:gd name="T68" fmla="*/ 133 w 360"/>
              <a:gd name="T69" fmla="*/ 284 h 328"/>
              <a:gd name="T70" fmla="*/ 154 w 360"/>
              <a:gd name="T71" fmla="*/ 278 h 328"/>
              <a:gd name="T72" fmla="*/ 167 w 360"/>
              <a:gd name="T73" fmla="*/ 275 h 328"/>
              <a:gd name="T74" fmla="*/ 177 w 360"/>
              <a:gd name="T75" fmla="*/ 289 h 328"/>
              <a:gd name="T76" fmla="*/ 180 w 360"/>
              <a:gd name="T77" fmla="*/ 289 h 328"/>
              <a:gd name="T78" fmla="*/ 200 w 360"/>
              <a:gd name="T79" fmla="*/ 283 h 328"/>
              <a:gd name="T80" fmla="*/ 206 w 360"/>
              <a:gd name="T81" fmla="*/ 292 h 328"/>
              <a:gd name="T82" fmla="*/ 211 w 360"/>
              <a:gd name="T83" fmla="*/ 297 h 328"/>
              <a:gd name="T84" fmla="*/ 229 w 360"/>
              <a:gd name="T85" fmla="*/ 308 h 328"/>
              <a:gd name="T86" fmla="*/ 235 w 360"/>
              <a:gd name="T87" fmla="*/ 303 h 328"/>
              <a:gd name="T88" fmla="*/ 243 w 360"/>
              <a:gd name="T89" fmla="*/ 297 h 328"/>
              <a:gd name="T90" fmla="*/ 255 w 360"/>
              <a:gd name="T91" fmla="*/ 315 h 328"/>
              <a:gd name="T92" fmla="*/ 269 w 360"/>
              <a:gd name="T93" fmla="*/ 328 h 328"/>
              <a:gd name="T94" fmla="*/ 278 w 360"/>
              <a:gd name="T95" fmla="*/ 311 h 328"/>
              <a:gd name="T96" fmla="*/ 296 w 360"/>
              <a:gd name="T97" fmla="*/ 301 h 328"/>
              <a:gd name="T98" fmla="*/ 306 w 360"/>
              <a:gd name="T99" fmla="*/ 305 h 328"/>
              <a:gd name="T100" fmla="*/ 315 w 360"/>
              <a:gd name="T101" fmla="*/ 315 h 328"/>
              <a:gd name="T102" fmla="*/ 318 w 360"/>
              <a:gd name="T103" fmla="*/ 288 h 328"/>
              <a:gd name="T104" fmla="*/ 325 w 360"/>
              <a:gd name="T105" fmla="*/ 243 h 328"/>
              <a:gd name="T106" fmla="*/ 336 w 360"/>
              <a:gd name="T107" fmla="*/ 245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33"/>
          <p:cNvSpPr>
            <a:spLocks/>
          </p:cNvSpPr>
          <p:nvPr/>
        </p:nvSpPr>
        <p:spPr bwMode="auto">
          <a:xfrm>
            <a:off x="6262232" y="2661696"/>
            <a:ext cx="660400" cy="942975"/>
          </a:xfrm>
          <a:custGeom>
            <a:avLst/>
            <a:gdLst>
              <a:gd name="T0" fmla="*/ 158 w 176"/>
              <a:gd name="T1" fmla="*/ 74 h 251"/>
              <a:gd name="T2" fmla="*/ 140 w 176"/>
              <a:gd name="T3" fmla="*/ 69 h 251"/>
              <a:gd name="T4" fmla="*/ 139 w 176"/>
              <a:gd name="T5" fmla="*/ 52 h 251"/>
              <a:gd name="T6" fmla="*/ 134 w 176"/>
              <a:gd name="T7" fmla="*/ 46 h 251"/>
              <a:gd name="T8" fmla="*/ 117 w 176"/>
              <a:gd name="T9" fmla="*/ 38 h 251"/>
              <a:gd name="T10" fmla="*/ 117 w 176"/>
              <a:gd name="T11" fmla="*/ 24 h 251"/>
              <a:gd name="T12" fmla="*/ 113 w 176"/>
              <a:gd name="T13" fmla="*/ 20 h 251"/>
              <a:gd name="T14" fmla="*/ 105 w 176"/>
              <a:gd name="T15" fmla="*/ 15 h 251"/>
              <a:gd name="T16" fmla="*/ 100 w 176"/>
              <a:gd name="T17" fmla="*/ 0 h 251"/>
              <a:gd name="T18" fmla="*/ 89 w 176"/>
              <a:gd name="T19" fmla="*/ 8 h 251"/>
              <a:gd name="T20" fmla="*/ 78 w 176"/>
              <a:gd name="T21" fmla="*/ 24 h 251"/>
              <a:gd name="T22" fmla="*/ 71 w 176"/>
              <a:gd name="T23" fmla="*/ 33 h 251"/>
              <a:gd name="T24" fmla="*/ 59 w 176"/>
              <a:gd name="T25" fmla="*/ 39 h 251"/>
              <a:gd name="T26" fmla="*/ 45 w 176"/>
              <a:gd name="T27" fmla="*/ 39 h 251"/>
              <a:gd name="T28" fmla="*/ 32 w 176"/>
              <a:gd name="T29" fmla="*/ 50 h 251"/>
              <a:gd name="T30" fmla="*/ 24 w 176"/>
              <a:gd name="T31" fmla="*/ 45 h 251"/>
              <a:gd name="T32" fmla="*/ 17 w 176"/>
              <a:gd name="T33" fmla="*/ 32 h 251"/>
              <a:gd name="T34" fmla="*/ 8 w 176"/>
              <a:gd name="T35" fmla="*/ 48 h 251"/>
              <a:gd name="T36" fmla="*/ 7 w 176"/>
              <a:gd name="T37" fmla="*/ 48 h 251"/>
              <a:gd name="T38" fmla="*/ 15 w 176"/>
              <a:gd name="T39" fmla="*/ 84 h 251"/>
              <a:gd name="T40" fmla="*/ 18 w 176"/>
              <a:gd name="T41" fmla="*/ 94 h 251"/>
              <a:gd name="T42" fmla="*/ 6 w 176"/>
              <a:gd name="T43" fmla="*/ 100 h 251"/>
              <a:gd name="T44" fmla="*/ 24 w 176"/>
              <a:gd name="T45" fmla="*/ 120 h 251"/>
              <a:gd name="T46" fmla="*/ 24 w 176"/>
              <a:gd name="T47" fmla="*/ 120 h 251"/>
              <a:gd name="T48" fmla="*/ 19 w 176"/>
              <a:gd name="T49" fmla="*/ 140 h 251"/>
              <a:gd name="T50" fmla="*/ 8 w 176"/>
              <a:gd name="T51" fmla="*/ 147 h 251"/>
              <a:gd name="T52" fmla="*/ 18 w 176"/>
              <a:gd name="T53" fmla="*/ 179 h 251"/>
              <a:gd name="T54" fmla="*/ 24 w 176"/>
              <a:gd name="T55" fmla="*/ 189 h 251"/>
              <a:gd name="T56" fmla="*/ 16 w 176"/>
              <a:gd name="T57" fmla="*/ 208 h 251"/>
              <a:gd name="T58" fmla="*/ 10 w 176"/>
              <a:gd name="T59" fmla="*/ 225 h 251"/>
              <a:gd name="T60" fmla="*/ 11 w 176"/>
              <a:gd name="T61" fmla="*/ 238 h 251"/>
              <a:gd name="T62" fmla="*/ 13 w 176"/>
              <a:gd name="T63" fmla="*/ 241 h 251"/>
              <a:gd name="T64" fmla="*/ 14 w 176"/>
              <a:gd name="T65" fmla="*/ 244 h 251"/>
              <a:gd name="T66" fmla="*/ 14 w 176"/>
              <a:gd name="T67" fmla="*/ 244 h 251"/>
              <a:gd name="T68" fmla="*/ 47 w 176"/>
              <a:gd name="T69" fmla="*/ 248 h 251"/>
              <a:gd name="T70" fmla="*/ 56 w 176"/>
              <a:gd name="T71" fmla="*/ 232 h 251"/>
              <a:gd name="T72" fmla="*/ 104 w 176"/>
              <a:gd name="T73" fmla="*/ 176 h 251"/>
              <a:gd name="T74" fmla="*/ 125 w 176"/>
              <a:gd name="T75" fmla="*/ 164 h 251"/>
              <a:gd name="T76" fmla="*/ 117 w 176"/>
              <a:gd name="T77" fmla="*/ 156 h 251"/>
              <a:gd name="T78" fmla="*/ 115 w 176"/>
              <a:gd name="T79" fmla="*/ 147 h 251"/>
              <a:gd name="T80" fmla="*/ 87 w 176"/>
              <a:gd name="T81" fmla="*/ 119 h 251"/>
              <a:gd name="T82" fmla="*/ 61 w 176"/>
              <a:gd name="T83" fmla="*/ 114 h 251"/>
              <a:gd name="T84" fmla="*/ 51 w 176"/>
              <a:gd name="T85" fmla="*/ 100 h 251"/>
              <a:gd name="T86" fmla="*/ 67 w 176"/>
              <a:gd name="T87" fmla="*/ 74 h 251"/>
              <a:gd name="T88" fmla="*/ 71 w 176"/>
              <a:gd name="T89" fmla="*/ 61 h 251"/>
              <a:gd name="T90" fmla="*/ 104 w 176"/>
              <a:gd name="T91" fmla="*/ 67 h 251"/>
              <a:gd name="T92" fmla="*/ 101 w 176"/>
              <a:gd name="T93" fmla="*/ 80 h 251"/>
              <a:gd name="T94" fmla="*/ 120 w 176"/>
              <a:gd name="T95" fmla="*/ 95 h 251"/>
              <a:gd name="T96" fmla="*/ 150 w 176"/>
              <a:gd name="T97" fmla="*/ 122 h 251"/>
              <a:gd name="T98" fmla="*/ 166 w 176"/>
              <a:gd name="T99" fmla="*/ 102 h 251"/>
              <a:gd name="T100" fmla="*/ 168 w 176"/>
              <a:gd name="T101" fmla="*/ 92 h 251"/>
              <a:gd name="T102" fmla="*/ 175 w 176"/>
              <a:gd name="T103" fmla="*/ 87 h 251"/>
              <a:gd name="T104" fmla="*/ 163 w 176"/>
              <a:gd name="T105" fmla="*/ 78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786570" y="4746156"/>
            <a:ext cx="1925923" cy="139053"/>
            <a:chOff x="6786575" y="4746156"/>
            <a:chExt cx="1277857" cy="139053"/>
          </a:xfrm>
        </p:grpSpPr>
        <p:cxnSp>
          <p:nvCxnSpPr>
            <p:cNvPr id="42" name="直接连接符 41"/>
            <p:cNvCxnSpPr>
              <a:stCxn id="62" idx="7"/>
            </p:cNvCxnSpPr>
            <p:nvPr/>
          </p:nvCxnSpPr>
          <p:spPr>
            <a:xfrm flipV="1">
              <a:off x="6786575" y="4746156"/>
              <a:ext cx="575497" cy="139053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7362070" y="4746156"/>
              <a:ext cx="702362" cy="0"/>
            </a:xfrm>
            <a:prstGeom prst="line">
              <a:avLst/>
            </a:prstGeom>
            <a:ln w="19050"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1921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25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1" presetClass="entr" presetSubtype="0" fill="hold" grpId="0" nodeType="withEffect">
                                  <p:stCondLst>
                                    <p:cond delay="3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3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8" grpId="0"/>
      <p:bldP spid="22" grpId="0"/>
      <p:bldP spid="26" grpId="0"/>
      <p:bldP spid="35" grpId="0"/>
      <p:bldP spid="37" grpId="0"/>
      <p:bldP spid="40" grpId="0"/>
      <p:bldP spid="77" grpId="0"/>
      <p:bldP spid="78" grpId="0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学术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2113</TotalTime>
  <Words>142</Words>
  <Application>Microsoft Office PowerPoint</Application>
  <PresentationFormat>自定义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Company>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DY</dc:creator>
  <cp:lastModifiedBy>zzf</cp:lastModifiedBy>
  <cp:revision>209</cp:revision>
  <dcterms:created xsi:type="dcterms:W3CDTF">2015-03-26T07:55:48Z</dcterms:created>
  <dcterms:modified xsi:type="dcterms:W3CDTF">2016-03-24T09:37:01Z</dcterms:modified>
</cp:coreProperties>
</file>