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theme/theme5.xml" ContentType="application/vnd.openxmlformats-officedocument.them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Masters/slideMaster4.xml" ContentType="application/vnd.openxmlformats-officedocument.presentationml.slideMaster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73" r:id="rId4"/>
    <p:sldMasterId id="2147493478" r:id="rId5"/>
    <p:sldMasterId id="2147493483" r:id="rId6"/>
    <p:sldMasterId id="2147493488" r:id="rId7"/>
  </p:sldMasterIdLst>
  <p:handoutMasterIdLst>
    <p:handoutMasterId r:id="rId11"/>
  </p:handoutMasterIdLst>
  <p:sldIdLst>
    <p:sldId id="266" r:id="rId8"/>
    <p:sldId id="271" r:id="rId9"/>
    <p:sldId id="272" r:id="rId10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6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8011" autoAdjust="0"/>
    <p:restoredTop sz="94648"/>
  </p:normalViewPr>
  <p:slideViewPr>
    <p:cSldViewPr snapToGrid="0" snapToObjects="1">
      <p:cViewPr varScale="1">
        <p:scale>
          <a:sx n="104" d="100"/>
          <a:sy n="104" d="100"/>
        </p:scale>
        <p:origin x="-564" y="-84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handoutMaster" Target="handoutMasters/handoutMaster1.xml"/><Relationship Id="rId5" Type="http://schemas.openxmlformats.org/officeDocument/2006/relationships/slideMaster" Target="slideMasters/slideMaster2.xml"/><Relationship Id="rId15" Type="http://schemas.openxmlformats.org/officeDocument/2006/relationships/tableStyles" Target="tableStyles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E87838-EDDC-1243-A481-1AF1C47F878A}" type="datetimeFigureOut">
              <a:rPr kumimoji="1" lang="zh-CN" altLang="en-US" smtClean="0"/>
              <a:pPr/>
              <a:t>2016/3/16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2DC5EF-A622-144A-BF5A-E3152AF1706A}" type="slidenum">
              <a:rPr kumimoji="1" lang="zh-CN" altLang="en-US" smtClean="0"/>
              <a:pPr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25557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74009" y="294221"/>
            <a:ext cx="4645573" cy="4700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1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6384735"/>
            <a:ext cx="10291188" cy="11758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1161528" y="6384735"/>
            <a:ext cx="1032060" cy="11758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0444086" y="6259159"/>
            <a:ext cx="596546" cy="36873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444995" y="6258985"/>
            <a:ext cx="594861" cy="368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1600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60416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74009" y="294221"/>
            <a:ext cx="4645573" cy="4700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1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6384735"/>
            <a:ext cx="10291188" cy="11758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1161528" y="6384735"/>
            <a:ext cx="1032060" cy="11758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0444086" y="6259159"/>
            <a:ext cx="596546" cy="36873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444995" y="6258985"/>
            <a:ext cx="594861" cy="368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1600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40234611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74009" y="294221"/>
            <a:ext cx="4645573" cy="470069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133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9" name="矩形 8"/>
          <p:cNvSpPr/>
          <p:nvPr userDrawn="1"/>
        </p:nvSpPr>
        <p:spPr>
          <a:xfrm>
            <a:off x="0" y="6384735"/>
            <a:ext cx="10291188" cy="11758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11161528" y="6384735"/>
            <a:ext cx="1032060" cy="117583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1" name="矩形 10"/>
          <p:cNvSpPr/>
          <p:nvPr userDrawn="1"/>
        </p:nvSpPr>
        <p:spPr>
          <a:xfrm>
            <a:off x="10444086" y="6259159"/>
            <a:ext cx="596546" cy="368731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0956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1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1" hasCustomPrompt="1"/>
          </p:nvPr>
        </p:nvSpPr>
        <p:spPr>
          <a:xfrm>
            <a:off x="10444995" y="6258985"/>
            <a:ext cx="594861" cy="368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16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1600" b="1" dirty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16611682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61" y="759873"/>
            <a:ext cx="662447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924" y="759874"/>
            <a:ext cx="1402184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552" y="759874"/>
            <a:ext cx="7075266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61" y="182446"/>
            <a:ext cx="777878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978880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7290" y="2788087"/>
            <a:ext cx="3178317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601" y="4007796"/>
            <a:ext cx="3347826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39338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2738953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7" r:id="rId1"/>
  </p:sldLayoutIdLst>
  <p:txStyles>
    <p:titleStyle>
      <a:lvl1pPr algn="ctr" defTabSz="609524" rtl="0" eaLnBrk="1" latinLnBrk="0" hangingPunct="1">
        <a:spcBef>
          <a:spcPct val="0"/>
        </a:spcBef>
        <a:buNone/>
        <a:defRPr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609524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60952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60952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609524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609524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190432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2" r:id="rId1"/>
  </p:sldLayoutIdLst>
  <p:txStyles>
    <p:titleStyle>
      <a:lvl1pPr algn="ctr" defTabSz="609524" rtl="0" eaLnBrk="1" latinLnBrk="0" hangingPunct="1">
        <a:spcBef>
          <a:spcPct val="0"/>
        </a:spcBef>
        <a:buNone/>
        <a:defRPr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609524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60952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60952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609524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609524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5156899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7" r:id="rId1"/>
  </p:sldLayoutIdLst>
  <p:txStyles>
    <p:titleStyle>
      <a:lvl1pPr algn="ctr" defTabSz="609524" rtl="0" eaLnBrk="1" latinLnBrk="0" hangingPunct="1">
        <a:spcBef>
          <a:spcPct val="0"/>
        </a:spcBef>
        <a:buNone/>
        <a:defRPr sz="586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43" indent="-457143" algn="l" defTabSz="609524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476" indent="-380952" algn="l" defTabSz="609524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810" indent="-304762" algn="l" defTabSz="609524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334" indent="-304762" algn="l" defTabSz="609524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2857" indent="-304762" algn="l" defTabSz="609524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381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1905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429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0952" indent="-304762" algn="l" defTabSz="609524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24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048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571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095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619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143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6666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190" algn="l" defTabSz="609524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568337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89" r:id="rId1"/>
    <p:sldLayoutId id="2147493490" r:id="rId2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1" name="组 260"/>
          <p:cNvGrpSpPr/>
          <p:nvPr/>
        </p:nvGrpSpPr>
        <p:grpSpPr>
          <a:xfrm>
            <a:off x="434385" y="1071200"/>
            <a:ext cx="3140184" cy="2291663"/>
            <a:chOff x="3209779" y="1517487"/>
            <a:chExt cx="703469" cy="513382"/>
          </a:xfrm>
          <a:solidFill>
            <a:schemeClr val="accent2"/>
          </a:solidFill>
        </p:grpSpPr>
        <p:sp>
          <p:nvSpPr>
            <p:cNvPr id="258" name="Freeform 568"/>
            <p:cNvSpPr>
              <a:spLocks/>
            </p:cNvSpPr>
            <p:nvPr/>
          </p:nvSpPr>
          <p:spPr bwMode="auto">
            <a:xfrm>
              <a:off x="3613150" y="2008418"/>
              <a:ext cx="21703" cy="22451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9" name="Freeform 571"/>
            <p:cNvSpPr>
              <a:spLocks/>
            </p:cNvSpPr>
            <p:nvPr/>
          </p:nvSpPr>
          <p:spPr bwMode="auto">
            <a:xfrm>
              <a:off x="3744864" y="1942561"/>
              <a:ext cx="14968" cy="4415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60" name="Freeform 682"/>
            <p:cNvSpPr>
              <a:spLocks/>
            </p:cNvSpPr>
            <p:nvPr/>
          </p:nvSpPr>
          <p:spPr bwMode="auto">
            <a:xfrm>
              <a:off x="3209779" y="1517487"/>
              <a:ext cx="703469" cy="490931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262" name="Freeform 779"/>
          <p:cNvSpPr>
            <a:spLocks/>
          </p:cNvSpPr>
          <p:nvPr/>
        </p:nvSpPr>
        <p:spPr bwMode="auto">
          <a:xfrm>
            <a:off x="6271661" y="1629075"/>
            <a:ext cx="2973152" cy="1536687"/>
          </a:xfrm>
          <a:custGeom>
            <a:avLst/>
            <a:gdLst>
              <a:gd name="T0" fmla="*/ 2147483647 w 728"/>
              <a:gd name="T1" fmla="*/ 2147483647 h 376"/>
              <a:gd name="T2" fmla="*/ 2147483647 w 728"/>
              <a:gd name="T3" fmla="*/ 2147483647 h 376"/>
              <a:gd name="T4" fmla="*/ 2147483647 w 728"/>
              <a:gd name="T5" fmla="*/ 2147483647 h 376"/>
              <a:gd name="T6" fmla="*/ 2147483647 w 728"/>
              <a:gd name="T7" fmla="*/ 2147483647 h 376"/>
              <a:gd name="T8" fmla="*/ 2147483647 w 728"/>
              <a:gd name="T9" fmla="*/ 2147483647 h 376"/>
              <a:gd name="T10" fmla="*/ 2147483647 w 728"/>
              <a:gd name="T11" fmla="*/ 2147483647 h 376"/>
              <a:gd name="T12" fmla="*/ 2147483647 w 728"/>
              <a:gd name="T13" fmla="*/ 2147483647 h 376"/>
              <a:gd name="T14" fmla="*/ 2147483647 w 728"/>
              <a:gd name="T15" fmla="*/ 2147483647 h 376"/>
              <a:gd name="T16" fmla="*/ 2147483647 w 728"/>
              <a:gd name="T17" fmla="*/ 2147483647 h 376"/>
              <a:gd name="T18" fmla="*/ 2147483647 w 728"/>
              <a:gd name="T19" fmla="*/ 2147483647 h 376"/>
              <a:gd name="T20" fmla="*/ 2147483647 w 728"/>
              <a:gd name="T21" fmla="*/ 2147483647 h 376"/>
              <a:gd name="T22" fmla="*/ 2147483647 w 728"/>
              <a:gd name="T23" fmla="*/ 2147483647 h 376"/>
              <a:gd name="T24" fmla="*/ 2147483647 w 728"/>
              <a:gd name="T25" fmla="*/ 2147483647 h 376"/>
              <a:gd name="T26" fmla="*/ 2147483647 w 728"/>
              <a:gd name="T27" fmla="*/ 2147483647 h 376"/>
              <a:gd name="T28" fmla="*/ 2147483647 w 728"/>
              <a:gd name="T29" fmla="*/ 2147483647 h 376"/>
              <a:gd name="T30" fmla="*/ 2147483647 w 728"/>
              <a:gd name="T31" fmla="*/ 2147483647 h 376"/>
              <a:gd name="T32" fmla="*/ 2147483647 w 728"/>
              <a:gd name="T33" fmla="*/ 2147483647 h 376"/>
              <a:gd name="T34" fmla="*/ 2147483647 w 728"/>
              <a:gd name="T35" fmla="*/ 2147483647 h 376"/>
              <a:gd name="T36" fmla="*/ 2147483647 w 728"/>
              <a:gd name="T37" fmla="*/ 2147483647 h 376"/>
              <a:gd name="T38" fmla="*/ 2147483647 w 728"/>
              <a:gd name="T39" fmla="*/ 2147483647 h 376"/>
              <a:gd name="T40" fmla="*/ 2147483647 w 728"/>
              <a:gd name="T41" fmla="*/ 2147483647 h 376"/>
              <a:gd name="T42" fmla="*/ 2147483647 w 728"/>
              <a:gd name="T43" fmla="*/ 2147483647 h 376"/>
              <a:gd name="T44" fmla="*/ 2147483647 w 728"/>
              <a:gd name="T45" fmla="*/ 2147483647 h 376"/>
              <a:gd name="T46" fmla="*/ 2147483647 w 728"/>
              <a:gd name="T47" fmla="*/ 2147483647 h 376"/>
              <a:gd name="T48" fmla="*/ 2147483647 w 728"/>
              <a:gd name="T49" fmla="*/ 2147483647 h 376"/>
              <a:gd name="T50" fmla="*/ 2147483647 w 728"/>
              <a:gd name="T51" fmla="*/ 0 h 376"/>
              <a:gd name="T52" fmla="*/ 2147483647 w 728"/>
              <a:gd name="T53" fmla="*/ 2147483647 h 376"/>
              <a:gd name="T54" fmla="*/ 2147483647 w 728"/>
              <a:gd name="T55" fmla="*/ 2147483647 h 376"/>
              <a:gd name="T56" fmla="*/ 2147483647 w 728"/>
              <a:gd name="T57" fmla="*/ 2147483647 h 376"/>
              <a:gd name="T58" fmla="*/ 0 w 728"/>
              <a:gd name="T59" fmla="*/ 2147483647 h 376"/>
              <a:gd name="T60" fmla="*/ 2147483647 w 728"/>
              <a:gd name="T61" fmla="*/ 2147483647 h 376"/>
              <a:gd name="T62" fmla="*/ 2147483647 w 728"/>
              <a:gd name="T63" fmla="*/ 2147483647 h 376"/>
              <a:gd name="T64" fmla="*/ 2147483647 w 728"/>
              <a:gd name="T65" fmla="*/ 2147483647 h 376"/>
              <a:gd name="T66" fmla="*/ 2147483647 w 728"/>
              <a:gd name="T67" fmla="*/ 2147483647 h 37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28"/>
              <a:gd name="T103" fmla="*/ 0 h 376"/>
              <a:gd name="T104" fmla="*/ 728 w 728"/>
              <a:gd name="T105" fmla="*/ 376 h 37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28" h="376">
                <a:moveTo>
                  <a:pt x="168" y="288"/>
                </a:moveTo>
                <a:lnTo>
                  <a:pt x="200" y="288"/>
                </a:lnTo>
                <a:lnTo>
                  <a:pt x="208" y="280"/>
                </a:lnTo>
                <a:lnTo>
                  <a:pt x="232" y="288"/>
                </a:lnTo>
                <a:lnTo>
                  <a:pt x="264" y="320"/>
                </a:lnTo>
                <a:lnTo>
                  <a:pt x="288" y="312"/>
                </a:lnTo>
                <a:lnTo>
                  <a:pt x="304" y="328"/>
                </a:lnTo>
                <a:lnTo>
                  <a:pt x="312" y="344"/>
                </a:lnTo>
                <a:lnTo>
                  <a:pt x="328" y="360"/>
                </a:lnTo>
                <a:lnTo>
                  <a:pt x="352" y="368"/>
                </a:lnTo>
                <a:lnTo>
                  <a:pt x="352" y="336"/>
                </a:lnTo>
                <a:lnTo>
                  <a:pt x="368" y="320"/>
                </a:lnTo>
                <a:lnTo>
                  <a:pt x="376" y="312"/>
                </a:lnTo>
                <a:lnTo>
                  <a:pt x="416" y="312"/>
                </a:lnTo>
                <a:lnTo>
                  <a:pt x="440" y="312"/>
                </a:lnTo>
                <a:lnTo>
                  <a:pt x="472" y="304"/>
                </a:lnTo>
                <a:lnTo>
                  <a:pt x="496" y="304"/>
                </a:lnTo>
                <a:lnTo>
                  <a:pt x="512" y="304"/>
                </a:lnTo>
                <a:lnTo>
                  <a:pt x="520" y="320"/>
                </a:lnTo>
                <a:lnTo>
                  <a:pt x="528" y="352"/>
                </a:lnTo>
                <a:lnTo>
                  <a:pt x="552" y="376"/>
                </a:lnTo>
                <a:lnTo>
                  <a:pt x="560" y="376"/>
                </a:lnTo>
                <a:lnTo>
                  <a:pt x="560" y="336"/>
                </a:lnTo>
                <a:lnTo>
                  <a:pt x="544" y="296"/>
                </a:lnTo>
                <a:lnTo>
                  <a:pt x="560" y="272"/>
                </a:lnTo>
                <a:lnTo>
                  <a:pt x="584" y="264"/>
                </a:lnTo>
                <a:lnTo>
                  <a:pt x="616" y="224"/>
                </a:lnTo>
                <a:lnTo>
                  <a:pt x="616" y="200"/>
                </a:lnTo>
                <a:lnTo>
                  <a:pt x="608" y="176"/>
                </a:lnTo>
                <a:lnTo>
                  <a:pt x="624" y="184"/>
                </a:lnTo>
                <a:lnTo>
                  <a:pt x="624" y="168"/>
                </a:lnTo>
                <a:lnTo>
                  <a:pt x="632" y="168"/>
                </a:lnTo>
                <a:lnTo>
                  <a:pt x="640" y="160"/>
                </a:lnTo>
                <a:lnTo>
                  <a:pt x="648" y="144"/>
                </a:lnTo>
                <a:lnTo>
                  <a:pt x="664" y="136"/>
                </a:lnTo>
                <a:lnTo>
                  <a:pt x="688" y="128"/>
                </a:lnTo>
                <a:lnTo>
                  <a:pt x="688" y="96"/>
                </a:lnTo>
                <a:lnTo>
                  <a:pt x="728" y="72"/>
                </a:lnTo>
                <a:lnTo>
                  <a:pt x="720" y="32"/>
                </a:lnTo>
                <a:lnTo>
                  <a:pt x="704" y="32"/>
                </a:lnTo>
                <a:lnTo>
                  <a:pt x="672" y="72"/>
                </a:lnTo>
                <a:lnTo>
                  <a:pt x="632" y="80"/>
                </a:lnTo>
                <a:lnTo>
                  <a:pt x="616" y="80"/>
                </a:lnTo>
                <a:lnTo>
                  <a:pt x="584" y="104"/>
                </a:lnTo>
                <a:lnTo>
                  <a:pt x="536" y="120"/>
                </a:lnTo>
                <a:lnTo>
                  <a:pt x="536" y="96"/>
                </a:lnTo>
                <a:lnTo>
                  <a:pt x="512" y="48"/>
                </a:lnTo>
                <a:lnTo>
                  <a:pt x="440" y="16"/>
                </a:lnTo>
                <a:lnTo>
                  <a:pt x="416" y="8"/>
                </a:lnTo>
                <a:lnTo>
                  <a:pt x="376" y="0"/>
                </a:lnTo>
                <a:lnTo>
                  <a:pt x="24" y="0"/>
                </a:lnTo>
                <a:lnTo>
                  <a:pt x="32" y="24"/>
                </a:lnTo>
                <a:lnTo>
                  <a:pt x="16" y="32"/>
                </a:lnTo>
                <a:lnTo>
                  <a:pt x="24" y="16"/>
                </a:lnTo>
                <a:lnTo>
                  <a:pt x="0" y="8"/>
                </a:lnTo>
                <a:lnTo>
                  <a:pt x="8" y="48"/>
                </a:lnTo>
                <a:lnTo>
                  <a:pt x="8" y="80"/>
                </a:lnTo>
                <a:lnTo>
                  <a:pt x="0" y="112"/>
                </a:lnTo>
                <a:lnTo>
                  <a:pt x="8" y="136"/>
                </a:lnTo>
                <a:lnTo>
                  <a:pt x="8" y="152"/>
                </a:lnTo>
                <a:lnTo>
                  <a:pt x="24" y="192"/>
                </a:lnTo>
                <a:lnTo>
                  <a:pt x="40" y="224"/>
                </a:lnTo>
                <a:lnTo>
                  <a:pt x="56" y="240"/>
                </a:lnTo>
                <a:lnTo>
                  <a:pt x="88" y="264"/>
                </a:lnTo>
                <a:lnTo>
                  <a:pt x="96" y="272"/>
                </a:lnTo>
                <a:lnTo>
                  <a:pt x="128" y="272"/>
                </a:lnTo>
                <a:lnTo>
                  <a:pt x="168" y="288"/>
                </a:lnTo>
                <a:close/>
              </a:path>
            </a:pathLst>
          </a:custGeom>
          <a:solidFill>
            <a:schemeClr val="accent2"/>
          </a:solidFill>
          <a:ln w="3175" cmpd="sng">
            <a:noFill/>
            <a:miter lim="800000"/>
            <a:headEnd/>
            <a:tailEnd/>
          </a:ln>
        </p:spPr>
        <p:txBody>
          <a:bodyPr/>
          <a:lstStyle/>
          <a:p>
            <a:pPr defTabSz="1219048"/>
            <a:endParaRPr lang="zh-CN" altLang="en-US" sz="3200">
              <a:solidFill>
                <a:prstClr val="black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265" name="组 264"/>
          <p:cNvGrpSpPr/>
          <p:nvPr/>
        </p:nvGrpSpPr>
        <p:grpSpPr>
          <a:xfrm>
            <a:off x="3856923" y="1346714"/>
            <a:ext cx="1859199" cy="1647502"/>
            <a:chOff x="2891875" y="1344197"/>
            <a:chExt cx="1394581" cy="1235788"/>
          </a:xfrm>
        </p:grpSpPr>
        <p:sp>
          <p:nvSpPr>
            <p:cNvPr id="263" name="文本框 262"/>
            <p:cNvSpPr txBox="1"/>
            <p:nvPr/>
          </p:nvSpPr>
          <p:spPr>
            <a:xfrm>
              <a:off x="2891876" y="1344197"/>
              <a:ext cx="1238290" cy="68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69"/>
              <a:r>
                <a:rPr kumimoji="1" lang="en-US" altLang="zh-CN" sz="5332" dirty="0">
                  <a:solidFill>
                    <a:schemeClr val="accent1"/>
                  </a:solidFill>
                  <a:latin typeface="Century Gothic"/>
                  <a:ea typeface="微软雅黑" panose="020B0503020204020204" pitchFamily="34" charset="-122"/>
                </a:rPr>
                <a:t>30</a:t>
              </a:r>
              <a:r>
                <a:rPr kumimoji="1" lang="en-US" altLang="zh-CN" sz="2667" dirty="0">
                  <a:solidFill>
                    <a:schemeClr val="accent1"/>
                  </a:solidFill>
                  <a:latin typeface="Century Gothic"/>
                  <a:ea typeface="微软雅黑" panose="020B0503020204020204" pitchFamily="34" charset="-122"/>
                </a:rPr>
                <a:t>%</a:t>
              </a:r>
              <a:endParaRPr kumimoji="1" lang="zh-CN" altLang="en-US" sz="2667" dirty="0">
                <a:solidFill>
                  <a:schemeClr val="accent1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64" name="文本框 8"/>
            <p:cNvSpPr txBox="1"/>
            <p:nvPr/>
          </p:nvSpPr>
          <p:spPr>
            <a:xfrm>
              <a:off x="2891875" y="2030459"/>
              <a:ext cx="1394581" cy="549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09">
                <a:lnSpc>
                  <a:spcPct val="130000"/>
                </a:lnSpc>
              </a:pPr>
              <a:r>
                <a:rPr lang="zh-CN" altLang="en-US" sz="10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顶部“开始”面板中可以对字体、字号、颜色、行距等进行修改。</a:t>
              </a:r>
            </a:p>
          </p:txBody>
        </p:sp>
      </p:grpSp>
      <p:grpSp>
        <p:nvGrpSpPr>
          <p:cNvPr id="266" name="组 265"/>
          <p:cNvGrpSpPr/>
          <p:nvPr/>
        </p:nvGrpSpPr>
        <p:grpSpPr>
          <a:xfrm>
            <a:off x="9665020" y="1346714"/>
            <a:ext cx="1859199" cy="1647502"/>
            <a:chOff x="2891875" y="1344197"/>
            <a:chExt cx="1394581" cy="1235788"/>
          </a:xfrm>
        </p:grpSpPr>
        <p:sp>
          <p:nvSpPr>
            <p:cNvPr id="267" name="文本框 266"/>
            <p:cNvSpPr txBox="1"/>
            <p:nvPr/>
          </p:nvSpPr>
          <p:spPr>
            <a:xfrm>
              <a:off x="2891876" y="1344197"/>
              <a:ext cx="1238290" cy="68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69"/>
              <a:r>
                <a:rPr kumimoji="1" lang="en-US" altLang="zh-CN" sz="5332" dirty="0">
                  <a:solidFill>
                    <a:schemeClr val="accent1"/>
                  </a:solidFill>
                  <a:latin typeface="Century Gothic"/>
                  <a:ea typeface="微软雅黑" panose="020B0503020204020204" pitchFamily="34" charset="-122"/>
                </a:rPr>
                <a:t>30</a:t>
              </a:r>
              <a:r>
                <a:rPr kumimoji="1" lang="en-US" altLang="zh-CN" sz="2667" dirty="0">
                  <a:solidFill>
                    <a:schemeClr val="accent1"/>
                  </a:solidFill>
                  <a:latin typeface="Century Gothic"/>
                  <a:ea typeface="微软雅黑" panose="020B0503020204020204" pitchFamily="34" charset="-122"/>
                </a:rPr>
                <a:t>%</a:t>
              </a:r>
              <a:endParaRPr kumimoji="1" lang="zh-CN" altLang="en-US" sz="2667" dirty="0">
                <a:solidFill>
                  <a:schemeClr val="accent1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68" name="文本框 8"/>
            <p:cNvSpPr txBox="1"/>
            <p:nvPr/>
          </p:nvSpPr>
          <p:spPr>
            <a:xfrm>
              <a:off x="2891875" y="2030459"/>
              <a:ext cx="1394581" cy="549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09">
                <a:lnSpc>
                  <a:spcPct val="130000"/>
                </a:lnSpc>
              </a:pPr>
              <a:r>
                <a:rPr lang="zh-CN" altLang="en-US" sz="10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顶部“开始”面板中可以对字体、字号、颜色、行距等进行修改。</a:t>
              </a:r>
            </a:p>
          </p:txBody>
        </p:sp>
      </p:grpSp>
      <p:cxnSp>
        <p:nvCxnSpPr>
          <p:cNvPr id="270" name="直线连接符 269"/>
          <p:cNvCxnSpPr/>
          <p:nvPr/>
        </p:nvCxnSpPr>
        <p:spPr>
          <a:xfrm>
            <a:off x="1589" y="3880162"/>
            <a:ext cx="12190413" cy="0"/>
          </a:xfrm>
          <a:prstGeom prst="line">
            <a:avLst/>
          </a:prstGeom>
          <a:ln w="76200" cmpd="sng">
            <a:solidFill>
              <a:schemeClr val="bg2">
                <a:lumMod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4" name="文本框 273"/>
          <p:cNvSpPr txBox="1"/>
          <p:nvPr/>
        </p:nvSpPr>
        <p:spPr>
          <a:xfrm>
            <a:off x="1040522" y="4335210"/>
            <a:ext cx="3218732" cy="33851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defTabSz="609569"/>
            <a:r>
              <a:rPr kumimoji="1" lang="en-US" altLang="zh-CN" sz="1600" b="1" dirty="0">
                <a:latin typeface="Century Gothic"/>
                <a:ea typeface="微软雅黑" panose="020B0503020204020204" pitchFamily="34" charset="-122"/>
              </a:rPr>
              <a:t>CLICK HERE TO ADD YOUR TITLE</a:t>
            </a:r>
            <a:endParaRPr kumimoji="1" lang="zh-CN" altLang="en-US" sz="1600" b="1" dirty="0"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75" name="文本框 8"/>
          <p:cNvSpPr txBox="1"/>
          <p:nvPr/>
        </p:nvSpPr>
        <p:spPr>
          <a:xfrm>
            <a:off x="934695" y="4837384"/>
            <a:ext cx="4302624" cy="892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09">
              <a:lnSpc>
                <a:spcPct val="130000"/>
              </a:lnSpc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8-10</a:t>
            </a: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78" name="文本框 277"/>
          <p:cNvSpPr txBox="1"/>
          <p:nvPr/>
        </p:nvSpPr>
        <p:spPr>
          <a:xfrm>
            <a:off x="7024995" y="4335210"/>
            <a:ext cx="3218732" cy="33851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defTabSz="609569"/>
            <a:r>
              <a:rPr kumimoji="1" lang="en-US" altLang="zh-CN" sz="1600" b="1" dirty="0">
                <a:latin typeface="Century Gothic"/>
                <a:ea typeface="微软雅黑" panose="020B0503020204020204" pitchFamily="34" charset="-122"/>
              </a:rPr>
              <a:t>CLICK HERE TO ADD YOUR TITLE</a:t>
            </a:r>
            <a:endParaRPr kumimoji="1" lang="zh-CN" altLang="en-US" sz="1600" b="1" dirty="0"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79" name="文本框 8"/>
          <p:cNvSpPr txBox="1"/>
          <p:nvPr/>
        </p:nvSpPr>
        <p:spPr>
          <a:xfrm>
            <a:off x="6919168" y="4837384"/>
            <a:ext cx="4302624" cy="892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09">
              <a:lnSpc>
                <a:spcPct val="130000"/>
              </a:lnSpc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8-10</a:t>
            </a: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744816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1" name="组 260"/>
          <p:cNvGrpSpPr/>
          <p:nvPr/>
        </p:nvGrpSpPr>
        <p:grpSpPr>
          <a:xfrm>
            <a:off x="434385" y="1071200"/>
            <a:ext cx="3140184" cy="2291663"/>
            <a:chOff x="3209779" y="1517487"/>
            <a:chExt cx="703469" cy="513382"/>
          </a:xfrm>
          <a:solidFill>
            <a:schemeClr val="accent2"/>
          </a:solidFill>
        </p:grpSpPr>
        <p:sp>
          <p:nvSpPr>
            <p:cNvPr id="258" name="Freeform 568"/>
            <p:cNvSpPr>
              <a:spLocks/>
            </p:cNvSpPr>
            <p:nvPr/>
          </p:nvSpPr>
          <p:spPr bwMode="auto">
            <a:xfrm>
              <a:off x="3613150" y="2008418"/>
              <a:ext cx="21703" cy="22451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9" name="Freeform 571"/>
            <p:cNvSpPr>
              <a:spLocks/>
            </p:cNvSpPr>
            <p:nvPr/>
          </p:nvSpPr>
          <p:spPr bwMode="auto">
            <a:xfrm>
              <a:off x="3744864" y="1942561"/>
              <a:ext cx="14968" cy="4415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60" name="Freeform 682"/>
            <p:cNvSpPr>
              <a:spLocks/>
            </p:cNvSpPr>
            <p:nvPr/>
          </p:nvSpPr>
          <p:spPr bwMode="auto">
            <a:xfrm>
              <a:off x="3209779" y="1517487"/>
              <a:ext cx="703469" cy="490931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262" name="Freeform 779"/>
          <p:cNvSpPr>
            <a:spLocks/>
          </p:cNvSpPr>
          <p:nvPr/>
        </p:nvSpPr>
        <p:spPr bwMode="auto">
          <a:xfrm>
            <a:off x="6271661" y="1629075"/>
            <a:ext cx="2973152" cy="1536687"/>
          </a:xfrm>
          <a:custGeom>
            <a:avLst/>
            <a:gdLst>
              <a:gd name="T0" fmla="*/ 2147483647 w 728"/>
              <a:gd name="T1" fmla="*/ 2147483647 h 376"/>
              <a:gd name="T2" fmla="*/ 2147483647 w 728"/>
              <a:gd name="T3" fmla="*/ 2147483647 h 376"/>
              <a:gd name="T4" fmla="*/ 2147483647 w 728"/>
              <a:gd name="T5" fmla="*/ 2147483647 h 376"/>
              <a:gd name="T6" fmla="*/ 2147483647 w 728"/>
              <a:gd name="T7" fmla="*/ 2147483647 h 376"/>
              <a:gd name="T8" fmla="*/ 2147483647 w 728"/>
              <a:gd name="T9" fmla="*/ 2147483647 h 376"/>
              <a:gd name="T10" fmla="*/ 2147483647 w 728"/>
              <a:gd name="T11" fmla="*/ 2147483647 h 376"/>
              <a:gd name="T12" fmla="*/ 2147483647 w 728"/>
              <a:gd name="T13" fmla="*/ 2147483647 h 376"/>
              <a:gd name="T14" fmla="*/ 2147483647 w 728"/>
              <a:gd name="T15" fmla="*/ 2147483647 h 376"/>
              <a:gd name="T16" fmla="*/ 2147483647 w 728"/>
              <a:gd name="T17" fmla="*/ 2147483647 h 376"/>
              <a:gd name="T18" fmla="*/ 2147483647 w 728"/>
              <a:gd name="T19" fmla="*/ 2147483647 h 376"/>
              <a:gd name="T20" fmla="*/ 2147483647 w 728"/>
              <a:gd name="T21" fmla="*/ 2147483647 h 376"/>
              <a:gd name="T22" fmla="*/ 2147483647 w 728"/>
              <a:gd name="T23" fmla="*/ 2147483647 h 376"/>
              <a:gd name="T24" fmla="*/ 2147483647 w 728"/>
              <a:gd name="T25" fmla="*/ 2147483647 h 376"/>
              <a:gd name="T26" fmla="*/ 2147483647 w 728"/>
              <a:gd name="T27" fmla="*/ 2147483647 h 376"/>
              <a:gd name="T28" fmla="*/ 2147483647 w 728"/>
              <a:gd name="T29" fmla="*/ 2147483647 h 376"/>
              <a:gd name="T30" fmla="*/ 2147483647 w 728"/>
              <a:gd name="T31" fmla="*/ 2147483647 h 376"/>
              <a:gd name="T32" fmla="*/ 2147483647 w 728"/>
              <a:gd name="T33" fmla="*/ 2147483647 h 376"/>
              <a:gd name="T34" fmla="*/ 2147483647 w 728"/>
              <a:gd name="T35" fmla="*/ 2147483647 h 376"/>
              <a:gd name="T36" fmla="*/ 2147483647 w 728"/>
              <a:gd name="T37" fmla="*/ 2147483647 h 376"/>
              <a:gd name="T38" fmla="*/ 2147483647 w 728"/>
              <a:gd name="T39" fmla="*/ 2147483647 h 376"/>
              <a:gd name="T40" fmla="*/ 2147483647 w 728"/>
              <a:gd name="T41" fmla="*/ 2147483647 h 376"/>
              <a:gd name="T42" fmla="*/ 2147483647 w 728"/>
              <a:gd name="T43" fmla="*/ 2147483647 h 376"/>
              <a:gd name="T44" fmla="*/ 2147483647 w 728"/>
              <a:gd name="T45" fmla="*/ 2147483647 h 376"/>
              <a:gd name="T46" fmla="*/ 2147483647 w 728"/>
              <a:gd name="T47" fmla="*/ 2147483647 h 376"/>
              <a:gd name="T48" fmla="*/ 2147483647 w 728"/>
              <a:gd name="T49" fmla="*/ 2147483647 h 376"/>
              <a:gd name="T50" fmla="*/ 2147483647 w 728"/>
              <a:gd name="T51" fmla="*/ 0 h 376"/>
              <a:gd name="T52" fmla="*/ 2147483647 w 728"/>
              <a:gd name="T53" fmla="*/ 2147483647 h 376"/>
              <a:gd name="T54" fmla="*/ 2147483647 w 728"/>
              <a:gd name="T55" fmla="*/ 2147483647 h 376"/>
              <a:gd name="T56" fmla="*/ 2147483647 w 728"/>
              <a:gd name="T57" fmla="*/ 2147483647 h 376"/>
              <a:gd name="T58" fmla="*/ 0 w 728"/>
              <a:gd name="T59" fmla="*/ 2147483647 h 376"/>
              <a:gd name="T60" fmla="*/ 2147483647 w 728"/>
              <a:gd name="T61" fmla="*/ 2147483647 h 376"/>
              <a:gd name="T62" fmla="*/ 2147483647 w 728"/>
              <a:gd name="T63" fmla="*/ 2147483647 h 376"/>
              <a:gd name="T64" fmla="*/ 2147483647 w 728"/>
              <a:gd name="T65" fmla="*/ 2147483647 h 376"/>
              <a:gd name="T66" fmla="*/ 2147483647 w 728"/>
              <a:gd name="T67" fmla="*/ 2147483647 h 37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28"/>
              <a:gd name="T103" fmla="*/ 0 h 376"/>
              <a:gd name="T104" fmla="*/ 728 w 728"/>
              <a:gd name="T105" fmla="*/ 376 h 37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28" h="376">
                <a:moveTo>
                  <a:pt x="168" y="288"/>
                </a:moveTo>
                <a:lnTo>
                  <a:pt x="200" y="288"/>
                </a:lnTo>
                <a:lnTo>
                  <a:pt x="208" y="280"/>
                </a:lnTo>
                <a:lnTo>
                  <a:pt x="232" y="288"/>
                </a:lnTo>
                <a:lnTo>
                  <a:pt x="264" y="320"/>
                </a:lnTo>
                <a:lnTo>
                  <a:pt x="288" y="312"/>
                </a:lnTo>
                <a:lnTo>
                  <a:pt x="304" y="328"/>
                </a:lnTo>
                <a:lnTo>
                  <a:pt x="312" y="344"/>
                </a:lnTo>
                <a:lnTo>
                  <a:pt x="328" y="360"/>
                </a:lnTo>
                <a:lnTo>
                  <a:pt x="352" y="368"/>
                </a:lnTo>
                <a:lnTo>
                  <a:pt x="352" y="336"/>
                </a:lnTo>
                <a:lnTo>
                  <a:pt x="368" y="320"/>
                </a:lnTo>
                <a:lnTo>
                  <a:pt x="376" y="312"/>
                </a:lnTo>
                <a:lnTo>
                  <a:pt x="416" y="312"/>
                </a:lnTo>
                <a:lnTo>
                  <a:pt x="440" y="312"/>
                </a:lnTo>
                <a:lnTo>
                  <a:pt x="472" y="304"/>
                </a:lnTo>
                <a:lnTo>
                  <a:pt x="496" y="304"/>
                </a:lnTo>
                <a:lnTo>
                  <a:pt x="512" y="304"/>
                </a:lnTo>
                <a:lnTo>
                  <a:pt x="520" y="320"/>
                </a:lnTo>
                <a:lnTo>
                  <a:pt x="528" y="352"/>
                </a:lnTo>
                <a:lnTo>
                  <a:pt x="552" y="376"/>
                </a:lnTo>
                <a:lnTo>
                  <a:pt x="560" y="376"/>
                </a:lnTo>
                <a:lnTo>
                  <a:pt x="560" y="336"/>
                </a:lnTo>
                <a:lnTo>
                  <a:pt x="544" y="296"/>
                </a:lnTo>
                <a:lnTo>
                  <a:pt x="560" y="272"/>
                </a:lnTo>
                <a:lnTo>
                  <a:pt x="584" y="264"/>
                </a:lnTo>
                <a:lnTo>
                  <a:pt x="616" y="224"/>
                </a:lnTo>
                <a:lnTo>
                  <a:pt x="616" y="200"/>
                </a:lnTo>
                <a:lnTo>
                  <a:pt x="608" y="176"/>
                </a:lnTo>
                <a:lnTo>
                  <a:pt x="624" y="184"/>
                </a:lnTo>
                <a:lnTo>
                  <a:pt x="624" y="168"/>
                </a:lnTo>
                <a:lnTo>
                  <a:pt x="632" y="168"/>
                </a:lnTo>
                <a:lnTo>
                  <a:pt x="640" y="160"/>
                </a:lnTo>
                <a:lnTo>
                  <a:pt x="648" y="144"/>
                </a:lnTo>
                <a:lnTo>
                  <a:pt x="664" y="136"/>
                </a:lnTo>
                <a:lnTo>
                  <a:pt x="688" y="128"/>
                </a:lnTo>
                <a:lnTo>
                  <a:pt x="688" y="96"/>
                </a:lnTo>
                <a:lnTo>
                  <a:pt x="728" y="72"/>
                </a:lnTo>
                <a:lnTo>
                  <a:pt x="720" y="32"/>
                </a:lnTo>
                <a:lnTo>
                  <a:pt x="704" y="32"/>
                </a:lnTo>
                <a:lnTo>
                  <a:pt x="672" y="72"/>
                </a:lnTo>
                <a:lnTo>
                  <a:pt x="632" y="80"/>
                </a:lnTo>
                <a:lnTo>
                  <a:pt x="616" y="80"/>
                </a:lnTo>
                <a:lnTo>
                  <a:pt x="584" y="104"/>
                </a:lnTo>
                <a:lnTo>
                  <a:pt x="536" y="120"/>
                </a:lnTo>
                <a:lnTo>
                  <a:pt x="536" y="96"/>
                </a:lnTo>
                <a:lnTo>
                  <a:pt x="512" y="48"/>
                </a:lnTo>
                <a:lnTo>
                  <a:pt x="440" y="16"/>
                </a:lnTo>
                <a:lnTo>
                  <a:pt x="416" y="8"/>
                </a:lnTo>
                <a:lnTo>
                  <a:pt x="376" y="0"/>
                </a:lnTo>
                <a:lnTo>
                  <a:pt x="24" y="0"/>
                </a:lnTo>
                <a:lnTo>
                  <a:pt x="32" y="24"/>
                </a:lnTo>
                <a:lnTo>
                  <a:pt x="16" y="32"/>
                </a:lnTo>
                <a:lnTo>
                  <a:pt x="24" y="16"/>
                </a:lnTo>
                <a:lnTo>
                  <a:pt x="0" y="8"/>
                </a:lnTo>
                <a:lnTo>
                  <a:pt x="8" y="48"/>
                </a:lnTo>
                <a:lnTo>
                  <a:pt x="8" y="80"/>
                </a:lnTo>
                <a:lnTo>
                  <a:pt x="0" y="112"/>
                </a:lnTo>
                <a:lnTo>
                  <a:pt x="8" y="136"/>
                </a:lnTo>
                <a:lnTo>
                  <a:pt x="8" y="152"/>
                </a:lnTo>
                <a:lnTo>
                  <a:pt x="24" y="192"/>
                </a:lnTo>
                <a:lnTo>
                  <a:pt x="40" y="224"/>
                </a:lnTo>
                <a:lnTo>
                  <a:pt x="56" y="240"/>
                </a:lnTo>
                <a:lnTo>
                  <a:pt x="88" y="264"/>
                </a:lnTo>
                <a:lnTo>
                  <a:pt x="96" y="272"/>
                </a:lnTo>
                <a:lnTo>
                  <a:pt x="128" y="272"/>
                </a:lnTo>
                <a:lnTo>
                  <a:pt x="168" y="288"/>
                </a:lnTo>
                <a:close/>
              </a:path>
            </a:pathLst>
          </a:custGeom>
          <a:solidFill>
            <a:schemeClr val="accent2"/>
          </a:solidFill>
          <a:ln w="3175" cmpd="sng">
            <a:noFill/>
            <a:miter lim="800000"/>
            <a:headEnd/>
            <a:tailEnd/>
          </a:ln>
        </p:spPr>
        <p:txBody>
          <a:bodyPr/>
          <a:lstStyle/>
          <a:p>
            <a:pPr defTabSz="1219048"/>
            <a:endParaRPr lang="zh-CN" altLang="en-US" sz="3200">
              <a:solidFill>
                <a:prstClr val="black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265" name="组 264"/>
          <p:cNvGrpSpPr/>
          <p:nvPr/>
        </p:nvGrpSpPr>
        <p:grpSpPr>
          <a:xfrm>
            <a:off x="3856923" y="1346714"/>
            <a:ext cx="1859199" cy="1647502"/>
            <a:chOff x="2891875" y="1344197"/>
            <a:chExt cx="1394581" cy="1235788"/>
          </a:xfrm>
        </p:grpSpPr>
        <p:sp>
          <p:nvSpPr>
            <p:cNvPr id="263" name="文本框 262"/>
            <p:cNvSpPr txBox="1"/>
            <p:nvPr/>
          </p:nvSpPr>
          <p:spPr>
            <a:xfrm>
              <a:off x="2891876" y="1344197"/>
              <a:ext cx="1238290" cy="68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69"/>
              <a:r>
                <a:rPr kumimoji="1" lang="en-US" altLang="zh-CN" sz="5332" dirty="0">
                  <a:solidFill>
                    <a:schemeClr val="accent1"/>
                  </a:solidFill>
                  <a:latin typeface="Century Gothic"/>
                  <a:ea typeface="微软雅黑" panose="020B0503020204020204" pitchFamily="34" charset="-122"/>
                </a:rPr>
                <a:t>30</a:t>
              </a:r>
              <a:r>
                <a:rPr kumimoji="1" lang="en-US" altLang="zh-CN" sz="2667" dirty="0">
                  <a:solidFill>
                    <a:schemeClr val="accent1"/>
                  </a:solidFill>
                  <a:latin typeface="Century Gothic"/>
                  <a:ea typeface="微软雅黑" panose="020B0503020204020204" pitchFamily="34" charset="-122"/>
                </a:rPr>
                <a:t>%</a:t>
              </a:r>
              <a:endParaRPr kumimoji="1" lang="zh-CN" altLang="en-US" sz="2667" dirty="0">
                <a:solidFill>
                  <a:schemeClr val="accent1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64" name="文本框 8"/>
            <p:cNvSpPr txBox="1"/>
            <p:nvPr/>
          </p:nvSpPr>
          <p:spPr>
            <a:xfrm>
              <a:off x="2891875" y="2030459"/>
              <a:ext cx="1394581" cy="549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09">
                <a:lnSpc>
                  <a:spcPct val="130000"/>
                </a:lnSpc>
              </a:pPr>
              <a:r>
                <a:rPr lang="zh-CN" altLang="en-US" sz="10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顶部“开始”面板中可以对字体、字号、颜色、行距等进行修改。</a:t>
              </a:r>
            </a:p>
          </p:txBody>
        </p:sp>
      </p:grpSp>
      <p:grpSp>
        <p:nvGrpSpPr>
          <p:cNvPr id="266" name="组 265"/>
          <p:cNvGrpSpPr/>
          <p:nvPr/>
        </p:nvGrpSpPr>
        <p:grpSpPr>
          <a:xfrm>
            <a:off x="9665020" y="1346714"/>
            <a:ext cx="1859199" cy="1647502"/>
            <a:chOff x="2891875" y="1344197"/>
            <a:chExt cx="1394581" cy="1235788"/>
          </a:xfrm>
        </p:grpSpPr>
        <p:sp>
          <p:nvSpPr>
            <p:cNvPr id="267" name="文本框 266"/>
            <p:cNvSpPr txBox="1"/>
            <p:nvPr/>
          </p:nvSpPr>
          <p:spPr>
            <a:xfrm>
              <a:off x="2891876" y="1344197"/>
              <a:ext cx="1238290" cy="68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69"/>
              <a:r>
                <a:rPr kumimoji="1" lang="en-US" altLang="zh-CN" sz="5332" dirty="0">
                  <a:solidFill>
                    <a:schemeClr val="accent1"/>
                  </a:solidFill>
                  <a:latin typeface="Century Gothic"/>
                  <a:ea typeface="微软雅黑" panose="020B0503020204020204" pitchFamily="34" charset="-122"/>
                </a:rPr>
                <a:t>30</a:t>
              </a:r>
              <a:r>
                <a:rPr kumimoji="1" lang="en-US" altLang="zh-CN" sz="2667" dirty="0">
                  <a:solidFill>
                    <a:schemeClr val="accent1"/>
                  </a:solidFill>
                  <a:latin typeface="Century Gothic"/>
                  <a:ea typeface="微软雅黑" panose="020B0503020204020204" pitchFamily="34" charset="-122"/>
                </a:rPr>
                <a:t>%</a:t>
              </a:r>
              <a:endParaRPr kumimoji="1" lang="zh-CN" altLang="en-US" sz="2667" dirty="0">
                <a:solidFill>
                  <a:schemeClr val="accent1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68" name="文本框 8"/>
            <p:cNvSpPr txBox="1"/>
            <p:nvPr/>
          </p:nvSpPr>
          <p:spPr>
            <a:xfrm>
              <a:off x="2891875" y="2030459"/>
              <a:ext cx="1394581" cy="549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09">
                <a:lnSpc>
                  <a:spcPct val="130000"/>
                </a:lnSpc>
              </a:pPr>
              <a:r>
                <a:rPr lang="zh-CN" altLang="en-US" sz="10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顶部“开始”面板中可以对字体、字号、颜色、行距等进行修改。</a:t>
              </a:r>
            </a:p>
          </p:txBody>
        </p:sp>
      </p:grpSp>
      <p:cxnSp>
        <p:nvCxnSpPr>
          <p:cNvPr id="270" name="直线连接符 269"/>
          <p:cNvCxnSpPr/>
          <p:nvPr/>
        </p:nvCxnSpPr>
        <p:spPr>
          <a:xfrm>
            <a:off x="1589" y="3880162"/>
            <a:ext cx="12190413" cy="0"/>
          </a:xfrm>
          <a:prstGeom prst="line">
            <a:avLst/>
          </a:prstGeom>
          <a:ln w="76200" cmpd="sng">
            <a:solidFill>
              <a:schemeClr val="bg2">
                <a:lumMod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4" name="文本框 273"/>
          <p:cNvSpPr txBox="1"/>
          <p:nvPr/>
        </p:nvSpPr>
        <p:spPr>
          <a:xfrm>
            <a:off x="1040522" y="4335210"/>
            <a:ext cx="3218732" cy="33851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defTabSz="609569"/>
            <a:r>
              <a:rPr kumimoji="1" lang="en-US" altLang="zh-CN" sz="1600" b="1" dirty="0">
                <a:latin typeface="Century Gothic"/>
                <a:ea typeface="微软雅黑" panose="020B0503020204020204" pitchFamily="34" charset="-122"/>
              </a:rPr>
              <a:t>CLICK HERE TO ADD YOUR TITLE</a:t>
            </a:r>
            <a:endParaRPr kumimoji="1" lang="zh-CN" altLang="en-US" sz="1600" b="1" dirty="0"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75" name="文本框 8"/>
          <p:cNvSpPr txBox="1"/>
          <p:nvPr/>
        </p:nvSpPr>
        <p:spPr>
          <a:xfrm>
            <a:off x="934695" y="4837384"/>
            <a:ext cx="4302624" cy="892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09">
              <a:lnSpc>
                <a:spcPct val="130000"/>
              </a:lnSpc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8-10</a:t>
            </a: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78" name="文本框 277"/>
          <p:cNvSpPr txBox="1"/>
          <p:nvPr/>
        </p:nvSpPr>
        <p:spPr>
          <a:xfrm>
            <a:off x="7024995" y="4335210"/>
            <a:ext cx="3218732" cy="33851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defTabSz="609569"/>
            <a:r>
              <a:rPr kumimoji="1" lang="en-US" altLang="zh-CN" sz="1600" b="1" dirty="0">
                <a:latin typeface="Century Gothic"/>
                <a:ea typeface="微软雅黑" panose="020B0503020204020204" pitchFamily="34" charset="-122"/>
              </a:rPr>
              <a:t>CLICK HERE TO ADD YOUR TITLE</a:t>
            </a:r>
            <a:endParaRPr kumimoji="1" lang="zh-CN" altLang="en-US" sz="1600" b="1" dirty="0"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79" name="文本框 8"/>
          <p:cNvSpPr txBox="1"/>
          <p:nvPr/>
        </p:nvSpPr>
        <p:spPr>
          <a:xfrm>
            <a:off x="6919168" y="4837384"/>
            <a:ext cx="4302624" cy="892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09">
              <a:lnSpc>
                <a:spcPct val="130000"/>
              </a:lnSpc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8-10</a:t>
            </a: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86918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1" name="组 260"/>
          <p:cNvGrpSpPr/>
          <p:nvPr/>
        </p:nvGrpSpPr>
        <p:grpSpPr>
          <a:xfrm>
            <a:off x="434385" y="1071200"/>
            <a:ext cx="3140184" cy="2291663"/>
            <a:chOff x="3209779" y="1517487"/>
            <a:chExt cx="703469" cy="513382"/>
          </a:xfrm>
          <a:solidFill>
            <a:schemeClr val="accent2"/>
          </a:solidFill>
        </p:grpSpPr>
        <p:sp>
          <p:nvSpPr>
            <p:cNvPr id="258" name="Freeform 568"/>
            <p:cNvSpPr>
              <a:spLocks/>
            </p:cNvSpPr>
            <p:nvPr/>
          </p:nvSpPr>
          <p:spPr bwMode="auto">
            <a:xfrm>
              <a:off x="3613150" y="2008418"/>
              <a:ext cx="21703" cy="22451"/>
            </a:xfrm>
            <a:custGeom>
              <a:avLst/>
              <a:gdLst>
                <a:gd name="T0" fmla="*/ 0 w 24"/>
                <a:gd name="T1" fmla="*/ 2147483647 h 24"/>
                <a:gd name="T2" fmla="*/ 2147483647 w 24"/>
                <a:gd name="T3" fmla="*/ 2147483647 h 24"/>
                <a:gd name="T4" fmla="*/ 2147483647 w 24"/>
                <a:gd name="T5" fmla="*/ 0 h 24"/>
                <a:gd name="T6" fmla="*/ 2147483647 w 24"/>
                <a:gd name="T7" fmla="*/ 2147483647 h 24"/>
                <a:gd name="T8" fmla="*/ 2147483647 w 24"/>
                <a:gd name="T9" fmla="*/ 2147483647 h 24"/>
                <a:gd name="T10" fmla="*/ 2147483647 w 24"/>
                <a:gd name="T11" fmla="*/ 2147483647 h 24"/>
                <a:gd name="T12" fmla="*/ 0 w 24"/>
                <a:gd name="T13" fmla="*/ 2147483647 h 2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4"/>
                <a:gd name="T22" fmla="*/ 0 h 24"/>
                <a:gd name="T23" fmla="*/ 24 w 24"/>
                <a:gd name="T24" fmla="*/ 24 h 2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4" h="24">
                  <a:moveTo>
                    <a:pt x="0" y="16"/>
                  </a:moveTo>
                  <a:lnTo>
                    <a:pt x="8" y="8"/>
                  </a:lnTo>
                  <a:lnTo>
                    <a:pt x="16" y="0"/>
                  </a:lnTo>
                  <a:lnTo>
                    <a:pt x="24" y="8"/>
                  </a:lnTo>
                  <a:lnTo>
                    <a:pt x="16" y="16"/>
                  </a:lnTo>
                  <a:lnTo>
                    <a:pt x="8" y="24"/>
                  </a:lnTo>
                  <a:lnTo>
                    <a:pt x="0" y="16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59" name="Freeform 571"/>
            <p:cNvSpPr>
              <a:spLocks/>
            </p:cNvSpPr>
            <p:nvPr/>
          </p:nvSpPr>
          <p:spPr bwMode="auto">
            <a:xfrm>
              <a:off x="3744864" y="1942561"/>
              <a:ext cx="14968" cy="44153"/>
            </a:xfrm>
            <a:custGeom>
              <a:avLst/>
              <a:gdLst>
                <a:gd name="T0" fmla="*/ 0 w 16"/>
                <a:gd name="T1" fmla="*/ 2147483647 h 48"/>
                <a:gd name="T2" fmla="*/ 0 w 16"/>
                <a:gd name="T3" fmla="*/ 2147483647 h 48"/>
                <a:gd name="T4" fmla="*/ 2147483647 w 16"/>
                <a:gd name="T5" fmla="*/ 0 h 48"/>
                <a:gd name="T6" fmla="*/ 2147483647 w 16"/>
                <a:gd name="T7" fmla="*/ 2147483647 h 48"/>
                <a:gd name="T8" fmla="*/ 2147483647 w 16"/>
                <a:gd name="T9" fmla="*/ 2147483647 h 48"/>
                <a:gd name="T10" fmla="*/ 0 w 16"/>
                <a:gd name="T11" fmla="*/ 2147483647 h 4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48"/>
                <a:gd name="T20" fmla="*/ 16 w 16"/>
                <a:gd name="T21" fmla="*/ 48 h 4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48">
                  <a:moveTo>
                    <a:pt x="0" y="32"/>
                  </a:moveTo>
                  <a:lnTo>
                    <a:pt x="0" y="16"/>
                  </a:lnTo>
                  <a:lnTo>
                    <a:pt x="16" y="0"/>
                  </a:lnTo>
                  <a:lnTo>
                    <a:pt x="16" y="16"/>
                  </a:lnTo>
                  <a:lnTo>
                    <a:pt x="8" y="48"/>
                  </a:lnTo>
                  <a:lnTo>
                    <a:pt x="0" y="3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60" name="Freeform 682"/>
            <p:cNvSpPr>
              <a:spLocks/>
            </p:cNvSpPr>
            <p:nvPr/>
          </p:nvSpPr>
          <p:spPr bwMode="auto">
            <a:xfrm>
              <a:off x="3209779" y="1517487"/>
              <a:ext cx="703469" cy="490931"/>
            </a:xfrm>
            <a:custGeom>
              <a:avLst/>
              <a:gdLst>
                <a:gd name="T0" fmla="*/ 2147483647 w 768"/>
                <a:gd name="T1" fmla="*/ 2147483647 h 536"/>
                <a:gd name="T2" fmla="*/ 2147483647 w 768"/>
                <a:gd name="T3" fmla="*/ 0 h 536"/>
                <a:gd name="T4" fmla="*/ 2147483647 w 768"/>
                <a:gd name="T5" fmla="*/ 2147483647 h 536"/>
                <a:gd name="T6" fmla="*/ 2147483647 w 768"/>
                <a:gd name="T7" fmla="*/ 2147483647 h 536"/>
                <a:gd name="T8" fmla="*/ 2147483647 w 768"/>
                <a:gd name="T9" fmla="*/ 2147483647 h 536"/>
                <a:gd name="T10" fmla="*/ 2147483647 w 768"/>
                <a:gd name="T11" fmla="*/ 2147483647 h 536"/>
                <a:gd name="T12" fmla="*/ 2147483647 w 768"/>
                <a:gd name="T13" fmla="*/ 2147483647 h 536"/>
                <a:gd name="T14" fmla="*/ 2147483647 w 768"/>
                <a:gd name="T15" fmla="*/ 2147483647 h 536"/>
                <a:gd name="T16" fmla="*/ 2147483647 w 768"/>
                <a:gd name="T17" fmla="*/ 2147483647 h 536"/>
                <a:gd name="T18" fmla="*/ 2147483647 w 768"/>
                <a:gd name="T19" fmla="*/ 2147483647 h 536"/>
                <a:gd name="T20" fmla="*/ 2147483647 w 768"/>
                <a:gd name="T21" fmla="*/ 2147483647 h 536"/>
                <a:gd name="T22" fmla="*/ 2147483647 w 768"/>
                <a:gd name="T23" fmla="*/ 2147483647 h 536"/>
                <a:gd name="T24" fmla="*/ 2147483647 w 768"/>
                <a:gd name="T25" fmla="*/ 2147483647 h 536"/>
                <a:gd name="T26" fmla="*/ 2147483647 w 768"/>
                <a:gd name="T27" fmla="*/ 2147483647 h 536"/>
                <a:gd name="T28" fmla="*/ 0 w 768"/>
                <a:gd name="T29" fmla="*/ 2147483647 h 536"/>
                <a:gd name="T30" fmla="*/ 0 w 768"/>
                <a:gd name="T31" fmla="*/ 2147483647 h 536"/>
                <a:gd name="T32" fmla="*/ 2147483647 w 768"/>
                <a:gd name="T33" fmla="*/ 2147483647 h 536"/>
                <a:gd name="T34" fmla="*/ 2147483647 w 768"/>
                <a:gd name="T35" fmla="*/ 2147483647 h 536"/>
                <a:gd name="T36" fmla="*/ 2147483647 w 768"/>
                <a:gd name="T37" fmla="*/ 2147483647 h 536"/>
                <a:gd name="T38" fmla="*/ 2147483647 w 768"/>
                <a:gd name="T39" fmla="*/ 2147483647 h 536"/>
                <a:gd name="T40" fmla="*/ 2147483647 w 768"/>
                <a:gd name="T41" fmla="*/ 2147483647 h 536"/>
                <a:gd name="T42" fmla="*/ 2147483647 w 768"/>
                <a:gd name="T43" fmla="*/ 2147483647 h 536"/>
                <a:gd name="T44" fmla="*/ 2147483647 w 768"/>
                <a:gd name="T45" fmla="*/ 2147483647 h 536"/>
                <a:gd name="T46" fmla="*/ 2147483647 w 768"/>
                <a:gd name="T47" fmla="*/ 2147483647 h 536"/>
                <a:gd name="T48" fmla="*/ 2147483647 w 768"/>
                <a:gd name="T49" fmla="*/ 2147483647 h 536"/>
                <a:gd name="T50" fmla="*/ 2147483647 w 768"/>
                <a:gd name="T51" fmla="*/ 2147483647 h 536"/>
                <a:gd name="T52" fmla="*/ 2147483647 w 768"/>
                <a:gd name="T53" fmla="*/ 2147483647 h 536"/>
                <a:gd name="T54" fmla="*/ 2147483647 w 768"/>
                <a:gd name="T55" fmla="*/ 2147483647 h 536"/>
                <a:gd name="T56" fmla="*/ 2147483647 w 768"/>
                <a:gd name="T57" fmla="*/ 2147483647 h 536"/>
                <a:gd name="T58" fmla="*/ 2147483647 w 768"/>
                <a:gd name="T59" fmla="*/ 2147483647 h 536"/>
                <a:gd name="T60" fmla="*/ 2147483647 w 768"/>
                <a:gd name="T61" fmla="*/ 2147483647 h 536"/>
                <a:gd name="T62" fmla="*/ 2147483647 w 768"/>
                <a:gd name="T63" fmla="*/ 2147483647 h 536"/>
                <a:gd name="T64" fmla="*/ 2147483647 w 768"/>
                <a:gd name="T65" fmla="*/ 2147483647 h 536"/>
                <a:gd name="T66" fmla="*/ 2147483647 w 768"/>
                <a:gd name="T67" fmla="*/ 2147483647 h 536"/>
                <a:gd name="T68" fmla="*/ 2147483647 w 768"/>
                <a:gd name="T69" fmla="*/ 2147483647 h 536"/>
                <a:gd name="T70" fmla="*/ 2147483647 w 768"/>
                <a:gd name="T71" fmla="*/ 2147483647 h 536"/>
                <a:gd name="T72" fmla="*/ 2147483647 w 768"/>
                <a:gd name="T73" fmla="*/ 2147483647 h 536"/>
                <a:gd name="T74" fmla="*/ 2147483647 w 768"/>
                <a:gd name="T75" fmla="*/ 2147483647 h 536"/>
                <a:gd name="T76" fmla="*/ 2147483647 w 768"/>
                <a:gd name="T77" fmla="*/ 2147483647 h 536"/>
                <a:gd name="T78" fmla="*/ 2147483647 w 768"/>
                <a:gd name="T79" fmla="*/ 2147483647 h 536"/>
                <a:gd name="T80" fmla="*/ 2147483647 w 768"/>
                <a:gd name="T81" fmla="*/ 2147483647 h 536"/>
                <a:gd name="T82" fmla="*/ 2147483647 w 768"/>
                <a:gd name="T83" fmla="*/ 2147483647 h 536"/>
                <a:gd name="T84" fmla="*/ 2147483647 w 768"/>
                <a:gd name="T85" fmla="*/ 2147483647 h 536"/>
                <a:gd name="T86" fmla="*/ 2147483647 w 768"/>
                <a:gd name="T87" fmla="*/ 2147483647 h 536"/>
                <a:gd name="T88" fmla="*/ 2147483647 w 768"/>
                <a:gd name="T89" fmla="*/ 2147483647 h 536"/>
                <a:gd name="T90" fmla="*/ 2147483647 w 768"/>
                <a:gd name="T91" fmla="*/ 2147483647 h 536"/>
                <a:gd name="T92" fmla="*/ 2147483647 w 768"/>
                <a:gd name="T93" fmla="*/ 2147483647 h 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w 768"/>
                <a:gd name="T142" fmla="*/ 0 h 536"/>
                <a:gd name="T143" fmla="*/ 768 w 768"/>
                <a:gd name="T144" fmla="*/ 536 h 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T141" t="T142" r="T143" b="T144"/>
              <a:pathLst>
                <a:path w="768" h="536">
                  <a:moveTo>
                    <a:pt x="744" y="152"/>
                  </a:moveTo>
                  <a:lnTo>
                    <a:pt x="768" y="96"/>
                  </a:lnTo>
                  <a:lnTo>
                    <a:pt x="720" y="96"/>
                  </a:lnTo>
                  <a:lnTo>
                    <a:pt x="712" y="80"/>
                  </a:lnTo>
                  <a:lnTo>
                    <a:pt x="680" y="72"/>
                  </a:lnTo>
                  <a:lnTo>
                    <a:pt x="640" y="0"/>
                  </a:lnTo>
                  <a:lnTo>
                    <a:pt x="600" y="0"/>
                  </a:lnTo>
                  <a:lnTo>
                    <a:pt x="592" y="16"/>
                  </a:lnTo>
                  <a:lnTo>
                    <a:pt x="568" y="64"/>
                  </a:lnTo>
                  <a:lnTo>
                    <a:pt x="544" y="64"/>
                  </a:lnTo>
                  <a:lnTo>
                    <a:pt x="536" y="72"/>
                  </a:lnTo>
                  <a:lnTo>
                    <a:pt x="544" y="72"/>
                  </a:lnTo>
                  <a:lnTo>
                    <a:pt x="536" y="72"/>
                  </a:lnTo>
                  <a:lnTo>
                    <a:pt x="528" y="88"/>
                  </a:lnTo>
                  <a:lnTo>
                    <a:pt x="528" y="104"/>
                  </a:lnTo>
                  <a:lnTo>
                    <a:pt x="568" y="112"/>
                  </a:lnTo>
                  <a:lnTo>
                    <a:pt x="576" y="128"/>
                  </a:lnTo>
                  <a:lnTo>
                    <a:pt x="536" y="136"/>
                  </a:lnTo>
                  <a:lnTo>
                    <a:pt x="512" y="152"/>
                  </a:lnTo>
                  <a:lnTo>
                    <a:pt x="480" y="160"/>
                  </a:lnTo>
                  <a:lnTo>
                    <a:pt x="472" y="192"/>
                  </a:lnTo>
                  <a:lnTo>
                    <a:pt x="432" y="192"/>
                  </a:lnTo>
                  <a:lnTo>
                    <a:pt x="384" y="224"/>
                  </a:lnTo>
                  <a:lnTo>
                    <a:pt x="344" y="200"/>
                  </a:lnTo>
                  <a:lnTo>
                    <a:pt x="296" y="200"/>
                  </a:lnTo>
                  <a:lnTo>
                    <a:pt x="264" y="160"/>
                  </a:lnTo>
                  <a:lnTo>
                    <a:pt x="208" y="144"/>
                  </a:lnTo>
                  <a:lnTo>
                    <a:pt x="208" y="104"/>
                  </a:lnTo>
                  <a:lnTo>
                    <a:pt x="184" y="96"/>
                  </a:lnTo>
                  <a:lnTo>
                    <a:pt x="176" y="88"/>
                  </a:lnTo>
                  <a:lnTo>
                    <a:pt x="176" y="96"/>
                  </a:lnTo>
                  <a:lnTo>
                    <a:pt x="176" y="88"/>
                  </a:lnTo>
                  <a:lnTo>
                    <a:pt x="168" y="88"/>
                  </a:lnTo>
                  <a:lnTo>
                    <a:pt x="168" y="96"/>
                  </a:lnTo>
                  <a:lnTo>
                    <a:pt x="168" y="88"/>
                  </a:lnTo>
                  <a:lnTo>
                    <a:pt x="152" y="96"/>
                  </a:lnTo>
                  <a:lnTo>
                    <a:pt x="144" y="120"/>
                  </a:lnTo>
                  <a:lnTo>
                    <a:pt x="112" y="112"/>
                  </a:lnTo>
                  <a:lnTo>
                    <a:pt x="104" y="152"/>
                  </a:lnTo>
                  <a:lnTo>
                    <a:pt x="80" y="160"/>
                  </a:lnTo>
                  <a:lnTo>
                    <a:pt x="72" y="208"/>
                  </a:lnTo>
                  <a:lnTo>
                    <a:pt x="56" y="224"/>
                  </a:lnTo>
                  <a:lnTo>
                    <a:pt x="32" y="240"/>
                  </a:lnTo>
                  <a:lnTo>
                    <a:pt x="0" y="248"/>
                  </a:lnTo>
                  <a:lnTo>
                    <a:pt x="0" y="264"/>
                  </a:lnTo>
                  <a:lnTo>
                    <a:pt x="8" y="272"/>
                  </a:lnTo>
                  <a:lnTo>
                    <a:pt x="8" y="280"/>
                  </a:lnTo>
                  <a:lnTo>
                    <a:pt x="0" y="288"/>
                  </a:lnTo>
                  <a:lnTo>
                    <a:pt x="8" y="296"/>
                  </a:lnTo>
                  <a:lnTo>
                    <a:pt x="24" y="296"/>
                  </a:lnTo>
                  <a:lnTo>
                    <a:pt x="32" y="312"/>
                  </a:lnTo>
                  <a:lnTo>
                    <a:pt x="48" y="312"/>
                  </a:lnTo>
                  <a:lnTo>
                    <a:pt x="72" y="312"/>
                  </a:lnTo>
                  <a:lnTo>
                    <a:pt x="80" y="320"/>
                  </a:lnTo>
                  <a:lnTo>
                    <a:pt x="64" y="344"/>
                  </a:lnTo>
                  <a:lnTo>
                    <a:pt x="64" y="360"/>
                  </a:lnTo>
                  <a:lnTo>
                    <a:pt x="56" y="368"/>
                  </a:lnTo>
                  <a:lnTo>
                    <a:pt x="64" y="384"/>
                  </a:lnTo>
                  <a:lnTo>
                    <a:pt x="88" y="392"/>
                  </a:lnTo>
                  <a:lnTo>
                    <a:pt x="80" y="400"/>
                  </a:lnTo>
                  <a:lnTo>
                    <a:pt x="88" y="400"/>
                  </a:lnTo>
                  <a:lnTo>
                    <a:pt x="120" y="408"/>
                  </a:lnTo>
                  <a:lnTo>
                    <a:pt x="144" y="424"/>
                  </a:lnTo>
                  <a:lnTo>
                    <a:pt x="168" y="424"/>
                  </a:lnTo>
                  <a:lnTo>
                    <a:pt x="176" y="432"/>
                  </a:lnTo>
                  <a:lnTo>
                    <a:pt x="184" y="432"/>
                  </a:lnTo>
                  <a:lnTo>
                    <a:pt x="192" y="440"/>
                  </a:lnTo>
                  <a:lnTo>
                    <a:pt x="208" y="440"/>
                  </a:lnTo>
                  <a:lnTo>
                    <a:pt x="224" y="440"/>
                  </a:lnTo>
                  <a:lnTo>
                    <a:pt x="240" y="424"/>
                  </a:lnTo>
                  <a:lnTo>
                    <a:pt x="256" y="416"/>
                  </a:lnTo>
                  <a:lnTo>
                    <a:pt x="272" y="416"/>
                  </a:lnTo>
                  <a:lnTo>
                    <a:pt x="288" y="424"/>
                  </a:lnTo>
                  <a:lnTo>
                    <a:pt x="296" y="424"/>
                  </a:lnTo>
                  <a:lnTo>
                    <a:pt x="304" y="432"/>
                  </a:lnTo>
                  <a:lnTo>
                    <a:pt x="312" y="448"/>
                  </a:lnTo>
                  <a:lnTo>
                    <a:pt x="304" y="472"/>
                  </a:lnTo>
                  <a:lnTo>
                    <a:pt x="304" y="480"/>
                  </a:lnTo>
                  <a:lnTo>
                    <a:pt x="312" y="488"/>
                  </a:lnTo>
                  <a:lnTo>
                    <a:pt x="320" y="496"/>
                  </a:lnTo>
                  <a:lnTo>
                    <a:pt x="320" y="504"/>
                  </a:lnTo>
                  <a:lnTo>
                    <a:pt x="344" y="512"/>
                  </a:lnTo>
                  <a:lnTo>
                    <a:pt x="336" y="520"/>
                  </a:lnTo>
                  <a:lnTo>
                    <a:pt x="360" y="512"/>
                  </a:lnTo>
                  <a:lnTo>
                    <a:pt x="360" y="496"/>
                  </a:lnTo>
                  <a:lnTo>
                    <a:pt x="400" y="496"/>
                  </a:lnTo>
                  <a:lnTo>
                    <a:pt x="416" y="512"/>
                  </a:lnTo>
                  <a:lnTo>
                    <a:pt x="424" y="520"/>
                  </a:lnTo>
                  <a:lnTo>
                    <a:pt x="432" y="520"/>
                  </a:lnTo>
                  <a:lnTo>
                    <a:pt x="456" y="536"/>
                  </a:lnTo>
                  <a:lnTo>
                    <a:pt x="456" y="520"/>
                  </a:lnTo>
                  <a:lnTo>
                    <a:pt x="488" y="512"/>
                  </a:lnTo>
                  <a:lnTo>
                    <a:pt x="496" y="504"/>
                  </a:lnTo>
                  <a:lnTo>
                    <a:pt x="504" y="504"/>
                  </a:lnTo>
                  <a:lnTo>
                    <a:pt x="512" y="504"/>
                  </a:lnTo>
                  <a:lnTo>
                    <a:pt x="528" y="496"/>
                  </a:lnTo>
                  <a:lnTo>
                    <a:pt x="544" y="488"/>
                  </a:lnTo>
                  <a:lnTo>
                    <a:pt x="568" y="472"/>
                  </a:lnTo>
                  <a:lnTo>
                    <a:pt x="576" y="456"/>
                  </a:lnTo>
                  <a:lnTo>
                    <a:pt x="584" y="440"/>
                  </a:lnTo>
                  <a:lnTo>
                    <a:pt x="600" y="416"/>
                  </a:lnTo>
                  <a:lnTo>
                    <a:pt x="600" y="400"/>
                  </a:lnTo>
                  <a:lnTo>
                    <a:pt x="592" y="392"/>
                  </a:lnTo>
                  <a:lnTo>
                    <a:pt x="600" y="384"/>
                  </a:lnTo>
                  <a:lnTo>
                    <a:pt x="592" y="368"/>
                  </a:lnTo>
                  <a:lnTo>
                    <a:pt x="576" y="328"/>
                  </a:lnTo>
                  <a:lnTo>
                    <a:pt x="576" y="320"/>
                  </a:lnTo>
                  <a:lnTo>
                    <a:pt x="592" y="304"/>
                  </a:lnTo>
                  <a:lnTo>
                    <a:pt x="608" y="296"/>
                  </a:lnTo>
                  <a:lnTo>
                    <a:pt x="608" y="288"/>
                  </a:lnTo>
                  <a:lnTo>
                    <a:pt x="584" y="288"/>
                  </a:lnTo>
                  <a:lnTo>
                    <a:pt x="576" y="288"/>
                  </a:lnTo>
                  <a:lnTo>
                    <a:pt x="568" y="288"/>
                  </a:lnTo>
                  <a:lnTo>
                    <a:pt x="560" y="272"/>
                  </a:lnTo>
                  <a:lnTo>
                    <a:pt x="552" y="264"/>
                  </a:lnTo>
                  <a:lnTo>
                    <a:pt x="568" y="256"/>
                  </a:lnTo>
                  <a:lnTo>
                    <a:pt x="584" y="248"/>
                  </a:lnTo>
                  <a:lnTo>
                    <a:pt x="600" y="232"/>
                  </a:lnTo>
                  <a:lnTo>
                    <a:pt x="608" y="232"/>
                  </a:lnTo>
                  <a:lnTo>
                    <a:pt x="600" y="248"/>
                  </a:lnTo>
                  <a:lnTo>
                    <a:pt x="608" y="256"/>
                  </a:lnTo>
                  <a:lnTo>
                    <a:pt x="616" y="256"/>
                  </a:lnTo>
                  <a:lnTo>
                    <a:pt x="640" y="248"/>
                  </a:lnTo>
                  <a:lnTo>
                    <a:pt x="656" y="256"/>
                  </a:lnTo>
                  <a:lnTo>
                    <a:pt x="664" y="272"/>
                  </a:lnTo>
                  <a:lnTo>
                    <a:pt x="664" y="280"/>
                  </a:lnTo>
                  <a:lnTo>
                    <a:pt x="664" y="304"/>
                  </a:lnTo>
                  <a:lnTo>
                    <a:pt x="656" y="328"/>
                  </a:lnTo>
                  <a:lnTo>
                    <a:pt x="672" y="328"/>
                  </a:lnTo>
                  <a:lnTo>
                    <a:pt x="688" y="320"/>
                  </a:lnTo>
                  <a:lnTo>
                    <a:pt x="696" y="312"/>
                  </a:lnTo>
                  <a:lnTo>
                    <a:pt x="704" y="304"/>
                  </a:lnTo>
                  <a:lnTo>
                    <a:pt x="688" y="272"/>
                  </a:lnTo>
                  <a:lnTo>
                    <a:pt x="688" y="264"/>
                  </a:lnTo>
                  <a:lnTo>
                    <a:pt x="688" y="248"/>
                  </a:lnTo>
                  <a:lnTo>
                    <a:pt x="688" y="240"/>
                  </a:lnTo>
                  <a:lnTo>
                    <a:pt x="680" y="224"/>
                  </a:lnTo>
                  <a:lnTo>
                    <a:pt x="688" y="216"/>
                  </a:lnTo>
                  <a:lnTo>
                    <a:pt x="704" y="200"/>
                  </a:lnTo>
                  <a:lnTo>
                    <a:pt x="720" y="200"/>
                  </a:lnTo>
                  <a:lnTo>
                    <a:pt x="728" y="160"/>
                  </a:lnTo>
                  <a:lnTo>
                    <a:pt x="744" y="152"/>
                  </a:lnTo>
                  <a:close/>
                </a:path>
              </a:pathLst>
            </a:custGeom>
            <a:grpFill/>
            <a:ln w="6350" cmpd="sng">
              <a:noFill/>
              <a:miter lim="800000"/>
              <a:headEnd/>
              <a:tailEnd/>
            </a:ln>
          </p:spPr>
          <p:txBody>
            <a:bodyPr/>
            <a:lstStyle/>
            <a:p>
              <a:pPr defTabSz="1219048"/>
              <a:endParaRPr lang="zh-CN" altLang="en-US" sz="3200">
                <a:solidFill>
                  <a:prstClr val="black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262" name="Freeform 779"/>
          <p:cNvSpPr>
            <a:spLocks/>
          </p:cNvSpPr>
          <p:nvPr/>
        </p:nvSpPr>
        <p:spPr bwMode="auto">
          <a:xfrm>
            <a:off x="6271661" y="1629075"/>
            <a:ext cx="2973152" cy="1536687"/>
          </a:xfrm>
          <a:custGeom>
            <a:avLst/>
            <a:gdLst>
              <a:gd name="T0" fmla="*/ 2147483647 w 728"/>
              <a:gd name="T1" fmla="*/ 2147483647 h 376"/>
              <a:gd name="T2" fmla="*/ 2147483647 w 728"/>
              <a:gd name="T3" fmla="*/ 2147483647 h 376"/>
              <a:gd name="T4" fmla="*/ 2147483647 w 728"/>
              <a:gd name="T5" fmla="*/ 2147483647 h 376"/>
              <a:gd name="T6" fmla="*/ 2147483647 w 728"/>
              <a:gd name="T7" fmla="*/ 2147483647 h 376"/>
              <a:gd name="T8" fmla="*/ 2147483647 w 728"/>
              <a:gd name="T9" fmla="*/ 2147483647 h 376"/>
              <a:gd name="T10" fmla="*/ 2147483647 w 728"/>
              <a:gd name="T11" fmla="*/ 2147483647 h 376"/>
              <a:gd name="T12" fmla="*/ 2147483647 w 728"/>
              <a:gd name="T13" fmla="*/ 2147483647 h 376"/>
              <a:gd name="T14" fmla="*/ 2147483647 w 728"/>
              <a:gd name="T15" fmla="*/ 2147483647 h 376"/>
              <a:gd name="T16" fmla="*/ 2147483647 w 728"/>
              <a:gd name="T17" fmla="*/ 2147483647 h 376"/>
              <a:gd name="T18" fmla="*/ 2147483647 w 728"/>
              <a:gd name="T19" fmla="*/ 2147483647 h 376"/>
              <a:gd name="T20" fmla="*/ 2147483647 w 728"/>
              <a:gd name="T21" fmla="*/ 2147483647 h 376"/>
              <a:gd name="T22" fmla="*/ 2147483647 w 728"/>
              <a:gd name="T23" fmla="*/ 2147483647 h 376"/>
              <a:gd name="T24" fmla="*/ 2147483647 w 728"/>
              <a:gd name="T25" fmla="*/ 2147483647 h 376"/>
              <a:gd name="T26" fmla="*/ 2147483647 w 728"/>
              <a:gd name="T27" fmla="*/ 2147483647 h 376"/>
              <a:gd name="T28" fmla="*/ 2147483647 w 728"/>
              <a:gd name="T29" fmla="*/ 2147483647 h 376"/>
              <a:gd name="T30" fmla="*/ 2147483647 w 728"/>
              <a:gd name="T31" fmla="*/ 2147483647 h 376"/>
              <a:gd name="T32" fmla="*/ 2147483647 w 728"/>
              <a:gd name="T33" fmla="*/ 2147483647 h 376"/>
              <a:gd name="T34" fmla="*/ 2147483647 w 728"/>
              <a:gd name="T35" fmla="*/ 2147483647 h 376"/>
              <a:gd name="T36" fmla="*/ 2147483647 w 728"/>
              <a:gd name="T37" fmla="*/ 2147483647 h 376"/>
              <a:gd name="T38" fmla="*/ 2147483647 w 728"/>
              <a:gd name="T39" fmla="*/ 2147483647 h 376"/>
              <a:gd name="T40" fmla="*/ 2147483647 w 728"/>
              <a:gd name="T41" fmla="*/ 2147483647 h 376"/>
              <a:gd name="T42" fmla="*/ 2147483647 w 728"/>
              <a:gd name="T43" fmla="*/ 2147483647 h 376"/>
              <a:gd name="T44" fmla="*/ 2147483647 w 728"/>
              <a:gd name="T45" fmla="*/ 2147483647 h 376"/>
              <a:gd name="T46" fmla="*/ 2147483647 w 728"/>
              <a:gd name="T47" fmla="*/ 2147483647 h 376"/>
              <a:gd name="T48" fmla="*/ 2147483647 w 728"/>
              <a:gd name="T49" fmla="*/ 2147483647 h 376"/>
              <a:gd name="T50" fmla="*/ 2147483647 w 728"/>
              <a:gd name="T51" fmla="*/ 0 h 376"/>
              <a:gd name="T52" fmla="*/ 2147483647 w 728"/>
              <a:gd name="T53" fmla="*/ 2147483647 h 376"/>
              <a:gd name="T54" fmla="*/ 2147483647 w 728"/>
              <a:gd name="T55" fmla="*/ 2147483647 h 376"/>
              <a:gd name="T56" fmla="*/ 2147483647 w 728"/>
              <a:gd name="T57" fmla="*/ 2147483647 h 376"/>
              <a:gd name="T58" fmla="*/ 0 w 728"/>
              <a:gd name="T59" fmla="*/ 2147483647 h 376"/>
              <a:gd name="T60" fmla="*/ 2147483647 w 728"/>
              <a:gd name="T61" fmla="*/ 2147483647 h 376"/>
              <a:gd name="T62" fmla="*/ 2147483647 w 728"/>
              <a:gd name="T63" fmla="*/ 2147483647 h 376"/>
              <a:gd name="T64" fmla="*/ 2147483647 w 728"/>
              <a:gd name="T65" fmla="*/ 2147483647 h 376"/>
              <a:gd name="T66" fmla="*/ 2147483647 w 728"/>
              <a:gd name="T67" fmla="*/ 2147483647 h 37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728"/>
              <a:gd name="T103" fmla="*/ 0 h 376"/>
              <a:gd name="T104" fmla="*/ 728 w 728"/>
              <a:gd name="T105" fmla="*/ 376 h 37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728" h="376">
                <a:moveTo>
                  <a:pt x="168" y="288"/>
                </a:moveTo>
                <a:lnTo>
                  <a:pt x="200" y="288"/>
                </a:lnTo>
                <a:lnTo>
                  <a:pt x="208" y="280"/>
                </a:lnTo>
                <a:lnTo>
                  <a:pt x="232" y="288"/>
                </a:lnTo>
                <a:lnTo>
                  <a:pt x="264" y="320"/>
                </a:lnTo>
                <a:lnTo>
                  <a:pt x="288" y="312"/>
                </a:lnTo>
                <a:lnTo>
                  <a:pt x="304" y="328"/>
                </a:lnTo>
                <a:lnTo>
                  <a:pt x="312" y="344"/>
                </a:lnTo>
                <a:lnTo>
                  <a:pt x="328" y="360"/>
                </a:lnTo>
                <a:lnTo>
                  <a:pt x="352" y="368"/>
                </a:lnTo>
                <a:lnTo>
                  <a:pt x="352" y="336"/>
                </a:lnTo>
                <a:lnTo>
                  <a:pt x="368" y="320"/>
                </a:lnTo>
                <a:lnTo>
                  <a:pt x="376" y="312"/>
                </a:lnTo>
                <a:lnTo>
                  <a:pt x="416" y="312"/>
                </a:lnTo>
                <a:lnTo>
                  <a:pt x="440" y="312"/>
                </a:lnTo>
                <a:lnTo>
                  <a:pt x="472" y="304"/>
                </a:lnTo>
                <a:lnTo>
                  <a:pt x="496" y="304"/>
                </a:lnTo>
                <a:lnTo>
                  <a:pt x="512" y="304"/>
                </a:lnTo>
                <a:lnTo>
                  <a:pt x="520" y="320"/>
                </a:lnTo>
                <a:lnTo>
                  <a:pt x="528" y="352"/>
                </a:lnTo>
                <a:lnTo>
                  <a:pt x="552" y="376"/>
                </a:lnTo>
                <a:lnTo>
                  <a:pt x="560" y="376"/>
                </a:lnTo>
                <a:lnTo>
                  <a:pt x="560" y="336"/>
                </a:lnTo>
                <a:lnTo>
                  <a:pt x="544" y="296"/>
                </a:lnTo>
                <a:lnTo>
                  <a:pt x="560" y="272"/>
                </a:lnTo>
                <a:lnTo>
                  <a:pt x="584" y="264"/>
                </a:lnTo>
                <a:lnTo>
                  <a:pt x="616" y="224"/>
                </a:lnTo>
                <a:lnTo>
                  <a:pt x="616" y="200"/>
                </a:lnTo>
                <a:lnTo>
                  <a:pt x="608" y="176"/>
                </a:lnTo>
                <a:lnTo>
                  <a:pt x="624" y="184"/>
                </a:lnTo>
                <a:lnTo>
                  <a:pt x="624" y="168"/>
                </a:lnTo>
                <a:lnTo>
                  <a:pt x="632" y="168"/>
                </a:lnTo>
                <a:lnTo>
                  <a:pt x="640" y="160"/>
                </a:lnTo>
                <a:lnTo>
                  <a:pt x="648" y="144"/>
                </a:lnTo>
                <a:lnTo>
                  <a:pt x="664" y="136"/>
                </a:lnTo>
                <a:lnTo>
                  <a:pt x="688" y="128"/>
                </a:lnTo>
                <a:lnTo>
                  <a:pt x="688" y="96"/>
                </a:lnTo>
                <a:lnTo>
                  <a:pt x="728" y="72"/>
                </a:lnTo>
                <a:lnTo>
                  <a:pt x="720" y="32"/>
                </a:lnTo>
                <a:lnTo>
                  <a:pt x="704" y="32"/>
                </a:lnTo>
                <a:lnTo>
                  <a:pt x="672" y="72"/>
                </a:lnTo>
                <a:lnTo>
                  <a:pt x="632" y="80"/>
                </a:lnTo>
                <a:lnTo>
                  <a:pt x="616" y="80"/>
                </a:lnTo>
                <a:lnTo>
                  <a:pt x="584" y="104"/>
                </a:lnTo>
                <a:lnTo>
                  <a:pt x="536" y="120"/>
                </a:lnTo>
                <a:lnTo>
                  <a:pt x="536" y="96"/>
                </a:lnTo>
                <a:lnTo>
                  <a:pt x="512" y="48"/>
                </a:lnTo>
                <a:lnTo>
                  <a:pt x="440" y="16"/>
                </a:lnTo>
                <a:lnTo>
                  <a:pt x="416" y="8"/>
                </a:lnTo>
                <a:lnTo>
                  <a:pt x="376" y="0"/>
                </a:lnTo>
                <a:lnTo>
                  <a:pt x="24" y="0"/>
                </a:lnTo>
                <a:lnTo>
                  <a:pt x="32" y="24"/>
                </a:lnTo>
                <a:lnTo>
                  <a:pt x="16" y="32"/>
                </a:lnTo>
                <a:lnTo>
                  <a:pt x="24" y="16"/>
                </a:lnTo>
                <a:lnTo>
                  <a:pt x="0" y="8"/>
                </a:lnTo>
                <a:lnTo>
                  <a:pt x="8" y="48"/>
                </a:lnTo>
                <a:lnTo>
                  <a:pt x="8" y="80"/>
                </a:lnTo>
                <a:lnTo>
                  <a:pt x="0" y="112"/>
                </a:lnTo>
                <a:lnTo>
                  <a:pt x="8" y="136"/>
                </a:lnTo>
                <a:lnTo>
                  <a:pt x="8" y="152"/>
                </a:lnTo>
                <a:lnTo>
                  <a:pt x="24" y="192"/>
                </a:lnTo>
                <a:lnTo>
                  <a:pt x="40" y="224"/>
                </a:lnTo>
                <a:lnTo>
                  <a:pt x="56" y="240"/>
                </a:lnTo>
                <a:lnTo>
                  <a:pt x="88" y="264"/>
                </a:lnTo>
                <a:lnTo>
                  <a:pt x="96" y="272"/>
                </a:lnTo>
                <a:lnTo>
                  <a:pt x="128" y="272"/>
                </a:lnTo>
                <a:lnTo>
                  <a:pt x="168" y="288"/>
                </a:lnTo>
                <a:close/>
              </a:path>
            </a:pathLst>
          </a:custGeom>
          <a:solidFill>
            <a:schemeClr val="accent2"/>
          </a:solidFill>
          <a:ln w="3175" cmpd="sng">
            <a:noFill/>
            <a:miter lim="800000"/>
            <a:headEnd/>
            <a:tailEnd/>
          </a:ln>
        </p:spPr>
        <p:txBody>
          <a:bodyPr/>
          <a:lstStyle/>
          <a:p>
            <a:pPr defTabSz="1219048"/>
            <a:endParaRPr lang="zh-CN" altLang="en-US" sz="3200">
              <a:solidFill>
                <a:prstClr val="black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grpSp>
        <p:nvGrpSpPr>
          <p:cNvPr id="265" name="组 264"/>
          <p:cNvGrpSpPr/>
          <p:nvPr/>
        </p:nvGrpSpPr>
        <p:grpSpPr>
          <a:xfrm>
            <a:off x="3856923" y="1346714"/>
            <a:ext cx="1859199" cy="1647502"/>
            <a:chOff x="2891875" y="1344197"/>
            <a:chExt cx="1394581" cy="1235788"/>
          </a:xfrm>
        </p:grpSpPr>
        <p:sp>
          <p:nvSpPr>
            <p:cNvPr id="263" name="文本框 262"/>
            <p:cNvSpPr txBox="1"/>
            <p:nvPr/>
          </p:nvSpPr>
          <p:spPr>
            <a:xfrm>
              <a:off x="2891876" y="1344197"/>
              <a:ext cx="1238290" cy="68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69"/>
              <a:r>
                <a:rPr kumimoji="1" lang="en-US" altLang="zh-CN" sz="5332" dirty="0">
                  <a:solidFill>
                    <a:schemeClr val="accent1"/>
                  </a:solidFill>
                  <a:latin typeface="Century Gothic"/>
                  <a:ea typeface="微软雅黑" panose="020B0503020204020204" pitchFamily="34" charset="-122"/>
                </a:rPr>
                <a:t>30</a:t>
              </a:r>
              <a:r>
                <a:rPr kumimoji="1" lang="en-US" altLang="zh-CN" sz="2667" dirty="0">
                  <a:solidFill>
                    <a:schemeClr val="accent1"/>
                  </a:solidFill>
                  <a:latin typeface="Century Gothic"/>
                  <a:ea typeface="微软雅黑" panose="020B0503020204020204" pitchFamily="34" charset="-122"/>
                </a:rPr>
                <a:t>%</a:t>
              </a:r>
              <a:endParaRPr kumimoji="1" lang="zh-CN" altLang="en-US" sz="2667" dirty="0">
                <a:solidFill>
                  <a:schemeClr val="accent1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64" name="文本框 8"/>
            <p:cNvSpPr txBox="1"/>
            <p:nvPr/>
          </p:nvSpPr>
          <p:spPr>
            <a:xfrm>
              <a:off x="2891875" y="2030459"/>
              <a:ext cx="1394581" cy="549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09">
                <a:lnSpc>
                  <a:spcPct val="130000"/>
                </a:lnSpc>
              </a:pPr>
              <a:r>
                <a:rPr lang="zh-CN" altLang="en-US" sz="10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顶部“开始”面板中可以对字体、字号、颜色、行距等进行修改。</a:t>
              </a:r>
            </a:p>
          </p:txBody>
        </p:sp>
      </p:grpSp>
      <p:grpSp>
        <p:nvGrpSpPr>
          <p:cNvPr id="266" name="组 265"/>
          <p:cNvGrpSpPr/>
          <p:nvPr/>
        </p:nvGrpSpPr>
        <p:grpSpPr>
          <a:xfrm>
            <a:off x="9665020" y="1346714"/>
            <a:ext cx="1859199" cy="1647502"/>
            <a:chOff x="2891875" y="1344197"/>
            <a:chExt cx="1394581" cy="1235788"/>
          </a:xfrm>
        </p:grpSpPr>
        <p:sp>
          <p:nvSpPr>
            <p:cNvPr id="267" name="文本框 266"/>
            <p:cNvSpPr txBox="1"/>
            <p:nvPr/>
          </p:nvSpPr>
          <p:spPr>
            <a:xfrm>
              <a:off x="2891876" y="1344197"/>
              <a:ext cx="1238290" cy="68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09569"/>
              <a:r>
                <a:rPr kumimoji="1" lang="en-US" altLang="zh-CN" sz="5332" dirty="0">
                  <a:solidFill>
                    <a:schemeClr val="accent1"/>
                  </a:solidFill>
                  <a:latin typeface="Century Gothic"/>
                  <a:ea typeface="微软雅黑" panose="020B0503020204020204" pitchFamily="34" charset="-122"/>
                </a:rPr>
                <a:t>30</a:t>
              </a:r>
              <a:r>
                <a:rPr kumimoji="1" lang="en-US" altLang="zh-CN" sz="2667" dirty="0">
                  <a:solidFill>
                    <a:schemeClr val="accent1"/>
                  </a:solidFill>
                  <a:latin typeface="Century Gothic"/>
                  <a:ea typeface="微软雅黑" panose="020B0503020204020204" pitchFamily="34" charset="-122"/>
                </a:rPr>
                <a:t>%</a:t>
              </a:r>
              <a:endParaRPr kumimoji="1" lang="zh-CN" altLang="en-US" sz="2667" dirty="0">
                <a:solidFill>
                  <a:schemeClr val="accent1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268" name="文本框 8"/>
            <p:cNvSpPr txBox="1"/>
            <p:nvPr/>
          </p:nvSpPr>
          <p:spPr>
            <a:xfrm>
              <a:off x="2891875" y="2030459"/>
              <a:ext cx="1394581" cy="5495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914309">
                <a:lnSpc>
                  <a:spcPct val="130000"/>
                </a:lnSpc>
              </a:pPr>
              <a:r>
                <a:rPr lang="zh-CN" altLang="en-US" sz="1067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顶部“开始”面板中可以对字体、字号、颜色、行距等进行修改。</a:t>
              </a:r>
            </a:p>
          </p:txBody>
        </p:sp>
      </p:grpSp>
      <p:cxnSp>
        <p:nvCxnSpPr>
          <p:cNvPr id="270" name="直线连接符 269"/>
          <p:cNvCxnSpPr/>
          <p:nvPr/>
        </p:nvCxnSpPr>
        <p:spPr>
          <a:xfrm>
            <a:off x="1589" y="3880162"/>
            <a:ext cx="12190413" cy="0"/>
          </a:xfrm>
          <a:prstGeom prst="line">
            <a:avLst/>
          </a:prstGeom>
          <a:ln w="76200" cmpd="sng">
            <a:solidFill>
              <a:schemeClr val="bg2">
                <a:lumMod val="25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4" name="文本框 273"/>
          <p:cNvSpPr txBox="1"/>
          <p:nvPr/>
        </p:nvSpPr>
        <p:spPr>
          <a:xfrm>
            <a:off x="1040522" y="4335210"/>
            <a:ext cx="3218732" cy="33851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defTabSz="609569"/>
            <a:r>
              <a:rPr kumimoji="1" lang="en-US" altLang="zh-CN" sz="1600" b="1" dirty="0">
                <a:latin typeface="Century Gothic"/>
                <a:ea typeface="微软雅黑" panose="020B0503020204020204" pitchFamily="34" charset="-122"/>
              </a:rPr>
              <a:t>CLICK HERE TO ADD YOUR TITLE</a:t>
            </a:r>
            <a:endParaRPr kumimoji="1" lang="zh-CN" altLang="en-US" sz="1600" b="1" dirty="0"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75" name="文本框 8"/>
          <p:cNvSpPr txBox="1"/>
          <p:nvPr/>
        </p:nvSpPr>
        <p:spPr>
          <a:xfrm>
            <a:off x="934695" y="4837384"/>
            <a:ext cx="4302624" cy="892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09">
              <a:lnSpc>
                <a:spcPct val="130000"/>
              </a:lnSpc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8-10</a:t>
            </a: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278" name="文本框 277"/>
          <p:cNvSpPr txBox="1"/>
          <p:nvPr/>
        </p:nvSpPr>
        <p:spPr>
          <a:xfrm>
            <a:off x="7024995" y="4335210"/>
            <a:ext cx="3218732" cy="338510"/>
          </a:xfrm>
          <a:prstGeom prst="rect">
            <a:avLst/>
          </a:prstGeom>
          <a:solidFill>
            <a:srgbClr val="FFFFFF"/>
          </a:solidFill>
        </p:spPr>
        <p:txBody>
          <a:bodyPr wrap="none" rtlCol="0">
            <a:spAutoFit/>
          </a:bodyPr>
          <a:lstStyle/>
          <a:p>
            <a:pPr defTabSz="609569"/>
            <a:r>
              <a:rPr kumimoji="1" lang="en-US" altLang="zh-CN" sz="1600" b="1" dirty="0">
                <a:latin typeface="Century Gothic"/>
                <a:ea typeface="微软雅黑" panose="020B0503020204020204" pitchFamily="34" charset="-122"/>
              </a:rPr>
              <a:t>CLICK HERE TO ADD YOUR TITLE</a:t>
            </a:r>
            <a:endParaRPr kumimoji="1" lang="zh-CN" altLang="en-US" sz="1600" b="1" dirty="0"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279" name="文本框 8"/>
          <p:cNvSpPr txBox="1"/>
          <p:nvPr/>
        </p:nvSpPr>
        <p:spPr>
          <a:xfrm>
            <a:off x="6919168" y="4837384"/>
            <a:ext cx="4302624" cy="892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914309">
              <a:lnSpc>
                <a:spcPct val="130000"/>
              </a:lnSpc>
            </a:pP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8-10</a:t>
            </a: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号字，</a:t>
            </a:r>
            <a:r>
              <a:rPr lang="en-US" altLang="zh-CN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1.3</a:t>
            </a:r>
            <a:r>
              <a:rPr lang="zh-CN" altLang="en-US" sz="1333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倍字间距。</a:t>
            </a:r>
          </a:p>
        </p:txBody>
      </p:sp>
      <p:sp>
        <p:nvSpPr>
          <p:cNvPr id="17" name="文本占位符 1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101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4_Office 主题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5_Office 主题">
  <a:themeElements>
    <a:clrScheme name="黄色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6_Office 主题">
  <a:themeElements>
    <a:clrScheme name="紫红色">
      <a:dk1>
        <a:sysClr val="windowText" lastClr="000000"/>
      </a:dk1>
      <a:lt1>
        <a:sysClr val="window" lastClr="FFFFFF"/>
      </a:lt1>
      <a:dk2>
        <a:srgbClr val="454551"/>
      </a:dk2>
      <a:lt2>
        <a:srgbClr val="D8D9DC"/>
      </a:lt2>
      <a:accent1>
        <a:srgbClr val="E32D91"/>
      </a:accent1>
      <a:accent2>
        <a:srgbClr val="C830CC"/>
      </a:accent2>
      <a:accent3>
        <a:srgbClr val="4EA6DC"/>
      </a:accent3>
      <a:accent4>
        <a:srgbClr val="4775E7"/>
      </a:accent4>
      <a:accent5>
        <a:srgbClr val="8971E1"/>
      </a:accent5>
      <a:accent6>
        <a:srgbClr val="D54773"/>
      </a:accent6>
      <a:hlink>
        <a:srgbClr val="6B9F25"/>
      </a:hlink>
      <a:folHlink>
        <a:srgbClr val="8C8C8C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2_Office Theme">
  <a:themeElements>
    <a:clrScheme name="自定义 142">
      <a:dk1>
        <a:srgbClr val="FFFFFF"/>
      </a:dk1>
      <a:lt1>
        <a:srgbClr val="404040"/>
      </a:lt1>
      <a:dk2>
        <a:srgbClr val="BFBFBF"/>
      </a:dk2>
      <a:lt2>
        <a:srgbClr val="000000"/>
      </a:lt2>
      <a:accent1>
        <a:srgbClr val="FA2442"/>
      </a:accent1>
      <a:accent2>
        <a:srgbClr val="006DD6"/>
      </a:accent2>
      <a:accent3>
        <a:srgbClr val="F09400"/>
      </a:accent3>
      <a:accent4>
        <a:srgbClr val="10141A"/>
      </a:accent4>
      <a:accent5>
        <a:srgbClr val="303B45"/>
      </a:accent5>
      <a:accent6>
        <a:srgbClr val="565F69"/>
      </a:accent6>
      <a:hlink>
        <a:srgbClr val="00FFFF"/>
      </a:hlink>
      <a:folHlink>
        <a:srgbClr val="0080FF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openxmlformats.org/package/2006/metadata/core-properties"/>
    <ds:schemaRef ds:uri="http://schemas.microsoft.com/office/2006/documentManagement/types"/>
    <ds:schemaRef ds:uri="http://purl.org/dc/dcmitype/"/>
    <ds:schemaRef ds:uri="http://schemas.microsoft.com/office/infopath/2007/PartnerControls"/>
    <ds:schemaRef ds:uri="http://purl.org/dc/elements/1.1/"/>
    <ds:schemaRef ds:uri="http://purl.org/dc/terms/"/>
    <ds:schemaRef ds:uri="http://schemas.microsoft.com/sharepoint/v3/field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</TotalTime>
  <Words>408</Words>
  <Application>Microsoft Office PowerPoint</Application>
  <PresentationFormat>自定义</PresentationFormat>
  <Paragraphs>24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4_Office 主题</vt:lpstr>
      <vt:lpstr>5_Office 主题</vt:lpstr>
      <vt:lpstr>6_Office 主题</vt:lpstr>
      <vt:lpstr>2_Office Theme</vt:lpstr>
      <vt:lpstr>幻灯片 1</vt:lpstr>
      <vt:lpstr>幻灯片 2</vt:lpstr>
      <vt:lpstr>幻灯片 3</vt:lpstr>
    </vt:vector>
  </TitlesOfParts>
  <Manager/>
  <Company/>
  <LinksUpToDate>false</LinksUpToDate>
  <SharedDoc>false</SharedDoc>
  <HyperlinkBase/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72</cp:revision>
  <dcterms:created xsi:type="dcterms:W3CDTF">2010-04-12T23:12:02Z</dcterms:created>
  <dcterms:modified xsi:type="dcterms:W3CDTF">2016-03-15T18:43:03Z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