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624" r:id="rId4"/>
    <p:sldMasterId id="2147493639" r:id="rId5"/>
    <p:sldMasterId id="2147493652" r:id="rId6"/>
    <p:sldMasterId id="2147493678" r:id="rId7"/>
  </p:sldMasterIdLst>
  <p:notesMasterIdLst>
    <p:notesMasterId r:id="rId11"/>
  </p:notesMasterIdLst>
  <p:sldIdLst>
    <p:sldId id="263" r:id="rId8"/>
    <p:sldId id="274" r:id="rId9"/>
    <p:sldId id="275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84" autoAdjust="0"/>
    <p:restoredTop sz="93228"/>
  </p:normalViewPr>
  <p:slideViewPr>
    <p:cSldViewPr snapToGrid="0" snapToObjects="1">
      <p:cViewPr>
        <p:scale>
          <a:sx n="50" d="100"/>
          <a:sy n="50" d="100"/>
        </p:scale>
        <p:origin x="-2616" y="-12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9B-4F73-9ABE-57ACC2D84B21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9B-4F73-9ABE-57ACC2D84B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0.70000000000000007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9B-4F73-9ABE-57ACC2D84B2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>
                  <a:lumMod val="75000"/>
                </a:schemeClr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9B-4F73-9ABE-57ACC2D84B2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89B-4F73-9ABE-57ACC2D84B21}"/>
            </c:ext>
          </c:extLst>
        </c:ser>
        <c:dLbls/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9B-4F73-9ABE-57ACC2D84B21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9B-4F73-9ABE-57ACC2D84B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0.70000000000000007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9B-4F73-9ABE-57ACC2D84B2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>
                  <a:lumMod val="75000"/>
                </a:schemeClr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9B-4F73-9ABE-57ACC2D84B2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89B-4F73-9ABE-57ACC2D84B21}"/>
            </c:ext>
          </c:extLst>
        </c:ser>
        <c:dLbls/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9B-4F73-9ABE-57ACC2D84B21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9B-4F73-9ABE-57ACC2D84B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0.70000000000000007</c:v>
                </c:pt>
                <c:pt idx="1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9B-4F73-9ABE-57ACC2D84B2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>
                  <a:lumMod val="75000"/>
                </a:schemeClr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9B-4F73-9ABE-57ACC2D84B2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89B-4F73-9ABE-57ACC2D84B21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9B-4F73-9ABE-57ACC2D84B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89B-4F73-9ABE-57ACC2D84B21}"/>
            </c:ext>
          </c:extLst>
        </c:ser>
        <c:dLbls/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E4873-4957-4936-AE47-BE44ABF46E39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40474-446B-4DD6-A2BC-FD77FE692A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4382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40474-446B-4DD6-A2BC-FD77FE692AA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2741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40474-446B-4DD6-A2BC-FD77FE692A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9882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40474-446B-4DD6-A2BC-FD77FE692AA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36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02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962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580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661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87441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059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3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1401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4529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0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79" r:id="rId1"/>
    <p:sldLayoutId id="214749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524806589"/>
              </p:ext>
            </p:extLst>
          </p:nvPr>
        </p:nvGraphicFramePr>
        <p:xfrm>
          <a:off x="-763239" y="1211383"/>
          <a:ext cx="7586213" cy="5198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155184" y="4485187"/>
            <a:ext cx="3048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8155184" y="4940094"/>
            <a:ext cx="327380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10799" y="4542678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chemeClr val="accent1"/>
                </a:solidFill>
              </a:rPr>
              <a:t>$70</a:t>
            </a:r>
            <a:endParaRPr kumimoji="1" lang="zh-CN" altLang="en-US" sz="80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7553" y="1283350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FOUR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7553" y="1851739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TWO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7553" y="156754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THREE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7553" y="213593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ONE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50737" y="1282685"/>
            <a:ext cx="284860" cy="2848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9504" y="1261300"/>
            <a:ext cx="13371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6010799" y="167185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918815" y="1304070"/>
            <a:ext cx="284860" cy="2848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47581" y="128268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778877" y="169323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6150737" y="2877405"/>
            <a:ext cx="284860" cy="2848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79504" y="2856020"/>
            <a:ext cx="1659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4" name="文本框 8"/>
          <p:cNvSpPr txBox="1"/>
          <p:nvPr/>
        </p:nvSpPr>
        <p:spPr>
          <a:xfrm>
            <a:off x="6010799" y="326657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918815" y="2898790"/>
            <a:ext cx="284860" cy="2848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47581" y="287740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78877" y="328795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95088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/>
        </p:nvGraphicFramePr>
        <p:xfrm>
          <a:off x="-763239" y="1211383"/>
          <a:ext cx="7586213" cy="5198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155184" y="4485187"/>
            <a:ext cx="3048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8155184" y="4940094"/>
            <a:ext cx="327380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10799" y="4542678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chemeClr val="accent1"/>
                </a:solidFill>
              </a:rPr>
              <a:t>$70</a:t>
            </a:r>
            <a:endParaRPr kumimoji="1" lang="zh-CN" altLang="en-US" sz="80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7553" y="1283350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FOUR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7553" y="1851739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TWO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7553" y="156754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THREE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7553" y="213593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ONE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50737" y="1282685"/>
            <a:ext cx="284860" cy="2848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9504" y="1261300"/>
            <a:ext cx="13371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6010799" y="167185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918815" y="1304070"/>
            <a:ext cx="284860" cy="2848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47581" y="128268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778877" y="169323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6150737" y="2877405"/>
            <a:ext cx="284860" cy="2848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79504" y="2856020"/>
            <a:ext cx="1659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4" name="文本框 8"/>
          <p:cNvSpPr txBox="1"/>
          <p:nvPr/>
        </p:nvSpPr>
        <p:spPr>
          <a:xfrm>
            <a:off x="6010799" y="326657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918815" y="2898790"/>
            <a:ext cx="284860" cy="2848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47581" y="287740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78877" y="328795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2064452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/>
        </p:nvGraphicFramePr>
        <p:xfrm>
          <a:off x="-763239" y="1211383"/>
          <a:ext cx="7586213" cy="5198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155184" y="4485187"/>
            <a:ext cx="3048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8155184" y="4940094"/>
            <a:ext cx="327380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10799" y="4542678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chemeClr val="accent1"/>
                </a:solidFill>
              </a:rPr>
              <a:t>$70</a:t>
            </a:r>
            <a:endParaRPr kumimoji="1" lang="zh-CN" altLang="en-US" sz="80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57553" y="1283350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FOUR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7553" y="1851739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TWO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7553" y="156754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THREE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7553" y="2135934"/>
            <a:ext cx="187231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333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333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4"/>
                </a:solidFill>
              </a:rPr>
              <a:t>ONE</a:t>
            </a:r>
            <a:endParaRPr kumimoji="1" lang="zh-CN" altLang="en-US" sz="1333" b="1" dirty="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50737" y="1282685"/>
            <a:ext cx="284860" cy="2848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9504" y="1261300"/>
            <a:ext cx="13371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6010799" y="167185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918815" y="1304070"/>
            <a:ext cx="284860" cy="2848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47581" y="128268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778877" y="169323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6150737" y="2877405"/>
            <a:ext cx="284860" cy="2848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79504" y="2856020"/>
            <a:ext cx="1659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4" name="文本框 8"/>
          <p:cNvSpPr txBox="1"/>
          <p:nvPr/>
        </p:nvSpPr>
        <p:spPr>
          <a:xfrm>
            <a:off x="6010799" y="3266570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918815" y="2898790"/>
            <a:ext cx="284860" cy="2848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47581" y="2877405"/>
            <a:ext cx="1703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endParaRPr kumimoji="1" lang="zh-CN" altLang="en-US" sz="16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78877" y="3287955"/>
            <a:ext cx="214321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395762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2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8CE7"/>
      </a:accent1>
      <a:accent2>
        <a:srgbClr val="00C086"/>
      </a:accent2>
      <a:accent3>
        <a:srgbClr val="89D42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2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C68B6"/>
      </a:accent1>
      <a:accent2>
        <a:srgbClr val="2DBDAA"/>
      </a:accent2>
      <a:accent3>
        <a:srgbClr val="637C8D"/>
      </a:accent3>
      <a:accent4>
        <a:srgbClr val="6B6767"/>
      </a:accent4>
      <a:accent5>
        <a:srgbClr val="D2D2CF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自定义 12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sharepoint/v3/field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393</Words>
  <Application>Microsoft Office PowerPoint</Application>
  <PresentationFormat>自定义</PresentationFormat>
  <Paragraphs>54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3_Office 主题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82</cp:revision>
  <dcterms:created xsi:type="dcterms:W3CDTF">2010-04-12T23:12:02Z</dcterms:created>
  <dcterms:modified xsi:type="dcterms:W3CDTF">2016-03-15T18:44:23Z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