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2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176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6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8572" name="Oval 28"/>
          <p:cNvSpPr>
            <a:spLocks noChangeArrowheads="1"/>
          </p:cNvSpPr>
          <p:nvPr/>
        </p:nvSpPr>
        <p:spPr bwMode="auto">
          <a:xfrm>
            <a:off x="1303867" y="1992843"/>
            <a:ext cx="3754967" cy="3750733"/>
          </a:xfrm>
          <a:prstGeom prst="ellipse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3" name="Oval 29"/>
          <p:cNvSpPr>
            <a:spLocks noChangeArrowheads="1"/>
          </p:cNvSpPr>
          <p:nvPr/>
        </p:nvSpPr>
        <p:spPr bwMode="auto">
          <a:xfrm>
            <a:off x="1701801" y="2788709"/>
            <a:ext cx="2959100" cy="2954867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4" name="Oval 30"/>
          <p:cNvSpPr>
            <a:spLocks noChangeArrowheads="1"/>
          </p:cNvSpPr>
          <p:nvPr/>
        </p:nvSpPr>
        <p:spPr bwMode="auto">
          <a:xfrm>
            <a:off x="2044701" y="3466043"/>
            <a:ext cx="2273300" cy="2277533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5" name="Oval 31"/>
          <p:cNvSpPr>
            <a:spLocks noChangeArrowheads="1"/>
          </p:cNvSpPr>
          <p:nvPr/>
        </p:nvSpPr>
        <p:spPr bwMode="auto">
          <a:xfrm>
            <a:off x="2427817" y="4230160"/>
            <a:ext cx="1507067" cy="1513417"/>
          </a:xfrm>
          <a:prstGeom prst="ellipse">
            <a:avLst/>
          </a:pr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6" name="Rectangle 32"/>
          <p:cNvSpPr>
            <a:spLocks noChangeArrowheads="1"/>
          </p:cNvSpPr>
          <p:nvPr/>
        </p:nvSpPr>
        <p:spPr bwMode="auto">
          <a:xfrm>
            <a:off x="2616200" y="49096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7" name="Rectangle 33"/>
          <p:cNvSpPr>
            <a:spLocks noChangeArrowheads="1"/>
          </p:cNvSpPr>
          <p:nvPr/>
        </p:nvSpPr>
        <p:spPr bwMode="auto">
          <a:xfrm>
            <a:off x="2616200" y="3823759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8" name="Rectangle 34"/>
          <p:cNvSpPr>
            <a:spLocks noChangeArrowheads="1"/>
          </p:cNvSpPr>
          <p:nvPr/>
        </p:nvSpPr>
        <p:spPr bwMode="auto">
          <a:xfrm>
            <a:off x="2616200" y="3044826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9" name="Rectangle 35"/>
          <p:cNvSpPr>
            <a:spLocks noChangeArrowheads="1"/>
          </p:cNvSpPr>
          <p:nvPr/>
        </p:nvSpPr>
        <p:spPr bwMode="auto">
          <a:xfrm>
            <a:off x="2616200" y="23188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6959600" y="1992844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1" name="Freeform 37"/>
          <p:cNvSpPr>
            <a:spLocks noEditPoints="1"/>
          </p:cNvSpPr>
          <p:nvPr/>
        </p:nvSpPr>
        <p:spPr bwMode="auto">
          <a:xfrm>
            <a:off x="6576484" y="4225925"/>
            <a:ext cx="387349" cy="442384"/>
          </a:xfrm>
          <a:custGeom>
            <a:avLst/>
            <a:gdLst>
              <a:gd name="T0" fmla="*/ 193675 w 57"/>
              <a:gd name="T1" fmla="*/ 20418 h 65"/>
              <a:gd name="T2" fmla="*/ 234448 w 57"/>
              <a:gd name="T3" fmla="*/ 188864 h 65"/>
              <a:gd name="T4" fmla="*/ 208965 w 57"/>
              <a:gd name="T5" fmla="*/ 45940 h 65"/>
              <a:gd name="T6" fmla="*/ 40774 w 57"/>
              <a:gd name="T7" fmla="*/ 61253 h 65"/>
              <a:gd name="T8" fmla="*/ 15290 w 57"/>
              <a:gd name="T9" fmla="*/ 61253 h 65"/>
              <a:gd name="T10" fmla="*/ 40774 w 57"/>
              <a:gd name="T11" fmla="*/ 285848 h 65"/>
              <a:gd name="T12" fmla="*/ 40774 w 57"/>
              <a:gd name="T13" fmla="*/ 306266 h 65"/>
              <a:gd name="T14" fmla="*/ 0 w 57"/>
              <a:gd name="T15" fmla="*/ 61253 h 65"/>
              <a:gd name="T16" fmla="*/ 40774 w 57"/>
              <a:gd name="T17" fmla="*/ 0 h 65"/>
              <a:gd name="T18" fmla="*/ 168191 w 57"/>
              <a:gd name="T19" fmla="*/ 214386 h 65"/>
              <a:gd name="T20" fmla="*/ 168191 w 57"/>
              <a:gd name="T21" fmla="*/ 326684 h 65"/>
              <a:gd name="T22" fmla="*/ 275222 w 57"/>
              <a:gd name="T23" fmla="*/ 331788 h 65"/>
              <a:gd name="T24" fmla="*/ 290512 w 57"/>
              <a:gd name="T25" fmla="*/ 224595 h 65"/>
              <a:gd name="T26" fmla="*/ 275222 w 57"/>
              <a:gd name="T27" fmla="*/ 209282 h 65"/>
              <a:gd name="T28" fmla="*/ 81547 w 57"/>
              <a:gd name="T29" fmla="*/ 234804 h 65"/>
              <a:gd name="T30" fmla="*/ 152901 w 57"/>
              <a:gd name="T31" fmla="*/ 199073 h 65"/>
              <a:gd name="T32" fmla="*/ 168191 w 57"/>
              <a:gd name="T33" fmla="*/ 188864 h 65"/>
              <a:gd name="T34" fmla="*/ 152901 w 57"/>
              <a:gd name="T35" fmla="*/ 199073 h 65"/>
              <a:gd name="T36" fmla="*/ 35677 w 57"/>
              <a:gd name="T37" fmla="*/ 229699 h 65"/>
              <a:gd name="T38" fmla="*/ 40774 w 57"/>
              <a:gd name="T39" fmla="*/ 260326 h 65"/>
              <a:gd name="T40" fmla="*/ 71354 w 57"/>
              <a:gd name="T41" fmla="*/ 255222 h 65"/>
              <a:gd name="T42" fmla="*/ 66257 w 57"/>
              <a:gd name="T43" fmla="*/ 224595 h 65"/>
              <a:gd name="T44" fmla="*/ 45870 w 57"/>
              <a:gd name="T45" fmla="*/ 229699 h 65"/>
              <a:gd name="T46" fmla="*/ 66257 w 57"/>
              <a:gd name="T47" fmla="*/ 229699 h 65"/>
              <a:gd name="T48" fmla="*/ 35677 w 57"/>
              <a:gd name="T49" fmla="*/ 178655 h 65"/>
              <a:gd name="T50" fmla="*/ 40774 w 57"/>
              <a:gd name="T51" fmla="*/ 214386 h 65"/>
              <a:gd name="T52" fmla="*/ 71354 w 57"/>
              <a:gd name="T53" fmla="*/ 209282 h 65"/>
              <a:gd name="T54" fmla="*/ 66257 w 57"/>
              <a:gd name="T55" fmla="*/ 173551 h 65"/>
              <a:gd name="T56" fmla="*/ 45870 w 57"/>
              <a:gd name="T57" fmla="*/ 183760 h 65"/>
              <a:gd name="T58" fmla="*/ 66257 w 57"/>
              <a:gd name="T59" fmla="*/ 183760 h 65"/>
              <a:gd name="T60" fmla="*/ 183481 w 57"/>
              <a:gd name="T61" fmla="*/ 148028 h 65"/>
              <a:gd name="T62" fmla="*/ 40774 w 57"/>
              <a:gd name="T63" fmla="*/ 122506 h 65"/>
              <a:gd name="T64" fmla="*/ 35677 w 57"/>
              <a:gd name="T65" fmla="*/ 158237 h 65"/>
              <a:gd name="T66" fmla="*/ 66257 w 57"/>
              <a:gd name="T67" fmla="*/ 163342 h 65"/>
              <a:gd name="T68" fmla="*/ 71354 w 57"/>
              <a:gd name="T69" fmla="*/ 127611 h 65"/>
              <a:gd name="T70" fmla="*/ 40774 w 57"/>
              <a:gd name="T71" fmla="*/ 122506 h 65"/>
              <a:gd name="T72" fmla="*/ 45870 w 57"/>
              <a:gd name="T73" fmla="*/ 153133 h 65"/>
              <a:gd name="T74" fmla="*/ 81547 w 57"/>
              <a:gd name="T75" fmla="*/ 91880 h 65"/>
              <a:gd name="T76" fmla="*/ 183481 w 57"/>
              <a:gd name="T77" fmla="*/ 91880 h 65"/>
              <a:gd name="T78" fmla="*/ 35677 w 57"/>
              <a:gd name="T79" fmla="*/ 76566 h 65"/>
              <a:gd name="T80" fmla="*/ 35677 w 57"/>
              <a:gd name="T81" fmla="*/ 117402 h 65"/>
              <a:gd name="T82" fmla="*/ 71354 w 57"/>
              <a:gd name="T83" fmla="*/ 117402 h 65"/>
              <a:gd name="T84" fmla="*/ 71354 w 57"/>
              <a:gd name="T85" fmla="*/ 76566 h 65"/>
              <a:gd name="T86" fmla="*/ 66257 w 57"/>
              <a:gd name="T87" fmla="*/ 86775 h 65"/>
              <a:gd name="T88" fmla="*/ 66257 w 57"/>
              <a:gd name="T89" fmla="*/ 107193 h 65"/>
              <a:gd name="T90" fmla="*/ 214061 w 57"/>
              <a:gd name="T91" fmla="*/ 321579 h 65"/>
              <a:gd name="T92" fmla="*/ 280319 w 57"/>
              <a:gd name="T93" fmla="*/ 234804 h 65"/>
              <a:gd name="T94" fmla="*/ 219158 w 57"/>
              <a:gd name="T95" fmla="*/ 290953 h 65"/>
              <a:gd name="T96" fmla="*/ 173288 w 57"/>
              <a:gd name="T97" fmla="*/ 270535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7" h="65">
                <a:moveTo>
                  <a:pt x="8" y="0"/>
                </a:moveTo>
                <a:cubicBezTo>
                  <a:pt x="38" y="0"/>
                  <a:pt x="38" y="0"/>
                  <a:pt x="38" y="0"/>
                </a:cubicBezTo>
                <a:cubicBezTo>
                  <a:pt x="38" y="4"/>
                  <a:pt x="38" y="4"/>
                  <a:pt x="38" y="4"/>
                </a:cubicBezTo>
                <a:cubicBezTo>
                  <a:pt x="40" y="4"/>
                  <a:pt x="42" y="5"/>
                  <a:pt x="43" y="6"/>
                </a:cubicBezTo>
                <a:cubicBezTo>
                  <a:pt x="45" y="8"/>
                  <a:pt x="46" y="10"/>
                  <a:pt x="46" y="12"/>
                </a:cubicBezTo>
                <a:cubicBezTo>
                  <a:pt x="46" y="37"/>
                  <a:pt x="46" y="37"/>
                  <a:pt x="46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1"/>
                  <a:pt x="42" y="10"/>
                  <a:pt x="41" y="9"/>
                </a:cubicBezTo>
                <a:cubicBezTo>
                  <a:pt x="40" y="8"/>
                  <a:pt x="39" y="8"/>
                  <a:pt x="38" y="8"/>
                </a:cubicBezTo>
                <a:cubicBezTo>
                  <a:pt x="38" y="12"/>
                  <a:pt x="38" y="12"/>
                  <a:pt x="3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5" y="8"/>
                  <a:pt x="5" y="9"/>
                </a:cubicBezTo>
                <a:cubicBezTo>
                  <a:pt x="4" y="10"/>
                  <a:pt x="3" y="11"/>
                  <a:pt x="3" y="12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53"/>
                  <a:pt x="4" y="54"/>
                  <a:pt x="5" y="55"/>
                </a:cubicBezTo>
                <a:cubicBezTo>
                  <a:pt x="6" y="56"/>
                  <a:pt x="7" y="56"/>
                  <a:pt x="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60"/>
                  <a:pt x="28" y="60"/>
                  <a:pt x="2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6" y="60"/>
                  <a:pt x="4" y="59"/>
                  <a:pt x="2" y="58"/>
                </a:cubicBezTo>
                <a:cubicBezTo>
                  <a:pt x="1" y="56"/>
                  <a:pt x="0" y="54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1" y="8"/>
                  <a:pt x="2" y="6"/>
                </a:cubicBezTo>
                <a:cubicBezTo>
                  <a:pt x="4" y="5"/>
                  <a:pt x="5" y="4"/>
                  <a:pt x="8" y="4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54" y="41"/>
                </a:moveTo>
                <a:cubicBezTo>
                  <a:pt x="35" y="41"/>
                  <a:pt x="35" y="41"/>
                  <a:pt x="35" y="41"/>
                </a:cubicBezTo>
                <a:cubicBezTo>
                  <a:pt x="34" y="41"/>
                  <a:pt x="34" y="41"/>
                  <a:pt x="33" y="42"/>
                </a:cubicBezTo>
                <a:cubicBezTo>
                  <a:pt x="32" y="42"/>
                  <a:pt x="32" y="43"/>
                  <a:pt x="32" y="44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3"/>
                  <a:pt x="32" y="64"/>
                  <a:pt x="33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5"/>
                  <a:pt x="34" y="65"/>
                  <a:pt x="3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5"/>
                  <a:pt x="56" y="64"/>
                </a:cubicBezTo>
                <a:cubicBezTo>
                  <a:pt x="57" y="64"/>
                  <a:pt x="57" y="63"/>
                  <a:pt x="57" y="62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3"/>
                  <a:pt x="57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5" y="41"/>
                  <a:pt x="54" y="41"/>
                </a:cubicBezTo>
                <a:close/>
                <a:moveTo>
                  <a:pt x="28" y="48"/>
                </a:moveTo>
                <a:cubicBezTo>
                  <a:pt x="28" y="46"/>
                  <a:pt x="28" y="46"/>
                  <a:pt x="28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8"/>
                  <a:pt x="16" y="48"/>
                  <a:pt x="16" y="4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38"/>
                  <a:pt x="32" y="37"/>
                  <a:pt x="33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9"/>
                  <a:pt x="16" y="39"/>
                  <a:pt x="16" y="39"/>
                </a:cubicBezTo>
                <a:cubicBezTo>
                  <a:pt x="30" y="39"/>
                  <a:pt x="30" y="39"/>
                  <a:pt x="30" y="39"/>
                </a:cubicBezTo>
                <a:close/>
                <a:moveTo>
                  <a:pt x="8" y="44"/>
                </a:moveTo>
                <a:cubicBezTo>
                  <a:pt x="7" y="44"/>
                  <a:pt x="7" y="44"/>
                  <a:pt x="7" y="44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7" y="51"/>
                  <a:pt x="7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4" y="44"/>
                  <a:pt x="14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8" y="44"/>
                  <a:pt x="8" y="44"/>
                  <a:pt x="8" y="44"/>
                </a:cubicBezTo>
                <a:close/>
                <a:moveTo>
                  <a:pt x="13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49"/>
                  <a:pt x="9" y="49"/>
                  <a:pt x="9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5"/>
                  <a:pt x="13" y="45"/>
                  <a:pt x="13" y="45"/>
                </a:cubicBezTo>
                <a:close/>
                <a:moveTo>
                  <a:pt x="8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8" y="34"/>
                  <a:pt x="8" y="34"/>
                  <a:pt x="8" y="34"/>
                </a:cubicBezTo>
                <a:close/>
                <a:moveTo>
                  <a:pt x="13" y="36"/>
                </a:moveTo>
                <a:cubicBezTo>
                  <a:pt x="9" y="36"/>
                  <a:pt x="9" y="36"/>
                  <a:pt x="9" y="36"/>
                </a:cubicBezTo>
                <a:cubicBezTo>
                  <a:pt x="9" y="40"/>
                  <a:pt x="9" y="40"/>
                  <a:pt x="9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6" y="27"/>
                </a:moveTo>
                <a:cubicBezTo>
                  <a:pt x="16" y="29"/>
                  <a:pt x="16" y="29"/>
                  <a:pt x="1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16" y="27"/>
                  <a:pt x="16" y="27"/>
                  <a:pt x="16" y="27"/>
                </a:cubicBezTo>
                <a:close/>
                <a:moveTo>
                  <a:pt x="8" y="24"/>
                </a:move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8" y="24"/>
                  <a:pt x="8" y="24"/>
                  <a:pt x="8" y="24"/>
                </a:cubicBezTo>
                <a:close/>
                <a:moveTo>
                  <a:pt x="13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30"/>
                  <a:pt x="9" y="30"/>
                  <a:pt x="9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6"/>
                  <a:pt x="13" y="26"/>
                  <a:pt x="13" y="26"/>
                </a:cubicBezTo>
                <a:close/>
                <a:moveTo>
                  <a:pt x="16" y="18"/>
                </a:moveTo>
                <a:cubicBezTo>
                  <a:pt x="16" y="20"/>
                  <a:pt x="16" y="20"/>
                  <a:pt x="1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8"/>
                  <a:pt x="36" y="18"/>
                  <a:pt x="36" y="18"/>
                </a:cubicBezTo>
                <a:cubicBezTo>
                  <a:pt x="16" y="18"/>
                  <a:pt x="16" y="18"/>
                  <a:pt x="16" y="18"/>
                </a:cubicBezTo>
                <a:close/>
                <a:moveTo>
                  <a:pt x="8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13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34" y="53"/>
                </a:moveTo>
                <a:cubicBezTo>
                  <a:pt x="42" y="63"/>
                  <a:pt x="42" y="63"/>
                  <a:pt x="42" y="63"/>
                </a:cubicBezTo>
                <a:cubicBezTo>
                  <a:pt x="42" y="64"/>
                  <a:pt x="44" y="64"/>
                  <a:pt x="45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5"/>
                  <a:pt x="55" y="43"/>
                  <a:pt x="54" y="43"/>
                </a:cubicBezTo>
                <a:cubicBezTo>
                  <a:pt x="53" y="42"/>
                  <a:pt x="51" y="43"/>
                  <a:pt x="50" y="44"/>
                </a:cubicBezTo>
                <a:cubicBezTo>
                  <a:pt x="43" y="57"/>
                  <a:pt x="43" y="57"/>
                  <a:pt x="43" y="57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49"/>
                  <a:pt x="36" y="49"/>
                  <a:pt x="35" y="50"/>
                </a:cubicBezTo>
                <a:cubicBezTo>
                  <a:pt x="34" y="51"/>
                  <a:pt x="34" y="52"/>
                  <a:pt x="34" y="53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8582" name="Freeform 38"/>
          <p:cNvSpPr>
            <a:spLocks noEditPoints="1"/>
          </p:cNvSpPr>
          <p:nvPr/>
        </p:nvSpPr>
        <p:spPr bwMode="auto">
          <a:xfrm>
            <a:off x="6618818" y="1992843"/>
            <a:ext cx="323849" cy="452967"/>
          </a:xfrm>
          <a:custGeom>
            <a:avLst/>
            <a:gdLst>
              <a:gd name="T0" fmla="*/ 172720 w 45"/>
              <a:gd name="T1" fmla="*/ 237268 h 63"/>
              <a:gd name="T2" fmla="*/ 183515 w 45"/>
              <a:gd name="T3" fmla="*/ 248053 h 63"/>
              <a:gd name="T4" fmla="*/ 70167 w 45"/>
              <a:gd name="T5" fmla="*/ 258838 h 63"/>
              <a:gd name="T6" fmla="*/ 53975 w 45"/>
              <a:gd name="T7" fmla="*/ 248053 h 63"/>
              <a:gd name="T8" fmla="*/ 70167 w 45"/>
              <a:gd name="T9" fmla="*/ 226483 h 63"/>
              <a:gd name="T10" fmla="*/ 21590 w 45"/>
              <a:gd name="T11" fmla="*/ 183344 h 63"/>
              <a:gd name="T12" fmla="*/ 37782 w 45"/>
              <a:gd name="T13" fmla="*/ 32355 h 63"/>
              <a:gd name="T14" fmla="*/ 205105 w 45"/>
              <a:gd name="T15" fmla="*/ 32355 h 63"/>
              <a:gd name="T16" fmla="*/ 221297 w 45"/>
              <a:gd name="T17" fmla="*/ 183344 h 63"/>
              <a:gd name="T18" fmla="*/ 172720 w 45"/>
              <a:gd name="T19" fmla="*/ 226483 h 63"/>
              <a:gd name="T20" fmla="*/ 124142 w 45"/>
              <a:gd name="T21" fmla="*/ 339725 h 63"/>
              <a:gd name="T22" fmla="*/ 70167 w 45"/>
              <a:gd name="T23" fmla="*/ 318155 h 63"/>
              <a:gd name="T24" fmla="*/ 53975 w 45"/>
              <a:gd name="T25" fmla="*/ 307370 h 63"/>
              <a:gd name="T26" fmla="*/ 172720 w 45"/>
              <a:gd name="T27" fmla="*/ 291193 h 63"/>
              <a:gd name="T28" fmla="*/ 183515 w 45"/>
              <a:gd name="T29" fmla="*/ 307370 h 63"/>
              <a:gd name="T30" fmla="*/ 145732 w 45"/>
              <a:gd name="T31" fmla="*/ 318155 h 63"/>
              <a:gd name="T32" fmla="*/ 80962 w 45"/>
              <a:gd name="T33" fmla="*/ 129419 h 63"/>
              <a:gd name="T34" fmla="*/ 113347 w 45"/>
              <a:gd name="T35" fmla="*/ 194129 h 63"/>
              <a:gd name="T36" fmla="*/ 134937 w 45"/>
              <a:gd name="T37" fmla="*/ 113242 h 63"/>
              <a:gd name="T38" fmla="*/ 97155 w 45"/>
              <a:gd name="T39" fmla="*/ 48532 h 63"/>
              <a:gd name="T40" fmla="*/ 172720 w 45"/>
              <a:gd name="T41" fmla="*/ 264231 h 63"/>
              <a:gd name="T42" fmla="*/ 183515 w 45"/>
              <a:gd name="T43" fmla="*/ 275015 h 63"/>
              <a:gd name="T44" fmla="*/ 70167 w 45"/>
              <a:gd name="T45" fmla="*/ 291193 h 63"/>
              <a:gd name="T46" fmla="*/ 53975 w 45"/>
              <a:gd name="T47" fmla="*/ 275015 h 63"/>
              <a:gd name="T48" fmla="*/ 151130 w 45"/>
              <a:gd name="T49" fmla="*/ 231876 h 63"/>
              <a:gd name="T50" fmla="*/ 151130 w 45"/>
              <a:gd name="T51" fmla="*/ 210306 h 63"/>
              <a:gd name="T52" fmla="*/ 199707 w 45"/>
              <a:gd name="T53" fmla="*/ 172559 h 63"/>
              <a:gd name="T54" fmla="*/ 215900 w 45"/>
              <a:gd name="T55" fmla="*/ 118634 h 63"/>
              <a:gd name="T56" fmla="*/ 118745 w 45"/>
              <a:gd name="T57" fmla="*/ 21570 h 63"/>
              <a:gd name="T58" fmla="*/ 26987 w 45"/>
              <a:gd name="T59" fmla="*/ 118634 h 63"/>
              <a:gd name="T60" fmla="*/ 43180 w 45"/>
              <a:gd name="T61" fmla="*/ 172559 h 63"/>
              <a:gd name="T62" fmla="*/ 91757 w 45"/>
              <a:gd name="T63" fmla="*/ 210306 h 63"/>
              <a:gd name="T64" fmla="*/ 91757 w 45"/>
              <a:gd name="T65" fmla="*/ 231876 h 6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63">
                <a:moveTo>
                  <a:pt x="32" y="42"/>
                </a:moveTo>
                <a:cubicBezTo>
                  <a:pt x="32" y="44"/>
                  <a:pt x="32" y="44"/>
                  <a:pt x="32" y="44"/>
                </a:cubicBezTo>
                <a:cubicBezTo>
                  <a:pt x="34" y="44"/>
                  <a:pt x="34" y="45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3" y="48"/>
                  <a:pt x="3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0" y="47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5"/>
                  <a:pt x="11" y="44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40"/>
                  <a:pt x="6" y="38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" y="31"/>
                  <a:pt x="0" y="27"/>
                  <a:pt x="0" y="22"/>
                </a:cubicBezTo>
                <a:cubicBezTo>
                  <a:pt x="0" y="16"/>
                  <a:pt x="3" y="10"/>
                  <a:pt x="7" y="6"/>
                </a:cubicBezTo>
                <a:cubicBezTo>
                  <a:pt x="11" y="2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2" y="10"/>
                  <a:pt x="45" y="16"/>
                  <a:pt x="45" y="22"/>
                </a:cubicBezTo>
                <a:cubicBezTo>
                  <a:pt x="45" y="27"/>
                  <a:pt x="43" y="31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9" y="38"/>
                  <a:pt x="36" y="40"/>
                  <a:pt x="32" y="42"/>
                </a:cubicBezTo>
                <a:close/>
                <a:moveTo>
                  <a:pt x="27" y="59"/>
                </a:moveTo>
                <a:cubicBezTo>
                  <a:pt x="27" y="61"/>
                  <a:pt x="25" y="63"/>
                  <a:pt x="23" y="63"/>
                </a:cubicBezTo>
                <a:cubicBezTo>
                  <a:pt x="20" y="63"/>
                  <a:pt x="18" y="61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2" y="54"/>
                  <a:pt x="13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4" y="56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lose/>
                <a:moveTo>
                  <a:pt x="18" y="9"/>
                </a:moveTo>
                <a:cubicBezTo>
                  <a:pt x="15" y="24"/>
                  <a:pt x="15" y="24"/>
                  <a:pt x="1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36"/>
                  <a:pt x="21" y="36"/>
                  <a:pt x="21" y="36"/>
                </a:cubicBezTo>
                <a:cubicBezTo>
                  <a:pt x="32" y="23"/>
                  <a:pt x="32" y="23"/>
                  <a:pt x="32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1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3"/>
                  <a:pt x="33" y="54"/>
                  <a:pt x="32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0" y="53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0"/>
                  <a:pt x="12" y="49"/>
                  <a:pt x="13" y="49"/>
                </a:cubicBezTo>
                <a:close/>
                <a:moveTo>
                  <a:pt x="28" y="43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33" y="37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29"/>
                  <a:pt x="40" y="26"/>
                  <a:pt x="40" y="22"/>
                </a:cubicBezTo>
                <a:cubicBezTo>
                  <a:pt x="40" y="17"/>
                  <a:pt x="38" y="13"/>
                  <a:pt x="35" y="9"/>
                </a:cubicBezTo>
                <a:cubicBezTo>
                  <a:pt x="32" y="6"/>
                  <a:pt x="27" y="4"/>
                  <a:pt x="22" y="4"/>
                </a:cubicBezTo>
                <a:cubicBezTo>
                  <a:pt x="18" y="4"/>
                  <a:pt x="13" y="6"/>
                  <a:pt x="10" y="9"/>
                </a:cubicBezTo>
                <a:cubicBezTo>
                  <a:pt x="7" y="13"/>
                  <a:pt x="5" y="17"/>
                  <a:pt x="5" y="22"/>
                </a:cubicBezTo>
                <a:cubicBezTo>
                  <a:pt x="5" y="26"/>
                  <a:pt x="6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0" y="35"/>
                  <a:pt x="12" y="37"/>
                  <a:pt x="16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7" y="43"/>
                  <a:pt x="17" y="43"/>
                </a:cubicBezTo>
                <a:lnTo>
                  <a:pt x="28" y="43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" name="Text Box 38"/>
          <p:cNvSpPr txBox="1">
            <a:spLocks noChangeArrowheads="1"/>
          </p:cNvSpPr>
          <p:nvPr/>
        </p:nvSpPr>
        <p:spPr bwMode="auto">
          <a:xfrm>
            <a:off x="6959600" y="4200526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4" name="Text Box 4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xmlns="" val="22412670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8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72" grpId="0" animBg="1"/>
      <p:bldP spid="108573" grpId="0" animBg="1"/>
      <p:bldP spid="108574" grpId="0" animBg="1"/>
      <p:bldP spid="108575" grpId="0" animBg="1"/>
      <p:bldP spid="108576" grpId="0"/>
      <p:bldP spid="108577" grpId="0"/>
      <p:bldP spid="108578" grpId="0"/>
      <p:bldP spid="108579" grpId="0"/>
      <p:bldP spid="47142" grpId="0"/>
      <p:bldP spid="108581" grpId="0" animBg="1"/>
      <p:bldP spid="108582" grpId="0" animBg="1"/>
      <p:bldP spid="2" grpId="0"/>
      <p:bldP spid="10858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115</Words>
  <Application>Microsoft Office PowerPoint</Application>
  <PresentationFormat>自定义</PresentationFormat>
  <Paragraphs>17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PC-Y</cp:lastModifiedBy>
  <cp:revision>6</cp:revision>
  <dcterms:created xsi:type="dcterms:W3CDTF">2015-05-05T08:02:14Z</dcterms:created>
  <dcterms:modified xsi:type="dcterms:W3CDTF">2016-03-08T08:50:50Z</dcterms:modified>
</cp:coreProperties>
</file>