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  <p:sldMasterId id="2147483670" r:id="rId3"/>
  </p:sldMasterIdLst>
  <p:notesMasterIdLst>
    <p:notesMasterId r:id="rId7"/>
  </p:notesMasterIdLst>
  <p:sldIdLst>
    <p:sldId id="256" r:id="rId4"/>
    <p:sldId id="257" r:id="rId5"/>
    <p:sldId id="260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-744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8AB747-B6E7-44CC-B088-AB06E427877A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A0B47B-3E7E-4354-87D6-5BB483F8BD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22723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809526" y="182347"/>
            <a:ext cx="6572951" cy="552451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67" b="1">
                <a:solidFill>
                  <a:srgbClr val="303B45"/>
                </a:solidFill>
              </a:defRPr>
            </a:lvl1pPr>
          </a:lstStyle>
          <a:p>
            <a:pPr lvl="0"/>
            <a:r>
              <a:rPr kumimoji="1" lang="en-US" altLang="zh-CN" sz="2667" b="1" dirty="0" smtClean="0"/>
              <a:t>CLICK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HERE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TO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ADD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YOUR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TITLE</a:t>
            </a:r>
            <a:endParaRPr kumimoji="1" lang="zh-CN" altLang="en-US" dirty="0"/>
          </a:p>
        </p:txBody>
      </p:sp>
      <p:cxnSp>
        <p:nvCxnSpPr>
          <p:cNvPr id="10" name="直线连接符 9"/>
          <p:cNvCxnSpPr/>
          <p:nvPr userDrawn="1"/>
        </p:nvCxnSpPr>
        <p:spPr>
          <a:xfrm>
            <a:off x="458632" y="458572"/>
            <a:ext cx="2350893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线连接符 12"/>
          <p:cNvCxnSpPr/>
          <p:nvPr userDrawn="1"/>
        </p:nvCxnSpPr>
        <p:spPr>
          <a:xfrm>
            <a:off x="9382476" y="458572"/>
            <a:ext cx="2350893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线连接符 13"/>
          <p:cNvCxnSpPr/>
          <p:nvPr userDrawn="1"/>
        </p:nvCxnSpPr>
        <p:spPr>
          <a:xfrm>
            <a:off x="458633" y="6458591"/>
            <a:ext cx="11274737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62861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896391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809526" y="182347"/>
            <a:ext cx="6572951" cy="552451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67" b="1">
                <a:solidFill>
                  <a:srgbClr val="303B45"/>
                </a:solidFill>
              </a:defRPr>
            </a:lvl1pPr>
          </a:lstStyle>
          <a:p>
            <a:pPr lvl="0"/>
            <a:r>
              <a:rPr kumimoji="1" lang="en-US" altLang="zh-CN" sz="2667" b="1" dirty="0" smtClean="0"/>
              <a:t>CLICK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HERE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TO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ADD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YOUR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TITLE</a:t>
            </a:r>
            <a:endParaRPr kumimoji="1" lang="zh-CN" altLang="en-US" dirty="0"/>
          </a:p>
        </p:txBody>
      </p:sp>
      <p:cxnSp>
        <p:nvCxnSpPr>
          <p:cNvPr id="10" name="直线连接符 9"/>
          <p:cNvCxnSpPr/>
          <p:nvPr userDrawn="1"/>
        </p:nvCxnSpPr>
        <p:spPr>
          <a:xfrm>
            <a:off x="458632" y="458572"/>
            <a:ext cx="2350893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线连接符 12"/>
          <p:cNvCxnSpPr/>
          <p:nvPr userDrawn="1"/>
        </p:nvCxnSpPr>
        <p:spPr>
          <a:xfrm>
            <a:off x="9382476" y="458572"/>
            <a:ext cx="2350893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线连接符 13"/>
          <p:cNvCxnSpPr/>
          <p:nvPr userDrawn="1"/>
        </p:nvCxnSpPr>
        <p:spPr>
          <a:xfrm>
            <a:off x="458633" y="6458591"/>
            <a:ext cx="11274737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52860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57257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809526" y="182347"/>
            <a:ext cx="6572951" cy="552451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67" b="1">
                <a:solidFill>
                  <a:srgbClr val="303B45"/>
                </a:solidFill>
              </a:defRPr>
            </a:lvl1pPr>
          </a:lstStyle>
          <a:p>
            <a:pPr lvl="0"/>
            <a:r>
              <a:rPr kumimoji="1" lang="en-US" altLang="zh-CN" sz="2667" b="1" dirty="0" smtClean="0"/>
              <a:t>CLICK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HERE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TO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ADD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YOUR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TITLE</a:t>
            </a:r>
            <a:endParaRPr kumimoji="1" lang="zh-CN" altLang="en-US" dirty="0"/>
          </a:p>
        </p:txBody>
      </p:sp>
      <p:cxnSp>
        <p:nvCxnSpPr>
          <p:cNvPr id="10" name="直线连接符 9"/>
          <p:cNvCxnSpPr/>
          <p:nvPr userDrawn="1"/>
        </p:nvCxnSpPr>
        <p:spPr>
          <a:xfrm>
            <a:off x="458632" y="458572"/>
            <a:ext cx="2350893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线连接符 12"/>
          <p:cNvCxnSpPr/>
          <p:nvPr userDrawn="1"/>
        </p:nvCxnSpPr>
        <p:spPr>
          <a:xfrm>
            <a:off x="9382476" y="458572"/>
            <a:ext cx="2350893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线连接符 13"/>
          <p:cNvCxnSpPr/>
          <p:nvPr userDrawn="1"/>
        </p:nvCxnSpPr>
        <p:spPr>
          <a:xfrm>
            <a:off x="458633" y="6458591"/>
            <a:ext cx="11274737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49008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68416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589561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098449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04782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饼图 11"/>
          <p:cNvSpPr/>
          <p:nvPr/>
        </p:nvSpPr>
        <p:spPr>
          <a:xfrm>
            <a:off x="2588442" y="-1197635"/>
            <a:ext cx="7015117" cy="7015117"/>
          </a:xfrm>
          <a:prstGeom prst="pie">
            <a:avLst>
              <a:gd name="adj1" fmla="val 2552907"/>
              <a:gd name="adj2" fmla="val 8274487"/>
            </a:avLst>
          </a:prstGeom>
          <a:solidFill>
            <a:schemeClr val="accent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FFFFFF"/>
              </a:solidFill>
            </a:endParaRPr>
          </a:p>
        </p:txBody>
      </p:sp>
      <p:sp>
        <p:nvSpPr>
          <p:cNvPr id="42" name="饼图 41"/>
          <p:cNvSpPr/>
          <p:nvPr/>
        </p:nvSpPr>
        <p:spPr>
          <a:xfrm>
            <a:off x="3326338" y="-827839"/>
            <a:ext cx="5514749" cy="5514749"/>
          </a:xfrm>
          <a:prstGeom prst="pie">
            <a:avLst>
              <a:gd name="adj1" fmla="val 2552907"/>
              <a:gd name="adj2" fmla="val 8274487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FFFFFF"/>
              </a:solidFill>
            </a:endParaRPr>
          </a:p>
        </p:txBody>
      </p:sp>
      <p:sp>
        <p:nvSpPr>
          <p:cNvPr id="43" name="饼图 42"/>
          <p:cNvSpPr/>
          <p:nvPr/>
        </p:nvSpPr>
        <p:spPr>
          <a:xfrm>
            <a:off x="4038347" y="-353628"/>
            <a:ext cx="4067015" cy="4067015"/>
          </a:xfrm>
          <a:prstGeom prst="pie">
            <a:avLst>
              <a:gd name="adj1" fmla="val 2552907"/>
              <a:gd name="adj2" fmla="val 8274487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FFFFFF"/>
              </a:solidFill>
            </a:endParaRPr>
          </a:p>
        </p:txBody>
      </p:sp>
      <p:sp>
        <p:nvSpPr>
          <p:cNvPr id="49" name="饼图 48"/>
          <p:cNvSpPr/>
          <p:nvPr/>
        </p:nvSpPr>
        <p:spPr>
          <a:xfrm>
            <a:off x="4616686" y="-194899"/>
            <a:ext cx="2891077" cy="2891077"/>
          </a:xfrm>
          <a:prstGeom prst="pie">
            <a:avLst>
              <a:gd name="adj1" fmla="val 2552907"/>
              <a:gd name="adj2" fmla="val 8274487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FFFFFF"/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PYRAMID</a:t>
            </a:r>
            <a:r>
              <a:rPr kumimoji="1" lang="zh-CN" altLang="en-US" dirty="0"/>
              <a:t> </a:t>
            </a:r>
            <a:r>
              <a:rPr kumimoji="1" lang="en-US" altLang="zh-CN" dirty="0"/>
              <a:t>WITH</a:t>
            </a:r>
            <a:r>
              <a:rPr kumimoji="1" lang="zh-CN" altLang="en-US" dirty="0"/>
              <a:t> </a:t>
            </a:r>
            <a:r>
              <a:rPr kumimoji="1" lang="en-US" altLang="zh-CN" dirty="0"/>
              <a:t>FOUR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POINTS</a:t>
            </a:r>
            <a:endParaRPr kumimoji="1" lang="zh-CN" altLang="en-US" dirty="0"/>
          </a:p>
        </p:txBody>
      </p:sp>
      <p:sp>
        <p:nvSpPr>
          <p:cNvPr id="50" name="文本框 8"/>
          <p:cNvSpPr txBox="1"/>
          <p:nvPr/>
        </p:nvSpPr>
        <p:spPr>
          <a:xfrm>
            <a:off x="7355365" y="1784643"/>
            <a:ext cx="2178375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303B45"/>
                </a:solidFill>
              </a:rPr>
              <a:t>顶部“开始”面板中可以对字体、字号、颜色、行距等进行修改。</a:t>
            </a:r>
            <a:endParaRPr lang="en-US" altLang="zh-CN" sz="1067" dirty="0">
              <a:solidFill>
                <a:srgbClr val="303B45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355365" y="1449559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b="1" dirty="0">
                <a:solidFill>
                  <a:srgbClr val="FC9400"/>
                </a:solidFill>
              </a:rPr>
              <a:t>点击此处添加标题</a:t>
            </a:r>
          </a:p>
        </p:txBody>
      </p:sp>
      <p:cxnSp>
        <p:nvCxnSpPr>
          <p:cNvPr id="52" name="直线连接符 51"/>
          <p:cNvCxnSpPr/>
          <p:nvPr/>
        </p:nvCxnSpPr>
        <p:spPr>
          <a:xfrm>
            <a:off x="6303765" y="1654744"/>
            <a:ext cx="893223" cy="0"/>
          </a:xfrm>
          <a:prstGeom prst="line">
            <a:avLst/>
          </a:prstGeom>
          <a:ln w="12700" cmpd="sng">
            <a:solidFill>
              <a:schemeClr val="accent1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文本框 8"/>
          <p:cNvSpPr txBox="1"/>
          <p:nvPr/>
        </p:nvSpPr>
        <p:spPr>
          <a:xfrm>
            <a:off x="8886257" y="3528446"/>
            <a:ext cx="2178375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303B45"/>
                </a:solidFill>
              </a:rPr>
              <a:t>顶部“开始”面板中可以对字体、字号、颜色、行距等进行修改。</a:t>
            </a:r>
            <a:endParaRPr lang="en-US" altLang="zh-CN" sz="1067" dirty="0">
              <a:solidFill>
                <a:srgbClr val="303B45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886257" y="3193361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b="1" dirty="0">
                <a:solidFill>
                  <a:srgbClr val="2FB7A3"/>
                </a:solidFill>
              </a:rPr>
              <a:t>点击此处添加标题</a:t>
            </a:r>
          </a:p>
        </p:txBody>
      </p:sp>
      <p:cxnSp>
        <p:nvCxnSpPr>
          <p:cNvPr id="55" name="直线连接符 54"/>
          <p:cNvCxnSpPr/>
          <p:nvPr/>
        </p:nvCxnSpPr>
        <p:spPr>
          <a:xfrm>
            <a:off x="7461547" y="3398547"/>
            <a:ext cx="1266332" cy="0"/>
          </a:xfrm>
          <a:prstGeom prst="line">
            <a:avLst/>
          </a:prstGeom>
          <a:ln w="12700" cmpd="sng">
            <a:solidFill>
              <a:schemeClr val="accent3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文本框 8"/>
          <p:cNvSpPr txBox="1"/>
          <p:nvPr/>
        </p:nvSpPr>
        <p:spPr>
          <a:xfrm>
            <a:off x="1279202" y="2826078"/>
            <a:ext cx="2178375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303B45"/>
                </a:solidFill>
              </a:rPr>
              <a:t>顶部“开始”面板中可以对字体、字号、颜色、行距等进行修改。</a:t>
            </a:r>
            <a:endParaRPr lang="en-US" altLang="zh-CN" sz="1067" dirty="0">
              <a:solidFill>
                <a:srgbClr val="303B45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279202" y="2490993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b="1" dirty="0">
                <a:solidFill>
                  <a:srgbClr val="87C509"/>
                </a:solidFill>
              </a:rPr>
              <a:t>点击此处添加标题</a:t>
            </a:r>
          </a:p>
        </p:txBody>
      </p:sp>
      <p:cxnSp>
        <p:nvCxnSpPr>
          <p:cNvPr id="58" name="直线连接符 57"/>
          <p:cNvCxnSpPr/>
          <p:nvPr/>
        </p:nvCxnSpPr>
        <p:spPr>
          <a:xfrm flipH="1">
            <a:off x="3457577" y="2724680"/>
            <a:ext cx="1549580" cy="0"/>
          </a:xfrm>
          <a:prstGeom prst="line">
            <a:avLst/>
          </a:prstGeom>
          <a:ln w="12700" cmpd="sng">
            <a:solidFill>
              <a:schemeClr val="accent2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文本框 8"/>
          <p:cNvSpPr txBox="1"/>
          <p:nvPr/>
        </p:nvSpPr>
        <p:spPr>
          <a:xfrm>
            <a:off x="930811" y="4269086"/>
            <a:ext cx="2178375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303B45"/>
                </a:solidFill>
              </a:rPr>
              <a:t>顶部“开始”面板中可以对字体、字号、颜色、行距等进行修改。</a:t>
            </a:r>
            <a:endParaRPr lang="en-US" altLang="zh-CN" sz="1067" dirty="0">
              <a:solidFill>
                <a:srgbClr val="303B45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930811" y="3934001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b="1" dirty="0">
                <a:solidFill>
                  <a:srgbClr val="565F69"/>
                </a:solidFill>
              </a:rPr>
              <a:t>点击此处添加标题</a:t>
            </a:r>
          </a:p>
        </p:txBody>
      </p:sp>
      <p:cxnSp>
        <p:nvCxnSpPr>
          <p:cNvPr id="61" name="直线连接符 60"/>
          <p:cNvCxnSpPr/>
          <p:nvPr/>
        </p:nvCxnSpPr>
        <p:spPr>
          <a:xfrm flipH="1">
            <a:off x="3109187" y="4167688"/>
            <a:ext cx="1081717" cy="0"/>
          </a:xfrm>
          <a:prstGeom prst="line">
            <a:avLst/>
          </a:prstGeom>
          <a:ln w="12700" cmpd="sng">
            <a:solidFill>
              <a:schemeClr val="accent6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文本框 61"/>
          <p:cNvSpPr txBox="1"/>
          <p:nvPr/>
        </p:nvSpPr>
        <p:spPr>
          <a:xfrm>
            <a:off x="8940273" y="3925738"/>
            <a:ext cx="15969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8000" b="1" dirty="0">
                <a:solidFill>
                  <a:srgbClr val="07BA98"/>
                </a:solidFill>
              </a:rPr>
              <a:t>50</a:t>
            </a:r>
            <a:r>
              <a:rPr kumimoji="1" lang="en-US" altLang="zh-CN" sz="2400" b="1" dirty="0">
                <a:solidFill>
                  <a:srgbClr val="07BA98"/>
                </a:solidFill>
              </a:rPr>
              <a:t>%</a:t>
            </a:r>
            <a:endParaRPr kumimoji="1" lang="zh-CN" altLang="en-US" sz="2400" b="1" dirty="0">
              <a:solidFill>
                <a:srgbClr val="07BA98"/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9459000" y="1244970"/>
            <a:ext cx="15969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8000" b="1" dirty="0">
                <a:solidFill>
                  <a:srgbClr val="FC9400"/>
                </a:solidFill>
              </a:rPr>
              <a:t>50</a:t>
            </a:r>
            <a:r>
              <a:rPr kumimoji="1" lang="en-US" altLang="zh-CN" sz="2400" b="1" dirty="0">
                <a:solidFill>
                  <a:srgbClr val="FC9400"/>
                </a:solidFill>
              </a:rPr>
              <a:t>%</a:t>
            </a:r>
            <a:endParaRPr kumimoji="1" lang="zh-CN" altLang="en-US" sz="2400" b="1" dirty="0">
              <a:solidFill>
                <a:srgbClr val="FC9400"/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279201" y="1211010"/>
            <a:ext cx="159691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kumimoji="1" lang="en-US" altLang="zh-CN" sz="8000" b="1" dirty="0">
                <a:solidFill>
                  <a:srgbClr val="87C509"/>
                </a:solidFill>
              </a:rPr>
              <a:t>50</a:t>
            </a:r>
            <a:r>
              <a:rPr kumimoji="1" lang="en-US" altLang="zh-CN" sz="2400" b="1" dirty="0">
                <a:solidFill>
                  <a:srgbClr val="87C509"/>
                </a:solidFill>
              </a:rPr>
              <a:t>%</a:t>
            </a:r>
            <a:endParaRPr kumimoji="1" lang="zh-CN" altLang="en-US" sz="2400" b="1" dirty="0">
              <a:solidFill>
                <a:srgbClr val="87C509"/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930811" y="4685690"/>
            <a:ext cx="159691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kumimoji="1" lang="en-US" altLang="zh-CN" sz="8000" b="1" dirty="0">
                <a:solidFill>
                  <a:srgbClr val="565F69"/>
                </a:solidFill>
              </a:rPr>
              <a:t>50</a:t>
            </a:r>
            <a:r>
              <a:rPr kumimoji="1" lang="en-US" altLang="zh-CN" sz="2400" b="1" dirty="0">
                <a:solidFill>
                  <a:srgbClr val="565F69"/>
                </a:solidFill>
              </a:rPr>
              <a:t>%</a:t>
            </a:r>
            <a:endParaRPr kumimoji="1" lang="zh-CN" altLang="en-US" sz="2400" b="1" dirty="0">
              <a:solidFill>
                <a:srgbClr val="565F69"/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5578985" y="1784643"/>
            <a:ext cx="101181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en-US" altLang="zh-CN" sz="2667" b="1" dirty="0">
                <a:solidFill>
                  <a:srgbClr val="FFFFFF"/>
                </a:solidFill>
              </a:rPr>
              <a:t>NO.1</a:t>
            </a:r>
            <a:endParaRPr kumimoji="1" lang="zh-CN" altLang="en-US" sz="2667" b="1" dirty="0">
              <a:solidFill>
                <a:srgbClr val="FFFFFF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5590094" y="2926621"/>
            <a:ext cx="101181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en-US" altLang="zh-CN" sz="2667" b="1" dirty="0">
                <a:solidFill>
                  <a:srgbClr val="FFFFFF"/>
                </a:solidFill>
              </a:rPr>
              <a:t>NO.2</a:t>
            </a:r>
            <a:endParaRPr kumimoji="1" lang="zh-CN" altLang="en-US" sz="2667" b="1" dirty="0">
              <a:solidFill>
                <a:srgbClr val="FFFFFF"/>
              </a:solidFill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5590094" y="3900948"/>
            <a:ext cx="101181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en-US" altLang="zh-CN" sz="2667" b="1" dirty="0">
                <a:solidFill>
                  <a:srgbClr val="FFFFFF"/>
                </a:solidFill>
              </a:rPr>
              <a:t>NO.3</a:t>
            </a:r>
            <a:endParaRPr kumimoji="1" lang="zh-CN" altLang="en-US" sz="2667" b="1" dirty="0">
              <a:solidFill>
                <a:srgbClr val="FFFFFF"/>
              </a:solidFill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5590094" y="4923505"/>
            <a:ext cx="101181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en-US" altLang="zh-CN" sz="2667" b="1" dirty="0">
                <a:solidFill>
                  <a:srgbClr val="FFFFFF"/>
                </a:solidFill>
              </a:rPr>
              <a:t>NO.4</a:t>
            </a:r>
            <a:endParaRPr kumimoji="1" lang="zh-CN" altLang="en-US" sz="2667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2961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饼图 11"/>
          <p:cNvSpPr/>
          <p:nvPr/>
        </p:nvSpPr>
        <p:spPr>
          <a:xfrm>
            <a:off x="2588442" y="-1197635"/>
            <a:ext cx="7015117" cy="7015117"/>
          </a:xfrm>
          <a:prstGeom prst="pie">
            <a:avLst>
              <a:gd name="adj1" fmla="val 2552907"/>
              <a:gd name="adj2" fmla="val 8274487"/>
            </a:avLst>
          </a:prstGeom>
          <a:solidFill>
            <a:schemeClr val="accent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FFFFFF"/>
              </a:solidFill>
            </a:endParaRPr>
          </a:p>
        </p:txBody>
      </p:sp>
      <p:sp>
        <p:nvSpPr>
          <p:cNvPr id="42" name="饼图 41"/>
          <p:cNvSpPr/>
          <p:nvPr/>
        </p:nvSpPr>
        <p:spPr>
          <a:xfrm>
            <a:off x="3326338" y="-827839"/>
            <a:ext cx="5514749" cy="5514749"/>
          </a:xfrm>
          <a:prstGeom prst="pie">
            <a:avLst>
              <a:gd name="adj1" fmla="val 2552907"/>
              <a:gd name="adj2" fmla="val 8274487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FFFFFF"/>
              </a:solidFill>
            </a:endParaRPr>
          </a:p>
        </p:txBody>
      </p:sp>
      <p:sp>
        <p:nvSpPr>
          <p:cNvPr id="43" name="饼图 42"/>
          <p:cNvSpPr/>
          <p:nvPr/>
        </p:nvSpPr>
        <p:spPr>
          <a:xfrm>
            <a:off x="4038347" y="-353628"/>
            <a:ext cx="4067015" cy="4067015"/>
          </a:xfrm>
          <a:prstGeom prst="pie">
            <a:avLst>
              <a:gd name="adj1" fmla="val 2552907"/>
              <a:gd name="adj2" fmla="val 8274487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FFFFFF"/>
              </a:solidFill>
            </a:endParaRPr>
          </a:p>
        </p:txBody>
      </p:sp>
      <p:sp>
        <p:nvSpPr>
          <p:cNvPr id="49" name="饼图 48"/>
          <p:cNvSpPr/>
          <p:nvPr/>
        </p:nvSpPr>
        <p:spPr>
          <a:xfrm>
            <a:off x="4616686" y="-194899"/>
            <a:ext cx="2891077" cy="2891077"/>
          </a:xfrm>
          <a:prstGeom prst="pie">
            <a:avLst>
              <a:gd name="adj1" fmla="val 2552907"/>
              <a:gd name="adj2" fmla="val 8274487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FFFFFF"/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PYRAMID</a:t>
            </a:r>
            <a:r>
              <a:rPr kumimoji="1" lang="zh-CN" altLang="en-US" dirty="0"/>
              <a:t> </a:t>
            </a:r>
            <a:r>
              <a:rPr kumimoji="1" lang="en-US" altLang="zh-CN" dirty="0"/>
              <a:t>WITH</a:t>
            </a:r>
            <a:r>
              <a:rPr kumimoji="1" lang="zh-CN" altLang="en-US" dirty="0"/>
              <a:t> </a:t>
            </a:r>
            <a:r>
              <a:rPr kumimoji="1" lang="en-US" altLang="zh-CN" dirty="0"/>
              <a:t>FOUR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POINTS</a:t>
            </a:r>
            <a:endParaRPr kumimoji="1" lang="zh-CN" altLang="en-US" dirty="0"/>
          </a:p>
        </p:txBody>
      </p:sp>
      <p:sp>
        <p:nvSpPr>
          <p:cNvPr id="50" name="文本框 8"/>
          <p:cNvSpPr txBox="1"/>
          <p:nvPr/>
        </p:nvSpPr>
        <p:spPr>
          <a:xfrm>
            <a:off x="7355365" y="1784643"/>
            <a:ext cx="2178375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303B45"/>
                </a:solidFill>
              </a:rPr>
              <a:t>顶部“开始”面板中可以对字体、字号、颜色、行距等进行修改。</a:t>
            </a:r>
            <a:endParaRPr lang="en-US" altLang="zh-CN" sz="1067" dirty="0">
              <a:solidFill>
                <a:srgbClr val="303B45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355365" y="1449559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b="1" dirty="0">
                <a:solidFill>
                  <a:srgbClr val="8E00B6"/>
                </a:solidFill>
              </a:rPr>
              <a:t>点击此处添加标题</a:t>
            </a:r>
          </a:p>
        </p:txBody>
      </p:sp>
      <p:cxnSp>
        <p:nvCxnSpPr>
          <p:cNvPr id="52" name="直线连接符 51"/>
          <p:cNvCxnSpPr/>
          <p:nvPr/>
        </p:nvCxnSpPr>
        <p:spPr>
          <a:xfrm>
            <a:off x="6303765" y="1654744"/>
            <a:ext cx="893223" cy="0"/>
          </a:xfrm>
          <a:prstGeom prst="line">
            <a:avLst/>
          </a:prstGeom>
          <a:ln w="12700" cmpd="sng">
            <a:solidFill>
              <a:schemeClr val="accent1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文本框 8"/>
          <p:cNvSpPr txBox="1"/>
          <p:nvPr/>
        </p:nvSpPr>
        <p:spPr>
          <a:xfrm>
            <a:off x="8886257" y="3528446"/>
            <a:ext cx="2178375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303B45"/>
                </a:solidFill>
              </a:rPr>
              <a:t>顶部“开始”面板中可以对字体、字号、颜色、行距等进行修改。</a:t>
            </a:r>
            <a:endParaRPr lang="en-US" altLang="zh-CN" sz="1067" dirty="0">
              <a:solidFill>
                <a:srgbClr val="303B45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886257" y="3193361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b="1" dirty="0">
                <a:solidFill>
                  <a:srgbClr val="2B8BFE"/>
                </a:solidFill>
              </a:rPr>
              <a:t>点击此处添加标题</a:t>
            </a:r>
          </a:p>
        </p:txBody>
      </p:sp>
      <p:cxnSp>
        <p:nvCxnSpPr>
          <p:cNvPr id="55" name="直线连接符 54"/>
          <p:cNvCxnSpPr/>
          <p:nvPr/>
        </p:nvCxnSpPr>
        <p:spPr>
          <a:xfrm>
            <a:off x="7461547" y="3398547"/>
            <a:ext cx="1266332" cy="0"/>
          </a:xfrm>
          <a:prstGeom prst="line">
            <a:avLst/>
          </a:prstGeom>
          <a:ln w="12700" cmpd="sng">
            <a:solidFill>
              <a:schemeClr val="accent3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文本框 8"/>
          <p:cNvSpPr txBox="1"/>
          <p:nvPr/>
        </p:nvSpPr>
        <p:spPr>
          <a:xfrm>
            <a:off x="1279202" y="2826078"/>
            <a:ext cx="2178375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303B45"/>
                </a:solidFill>
              </a:rPr>
              <a:t>顶部“开始”面板中可以对字体、字号、颜色、行距等进行修改。</a:t>
            </a:r>
            <a:endParaRPr lang="en-US" altLang="zh-CN" sz="1067" dirty="0">
              <a:solidFill>
                <a:srgbClr val="303B45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279202" y="2490993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b="1" dirty="0">
                <a:solidFill>
                  <a:srgbClr val="745EFA"/>
                </a:solidFill>
              </a:rPr>
              <a:t>点击此处添加标题</a:t>
            </a:r>
          </a:p>
        </p:txBody>
      </p:sp>
      <p:cxnSp>
        <p:nvCxnSpPr>
          <p:cNvPr id="58" name="直线连接符 57"/>
          <p:cNvCxnSpPr/>
          <p:nvPr/>
        </p:nvCxnSpPr>
        <p:spPr>
          <a:xfrm flipH="1">
            <a:off x="3457577" y="2724680"/>
            <a:ext cx="1549580" cy="0"/>
          </a:xfrm>
          <a:prstGeom prst="line">
            <a:avLst/>
          </a:prstGeom>
          <a:ln w="12700" cmpd="sng">
            <a:solidFill>
              <a:schemeClr val="accent2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文本框 8"/>
          <p:cNvSpPr txBox="1"/>
          <p:nvPr/>
        </p:nvSpPr>
        <p:spPr>
          <a:xfrm>
            <a:off x="930811" y="4269086"/>
            <a:ext cx="2178375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303B45"/>
                </a:solidFill>
              </a:rPr>
              <a:t>顶部“开始”面板中可以对字体、字号、颜色、行距等进行修改。</a:t>
            </a:r>
            <a:endParaRPr lang="en-US" altLang="zh-CN" sz="1067" dirty="0">
              <a:solidFill>
                <a:srgbClr val="303B45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930811" y="3934001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b="1" dirty="0">
                <a:solidFill>
                  <a:srgbClr val="565F69"/>
                </a:solidFill>
              </a:rPr>
              <a:t>点击此处添加标题</a:t>
            </a:r>
          </a:p>
        </p:txBody>
      </p:sp>
      <p:cxnSp>
        <p:nvCxnSpPr>
          <p:cNvPr id="61" name="直线连接符 60"/>
          <p:cNvCxnSpPr/>
          <p:nvPr/>
        </p:nvCxnSpPr>
        <p:spPr>
          <a:xfrm flipH="1">
            <a:off x="3109187" y="4167688"/>
            <a:ext cx="1081717" cy="0"/>
          </a:xfrm>
          <a:prstGeom prst="line">
            <a:avLst/>
          </a:prstGeom>
          <a:ln w="12700" cmpd="sng">
            <a:solidFill>
              <a:schemeClr val="accent6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文本框 61"/>
          <p:cNvSpPr txBox="1"/>
          <p:nvPr/>
        </p:nvSpPr>
        <p:spPr>
          <a:xfrm>
            <a:off x="8940273" y="3925738"/>
            <a:ext cx="15969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8000" b="1" dirty="0">
                <a:solidFill>
                  <a:srgbClr val="2B8BFE"/>
                </a:solidFill>
              </a:rPr>
              <a:t>50</a:t>
            </a:r>
            <a:r>
              <a:rPr kumimoji="1" lang="en-US" altLang="zh-CN" sz="2400" b="1" dirty="0">
                <a:solidFill>
                  <a:srgbClr val="2B8BFE"/>
                </a:solidFill>
              </a:rPr>
              <a:t>%</a:t>
            </a:r>
            <a:endParaRPr kumimoji="1" lang="zh-CN" altLang="en-US" sz="2400" b="1" dirty="0">
              <a:solidFill>
                <a:srgbClr val="2B8BFE"/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9459000" y="1244970"/>
            <a:ext cx="15969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8000" b="1" dirty="0">
                <a:solidFill>
                  <a:srgbClr val="8E00B6"/>
                </a:solidFill>
              </a:rPr>
              <a:t>50</a:t>
            </a:r>
            <a:r>
              <a:rPr kumimoji="1" lang="en-US" altLang="zh-CN" sz="2400" b="1" dirty="0">
                <a:solidFill>
                  <a:srgbClr val="8E00B6"/>
                </a:solidFill>
              </a:rPr>
              <a:t>%</a:t>
            </a:r>
            <a:endParaRPr kumimoji="1" lang="zh-CN" altLang="en-US" sz="2400" b="1" dirty="0">
              <a:solidFill>
                <a:srgbClr val="8E00B6"/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279201" y="1211010"/>
            <a:ext cx="159691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kumimoji="1" lang="en-US" altLang="zh-CN" sz="8000" b="1" dirty="0">
                <a:solidFill>
                  <a:srgbClr val="745EFA"/>
                </a:solidFill>
              </a:rPr>
              <a:t>50</a:t>
            </a:r>
            <a:r>
              <a:rPr kumimoji="1" lang="en-US" altLang="zh-CN" sz="2400" b="1" dirty="0">
                <a:solidFill>
                  <a:srgbClr val="745EFA"/>
                </a:solidFill>
              </a:rPr>
              <a:t>%</a:t>
            </a:r>
            <a:endParaRPr kumimoji="1" lang="zh-CN" altLang="en-US" sz="2400" b="1" dirty="0">
              <a:solidFill>
                <a:srgbClr val="745EFA"/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930811" y="4685690"/>
            <a:ext cx="159691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kumimoji="1" lang="en-US" altLang="zh-CN" sz="8000" b="1" dirty="0">
                <a:solidFill>
                  <a:srgbClr val="565F69"/>
                </a:solidFill>
              </a:rPr>
              <a:t>50</a:t>
            </a:r>
            <a:r>
              <a:rPr kumimoji="1" lang="en-US" altLang="zh-CN" sz="2400" b="1" dirty="0">
                <a:solidFill>
                  <a:srgbClr val="565F69"/>
                </a:solidFill>
              </a:rPr>
              <a:t>%</a:t>
            </a:r>
            <a:endParaRPr kumimoji="1" lang="zh-CN" altLang="en-US" sz="2400" b="1" dirty="0">
              <a:solidFill>
                <a:srgbClr val="565F69"/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5578985" y="1784643"/>
            <a:ext cx="101181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en-US" altLang="zh-CN" sz="2667" b="1" dirty="0">
                <a:solidFill>
                  <a:srgbClr val="FFFFFF"/>
                </a:solidFill>
              </a:rPr>
              <a:t>NO.1</a:t>
            </a:r>
            <a:endParaRPr kumimoji="1" lang="zh-CN" altLang="en-US" sz="2667" b="1" dirty="0">
              <a:solidFill>
                <a:srgbClr val="FFFFFF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5590094" y="2926621"/>
            <a:ext cx="101181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en-US" altLang="zh-CN" sz="2667" b="1" dirty="0">
                <a:solidFill>
                  <a:srgbClr val="FFFFFF"/>
                </a:solidFill>
              </a:rPr>
              <a:t>NO.2</a:t>
            </a:r>
            <a:endParaRPr kumimoji="1" lang="zh-CN" altLang="en-US" sz="2667" b="1" dirty="0">
              <a:solidFill>
                <a:srgbClr val="FFFFFF"/>
              </a:solidFill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5590094" y="3900948"/>
            <a:ext cx="101181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en-US" altLang="zh-CN" sz="2667" b="1" dirty="0">
                <a:solidFill>
                  <a:srgbClr val="FFFFFF"/>
                </a:solidFill>
              </a:rPr>
              <a:t>NO.3</a:t>
            </a:r>
            <a:endParaRPr kumimoji="1" lang="zh-CN" altLang="en-US" sz="2667" b="1" dirty="0">
              <a:solidFill>
                <a:srgbClr val="FFFFFF"/>
              </a:solidFill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5590094" y="4923505"/>
            <a:ext cx="101181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en-US" altLang="zh-CN" sz="2667" b="1" dirty="0">
                <a:solidFill>
                  <a:srgbClr val="FFFFFF"/>
                </a:solidFill>
              </a:rPr>
              <a:t>NO.4</a:t>
            </a:r>
            <a:endParaRPr kumimoji="1" lang="zh-CN" altLang="en-US" sz="2667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6252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饼图 11"/>
          <p:cNvSpPr/>
          <p:nvPr/>
        </p:nvSpPr>
        <p:spPr>
          <a:xfrm>
            <a:off x="2588442" y="-1197635"/>
            <a:ext cx="7015117" cy="7015117"/>
          </a:xfrm>
          <a:prstGeom prst="pie">
            <a:avLst>
              <a:gd name="adj1" fmla="val 2552907"/>
              <a:gd name="adj2" fmla="val 8274487"/>
            </a:avLst>
          </a:prstGeom>
          <a:solidFill>
            <a:schemeClr val="accent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FFFFFF"/>
              </a:solidFill>
            </a:endParaRPr>
          </a:p>
        </p:txBody>
      </p:sp>
      <p:sp>
        <p:nvSpPr>
          <p:cNvPr id="42" name="饼图 41"/>
          <p:cNvSpPr/>
          <p:nvPr/>
        </p:nvSpPr>
        <p:spPr>
          <a:xfrm>
            <a:off x="3326338" y="-827839"/>
            <a:ext cx="5514749" cy="5514749"/>
          </a:xfrm>
          <a:prstGeom prst="pie">
            <a:avLst>
              <a:gd name="adj1" fmla="val 2552907"/>
              <a:gd name="adj2" fmla="val 8274487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FFFFFF"/>
              </a:solidFill>
            </a:endParaRPr>
          </a:p>
        </p:txBody>
      </p:sp>
      <p:sp>
        <p:nvSpPr>
          <p:cNvPr id="43" name="饼图 42"/>
          <p:cNvSpPr/>
          <p:nvPr/>
        </p:nvSpPr>
        <p:spPr>
          <a:xfrm>
            <a:off x="4038347" y="-353628"/>
            <a:ext cx="4067015" cy="4067015"/>
          </a:xfrm>
          <a:prstGeom prst="pie">
            <a:avLst>
              <a:gd name="adj1" fmla="val 2552907"/>
              <a:gd name="adj2" fmla="val 8274487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FFFFFF"/>
              </a:solidFill>
            </a:endParaRPr>
          </a:p>
        </p:txBody>
      </p:sp>
      <p:sp>
        <p:nvSpPr>
          <p:cNvPr id="49" name="饼图 48"/>
          <p:cNvSpPr/>
          <p:nvPr/>
        </p:nvSpPr>
        <p:spPr>
          <a:xfrm>
            <a:off x="4616686" y="-194899"/>
            <a:ext cx="2891077" cy="2891077"/>
          </a:xfrm>
          <a:prstGeom prst="pie">
            <a:avLst>
              <a:gd name="adj1" fmla="val 2552907"/>
              <a:gd name="adj2" fmla="val 8274487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FFFFFF"/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PYRAMID</a:t>
            </a:r>
            <a:r>
              <a:rPr kumimoji="1" lang="zh-CN" altLang="en-US" dirty="0"/>
              <a:t> </a:t>
            </a:r>
            <a:r>
              <a:rPr kumimoji="1" lang="en-US" altLang="zh-CN" dirty="0"/>
              <a:t>WITH</a:t>
            </a:r>
            <a:r>
              <a:rPr kumimoji="1" lang="zh-CN" altLang="en-US" dirty="0"/>
              <a:t> </a:t>
            </a:r>
            <a:r>
              <a:rPr kumimoji="1" lang="en-US" altLang="zh-CN" dirty="0"/>
              <a:t>FOUR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POINTS</a:t>
            </a:r>
            <a:endParaRPr kumimoji="1" lang="zh-CN" altLang="en-US" dirty="0"/>
          </a:p>
        </p:txBody>
      </p:sp>
      <p:sp>
        <p:nvSpPr>
          <p:cNvPr id="50" name="文本框 8"/>
          <p:cNvSpPr txBox="1"/>
          <p:nvPr/>
        </p:nvSpPr>
        <p:spPr>
          <a:xfrm>
            <a:off x="7355365" y="1784643"/>
            <a:ext cx="2178375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303B45"/>
                </a:solidFill>
              </a:rPr>
              <a:t>顶部“开始”面板中可以对字体、字号、颜色、行距等进行修改。</a:t>
            </a:r>
            <a:endParaRPr lang="en-US" altLang="zh-CN" sz="1067" dirty="0">
              <a:solidFill>
                <a:srgbClr val="303B45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355365" y="1449559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b="1" dirty="0">
                <a:solidFill>
                  <a:srgbClr val="0082DE"/>
                </a:solidFill>
              </a:rPr>
              <a:t>点击此处添加标题</a:t>
            </a:r>
          </a:p>
        </p:txBody>
      </p:sp>
      <p:cxnSp>
        <p:nvCxnSpPr>
          <p:cNvPr id="52" name="直线连接符 51"/>
          <p:cNvCxnSpPr/>
          <p:nvPr/>
        </p:nvCxnSpPr>
        <p:spPr>
          <a:xfrm>
            <a:off x="6303765" y="1654744"/>
            <a:ext cx="893223" cy="0"/>
          </a:xfrm>
          <a:prstGeom prst="line">
            <a:avLst/>
          </a:prstGeom>
          <a:ln w="12700" cmpd="sng">
            <a:solidFill>
              <a:schemeClr val="accent1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文本框 8"/>
          <p:cNvSpPr txBox="1"/>
          <p:nvPr/>
        </p:nvSpPr>
        <p:spPr>
          <a:xfrm>
            <a:off x="8886257" y="3528446"/>
            <a:ext cx="2178375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303B45"/>
                </a:solidFill>
              </a:rPr>
              <a:t>顶部“开始”面板中可以对字体、字号、颜色、行距等进行修改。</a:t>
            </a:r>
            <a:endParaRPr lang="en-US" altLang="zh-CN" sz="1067" dirty="0">
              <a:solidFill>
                <a:srgbClr val="303B45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886257" y="3193361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b="1" dirty="0">
                <a:solidFill>
                  <a:srgbClr val="FA3C00"/>
                </a:solidFill>
              </a:rPr>
              <a:t>点击此处添加标题</a:t>
            </a:r>
          </a:p>
        </p:txBody>
      </p:sp>
      <p:cxnSp>
        <p:nvCxnSpPr>
          <p:cNvPr id="55" name="直线连接符 54"/>
          <p:cNvCxnSpPr/>
          <p:nvPr/>
        </p:nvCxnSpPr>
        <p:spPr>
          <a:xfrm>
            <a:off x="7461547" y="3398547"/>
            <a:ext cx="1266332" cy="0"/>
          </a:xfrm>
          <a:prstGeom prst="line">
            <a:avLst/>
          </a:prstGeom>
          <a:ln w="12700" cmpd="sng">
            <a:solidFill>
              <a:schemeClr val="accent3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文本框 8"/>
          <p:cNvSpPr txBox="1"/>
          <p:nvPr/>
        </p:nvSpPr>
        <p:spPr>
          <a:xfrm>
            <a:off x="1279202" y="2826078"/>
            <a:ext cx="2178375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303B45"/>
                </a:solidFill>
              </a:rPr>
              <a:t>顶部“开始”面板中可以对字体、字号、颜色、行距等进行修改。</a:t>
            </a:r>
            <a:endParaRPr lang="en-US" altLang="zh-CN" sz="1067" dirty="0">
              <a:solidFill>
                <a:srgbClr val="303B45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279202" y="2490993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b="1" dirty="0">
                <a:solidFill>
                  <a:srgbClr val="FEB601"/>
                </a:solidFill>
              </a:rPr>
              <a:t>点击此处添加标题</a:t>
            </a:r>
          </a:p>
        </p:txBody>
      </p:sp>
      <p:cxnSp>
        <p:nvCxnSpPr>
          <p:cNvPr id="58" name="直线连接符 57"/>
          <p:cNvCxnSpPr/>
          <p:nvPr/>
        </p:nvCxnSpPr>
        <p:spPr>
          <a:xfrm flipH="1">
            <a:off x="3457577" y="2724680"/>
            <a:ext cx="1549580" cy="0"/>
          </a:xfrm>
          <a:prstGeom prst="line">
            <a:avLst/>
          </a:prstGeom>
          <a:ln w="12700" cmpd="sng">
            <a:solidFill>
              <a:schemeClr val="accent2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文本框 8"/>
          <p:cNvSpPr txBox="1"/>
          <p:nvPr/>
        </p:nvSpPr>
        <p:spPr>
          <a:xfrm>
            <a:off x="930811" y="4269086"/>
            <a:ext cx="2178375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303B45"/>
                </a:solidFill>
              </a:rPr>
              <a:t>顶部“开始”面板中可以对字体、字号、颜色、行距等进行修改。</a:t>
            </a:r>
            <a:endParaRPr lang="en-US" altLang="zh-CN" sz="1067" dirty="0">
              <a:solidFill>
                <a:srgbClr val="303B45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930811" y="3934001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b="1" dirty="0">
                <a:solidFill>
                  <a:srgbClr val="565F69"/>
                </a:solidFill>
              </a:rPr>
              <a:t>点击此处添加标题</a:t>
            </a:r>
          </a:p>
        </p:txBody>
      </p:sp>
      <p:cxnSp>
        <p:nvCxnSpPr>
          <p:cNvPr id="61" name="直线连接符 60"/>
          <p:cNvCxnSpPr/>
          <p:nvPr/>
        </p:nvCxnSpPr>
        <p:spPr>
          <a:xfrm flipH="1">
            <a:off x="3109187" y="4167688"/>
            <a:ext cx="1081717" cy="0"/>
          </a:xfrm>
          <a:prstGeom prst="line">
            <a:avLst/>
          </a:prstGeom>
          <a:ln w="12700" cmpd="sng">
            <a:solidFill>
              <a:schemeClr val="accent6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文本框 61"/>
          <p:cNvSpPr txBox="1"/>
          <p:nvPr/>
        </p:nvSpPr>
        <p:spPr>
          <a:xfrm>
            <a:off x="8940273" y="3925738"/>
            <a:ext cx="15969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8000" b="1" dirty="0">
                <a:solidFill>
                  <a:srgbClr val="FA3C00"/>
                </a:solidFill>
              </a:rPr>
              <a:t>50</a:t>
            </a:r>
            <a:r>
              <a:rPr kumimoji="1" lang="en-US" altLang="zh-CN" sz="2400" b="1" dirty="0">
                <a:solidFill>
                  <a:srgbClr val="FA3C00"/>
                </a:solidFill>
              </a:rPr>
              <a:t>%</a:t>
            </a:r>
            <a:endParaRPr kumimoji="1" lang="zh-CN" altLang="en-US" sz="2400" b="1" dirty="0">
              <a:solidFill>
                <a:srgbClr val="FA3C00"/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9459000" y="1244970"/>
            <a:ext cx="15969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8000" b="1" dirty="0">
                <a:solidFill>
                  <a:srgbClr val="0082DE"/>
                </a:solidFill>
              </a:rPr>
              <a:t>50</a:t>
            </a:r>
            <a:r>
              <a:rPr kumimoji="1" lang="en-US" altLang="zh-CN" sz="2400" b="1" dirty="0">
                <a:solidFill>
                  <a:srgbClr val="0082DE"/>
                </a:solidFill>
              </a:rPr>
              <a:t>%</a:t>
            </a:r>
            <a:endParaRPr kumimoji="1" lang="zh-CN" altLang="en-US" sz="2400" b="1" dirty="0">
              <a:solidFill>
                <a:srgbClr val="0082DE"/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279201" y="1211010"/>
            <a:ext cx="159691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kumimoji="1" lang="en-US" altLang="zh-CN" sz="8000" b="1" dirty="0">
                <a:solidFill>
                  <a:srgbClr val="FEB601"/>
                </a:solidFill>
              </a:rPr>
              <a:t>50</a:t>
            </a:r>
            <a:r>
              <a:rPr kumimoji="1" lang="en-US" altLang="zh-CN" sz="2400" b="1" dirty="0">
                <a:solidFill>
                  <a:srgbClr val="FEB601"/>
                </a:solidFill>
              </a:rPr>
              <a:t>%</a:t>
            </a:r>
            <a:endParaRPr kumimoji="1" lang="zh-CN" altLang="en-US" sz="2400" b="1" dirty="0">
              <a:solidFill>
                <a:srgbClr val="FEB601"/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930811" y="4685690"/>
            <a:ext cx="159691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kumimoji="1" lang="en-US" altLang="zh-CN" sz="8000" b="1" dirty="0">
                <a:solidFill>
                  <a:srgbClr val="565F69"/>
                </a:solidFill>
              </a:rPr>
              <a:t>50</a:t>
            </a:r>
            <a:r>
              <a:rPr kumimoji="1" lang="en-US" altLang="zh-CN" sz="2400" b="1" dirty="0">
                <a:solidFill>
                  <a:srgbClr val="565F69"/>
                </a:solidFill>
              </a:rPr>
              <a:t>%</a:t>
            </a:r>
            <a:endParaRPr kumimoji="1" lang="zh-CN" altLang="en-US" sz="2400" b="1" dirty="0">
              <a:solidFill>
                <a:srgbClr val="565F69"/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5578985" y="1784643"/>
            <a:ext cx="101181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en-US" altLang="zh-CN" sz="2667" b="1" dirty="0">
                <a:solidFill>
                  <a:srgbClr val="FFFFFF"/>
                </a:solidFill>
              </a:rPr>
              <a:t>NO.1</a:t>
            </a:r>
            <a:endParaRPr kumimoji="1" lang="zh-CN" altLang="en-US" sz="2667" b="1" dirty="0">
              <a:solidFill>
                <a:srgbClr val="FFFFFF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5590094" y="2926621"/>
            <a:ext cx="101181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en-US" altLang="zh-CN" sz="2667" b="1" dirty="0">
                <a:solidFill>
                  <a:srgbClr val="FFFFFF"/>
                </a:solidFill>
              </a:rPr>
              <a:t>NO.2</a:t>
            </a:r>
            <a:endParaRPr kumimoji="1" lang="zh-CN" altLang="en-US" sz="2667" b="1" dirty="0">
              <a:solidFill>
                <a:srgbClr val="FFFFFF"/>
              </a:solidFill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5590094" y="3900948"/>
            <a:ext cx="101181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en-US" altLang="zh-CN" sz="2667" b="1" dirty="0">
                <a:solidFill>
                  <a:srgbClr val="FFFFFF"/>
                </a:solidFill>
              </a:rPr>
              <a:t>NO.3</a:t>
            </a:r>
            <a:endParaRPr kumimoji="1" lang="zh-CN" altLang="en-US" sz="2667" b="1" dirty="0">
              <a:solidFill>
                <a:srgbClr val="FFFFFF"/>
              </a:solidFill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5590094" y="4923505"/>
            <a:ext cx="101181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en-US" altLang="zh-CN" sz="2667" b="1" dirty="0">
                <a:solidFill>
                  <a:srgbClr val="FFFFFF"/>
                </a:solidFill>
              </a:rPr>
              <a:t>NO.4</a:t>
            </a:r>
            <a:endParaRPr kumimoji="1" lang="zh-CN" altLang="en-US" sz="2667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4650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21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FC9400"/>
      </a:accent1>
      <a:accent2>
        <a:srgbClr val="87C509"/>
      </a:accent2>
      <a:accent3>
        <a:srgbClr val="07BA98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自定义 14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8E00B6"/>
      </a:accent1>
      <a:accent2>
        <a:srgbClr val="745EFA"/>
      </a:accent2>
      <a:accent3>
        <a:srgbClr val="2B8BFE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自定义 23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0082DE"/>
      </a:accent1>
      <a:accent2>
        <a:srgbClr val="FEB601"/>
      </a:accent2>
      <a:accent3>
        <a:srgbClr val="FA3C00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312</Words>
  <Application>Microsoft Office PowerPoint</Application>
  <PresentationFormat>自定义</PresentationFormat>
  <Paragraphs>51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Office Theme</vt:lpstr>
      <vt:lpstr>1_Office Theme</vt:lpstr>
      <vt:lpstr>2_Office Theme</vt:lpstr>
      <vt:lpstr>幻灯片 1</vt:lpstr>
      <vt:lpstr>幻灯片 2</vt:lpstr>
      <vt:lpstr>幻灯片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PC-Y</cp:lastModifiedBy>
  <cp:revision>7</cp:revision>
  <dcterms:created xsi:type="dcterms:W3CDTF">2015-08-21T09:17:56Z</dcterms:created>
  <dcterms:modified xsi:type="dcterms:W3CDTF">2016-03-08T08:59:31Z</dcterms:modified>
</cp:coreProperties>
</file>