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sldIdLst>
    <p:sldId id="260" r:id="rId5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1" autoAdjust="0"/>
    <p:restoredTop sz="93267"/>
  </p:normalViewPr>
  <p:slideViewPr>
    <p:cSldViewPr snapToGrid="0" snapToObjects="1">
      <p:cViewPr varScale="1">
        <p:scale>
          <a:sx n="88" d="100"/>
          <a:sy n="88" d="100"/>
        </p:scale>
        <p:origin x="-384" y="-10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97781-68F8-42ED-8235-CF9D3CFDE34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3B91-F522-4958-9C66-000CF8C7E5D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8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816" y="5989475"/>
            <a:ext cx="1960289" cy="5334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rgbClr val="A3C5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rgbClr val="A3C5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05967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858046" y="841948"/>
            <a:ext cx="1402184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624" y="841948"/>
            <a:ext cx="3727943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英文 </a:t>
            </a:r>
            <a:r>
              <a:rPr kumimoji="0" lang="en-US" altLang="zh-CN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Calibri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中文 微软雅黑</a:t>
            </a: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正文 </a:t>
            </a:r>
            <a:r>
              <a:rPr kumimoji="0" lang="en-US" altLang="zh-CN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1.3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33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cn.bing.com</a:t>
            </a:r>
            <a:endParaRPr kumimoji="0" lang="zh-CN" altLang="en-US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互联网是一个开放共享的平台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Office</a:t>
            </a:r>
            <a:r>
              <a:rPr kumimoji="0" lang="en-US" altLang="zh-CN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PLUS </a:t>
            </a: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部分设计灵感与元素来源于网络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如有建议请联系officeplus@microsoft.com</a:t>
            </a: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 err="1" smtClean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1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  <p:sldLayoutId id="2147493456" r:id="rId2"/>
    <p:sldLayoutId id="2147493462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9797" y="258233"/>
            <a:ext cx="3665047" cy="529569"/>
          </a:xfrm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 smtClean="0"/>
              <a:t>GANTT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CHART</a:t>
            </a:r>
            <a:r>
              <a:rPr kumimoji="1" lang="zh-CN" altLang="en-US" dirty="0" smtClean="0"/>
              <a:t>  </a:t>
            </a:r>
            <a:r>
              <a:rPr kumimoji="1" lang="en-US" altLang="zh-CN" dirty="0" smtClean="0"/>
              <a:t>7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DAYS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125530"/>
              </p:ext>
            </p:extLst>
          </p:nvPr>
        </p:nvGraphicFramePr>
        <p:xfrm>
          <a:off x="784720" y="1193545"/>
          <a:ext cx="10665388" cy="3933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027"/>
                <a:gridCol w="1337623"/>
                <a:gridCol w="1337623"/>
                <a:gridCol w="1337623"/>
                <a:gridCol w="1337623"/>
                <a:gridCol w="1337623"/>
                <a:gridCol w="1337623"/>
                <a:gridCol w="1337623"/>
              </a:tblGrid>
              <a:tr h="701236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MON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TUE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WED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THUR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FRI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SAT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FFFF"/>
                          </a:solidFill>
                        </a:rPr>
                        <a:t>SUN</a:t>
                      </a:r>
                      <a:endParaRPr lang="zh-CN" alt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65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7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平行四边形 14"/>
          <p:cNvSpPr/>
          <p:nvPr/>
        </p:nvSpPr>
        <p:spPr>
          <a:xfrm rot="16200000" flipH="1">
            <a:off x="3039332" y="2152779"/>
            <a:ext cx="625559" cy="128243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3287989" y="2009127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30" name="平行四边形 29"/>
          <p:cNvSpPr/>
          <p:nvPr/>
        </p:nvSpPr>
        <p:spPr>
          <a:xfrm rot="16200000" flipH="1">
            <a:off x="1695589" y="2794020"/>
            <a:ext cx="625559" cy="128243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矩形 9"/>
          <p:cNvSpPr/>
          <p:nvPr/>
        </p:nvSpPr>
        <p:spPr>
          <a:xfrm>
            <a:off x="1944246" y="2650368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平行四边形 31"/>
          <p:cNvSpPr/>
          <p:nvPr/>
        </p:nvSpPr>
        <p:spPr>
          <a:xfrm rot="16200000" flipH="1">
            <a:off x="5719736" y="3450940"/>
            <a:ext cx="625559" cy="128243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9"/>
          <p:cNvSpPr/>
          <p:nvPr/>
        </p:nvSpPr>
        <p:spPr>
          <a:xfrm>
            <a:off x="5968393" y="3307288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平行四边形 34"/>
          <p:cNvSpPr/>
          <p:nvPr/>
        </p:nvSpPr>
        <p:spPr>
          <a:xfrm rot="16200000" flipH="1">
            <a:off x="7057020" y="4098492"/>
            <a:ext cx="625559" cy="128243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矩形 9"/>
          <p:cNvSpPr/>
          <p:nvPr/>
        </p:nvSpPr>
        <p:spPr>
          <a:xfrm>
            <a:off x="7305677" y="3954840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7" name="平行四边形 36"/>
          <p:cNvSpPr/>
          <p:nvPr/>
        </p:nvSpPr>
        <p:spPr>
          <a:xfrm rot="16200000" flipH="1">
            <a:off x="8388533" y="4750624"/>
            <a:ext cx="625559" cy="128243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矩形 9"/>
          <p:cNvSpPr/>
          <p:nvPr/>
        </p:nvSpPr>
        <p:spPr>
          <a:xfrm>
            <a:off x="8637190" y="4606972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9" name="平行四边形 38"/>
          <p:cNvSpPr/>
          <p:nvPr/>
        </p:nvSpPr>
        <p:spPr>
          <a:xfrm rot="16200000" flipH="1">
            <a:off x="8388533" y="2152779"/>
            <a:ext cx="625559" cy="128243"/>
          </a:xfrm>
          <a:prstGeom prst="parallelogram">
            <a:avLst>
              <a:gd name="adj" fmla="val 81144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矩形 9"/>
          <p:cNvSpPr/>
          <p:nvPr/>
        </p:nvSpPr>
        <p:spPr>
          <a:xfrm>
            <a:off x="8637190" y="2009127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1" name="矩形 9"/>
          <p:cNvSpPr/>
          <p:nvPr/>
        </p:nvSpPr>
        <p:spPr>
          <a:xfrm>
            <a:off x="7530390" y="5729197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EXAMPLE</a:t>
            </a:r>
            <a:r>
              <a:rPr kumimoji="1" lang="zh-CN" altLang="en-US" sz="3200" b="1" dirty="0">
                <a:solidFill>
                  <a:srgbClr val="FFFFFF"/>
                </a:solidFill>
              </a:rPr>
              <a:t> </a:t>
            </a:r>
            <a:r>
              <a:rPr kumimoji="1" lang="en-US" altLang="zh-CN" sz="3200" b="1" dirty="0">
                <a:solidFill>
                  <a:srgbClr val="FFFFFF"/>
                </a:solidFill>
              </a:rPr>
              <a:t>2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43" name="矩形 9"/>
          <p:cNvSpPr/>
          <p:nvPr/>
        </p:nvSpPr>
        <p:spPr>
          <a:xfrm>
            <a:off x="4421313" y="5729197"/>
            <a:ext cx="2812915" cy="520555"/>
          </a:xfrm>
          <a:custGeom>
            <a:avLst/>
            <a:gdLst/>
            <a:ahLst/>
            <a:cxnLst/>
            <a:rect l="l" t="t" r="r" b="b"/>
            <a:pathLst>
              <a:path w="2109686" h="390416">
                <a:moveTo>
                  <a:pt x="0" y="0"/>
                </a:moveTo>
                <a:lnTo>
                  <a:pt x="1080173" y="0"/>
                </a:lnTo>
                <a:lnTo>
                  <a:pt x="1214458" y="0"/>
                </a:lnTo>
                <a:lnTo>
                  <a:pt x="2109686" y="0"/>
                </a:lnTo>
                <a:lnTo>
                  <a:pt x="1990816" y="195208"/>
                </a:lnTo>
                <a:lnTo>
                  <a:pt x="2109686" y="390416"/>
                </a:lnTo>
                <a:lnTo>
                  <a:pt x="1214458" y="390416"/>
                </a:lnTo>
                <a:lnTo>
                  <a:pt x="1080173" y="390416"/>
                </a:lnTo>
                <a:lnTo>
                  <a:pt x="0" y="390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EXAMPLE</a:t>
            </a:r>
            <a:r>
              <a:rPr kumimoji="1" lang="zh-CN" altLang="en-US" sz="3200" b="1" dirty="0">
                <a:solidFill>
                  <a:srgbClr val="FFFFFF"/>
                </a:solidFill>
              </a:rPr>
              <a:t> </a:t>
            </a:r>
            <a:r>
              <a:rPr kumimoji="1" lang="en-US" altLang="zh-CN" sz="3200" b="1" dirty="0">
                <a:solidFill>
                  <a:srgbClr val="FFFFFF"/>
                </a:solidFill>
              </a:rPr>
              <a:t>1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1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7">
      <a:dk1>
        <a:srgbClr val="A3C5C4"/>
      </a:dk1>
      <a:lt1>
        <a:srgbClr val="397E9E"/>
      </a:lt1>
      <a:dk2>
        <a:srgbClr val="8BD773"/>
      </a:dk2>
      <a:lt2>
        <a:srgbClr val="384956"/>
      </a:lt2>
      <a:accent1>
        <a:srgbClr val="5CAD87"/>
      </a:accent1>
      <a:accent2>
        <a:srgbClr val="D17B64"/>
      </a:accent2>
      <a:accent3>
        <a:srgbClr val="F17978"/>
      </a:accent3>
      <a:accent4>
        <a:srgbClr val="E95454"/>
      </a:accent4>
      <a:accent5>
        <a:srgbClr val="EAA46A"/>
      </a:accent5>
      <a:accent6>
        <a:srgbClr val="A9DBA3"/>
      </a:accent6>
      <a:hlink>
        <a:srgbClr val="4F94DA"/>
      </a:hlink>
      <a:folHlink>
        <a:srgbClr val="EAD24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sharepoint/v3/field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332</TotalTime>
  <Words>26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76</cp:revision>
  <dcterms:created xsi:type="dcterms:W3CDTF">2010-04-12T23:12:02Z</dcterms:created>
  <dcterms:modified xsi:type="dcterms:W3CDTF">2016-03-24T09:57:13Z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