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notesMasterIdLst>
    <p:notesMasterId r:id="rId3"/>
  </p:notesMasterIdLst>
  <p:sldIdLst>
    <p:sldId id="275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2015/3/12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tubiao/" TargetMode="External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12.03.2015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Arc 682"/>
          <p:cNvSpPr>
            <a:spLocks/>
          </p:cNvSpPr>
          <p:nvPr/>
        </p:nvSpPr>
        <p:spPr bwMode="auto">
          <a:xfrm rot="18746405">
            <a:off x="3554196" y="1119903"/>
            <a:ext cx="1014413" cy="1003300"/>
          </a:xfrm>
          <a:custGeom>
            <a:avLst/>
            <a:gdLst>
              <a:gd name="T0" fmla="*/ 2147483647 w 21600"/>
              <a:gd name="T1" fmla="*/ 0 h 21356"/>
              <a:gd name="T2" fmla="*/ 2147483647 w 21600"/>
              <a:gd name="T3" fmla="*/ 2147483647 h 21356"/>
              <a:gd name="T4" fmla="*/ 0 w 21600"/>
              <a:gd name="T5" fmla="*/ 2147483647 h 21356"/>
              <a:gd name="T6" fmla="*/ 0 60000 65536"/>
              <a:gd name="T7" fmla="*/ 0 60000 65536"/>
              <a:gd name="T8" fmla="*/ 0 60000 65536"/>
              <a:gd name="T9" fmla="*/ 0 w 21600"/>
              <a:gd name="T10" fmla="*/ 0 h 21356"/>
              <a:gd name="T11" fmla="*/ 21600 w 21600"/>
              <a:gd name="T12" fmla="*/ 21356 h 213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356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</a:path>
              <a:path w="21600" h="21356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38100">
            <a:solidFill>
              <a:srgbClr val="00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6" name="Freeform 673"/>
          <p:cNvSpPr>
            <a:spLocks noEditPoints="1"/>
          </p:cNvSpPr>
          <p:nvPr/>
        </p:nvSpPr>
        <p:spPr bwMode="auto">
          <a:xfrm rot="21275257">
            <a:off x="4204278" y="1579484"/>
            <a:ext cx="2628900" cy="2630487"/>
          </a:xfrm>
          <a:custGeom>
            <a:avLst/>
            <a:gdLst>
              <a:gd name="T0" fmla="*/ 2147483647 w 1816"/>
              <a:gd name="T1" fmla="*/ 2147483647 h 1816"/>
              <a:gd name="T2" fmla="*/ 2147483647 w 1816"/>
              <a:gd name="T3" fmla="*/ 2147483647 h 1816"/>
              <a:gd name="T4" fmla="*/ 2147483647 w 1816"/>
              <a:gd name="T5" fmla="*/ 2147483647 h 1816"/>
              <a:gd name="T6" fmla="*/ 2147483647 w 1816"/>
              <a:gd name="T7" fmla="*/ 2147483647 h 1816"/>
              <a:gd name="T8" fmla="*/ 2147483647 w 1816"/>
              <a:gd name="T9" fmla="*/ 2147483647 h 1816"/>
              <a:gd name="T10" fmla="*/ 2147483647 w 1816"/>
              <a:gd name="T11" fmla="*/ 2147483647 h 1816"/>
              <a:gd name="T12" fmla="*/ 2147483647 w 1816"/>
              <a:gd name="T13" fmla="*/ 2147483647 h 1816"/>
              <a:gd name="T14" fmla="*/ 2147483647 w 1816"/>
              <a:gd name="T15" fmla="*/ 2147483647 h 1816"/>
              <a:gd name="T16" fmla="*/ 2147483647 w 1816"/>
              <a:gd name="T17" fmla="*/ 2147483647 h 1816"/>
              <a:gd name="T18" fmla="*/ 2147483647 w 1816"/>
              <a:gd name="T19" fmla="*/ 2147483647 h 1816"/>
              <a:gd name="T20" fmla="*/ 2147483647 w 1816"/>
              <a:gd name="T21" fmla="*/ 2147483647 h 1816"/>
              <a:gd name="T22" fmla="*/ 2147483647 w 1816"/>
              <a:gd name="T23" fmla="*/ 2147483647 h 1816"/>
              <a:gd name="T24" fmla="*/ 0 w 1816"/>
              <a:gd name="T25" fmla="*/ 2147483647 h 1816"/>
              <a:gd name="T26" fmla="*/ 2147483647 w 1816"/>
              <a:gd name="T27" fmla="*/ 2147483647 h 1816"/>
              <a:gd name="T28" fmla="*/ 2147483647 w 1816"/>
              <a:gd name="T29" fmla="*/ 2147483647 h 1816"/>
              <a:gd name="T30" fmla="*/ 2147483647 w 1816"/>
              <a:gd name="T31" fmla="*/ 2147483647 h 1816"/>
              <a:gd name="T32" fmla="*/ 2147483647 w 1816"/>
              <a:gd name="T33" fmla="*/ 2147483647 h 1816"/>
              <a:gd name="T34" fmla="*/ 2147483647 w 1816"/>
              <a:gd name="T35" fmla="*/ 2147483647 h 1816"/>
              <a:gd name="T36" fmla="*/ 2147483647 w 1816"/>
              <a:gd name="T37" fmla="*/ 2147483647 h 1816"/>
              <a:gd name="T38" fmla="*/ 2147483647 w 1816"/>
              <a:gd name="T39" fmla="*/ 2147483647 h 1816"/>
              <a:gd name="T40" fmla="*/ 2147483647 w 1816"/>
              <a:gd name="T41" fmla="*/ 2147483647 h 1816"/>
              <a:gd name="T42" fmla="*/ 2147483647 w 1816"/>
              <a:gd name="T43" fmla="*/ 2147483647 h 1816"/>
              <a:gd name="T44" fmla="*/ 2147483647 w 1816"/>
              <a:gd name="T45" fmla="*/ 2147483647 h 1816"/>
              <a:gd name="T46" fmla="*/ 2147483647 w 1816"/>
              <a:gd name="T47" fmla="*/ 2147483647 h 1816"/>
              <a:gd name="T48" fmla="*/ 2147483647 w 1816"/>
              <a:gd name="T49" fmla="*/ 2147483647 h 1816"/>
              <a:gd name="T50" fmla="*/ 2147483647 w 1816"/>
              <a:gd name="T51" fmla="*/ 2147483647 h 1816"/>
              <a:gd name="T52" fmla="*/ 2147483647 w 1816"/>
              <a:gd name="T53" fmla="*/ 2147483647 h 1816"/>
              <a:gd name="T54" fmla="*/ 2147483647 w 1816"/>
              <a:gd name="T55" fmla="*/ 2147483647 h 1816"/>
              <a:gd name="T56" fmla="*/ 2147483647 w 1816"/>
              <a:gd name="T57" fmla="*/ 2147483647 h 1816"/>
              <a:gd name="T58" fmla="*/ 2147483647 w 1816"/>
              <a:gd name="T59" fmla="*/ 2147483647 h 1816"/>
              <a:gd name="T60" fmla="*/ 2147483647 w 1816"/>
              <a:gd name="T61" fmla="*/ 2147483647 h 1816"/>
              <a:gd name="T62" fmla="*/ 2147483647 w 1816"/>
              <a:gd name="T63" fmla="*/ 2147483647 h 1816"/>
              <a:gd name="T64" fmla="*/ 2147483647 w 1816"/>
              <a:gd name="T65" fmla="*/ 2147483647 h 1816"/>
              <a:gd name="T66" fmla="*/ 2147483647 w 1816"/>
              <a:gd name="T67" fmla="*/ 2147483647 h 1816"/>
              <a:gd name="T68" fmla="*/ 2147483647 w 1816"/>
              <a:gd name="T69" fmla="*/ 2147483647 h 1816"/>
              <a:gd name="T70" fmla="*/ 2147483647 w 1816"/>
              <a:gd name="T71" fmla="*/ 2147483647 h 1816"/>
              <a:gd name="T72" fmla="*/ 2147483647 w 1816"/>
              <a:gd name="T73" fmla="*/ 2147483647 h 1816"/>
              <a:gd name="T74" fmla="*/ 2147483647 w 1816"/>
              <a:gd name="T75" fmla="*/ 2147483647 h 1816"/>
              <a:gd name="T76" fmla="*/ 2147483647 w 1816"/>
              <a:gd name="T77" fmla="*/ 2147483647 h 1816"/>
              <a:gd name="T78" fmla="*/ 2147483647 w 1816"/>
              <a:gd name="T79" fmla="*/ 2147483647 h 1816"/>
              <a:gd name="T80" fmla="*/ 2147483647 w 1816"/>
              <a:gd name="T81" fmla="*/ 2147483647 h 1816"/>
              <a:gd name="T82" fmla="*/ 2147483647 w 1816"/>
              <a:gd name="T83" fmla="*/ 2147483647 h 1816"/>
              <a:gd name="T84" fmla="*/ 2147483647 w 1816"/>
              <a:gd name="T85" fmla="*/ 2147483647 h 1816"/>
              <a:gd name="T86" fmla="*/ 2147483647 w 1816"/>
              <a:gd name="T87" fmla="*/ 2147483647 h 1816"/>
              <a:gd name="T88" fmla="*/ 2147483647 w 1816"/>
              <a:gd name="T89" fmla="*/ 2147483647 h 1816"/>
              <a:gd name="T90" fmla="*/ 2147483647 w 1816"/>
              <a:gd name="T91" fmla="*/ 2147483647 h 1816"/>
              <a:gd name="T92" fmla="*/ 2147483647 w 1816"/>
              <a:gd name="T93" fmla="*/ 2147483647 h 1816"/>
              <a:gd name="T94" fmla="*/ 2147483647 w 1816"/>
              <a:gd name="T95" fmla="*/ 2147483647 h 1816"/>
              <a:gd name="T96" fmla="*/ 2147483647 w 1816"/>
              <a:gd name="T97" fmla="*/ 2147483647 h 1816"/>
              <a:gd name="T98" fmla="*/ 2147483647 w 1816"/>
              <a:gd name="T99" fmla="*/ 2147483647 h 1816"/>
              <a:gd name="T100" fmla="*/ 2147483647 w 1816"/>
              <a:gd name="T101" fmla="*/ 2147483647 h 1816"/>
              <a:gd name="T102" fmla="*/ 2147483647 w 1816"/>
              <a:gd name="T103" fmla="*/ 2147483647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rgbClr val="80808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7" name="Freeform 675"/>
          <p:cNvSpPr>
            <a:spLocks noEditPoints="1"/>
          </p:cNvSpPr>
          <p:nvPr/>
        </p:nvSpPr>
        <p:spPr bwMode="auto">
          <a:xfrm rot="21275257">
            <a:off x="940378" y="1649334"/>
            <a:ext cx="3429000" cy="3429000"/>
          </a:xfrm>
          <a:custGeom>
            <a:avLst/>
            <a:gdLst>
              <a:gd name="T0" fmla="*/ 2147483647 w 2622"/>
              <a:gd name="T1" fmla="*/ 2147483647 h 2622"/>
              <a:gd name="T2" fmla="*/ 2147483647 w 2622"/>
              <a:gd name="T3" fmla="*/ 2147483647 h 2622"/>
              <a:gd name="T4" fmla="*/ 2147483647 w 2622"/>
              <a:gd name="T5" fmla="*/ 2147483647 h 2622"/>
              <a:gd name="T6" fmla="*/ 2147483647 w 2622"/>
              <a:gd name="T7" fmla="*/ 2147483647 h 2622"/>
              <a:gd name="T8" fmla="*/ 2147483647 w 2622"/>
              <a:gd name="T9" fmla="*/ 2147483647 h 2622"/>
              <a:gd name="T10" fmla="*/ 2147483647 w 2622"/>
              <a:gd name="T11" fmla="*/ 2147483647 h 2622"/>
              <a:gd name="T12" fmla="*/ 2147483647 w 2622"/>
              <a:gd name="T13" fmla="*/ 2147483647 h 2622"/>
              <a:gd name="T14" fmla="*/ 2147483647 w 2622"/>
              <a:gd name="T15" fmla="*/ 2147483647 h 2622"/>
              <a:gd name="T16" fmla="*/ 2147483647 w 2622"/>
              <a:gd name="T17" fmla="*/ 2147483647 h 2622"/>
              <a:gd name="T18" fmla="*/ 2147483647 w 2622"/>
              <a:gd name="T19" fmla="*/ 2147483647 h 2622"/>
              <a:gd name="T20" fmla="*/ 2147483647 w 2622"/>
              <a:gd name="T21" fmla="*/ 2147483647 h 2622"/>
              <a:gd name="T22" fmla="*/ 2147483647 w 2622"/>
              <a:gd name="T23" fmla="*/ 2147483647 h 2622"/>
              <a:gd name="T24" fmla="*/ 2147483647 w 2622"/>
              <a:gd name="T25" fmla="*/ 2147483647 h 2622"/>
              <a:gd name="T26" fmla="*/ 2147483647 w 2622"/>
              <a:gd name="T27" fmla="*/ 2147483647 h 2622"/>
              <a:gd name="T28" fmla="*/ 2147483647 w 2622"/>
              <a:gd name="T29" fmla="*/ 2147483647 h 2622"/>
              <a:gd name="T30" fmla="*/ 2147483647 w 2622"/>
              <a:gd name="T31" fmla="*/ 2147483647 h 2622"/>
              <a:gd name="T32" fmla="*/ 2147483647 w 2622"/>
              <a:gd name="T33" fmla="*/ 2147483647 h 2622"/>
              <a:gd name="T34" fmla="*/ 2147483647 w 2622"/>
              <a:gd name="T35" fmla="*/ 2147483647 h 2622"/>
              <a:gd name="T36" fmla="*/ 2147483647 w 2622"/>
              <a:gd name="T37" fmla="*/ 2147483647 h 2622"/>
              <a:gd name="T38" fmla="*/ 2147483647 w 2622"/>
              <a:gd name="T39" fmla="*/ 2147483647 h 2622"/>
              <a:gd name="T40" fmla="*/ 2147483647 w 2622"/>
              <a:gd name="T41" fmla="*/ 2147483647 h 2622"/>
              <a:gd name="T42" fmla="*/ 2147483647 w 2622"/>
              <a:gd name="T43" fmla="*/ 2147483647 h 2622"/>
              <a:gd name="T44" fmla="*/ 2147483647 w 2622"/>
              <a:gd name="T45" fmla="*/ 2147483647 h 2622"/>
              <a:gd name="T46" fmla="*/ 2147483647 w 2622"/>
              <a:gd name="T47" fmla="*/ 2147483647 h 2622"/>
              <a:gd name="T48" fmla="*/ 2147483647 w 2622"/>
              <a:gd name="T49" fmla="*/ 2147483647 h 2622"/>
              <a:gd name="T50" fmla="*/ 2147483647 w 2622"/>
              <a:gd name="T51" fmla="*/ 2147483647 h 2622"/>
              <a:gd name="T52" fmla="*/ 2147483647 w 2622"/>
              <a:gd name="T53" fmla="*/ 2147483647 h 2622"/>
              <a:gd name="T54" fmla="*/ 2147483647 w 2622"/>
              <a:gd name="T55" fmla="*/ 2147483647 h 2622"/>
              <a:gd name="T56" fmla="*/ 2147483647 w 2622"/>
              <a:gd name="T57" fmla="*/ 2147483647 h 2622"/>
              <a:gd name="T58" fmla="*/ 2147483647 w 2622"/>
              <a:gd name="T59" fmla="*/ 2147483647 h 2622"/>
              <a:gd name="T60" fmla="*/ 2147483647 w 2622"/>
              <a:gd name="T61" fmla="*/ 2147483647 h 2622"/>
              <a:gd name="T62" fmla="*/ 2147483647 w 2622"/>
              <a:gd name="T63" fmla="*/ 2147483647 h 2622"/>
              <a:gd name="T64" fmla="*/ 2147483647 w 2622"/>
              <a:gd name="T65" fmla="*/ 2147483647 h 2622"/>
              <a:gd name="T66" fmla="*/ 2147483647 w 2622"/>
              <a:gd name="T67" fmla="*/ 2147483647 h 2622"/>
              <a:gd name="T68" fmla="*/ 2147483647 w 2622"/>
              <a:gd name="T69" fmla="*/ 2147483647 h 2622"/>
              <a:gd name="T70" fmla="*/ 2147483647 w 2622"/>
              <a:gd name="T71" fmla="*/ 2147483647 h 2622"/>
              <a:gd name="T72" fmla="*/ 2147483647 w 2622"/>
              <a:gd name="T73" fmla="*/ 2147483647 h 2622"/>
              <a:gd name="T74" fmla="*/ 2147483647 w 2622"/>
              <a:gd name="T75" fmla="*/ 2147483647 h 2622"/>
              <a:gd name="T76" fmla="*/ 2147483647 w 2622"/>
              <a:gd name="T77" fmla="*/ 2147483647 h 2622"/>
              <a:gd name="T78" fmla="*/ 2147483647 w 2622"/>
              <a:gd name="T79" fmla="*/ 2147483647 h 2622"/>
              <a:gd name="T80" fmla="*/ 2147483647 w 2622"/>
              <a:gd name="T81" fmla="*/ 2147483647 h 2622"/>
              <a:gd name="T82" fmla="*/ 2147483647 w 2622"/>
              <a:gd name="T83" fmla="*/ 2147483647 h 2622"/>
              <a:gd name="T84" fmla="*/ 2147483647 w 2622"/>
              <a:gd name="T85" fmla="*/ 2147483647 h 2622"/>
              <a:gd name="T86" fmla="*/ 2147483647 w 2622"/>
              <a:gd name="T87" fmla="*/ 2147483647 h 2622"/>
              <a:gd name="T88" fmla="*/ 2147483647 w 2622"/>
              <a:gd name="T89" fmla="*/ 2147483647 h 2622"/>
              <a:gd name="T90" fmla="*/ 2147483647 w 2622"/>
              <a:gd name="T91" fmla="*/ 2147483647 h 2622"/>
              <a:gd name="T92" fmla="*/ 2147483647 w 2622"/>
              <a:gd name="T93" fmla="*/ 2147483647 h 2622"/>
              <a:gd name="T94" fmla="*/ 2147483647 w 2622"/>
              <a:gd name="T95" fmla="*/ 2147483647 h 2622"/>
              <a:gd name="T96" fmla="*/ 2147483647 w 2622"/>
              <a:gd name="T97" fmla="*/ 2147483647 h 2622"/>
              <a:gd name="T98" fmla="*/ 2147483647 w 2622"/>
              <a:gd name="T99" fmla="*/ 2147483647 h 2622"/>
              <a:gd name="T100" fmla="*/ 2147483647 w 2622"/>
              <a:gd name="T101" fmla="*/ 2147483647 h 2622"/>
              <a:gd name="T102" fmla="*/ 2147483647 w 2622"/>
              <a:gd name="T103" fmla="*/ 2147483647 h 2622"/>
              <a:gd name="T104" fmla="*/ 2147483647 w 2622"/>
              <a:gd name="T105" fmla="*/ 2147483647 h 2622"/>
              <a:gd name="T106" fmla="*/ 2147483647 w 2622"/>
              <a:gd name="T107" fmla="*/ 2147483647 h 262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622"/>
              <a:gd name="T163" fmla="*/ 0 h 2622"/>
              <a:gd name="T164" fmla="*/ 2622 w 2622"/>
              <a:gd name="T165" fmla="*/ 2622 h 2622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622" h="2622">
                <a:moveTo>
                  <a:pt x="2622" y="1382"/>
                </a:moveTo>
                <a:lnTo>
                  <a:pt x="2622" y="1240"/>
                </a:lnTo>
                <a:lnTo>
                  <a:pt x="2520" y="1240"/>
                </a:lnTo>
                <a:lnTo>
                  <a:pt x="2516" y="1196"/>
                </a:lnTo>
                <a:lnTo>
                  <a:pt x="2512" y="1152"/>
                </a:lnTo>
                <a:lnTo>
                  <a:pt x="2506" y="1110"/>
                </a:lnTo>
                <a:lnTo>
                  <a:pt x="2498" y="1068"/>
                </a:lnTo>
                <a:lnTo>
                  <a:pt x="2596" y="1040"/>
                </a:lnTo>
                <a:lnTo>
                  <a:pt x="2560" y="904"/>
                </a:lnTo>
                <a:lnTo>
                  <a:pt x="2460" y="930"/>
                </a:lnTo>
                <a:lnTo>
                  <a:pt x="2446" y="888"/>
                </a:lnTo>
                <a:lnTo>
                  <a:pt x="2430" y="848"/>
                </a:lnTo>
                <a:lnTo>
                  <a:pt x="2412" y="808"/>
                </a:lnTo>
                <a:lnTo>
                  <a:pt x="2394" y="768"/>
                </a:lnTo>
                <a:lnTo>
                  <a:pt x="2482" y="718"/>
                </a:lnTo>
                <a:lnTo>
                  <a:pt x="2412" y="594"/>
                </a:lnTo>
                <a:lnTo>
                  <a:pt x="2322" y="646"/>
                </a:lnTo>
                <a:lnTo>
                  <a:pt x="2298" y="610"/>
                </a:lnTo>
                <a:lnTo>
                  <a:pt x="2272" y="574"/>
                </a:lnTo>
                <a:lnTo>
                  <a:pt x="2244" y="540"/>
                </a:lnTo>
                <a:lnTo>
                  <a:pt x="2216" y="508"/>
                </a:lnTo>
                <a:lnTo>
                  <a:pt x="2290" y="434"/>
                </a:lnTo>
                <a:lnTo>
                  <a:pt x="2188" y="334"/>
                </a:lnTo>
                <a:lnTo>
                  <a:pt x="2116" y="406"/>
                </a:lnTo>
                <a:lnTo>
                  <a:pt x="2082" y="378"/>
                </a:lnTo>
                <a:lnTo>
                  <a:pt x="2048" y="352"/>
                </a:lnTo>
                <a:lnTo>
                  <a:pt x="2014" y="326"/>
                </a:lnTo>
                <a:lnTo>
                  <a:pt x="1978" y="300"/>
                </a:lnTo>
                <a:lnTo>
                  <a:pt x="2028" y="212"/>
                </a:lnTo>
                <a:lnTo>
                  <a:pt x="1906" y="140"/>
                </a:lnTo>
                <a:lnTo>
                  <a:pt x="1854" y="230"/>
                </a:lnTo>
                <a:lnTo>
                  <a:pt x="1816" y="210"/>
                </a:lnTo>
                <a:lnTo>
                  <a:pt x="1776" y="194"/>
                </a:lnTo>
                <a:lnTo>
                  <a:pt x="1734" y="178"/>
                </a:lnTo>
                <a:lnTo>
                  <a:pt x="1694" y="162"/>
                </a:lnTo>
                <a:lnTo>
                  <a:pt x="1720" y="64"/>
                </a:lnTo>
                <a:lnTo>
                  <a:pt x="1582" y="26"/>
                </a:lnTo>
                <a:lnTo>
                  <a:pt x="1556" y="126"/>
                </a:lnTo>
                <a:lnTo>
                  <a:pt x="1514" y="118"/>
                </a:lnTo>
                <a:lnTo>
                  <a:pt x="1470" y="112"/>
                </a:lnTo>
                <a:lnTo>
                  <a:pt x="1426" y="106"/>
                </a:lnTo>
                <a:lnTo>
                  <a:pt x="1382" y="104"/>
                </a:lnTo>
                <a:lnTo>
                  <a:pt x="1382" y="0"/>
                </a:lnTo>
                <a:lnTo>
                  <a:pt x="1240" y="0"/>
                </a:lnTo>
                <a:lnTo>
                  <a:pt x="1240" y="104"/>
                </a:lnTo>
                <a:lnTo>
                  <a:pt x="1196" y="106"/>
                </a:lnTo>
                <a:lnTo>
                  <a:pt x="1154" y="112"/>
                </a:lnTo>
                <a:lnTo>
                  <a:pt x="1110" y="118"/>
                </a:lnTo>
                <a:lnTo>
                  <a:pt x="1068" y="126"/>
                </a:lnTo>
                <a:lnTo>
                  <a:pt x="1042" y="26"/>
                </a:lnTo>
                <a:lnTo>
                  <a:pt x="904" y="64"/>
                </a:lnTo>
                <a:lnTo>
                  <a:pt x="930" y="162"/>
                </a:lnTo>
                <a:lnTo>
                  <a:pt x="890" y="178"/>
                </a:lnTo>
                <a:lnTo>
                  <a:pt x="848" y="194"/>
                </a:lnTo>
                <a:lnTo>
                  <a:pt x="808" y="210"/>
                </a:lnTo>
                <a:lnTo>
                  <a:pt x="770" y="230"/>
                </a:lnTo>
                <a:lnTo>
                  <a:pt x="718" y="140"/>
                </a:lnTo>
                <a:lnTo>
                  <a:pt x="594" y="212"/>
                </a:lnTo>
                <a:lnTo>
                  <a:pt x="646" y="300"/>
                </a:lnTo>
                <a:lnTo>
                  <a:pt x="610" y="326"/>
                </a:lnTo>
                <a:lnTo>
                  <a:pt x="576" y="352"/>
                </a:lnTo>
                <a:lnTo>
                  <a:pt x="542" y="378"/>
                </a:lnTo>
                <a:lnTo>
                  <a:pt x="508" y="406"/>
                </a:lnTo>
                <a:lnTo>
                  <a:pt x="436" y="334"/>
                </a:lnTo>
                <a:lnTo>
                  <a:pt x="334" y="434"/>
                </a:lnTo>
                <a:lnTo>
                  <a:pt x="408" y="508"/>
                </a:lnTo>
                <a:lnTo>
                  <a:pt x="378" y="540"/>
                </a:lnTo>
                <a:lnTo>
                  <a:pt x="352" y="574"/>
                </a:lnTo>
                <a:lnTo>
                  <a:pt x="326" y="610"/>
                </a:lnTo>
                <a:lnTo>
                  <a:pt x="302" y="646"/>
                </a:lnTo>
                <a:lnTo>
                  <a:pt x="212" y="594"/>
                </a:lnTo>
                <a:lnTo>
                  <a:pt x="140" y="718"/>
                </a:lnTo>
                <a:lnTo>
                  <a:pt x="230" y="768"/>
                </a:lnTo>
                <a:lnTo>
                  <a:pt x="212" y="808"/>
                </a:lnTo>
                <a:lnTo>
                  <a:pt x="194" y="848"/>
                </a:lnTo>
                <a:lnTo>
                  <a:pt x="178" y="888"/>
                </a:lnTo>
                <a:lnTo>
                  <a:pt x="164" y="930"/>
                </a:lnTo>
                <a:lnTo>
                  <a:pt x="64" y="904"/>
                </a:lnTo>
                <a:lnTo>
                  <a:pt x="26" y="1040"/>
                </a:lnTo>
                <a:lnTo>
                  <a:pt x="126" y="1068"/>
                </a:lnTo>
                <a:lnTo>
                  <a:pt x="118" y="1110"/>
                </a:lnTo>
                <a:lnTo>
                  <a:pt x="112" y="1152"/>
                </a:lnTo>
                <a:lnTo>
                  <a:pt x="108" y="1196"/>
                </a:lnTo>
                <a:lnTo>
                  <a:pt x="104" y="1240"/>
                </a:lnTo>
                <a:lnTo>
                  <a:pt x="0" y="1240"/>
                </a:lnTo>
                <a:lnTo>
                  <a:pt x="0" y="1382"/>
                </a:lnTo>
                <a:lnTo>
                  <a:pt x="104" y="1382"/>
                </a:lnTo>
                <a:lnTo>
                  <a:pt x="108" y="1426"/>
                </a:lnTo>
                <a:lnTo>
                  <a:pt x="112" y="1470"/>
                </a:lnTo>
                <a:lnTo>
                  <a:pt x="118" y="1512"/>
                </a:lnTo>
                <a:lnTo>
                  <a:pt x="126" y="1556"/>
                </a:lnTo>
                <a:lnTo>
                  <a:pt x="26" y="1582"/>
                </a:lnTo>
                <a:lnTo>
                  <a:pt x="64" y="1720"/>
                </a:lnTo>
                <a:lnTo>
                  <a:pt x="164" y="1692"/>
                </a:lnTo>
                <a:lnTo>
                  <a:pt x="178" y="1734"/>
                </a:lnTo>
                <a:lnTo>
                  <a:pt x="194" y="1774"/>
                </a:lnTo>
                <a:lnTo>
                  <a:pt x="212" y="1814"/>
                </a:lnTo>
                <a:lnTo>
                  <a:pt x="230" y="1854"/>
                </a:lnTo>
                <a:lnTo>
                  <a:pt x="140" y="1906"/>
                </a:lnTo>
                <a:lnTo>
                  <a:pt x="212" y="2028"/>
                </a:lnTo>
                <a:lnTo>
                  <a:pt x="302" y="1978"/>
                </a:lnTo>
                <a:lnTo>
                  <a:pt x="326" y="2014"/>
                </a:lnTo>
                <a:lnTo>
                  <a:pt x="352" y="2048"/>
                </a:lnTo>
                <a:lnTo>
                  <a:pt x="378" y="2082"/>
                </a:lnTo>
                <a:lnTo>
                  <a:pt x="408" y="2116"/>
                </a:lnTo>
                <a:lnTo>
                  <a:pt x="334" y="2188"/>
                </a:lnTo>
                <a:lnTo>
                  <a:pt x="436" y="2288"/>
                </a:lnTo>
                <a:lnTo>
                  <a:pt x="508" y="2216"/>
                </a:lnTo>
                <a:lnTo>
                  <a:pt x="542" y="2244"/>
                </a:lnTo>
                <a:lnTo>
                  <a:pt x="576" y="2272"/>
                </a:lnTo>
                <a:lnTo>
                  <a:pt x="610" y="2298"/>
                </a:lnTo>
                <a:lnTo>
                  <a:pt x="646" y="2322"/>
                </a:lnTo>
                <a:lnTo>
                  <a:pt x="594" y="2412"/>
                </a:lnTo>
                <a:lnTo>
                  <a:pt x="718" y="2482"/>
                </a:lnTo>
                <a:lnTo>
                  <a:pt x="770" y="2394"/>
                </a:lnTo>
                <a:lnTo>
                  <a:pt x="808" y="2412"/>
                </a:lnTo>
                <a:lnTo>
                  <a:pt x="848" y="2430"/>
                </a:lnTo>
                <a:lnTo>
                  <a:pt x="890" y="2446"/>
                </a:lnTo>
                <a:lnTo>
                  <a:pt x="930" y="2460"/>
                </a:lnTo>
                <a:lnTo>
                  <a:pt x="904" y="2560"/>
                </a:lnTo>
                <a:lnTo>
                  <a:pt x="1042" y="2596"/>
                </a:lnTo>
                <a:lnTo>
                  <a:pt x="1068" y="2498"/>
                </a:lnTo>
                <a:lnTo>
                  <a:pt x="1110" y="2504"/>
                </a:lnTo>
                <a:lnTo>
                  <a:pt x="1154" y="2512"/>
                </a:lnTo>
                <a:lnTo>
                  <a:pt x="1196" y="2516"/>
                </a:lnTo>
                <a:lnTo>
                  <a:pt x="1240" y="2520"/>
                </a:lnTo>
                <a:lnTo>
                  <a:pt x="1240" y="2622"/>
                </a:lnTo>
                <a:lnTo>
                  <a:pt x="1382" y="2622"/>
                </a:lnTo>
                <a:lnTo>
                  <a:pt x="1382" y="2520"/>
                </a:lnTo>
                <a:lnTo>
                  <a:pt x="1426" y="2516"/>
                </a:lnTo>
                <a:lnTo>
                  <a:pt x="1470" y="2512"/>
                </a:lnTo>
                <a:lnTo>
                  <a:pt x="1514" y="2504"/>
                </a:lnTo>
                <a:lnTo>
                  <a:pt x="1556" y="2498"/>
                </a:lnTo>
                <a:lnTo>
                  <a:pt x="1582" y="2596"/>
                </a:lnTo>
                <a:lnTo>
                  <a:pt x="1720" y="2560"/>
                </a:lnTo>
                <a:lnTo>
                  <a:pt x="1694" y="2460"/>
                </a:lnTo>
                <a:lnTo>
                  <a:pt x="1734" y="2446"/>
                </a:lnTo>
                <a:lnTo>
                  <a:pt x="1776" y="2430"/>
                </a:lnTo>
                <a:lnTo>
                  <a:pt x="1816" y="2412"/>
                </a:lnTo>
                <a:lnTo>
                  <a:pt x="1854" y="2394"/>
                </a:lnTo>
                <a:lnTo>
                  <a:pt x="1906" y="2482"/>
                </a:lnTo>
                <a:lnTo>
                  <a:pt x="2028" y="2412"/>
                </a:lnTo>
                <a:lnTo>
                  <a:pt x="1978" y="2322"/>
                </a:lnTo>
                <a:lnTo>
                  <a:pt x="2014" y="2298"/>
                </a:lnTo>
                <a:lnTo>
                  <a:pt x="2048" y="2272"/>
                </a:lnTo>
                <a:lnTo>
                  <a:pt x="2082" y="2244"/>
                </a:lnTo>
                <a:lnTo>
                  <a:pt x="2116" y="2216"/>
                </a:lnTo>
                <a:lnTo>
                  <a:pt x="2188" y="2288"/>
                </a:lnTo>
                <a:lnTo>
                  <a:pt x="2290" y="2188"/>
                </a:lnTo>
                <a:lnTo>
                  <a:pt x="2216" y="2116"/>
                </a:lnTo>
                <a:lnTo>
                  <a:pt x="2244" y="2082"/>
                </a:lnTo>
                <a:lnTo>
                  <a:pt x="2272" y="2048"/>
                </a:lnTo>
                <a:lnTo>
                  <a:pt x="2298" y="2014"/>
                </a:lnTo>
                <a:lnTo>
                  <a:pt x="2322" y="1978"/>
                </a:lnTo>
                <a:lnTo>
                  <a:pt x="2412" y="2028"/>
                </a:lnTo>
                <a:lnTo>
                  <a:pt x="2482" y="1906"/>
                </a:lnTo>
                <a:lnTo>
                  <a:pt x="2394" y="1854"/>
                </a:lnTo>
                <a:lnTo>
                  <a:pt x="2412" y="1814"/>
                </a:lnTo>
                <a:lnTo>
                  <a:pt x="2430" y="1774"/>
                </a:lnTo>
                <a:lnTo>
                  <a:pt x="2446" y="1734"/>
                </a:lnTo>
                <a:lnTo>
                  <a:pt x="2460" y="1692"/>
                </a:lnTo>
                <a:lnTo>
                  <a:pt x="2560" y="1720"/>
                </a:lnTo>
                <a:lnTo>
                  <a:pt x="2596" y="1582"/>
                </a:lnTo>
                <a:lnTo>
                  <a:pt x="2498" y="1556"/>
                </a:lnTo>
                <a:lnTo>
                  <a:pt x="2506" y="1512"/>
                </a:lnTo>
                <a:lnTo>
                  <a:pt x="2512" y="1470"/>
                </a:lnTo>
                <a:lnTo>
                  <a:pt x="2516" y="1426"/>
                </a:lnTo>
                <a:lnTo>
                  <a:pt x="2520" y="1382"/>
                </a:lnTo>
                <a:lnTo>
                  <a:pt x="2622" y="1382"/>
                </a:lnTo>
                <a:close/>
                <a:moveTo>
                  <a:pt x="1312" y="2420"/>
                </a:moveTo>
                <a:lnTo>
                  <a:pt x="1312" y="2420"/>
                </a:lnTo>
                <a:lnTo>
                  <a:pt x="1254" y="2420"/>
                </a:lnTo>
                <a:lnTo>
                  <a:pt x="1198" y="2416"/>
                </a:lnTo>
                <a:lnTo>
                  <a:pt x="1142" y="2408"/>
                </a:lnTo>
                <a:lnTo>
                  <a:pt x="1088" y="2398"/>
                </a:lnTo>
                <a:lnTo>
                  <a:pt x="1034" y="2386"/>
                </a:lnTo>
                <a:lnTo>
                  <a:pt x="982" y="2370"/>
                </a:lnTo>
                <a:lnTo>
                  <a:pt x="930" y="2354"/>
                </a:lnTo>
                <a:lnTo>
                  <a:pt x="880" y="2334"/>
                </a:lnTo>
                <a:lnTo>
                  <a:pt x="830" y="2312"/>
                </a:lnTo>
                <a:lnTo>
                  <a:pt x="782" y="2286"/>
                </a:lnTo>
                <a:lnTo>
                  <a:pt x="736" y="2260"/>
                </a:lnTo>
                <a:lnTo>
                  <a:pt x="692" y="2232"/>
                </a:lnTo>
                <a:lnTo>
                  <a:pt x="648" y="2200"/>
                </a:lnTo>
                <a:lnTo>
                  <a:pt x="606" y="2168"/>
                </a:lnTo>
                <a:lnTo>
                  <a:pt x="566" y="2132"/>
                </a:lnTo>
                <a:lnTo>
                  <a:pt x="528" y="2096"/>
                </a:lnTo>
                <a:lnTo>
                  <a:pt x="490" y="2058"/>
                </a:lnTo>
                <a:lnTo>
                  <a:pt x="456" y="2018"/>
                </a:lnTo>
                <a:lnTo>
                  <a:pt x="422" y="1976"/>
                </a:lnTo>
                <a:lnTo>
                  <a:pt x="392" y="1932"/>
                </a:lnTo>
                <a:lnTo>
                  <a:pt x="362" y="1886"/>
                </a:lnTo>
                <a:lnTo>
                  <a:pt x="336" y="1840"/>
                </a:lnTo>
                <a:lnTo>
                  <a:pt x="312" y="1792"/>
                </a:lnTo>
                <a:lnTo>
                  <a:pt x="290" y="1744"/>
                </a:lnTo>
                <a:lnTo>
                  <a:pt x="270" y="1692"/>
                </a:lnTo>
                <a:lnTo>
                  <a:pt x="252" y="1642"/>
                </a:lnTo>
                <a:lnTo>
                  <a:pt x="238" y="1588"/>
                </a:lnTo>
                <a:lnTo>
                  <a:pt x="224" y="1534"/>
                </a:lnTo>
                <a:lnTo>
                  <a:pt x="216" y="1480"/>
                </a:lnTo>
                <a:lnTo>
                  <a:pt x="208" y="1424"/>
                </a:lnTo>
                <a:lnTo>
                  <a:pt x="204" y="1368"/>
                </a:lnTo>
                <a:lnTo>
                  <a:pt x="202" y="1312"/>
                </a:lnTo>
                <a:lnTo>
                  <a:pt x="204" y="1254"/>
                </a:lnTo>
                <a:lnTo>
                  <a:pt x="208" y="1198"/>
                </a:lnTo>
                <a:lnTo>
                  <a:pt x="216" y="1142"/>
                </a:lnTo>
                <a:lnTo>
                  <a:pt x="224" y="1088"/>
                </a:lnTo>
                <a:lnTo>
                  <a:pt x="238" y="1034"/>
                </a:lnTo>
                <a:lnTo>
                  <a:pt x="252" y="982"/>
                </a:lnTo>
                <a:lnTo>
                  <a:pt x="270" y="930"/>
                </a:lnTo>
                <a:lnTo>
                  <a:pt x="290" y="880"/>
                </a:lnTo>
                <a:lnTo>
                  <a:pt x="312" y="830"/>
                </a:lnTo>
                <a:lnTo>
                  <a:pt x="336" y="782"/>
                </a:lnTo>
                <a:lnTo>
                  <a:pt x="362" y="736"/>
                </a:lnTo>
                <a:lnTo>
                  <a:pt x="392" y="692"/>
                </a:lnTo>
                <a:lnTo>
                  <a:pt x="422" y="648"/>
                </a:lnTo>
                <a:lnTo>
                  <a:pt x="456" y="606"/>
                </a:lnTo>
                <a:lnTo>
                  <a:pt x="490" y="566"/>
                </a:lnTo>
                <a:lnTo>
                  <a:pt x="528" y="526"/>
                </a:lnTo>
                <a:lnTo>
                  <a:pt x="566" y="490"/>
                </a:lnTo>
                <a:lnTo>
                  <a:pt x="606" y="456"/>
                </a:lnTo>
                <a:lnTo>
                  <a:pt x="648" y="422"/>
                </a:lnTo>
                <a:lnTo>
                  <a:pt x="692" y="392"/>
                </a:lnTo>
                <a:lnTo>
                  <a:pt x="736" y="362"/>
                </a:lnTo>
                <a:lnTo>
                  <a:pt x="782" y="336"/>
                </a:lnTo>
                <a:lnTo>
                  <a:pt x="830" y="312"/>
                </a:lnTo>
                <a:lnTo>
                  <a:pt x="880" y="290"/>
                </a:lnTo>
                <a:lnTo>
                  <a:pt x="930" y="270"/>
                </a:lnTo>
                <a:lnTo>
                  <a:pt x="982" y="252"/>
                </a:lnTo>
                <a:lnTo>
                  <a:pt x="1034" y="236"/>
                </a:lnTo>
                <a:lnTo>
                  <a:pt x="1088" y="224"/>
                </a:lnTo>
                <a:lnTo>
                  <a:pt x="1142" y="214"/>
                </a:lnTo>
                <a:lnTo>
                  <a:pt x="1198" y="208"/>
                </a:lnTo>
                <a:lnTo>
                  <a:pt x="1254" y="204"/>
                </a:lnTo>
                <a:lnTo>
                  <a:pt x="1312" y="202"/>
                </a:lnTo>
                <a:lnTo>
                  <a:pt x="1368" y="204"/>
                </a:lnTo>
                <a:lnTo>
                  <a:pt x="1426" y="208"/>
                </a:lnTo>
                <a:lnTo>
                  <a:pt x="1480" y="214"/>
                </a:lnTo>
                <a:lnTo>
                  <a:pt x="1536" y="224"/>
                </a:lnTo>
                <a:lnTo>
                  <a:pt x="1588" y="236"/>
                </a:lnTo>
                <a:lnTo>
                  <a:pt x="1642" y="252"/>
                </a:lnTo>
                <a:lnTo>
                  <a:pt x="1694" y="270"/>
                </a:lnTo>
                <a:lnTo>
                  <a:pt x="1744" y="290"/>
                </a:lnTo>
                <a:lnTo>
                  <a:pt x="1792" y="312"/>
                </a:lnTo>
                <a:lnTo>
                  <a:pt x="1840" y="336"/>
                </a:lnTo>
                <a:lnTo>
                  <a:pt x="1886" y="362"/>
                </a:lnTo>
                <a:lnTo>
                  <a:pt x="1932" y="392"/>
                </a:lnTo>
                <a:lnTo>
                  <a:pt x="1976" y="422"/>
                </a:lnTo>
                <a:lnTo>
                  <a:pt x="2018" y="456"/>
                </a:lnTo>
                <a:lnTo>
                  <a:pt x="2058" y="490"/>
                </a:lnTo>
                <a:lnTo>
                  <a:pt x="2096" y="526"/>
                </a:lnTo>
                <a:lnTo>
                  <a:pt x="2132" y="566"/>
                </a:lnTo>
                <a:lnTo>
                  <a:pt x="2168" y="606"/>
                </a:lnTo>
                <a:lnTo>
                  <a:pt x="2200" y="648"/>
                </a:lnTo>
                <a:lnTo>
                  <a:pt x="2232" y="692"/>
                </a:lnTo>
                <a:lnTo>
                  <a:pt x="2260" y="736"/>
                </a:lnTo>
                <a:lnTo>
                  <a:pt x="2288" y="782"/>
                </a:lnTo>
                <a:lnTo>
                  <a:pt x="2312" y="830"/>
                </a:lnTo>
                <a:lnTo>
                  <a:pt x="2334" y="880"/>
                </a:lnTo>
                <a:lnTo>
                  <a:pt x="2354" y="930"/>
                </a:lnTo>
                <a:lnTo>
                  <a:pt x="2372" y="982"/>
                </a:lnTo>
                <a:lnTo>
                  <a:pt x="2386" y="1034"/>
                </a:lnTo>
                <a:lnTo>
                  <a:pt x="2398" y="1088"/>
                </a:lnTo>
                <a:lnTo>
                  <a:pt x="2408" y="1142"/>
                </a:lnTo>
                <a:lnTo>
                  <a:pt x="2416" y="1198"/>
                </a:lnTo>
                <a:lnTo>
                  <a:pt x="2420" y="1254"/>
                </a:lnTo>
                <a:lnTo>
                  <a:pt x="2422" y="1312"/>
                </a:lnTo>
                <a:lnTo>
                  <a:pt x="2420" y="1368"/>
                </a:lnTo>
                <a:lnTo>
                  <a:pt x="2416" y="1424"/>
                </a:lnTo>
                <a:lnTo>
                  <a:pt x="2408" y="1480"/>
                </a:lnTo>
                <a:lnTo>
                  <a:pt x="2398" y="1534"/>
                </a:lnTo>
                <a:lnTo>
                  <a:pt x="2386" y="1588"/>
                </a:lnTo>
                <a:lnTo>
                  <a:pt x="2372" y="1642"/>
                </a:lnTo>
                <a:lnTo>
                  <a:pt x="2354" y="1692"/>
                </a:lnTo>
                <a:lnTo>
                  <a:pt x="2334" y="1744"/>
                </a:lnTo>
                <a:lnTo>
                  <a:pt x="2312" y="1792"/>
                </a:lnTo>
                <a:lnTo>
                  <a:pt x="2288" y="1840"/>
                </a:lnTo>
                <a:lnTo>
                  <a:pt x="2260" y="1886"/>
                </a:lnTo>
                <a:lnTo>
                  <a:pt x="2232" y="1932"/>
                </a:lnTo>
                <a:lnTo>
                  <a:pt x="2200" y="1976"/>
                </a:lnTo>
                <a:lnTo>
                  <a:pt x="2168" y="2018"/>
                </a:lnTo>
                <a:lnTo>
                  <a:pt x="2132" y="2058"/>
                </a:lnTo>
                <a:lnTo>
                  <a:pt x="2096" y="2096"/>
                </a:lnTo>
                <a:lnTo>
                  <a:pt x="2058" y="2132"/>
                </a:lnTo>
                <a:lnTo>
                  <a:pt x="2018" y="2168"/>
                </a:lnTo>
                <a:lnTo>
                  <a:pt x="1976" y="2200"/>
                </a:lnTo>
                <a:lnTo>
                  <a:pt x="1932" y="2232"/>
                </a:lnTo>
                <a:lnTo>
                  <a:pt x="1886" y="2260"/>
                </a:lnTo>
                <a:lnTo>
                  <a:pt x="1840" y="2286"/>
                </a:lnTo>
                <a:lnTo>
                  <a:pt x="1792" y="2312"/>
                </a:lnTo>
                <a:lnTo>
                  <a:pt x="1744" y="2334"/>
                </a:lnTo>
                <a:lnTo>
                  <a:pt x="1694" y="2354"/>
                </a:lnTo>
                <a:lnTo>
                  <a:pt x="1642" y="2370"/>
                </a:lnTo>
                <a:lnTo>
                  <a:pt x="1588" y="2386"/>
                </a:lnTo>
                <a:lnTo>
                  <a:pt x="1536" y="2398"/>
                </a:lnTo>
                <a:lnTo>
                  <a:pt x="1480" y="2408"/>
                </a:lnTo>
                <a:lnTo>
                  <a:pt x="1426" y="2416"/>
                </a:lnTo>
                <a:lnTo>
                  <a:pt x="1368" y="2420"/>
                </a:lnTo>
                <a:lnTo>
                  <a:pt x="1312" y="2420"/>
                </a:lnTo>
                <a:close/>
              </a:path>
            </a:pathLst>
          </a:custGeom>
          <a:solidFill>
            <a:srgbClr val="80808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8" name="Oval 676"/>
          <p:cNvSpPr>
            <a:spLocks noChangeArrowheads="1"/>
          </p:cNvSpPr>
          <p:nvPr/>
        </p:nvSpPr>
        <p:spPr bwMode="auto">
          <a:xfrm rot="21275257">
            <a:off x="1307091" y="2016046"/>
            <a:ext cx="2695575" cy="2693988"/>
          </a:xfrm>
          <a:prstGeom prst="ellipse">
            <a:avLst/>
          </a:prstGeom>
          <a:gradFill rotWithShape="1">
            <a:gsLst>
              <a:gs pos="0">
                <a:srgbClr val="F69D26"/>
              </a:gs>
              <a:gs pos="100000">
                <a:srgbClr val="CA811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9" name="Oval 677"/>
          <p:cNvSpPr>
            <a:spLocks noChangeArrowheads="1"/>
          </p:cNvSpPr>
          <p:nvPr/>
        </p:nvSpPr>
        <p:spPr bwMode="auto">
          <a:xfrm rot="21275257">
            <a:off x="4617028" y="1993821"/>
            <a:ext cx="1801813" cy="1801813"/>
          </a:xfrm>
          <a:prstGeom prst="ellipse">
            <a:avLst/>
          </a:prstGeom>
          <a:gradFill rotWithShape="1">
            <a:gsLst>
              <a:gs pos="0">
                <a:srgbClr val="945803"/>
              </a:gs>
              <a:gs pos="100000">
                <a:srgbClr val="79480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0" name="Freeform 679"/>
          <p:cNvSpPr>
            <a:spLocks noEditPoints="1"/>
          </p:cNvSpPr>
          <p:nvPr/>
        </p:nvSpPr>
        <p:spPr bwMode="auto">
          <a:xfrm rot="21275257">
            <a:off x="5693353" y="3676571"/>
            <a:ext cx="2303463" cy="2305050"/>
          </a:xfrm>
          <a:custGeom>
            <a:avLst/>
            <a:gdLst>
              <a:gd name="T0" fmla="*/ 2147483647 w 1816"/>
              <a:gd name="T1" fmla="*/ 2147483647 h 1816"/>
              <a:gd name="T2" fmla="*/ 2147483647 w 1816"/>
              <a:gd name="T3" fmla="*/ 2147483647 h 1816"/>
              <a:gd name="T4" fmla="*/ 2147483647 w 1816"/>
              <a:gd name="T5" fmla="*/ 2147483647 h 1816"/>
              <a:gd name="T6" fmla="*/ 2147483647 w 1816"/>
              <a:gd name="T7" fmla="*/ 2147483647 h 1816"/>
              <a:gd name="T8" fmla="*/ 2147483647 w 1816"/>
              <a:gd name="T9" fmla="*/ 2147483647 h 1816"/>
              <a:gd name="T10" fmla="*/ 2147483647 w 1816"/>
              <a:gd name="T11" fmla="*/ 2147483647 h 1816"/>
              <a:gd name="T12" fmla="*/ 2147483647 w 1816"/>
              <a:gd name="T13" fmla="*/ 2147483647 h 1816"/>
              <a:gd name="T14" fmla="*/ 2147483647 w 1816"/>
              <a:gd name="T15" fmla="*/ 2147483647 h 1816"/>
              <a:gd name="T16" fmla="*/ 2147483647 w 1816"/>
              <a:gd name="T17" fmla="*/ 2147483647 h 1816"/>
              <a:gd name="T18" fmla="*/ 2147483647 w 1816"/>
              <a:gd name="T19" fmla="*/ 2147483647 h 1816"/>
              <a:gd name="T20" fmla="*/ 2147483647 w 1816"/>
              <a:gd name="T21" fmla="*/ 2147483647 h 1816"/>
              <a:gd name="T22" fmla="*/ 2147483647 w 1816"/>
              <a:gd name="T23" fmla="*/ 2147483647 h 1816"/>
              <a:gd name="T24" fmla="*/ 0 w 1816"/>
              <a:gd name="T25" fmla="*/ 2147483647 h 1816"/>
              <a:gd name="T26" fmla="*/ 2147483647 w 1816"/>
              <a:gd name="T27" fmla="*/ 2147483647 h 1816"/>
              <a:gd name="T28" fmla="*/ 2147483647 w 1816"/>
              <a:gd name="T29" fmla="*/ 2147483647 h 1816"/>
              <a:gd name="T30" fmla="*/ 2147483647 w 1816"/>
              <a:gd name="T31" fmla="*/ 2147483647 h 1816"/>
              <a:gd name="T32" fmla="*/ 2147483647 w 1816"/>
              <a:gd name="T33" fmla="*/ 2147483647 h 1816"/>
              <a:gd name="T34" fmla="*/ 2147483647 w 1816"/>
              <a:gd name="T35" fmla="*/ 2147483647 h 1816"/>
              <a:gd name="T36" fmla="*/ 2147483647 w 1816"/>
              <a:gd name="T37" fmla="*/ 2147483647 h 1816"/>
              <a:gd name="T38" fmla="*/ 2147483647 w 1816"/>
              <a:gd name="T39" fmla="*/ 2147483647 h 1816"/>
              <a:gd name="T40" fmla="*/ 2147483647 w 1816"/>
              <a:gd name="T41" fmla="*/ 2147483647 h 1816"/>
              <a:gd name="T42" fmla="*/ 2147483647 w 1816"/>
              <a:gd name="T43" fmla="*/ 2147483647 h 1816"/>
              <a:gd name="T44" fmla="*/ 2147483647 w 1816"/>
              <a:gd name="T45" fmla="*/ 2147483647 h 1816"/>
              <a:gd name="T46" fmla="*/ 2147483647 w 1816"/>
              <a:gd name="T47" fmla="*/ 2147483647 h 1816"/>
              <a:gd name="T48" fmla="*/ 2147483647 w 1816"/>
              <a:gd name="T49" fmla="*/ 2147483647 h 1816"/>
              <a:gd name="T50" fmla="*/ 2147483647 w 1816"/>
              <a:gd name="T51" fmla="*/ 2147483647 h 1816"/>
              <a:gd name="T52" fmla="*/ 2147483647 w 1816"/>
              <a:gd name="T53" fmla="*/ 2147483647 h 1816"/>
              <a:gd name="T54" fmla="*/ 2147483647 w 1816"/>
              <a:gd name="T55" fmla="*/ 2147483647 h 1816"/>
              <a:gd name="T56" fmla="*/ 2147483647 w 1816"/>
              <a:gd name="T57" fmla="*/ 2147483647 h 1816"/>
              <a:gd name="T58" fmla="*/ 2147483647 w 1816"/>
              <a:gd name="T59" fmla="*/ 2147483647 h 1816"/>
              <a:gd name="T60" fmla="*/ 2147483647 w 1816"/>
              <a:gd name="T61" fmla="*/ 2147483647 h 1816"/>
              <a:gd name="T62" fmla="*/ 2147483647 w 1816"/>
              <a:gd name="T63" fmla="*/ 2147483647 h 1816"/>
              <a:gd name="T64" fmla="*/ 2147483647 w 1816"/>
              <a:gd name="T65" fmla="*/ 2147483647 h 1816"/>
              <a:gd name="T66" fmla="*/ 2147483647 w 1816"/>
              <a:gd name="T67" fmla="*/ 2147483647 h 1816"/>
              <a:gd name="T68" fmla="*/ 2147483647 w 1816"/>
              <a:gd name="T69" fmla="*/ 2147483647 h 1816"/>
              <a:gd name="T70" fmla="*/ 2147483647 w 1816"/>
              <a:gd name="T71" fmla="*/ 2147483647 h 1816"/>
              <a:gd name="T72" fmla="*/ 2147483647 w 1816"/>
              <a:gd name="T73" fmla="*/ 2147483647 h 1816"/>
              <a:gd name="T74" fmla="*/ 2147483647 w 1816"/>
              <a:gd name="T75" fmla="*/ 2147483647 h 1816"/>
              <a:gd name="T76" fmla="*/ 2147483647 w 1816"/>
              <a:gd name="T77" fmla="*/ 2147483647 h 1816"/>
              <a:gd name="T78" fmla="*/ 2147483647 w 1816"/>
              <a:gd name="T79" fmla="*/ 2147483647 h 1816"/>
              <a:gd name="T80" fmla="*/ 2147483647 w 1816"/>
              <a:gd name="T81" fmla="*/ 2147483647 h 1816"/>
              <a:gd name="T82" fmla="*/ 2147483647 w 1816"/>
              <a:gd name="T83" fmla="*/ 2147483647 h 1816"/>
              <a:gd name="T84" fmla="*/ 2147483647 w 1816"/>
              <a:gd name="T85" fmla="*/ 2147483647 h 1816"/>
              <a:gd name="T86" fmla="*/ 2147483647 w 1816"/>
              <a:gd name="T87" fmla="*/ 2147483647 h 1816"/>
              <a:gd name="T88" fmla="*/ 2147483647 w 1816"/>
              <a:gd name="T89" fmla="*/ 2147483647 h 1816"/>
              <a:gd name="T90" fmla="*/ 2147483647 w 1816"/>
              <a:gd name="T91" fmla="*/ 2147483647 h 1816"/>
              <a:gd name="T92" fmla="*/ 2147483647 w 1816"/>
              <a:gd name="T93" fmla="*/ 2147483647 h 1816"/>
              <a:gd name="T94" fmla="*/ 2147483647 w 1816"/>
              <a:gd name="T95" fmla="*/ 2147483647 h 1816"/>
              <a:gd name="T96" fmla="*/ 2147483647 w 1816"/>
              <a:gd name="T97" fmla="*/ 2147483647 h 1816"/>
              <a:gd name="T98" fmla="*/ 2147483647 w 1816"/>
              <a:gd name="T99" fmla="*/ 2147483647 h 1816"/>
              <a:gd name="T100" fmla="*/ 2147483647 w 1816"/>
              <a:gd name="T101" fmla="*/ 2147483647 h 1816"/>
              <a:gd name="T102" fmla="*/ 2147483647 w 1816"/>
              <a:gd name="T103" fmla="*/ 2147483647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rgbClr val="80808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1" name="Oval 680"/>
          <p:cNvSpPr>
            <a:spLocks noChangeArrowheads="1"/>
          </p:cNvSpPr>
          <p:nvPr/>
        </p:nvSpPr>
        <p:spPr bwMode="auto">
          <a:xfrm rot="21275257">
            <a:off x="6055303" y="4040109"/>
            <a:ext cx="1577975" cy="1577975"/>
          </a:xfrm>
          <a:prstGeom prst="ellipse">
            <a:avLst/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2" name="Arc 681"/>
          <p:cNvSpPr>
            <a:spLocks/>
          </p:cNvSpPr>
          <p:nvPr/>
        </p:nvSpPr>
        <p:spPr bwMode="auto">
          <a:xfrm rot="7501686">
            <a:off x="4141572" y="3609103"/>
            <a:ext cx="1906587" cy="1549400"/>
          </a:xfrm>
          <a:custGeom>
            <a:avLst/>
            <a:gdLst>
              <a:gd name="T0" fmla="*/ 2147483647 w 21600"/>
              <a:gd name="T1" fmla="*/ 0 h 15695"/>
              <a:gd name="T2" fmla="*/ 2147483647 w 21600"/>
              <a:gd name="T3" fmla="*/ 2147483647 h 15695"/>
              <a:gd name="T4" fmla="*/ 0 w 21600"/>
              <a:gd name="T5" fmla="*/ 2147483647 h 15695"/>
              <a:gd name="T6" fmla="*/ 0 60000 65536"/>
              <a:gd name="T7" fmla="*/ 0 60000 65536"/>
              <a:gd name="T8" fmla="*/ 0 60000 65536"/>
              <a:gd name="T9" fmla="*/ 0 w 21600"/>
              <a:gd name="T10" fmla="*/ 0 h 15695"/>
              <a:gd name="T11" fmla="*/ 21600 w 21600"/>
              <a:gd name="T12" fmla="*/ 15695 h 156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5695" fill="none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</a:path>
              <a:path w="21600" h="15695" stroke="0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  <a:lnTo>
                  <a:pt x="0" y="15695"/>
                </a:lnTo>
                <a:lnTo>
                  <a:pt x="14840" y="-1"/>
                </a:lnTo>
                <a:close/>
              </a:path>
            </a:pathLst>
          </a:custGeom>
          <a:noFill/>
          <a:ln w="38100">
            <a:solidFill>
              <a:srgbClr val="00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3" name="Arc 683"/>
          <p:cNvSpPr>
            <a:spLocks/>
          </p:cNvSpPr>
          <p:nvPr/>
        </p:nvSpPr>
        <p:spPr bwMode="auto">
          <a:xfrm rot="256945">
            <a:off x="7018916" y="2744709"/>
            <a:ext cx="620712" cy="898525"/>
          </a:xfrm>
          <a:custGeom>
            <a:avLst/>
            <a:gdLst>
              <a:gd name="T0" fmla="*/ 2147483647 w 21600"/>
              <a:gd name="T1" fmla="*/ 0 h 31203"/>
              <a:gd name="T2" fmla="*/ 2147483647 w 21600"/>
              <a:gd name="T3" fmla="*/ 2147483647 h 31203"/>
              <a:gd name="T4" fmla="*/ 0 w 21600"/>
              <a:gd name="T5" fmla="*/ 2147483647 h 31203"/>
              <a:gd name="T6" fmla="*/ 0 60000 65536"/>
              <a:gd name="T7" fmla="*/ 0 60000 65536"/>
              <a:gd name="T8" fmla="*/ 0 60000 65536"/>
              <a:gd name="T9" fmla="*/ 0 w 21600"/>
              <a:gd name="T10" fmla="*/ 0 h 31203"/>
              <a:gd name="T11" fmla="*/ 21600 w 21600"/>
              <a:gd name="T12" fmla="*/ 31203 h 3120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1203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</a:path>
              <a:path w="21600" h="31203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38100">
            <a:solidFill>
              <a:srgbClr val="00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4" name="WordArt 685"/>
          <p:cNvSpPr>
            <a:spLocks noChangeArrowheads="1" noChangeShapeType="1" noTextEdit="1"/>
          </p:cNvSpPr>
          <p:nvPr/>
        </p:nvSpPr>
        <p:spPr bwMode="auto">
          <a:xfrm>
            <a:off x="2164341" y="2914571"/>
            <a:ext cx="1008062" cy="3048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TEXT</a:t>
            </a:r>
            <a:endParaRPr kumimoji="1" lang="zh-CN" altLang="en-US" sz="1400" kern="1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85" name="WordArt 686"/>
          <p:cNvSpPr>
            <a:spLocks noChangeArrowheads="1" noChangeShapeType="1" noTextEdit="1"/>
          </p:cNvSpPr>
          <p:nvPr/>
        </p:nvSpPr>
        <p:spPr bwMode="auto">
          <a:xfrm>
            <a:off x="2164341" y="3303509"/>
            <a:ext cx="1008062" cy="5127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fr-FR" altLang="zh-CN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01. CONTENTS</a:t>
            </a:r>
          </a:p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fr-FR" altLang="zh-CN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02. CONTENTS</a:t>
            </a:r>
          </a:p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fr-FR" altLang="zh-CN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03. CONTENTS</a:t>
            </a:r>
            <a:endParaRPr kumimoji="1" lang="zh-CN" altLang="en-US" sz="1400" kern="1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86" name="WordArt 688"/>
          <p:cNvSpPr>
            <a:spLocks noChangeArrowheads="1" noChangeShapeType="1" noTextEdit="1"/>
          </p:cNvSpPr>
          <p:nvPr/>
        </p:nvSpPr>
        <p:spPr bwMode="auto">
          <a:xfrm>
            <a:off x="5045653" y="2482771"/>
            <a:ext cx="1008063" cy="3048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TEXT</a:t>
            </a:r>
            <a:endParaRPr kumimoji="1" lang="zh-CN" altLang="en-US" sz="1400" kern="1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87" name="WordArt 689"/>
          <p:cNvSpPr>
            <a:spLocks noChangeArrowheads="1" noChangeShapeType="1" noTextEdit="1"/>
          </p:cNvSpPr>
          <p:nvPr/>
        </p:nvSpPr>
        <p:spPr bwMode="auto">
          <a:xfrm>
            <a:off x="5045653" y="2871709"/>
            <a:ext cx="1008063" cy="5127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fr-FR" altLang="zh-CN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01. CONTENTS</a:t>
            </a:r>
          </a:p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fr-FR" altLang="zh-CN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02. CONTENTS</a:t>
            </a:r>
          </a:p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fr-FR" altLang="zh-CN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03. CONTENTS</a:t>
            </a:r>
            <a:endParaRPr kumimoji="1" lang="zh-CN" altLang="en-US" sz="1400" kern="1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88" name="WordArt 691"/>
          <p:cNvSpPr>
            <a:spLocks noChangeArrowheads="1" noChangeShapeType="1" noTextEdit="1"/>
          </p:cNvSpPr>
          <p:nvPr/>
        </p:nvSpPr>
        <p:spPr bwMode="auto">
          <a:xfrm>
            <a:off x="6412491" y="4498896"/>
            <a:ext cx="792162" cy="2397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TEXT</a:t>
            </a:r>
            <a:endParaRPr kumimoji="1" lang="zh-CN" altLang="en-US" sz="1400" kern="1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89" name="WordArt 692"/>
          <p:cNvSpPr>
            <a:spLocks noChangeArrowheads="1" noChangeShapeType="1" noTextEdit="1"/>
          </p:cNvSpPr>
          <p:nvPr/>
        </p:nvSpPr>
        <p:spPr bwMode="auto">
          <a:xfrm>
            <a:off x="6412491" y="4803696"/>
            <a:ext cx="792162" cy="4032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fr-FR" altLang="zh-CN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01. CONTENTS</a:t>
            </a:r>
          </a:p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fr-FR" altLang="zh-CN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02. CONTENTS</a:t>
            </a:r>
          </a:p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fr-FR" altLang="zh-CN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03. CONTENTS</a:t>
            </a:r>
            <a:endParaRPr kumimoji="1" lang="zh-CN" altLang="en-US" sz="1400" kern="1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90" name="WordArt 693"/>
          <p:cNvSpPr>
            <a:spLocks noChangeArrowheads="1" noChangeShapeType="1" noTextEdit="1"/>
          </p:cNvSpPr>
          <p:nvPr/>
        </p:nvSpPr>
        <p:spPr bwMode="auto">
          <a:xfrm>
            <a:off x="4540828" y="4714796"/>
            <a:ext cx="647700" cy="1920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400" kern="10" spc="-70" smtClean="0">
                <a:solidFill>
                  <a:srgbClr val="000000"/>
                </a:solidFill>
                <a:latin typeface="Arial Black"/>
                <a:ea typeface="Gulim" pitchFamily="34" charset="-127"/>
              </a:rPr>
              <a:t>TEXT</a:t>
            </a:r>
            <a:endParaRPr kumimoji="1" lang="zh-CN" altLang="en-US" sz="1400" kern="10" spc="-70" smtClean="0">
              <a:solidFill>
                <a:srgbClr val="000000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91" name="WordArt 694"/>
          <p:cNvSpPr>
            <a:spLocks noChangeArrowheads="1" noChangeShapeType="1" noTextEdit="1"/>
          </p:cNvSpPr>
          <p:nvPr/>
        </p:nvSpPr>
        <p:spPr bwMode="auto">
          <a:xfrm>
            <a:off x="3820103" y="1546146"/>
            <a:ext cx="647700" cy="1920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400" kern="10" spc="-70" smtClean="0">
                <a:solidFill>
                  <a:srgbClr val="000000"/>
                </a:solidFill>
                <a:latin typeface="Arial Black"/>
                <a:ea typeface="Gulim" pitchFamily="34" charset="-127"/>
              </a:rPr>
              <a:t>TEXT</a:t>
            </a:r>
            <a:endParaRPr kumimoji="1" lang="zh-CN" altLang="en-US" sz="1400" kern="10" spc="-70" smtClean="0">
              <a:solidFill>
                <a:srgbClr val="000000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92" name="WordArt 695"/>
          <p:cNvSpPr>
            <a:spLocks noChangeArrowheads="1" noChangeShapeType="1" noTextEdit="1"/>
          </p:cNvSpPr>
          <p:nvPr/>
        </p:nvSpPr>
        <p:spPr bwMode="auto">
          <a:xfrm>
            <a:off x="7420553" y="2482771"/>
            <a:ext cx="647700" cy="1920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400" kern="10" spc="-70" smtClean="0">
                <a:solidFill>
                  <a:srgbClr val="000000"/>
                </a:solidFill>
                <a:latin typeface="Arial Black"/>
                <a:ea typeface="Gulim" pitchFamily="34" charset="-127"/>
              </a:rPr>
              <a:t>TEXT</a:t>
            </a:r>
            <a:endParaRPr kumimoji="1" lang="zh-CN" altLang="en-US" sz="1400" kern="10" spc="-70" smtClean="0">
              <a:solidFill>
                <a:srgbClr val="000000"/>
              </a:solidFill>
              <a:latin typeface="Arial Black"/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</TotalTime>
  <Words>33</Words>
  <Application>Microsoft Office PowerPoint</Application>
  <PresentationFormat>全屏显示(4:3)</PresentationFormat>
  <Paragraphs>15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Gulim</vt:lpstr>
      <vt:lpstr>华文细黑</vt:lpstr>
      <vt:lpstr>宋体</vt:lpstr>
      <vt:lpstr>Arial</vt:lpstr>
      <vt:lpstr>Arial Black</vt:lpstr>
      <vt:lpstr>Calibri</vt:lpstr>
      <vt:lpstr>Symbol</vt:lpstr>
      <vt:lpstr>Wingdings</vt:lpstr>
      <vt:lpstr>wholehr.taobao.com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Administrator</cp:lastModifiedBy>
  <cp:revision>136</cp:revision>
  <dcterms:created xsi:type="dcterms:W3CDTF">2012-12-20T06:04:47Z</dcterms:created>
  <dcterms:modified xsi:type="dcterms:W3CDTF">2015-03-12T06:23:03Z</dcterms:modified>
</cp:coreProperties>
</file>