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ppt/theme/theme5.xml" ContentType="application/vnd.openxmlformats-officedocument.them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83" r:id="rId4"/>
    <p:sldMasterId id="2147493488" r:id="rId5"/>
    <p:sldMasterId id="2147493493" r:id="rId6"/>
    <p:sldMasterId id="2147493498" r:id="rId7"/>
  </p:sldMasterIdLst>
  <p:handoutMasterIdLst>
    <p:handoutMasterId r:id="rId11"/>
  </p:handoutMasterIdLst>
  <p:sldIdLst>
    <p:sldId id="267" r:id="rId8"/>
    <p:sldId id="273" r:id="rId9"/>
    <p:sldId id="274" r:id="rId10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63A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8011" autoAdjust="0"/>
    <p:restoredTop sz="94648"/>
  </p:normalViewPr>
  <p:slideViewPr>
    <p:cSldViewPr snapToGrid="0" snapToObjects="1">
      <p:cViewPr varScale="1">
        <p:scale>
          <a:sx n="104" d="100"/>
          <a:sy n="104" d="100"/>
        </p:scale>
        <p:origin x="-564" y="-84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E87838-EDDC-1243-A481-1AF1C47F878A}" type="datetimeFigureOut">
              <a:rPr kumimoji="1" lang="zh-CN" altLang="en-US" smtClean="0"/>
              <a:pPr/>
              <a:t>2016/3/16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2DC5EF-A622-144A-BF5A-E3152AF1706A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25557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74009" y="294221"/>
            <a:ext cx="4645573" cy="470069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133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0" y="6384735"/>
            <a:ext cx="10291188" cy="117583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5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11161528" y="6384735"/>
            <a:ext cx="1032060" cy="117583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5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10444086" y="6259159"/>
            <a:ext cx="596546" cy="368731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5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1" hasCustomPrompt="1"/>
          </p:nvPr>
        </p:nvSpPr>
        <p:spPr>
          <a:xfrm>
            <a:off x="10444995" y="6258985"/>
            <a:ext cx="594861" cy="3683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16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sz="1600" b="1" dirty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9033278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74009" y="294221"/>
            <a:ext cx="4645573" cy="470069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133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0" y="6384735"/>
            <a:ext cx="10291188" cy="117583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5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11161528" y="6384735"/>
            <a:ext cx="1032060" cy="117583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5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10444086" y="6259159"/>
            <a:ext cx="596546" cy="368731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5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1" hasCustomPrompt="1"/>
          </p:nvPr>
        </p:nvSpPr>
        <p:spPr>
          <a:xfrm>
            <a:off x="10444995" y="6258985"/>
            <a:ext cx="594861" cy="3683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16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sz="1600" b="1" dirty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82293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74009" y="294221"/>
            <a:ext cx="4645573" cy="470069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133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0" y="6384735"/>
            <a:ext cx="10291188" cy="117583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5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11161528" y="6384735"/>
            <a:ext cx="1032060" cy="117583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5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10444086" y="6259159"/>
            <a:ext cx="596546" cy="368731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5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1" hasCustomPrompt="1"/>
          </p:nvPr>
        </p:nvSpPr>
        <p:spPr>
          <a:xfrm>
            <a:off x="10444995" y="6258985"/>
            <a:ext cx="594861" cy="3683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16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sz="1600" b="1" dirty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143711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61" y="759873"/>
            <a:ext cx="662447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924" y="759874"/>
            <a:ext cx="1402184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3552" y="759874"/>
            <a:ext cx="7075266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Century Gothic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661" y="182446"/>
            <a:ext cx="77787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1021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7290" y="2788087"/>
            <a:ext cx="3178317" cy="418585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4300601" y="4007796"/>
            <a:ext cx="3347826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点击</a:t>
            </a:r>
            <a:r>
              <a:rPr kumimoji="1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Logo</a:t>
            </a: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xmlns="" val="1710847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86162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87" r:id="rId1"/>
  </p:sldLayoutIdLst>
  <p:txStyles>
    <p:titleStyle>
      <a:lvl1pPr algn="ctr" defTabSz="609524" rtl="0" eaLnBrk="1" latinLnBrk="0" hangingPunct="1">
        <a:spcBef>
          <a:spcPct val="0"/>
        </a:spcBef>
        <a:buNone/>
        <a:defRPr sz="5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43" indent="-457143" algn="l" defTabSz="609524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476" indent="-380952" algn="l" defTabSz="609524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810" indent="-304762" algn="l" defTabSz="609524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334" indent="-304762" algn="l" defTabSz="609524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2857" indent="-304762" algn="l" defTabSz="609524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381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1905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429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0952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24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48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71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95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19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143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66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90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19889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92" r:id="rId1"/>
  </p:sldLayoutIdLst>
  <p:txStyles>
    <p:titleStyle>
      <a:lvl1pPr algn="ctr" defTabSz="609524" rtl="0" eaLnBrk="1" latinLnBrk="0" hangingPunct="1">
        <a:spcBef>
          <a:spcPct val="0"/>
        </a:spcBef>
        <a:buNone/>
        <a:defRPr sz="5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43" indent="-457143" algn="l" defTabSz="609524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476" indent="-380952" algn="l" defTabSz="609524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810" indent="-304762" algn="l" defTabSz="609524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334" indent="-304762" algn="l" defTabSz="609524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2857" indent="-304762" algn="l" defTabSz="609524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381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1905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429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0952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24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48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71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95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19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143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66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90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87569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97" r:id="rId1"/>
  </p:sldLayoutIdLst>
  <p:txStyles>
    <p:titleStyle>
      <a:lvl1pPr algn="ctr" defTabSz="609524" rtl="0" eaLnBrk="1" latinLnBrk="0" hangingPunct="1">
        <a:spcBef>
          <a:spcPct val="0"/>
        </a:spcBef>
        <a:buNone/>
        <a:defRPr sz="5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43" indent="-457143" algn="l" defTabSz="609524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476" indent="-380952" algn="l" defTabSz="609524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810" indent="-304762" algn="l" defTabSz="609524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334" indent="-304762" algn="l" defTabSz="609524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2857" indent="-304762" algn="l" defTabSz="609524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381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1905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429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0952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24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48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71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95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19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143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66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90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966252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99" r:id="rId1"/>
    <p:sldLayoutId id="2147493500" r:id="rId2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CLICK</a:t>
            </a:r>
            <a:r>
              <a:rPr lang="zh-CN" altLang="en-US" dirty="0">
                <a:solidFill>
                  <a:schemeClr val="tx1"/>
                </a:solidFill>
              </a:rPr>
              <a:t> </a:t>
            </a:r>
            <a:r>
              <a:rPr lang="en-US" altLang="zh-CN" dirty="0">
                <a:solidFill>
                  <a:schemeClr val="tx1"/>
                </a:solidFill>
              </a:rPr>
              <a:t>HERE</a:t>
            </a:r>
            <a:r>
              <a:rPr lang="zh-CN" altLang="en-US" dirty="0">
                <a:solidFill>
                  <a:schemeClr val="tx1"/>
                </a:solidFill>
              </a:rPr>
              <a:t> </a:t>
            </a:r>
            <a:r>
              <a:rPr lang="en-US" altLang="zh-CN" dirty="0">
                <a:solidFill>
                  <a:schemeClr val="tx1"/>
                </a:solidFill>
              </a:rPr>
              <a:t>TO</a:t>
            </a:r>
            <a:r>
              <a:rPr lang="zh-CN" altLang="en-US" dirty="0">
                <a:solidFill>
                  <a:schemeClr val="tx1"/>
                </a:solidFill>
              </a:rPr>
              <a:t> </a:t>
            </a:r>
            <a:r>
              <a:rPr lang="en-US" altLang="zh-CN" dirty="0">
                <a:solidFill>
                  <a:schemeClr val="tx1"/>
                </a:solidFill>
              </a:rPr>
              <a:t>ADD</a:t>
            </a:r>
            <a:r>
              <a:rPr lang="zh-CN" altLang="en-US" dirty="0">
                <a:solidFill>
                  <a:schemeClr val="tx1"/>
                </a:solidFill>
              </a:rPr>
              <a:t> </a:t>
            </a:r>
            <a:r>
              <a:rPr lang="en-US" altLang="zh-CN" dirty="0">
                <a:solidFill>
                  <a:schemeClr val="tx1"/>
                </a:solidFill>
              </a:rPr>
              <a:t>YOUR</a:t>
            </a:r>
            <a:r>
              <a:rPr lang="zh-CN" altLang="en-US" dirty="0">
                <a:solidFill>
                  <a:schemeClr val="tx1"/>
                </a:solidFill>
              </a:rPr>
              <a:t> </a:t>
            </a:r>
            <a:r>
              <a:rPr lang="en-US" altLang="zh-CN" dirty="0">
                <a:solidFill>
                  <a:schemeClr val="tx1"/>
                </a:solidFill>
              </a:rPr>
              <a:t>TITLE</a:t>
            </a:r>
            <a:endParaRPr lang="zh-CN" altLang="en-US" dirty="0">
              <a:solidFill>
                <a:schemeClr val="tx1"/>
              </a:solidFill>
            </a:endParaRPr>
          </a:p>
        </p:txBody>
      </p:sp>
      <p:grpSp>
        <p:nvGrpSpPr>
          <p:cNvPr id="4" name="组 3"/>
          <p:cNvGrpSpPr/>
          <p:nvPr/>
        </p:nvGrpSpPr>
        <p:grpSpPr>
          <a:xfrm>
            <a:off x="875634" y="1255269"/>
            <a:ext cx="9799233" cy="4430651"/>
            <a:chOff x="468684" y="1795903"/>
            <a:chExt cx="4682512" cy="2527084"/>
          </a:xfrm>
          <a:solidFill>
            <a:schemeClr val="bg1">
              <a:lumMod val="95000"/>
            </a:schemeClr>
          </a:solidFill>
        </p:grpSpPr>
        <p:sp>
          <p:nvSpPr>
            <p:cNvPr id="5" name="Freeform 559"/>
            <p:cNvSpPr>
              <a:spLocks/>
            </p:cNvSpPr>
            <p:nvPr/>
          </p:nvSpPr>
          <p:spPr bwMode="auto">
            <a:xfrm>
              <a:off x="2597256" y="2585130"/>
              <a:ext cx="59777" cy="92697"/>
            </a:xfrm>
            <a:custGeom>
              <a:avLst/>
              <a:gdLst>
                <a:gd name="T0" fmla="*/ 2147483647 w 56"/>
                <a:gd name="T1" fmla="*/ 2147483647 h 88"/>
                <a:gd name="T2" fmla="*/ 0 w 56"/>
                <a:gd name="T3" fmla="*/ 2147483647 h 88"/>
                <a:gd name="T4" fmla="*/ 0 w 56"/>
                <a:gd name="T5" fmla="*/ 2147483647 h 88"/>
                <a:gd name="T6" fmla="*/ 0 w 56"/>
                <a:gd name="T7" fmla="*/ 2147483647 h 88"/>
                <a:gd name="T8" fmla="*/ 2147483647 w 56"/>
                <a:gd name="T9" fmla="*/ 2147483647 h 88"/>
                <a:gd name="T10" fmla="*/ 2147483647 w 56"/>
                <a:gd name="T11" fmla="*/ 2147483647 h 88"/>
                <a:gd name="T12" fmla="*/ 0 w 56"/>
                <a:gd name="T13" fmla="*/ 2147483647 h 88"/>
                <a:gd name="T14" fmla="*/ 2147483647 w 56"/>
                <a:gd name="T15" fmla="*/ 2147483647 h 88"/>
                <a:gd name="T16" fmla="*/ 0 w 56"/>
                <a:gd name="T17" fmla="*/ 2147483647 h 88"/>
                <a:gd name="T18" fmla="*/ 2147483647 w 56"/>
                <a:gd name="T19" fmla="*/ 2147483647 h 88"/>
                <a:gd name="T20" fmla="*/ 2147483647 w 56"/>
                <a:gd name="T21" fmla="*/ 2147483647 h 88"/>
                <a:gd name="T22" fmla="*/ 2147483647 w 56"/>
                <a:gd name="T23" fmla="*/ 0 h 88"/>
                <a:gd name="T24" fmla="*/ 2147483647 w 56"/>
                <a:gd name="T25" fmla="*/ 2147483647 h 88"/>
                <a:gd name="T26" fmla="*/ 2147483647 w 56"/>
                <a:gd name="T27" fmla="*/ 2147483647 h 88"/>
                <a:gd name="T28" fmla="*/ 2147483647 w 56"/>
                <a:gd name="T29" fmla="*/ 2147483647 h 88"/>
                <a:gd name="T30" fmla="*/ 2147483647 w 56"/>
                <a:gd name="T31" fmla="*/ 2147483647 h 88"/>
                <a:gd name="T32" fmla="*/ 2147483647 w 56"/>
                <a:gd name="T33" fmla="*/ 2147483647 h 88"/>
                <a:gd name="T34" fmla="*/ 2147483647 w 56"/>
                <a:gd name="T35" fmla="*/ 2147483647 h 88"/>
                <a:gd name="T36" fmla="*/ 2147483647 w 56"/>
                <a:gd name="T37" fmla="*/ 2147483647 h 88"/>
                <a:gd name="T38" fmla="*/ 2147483647 w 56"/>
                <a:gd name="T39" fmla="*/ 2147483647 h 88"/>
                <a:gd name="T40" fmla="*/ 2147483647 w 56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88"/>
                <a:gd name="T65" fmla="*/ 56 w 56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88">
                  <a:moveTo>
                    <a:pt x="8" y="88"/>
                  </a:move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8"/>
                  </a:lnTo>
                  <a:lnTo>
                    <a:pt x="48" y="64"/>
                  </a:lnTo>
                  <a:lnTo>
                    <a:pt x="32" y="72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560"/>
            <p:cNvSpPr>
              <a:spLocks/>
            </p:cNvSpPr>
            <p:nvPr/>
          </p:nvSpPr>
          <p:spPr bwMode="auto">
            <a:xfrm>
              <a:off x="2648370" y="2508026"/>
              <a:ext cx="101360" cy="195791"/>
            </a:xfrm>
            <a:custGeom>
              <a:avLst/>
              <a:gdLst>
                <a:gd name="T0" fmla="*/ 2147483647 w 96"/>
                <a:gd name="T1" fmla="*/ 2147483647 h 184"/>
                <a:gd name="T2" fmla="*/ 2147483647 w 96"/>
                <a:gd name="T3" fmla="*/ 2147483647 h 184"/>
                <a:gd name="T4" fmla="*/ 2147483647 w 96"/>
                <a:gd name="T5" fmla="*/ 2147483647 h 184"/>
                <a:gd name="T6" fmla="*/ 2147483647 w 96"/>
                <a:gd name="T7" fmla="*/ 2147483647 h 184"/>
                <a:gd name="T8" fmla="*/ 2147483647 w 96"/>
                <a:gd name="T9" fmla="*/ 2147483647 h 184"/>
                <a:gd name="T10" fmla="*/ 2147483647 w 96"/>
                <a:gd name="T11" fmla="*/ 2147483647 h 184"/>
                <a:gd name="T12" fmla="*/ 2147483647 w 96"/>
                <a:gd name="T13" fmla="*/ 2147483647 h 184"/>
                <a:gd name="T14" fmla="*/ 2147483647 w 96"/>
                <a:gd name="T15" fmla="*/ 2147483647 h 184"/>
                <a:gd name="T16" fmla="*/ 2147483647 w 96"/>
                <a:gd name="T17" fmla="*/ 2147483647 h 184"/>
                <a:gd name="T18" fmla="*/ 2147483647 w 96"/>
                <a:gd name="T19" fmla="*/ 2147483647 h 184"/>
                <a:gd name="T20" fmla="*/ 2147483647 w 96"/>
                <a:gd name="T21" fmla="*/ 2147483647 h 184"/>
                <a:gd name="T22" fmla="*/ 2147483647 w 96"/>
                <a:gd name="T23" fmla="*/ 2147483647 h 184"/>
                <a:gd name="T24" fmla="*/ 2147483647 w 96"/>
                <a:gd name="T25" fmla="*/ 2147483647 h 184"/>
                <a:gd name="T26" fmla="*/ 2147483647 w 96"/>
                <a:gd name="T27" fmla="*/ 2147483647 h 184"/>
                <a:gd name="T28" fmla="*/ 2147483647 w 96"/>
                <a:gd name="T29" fmla="*/ 2147483647 h 184"/>
                <a:gd name="T30" fmla="*/ 0 w 96"/>
                <a:gd name="T31" fmla="*/ 2147483647 h 184"/>
                <a:gd name="T32" fmla="*/ 0 w 96"/>
                <a:gd name="T33" fmla="*/ 2147483647 h 184"/>
                <a:gd name="T34" fmla="*/ 0 w 96"/>
                <a:gd name="T35" fmla="*/ 2147483647 h 184"/>
                <a:gd name="T36" fmla="*/ 0 w 96"/>
                <a:gd name="T37" fmla="*/ 2147483647 h 184"/>
                <a:gd name="T38" fmla="*/ 0 w 96"/>
                <a:gd name="T39" fmla="*/ 2147483647 h 184"/>
                <a:gd name="T40" fmla="*/ 2147483647 w 96"/>
                <a:gd name="T41" fmla="*/ 2147483647 h 184"/>
                <a:gd name="T42" fmla="*/ 2147483647 w 96"/>
                <a:gd name="T43" fmla="*/ 0 h 184"/>
                <a:gd name="T44" fmla="*/ 2147483647 w 96"/>
                <a:gd name="T45" fmla="*/ 0 h 184"/>
                <a:gd name="T46" fmla="*/ 2147483647 w 96"/>
                <a:gd name="T47" fmla="*/ 0 h 184"/>
                <a:gd name="T48" fmla="*/ 2147483647 w 96"/>
                <a:gd name="T49" fmla="*/ 2147483647 h 184"/>
                <a:gd name="T50" fmla="*/ 2147483647 w 96"/>
                <a:gd name="T51" fmla="*/ 2147483647 h 184"/>
                <a:gd name="T52" fmla="*/ 2147483647 w 96"/>
                <a:gd name="T53" fmla="*/ 2147483647 h 184"/>
                <a:gd name="T54" fmla="*/ 2147483647 w 96"/>
                <a:gd name="T55" fmla="*/ 2147483647 h 184"/>
                <a:gd name="T56" fmla="*/ 2147483647 w 96"/>
                <a:gd name="T57" fmla="*/ 2147483647 h 184"/>
                <a:gd name="T58" fmla="*/ 2147483647 w 96"/>
                <a:gd name="T59" fmla="*/ 2147483647 h 184"/>
                <a:gd name="T60" fmla="*/ 2147483647 w 96"/>
                <a:gd name="T61" fmla="*/ 2147483647 h 184"/>
                <a:gd name="T62" fmla="*/ 2147483647 w 96"/>
                <a:gd name="T63" fmla="*/ 2147483647 h 184"/>
                <a:gd name="T64" fmla="*/ 2147483647 w 96"/>
                <a:gd name="T65" fmla="*/ 2147483647 h 184"/>
                <a:gd name="T66" fmla="*/ 2147483647 w 96"/>
                <a:gd name="T67" fmla="*/ 2147483647 h 184"/>
                <a:gd name="T68" fmla="*/ 2147483647 w 96"/>
                <a:gd name="T69" fmla="*/ 2147483647 h 184"/>
                <a:gd name="T70" fmla="*/ 2147483647 w 96"/>
                <a:gd name="T71" fmla="*/ 2147483647 h 184"/>
                <a:gd name="T72" fmla="*/ 2147483647 w 96"/>
                <a:gd name="T73" fmla="*/ 2147483647 h 184"/>
                <a:gd name="T74" fmla="*/ 2147483647 w 96"/>
                <a:gd name="T75" fmla="*/ 2147483647 h 184"/>
                <a:gd name="T76" fmla="*/ 2147483647 w 96"/>
                <a:gd name="T77" fmla="*/ 2147483647 h 184"/>
                <a:gd name="T78" fmla="*/ 2147483647 w 96"/>
                <a:gd name="T79" fmla="*/ 2147483647 h 184"/>
                <a:gd name="T80" fmla="*/ 2147483647 w 96"/>
                <a:gd name="T81" fmla="*/ 2147483647 h 184"/>
                <a:gd name="T82" fmla="*/ 2147483647 w 96"/>
                <a:gd name="T83" fmla="*/ 2147483647 h 184"/>
                <a:gd name="T84" fmla="*/ 2147483647 w 96"/>
                <a:gd name="T85" fmla="*/ 2147483647 h 184"/>
                <a:gd name="T86" fmla="*/ 2147483647 w 96"/>
                <a:gd name="T87" fmla="*/ 2147483647 h 184"/>
                <a:gd name="T88" fmla="*/ 2147483647 w 96"/>
                <a:gd name="T89" fmla="*/ 2147483647 h 184"/>
                <a:gd name="T90" fmla="*/ 2147483647 w 96"/>
                <a:gd name="T91" fmla="*/ 2147483647 h 184"/>
                <a:gd name="T92" fmla="*/ 2147483647 w 96"/>
                <a:gd name="T93" fmla="*/ 2147483647 h 184"/>
                <a:gd name="T94" fmla="*/ 2147483647 w 96"/>
                <a:gd name="T95" fmla="*/ 2147483647 h 184"/>
                <a:gd name="T96" fmla="*/ 2147483647 w 96"/>
                <a:gd name="T97" fmla="*/ 2147483647 h 184"/>
                <a:gd name="T98" fmla="*/ 2147483647 w 96"/>
                <a:gd name="T99" fmla="*/ 2147483647 h 184"/>
                <a:gd name="T100" fmla="*/ 2147483647 w 96"/>
                <a:gd name="T101" fmla="*/ 2147483647 h 184"/>
                <a:gd name="T102" fmla="*/ 2147483647 w 96"/>
                <a:gd name="T103" fmla="*/ 2147483647 h 184"/>
                <a:gd name="T104" fmla="*/ 2147483647 w 96"/>
                <a:gd name="T105" fmla="*/ 2147483647 h 184"/>
                <a:gd name="T106" fmla="*/ 2147483647 w 96"/>
                <a:gd name="T107" fmla="*/ 2147483647 h 184"/>
                <a:gd name="T108" fmla="*/ 2147483647 w 96"/>
                <a:gd name="T109" fmla="*/ 2147483647 h 184"/>
                <a:gd name="T110" fmla="*/ 2147483647 w 96"/>
                <a:gd name="T111" fmla="*/ 2147483647 h 184"/>
                <a:gd name="T112" fmla="*/ 2147483647 w 96"/>
                <a:gd name="T113" fmla="*/ 2147483647 h 184"/>
                <a:gd name="T114" fmla="*/ 2147483647 w 96"/>
                <a:gd name="T115" fmla="*/ 2147483647 h 184"/>
                <a:gd name="T116" fmla="*/ 2147483647 w 96"/>
                <a:gd name="T117" fmla="*/ 2147483647 h 184"/>
                <a:gd name="T118" fmla="*/ 2147483647 w 96"/>
                <a:gd name="T119" fmla="*/ 2147483647 h 18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6"/>
                <a:gd name="T181" fmla="*/ 0 h 184"/>
                <a:gd name="T182" fmla="*/ 96 w 96"/>
                <a:gd name="T183" fmla="*/ 184 h 18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6" h="184">
                  <a:moveTo>
                    <a:pt x="16" y="144"/>
                  </a:moveTo>
                  <a:lnTo>
                    <a:pt x="24" y="136"/>
                  </a:lnTo>
                  <a:lnTo>
                    <a:pt x="24" y="128"/>
                  </a:lnTo>
                  <a:lnTo>
                    <a:pt x="16" y="128"/>
                  </a:lnTo>
                  <a:lnTo>
                    <a:pt x="24" y="120"/>
                  </a:lnTo>
                  <a:lnTo>
                    <a:pt x="40" y="112"/>
                  </a:lnTo>
                  <a:lnTo>
                    <a:pt x="40" y="104"/>
                  </a:lnTo>
                  <a:lnTo>
                    <a:pt x="40" y="96"/>
                  </a:lnTo>
                  <a:lnTo>
                    <a:pt x="32" y="88"/>
                  </a:lnTo>
                  <a:lnTo>
                    <a:pt x="24" y="88"/>
                  </a:lnTo>
                  <a:lnTo>
                    <a:pt x="16" y="88"/>
                  </a:lnTo>
                  <a:lnTo>
                    <a:pt x="16" y="80"/>
                  </a:lnTo>
                  <a:lnTo>
                    <a:pt x="16" y="64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0" y="64"/>
                  </a:lnTo>
                  <a:lnTo>
                    <a:pt x="0" y="48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8" y="16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24" y="16"/>
                  </a:lnTo>
                  <a:lnTo>
                    <a:pt x="32" y="24"/>
                  </a:lnTo>
                  <a:lnTo>
                    <a:pt x="40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0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56" y="64"/>
                  </a:lnTo>
                  <a:lnTo>
                    <a:pt x="64" y="88"/>
                  </a:lnTo>
                  <a:lnTo>
                    <a:pt x="72" y="96"/>
                  </a:lnTo>
                  <a:lnTo>
                    <a:pt x="80" y="112"/>
                  </a:lnTo>
                  <a:lnTo>
                    <a:pt x="80" y="120"/>
                  </a:lnTo>
                  <a:lnTo>
                    <a:pt x="80" y="128"/>
                  </a:lnTo>
                  <a:lnTo>
                    <a:pt x="88" y="128"/>
                  </a:lnTo>
                  <a:lnTo>
                    <a:pt x="96" y="128"/>
                  </a:lnTo>
                  <a:lnTo>
                    <a:pt x="96" y="144"/>
                  </a:lnTo>
                  <a:lnTo>
                    <a:pt x="88" y="152"/>
                  </a:lnTo>
                  <a:lnTo>
                    <a:pt x="88" y="160"/>
                  </a:lnTo>
                  <a:lnTo>
                    <a:pt x="96" y="160"/>
                  </a:lnTo>
                  <a:lnTo>
                    <a:pt x="88" y="160"/>
                  </a:lnTo>
                  <a:lnTo>
                    <a:pt x="72" y="168"/>
                  </a:lnTo>
                  <a:lnTo>
                    <a:pt x="56" y="168"/>
                  </a:lnTo>
                  <a:lnTo>
                    <a:pt x="48" y="176"/>
                  </a:lnTo>
                  <a:lnTo>
                    <a:pt x="40" y="168"/>
                  </a:lnTo>
                  <a:lnTo>
                    <a:pt x="32" y="176"/>
                  </a:lnTo>
                  <a:lnTo>
                    <a:pt x="24" y="176"/>
                  </a:lnTo>
                  <a:lnTo>
                    <a:pt x="16" y="176"/>
                  </a:lnTo>
                  <a:lnTo>
                    <a:pt x="16" y="184"/>
                  </a:lnTo>
                  <a:lnTo>
                    <a:pt x="8" y="184"/>
                  </a:lnTo>
                  <a:lnTo>
                    <a:pt x="8" y="176"/>
                  </a:lnTo>
                  <a:lnTo>
                    <a:pt x="24" y="168"/>
                  </a:lnTo>
                  <a:lnTo>
                    <a:pt x="32" y="152"/>
                  </a:lnTo>
                  <a:lnTo>
                    <a:pt x="24" y="152"/>
                  </a:lnTo>
                  <a:lnTo>
                    <a:pt x="16" y="152"/>
                  </a:lnTo>
                  <a:lnTo>
                    <a:pt x="16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561"/>
            <p:cNvSpPr>
              <a:spLocks/>
            </p:cNvSpPr>
            <p:nvPr/>
          </p:nvSpPr>
          <p:spPr bwMode="auto">
            <a:xfrm>
              <a:off x="3421136" y="1821893"/>
              <a:ext cx="237374" cy="296285"/>
            </a:xfrm>
            <a:custGeom>
              <a:avLst/>
              <a:gdLst>
                <a:gd name="T0" fmla="*/ 2147483647 w 224"/>
                <a:gd name="T1" fmla="*/ 2147483647 h 280"/>
                <a:gd name="T2" fmla="*/ 2147483647 w 224"/>
                <a:gd name="T3" fmla="*/ 2147483647 h 280"/>
                <a:gd name="T4" fmla="*/ 2147483647 w 224"/>
                <a:gd name="T5" fmla="*/ 2147483647 h 280"/>
                <a:gd name="T6" fmla="*/ 2147483647 w 224"/>
                <a:gd name="T7" fmla="*/ 2147483647 h 280"/>
                <a:gd name="T8" fmla="*/ 2147483647 w 224"/>
                <a:gd name="T9" fmla="*/ 2147483647 h 280"/>
                <a:gd name="T10" fmla="*/ 2147483647 w 224"/>
                <a:gd name="T11" fmla="*/ 2147483647 h 280"/>
                <a:gd name="T12" fmla="*/ 2147483647 w 224"/>
                <a:gd name="T13" fmla="*/ 2147483647 h 280"/>
                <a:gd name="T14" fmla="*/ 2147483647 w 224"/>
                <a:gd name="T15" fmla="*/ 2147483647 h 280"/>
                <a:gd name="T16" fmla="*/ 2147483647 w 224"/>
                <a:gd name="T17" fmla="*/ 2147483647 h 280"/>
                <a:gd name="T18" fmla="*/ 2147483647 w 224"/>
                <a:gd name="T19" fmla="*/ 2147483647 h 280"/>
                <a:gd name="T20" fmla="*/ 2147483647 w 224"/>
                <a:gd name="T21" fmla="*/ 0 h 280"/>
                <a:gd name="T22" fmla="*/ 2147483647 w 224"/>
                <a:gd name="T23" fmla="*/ 0 h 280"/>
                <a:gd name="T24" fmla="*/ 2147483647 w 224"/>
                <a:gd name="T25" fmla="*/ 2147483647 h 280"/>
                <a:gd name="T26" fmla="*/ 2147483647 w 224"/>
                <a:gd name="T27" fmla="*/ 2147483647 h 280"/>
                <a:gd name="T28" fmla="*/ 2147483647 w 224"/>
                <a:gd name="T29" fmla="*/ 2147483647 h 280"/>
                <a:gd name="T30" fmla="*/ 2147483647 w 224"/>
                <a:gd name="T31" fmla="*/ 2147483647 h 280"/>
                <a:gd name="T32" fmla="*/ 2147483647 w 224"/>
                <a:gd name="T33" fmla="*/ 2147483647 h 280"/>
                <a:gd name="T34" fmla="*/ 2147483647 w 224"/>
                <a:gd name="T35" fmla="*/ 2147483647 h 280"/>
                <a:gd name="T36" fmla="*/ 2147483647 w 224"/>
                <a:gd name="T37" fmla="*/ 2147483647 h 280"/>
                <a:gd name="T38" fmla="*/ 2147483647 w 224"/>
                <a:gd name="T39" fmla="*/ 2147483647 h 280"/>
                <a:gd name="T40" fmla="*/ 2147483647 w 224"/>
                <a:gd name="T41" fmla="*/ 2147483647 h 280"/>
                <a:gd name="T42" fmla="*/ 2147483647 w 224"/>
                <a:gd name="T43" fmla="*/ 2147483647 h 280"/>
                <a:gd name="T44" fmla="*/ 2147483647 w 224"/>
                <a:gd name="T45" fmla="*/ 2147483647 h 280"/>
                <a:gd name="T46" fmla="*/ 2147483647 w 224"/>
                <a:gd name="T47" fmla="*/ 2147483647 h 280"/>
                <a:gd name="T48" fmla="*/ 2147483647 w 224"/>
                <a:gd name="T49" fmla="*/ 2147483647 h 280"/>
                <a:gd name="T50" fmla="*/ 2147483647 w 224"/>
                <a:gd name="T51" fmla="*/ 2147483647 h 280"/>
                <a:gd name="T52" fmla="*/ 2147483647 w 224"/>
                <a:gd name="T53" fmla="*/ 2147483647 h 280"/>
                <a:gd name="T54" fmla="*/ 0 w 224"/>
                <a:gd name="T55" fmla="*/ 2147483647 h 280"/>
                <a:gd name="T56" fmla="*/ 2147483647 w 224"/>
                <a:gd name="T57" fmla="*/ 2147483647 h 280"/>
                <a:gd name="T58" fmla="*/ 2147483647 w 224"/>
                <a:gd name="T59" fmla="*/ 2147483647 h 280"/>
                <a:gd name="T60" fmla="*/ 2147483647 w 224"/>
                <a:gd name="T61" fmla="*/ 2147483647 h 280"/>
                <a:gd name="T62" fmla="*/ 2147483647 w 224"/>
                <a:gd name="T63" fmla="*/ 2147483647 h 280"/>
                <a:gd name="T64" fmla="*/ 2147483647 w 224"/>
                <a:gd name="T65" fmla="*/ 2147483647 h 2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4"/>
                <a:gd name="T100" fmla="*/ 0 h 280"/>
                <a:gd name="T101" fmla="*/ 224 w 224"/>
                <a:gd name="T102" fmla="*/ 280 h 2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4" h="280">
                  <a:moveTo>
                    <a:pt x="80" y="280"/>
                  </a:moveTo>
                  <a:lnTo>
                    <a:pt x="64" y="264"/>
                  </a:lnTo>
                  <a:lnTo>
                    <a:pt x="48" y="216"/>
                  </a:lnTo>
                  <a:lnTo>
                    <a:pt x="64" y="184"/>
                  </a:lnTo>
                  <a:lnTo>
                    <a:pt x="96" y="120"/>
                  </a:lnTo>
                  <a:lnTo>
                    <a:pt x="128" y="96"/>
                  </a:lnTo>
                  <a:lnTo>
                    <a:pt x="144" y="72"/>
                  </a:lnTo>
                  <a:lnTo>
                    <a:pt x="168" y="64"/>
                  </a:lnTo>
                  <a:lnTo>
                    <a:pt x="192" y="48"/>
                  </a:lnTo>
                  <a:lnTo>
                    <a:pt x="224" y="16"/>
                  </a:lnTo>
                  <a:lnTo>
                    <a:pt x="216" y="0"/>
                  </a:lnTo>
                  <a:lnTo>
                    <a:pt x="192" y="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44" y="32"/>
                  </a:lnTo>
                  <a:lnTo>
                    <a:pt x="120" y="32"/>
                  </a:lnTo>
                  <a:lnTo>
                    <a:pt x="112" y="40"/>
                  </a:lnTo>
                  <a:lnTo>
                    <a:pt x="104" y="48"/>
                  </a:lnTo>
                  <a:lnTo>
                    <a:pt x="72" y="80"/>
                  </a:lnTo>
                  <a:lnTo>
                    <a:pt x="56" y="88"/>
                  </a:lnTo>
                  <a:lnTo>
                    <a:pt x="56" y="112"/>
                  </a:lnTo>
                  <a:lnTo>
                    <a:pt x="40" y="120"/>
                  </a:lnTo>
                  <a:lnTo>
                    <a:pt x="24" y="144"/>
                  </a:lnTo>
                  <a:lnTo>
                    <a:pt x="24" y="160"/>
                  </a:lnTo>
                  <a:lnTo>
                    <a:pt x="16" y="176"/>
                  </a:lnTo>
                  <a:lnTo>
                    <a:pt x="8" y="192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8" y="256"/>
                  </a:lnTo>
                  <a:lnTo>
                    <a:pt x="32" y="264"/>
                  </a:lnTo>
                  <a:lnTo>
                    <a:pt x="32" y="272"/>
                  </a:lnTo>
                  <a:lnTo>
                    <a:pt x="48" y="280"/>
                  </a:lnTo>
                  <a:lnTo>
                    <a:pt x="80" y="2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562"/>
            <p:cNvSpPr>
              <a:spLocks/>
            </p:cNvSpPr>
            <p:nvPr/>
          </p:nvSpPr>
          <p:spPr bwMode="auto">
            <a:xfrm>
              <a:off x="2597256" y="2585130"/>
              <a:ext cx="59777" cy="92697"/>
            </a:xfrm>
            <a:custGeom>
              <a:avLst/>
              <a:gdLst>
                <a:gd name="T0" fmla="*/ 2147483647 w 56"/>
                <a:gd name="T1" fmla="*/ 2147483647 h 88"/>
                <a:gd name="T2" fmla="*/ 0 w 56"/>
                <a:gd name="T3" fmla="*/ 2147483647 h 88"/>
                <a:gd name="T4" fmla="*/ 0 w 56"/>
                <a:gd name="T5" fmla="*/ 2147483647 h 88"/>
                <a:gd name="T6" fmla="*/ 0 w 56"/>
                <a:gd name="T7" fmla="*/ 2147483647 h 88"/>
                <a:gd name="T8" fmla="*/ 2147483647 w 56"/>
                <a:gd name="T9" fmla="*/ 2147483647 h 88"/>
                <a:gd name="T10" fmla="*/ 2147483647 w 56"/>
                <a:gd name="T11" fmla="*/ 2147483647 h 88"/>
                <a:gd name="T12" fmla="*/ 0 w 56"/>
                <a:gd name="T13" fmla="*/ 2147483647 h 88"/>
                <a:gd name="T14" fmla="*/ 2147483647 w 56"/>
                <a:gd name="T15" fmla="*/ 2147483647 h 88"/>
                <a:gd name="T16" fmla="*/ 0 w 56"/>
                <a:gd name="T17" fmla="*/ 2147483647 h 88"/>
                <a:gd name="T18" fmla="*/ 2147483647 w 56"/>
                <a:gd name="T19" fmla="*/ 2147483647 h 88"/>
                <a:gd name="T20" fmla="*/ 2147483647 w 56"/>
                <a:gd name="T21" fmla="*/ 2147483647 h 88"/>
                <a:gd name="T22" fmla="*/ 2147483647 w 56"/>
                <a:gd name="T23" fmla="*/ 0 h 88"/>
                <a:gd name="T24" fmla="*/ 2147483647 w 56"/>
                <a:gd name="T25" fmla="*/ 2147483647 h 88"/>
                <a:gd name="T26" fmla="*/ 2147483647 w 56"/>
                <a:gd name="T27" fmla="*/ 2147483647 h 88"/>
                <a:gd name="T28" fmla="*/ 2147483647 w 56"/>
                <a:gd name="T29" fmla="*/ 2147483647 h 88"/>
                <a:gd name="T30" fmla="*/ 2147483647 w 56"/>
                <a:gd name="T31" fmla="*/ 2147483647 h 88"/>
                <a:gd name="T32" fmla="*/ 2147483647 w 56"/>
                <a:gd name="T33" fmla="*/ 2147483647 h 88"/>
                <a:gd name="T34" fmla="*/ 2147483647 w 56"/>
                <a:gd name="T35" fmla="*/ 2147483647 h 88"/>
                <a:gd name="T36" fmla="*/ 2147483647 w 56"/>
                <a:gd name="T37" fmla="*/ 2147483647 h 88"/>
                <a:gd name="T38" fmla="*/ 2147483647 w 56"/>
                <a:gd name="T39" fmla="*/ 2147483647 h 88"/>
                <a:gd name="T40" fmla="*/ 2147483647 w 56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88"/>
                <a:gd name="T65" fmla="*/ 56 w 56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88">
                  <a:moveTo>
                    <a:pt x="8" y="88"/>
                  </a:move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8"/>
                  </a:lnTo>
                  <a:lnTo>
                    <a:pt x="48" y="64"/>
                  </a:lnTo>
                  <a:lnTo>
                    <a:pt x="32" y="72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563"/>
            <p:cNvSpPr>
              <a:spLocks/>
            </p:cNvSpPr>
            <p:nvPr/>
          </p:nvSpPr>
          <p:spPr bwMode="auto">
            <a:xfrm>
              <a:off x="3421136" y="1821893"/>
              <a:ext cx="237374" cy="296285"/>
            </a:xfrm>
            <a:custGeom>
              <a:avLst/>
              <a:gdLst>
                <a:gd name="T0" fmla="*/ 2147483647 w 224"/>
                <a:gd name="T1" fmla="*/ 2147483647 h 280"/>
                <a:gd name="T2" fmla="*/ 2147483647 w 224"/>
                <a:gd name="T3" fmla="*/ 2147483647 h 280"/>
                <a:gd name="T4" fmla="*/ 2147483647 w 224"/>
                <a:gd name="T5" fmla="*/ 2147483647 h 280"/>
                <a:gd name="T6" fmla="*/ 2147483647 w 224"/>
                <a:gd name="T7" fmla="*/ 2147483647 h 280"/>
                <a:gd name="T8" fmla="*/ 2147483647 w 224"/>
                <a:gd name="T9" fmla="*/ 2147483647 h 280"/>
                <a:gd name="T10" fmla="*/ 2147483647 w 224"/>
                <a:gd name="T11" fmla="*/ 2147483647 h 280"/>
                <a:gd name="T12" fmla="*/ 2147483647 w 224"/>
                <a:gd name="T13" fmla="*/ 2147483647 h 280"/>
                <a:gd name="T14" fmla="*/ 2147483647 w 224"/>
                <a:gd name="T15" fmla="*/ 2147483647 h 280"/>
                <a:gd name="T16" fmla="*/ 2147483647 w 224"/>
                <a:gd name="T17" fmla="*/ 2147483647 h 280"/>
                <a:gd name="T18" fmla="*/ 2147483647 w 224"/>
                <a:gd name="T19" fmla="*/ 2147483647 h 280"/>
                <a:gd name="T20" fmla="*/ 2147483647 w 224"/>
                <a:gd name="T21" fmla="*/ 0 h 280"/>
                <a:gd name="T22" fmla="*/ 2147483647 w 224"/>
                <a:gd name="T23" fmla="*/ 0 h 280"/>
                <a:gd name="T24" fmla="*/ 2147483647 w 224"/>
                <a:gd name="T25" fmla="*/ 2147483647 h 280"/>
                <a:gd name="T26" fmla="*/ 2147483647 w 224"/>
                <a:gd name="T27" fmla="*/ 2147483647 h 280"/>
                <a:gd name="T28" fmla="*/ 2147483647 w 224"/>
                <a:gd name="T29" fmla="*/ 2147483647 h 280"/>
                <a:gd name="T30" fmla="*/ 2147483647 w 224"/>
                <a:gd name="T31" fmla="*/ 2147483647 h 280"/>
                <a:gd name="T32" fmla="*/ 2147483647 w 224"/>
                <a:gd name="T33" fmla="*/ 2147483647 h 280"/>
                <a:gd name="T34" fmla="*/ 2147483647 w 224"/>
                <a:gd name="T35" fmla="*/ 2147483647 h 280"/>
                <a:gd name="T36" fmla="*/ 2147483647 w 224"/>
                <a:gd name="T37" fmla="*/ 2147483647 h 280"/>
                <a:gd name="T38" fmla="*/ 2147483647 w 224"/>
                <a:gd name="T39" fmla="*/ 2147483647 h 280"/>
                <a:gd name="T40" fmla="*/ 2147483647 w 224"/>
                <a:gd name="T41" fmla="*/ 2147483647 h 280"/>
                <a:gd name="T42" fmla="*/ 2147483647 w 224"/>
                <a:gd name="T43" fmla="*/ 2147483647 h 280"/>
                <a:gd name="T44" fmla="*/ 2147483647 w 224"/>
                <a:gd name="T45" fmla="*/ 2147483647 h 280"/>
                <a:gd name="T46" fmla="*/ 2147483647 w 224"/>
                <a:gd name="T47" fmla="*/ 2147483647 h 280"/>
                <a:gd name="T48" fmla="*/ 2147483647 w 224"/>
                <a:gd name="T49" fmla="*/ 2147483647 h 280"/>
                <a:gd name="T50" fmla="*/ 2147483647 w 224"/>
                <a:gd name="T51" fmla="*/ 2147483647 h 280"/>
                <a:gd name="T52" fmla="*/ 2147483647 w 224"/>
                <a:gd name="T53" fmla="*/ 2147483647 h 280"/>
                <a:gd name="T54" fmla="*/ 0 w 224"/>
                <a:gd name="T55" fmla="*/ 2147483647 h 280"/>
                <a:gd name="T56" fmla="*/ 2147483647 w 224"/>
                <a:gd name="T57" fmla="*/ 2147483647 h 280"/>
                <a:gd name="T58" fmla="*/ 2147483647 w 224"/>
                <a:gd name="T59" fmla="*/ 2147483647 h 280"/>
                <a:gd name="T60" fmla="*/ 2147483647 w 224"/>
                <a:gd name="T61" fmla="*/ 2147483647 h 280"/>
                <a:gd name="T62" fmla="*/ 2147483647 w 224"/>
                <a:gd name="T63" fmla="*/ 2147483647 h 280"/>
                <a:gd name="T64" fmla="*/ 2147483647 w 224"/>
                <a:gd name="T65" fmla="*/ 2147483647 h 2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4"/>
                <a:gd name="T100" fmla="*/ 0 h 280"/>
                <a:gd name="T101" fmla="*/ 224 w 224"/>
                <a:gd name="T102" fmla="*/ 280 h 2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4" h="280">
                  <a:moveTo>
                    <a:pt x="80" y="280"/>
                  </a:moveTo>
                  <a:lnTo>
                    <a:pt x="64" y="264"/>
                  </a:lnTo>
                  <a:lnTo>
                    <a:pt x="48" y="216"/>
                  </a:lnTo>
                  <a:lnTo>
                    <a:pt x="64" y="184"/>
                  </a:lnTo>
                  <a:lnTo>
                    <a:pt x="96" y="120"/>
                  </a:lnTo>
                  <a:lnTo>
                    <a:pt x="128" y="96"/>
                  </a:lnTo>
                  <a:lnTo>
                    <a:pt x="144" y="72"/>
                  </a:lnTo>
                  <a:lnTo>
                    <a:pt x="168" y="64"/>
                  </a:lnTo>
                  <a:lnTo>
                    <a:pt x="192" y="48"/>
                  </a:lnTo>
                  <a:lnTo>
                    <a:pt x="224" y="16"/>
                  </a:lnTo>
                  <a:lnTo>
                    <a:pt x="216" y="0"/>
                  </a:lnTo>
                  <a:lnTo>
                    <a:pt x="192" y="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44" y="32"/>
                  </a:lnTo>
                  <a:lnTo>
                    <a:pt x="120" y="32"/>
                  </a:lnTo>
                  <a:lnTo>
                    <a:pt x="112" y="40"/>
                  </a:lnTo>
                  <a:lnTo>
                    <a:pt x="104" y="48"/>
                  </a:lnTo>
                  <a:lnTo>
                    <a:pt x="72" y="80"/>
                  </a:lnTo>
                  <a:lnTo>
                    <a:pt x="56" y="88"/>
                  </a:lnTo>
                  <a:lnTo>
                    <a:pt x="56" y="112"/>
                  </a:lnTo>
                  <a:lnTo>
                    <a:pt x="40" y="120"/>
                  </a:lnTo>
                  <a:lnTo>
                    <a:pt x="24" y="144"/>
                  </a:lnTo>
                  <a:lnTo>
                    <a:pt x="24" y="160"/>
                  </a:lnTo>
                  <a:lnTo>
                    <a:pt x="16" y="176"/>
                  </a:lnTo>
                  <a:lnTo>
                    <a:pt x="8" y="192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8" y="256"/>
                  </a:lnTo>
                  <a:lnTo>
                    <a:pt x="32" y="264"/>
                  </a:lnTo>
                  <a:lnTo>
                    <a:pt x="32" y="272"/>
                  </a:lnTo>
                  <a:lnTo>
                    <a:pt x="48" y="280"/>
                  </a:lnTo>
                  <a:lnTo>
                    <a:pt x="80" y="2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564"/>
            <p:cNvSpPr>
              <a:spLocks/>
            </p:cNvSpPr>
            <p:nvPr/>
          </p:nvSpPr>
          <p:spPr bwMode="auto">
            <a:xfrm>
              <a:off x="3304181" y="3644651"/>
              <a:ext cx="84900" cy="187127"/>
            </a:xfrm>
            <a:custGeom>
              <a:avLst/>
              <a:gdLst>
                <a:gd name="T0" fmla="*/ 0 w 80"/>
                <a:gd name="T1" fmla="*/ 2147483647 h 176"/>
                <a:gd name="T2" fmla="*/ 0 w 80"/>
                <a:gd name="T3" fmla="*/ 2147483647 h 176"/>
                <a:gd name="T4" fmla="*/ 2147483647 w 80"/>
                <a:gd name="T5" fmla="*/ 2147483647 h 176"/>
                <a:gd name="T6" fmla="*/ 2147483647 w 80"/>
                <a:gd name="T7" fmla="*/ 2147483647 h 176"/>
                <a:gd name="T8" fmla="*/ 2147483647 w 80"/>
                <a:gd name="T9" fmla="*/ 2147483647 h 176"/>
                <a:gd name="T10" fmla="*/ 2147483647 w 80"/>
                <a:gd name="T11" fmla="*/ 2147483647 h 176"/>
                <a:gd name="T12" fmla="*/ 2147483647 w 80"/>
                <a:gd name="T13" fmla="*/ 2147483647 h 176"/>
                <a:gd name="T14" fmla="*/ 2147483647 w 80"/>
                <a:gd name="T15" fmla="*/ 2147483647 h 176"/>
                <a:gd name="T16" fmla="*/ 2147483647 w 80"/>
                <a:gd name="T17" fmla="*/ 0 h 176"/>
                <a:gd name="T18" fmla="*/ 2147483647 w 80"/>
                <a:gd name="T19" fmla="*/ 2147483647 h 176"/>
                <a:gd name="T20" fmla="*/ 2147483647 w 80"/>
                <a:gd name="T21" fmla="*/ 2147483647 h 176"/>
                <a:gd name="T22" fmla="*/ 2147483647 w 80"/>
                <a:gd name="T23" fmla="*/ 2147483647 h 176"/>
                <a:gd name="T24" fmla="*/ 2147483647 w 80"/>
                <a:gd name="T25" fmla="*/ 2147483647 h 176"/>
                <a:gd name="T26" fmla="*/ 2147483647 w 80"/>
                <a:gd name="T27" fmla="*/ 2147483647 h 176"/>
                <a:gd name="T28" fmla="*/ 2147483647 w 80"/>
                <a:gd name="T29" fmla="*/ 2147483647 h 176"/>
                <a:gd name="T30" fmla="*/ 0 w 80"/>
                <a:gd name="T31" fmla="*/ 2147483647 h 176"/>
                <a:gd name="T32" fmla="*/ 0 w 80"/>
                <a:gd name="T33" fmla="*/ 2147483647 h 17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176"/>
                <a:gd name="T53" fmla="*/ 80 w 80"/>
                <a:gd name="T54" fmla="*/ 176 h 17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176">
                  <a:moveTo>
                    <a:pt x="0" y="144"/>
                  </a:moveTo>
                  <a:lnTo>
                    <a:pt x="0" y="128"/>
                  </a:lnTo>
                  <a:lnTo>
                    <a:pt x="8" y="112"/>
                  </a:lnTo>
                  <a:lnTo>
                    <a:pt x="16" y="88"/>
                  </a:lnTo>
                  <a:lnTo>
                    <a:pt x="8" y="56"/>
                  </a:lnTo>
                  <a:lnTo>
                    <a:pt x="16" y="48"/>
                  </a:lnTo>
                  <a:lnTo>
                    <a:pt x="32" y="40"/>
                  </a:lnTo>
                  <a:lnTo>
                    <a:pt x="48" y="16"/>
                  </a:lnTo>
                  <a:lnTo>
                    <a:pt x="72" y="0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0" y="56"/>
                  </a:lnTo>
                  <a:lnTo>
                    <a:pt x="48" y="168"/>
                  </a:lnTo>
                  <a:lnTo>
                    <a:pt x="32" y="168"/>
                  </a:lnTo>
                  <a:lnTo>
                    <a:pt x="16" y="176"/>
                  </a:lnTo>
                  <a:lnTo>
                    <a:pt x="0" y="160"/>
                  </a:lnTo>
                  <a:lnTo>
                    <a:pt x="0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565"/>
            <p:cNvSpPr>
              <a:spLocks/>
            </p:cNvSpPr>
            <p:nvPr/>
          </p:nvSpPr>
          <p:spPr bwMode="auto">
            <a:xfrm>
              <a:off x="3803187" y="3356163"/>
              <a:ext cx="25124" cy="34653"/>
            </a:xfrm>
            <a:custGeom>
              <a:avLst/>
              <a:gdLst>
                <a:gd name="T0" fmla="*/ 0 w 24"/>
                <a:gd name="T1" fmla="*/ 0 h 32"/>
                <a:gd name="T2" fmla="*/ 0 w 24"/>
                <a:gd name="T3" fmla="*/ 2147483647 h 32"/>
                <a:gd name="T4" fmla="*/ 0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0 w 24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32"/>
                <a:gd name="T20" fmla="*/ 24 w 2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32">
                  <a:moveTo>
                    <a:pt x="0" y="0"/>
                  </a:moveTo>
                  <a:lnTo>
                    <a:pt x="0" y="16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566"/>
            <p:cNvSpPr>
              <a:spLocks/>
            </p:cNvSpPr>
            <p:nvPr/>
          </p:nvSpPr>
          <p:spPr bwMode="auto">
            <a:xfrm>
              <a:off x="4193035" y="3203689"/>
              <a:ext cx="25124" cy="2599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567"/>
            <p:cNvSpPr>
              <a:spLocks/>
            </p:cNvSpPr>
            <p:nvPr/>
          </p:nvSpPr>
          <p:spPr bwMode="auto">
            <a:xfrm>
              <a:off x="3803187" y="3356163"/>
              <a:ext cx="25124" cy="34653"/>
            </a:xfrm>
            <a:custGeom>
              <a:avLst/>
              <a:gdLst>
                <a:gd name="T0" fmla="*/ 0 w 24"/>
                <a:gd name="T1" fmla="*/ 0 h 32"/>
                <a:gd name="T2" fmla="*/ 0 w 24"/>
                <a:gd name="T3" fmla="*/ 2147483647 h 32"/>
                <a:gd name="T4" fmla="*/ 0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0 w 24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32"/>
                <a:gd name="T20" fmla="*/ 24 w 2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32">
                  <a:moveTo>
                    <a:pt x="0" y="0"/>
                  </a:moveTo>
                  <a:lnTo>
                    <a:pt x="0" y="16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568"/>
            <p:cNvSpPr>
              <a:spLocks/>
            </p:cNvSpPr>
            <p:nvPr/>
          </p:nvSpPr>
          <p:spPr bwMode="auto">
            <a:xfrm>
              <a:off x="4193035" y="3203689"/>
              <a:ext cx="25124" cy="2599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569"/>
            <p:cNvSpPr>
              <a:spLocks/>
            </p:cNvSpPr>
            <p:nvPr/>
          </p:nvSpPr>
          <p:spPr bwMode="auto">
            <a:xfrm>
              <a:off x="4345509" y="3127452"/>
              <a:ext cx="17327" cy="51113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570"/>
            <p:cNvSpPr>
              <a:spLocks/>
            </p:cNvSpPr>
            <p:nvPr/>
          </p:nvSpPr>
          <p:spPr bwMode="auto">
            <a:xfrm>
              <a:off x="4472860" y="3000101"/>
              <a:ext cx="25123" cy="33787"/>
            </a:xfrm>
            <a:custGeom>
              <a:avLst/>
              <a:gdLst>
                <a:gd name="T0" fmla="*/ 0 w 24"/>
                <a:gd name="T1" fmla="*/ 2147483647 h 32"/>
                <a:gd name="T2" fmla="*/ 2147483647 w 24"/>
                <a:gd name="T3" fmla="*/ 2147483647 h 32"/>
                <a:gd name="T4" fmla="*/ 2147483647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2147483647 w 24"/>
                <a:gd name="T11" fmla="*/ 0 h 32"/>
                <a:gd name="T12" fmla="*/ 0 w 24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2"/>
                <a:gd name="T23" fmla="*/ 24 w 2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2">
                  <a:moveTo>
                    <a:pt x="0" y="8"/>
                  </a:moveTo>
                  <a:lnTo>
                    <a:pt x="8" y="24"/>
                  </a:lnTo>
                  <a:lnTo>
                    <a:pt x="8" y="32"/>
                  </a:lnTo>
                  <a:lnTo>
                    <a:pt x="24" y="24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571"/>
            <p:cNvSpPr>
              <a:spLocks/>
            </p:cNvSpPr>
            <p:nvPr/>
          </p:nvSpPr>
          <p:spPr bwMode="auto">
            <a:xfrm>
              <a:off x="4345509" y="3127452"/>
              <a:ext cx="17327" cy="51113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572"/>
            <p:cNvSpPr>
              <a:spLocks/>
            </p:cNvSpPr>
            <p:nvPr/>
          </p:nvSpPr>
          <p:spPr bwMode="auto">
            <a:xfrm>
              <a:off x="4472860" y="3000101"/>
              <a:ext cx="25123" cy="33787"/>
            </a:xfrm>
            <a:custGeom>
              <a:avLst/>
              <a:gdLst>
                <a:gd name="T0" fmla="*/ 0 w 24"/>
                <a:gd name="T1" fmla="*/ 2147483647 h 32"/>
                <a:gd name="T2" fmla="*/ 2147483647 w 24"/>
                <a:gd name="T3" fmla="*/ 2147483647 h 32"/>
                <a:gd name="T4" fmla="*/ 2147483647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2147483647 w 24"/>
                <a:gd name="T11" fmla="*/ 0 h 32"/>
                <a:gd name="T12" fmla="*/ 0 w 24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2"/>
                <a:gd name="T23" fmla="*/ 24 w 2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2">
                  <a:moveTo>
                    <a:pt x="0" y="8"/>
                  </a:moveTo>
                  <a:lnTo>
                    <a:pt x="8" y="24"/>
                  </a:lnTo>
                  <a:lnTo>
                    <a:pt x="8" y="32"/>
                  </a:lnTo>
                  <a:lnTo>
                    <a:pt x="24" y="24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73"/>
            <p:cNvSpPr>
              <a:spLocks/>
            </p:cNvSpPr>
            <p:nvPr/>
          </p:nvSpPr>
          <p:spPr bwMode="auto">
            <a:xfrm>
              <a:off x="4506647" y="2805177"/>
              <a:ext cx="186261" cy="203587"/>
            </a:xfrm>
            <a:custGeom>
              <a:avLst/>
              <a:gdLst>
                <a:gd name="T0" fmla="*/ 0 w 176"/>
                <a:gd name="T1" fmla="*/ 2147483647 h 192"/>
                <a:gd name="T2" fmla="*/ 2147483647 w 176"/>
                <a:gd name="T3" fmla="*/ 2147483647 h 192"/>
                <a:gd name="T4" fmla="*/ 2147483647 w 176"/>
                <a:gd name="T5" fmla="*/ 2147483647 h 192"/>
                <a:gd name="T6" fmla="*/ 2147483647 w 176"/>
                <a:gd name="T7" fmla="*/ 2147483647 h 192"/>
                <a:gd name="T8" fmla="*/ 2147483647 w 176"/>
                <a:gd name="T9" fmla="*/ 2147483647 h 192"/>
                <a:gd name="T10" fmla="*/ 2147483647 w 176"/>
                <a:gd name="T11" fmla="*/ 2147483647 h 192"/>
                <a:gd name="T12" fmla="*/ 2147483647 w 176"/>
                <a:gd name="T13" fmla="*/ 2147483647 h 192"/>
                <a:gd name="T14" fmla="*/ 2147483647 w 176"/>
                <a:gd name="T15" fmla="*/ 2147483647 h 192"/>
                <a:gd name="T16" fmla="*/ 2147483647 w 176"/>
                <a:gd name="T17" fmla="*/ 2147483647 h 192"/>
                <a:gd name="T18" fmla="*/ 2147483647 w 176"/>
                <a:gd name="T19" fmla="*/ 2147483647 h 192"/>
                <a:gd name="T20" fmla="*/ 2147483647 w 176"/>
                <a:gd name="T21" fmla="*/ 0 h 192"/>
                <a:gd name="T22" fmla="*/ 2147483647 w 176"/>
                <a:gd name="T23" fmla="*/ 2147483647 h 192"/>
                <a:gd name="T24" fmla="*/ 2147483647 w 176"/>
                <a:gd name="T25" fmla="*/ 2147483647 h 192"/>
                <a:gd name="T26" fmla="*/ 2147483647 w 176"/>
                <a:gd name="T27" fmla="*/ 2147483647 h 192"/>
                <a:gd name="T28" fmla="*/ 2147483647 w 176"/>
                <a:gd name="T29" fmla="*/ 2147483647 h 192"/>
                <a:gd name="T30" fmla="*/ 2147483647 w 176"/>
                <a:gd name="T31" fmla="*/ 2147483647 h 192"/>
                <a:gd name="T32" fmla="*/ 2147483647 w 176"/>
                <a:gd name="T33" fmla="*/ 2147483647 h 192"/>
                <a:gd name="T34" fmla="*/ 2147483647 w 176"/>
                <a:gd name="T35" fmla="*/ 2147483647 h 192"/>
                <a:gd name="T36" fmla="*/ 2147483647 w 176"/>
                <a:gd name="T37" fmla="*/ 2147483647 h 192"/>
                <a:gd name="T38" fmla="*/ 2147483647 w 176"/>
                <a:gd name="T39" fmla="*/ 2147483647 h 192"/>
                <a:gd name="T40" fmla="*/ 2147483647 w 176"/>
                <a:gd name="T41" fmla="*/ 2147483647 h 192"/>
                <a:gd name="T42" fmla="*/ 2147483647 w 176"/>
                <a:gd name="T43" fmla="*/ 2147483647 h 192"/>
                <a:gd name="T44" fmla="*/ 2147483647 w 176"/>
                <a:gd name="T45" fmla="*/ 2147483647 h 192"/>
                <a:gd name="T46" fmla="*/ 2147483647 w 176"/>
                <a:gd name="T47" fmla="*/ 2147483647 h 192"/>
                <a:gd name="T48" fmla="*/ 2147483647 w 176"/>
                <a:gd name="T49" fmla="*/ 2147483647 h 192"/>
                <a:gd name="T50" fmla="*/ 2147483647 w 176"/>
                <a:gd name="T51" fmla="*/ 2147483647 h 192"/>
                <a:gd name="T52" fmla="*/ 2147483647 w 176"/>
                <a:gd name="T53" fmla="*/ 2147483647 h 192"/>
                <a:gd name="T54" fmla="*/ 2147483647 w 176"/>
                <a:gd name="T55" fmla="*/ 2147483647 h 192"/>
                <a:gd name="T56" fmla="*/ 2147483647 w 176"/>
                <a:gd name="T57" fmla="*/ 2147483647 h 192"/>
                <a:gd name="T58" fmla="*/ 2147483647 w 176"/>
                <a:gd name="T59" fmla="*/ 2147483647 h 192"/>
                <a:gd name="T60" fmla="*/ 2147483647 w 176"/>
                <a:gd name="T61" fmla="*/ 2147483647 h 192"/>
                <a:gd name="T62" fmla="*/ 2147483647 w 176"/>
                <a:gd name="T63" fmla="*/ 2147483647 h 192"/>
                <a:gd name="T64" fmla="*/ 2147483647 w 176"/>
                <a:gd name="T65" fmla="*/ 2147483647 h 192"/>
                <a:gd name="T66" fmla="*/ 0 w 176"/>
                <a:gd name="T67" fmla="*/ 2147483647 h 192"/>
                <a:gd name="T68" fmla="*/ 0 w 176"/>
                <a:gd name="T69" fmla="*/ 2147483647 h 19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76"/>
                <a:gd name="T106" fmla="*/ 0 h 192"/>
                <a:gd name="T107" fmla="*/ 176 w 176"/>
                <a:gd name="T108" fmla="*/ 192 h 19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76" h="192">
                  <a:moveTo>
                    <a:pt x="0" y="160"/>
                  </a:moveTo>
                  <a:lnTo>
                    <a:pt x="24" y="152"/>
                  </a:lnTo>
                  <a:lnTo>
                    <a:pt x="40" y="152"/>
                  </a:lnTo>
                  <a:lnTo>
                    <a:pt x="72" y="128"/>
                  </a:lnTo>
                  <a:lnTo>
                    <a:pt x="88" y="120"/>
                  </a:lnTo>
                  <a:lnTo>
                    <a:pt x="96" y="104"/>
                  </a:lnTo>
                  <a:lnTo>
                    <a:pt x="104" y="72"/>
                  </a:lnTo>
                  <a:lnTo>
                    <a:pt x="104" y="48"/>
                  </a:lnTo>
                  <a:lnTo>
                    <a:pt x="112" y="32"/>
                  </a:lnTo>
                  <a:lnTo>
                    <a:pt x="112" y="8"/>
                  </a:lnTo>
                  <a:lnTo>
                    <a:pt x="120" y="0"/>
                  </a:lnTo>
                  <a:lnTo>
                    <a:pt x="136" y="8"/>
                  </a:lnTo>
                  <a:lnTo>
                    <a:pt x="160" y="16"/>
                  </a:lnTo>
                  <a:lnTo>
                    <a:pt x="176" y="16"/>
                  </a:lnTo>
                  <a:lnTo>
                    <a:pt x="160" y="32"/>
                  </a:lnTo>
                  <a:lnTo>
                    <a:pt x="144" y="40"/>
                  </a:lnTo>
                  <a:lnTo>
                    <a:pt x="136" y="56"/>
                  </a:lnTo>
                  <a:lnTo>
                    <a:pt x="120" y="40"/>
                  </a:lnTo>
                  <a:lnTo>
                    <a:pt x="104" y="64"/>
                  </a:lnTo>
                  <a:lnTo>
                    <a:pt x="120" y="88"/>
                  </a:lnTo>
                  <a:lnTo>
                    <a:pt x="112" y="112"/>
                  </a:lnTo>
                  <a:lnTo>
                    <a:pt x="104" y="128"/>
                  </a:lnTo>
                  <a:lnTo>
                    <a:pt x="104" y="152"/>
                  </a:lnTo>
                  <a:lnTo>
                    <a:pt x="96" y="160"/>
                  </a:lnTo>
                  <a:lnTo>
                    <a:pt x="88" y="160"/>
                  </a:lnTo>
                  <a:lnTo>
                    <a:pt x="80" y="160"/>
                  </a:lnTo>
                  <a:lnTo>
                    <a:pt x="64" y="160"/>
                  </a:lnTo>
                  <a:lnTo>
                    <a:pt x="56" y="160"/>
                  </a:lnTo>
                  <a:lnTo>
                    <a:pt x="40" y="176"/>
                  </a:lnTo>
                  <a:lnTo>
                    <a:pt x="40" y="168"/>
                  </a:lnTo>
                  <a:lnTo>
                    <a:pt x="32" y="176"/>
                  </a:lnTo>
                  <a:lnTo>
                    <a:pt x="24" y="176"/>
                  </a:lnTo>
                  <a:lnTo>
                    <a:pt x="8" y="192"/>
                  </a:lnTo>
                  <a:lnTo>
                    <a:pt x="0" y="168"/>
                  </a:lnTo>
                  <a:lnTo>
                    <a:pt x="0" y="16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574"/>
            <p:cNvSpPr>
              <a:spLocks/>
            </p:cNvSpPr>
            <p:nvPr/>
          </p:nvSpPr>
          <p:spPr bwMode="auto">
            <a:xfrm>
              <a:off x="4633997" y="2618916"/>
              <a:ext cx="33787" cy="161137"/>
            </a:xfrm>
            <a:custGeom>
              <a:avLst/>
              <a:gdLst>
                <a:gd name="T0" fmla="*/ 2147483647 w 32"/>
                <a:gd name="T1" fmla="*/ 2147483647 h 152"/>
                <a:gd name="T2" fmla="*/ 2147483647 w 32"/>
                <a:gd name="T3" fmla="*/ 2147483647 h 152"/>
                <a:gd name="T4" fmla="*/ 2147483647 w 32"/>
                <a:gd name="T5" fmla="*/ 2147483647 h 152"/>
                <a:gd name="T6" fmla="*/ 0 w 32"/>
                <a:gd name="T7" fmla="*/ 2147483647 h 152"/>
                <a:gd name="T8" fmla="*/ 2147483647 w 32"/>
                <a:gd name="T9" fmla="*/ 2147483647 h 152"/>
                <a:gd name="T10" fmla="*/ 2147483647 w 32"/>
                <a:gd name="T11" fmla="*/ 0 h 152"/>
                <a:gd name="T12" fmla="*/ 2147483647 w 32"/>
                <a:gd name="T13" fmla="*/ 2147483647 h 152"/>
                <a:gd name="T14" fmla="*/ 2147483647 w 32"/>
                <a:gd name="T15" fmla="*/ 2147483647 h 152"/>
                <a:gd name="T16" fmla="*/ 2147483647 w 32"/>
                <a:gd name="T17" fmla="*/ 2147483647 h 152"/>
                <a:gd name="T18" fmla="*/ 2147483647 w 32"/>
                <a:gd name="T19" fmla="*/ 2147483647 h 152"/>
                <a:gd name="T20" fmla="*/ 2147483647 w 32"/>
                <a:gd name="T21" fmla="*/ 2147483647 h 152"/>
                <a:gd name="T22" fmla="*/ 2147483647 w 32"/>
                <a:gd name="T23" fmla="*/ 2147483647 h 152"/>
                <a:gd name="T24" fmla="*/ 2147483647 w 32"/>
                <a:gd name="T25" fmla="*/ 2147483647 h 152"/>
                <a:gd name="T26" fmla="*/ 2147483647 w 32"/>
                <a:gd name="T27" fmla="*/ 2147483647 h 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152"/>
                <a:gd name="T44" fmla="*/ 32 w 32"/>
                <a:gd name="T45" fmla="*/ 152 h 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152">
                  <a:moveTo>
                    <a:pt x="8" y="144"/>
                  </a:moveTo>
                  <a:lnTo>
                    <a:pt x="8" y="120"/>
                  </a:lnTo>
                  <a:lnTo>
                    <a:pt x="8" y="56"/>
                  </a:lnTo>
                  <a:lnTo>
                    <a:pt x="0" y="40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32" y="104"/>
                  </a:lnTo>
                  <a:lnTo>
                    <a:pt x="24" y="96"/>
                  </a:lnTo>
                  <a:lnTo>
                    <a:pt x="16" y="112"/>
                  </a:lnTo>
                  <a:lnTo>
                    <a:pt x="16" y="128"/>
                  </a:lnTo>
                  <a:lnTo>
                    <a:pt x="32" y="152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75"/>
            <p:cNvSpPr>
              <a:spLocks/>
            </p:cNvSpPr>
            <p:nvPr/>
          </p:nvSpPr>
          <p:spPr bwMode="auto">
            <a:xfrm>
              <a:off x="4972732" y="4076949"/>
              <a:ext cx="93564" cy="110890"/>
            </a:xfrm>
            <a:custGeom>
              <a:avLst/>
              <a:gdLst>
                <a:gd name="T0" fmla="*/ 0 w 88"/>
                <a:gd name="T1" fmla="*/ 2147483647 h 104"/>
                <a:gd name="T2" fmla="*/ 2147483647 w 88"/>
                <a:gd name="T3" fmla="*/ 2147483647 h 104"/>
                <a:gd name="T4" fmla="*/ 2147483647 w 88"/>
                <a:gd name="T5" fmla="*/ 2147483647 h 104"/>
                <a:gd name="T6" fmla="*/ 2147483647 w 88"/>
                <a:gd name="T7" fmla="*/ 2147483647 h 104"/>
                <a:gd name="T8" fmla="*/ 2147483647 w 88"/>
                <a:gd name="T9" fmla="*/ 2147483647 h 104"/>
                <a:gd name="T10" fmla="*/ 2147483647 w 88"/>
                <a:gd name="T11" fmla="*/ 2147483647 h 104"/>
                <a:gd name="T12" fmla="*/ 2147483647 w 88"/>
                <a:gd name="T13" fmla="*/ 0 h 104"/>
                <a:gd name="T14" fmla="*/ 2147483647 w 88"/>
                <a:gd name="T15" fmla="*/ 2147483647 h 104"/>
                <a:gd name="T16" fmla="*/ 2147483647 w 88"/>
                <a:gd name="T17" fmla="*/ 2147483647 h 104"/>
                <a:gd name="T18" fmla="*/ 2147483647 w 88"/>
                <a:gd name="T19" fmla="*/ 2147483647 h 104"/>
                <a:gd name="T20" fmla="*/ 2147483647 w 88"/>
                <a:gd name="T21" fmla="*/ 2147483647 h 104"/>
                <a:gd name="T22" fmla="*/ 2147483647 w 88"/>
                <a:gd name="T23" fmla="*/ 2147483647 h 104"/>
                <a:gd name="T24" fmla="*/ 2147483647 w 88"/>
                <a:gd name="T25" fmla="*/ 2147483647 h 104"/>
                <a:gd name="T26" fmla="*/ 2147483647 w 88"/>
                <a:gd name="T27" fmla="*/ 2147483647 h 104"/>
                <a:gd name="T28" fmla="*/ 2147483647 w 88"/>
                <a:gd name="T29" fmla="*/ 2147483647 h 104"/>
                <a:gd name="T30" fmla="*/ 2147483647 w 88"/>
                <a:gd name="T31" fmla="*/ 2147483647 h 104"/>
                <a:gd name="T32" fmla="*/ 2147483647 w 88"/>
                <a:gd name="T33" fmla="*/ 2147483647 h 104"/>
                <a:gd name="T34" fmla="*/ 0 w 88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8"/>
                <a:gd name="T55" fmla="*/ 0 h 104"/>
                <a:gd name="T56" fmla="*/ 88 w 88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8" h="104">
                  <a:moveTo>
                    <a:pt x="0" y="88"/>
                  </a:moveTo>
                  <a:lnTo>
                    <a:pt x="8" y="64"/>
                  </a:lnTo>
                  <a:lnTo>
                    <a:pt x="16" y="48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56" y="16"/>
                  </a:lnTo>
                  <a:lnTo>
                    <a:pt x="64" y="0"/>
                  </a:lnTo>
                  <a:lnTo>
                    <a:pt x="72" y="8"/>
                  </a:lnTo>
                  <a:lnTo>
                    <a:pt x="88" y="8"/>
                  </a:lnTo>
                  <a:lnTo>
                    <a:pt x="88" y="24"/>
                  </a:lnTo>
                  <a:lnTo>
                    <a:pt x="72" y="32"/>
                  </a:lnTo>
                  <a:lnTo>
                    <a:pt x="64" y="40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96"/>
                  </a:lnTo>
                  <a:lnTo>
                    <a:pt x="24" y="104"/>
                  </a:lnTo>
                  <a:lnTo>
                    <a:pt x="8" y="96"/>
                  </a:lnTo>
                  <a:lnTo>
                    <a:pt x="0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76"/>
            <p:cNvSpPr>
              <a:spLocks/>
            </p:cNvSpPr>
            <p:nvPr/>
          </p:nvSpPr>
          <p:spPr bwMode="auto">
            <a:xfrm>
              <a:off x="4633997" y="2618916"/>
              <a:ext cx="33787" cy="161137"/>
            </a:xfrm>
            <a:custGeom>
              <a:avLst/>
              <a:gdLst>
                <a:gd name="T0" fmla="*/ 2147483647 w 32"/>
                <a:gd name="T1" fmla="*/ 2147483647 h 152"/>
                <a:gd name="T2" fmla="*/ 2147483647 w 32"/>
                <a:gd name="T3" fmla="*/ 2147483647 h 152"/>
                <a:gd name="T4" fmla="*/ 2147483647 w 32"/>
                <a:gd name="T5" fmla="*/ 2147483647 h 152"/>
                <a:gd name="T6" fmla="*/ 0 w 32"/>
                <a:gd name="T7" fmla="*/ 2147483647 h 152"/>
                <a:gd name="T8" fmla="*/ 2147483647 w 32"/>
                <a:gd name="T9" fmla="*/ 2147483647 h 152"/>
                <a:gd name="T10" fmla="*/ 2147483647 w 32"/>
                <a:gd name="T11" fmla="*/ 0 h 152"/>
                <a:gd name="T12" fmla="*/ 2147483647 w 32"/>
                <a:gd name="T13" fmla="*/ 2147483647 h 152"/>
                <a:gd name="T14" fmla="*/ 2147483647 w 32"/>
                <a:gd name="T15" fmla="*/ 2147483647 h 152"/>
                <a:gd name="T16" fmla="*/ 2147483647 w 32"/>
                <a:gd name="T17" fmla="*/ 2147483647 h 152"/>
                <a:gd name="T18" fmla="*/ 2147483647 w 32"/>
                <a:gd name="T19" fmla="*/ 2147483647 h 152"/>
                <a:gd name="T20" fmla="*/ 2147483647 w 32"/>
                <a:gd name="T21" fmla="*/ 2147483647 h 152"/>
                <a:gd name="T22" fmla="*/ 2147483647 w 32"/>
                <a:gd name="T23" fmla="*/ 2147483647 h 152"/>
                <a:gd name="T24" fmla="*/ 2147483647 w 32"/>
                <a:gd name="T25" fmla="*/ 2147483647 h 152"/>
                <a:gd name="T26" fmla="*/ 2147483647 w 32"/>
                <a:gd name="T27" fmla="*/ 2147483647 h 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152"/>
                <a:gd name="T44" fmla="*/ 32 w 32"/>
                <a:gd name="T45" fmla="*/ 152 h 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152">
                  <a:moveTo>
                    <a:pt x="8" y="144"/>
                  </a:moveTo>
                  <a:lnTo>
                    <a:pt x="8" y="120"/>
                  </a:lnTo>
                  <a:lnTo>
                    <a:pt x="8" y="56"/>
                  </a:lnTo>
                  <a:lnTo>
                    <a:pt x="0" y="40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32" y="104"/>
                  </a:lnTo>
                  <a:lnTo>
                    <a:pt x="24" y="96"/>
                  </a:lnTo>
                  <a:lnTo>
                    <a:pt x="16" y="112"/>
                  </a:lnTo>
                  <a:lnTo>
                    <a:pt x="16" y="128"/>
                  </a:lnTo>
                  <a:lnTo>
                    <a:pt x="32" y="152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77"/>
            <p:cNvSpPr>
              <a:spLocks/>
            </p:cNvSpPr>
            <p:nvPr/>
          </p:nvSpPr>
          <p:spPr bwMode="auto">
            <a:xfrm>
              <a:off x="4972732" y="4076949"/>
              <a:ext cx="93564" cy="110890"/>
            </a:xfrm>
            <a:custGeom>
              <a:avLst/>
              <a:gdLst>
                <a:gd name="T0" fmla="*/ 0 w 88"/>
                <a:gd name="T1" fmla="*/ 2147483647 h 104"/>
                <a:gd name="T2" fmla="*/ 2147483647 w 88"/>
                <a:gd name="T3" fmla="*/ 2147483647 h 104"/>
                <a:gd name="T4" fmla="*/ 2147483647 w 88"/>
                <a:gd name="T5" fmla="*/ 2147483647 h 104"/>
                <a:gd name="T6" fmla="*/ 2147483647 w 88"/>
                <a:gd name="T7" fmla="*/ 2147483647 h 104"/>
                <a:gd name="T8" fmla="*/ 2147483647 w 88"/>
                <a:gd name="T9" fmla="*/ 2147483647 h 104"/>
                <a:gd name="T10" fmla="*/ 2147483647 w 88"/>
                <a:gd name="T11" fmla="*/ 2147483647 h 104"/>
                <a:gd name="T12" fmla="*/ 2147483647 w 88"/>
                <a:gd name="T13" fmla="*/ 0 h 104"/>
                <a:gd name="T14" fmla="*/ 2147483647 w 88"/>
                <a:gd name="T15" fmla="*/ 2147483647 h 104"/>
                <a:gd name="T16" fmla="*/ 2147483647 w 88"/>
                <a:gd name="T17" fmla="*/ 2147483647 h 104"/>
                <a:gd name="T18" fmla="*/ 2147483647 w 88"/>
                <a:gd name="T19" fmla="*/ 2147483647 h 104"/>
                <a:gd name="T20" fmla="*/ 2147483647 w 88"/>
                <a:gd name="T21" fmla="*/ 2147483647 h 104"/>
                <a:gd name="T22" fmla="*/ 2147483647 w 88"/>
                <a:gd name="T23" fmla="*/ 2147483647 h 104"/>
                <a:gd name="T24" fmla="*/ 2147483647 w 88"/>
                <a:gd name="T25" fmla="*/ 2147483647 h 104"/>
                <a:gd name="T26" fmla="*/ 2147483647 w 88"/>
                <a:gd name="T27" fmla="*/ 2147483647 h 104"/>
                <a:gd name="T28" fmla="*/ 2147483647 w 88"/>
                <a:gd name="T29" fmla="*/ 2147483647 h 104"/>
                <a:gd name="T30" fmla="*/ 2147483647 w 88"/>
                <a:gd name="T31" fmla="*/ 2147483647 h 104"/>
                <a:gd name="T32" fmla="*/ 2147483647 w 88"/>
                <a:gd name="T33" fmla="*/ 2147483647 h 104"/>
                <a:gd name="T34" fmla="*/ 0 w 88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8"/>
                <a:gd name="T55" fmla="*/ 0 h 104"/>
                <a:gd name="T56" fmla="*/ 88 w 88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8" h="104">
                  <a:moveTo>
                    <a:pt x="0" y="88"/>
                  </a:moveTo>
                  <a:lnTo>
                    <a:pt x="8" y="64"/>
                  </a:lnTo>
                  <a:lnTo>
                    <a:pt x="16" y="48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56" y="16"/>
                  </a:lnTo>
                  <a:lnTo>
                    <a:pt x="64" y="0"/>
                  </a:lnTo>
                  <a:lnTo>
                    <a:pt x="72" y="8"/>
                  </a:lnTo>
                  <a:lnTo>
                    <a:pt x="88" y="8"/>
                  </a:lnTo>
                  <a:lnTo>
                    <a:pt x="88" y="24"/>
                  </a:lnTo>
                  <a:lnTo>
                    <a:pt x="72" y="32"/>
                  </a:lnTo>
                  <a:lnTo>
                    <a:pt x="64" y="40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96"/>
                  </a:lnTo>
                  <a:lnTo>
                    <a:pt x="24" y="104"/>
                  </a:lnTo>
                  <a:lnTo>
                    <a:pt x="8" y="96"/>
                  </a:lnTo>
                  <a:lnTo>
                    <a:pt x="0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78"/>
            <p:cNvSpPr>
              <a:spLocks/>
            </p:cNvSpPr>
            <p:nvPr/>
          </p:nvSpPr>
          <p:spPr bwMode="auto">
            <a:xfrm>
              <a:off x="5057632" y="3975589"/>
              <a:ext cx="68440" cy="110024"/>
            </a:xfrm>
            <a:custGeom>
              <a:avLst/>
              <a:gdLst>
                <a:gd name="T0" fmla="*/ 0 w 64"/>
                <a:gd name="T1" fmla="*/ 2147483647 h 104"/>
                <a:gd name="T2" fmla="*/ 2147483647 w 64"/>
                <a:gd name="T3" fmla="*/ 2147483647 h 104"/>
                <a:gd name="T4" fmla="*/ 2147483647 w 64"/>
                <a:gd name="T5" fmla="*/ 2147483647 h 104"/>
                <a:gd name="T6" fmla="*/ 0 w 64"/>
                <a:gd name="T7" fmla="*/ 0 h 104"/>
                <a:gd name="T8" fmla="*/ 2147483647 w 64"/>
                <a:gd name="T9" fmla="*/ 2147483647 h 104"/>
                <a:gd name="T10" fmla="*/ 2147483647 w 64"/>
                <a:gd name="T11" fmla="*/ 2147483647 h 104"/>
                <a:gd name="T12" fmla="*/ 2147483647 w 64"/>
                <a:gd name="T13" fmla="*/ 2147483647 h 104"/>
                <a:gd name="T14" fmla="*/ 2147483647 w 64"/>
                <a:gd name="T15" fmla="*/ 2147483647 h 104"/>
                <a:gd name="T16" fmla="*/ 2147483647 w 64"/>
                <a:gd name="T17" fmla="*/ 2147483647 h 104"/>
                <a:gd name="T18" fmla="*/ 2147483647 w 64"/>
                <a:gd name="T19" fmla="*/ 2147483647 h 104"/>
                <a:gd name="T20" fmla="*/ 2147483647 w 64"/>
                <a:gd name="T21" fmla="*/ 2147483647 h 104"/>
                <a:gd name="T22" fmla="*/ 2147483647 w 64"/>
                <a:gd name="T23" fmla="*/ 2147483647 h 104"/>
                <a:gd name="T24" fmla="*/ 2147483647 w 64"/>
                <a:gd name="T25" fmla="*/ 2147483647 h 104"/>
                <a:gd name="T26" fmla="*/ 2147483647 w 64"/>
                <a:gd name="T27" fmla="*/ 2147483647 h 104"/>
                <a:gd name="T28" fmla="*/ 2147483647 w 64"/>
                <a:gd name="T29" fmla="*/ 2147483647 h 104"/>
                <a:gd name="T30" fmla="*/ 2147483647 w 64"/>
                <a:gd name="T31" fmla="*/ 2147483647 h 104"/>
                <a:gd name="T32" fmla="*/ 2147483647 w 64"/>
                <a:gd name="T33" fmla="*/ 2147483647 h 104"/>
                <a:gd name="T34" fmla="*/ 0 w 64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04"/>
                <a:gd name="T56" fmla="*/ 64 w 64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04">
                  <a:moveTo>
                    <a:pt x="0" y="72"/>
                  </a:moveTo>
                  <a:lnTo>
                    <a:pt x="16" y="48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64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16" y="80"/>
                  </a:lnTo>
                  <a:lnTo>
                    <a:pt x="0" y="7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79"/>
            <p:cNvSpPr>
              <a:spLocks/>
            </p:cNvSpPr>
            <p:nvPr/>
          </p:nvSpPr>
          <p:spPr bwMode="auto">
            <a:xfrm>
              <a:off x="4251946" y="3635987"/>
              <a:ext cx="534526" cy="407175"/>
            </a:xfrm>
            <a:custGeom>
              <a:avLst/>
              <a:gdLst>
                <a:gd name="T0" fmla="*/ 2147483647 w 504"/>
                <a:gd name="T1" fmla="*/ 2147483647 h 384"/>
                <a:gd name="T2" fmla="*/ 2147483647 w 504"/>
                <a:gd name="T3" fmla="*/ 2147483647 h 384"/>
                <a:gd name="T4" fmla="*/ 0 w 504"/>
                <a:gd name="T5" fmla="*/ 2147483647 h 384"/>
                <a:gd name="T6" fmla="*/ 2147483647 w 504"/>
                <a:gd name="T7" fmla="*/ 2147483647 h 384"/>
                <a:gd name="T8" fmla="*/ 2147483647 w 504"/>
                <a:gd name="T9" fmla="*/ 2147483647 h 384"/>
                <a:gd name="T10" fmla="*/ 2147483647 w 504"/>
                <a:gd name="T11" fmla="*/ 2147483647 h 384"/>
                <a:gd name="T12" fmla="*/ 2147483647 w 504"/>
                <a:gd name="T13" fmla="*/ 2147483647 h 384"/>
                <a:gd name="T14" fmla="*/ 2147483647 w 504"/>
                <a:gd name="T15" fmla="*/ 2147483647 h 384"/>
                <a:gd name="T16" fmla="*/ 2147483647 w 504"/>
                <a:gd name="T17" fmla="*/ 2147483647 h 384"/>
                <a:gd name="T18" fmla="*/ 2147483647 w 504"/>
                <a:gd name="T19" fmla="*/ 2147483647 h 384"/>
                <a:gd name="T20" fmla="*/ 2147483647 w 504"/>
                <a:gd name="T21" fmla="*/ 0 h 384"/>
                <a:gd name="T22" fmla="*/ 2147483647 w 504"/>
                <a:gd name="T23" fmla="*/ 2147483647 h 384"/>
                <a:gd name="T24" fmla="*/ 2147483647 w 504"/>
                <a:gd name="T25" fmla="*/ 2147483647 h 384"/>
                <a:gd name="T26" fmla="*/ 2147483647 w 504"/>
                <a:gd name="T27" fmla="*/ 2147483647 h 384"/>
                <a:gd name="T28" fmla="*/ 2147483647 w 504"/>
                <a:gd name="T29" fmla="*/ 2147483647 h 384"/>
                <a:gd name="T30" fmla="*/ 2147483647 w 504"/>
                <a:gd name="T31" fmla="*/ 2147483647 h 384"/>
                <a:gd name="T32" fmla="*/ 2147483647 w 504"/>
                <a:gd name="T33" fmla="*/ 2147483647 h 384"/>
                <a:gd name="T34" fmla="*/ 2147483647 w 504"/>
                <a:gd name="T35" fmla="*/ 2147483647 h 384"/>
                <a:gd name="T36" fmla="*/ 2147483647 w 504"/>
                <a:gd name="T37" fmla="*/ 2147483647 h 384"/>
                <a:gd name="T38" fmla="*/ 2147483647 w 504"/>
                <a:gd name="T39" fmla="*/ 2147483647 h 384"/>
                <a:gd name="T40" fmla="*/ 2147483647 w 504"/>
                <a:gd name="T41" fmla="*/ 2147483647 h 384"/>
                <a:gd name="T42" fmla="*/ 2147483647 w 504"/>
                <a:gd name="T43" fmla="*/ 2147483647 h 384"/>
                <a:gd name="T44" fmla="*/ 2147483647 w 504"/>
                <a:gd name="T45" fmla="*/ 2147483647 h 384"/>
                <a:gd name="T46" fmla="*/ 2147483647 w 504"/>
                <a:gd name="T47" fmla="*/ 2147483647 h 384"/>
                <a:gd name="T48" fmla="*/ 2147483647 w 504"/>
                <a:gd name="T49" fmla="*/ 2147483647 h 384"/>
                <a:gd name="T50" fmla="*/ 2147483647 w 504"/>
                <a:gd name="T51" fmla="*/ 2147483647 h 384"/>
                <a:gd name="T52" fmla="*/ 2147483647 w 504"/>
                <a:gd name="T53" fmla="*/ 2147483647 h 384"/>
                <a:gd name="T54" fmla="*/ 2147483647 w 504"/>
                <a:gd name="T55" fmla="*/ 2147483647 h 384"/>
                <a:gd name="T56" fmla="*/ 2147483647 w 504"/>
                <a:gd name="T57" fmla="*/ 2147483647 h 384"/>
                <a:gd name="T58" fmla="*/ 2147483647 w 504"/>
                <a:gd name="T59" fmla="*/ 2147483647 h 384"/>
                <a:gd name="T60" fmla="*/ 2147483647 w 504"/>
                <a:gd name="T61" fmla="*/ 2147483647 h 384"/>
                <a:gd name="T62" fmla="*/ 2147483647 w 504"/>
                <a:gd name="T63" fmla="*/ 2147483647 h 384"/>
                <a:gd name="T64" fmla="*/ 2147483647 w 504"/>
                <a:gd name="T65" fmla="*/ 2147483647 h 384"/>
                <a:gd name="T66" fmla="*/ 2147483647 w 504"/>
                <a:gd name="T67" fmla="*/ 2147483647 h 384"/>
                <a:gd name="T68" fmla="*/ 2147483647 w 504"/>
                <a:gd name="T69" fmla="*/ 2147483647 h 384"/>
                <a:gd name="T70" fmla="*/ 2147483647 w 504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4"/>
                <a:gd name="T109" fmla="*/ 0 h 384"/>
                <a:gd name="T110" fmla="*/ 504 w 504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4" h="384">
                  <a:moveTo>
                    <a:pt x="24" y="304"/>
                  </a:moveTo>
                  <a:lnTo>
                    <a:pt x="24" y="272"/>
                  </a:lnTo>
                  <a:lnTo>
                    <a:pt x="24" y="256"/>
                  </a:lnTo>
                  <a:lnTo>
                    <a:pt x="8" y="200"/>
                  </a:lnTo>
                  <a:lnTo>
                    <a:pt x="8" y="184"/>
                  </a:lnTo>
                  <a:lnTo>
                    <a:pt x="0" y="160"/>
                  </a:lnTo>
                  <a:lnTo>
                    <a:pt x="8" y="144"/>
                  </a:lnTo>
                  <a:lnTo>
                    <a:pt x="24" y="128"/>
                  </a:lnTo>
                  <a:lnTo>
                    <a:pt x="56" y="112"/>
                  </a:lnTo>
                  <a:lnTo>
                    <a:pt x="80" y="96"/>
                  </a:lnTo>
                  <a:lnTo>
                    <a:pt x="96" y="96"/>
                  </a:lnTo>
                  <a:lnTo>
                    <a:pt x="104" y="72"/>
                  </a:lnTo>
                  <a:lnTo>
                    <a:pt x="120" y="64"/>
                  </a:lnTo>
                  <a:lnTo>
                    <a:pt x="136" y="56"/>
                  </a:lnTo>
                  <a:lnTo>
                    <a:pt x="160" y="40"/>
                  </a:lnTo>
                  <a:lnTo>
                    <a:pt x="176" y="32"/>
                  </a:lnTo>
                  <a:lnTo>
                    <a:pt x="192" y="40"/>
                  </a:lnTo>
                  <a:lnTo>
                    <a:pt x="200" y="40"/>
                  </a:lnTo>
                  <a:lnTo>
                    <a:pt x="208" y="24"/>
                  </a:lnTo>
                  <a:lnTo>
                    <a:pt x="224" y="16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0"/>
                  </a:lnTo>
                  <a:lnTo>
                    <a:pt x="296" y="8"/>
                  </a:lnTo>
                  <a:lnTo>
                    <a:pt x="288" y="24"/>
                  </a:lnTo>
                  <a:lnTo>
                    <a:pt x="280" y="40"/>
                  </a:lnTo>
                  <a:lnTo>
                    <a:pt x="296" y="48"/>
                  </a:lnTo>
                  <a:lnTo>
                    <a:pt x="312" y="48"/>
                  </a:lnTo>
                  <a:lnTo>
                    <a:pt x="328" y="72"/>
                  </a:lnTo>
                  <a:lnTo>
                    <a:pt x="344" y="72"/>
                  </a:lnTo>
                  <a:lnTo>
                    <a:pt x="360" y="56"/>
                  </a:lnTo>
                  <a:lnTo>
                    <a:pt x="360" y="16"/>
                  </a:lnTo>
                  <a:lnTo>
                    <a:pt x="376" y="0"/>
                  </a:lnTo>
                  <a:lnTo>
                    <a:pt x="384" y="24"/>
                  </a:lnTo>
                  <a:lnTo>
                    <a:pt x="392" y="32"/>
                  </a:lnTo>
                  <a:lnTo>
                    <a:pt x="400" y="40"/>
                  </a:lnTo>
                  <a:lnTo>
                    <a:pt x="408" y="80"/>
                  </a:lnTo>
                  <a:lnTo>
                    <a:pt x="432" y="96"/>
                  </a:lnTo>
                  <a:lnTo>
                    <a:pt x="456" y="104"/>
                  </a:lnTo>
                  <a:lnTo>
                    <a:pt x="464" y="128"/>
                  </a:lnTo>
                  <a:lnTo>
                    <a:pt x="472" y="136"/>
                  </a:lnTo>
                  <a:lnTo>
                    <a:pt x="480" y="160"/>
                  </a:lnTo>
                  <a:lnTo>
                    <a:pt x="504" y="176"/>
                  </a:lnTo>
                  <a:lnTo>
                    <a:pt x="504" y="192"/>
                  </a:lnTo>
                  <a:lnTo>
                    <a:pt x="504" y="216"/>
                  </a:lnTo>
                  <a:lnTo>
                    <a:pt x="504" y="248"/>
                  </a:lnTo>
                  <a:lnTo>
                    <a:pt x="480" y="312"/>
                  </a:lnTo>
                  <a:lnTo>
                    <a:pt x="464" y="344"/>
                  </a:lnTo>
                  <a:lnTo>
                    <a:pt x="464" y="360"/>
                  </a:lnTo>
                  <a:lnTo>
                    <a:pt x="456" y="360"/>
                  </a:lnTo>
                  <a:lnTo>
                    <a:pt x="440" y="368"/>
                  </a:lnTo>
                  <a:lnTo>
                    <a:pt x="424" y="384"/>
                  </a:lnTo>
                  <a:lnTo>
                    <a:pt x="416" y="384"/>
                  </a:lnTo>
                  <a:lnTo>
                    <a:pt x="400" y="368"/>
                  </a:lnTo>
                  <a:lnTo>
                    <a:pt x="384" y="376"/>
                  </a:lnTo>
                  <a:lnTo>
                    <a:pt x="360" y="368"/>
                  </a:lnTo>
                  <a:lnTo>
                    <a:pt x="336" y="352"/>
                  </a:lnTo>
                  <a:lnTo>
                    <a:pt x="320" y="336"/>
                  </a:lnTo>
                  <a:lnTo>
                    <a:pt x="312" y="320"/>
                  </a:lnTo>
                  <a:lnTo>
                    <a:pt x="296" y="320"/>
                  </a:lnTo>
                  <a:lnTo>
                    <a:pt x="280" y="304"/>
                  </a:lnTo>
                  <a:lnTo>
                    <a:pt x="256" y="280"/>
                  </a:lnTo>
                  <a:lnTo>
                    <a:pt x="208" y="272"/>
                  </a:lnTo>
                  <a:lnTo>
                    <a:pt x="176" y="272"/>
                  </a:lnTo>
                  <a:lnTo>
                    <a:pt x="136" y="288"/>
                  </a:lnTo>
                  <a:lnTo>
                    <a:pt x="136" y="296"/>
                  </a:lnTo>
                  <a:lnTo>
                    <a:pt x="112" y="304"/>
                  </a:lnTo>
                  <a:lnTo>
                    <a:pt x="96" y="304"/>
                  </a:lnTo>
                  <a:lnTo>
                    <a:pt x="80" y="312"/>
                  </a:lnTo>
                  <a:lnTo>
                    <a:pt x="56" y="320"/>
                  </a:lnTo>
                  <a:lnTo>
                    <a:pt x="40" y="320"/>
                  </a:lnTo>
                  <a:lnTo>
                    <a:pt x="24" y="3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580"/>
            <p:cNvSpPr>
              <a:spLocks/>
            </p:cNvSpPr>
            <p:nvPr/>
          </p:nvSpPr>
          <p:spPr bwMode="auto">
            <a:xfrm>
              <a:off x="5057632" y="3975589"/>
              <a:ext cx="68440" cy="110024"/>
            </a:xfrm>
            <a:custGeom>
              <a:avLst/>
              <a:gdLst>
                <a:gd name="T0" fmla="*/ 0 w 64"/>
                <a:gd name="T1" fmla="*/ 2147483647 h 104"/>
                <a:gd name="T2" fmla="*/ 2147483647 w 64"/>
                <a:gd name="T3" fmla="*/ 2147483647 h 104"/>
                <a:gd name="T4" fmla="*/ 2147483647 w 64"/>
                <a:gd name="T5" fmla="*/ 2147483647 h 104"/>
                <a:gd name="T6" fmla="*/ 0 w 64"/>
                <a:gd name="T7" fmla="*/ 0 h 104"/>
                <a:gd name="T8" fmla="*/ 2147483647 w 64"/>
                <a:gd name="T9" fmla="*/ 2147483647 h 104"/>
                <a:gd name="T10" fmla="*/ 2147483647 w 64"/>
                <a:gd name="T11" fmla="*/ 2147483647 h 104"/>
                <a:gd name="T12" fmla="*/ 2147483647 w 64"/>
                <a:gd name="T13" fmla="*/ 2147483647 h 104"/>
                <a:gd name="T14" fmla="*/ 2147483647 w 64"/>
                <a:gd name="T15" fmla="*/ 2147483647 h 104"/>
                <a:gd name="T16" fmla="*/ 2147483647 w 64"/>
                <a:gd name="T17" fmla="*/ 2147483647 h 104"/>
                <a:gd name="T18" fmla="*/ 2147483647 w 64"/>
                <a:gd name="T19" fmla="*/ 2147483647 h 104"/>
                <a:gd name="T20" fmla="*/ 2147483647 w 64"/>
                <a:gd name="T21" fmla="*/ 2147483647 h 104"/>
                <a:gd name="T22" fmla="*/ 2147483647 w 64"/>
                <a:gd name="T23" fmla="*/ 2147483647 h 104"/>
                <a:gd name="T24" fmla="*/ 2147483647 w 64"/>
                <a:gd name="T25" fmla="*/ 2147483647 h 104"/>
                <a:gd name="T26" fmla="*/ 2147483647 w 64"/>
                <a:gd name="T27" fmla="*/ 2147483647 h 104"/>
                <a:gd name="T28" fmla="*/ 2147483647 w 64"/>
                <a:gd name="T29" fmla="*/ 2147483647 h 104"/>
                <a:gd name="T30" fmla="*/ 2147483647 w 64"/>
                <a:gd name="T31" fmla="*/ 2147483647 h 104"/>
                <a:gd name="T32" fmla="*/ 2147483647 w 64"/>
                <a:gd name="T33" fmla="*/ 2147483647 h 104"/>
                <a:gd name="T34" fmla="*/ 0 w 64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04"/>
                <a:gd name="T56" fmla="*/ 64 w 64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04">
                  <a:moveTo>
                    <a:pt x="0" y="72"/>
                  </a:moveTo>
                  <a:lnTo>
                    <a:pt x="16" y="48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64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16" y="80"/>
                  </a:lnTo>
                  <a:lnTo>
                    <a:pt x="0" y="7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581"/>
            <p:cNvSpPr>
              <a:spLocks/>
            </p:cNvSpPr>
            <p:nvPr/>
          </p:nvSpPr>
          <p:spPr bwMode="auto">
            <a:xfrm>
              <a:off x="4251946" y="3635987"/>
              <a:ext cx="534526" cy="407175"/>
            </a:xfrm>
            <a:custGeom>
              <a:avLst/>
              <a:gdLst>
                <a:gd name="T0" fmla="*/ 2147483647 w 504"/>
                <a:gd name="T1" fmla="*/ 2147483647 h 384"/>
                <a:gd name="T2" fmla="*/ 2147483647 w 504"/>
                <a:gd name="T3" fmla="*/ 2147483647 h 384"/>
                <a:gd name="T4" fmla="*/ 0 w 504"/>
                <a:gd name="T5" fmla="*/ 2147483647 h 384"/>
                <a:gd name="T6" fmla="*/ 2147483647 w 504"/>
                <a:gd name="T7" fmla="*/ 2147483647 h 384"/>
                <a:gd name="T8" fmla="*/ 2147483647 w 504"/>
                <a:gd name="T9" fmla="*/ 2147483647 h 384"/>
                <a:gd name="T10" fmla="*/ 2147483647 w 504"/>
                <a:gd name="T11" fmla="*/ 2147483647 h 384"/>
                <a:gd name="T12" fmla="*/ 2147483647 w 504"/>
                <a:gd name="T13" fmla="*/ 2147483647 h 384"/>
                <a:gd name="T14" fmla="*/ 2147483647 w 504"/>
                <a:gd name="T15" fmla="*/ 2147483647 h 384"/>
                <a:gd name="T16" fmla="*/ 2147483647 w 504"/>
                <a:gd name="T17" fmla="*/ 2147483647 h 384"/>
                <a:gd name="T18" fmla="*/ 2147483647 w 504"/>
                <a:gd name="T19" fmla="*/ 2147483647 h 384"/>
                <a:gd name="T20" fmla="*/ 2147483647 w 504"/>
                <a:gd name="T21" fmla="*/ 0 h 384"/>
                <a:gd name="T22" fmla="*/ 2147483647 w 504"/>
                <a:gd name="T23" fmla="*/ 2147483647 h 384"/>
                <a:gd name="T24" fmla="*/ 2147483647 w 504"/>
                <a:gd name="T25" fmla="*/ 2147483647 h 384"/>
                <a:gd name="T26" fmla="*/ 2147483647 w 504"/>
                <a:gd name="T27" fmla="*/ 2147483647 h 384"/>
                <a:gd name="T28" fmla="*/ 2147483647 w 504"/>
                <a:gd name="T29" fmla="*/ 2147483647 h 384"/>
                <a:gd name="T30" fmla="*/ 2147483647 w 504"/>
                <a:gd name="T31" fmla="*/ 2147483647 h 384"/>
                <a:gd name="T32" fmla="*/ 2147483647 w 504"/>
                <a:gd name="T33" fmla="*/ 2147483647 h 384"/>
                <a:gd name="T34" fmla="*/ 2147483647 w 504"/>
                <a:gd name="T35" fmla="*/ 2147483647 h 384"/>
                <a:gd name="T36" fmla="*/ 2147483647 w 504"/>
                <a:gd name="T37" fmla="*/ 2147483647 h 384"/>
                <a:gd name="T38" fmla="*/ 2147483647 w 504"/>
                <a:gd name="T39" fmla="*/ 2147483647 h 384"/>
                <a:gd name="T40" fmla="*/ 2147483647 w 504"/>
                <a:gd name="T41" fmla="*/ 2147483647 h 384"/>
                <a:gd name="T42" fmla="*/ 2147483647 w 504"/>
                <a:gd name="T43" fmla="*/ 2147483647 h 384"/>
                <a:gd name="T44" fmla="*/ 2147483647 w 504"/>
                <a:gd name="T45" fmla="*/ 2147483647 h 384"/>
                <a:gd name="T46" fmla="*/ 2147483647 w 504"/>
                <a:gd name="T47" fmla="*/ 2147483647 h 384"/>
                <a:gd name="T48" fmla="*/ 2147483647 w 504"/>
                <a:gd name="T49" fmla="*/ 2147483647 h 384"/>
                <a:gd name="T50" fmla="*/ 2147483647 w 504"/>
                <a:gd name="T51" fmla="*/ 2147483647 h 384"/>
                <a:gd name="T52" fmla="*/ 2147483647 w 504"/>
                <a:gd name="T53" fmla="*/ 2147483647 h 384"/>
                <a:gd name="T54" fmla="*/ 2147483647 w 504"/>
                <a:gd name="T55" fmla="*/ 2147483647 h 384"/>
                <a:gd name="T56" fmla="*/ 2147483647 w 504"/>
                <a:gd name="T57" fmla="*/ 2147483647 h 384"/>
                <a:gd name="T58" fmla="*/ 2147483647 w 504"/>
                <a:gd name="T59" fmla="*/ 2147483647 h 384"/>
                <a:gd name="T60" fmla="*/ 2147483647 w 504"/>
                <a:gd name="T61" fmla="*/ 2147483647 h 384"/>
                <a:gd name="T62" fmla="*/ 2147483647 w 504"/>
                <a:gd name="T63" fmla="*/ 2147483647 h 384"/>
                <a:gd name="T64" fmla="*/ 2147483647 w 504"/>
                <a:gd name="T65" fmla="*/ 2147483647 h 384"/>
                <a:gd name="T66" fmla="*/ 2147483647 w 504"/>
                <a:gd name="T67" fmla="*/ 2147483647 h 384"/>
                <a:gd name="T68" fmla="*/ 2147483647 w 504"/>
                <a:gd name="T69" fmla="*/ 2147483647 h 384"/>
                <a:gd name="T70" fmla="*/ 2147483647 w 504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4"/>
                <a:gd name="T109" fmla="*/ 0 h 384"/>
                <a:gd name="T110" fmla="*/ 504 w 504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4" h="384">
                  <a:moveTo>
                    <a:pt x="24" y="304"/>
                  </a:moveTo>
                  <a:lnTo>
                    <a:pt x="24" y="272"/>
                  </a:lnTo>
                  <a:lnTo>
                    <a:pt x="24" y="256"/>
                  </a:lnTo>
                  <a:lnTo>
                    <a:pt x="8" y="200"/>
                  </a:lnTo>
                  <a:lnTo>
                    <a:pt x="8" y="184"/>
                  </a:lnTo>
                  <a:lnTo>
                    <a:pt x="0" y="160"/>
                  </a:lnTo>
                  <a:lnTo>
                    <a:pt x="8" y="144"/>
                  </a:lnTo>
                  <a:lnTo>
                    <a:pt x="24" y="128"/>
                  </a:lnTo>
                  <a:lnTo>
                    <a:pt x="56" y="112"/>
                  </a:lnTo>
                  <a:lnTo>
                    <a:pt x="80" y="96"/>
                  </a:lnTo>
                  <a:lnTo>
                    <a:pt x="96" y="96"/>
                  </a:lnTo>
                  <a:lnTo>
                    <a:pt x="104" y="72"/>
                  </a:lnTo>
                  <a:lnTo>
                    <a:pt x="120" y="64"/>
                  </a:lnTo>
                  <a:lnTo>
                    <a:pt x="136" y="56"/>
                  </a:lnTo>
                  <a:lnTo>
                    <a:pt x="160" y="40"/>
                  </a:lnTo>
                  <a:lnTo>
                    <a:pt x="176" y="32"/>
                  </a:lnTo>
                  <a:lnTo>
                    <a:pt x="192" y="40"/>
                  </a:lnTo>
                  <a:lnTo>
                    <a:pt x="200" y="40"/>
                  </a:lnTo>
                  <a:lnTo>
                    <a:pt x="208" y="24"/>
                  </a:lnTo>
                  <a:lnTo>
                    <a:pt x="224" y="16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0"/>
                  </a:lnTo>
                  <a:lnTo>
                    <a:pt x="296" y="8"/>
                  </a:lnTo>
                  <a:lnTo>
                    <a:pt x="288" y="24"/>
                  </a:lnTo>
                  <a:lnTo>
                    <a:pt x="280" y="40"/>
                  </a:lnTo>
                  <a:lnTo>
                    <a:pt x="296" y="48"/>
                  </a:lnTo>
                  <a:lnTo>
                    <a:pt x="312" y="48"/>
                  </a:lnTo>
                  <a:lnTo>
                    <a:pt x="328" y="72"/>
                  </a:lnTo>
                  <a:lnTo>
                    <a:pt x="344" y="72"/>
                  </a:lnTo>
                  <a:lnTo>
                    <a:pt x="360" y="56"/>
                  </a:lnTo>
                  <a:lnTo>
                    <a:pt x="360" y="16"/>
                  </a:lnTo>
                  <a:lnTo>
                    <a:pt x="376" y="0"/>
                  </a:lnTo>
                  <a:lnTo>
                    <a:pt x="384" y="24"/>
                  </a:lnTo>
                  <a:lnTo>
                    <a:pt x="392" y="32"/>
                  </a:lnTo>
                  <a:lnTo>
                    <a:pt x="400" y="40"/>
                  </a:lnTo>
                  <a:lnTo>
                    <a:pt x="408" y="80"/>
                  </a:lnTo>
                  <a:lnTo>
                    <a:pt x="432" y="96"/>
                  </a:lnTo>
                  <a:lnTo>
                    <a:pt x="456" y="104"/>
                  </a:lnTo>
                  <a:lnTo>
                    <a:pt x="464" y="128"/>
                  </a:lnTo>
                  <a:lnTo>
                    <a:pt x="472" y="136"/>
                  </a:lnTo>
                  <a:lnTo>
                    <a:pt x="480" y="160"/>
                  </a:lnTo>
                  <a:lnTo>
                    <a:pt x="504" y="176"/>
                  </a:lnTo>
                  <a:lnTo>
                    <a:pt x="504" y="192"/>
                  </a:lnTo>
                  <a:lnTo>
                    <a:pt x="504" y="216"/>
                  </a:lnTo>
                  <a:lnTo>
                    <a:pt x="504" y="248"/>
                  </a:lnTo>
                  <a:lnTo>
                    <a:pt x="480" y="312"/>
                  </a:lnTo>
                  <a:lnTo>
                    <a:pt x="464" y="344"/>
                  </a:lnTo>
                  <a:lnTo>
                    <a:pt x="464" y="360"/>
                  </a:lnTo>
                  <a:lnTo>
                    <a:pt x="456" y="360"/>
                  </a:lnTo>
                  <a:lnTo>
                    <a:pt x="440" y="368"/>
                  </a:lnTo>
                  <a:lnTo>
                    <a:pt x="424" y="384"/>
                  </a:lnTo>
                  <a:lnTo>
                    <a:pt x="416" y="384"/>
                  </a:lnTo>
                  <a:lnTo>
                    <a:pt x="400" y="368"/>
                  </a:lnTo>
                  <a:lnTo>
                    <a:pt x="384" y="376"/>
                  </a:lnTo>
                  <a:lnTo>
                    <a:pt x="360" y="368"/>
                  </a:lnTo>
                  <a:lnTo>
                    <a:pt x="336" y="352"/>
                  </a:lnTo>
                  <a:lnTo>
                    <a:pt x="320" y="336"/>
                  </a:lnTo>
                  <a:lnTo>
                    <a:pt x="312" y="320"/>
                  </a:lnTo>
                  <a:lnTo>
                    <a:pt x="296" y="320"/>
                  </a:lnTo>
                  <a:lnTo>
                    <a:pt x="280" y="304"/>
                  </a:lnTo>
                  <a:lnTo>
                    <a:pt x="256" y="280"/>
                  </a:lnTo>
                  <a:lnTo>
                    <a:pt x="208" y="272"/>
                  </a:lnTo>
                  <a:lnTo>
                    <a:pt x="176" y="272"/>
                  </a:lnTo>
                  <a:lnTo>
                    <a:pt x="136" y="288"/>
                  </a:lnTo>
                  <a:lnTo>
                    <a:pt x="136" y="296"/>
                  </a:lnTo>
                  <a:lnTo>
                    <a:pt x="112" y="304"/>
                  </a:lnTo>
                  <a:lnTo>
                    <a:pt x="96" y="304"/>
                  </a:lnTo>
                  <a:lnTo>
                    <a:pt x="80" y="312"/>
                  </a:lnTo>
                  <a:lnTo>
                    <a:pt x="56" y="320"/>
                  </a:lnTo>
                  <a:lnTo>
                    <a:pt x="40" y="320"/>
                  </a:lnTo>
                  <a:lnTo>
                    <a:pt x="24" y="3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82"/>
            <p:cNvSpPr>
              <a:spLocks/>
            </p:cNvSpPr>
            <p:nvPr/>
          </p:nvSpPr>
          <p:spPr bwMode="auto">
            <a:xfrm>
              <a:off x="4676447" y="4069152"/>
              <a:ext cx="42450" cy="58910"/>
            </a:xfrm>
            <a:custGeom>
              <a:avLst/>
              <a:gdLst>
                <a:gd name="T0" fmla="*/ 0 w 40"/>
                <a:gd name="T1" fmla="*/ 2147483647 h 56"/>
                <a:gd name="T2" fmla="*/ 2147483647 w 40"/>
                <a:gd name="T3" fmla="*/ 2147483647 h 56"/>
                <a:gd name="T4" fmla="*/ 2147483647 w 40"/>
                <a:gd name="T5" fmla="*/ 2147483647 h 56"/>
                <a:gd name="T6" fmla="*/ 2147483647 w 40"/>
                <a:gd name="T7" fmla="*/ 2147483647 h 56"/>
                <a:gd name="T8" fmla="*/ 2147483647 w 40"/>
                <a:gd name="T9" fmla="*/ 2147483647 h 56"/>
                <a:gd name="T10" fmla="*/ 2147483647 w 40"/>
                <a:gd name="T11" fmla="*/ 2147483647 h 56"/>
                <a:gd name="T12" fmla="*/ 2147483647 w 40"/>
                <a:gd name="T13" fmla="*/ 0 h 56"/>
                <a:gd name="T14" fmla="*/ 2147483647 w 40"/>
                <a:gd name="T15" fmla="*/ 2147483647 h 56"/>
                <a:gd name="T16" fmla="*/ 0 w 40"/>
                <a:gd name="T17" fmla="*/ 2147483647 h 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56"/>
                <a:gd name="T29" fmla="*/ 40 w 40"/>
                <a:gd name="T30" fmla="*/ 56 h 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56">
                  <a:moveTo>
                    <a:pt x="0" y="8"/>
                  </a:moveTo>
                  <a:lnTo>
                    <a:pt x="8" y="32"/>
                  </a:lnTo>
                  <a:lnTo>
                    <a:pt x="8" y="48"/>
                  </a:lnTo>
                  <a:lnTo>
                    <a:pt x="24" y="56"/>
                  </a:lnTo>
                  <a:lnTo>
                    <a:pt x="32" y="40"/>
                  </a:lnTo>
                  <a:lnTo>
                    <a:pt x="40" y="16"/>
                  </a:lnTo>
                  <a:lnTo>
                    <a:pt x="40" y="0"/>
                  </a:lnTo>
                  <a:lnTo>
                    <a:pt x="24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3"/>
            <p:cNvSpPr>
              <a:spLocks/>
            </p:cNvSpPr>
            <p:nvPr/>
          </p:nvSpPr>
          <p:spPr bwMode="auto">
            <a:xfrm>
              <a:off x="4023235" y="3407276"/>
              <a:ext cx="136014" cy="144677"/>
            </a:xfrm>
            <a:custGeom>
              <a:avLst/>
              <a:gdLst>
                <a:gd name="T0" fmla="*/ 0 w 128"/>
                <a:gd name="T1" fmla="*/ 0 h 136"/>
                <a:gd name="T2" fmla="*/ 2147483647 w 128"/>
                <a:gd name="T3" fmla="*/ 0 h 136"/>
                <a:gd name="T4" fmla="*/ 2147483647 w 128"/>
                <a:gd name="T5" fmla="*/ 2147483647 h 136"/>
                <a:gd name="T6" fmla="*/ 2147483647 w 128"/>
                <a:gd name="T7" fmla="*/ 2147483647 h 136"/>
                <a:gd name="T8" fmla="*/ 2147483647 w 128"/>
                <a:gd name="T9" fmla="*/ 2147483647 h 136"/>
                <a:gd name="T10" fmla="*/ 2147483647 w 128"/>
                <a:gd name="T11" fmla="*/ 2147483647 h 136"/>
                <a:gd name="T12" fmla="*/ 2147483647 w 128"/>
                <a:gd name="T13" fmla="*/ 2147483647 h 136"/>
                <a:gd name="T14" fmla="*/ 2147483647 w 128"/>
                <a:gd name="T15" fmla="*/ 2147483647 h 136"/>
                <a:gd name="T16" fmla="*/ 2147483647 w 128"/>
                <a:gd name="T17" fmla="*/ 2147483647 h 136"/>
                <a:gd name="T18" fmla="*/ 2147483647 w 128"/>
                <a:gd name="T19" fmla="*/ 2147483647 h 136"/>
                <a:gd name="T20" fmla="*/ 2147483647 w 128"/>
                <a:gd name="T21" fmla="*/ 2147483647 h 136"/>
                <a:gd name="T22" fmla="*/ 2147483647 w 128"/>
                <a:gd name="T23" fmla="*/ 2147483647 h 136"/>
                <a:gd name="T24" fmla="*/ 2147483647 w 128"/>
                <a:gd name="T25" fmla="*/ 2147483647 h 136"/>
                <a:gd name="T26" fmla="*/ 2147483647 w 128"/>
                <a:gd name="T27" fmla="*/ 2147483647 h 136"/>
                <a:gd name="T28" fmla="*/ 2147483647 w 128"/>
                <a:gd name="T29" fmla="*/ 2147483647 h 136"/>
                <a:gd name="T30" fmla="*/ 2147483647 w 128"/>
                <a:gd name="T31" fmla="*/ 2147483647 h 136"/>
                <a:gd name="T32" fmla="*/ 0 w 128"/>
                <a:gd name="T33" fmla="*/ 0 h 1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8"/>
                <a:gd name="T52" fmla="*/ 0 h 136"/>
                <a:gd name="T53" fmla="*/ 128 w 128"/>
                <a:gd name="T54" fmla="*/ 136 h 1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8" h="136">
                  <a:moveTo>
                    <a:pt x="0" y="0"/>
                  </a:moveTo>
                  <a:lnTo>
                    <a:pt x="16" y="0"/>
                  </a:lnTo>
                  <a:lnTo>
                    <a:pt x="32" y="24"/>
                  </a:lnTo>
                  <a:lnTo>
                    <a:pt x="48" y="32"/>
                  </a:lnTo>
                  <a:lnTo>
                    <a:pt x="64" y="40"/>
                  </a:lnTo>
                  <a:lnTo>
                    <a:pt x="96" y="72"/>
                  </a:lnTo>
                  <a:lnTo>
                    <a:pt x="104" y="80"/>
                  </a:lnTo>
                  <a:lnTo>
                    <a:pt x="120" y="104"/>
                  </a:lnTo>
                  <a:lnTo>
                    <a:pt x="128" y="128"/>
                  </a:lnTo>
                  <a:lnTo>
                    <a:pt x="112" y="136"/>
                  </a:lnTo>
                  <a:lnTo>
                    <a:pt x="88" y="120"/>
                  </a:lnTo>
                  <a:lnTo>
                    <a:pt x="64" y="104"/>
                  </a:lnTo>
                  <a:lnTo>
                    <a:pt x="48" y="72"/>
                  </a:lnTo>
                  <a:lnTo>
                    <a:pt x="40" y="64"/>
                  </a:lnTo>
                  <a:lnTo>
                    <a:pt x="24" y="48"/>
                  </a:lnTo>
                  <a:lnTo>
                    <a:pt x="8" y="3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84"/>
            <p:cNvSpPr>
              <a:spLocks/>
            </p:cNvSpPr>
            <p:nvPr/>
          </p:nvSpPr>
          <p:spPr bwMode="auto">
            <a:xfrm>
              <a:off x="4201699" y="3382153"/>
              <a:ext cx="126484" cy="143811"/>
            </a:xfrm>
            <a:custGeom>
              <a:avLst/>
              <a:gdLst>
                <a:gd name="T0" fmla="*/ 2147483647 w 120"/>
                <a:gd name="T1" fmla="*/ 2147483647 h 136"/>
                <a:gd name="T2" fmla="*/ 0 w 120"/>
                <a:gd name="T3" fmla="*/ 2147483647 h 136"/>
                <a:gd name="T4" fmla="*/ 0 w 120"/>
                <a:gd name="T5" fmla="*/ 2147483647 h 136"/>
                <a:gd name="T6" fmla="*/ 2147483647 w 120"/>
                <a:gd name="T7" fmla="*/ 2147483647 h 136"/>
                <a:gd name="T8" fmla="*/ 2147483647 w 120"/>
                <a:gd name="T9" fmla="*/ 2147483647 h 136"/>
                <a:gd name="T10" fmla="*/ 2147483647 w 120"/>
                <a:gd name="T11" fmla="*/ 2147483647 h 136"/>
                <a:gd name="T12" fmla="*/ 2147483647 w 120"/>
                <a:gd name="T13" fmla="*/ 2147483647 h 136"/>
                <a:gd name="T14" fmla="*/ 2147483647 w 120"/>
                <a:gd name="T15" fmla="*/ 0 h 136"/>
                <a:gd name="T16" fmla="*/ 2147483647 w 120"/>
                <a:gd name="T17" fmla="*/ 2147483647 h 136"/>
                <a:gd name="T18" fmla="*/ 2147483647 w 120"/>
                <a:gd name="T19" fmla="*/ 2147483647 h 136"/>
                <a:gd name="T20" fmla="*/ 2147483647 w 120"/>
                <a:gd name="T21" fmla="*/ 2147483647 h 136"/>
                <a:gd name="T22" fmla="*/ 2147483647 w 120"/>
                <a:gd name="T23" fmla="*/ 2147483647 h 136"/>
                <a:gd name="T24" fmla="*/ 2147483647 w 120"/>
                <a:gd name="T25" fmla="*/ 2147483647 h 136"/>
                <a:gd name="T26" fmla="*/ 2147483647 w 120"/>
                <a:gd name="T27" fmla="*/ 2147483647 h 136"/>
                <a:gd name="T28" fmla="*/ 2147483647 w 120"/>
                <a:gd name="T29" fmla="*/ 2147483647 h 136"/>
                <a:gd name="T30" fmla="*/ 2147483647 w 120"/>
                <a:gd name="T31" fmla="*/ 2147483647 h 136"/>
                <a:gd name="T32" fmla="*/ 2147483647 w 120"/>
                <a:gd name="T33" fmla="*/ 2147483647 h 136"/>
                <a:gd name="T34" fmla="*/ 2147483647 w 120"/>
                <a:gd name="T35" fmla="*/ 2147483647 h 136"/>
                <a:gd name="T36" fmla="*/ 2147483647 w 120"/>
                <a:gd name="T37" fmla="*/ 2147483647 h 136"/>
                <a:gd name="T38" fmla="*/ 2147483647 w 120"/>
                <a:gd name="T39" fmla="*/ 2147483647 h 136"/>
                <a:gd name="T40" fmla="*/ 2147483647 w 120"/>
                <a:gd name="T41" fmla="*/ 2147483647 h 136"/>
                <a:gd name="T42" fmla="*/ 2147483647 w 120"/>
                <a:gd name="T43" fmla="*/ 2147483647 h 136"/>
                <a:gd name="T44" fmla="*/ 2147483647 w 120"/>
                <a:gd name="T45" fmla="*/ 2147483647 h 136"/>
                <a:gd name="T46" fmla="*/ 2147483647 w 120"/>
                <a:gd name="T47" fmla="*/ 2147483647 h 1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0"/>
                <a:gd name="T73" fmla="*/ 0 h 136"/>
                <a:gd name="T74" fmla="*/ 120 w 120"/>
                <a:gd name="T75" fmla="*/ 136 h 1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0" h="136">
                  <a:moveTo>
                    <a:pt x="8" y="112"/>
                  </a:moveTo>
                  <a:lnTo>
                    <a:pt x="0" y="96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40" y="48"/>
                  </a:lnTo>
                  <a:lnTo>
                    <a:pt x="64" y="16"/>
                  </a:lnTo>
                  <a:lnTo>
                    <a:pt x="96" y="0"/>
                  </a:lnTo>
                  <a:lnTo>
                    <a:pt x="112" y="8"/>
                  </a:lnTo>
                  <a:lnTo>
                    <a:pt x="120" y="24"/>
                  </a:lnTo>
                  <a:lnTo>
                    <a:pt x="104" y="32"/>
                  </a:lnTo>
                  <a:lnTo>
                    <a:pt x="104" y="48"/>
                  </a:lnTo>
                  <a:lnTo>
                    <a:pt x="104" y="64"/>
                  </a:lnTo>
                  <a:lnTo>
                    <a:pt x="120" y="72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96" y="104"/>
                  </a:lnTo>
                  <a:lnTo>
                    <a:pt x="88" y="112"/>
                  </a:lnTo>
                  <a:lnTo>
                    <a:pt x="80" y="136"/>
                  </a:lnTo>
                  <a:lnTo>
                    <a:pt x="64" y="136"/>
                  </a:lnTo>
                  <a:lnTo>
                    <a:pt x="48" y="128"/>
                  </a:lnTo>
                  <a:lnTo>
                    <a:pt x="32" y="128"/>
                  </a:lnTo>
                  <a:lnTo>
                    <a:pt x="16" y="128"/>
                  </a:lnTo>
                  <a:lnTo>
                    <a:pt x="8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585"/>
            <p:cNvSpPr>
              <a:spLocks/>
            </p:cNvSpPr>
            <p:nvPr/>
          </p:nvSpPr>
          <p:spPr bwMode="auto">
            <a:xfrm>
              <a:off x="4489320" y="3483513"/>
              <a:ext cx="246038" cy="136014"/>
            </a:xfrm>
            <a:custGeom>
              <a:avLst/>
              <a:gdLst>
                <a:gd name="T0" fmla="*/ 0 w 232"/>
                <a:gd name="T1" fmla="*/ 2147483647 h 128"/>
                <a:gd name="T2" fmla="*/ 2147483647 w 232"/>
                <a:gd name="T3" fmla="*/ 2147483647 h 128"/>
                <a:gd name="T4" fmla="*/ 2147483647 w 232"/>
                <a:gd name="T5" fmla="*/ 2147483647 h 128"/>
                <a:gd name="T6" fmla="*/ 2147483647 w 232"/>
                <a:gd name="T7" fmla="*/ 2147483647 h 128"/>
                <a:gd name="T8" fmla="*/ 2147483647 w 232"/>
                <a:gd name="T9" fmla="*/ 2147483647 h 128"/>
                <a:gd name="T10" fmla="*/ 2147483647 w 232"/>
                <a:gd name="T11" fmla="*/ 2147483647 h 128"/>
                <a:gd name="T12" fmla="*/ 2147483647 w 232"/>
                <a:gd name="T13" fmla="*/ 2147483647 h 128"/>
                <a:gd name="T14" fmla="*/ 2147483647 w 232"/>
                <a:gd name="T15" fmla="*/ 2147483647 h 128"/>
                <a:gd name="T16" fmla="*/ 2147483647 w 232"/>
                <a:gd name="T17" fmla="*/ 2147483647 h 128"/>
                <a:gd name="T18" fmla="*/ 2147483647 w 232"/>
                <a:gd name="T19" fmla="*/ 2147483647 h 128"/>
                <a:gd name="T20" fmla="*/ 2147483647 w 232"/>
                <a:gd name="T21" fmla="*/ 2147483647 h 128"/>
                <a:gd name="T22" fmla="*/ 2147483647 w 232"/>
                <a:gd name="T23" fmla="*/ 2147483647 h 128"/>
                <a:gd name="T24" fmla="*/ 2147483647 w 232"/>
                <a:gd name="T25" fmla="*/ 2147483647 h 128"/>
                <a:gd name="T26" fmla="*/ 2147483647 w 232"/>
                <a:gd name="T27" fmla="*/ 2147483647 h 128"/>
                <a:gd name="T28" fmla="*/ 2147483647 w 232"/>
                <a:gd name="T29" fmla="*/ 2147483647 h 128"/>
                <a:gd name="T30" fmla="*/ 2147483647 w 232"/>
                <a:gd name="T31" fmla="*/ 2147483647 h 128"/>
                <a:gd name="T32" fmla="*/ 2147483647 w 232"/>
                <a:gd name="T33" fmla="*/ 2147483647 h 128"/>
                <a:gd name="T34" fmla="*/ 2147483647 w 232"/>
                <a:gd name="T35" fmla="*/ 2147483647 h 128"/>
                <a:gd name="T36" fmla="*/ 2147483647 w 232"/>
                <a:gd name="T37" fmla="*/ 2147483647 h 128"/>
                <a:gd name="T38" fmla="*/ 2147483647 w 232"/>
                <a:gd name="T39" fmla="*/ 2147483647 h 128"/>
                <a:gd name="T40" fmla="*/ 2147483647 w 232"/>
                <a:gd name="T41" fmla="*/ 2147483647 h 128"/>
                <a:gd name="T42" fmla="*/ 2147483647 w 232"/>
                <a:gd name="T43" fmla="*/ 2147483647 h 128"/>
                <a:gd name="T44" fmla="*/ 2147483647 w 232"/>
                <a:gd name="T45" fmla="*/ 2147483647 h 128"/>
                <a:gd name="T46" fmla="*/ 2147483647 w 232"/>
                <a:gd name="T47" fmla="*/ 2147483647 h 128"/>
                <a:gd name="T48" fmla="*/ 2147483647 w 232"/>
                <a:gd name="T49" fmla="*/ 2147483647 h 128"/>
                <a:gd name="T50" fmla="*/ 2147483647 w 232"/>
                <a:gd name="T51" fmla="*/ 2147483647 h 128"/>
                <a:gd name="T52" fmla="*/ 2147483647 w 232"/>
                <a:gd name="T53" fmla="*/ 2147483647 h 128"/>
                <a:gd name="T54" fmla="*/ 2147483647 w 232"/>
                <a:gd name="T55" fmla="*/ 2147483647 h 128"/>
                <a:gd name="T56" fmla="*/ 2147483647 w 232"/>
                <a:gd name="T57" fmla="*/ 2147483647 h 128"/>
                <a:gd name="T58" fmla="*/ 2147483647 w 232"/>
                <a:gd name="T59" fmla="*/ 2147483647 h 128"/>
                <a:gd name="T60" fmla="*/ 2147483647 w 232"/>
                <a:gd name="T61" fmla="*/ 0 h 128"/>
                <a:gd name="T62" fmla="*/ 2147483647 w 232"/>
                <a:gd name="T63" fmla="*/ 0 h 128"/>
                <a:gd name="T64" fmla="*/ 0 w 232"/>
                <a:gd name="T65" fmla="*/ 2147483647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2"/>
                <a:gd name="T100" fmla="*/ 0 h 128"/>
                <a:gd name="T101" fmla="*/ 232 w 232"/>
                <a:gd name="T102" fmla="*/ 128 h 1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2" h="128">
                  <a:moveTo>
                    <a:pt x="0" y="16"/>
                  </a:moveTo>
                  <a:lnTo>
                    <a:pt x="16" y="24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8" y="48"/>
                  </a:lnTo>
                  <a:lnTo>
                    <a:pt x="72" y="64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88" y="96"/>
                  </a:lnTo>
                  <a:lnTo>
                    <a:pt x="104" y="96"/>
                  </a:lnTo>
                  <a:lnTo>
                    <a:pt x="120" y="104"/>
                  </a:lnTo>
                  <a:lnTo>
                    <a:pt x="136" y="112"/>
                  </a:lnTo>
                  <a:lnTo>
                    <a:pt x="144" y="112"/>
                  </a:lnTo>
                  <a:lnTo>
                    <a:pt x="160" y="96"/>
                  </a:lnTo>
                  <a:lnTo>
                    <a:pt x="176" y="88"/>
                  </a:lnTo>
                  <a:lnTo>
                    <a:pt x="192" y="96"/>
                  </a:lnTo>
                  <a:lnTo>
                    <a:pt x="216" y="120"/>
                  </a:lnTo>
                  <a:lnTo>
                    <a:pt x="232" y="128"/>
                  </a:lnTo>
                  <a:lnTo>
                    <a:pt x="232" y="104"/>
                  </a:lnTo>
                  <a:lnTo>
                    <a:pt x="208" y="96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92" y="64"/>
                  </a:lnTo>
                  <a:lnTo>
                    <a:pt x="184" y="48"/>
                  </a:lnTo>
                  <a:lnTo>
                    <a:pt x="160" y="32"/>
                  </a:lnTo>
                  <a:lnTo>
                    <a:pt x="96" y="16"/>
                  </a:lnTo>
                  <a:lnTo>
                    <a:pt x="72" y="32"/>
                  </a:lnTo>
                  <a:lnTo>
                    <a:pt x="56" y="32"/>
                  </a:lnTo>
                  <a:lnTo>
                    <a:pt x="40" y="1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586"/>
            <p:cNvSpPr>
              <a:spLocks/>
            </p:cNvSpPr>
            <p:nvPr/>
          </p:nvSpPr>
          <p:spPr bwMode="auto">
            <a:xfrm>
              <a:off x="4201699" y="3382153"/>
              <a:ext cx="126484" cy="143811"/>
            </a:xfrm>
            <a:custGeom>
              <a:avLst/>
              <a:gdLst>
                <a:gd name="T0" fmla="*/ 2147483647 w 120"/>
                <a:gd name="T1" fmla="*/ 2147483647 h 136"/>
                <a:gd name="T2" fmla="*/ 0 w 120"/>
                <a:gd name="T3" fmla="*/ 2147483647 h 136"/>
                <a:gd name="T4" fmla="*/ 0 w 120"/>
                <a:gd name="T5" fmla="*/ 2147483647 h 136"/>
                <a:gd name="T6" fmla="*/ 2147483647 w 120"/>
                <a:gd name="T7" fmla="*/ 2147483647 h 136"/>
                <a:gd name="T8" fmla="*/ 2147483647 w 120"/>
                <a:gd name="T9" fmla="*/ 2147483647 h 136"/>
                <a:gd name="T10" fmla="*/ 2147483647 w 120"/>
                <a:gd name="T11" fmla="*/ 2147483647 h 136"/>
                <a:gd name="T12" fmla="*/ 2147483647 w 120"/>
                <a:gd name="T13" fmla="*/ 2147483647 h 136"/>
                <a:gd name="T14" fmla="*/ 2147483647 w 120"/>
                <a:gd name="T15" fmla="*/ 0 h 136"/>
                <a:gd name="T16" fmla="*/ 2147483647 w 120"/>
                <a:gd name="T17" fmla="*/ 2147483647 h 136"/>
                <a:gd name="T18" fmla="*/ 2147483647 w 120"/>
                <a:gd name="T19" fmla="*/ 2147483647 h 136"/>
                <a:gd name="T20" fmla="*/ 2147483647 w 120"/>
                <a:gd name="T21" fmla="*/ 2147483647 h 136"/>
                <a:gd name="T22" fmla="*/ 2147483647 w 120"/>
                <a:gd name="T23" fmla="*/ 2147483647 h 136"/>
                <a:gd name="T24" fmla="*/ 2147483647 w 120"/>
                <a:gd name="T25" fmla="*/ 2147483647 h 136"/>
                <a:gd name="T26" fmla="*/ 2147483647 w 120"/>
                <a:gd name="T27" fmla="*/ 2147483647 h 136"/>
                <a:gd name="T28" fmla="*/ 2147483647 w 120"/>
                <a:gd name="T29" fmla="*/ 2147483647 h 136"/>
                <a:gd name="T30" fmla="*/ 2147483647 w 120"/>
                <a:gd name="T31" fmla="*/ 2147483647 h 136"/>
                <a:gd name="T32" fmla="*/ 2147483647 w 120"/>
                <a:gd name="T33" fmla="*/ 2147483647 h 136"/>
                <a:gd name="T34" fmla="*/ 2147483647 w 120"/>
                <a:gd name="T35" fmla="*/ 2147483647 h 136"/>
                <a:gd name="T36" fmla="*/ 2147483647 w 120"/>
                <a:gd name="T37" fmla="*/ 2147483647 h 136"/>
                <a:gd name="T38" fmla="*/ 2147483647 w 120"/>
                <a:gd name="T39" fmla="*/ 2147483647 h 136"/>
                <a:gd name="T40" fmla="*/ 2147483647 w 120"/>
                <a:gd name="T41" fmla="*/ 2147483647 h 136"/>
                <a:gd name="T42" fmla="*/ 2147483647 w 120"/>
                <a:gd name="T43" fmla="*/ 2147483647 h 136"/>
                <a:gd name="T44" fmla="*/ 2147483647 w 120"/>
                <a:gd name="T45" fmla="*/ 2147483647 h 136"/>
                <a:gd name="T46" fmla="*/ 2147483647 w 120"/>
                <a:gd name="T47" fmla="*/ 2147483647 h 1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0"/>
                <a:gd name="T73" fmla="*/ 0 h 136"/>
                <a:gd name="T74" fmla="*/ 120 w 120"/>
                <a:gd name="T75" fmla="*/ 136 h 1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0" h="136">
                  <a:moveTo>
                    <a:pt x="8" y="112"/>
                  </a:moveTo>
                  <a:lnTo>
                    <a:pt x="0" y="96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40" y="48"/>
                  </a:lnTo>
                  <a:lnTo>
                    <a:pt x="64" y="16"/>
                  </a:lnTo>
                  <a:lnTo>
                    <a:pt x="96" y="0"/>
                  </a:lnTo>
                  <a:lnTo>
                    <a:pt x="112" y="8"/>
                  </a:lnTo>
                  <a:lnTo>
                    <a:pt x="120" y="24"/>
                  </a:lnTo>
                  <a:lnTo>
                    <a:pt x="104" y="32"/>
                  </a:lnTo>
                  <a:lnTo>
                    <a:pt x="104" y="48"/>
                  </a:lnTo>
                  <a:lnTo>
                    <a:pt x="104" y="64"/>
                  </a:lnTo>
                  <a:lnTo>
                    <a:pt x="120" y="72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96" y="104"/>
                  </a:lnTo>
                  <a:lnTo>
                    <a:pt x="88" y="112"/>
                  </a:lnTo>
                  <a:lnTo>
                    <a:pt x="80" y="136"/>
                  </a:lnTo>
                  <a:lnTo>
                    <a:pt x="64" y="136"/>
                  </a:lnTo>
                  <a:lnTo>
                    <a:pt x="48" y="128"/>
                  </a:lnTo>
                  <a:lnTo>
                    <a:pt x="32" y="128"/>
                  </a:lnTo>
                  <a:lnTo>
                    <a:pt x="16" y="128"/>
                  </a:lnTo>
                  <a:lnTo>
                    <a:pt x="8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587"/>
            <p:cNvSpPr>
              <a:spLocks/>
            </p:cNvSpPr>
            <p:nvPr/>
          </p:nvSpPr>
          <p:spPr bwMode="auto">
            <a:xfrm>
              <a:off x="4489320" y="3483513"/>
              <a:ext cx="246038" cy="136014"/>
            </a:xfrm>
            <a:custGeom>
              <a:avLst/>
              <a:gdLst>
                <a:gd name="T0" fmla="*/ 0 w 232"/>
                <a:gd name="T1" fmla="*/ 2147483647 h 128"/>
                <a:gd name="T2" fmla="*/ 2147483647 w 232"/>
                <a:gd name="T3" fmla="*/ 2147483647 h 128"/>
                <a:gd name="T4" fmla="*/ 2147483647 w 232"/>
                <a:gd name="T5" fmla="*/ 2147483647 h 128"/>
                <a:gd name="T6" fmla="*/ 2147483647 w 232"/>
                <a:gd name="T7" fmla="*/ 2147483647 h 128"/>
                <a:gd name="T8" fmla="*/ 2147483647 w 232"/>
                <a:gd name="T9" fmla="*/ 2147483647 h 128"/>
                <a:gd name="T10" fmla="*/ 2147483647 w 232"/>
                <a:gd name="T11" fmla="*/ 2147483647 h 128"/>
                <a:gd name="T12" fmla="*/ 2147483647 w 232"/>
                <a:gd name="T13" fmla="*/ 2147483647 h 128"/>
                <a:gd name="T14" fmla="*/ 2147483647 w 232"/>
                <a:gd name="T15" fmla="*/ 2147483647 h 128"/>
                <a:gd name="T16" fmla="*/ 2147483647 w 232"/>
                <a:gd name="T17" fmla="*/ 2147483647 h 128"/>
                <a:gd name="T18" fmla="*/ 2147483647 w 232"/>
                <a:gd name="T19" fmla="*/ 2147483647 h 128"/>
                <a:gd name="T20" fmla="*/ 2147483647 w 232"/>
                <a:gd name="T21" fmla="*/ 2147483647 h 128"/>
                <a:gd name="T22" fmla="*/ 2147483647 w 232"/>
                <a:gd name="T23" fmla="*/ 2147483647 h 128"/>
                <a:gd name="T24" fmla="*/ 2147483647 w 232"/>
                <a:gd name="T25" fmla="*/ 2147483647 h 128"/>
                <a:gd name="T26" fmla="*/ 2147483647 w 232"/>
                <a:gd name="T27" fmla="*/ 2147483647 h 128"/>
                <a:gd name="T28" fmla="*/ 2147483647 w 232"/>
                <a:gd name="T29" fmla="*/ 2147483647 h 128"/>
                <a:gd name="T30" fmla="*/ 2147483647 w 232"/>
                <a:gd name="T31" fmla="*/ 2147483647 h 128"/>
                <a:gd name="T32" fmla="*/ 2147483647 w 232"/>
                <a:gd name="T33" fmla="*/ 2147483647 h 128"/>
                <a:gd name="T34" fmla="*/ 2147483647 w 232"/>
                <a:gd name="T35" fmla="*/ 2147483647 h 128"/>
                <a:gd name="T36" fmla="*/ 2147483647 w 232"/>
                <a:gd name="T37" fmla="*/ 2147483647 h 128"/>
                <a:gd name="T38" fmla="*/ 2147483647 w 232"/>
                <a:gd name="T39" fmla="*/ 2147483647 h 128"/>
                <a:gd name="T40" fmla="*/ 2147483647 w 232"/>
                <a:gd name="T41" fmla="*/ 2147483647 h 128"/>
                <a:gd name="T42" fmla="*/ 2147483647 w 232"/>
                <a:gd name="T43" fmla="*/ 2147483647 h 128"/>
                <a:gd name="T44" fmla="*/ 2147483647 w 232"/>
                <a:gd name="T45" fmla="*/ 2147483647 h 128"/>
                <a:gd name="T46" fmla="*/ 2147483647 w 232"/>
                <a:gd name="T47" fmla="*/ 2147483647 h 128"/>
                <a:gd name="T48" fmla="*/ 2147483647 w 232"/>
                <a:gd name="T49" fmla="*/ 2147483647 h 128"/>
                <a:gd name="T50" fmla="*/ 2147483647 w 232"/>
                <a:gd name="T51" fmla="*/ 2147483647 h 128"/>
                <a:gd name="T52" fmla="*/ 2147483647 w 232"/>
                <a:gd name="T53" fmla="*/ 2147483647 h 128"/>
                <a:gd name="T54" fmla="*/ 2147483647 w 232"/>
                <a:gd name="T55" fmla="*/ 2147483647 h 128"/>
                <a:gd name="T56" fmla="*/ 2147483647 w 232"/>
                <a:gd name="T57" fmla="*/ 2147483647 h 128"/>
                <a:gd name="T58" fmla="*/ 2147483647 w 232"/>
                <a:gd name="T59" fmla="*/ 2147483647 h 128"/>
                <a:gd name="T60" fmla="*/ 2147483647 w 232"/>
                <a:gd name="T61" fmla="*/ 0 h 128"/>
                <a:gd name="T62" fmla="*/ 2147483647 w 232"/>
                <a:gd name="T63" fmla="*/ 0 h 128"/>
                <a:gd name="T64" fmla="*/ 0 w 232"/>
                <a:gd name="T65" fmla="*/ 2147483647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2"/>
                <a:gd name="T100" fmla="*/ 0 h 128"/>
                <a:gd name="T101" fmla="*/ 232 w 232"/>
                <a:gd name="T102" fmla="*/ 128 h 1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2" h="128">
                  <a:moveTo>
                    <a:pt x="0" y="16"/>
                  </a:moveTo>
                  <a:lnTo>
                    <a:pt x="16" y="24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8" y="48"/>
                  </a:lnTo>
                  <a:lnTo>
                    <a:pt x="72" y="64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88" y="96"/>
                  </a:lnTo>
                  <a:lnTo>
                    <a:pt x="104" y="96"/>
                  </a:lnTo>
                  <a:lnTo>
                    <a:pt x="120" y="104"/>
                  </a:lnTo>
                  <a:lnTo>
                    <a:pt x="136" y="112"/>
                  </a:lnTo>
                  <a:lnTo>
                    <a:pt x="144" y="112"/>
                  </a:lnTo>
                  <a:lnTo>
                    <a:pt x="160" y="96"/>
                  </a:lnTo>
                  <a:lnTo>
                    <a:pt x="176" y="88"/>
                  </a:lnTo>
                  <a:lnTo>
                    <a:pt x="192" y="96"/>
                  </a:lnTo>
                  <a:lnTo>
                    <a:pt x="216" y="120"/>
                  </a:lnTo>
                  <a:lnTo>
                    <a:pt x="232" y="128"/>
                  </a:lnTo>
                  <a:lnTo>
                    <a:pt x="232" y="104"/>
                  </a:lnTo>
                  <a:lnTo>
                    <a:pt x="208" y="96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92" y="64"/>
                  </a:lnTo>
                  <a:lnTo>
                    <a:pt x="184" y="48"/>
                  </a:lnTo>
                  <a:lnTo>
                    <a:pt x="160" y="32"/>
                  </a:lnTo>
                  <a:lnTo>
                    <a:pt x="96" y="16"/>
                  </a:lnTo>
                  <a:lnTo>
                    <a:pt x="72" y="32"/>
                  </a:lnTo>
                  <a:lnTo>
                    <a:pt x="56" y="32"/>
                  </a:lnTo>
                  <a:lnTo>
                    <a:pt x="40" y="1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588"/>
            <p:cNvSpPr>
              <a:spLocks/>
            </p:cNvSpPr>
            <p:nvPr/>
          </p:nvSpPr>
          <p:spPr bwMode="auto">
            <a:xfrm>
              <a:off x="4336846" y="3229679"/>
              <a:ext cx="76237" cy="101360"/>
            </a:xfrm>
            <a:custGeom>
              <a:avLst/>
              <a:gdLst>
                <a:gd name="T0" fmla="*/ 2147483647 w 72"/>
                <a:gd name="T1" fmla="*/ 2147483647 h 96"/>
                <a:gd name="T2" fmla="*/ 0 w 72"/>
                <a:gd name="T3" fmla="*/ 2147483647 h 96"/>
                <a:gd name="T4" fmla="*/ 2147483647 w 72"/>
                <a:gd name="T5" fmla="*/ 2147483647 h 96"/>
                <a:gd name="T6" fmla="*/ 2147483647 w 72"/>
                <a:gd name="T7" fmla="*/ 2147483647 h 96"/>
                <a:gd name="T8" fmla="*/ 2147483647 w 72"/>
                <a:gd name="T9" fmla="*/ 2147483647 h 96"/>
                <a:gd name="T10" fmla="*/ 2147483647 w 72"/>
                <a:gd name="T11" fmla="*/ 2147483647 h 96"/>
                <a:gd name="T12" fmla="*/ 2147483647 w 72"/>
                <a:gd name="T13" fmla="*/ 2147483647 h 96"/>
                <a:gd name="T14" fmla="*/ 2147483647 w 72"/>
                <a:gd name="T15" fmla="*/ 2147483647 h 96"/>
                <a:gd name="T16" fmla="*/ 2147483647 w 72"/>
                <a:gd name="T17" fmla="*/ 2147483647 h 96"/>
                <a:gd name="T18" fmla="*/ 2147483647 w 72"/>
                <a:gd name="T19" fmla="*/ 2147483647 h 96"/>
                <a:gd name="T20" fmla="*/ 2147483647 w 72"/>
                <a:gd name="T21" fmla="*/ 2147483647 h 96"/>
                <a:gd name="T22" fmla="*/ 2147483647 w 72"/>
                <a:gd name="T23" fmla="*/ 2147483647 h 96"/>
                <a:gd name="T24" fmla="*/ 2147483647 w 72"/>
                <a:gd name="T25" fmla="*/ 2147483647 h 96"/>
                <a:gd name="T26" fmla="*/ 2147483647 w 72"/>
                <a:gd name="T27" fmla="*/ 0 h 96"/>
                <a:gd name="T28" fmla="*/ 2147483647 w 72"/>
                <a:gd name="T29" fmla="*/ 2147483647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96"/>
                <a:gd name="T47" fmla="*/ 72 w 72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96">
                  <a:moveTo>
                    <a:pt x="8" y="8"/>
                  </a:moveTo>
                  <a:lnTo>
                    <a:pt x="0" y="24"/>
                  </a:lnTo>
                  <a:lnTo>
                    <a:pt x="8" y="48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72"/>
                  </a:lnTo>
                  <a:lnTo>
                    <a:pt x="56" y="88"/>
                  </a:lnTo>
                  <a:lnTo>
                    <a:pt x="72" y="96"/>
                  </a:lnTo>
                  <a:lnTo>
                    <a:pt x="72" y="80"/>
                  </a:lnTo>
                  <a:lnTo>
                    <a:pt x="56" y="56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589"/>
            <p:cNvSpPr>
              <a:spLocks/>
            </p:cNvSpPr>
            <p:nvPr/>
          </p:nvSpPr>
          <p:spPr bwMode="auto">
            <a:xfrm>
              <a:off x="4370633" y="3348366"/>
              <a:ext cx="59776" cy="50247"/>
            </a:xfrm>
            <a:custGeom>
              <a:avLst/>
              <a:gdLst>
                <a:gd name="T0" fmla="*/ 0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2147483647 w 56"/>
                <a:gd name="T17" fmla="*/ 2147483647 h 48"/>
                <a:gd name="T18" fmla="*/ 0 w 56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48"/>
                <a:gd name="T32" fmla="*/ 56 w 56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48">
                  <a:moveTo>
                    <a:pt x="0" y="40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56" y="16"/>
                  </a:lnTo>
                  <a:lnTo>
                    <a:pt x="56" y="48"/>
                  </a:lnTo>
                  <a:lnTo>
                    <a:pt x="40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590"/>
            <p:cNvSpPr>
              <a:spLocks/>
            </p:cNvSpPr>
            <p:nvPr/>
          </p:nvSpPr>
          <p:spPr bwMode="auto">
            <a:xfrm>
              <a:off x="4340311" y="3229679"/>
              <a:ext cx="76237" cy="101360"/>
            </a:xfrm>
            <a:custGeom>
              <a:avLst/>
              <a:gdLst>
                <a:gd name="T0" fmla="*/ 2147483647 w 72"/>
                <a:gd name="T1" fmla="*/ 2147483647 h 96"/>
                <a:gd name="T2" fmla="*/ 0 w 72"/>
                <a:gd name="T3" fmla="*/ 2147483647 h 96"/>
                <a:gd name="T4" fmla="*/ 2147483647 w 72"/>
                <a:gd name="T5" fmla="*/ 2147483647 h 96"/>
                <a:gd name="T6" fmla="*/ 2147483647 w 72"/>
                <a:gd name="T7" fmla="*/ 2147483647 h 96"/>
                <a:gd name="T8" fmla="*/ 2147483647 w 72"/>
                <a:gd name="T9" fmla="*/ 2147483647 h 96"/>
                <a:gd name="T10" fmla="*/ 2147483647 w 72"/>
                <a:gd name="T11" fmla="*/ 2147483647 h 96"/>
                <a:gd name="T12" fmla="*/ 2147483647 w 72"/>
                <a:gd name="T13" fmla="*/ 2147483647 h 96"/>
                <a:gd name="T14" fmla="*/ 2147483647 w 72"/>
                <a:gd name="T15" fmla="*/ 2147483647 h 96"/>
                <a:gd name="T16" fmla="*/ 2147483647 w 72"/>
                <a:gd name="T17" fmla="*/ 2147483647 h 96"/>
                <a:gd name="T18" fmla="*/ 2147483647 w 72"/>
                <a:gd name="T19" fmla="*/ 2147483647 h 96"/>
                <a:gd name="T20" fmla="*/ 2147483647 w 72"/>
                <a:gd name="T21" fmla="*/ 2147483647 h 96"/>
                <a:gd name="T22" fmla="*/ 2147483647 w 72"/>
                <a:gd name="T23" fmla="*/ 2147483647 h 96"/>
                <a:gd name="T24" fmla="*/ 2147483647 w 72"/>
                <a:gd name="T25" fmla="*/ 2147483647 h 96"/>
                <a:gd name="T26" fmla="*/ 2147483647 w 72"/>
                <a:gd name="T27" fmla="*/ 0 h 96"/>
                <a:gd name="T28" fmla="*/ 2147483647 w 72"/>
                <a:gd name="T29" fmla="*/ 2147483647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96"/>
                <a:gd name="T47" fmla="*/ 72 w 72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96">
                  <a:moveTo>
                    <a:pt x="8" y="8"/>
                  </a:moveTo>
                  <a:lnTo>
                    <a:pt x="0" y="24"/>
                  </a:lnTo>
                  <a:lnTo>
                    <a:pt x="8" y="48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72"/>
                  </a:lnTo>
                  <a:lnTo>
                    <a:pt x="56" y="88"/>
                  </a:lnTo>
                  <a:lnTo>
                    <a:pt x="72" y="96"/>
                  </a:lnTo>
                  <a:lnTo>
                    <a:pt x="72" y="80"/>
                  </a:lnTo>
                  <a:lnTo>
                    <a:pt x="56" y="56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591"/>
            <p:cNvSpPr>
              <a:spLocks/>
            </p:cNvSpPr>
            <p:nvPr/>
          </p:nvSpPr>
          <p:spPr bwMode="auto">
            <a:xfrm>
              <a:off x="4370633" y="3348366"/>
              <a:ext cx="59776" cy="50247"/>
            </a:xfrm>
            <a:custGeom>
              <a:avLst/>
              <a:gdLst>
                <a:gd name="T0" fmla="*/ 0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2147483647 w 56"/>
                <a:gd name="T17" fmla="*/ 2147483647 h 48"/>
                <a:gd name="T18" fmla="*/ 0 w 56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48"/>
                <a:gd name="T32" fmla="*/ 56 w 56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48">
                  <a:moveTo>
                    <a:pt x="0" y="40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56" y="16"/>
                  </a:lnTo>
                  <a:lnTo>
                    <a:pt x="56" y="48"/>
                  </a:lnTo>
                  <a:lnTo>
                    <a:pt x="40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592"/>
            <p:cNvSpPr>
              <a:spLocks/>
            </p:cNvSpPr>
            <p:nvPr/>
          </p:nvSpPr>
          <p:spPr bwMode="auto">
            <a:xfrm>
              <a:off x="4328183" y="3458390"/>
              <a:ext cx="77104" cy="93564"/>
            </a:xfrm>
            <a:custGeom>
              <a:avLst/>
              <a:gdLst>
                <a:gd name="T0" fmla="*/ 2147483647 w 72"/>
                <a:gd name="T1" fmla="*/ 2147483647 h 88"/>
                <a:gd name="T2" fmla="*/ 2147483647 w 72"/>
                <a:gd name="T3" fmla="*/ 2147483647 h 88"/>
                <a:gd name="T4" fmla="*/ 0 w 72"/>
                <a:gd name="T5" fmla="*/ 2147483647 h 88"/>
                <a:gd name="T6" fmla="*/ 0 w 72"/>
                <a:gd name="T7" fmla="*/ 2147483647 h 88"/>
                <a:gd name="T8" fmla="*/ 2147483647 w 72"/>
                <a:gd name="T9" fmla="*/ 2147483647 h 88"/>
                <a:gd name="T10" fmla="*/ 2147483647 w 72"/>
                <a:gd name="T11" fmla="*/ 2147483647 h 88"/>
                <a:gd name="T12" fmla="*/ 2147483647 w 72"/>
                <a:gd name="T13" fmla="*/ 2147483647 h 88"/>
                <a:gd name="T14" fmla="*/ 2147483647 w 72"/>
                <a:gd name="T15" fmla="*/ 0 h 88"/>
                <a:gd name="T16" fmla="*/ 2147483647 w 72"/>
                <a:gd name="T17" fmla="*/ 2147483647 h 88"/>
                <a:gd name="T18" fmla="*/ 2147483647 w 72"/>
                <a:gd name="T19" fmla="*/ 2147483647 h 88"/>
                <a:gd name="T20" fmla="*/ 2147483647 w 72"/>
                <a:gd name="T21" fmla="*/ 2147483647 h 88"/>
                <a:gd name="T22" fmla="*/ 2147483647 w 72"/>
                <a:gd name="T23" fmla="*/ 2147483647 h 88"/>
                <a:gd name="T24" fmla="*/ 2147483647 w 72"/>
                <a:gd name="T25" fmla="*/ 2147483647 h 88"/>
                <a:gd name="T26" fmla="*/ 2147483647 w 72"/>
                <a:gd name="T27" fmla="*/ 2147483647 h 88"/>
                <a:gd name="T28" fmla="*/ 2147483647 w 72"/>
                <a:gd name="T29" fmla="*/ 2147483647 h 88"/>
                <a:gd name="T30" fmla="*/ 2147483647 w 72"/>
                <a:gd name="T31" fmla="*/ 2147483647 h 88"/>
                <a:gd name="T32" fmla="*/ 2147483647 w 72"/>
                <a:gd name="T33" fmla="*/ 2147483647 h 88"/>
                <a:gd name="T34" fmla="*/ 2147483647 w 72"/>
                <a:gd name="T35" fmla="*/ 2147483647 h 88"/>
                <a:gd name="T36" fmla="*/ 2147483647 w 72"/>
                <a:gd name="T37" fmla="*/ 2147483647 h 88"/>
                <a:gd name="T38" fmla="*/ 2147483647 w 72"/>
                <a:gd name="T39" fmla="*/ 2147483647 h 88"/>
                <a:gd name="T40" fmla="*/ 2147483647 w 72"/>
                <a:gd name="T41" fmla="*/ 2147483647 h 88"/>
                <a:gd name="T42" fmla="*/ 2147483647 w 72"/>
                <a:gd name="T43" fmla="*/ 2147483647 h 88"/>
                <a:gd name="T44" fmla="*/ 2147483647 w 72"/>
                <a:gd name="T45" fmla="*/ 2147483647 h 88"/>
                <a:gd name="T46" fmla="*/ 2147483647 w 72"/>
                <a:gd name="T47" fmla="*/ 2147483647 h 8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2"/>
                <a:gd name="T73" fmla="*/ 0 h 88"/>
                <a:gd name="T74" fmla="*/ 72 w 72"/>
                <a:gd name="T75" fmla="*/ 88 h 8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2" h="88">
                  <a:moveTo>
                    <a:pt x="8" y="88"/>
                  </a:moveTo>
                  <a:lnTo>
                    <a:pt x="8" y="72"/>
                  </a:lnTo>
                  <a:lnTo>
                    <a:pt x="0" y="56"/>
                  </a:lnTo>
                  <a:lnTo>
                    <a:pt x="0" y="48"/>
                  </a:lnTo>
                  <a:lnTo>
                    <a:pt x="16" y="16"/>
                  </a:lnTo>
                  <a:lnTo>
                    <a:pt x="24" y="8"/>
                  </a:lnTo>
                  <a:lnTo>
                    <a:pt x="40" y="8"/>
                  </a:lnTo>
                  <a:lnTo>
                    <a:pt x="72" y="0"/>
                  </a:lnTo>
                  <a:lnTo>
                    <a:pt x="72" y="8"/>
                  </a:lnTo>
                  <a:lnTo>
                    <a:pt x="56" y="8"/>
                  </a:lnTo>
                  <a:lnTo>
                    <a:pt x="32" y="16"/>
                  </a:lnTo>
                  <a:lnTo>
                    <a:pt x="24" y="32"/>
                  </a:lnTo>
                  <a:lnTo>
                    <a:pt x="56" y="32"/>
                  </a:lnTo>
                  <a:lnTo>
                    <a:pt x="56" y="40"/>
                  </a:lnTo>
                  <a:lnTo>
                    <a:pt x="48" y="48"/>
                  </a:lnTo>
                  <a:lnTo>
                    <a:pt x="40" y="56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48" y="88"/>
                  </a:lnTo>
                  <a:lnTo>
                    <a:pt x="32" y="72"/>
                  </a:lnTo>
                  <a:lnTo>
                    <a:pt x="24" y="56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593"/>
            <p:cNvSpPr>
              <a:spLocks/>
            </p:cNvSpPr>
            <p:nvPr/>
          </p:nvSpPr>
          <p:spPr bwMode="auto">
            <a:xfrm>
              <a:off x="4150585" y="3568414"/>
              <a:ext cx="143811" cy="33787"/>
            </a:xfrm>
            <a:custGeom>
              <a:avLst/>
              <a:gdLst>
                <a:gd name="T0" fmla="*/ 0 w 136"/>
                <a:gd name="T1" fmla="*/ 0 h 32"/>
                <a:gd name="T2" fmla="*/ 2147483647 w 136"/>
                <a:gd name="T3" fmla="*/ 0 h 32"/>
                <a:gd name="T4" fmla="*/ 2147483647 w 136"/>
                <a:gd name="T5" fmla="*/ 0 h 32"/>
                <a:gd name="T6" fmla="*/ 2147483647 w 136"/>
                <a:gd name="T7" fmla="*/ 0 h 32"/>
                <a:gd name="T8" fmla="*/ 2147483647 w 136"/>
                <a:gd name="T9" fmla="*/ 2147483647 h 32"/>
                <a:gd name="T10" fmla="*/ 2147483647 w 136"/>
                <a:gd name="T11" fmla="*/ 2147483647 h 32"/>
                <a:gd name="T12" fmla="*/ 2147483647 w 136"/>
                <a:gd name="T13" fmla="*/ 2147483647 h 32"/>
                <a:gd name="T14" fmla="*/ 2147483647 w 136"/>
                <a:gd name="T15" fmla="*/ 2147483647 h 32"/>
                <a:gd name="T16" fmla="*/ 2147483647 w 136"/>
                <a:gd name="T17" fmla="*/ 2147483647 h 32"/>
                <a:gd name="T18" fmla="*/ 2147483647 w 136"/>
                <a:gd name="T19" fmla="*/ 2147483647 h 32"/>
                <a:gd name="T20" fmla="*/ 0 w 136"/>
                <a:gd name="T21" fmla="*/ 0 h 3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6"/>
                <a:gd name="T34" fmla="*/ 0 h 32"/>
                <a:gd name="T35" fmla="*/ 136 w 136"/>
                <a:gd name="T36" fmla="*/ 32 h 3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6" h="32">
                  <a:moveTo>
                    <a:pt x="0" y="0"/>
                  </a:moveTo>
                  <a:lnTo>
                    <a:pt x="40" y="0"/>
                  </a:lnTo>
                  <a:lnTo>
                    <a:pt x="64" y="0"/>
                  </a:lnTo>
                  <a:lnTo>
                    <a:pt x="80" y="0"/>
                  </a:lnTo>
                  <a:lnTo>
                    <a:pt x="96" y="8"/>
                  </a:lnTo>
                  <a:lnTo>
                    <a:pt x="128" y="16"/>
                  </a:lnTo>
                  <a:lnTo>
                    <a:pt x="136" y="32"/>
                  </a:lnTo>
                  <a:lnTo>
                    <a:pt x="104" y="24"/>
                  </a:lnTo>
                  <a:lnTo>
                    <a:pt x="80" y="24"/>
                  </a:lnTo>
                  <a:lnTo>
                    <a:pt x="32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594"/>
            <p:cNvSpPr>
              <a:spLocks/>
            </p:cNvSpPr>
            <p:nvPr/>
          </p:nvSpPr>
          <p:spPr bwMode="auto">
            <a:xfrm>
              <a:off x="1936247" y="2669163"/>
              <a:ext cx="84900" cy="102227"/>
            </a:xfrm>
            <a:custGeom>
              <a:avLst/>
              <a:gdLst>
                <a:gd name="T0" fmla="*/ 0 w 80"/>
                <a:gd name="T1" fmla="*/ 2147483647 h 96"/>
                <a:gd name="T2" fmla="*/ 0 w 80"/>
                <a:gd name="T3" fmla="*/ 2147483647 h 96"/>
                <a:gd name="T4" fmla="*/ 0 w 80"/>
                <a:gd name="T5" fmla="*/ 2147483647 h 96"/>
                <a:gd name="T6" fmla="*/ 2147483647 w 80"/>
                <a:gd name="T7" fmla="*/ 2147483647 h 96"/>
                <a:gd name="T8" fmla="*/ 2147483647 w 80"/>
                <a:gd name="T9" fmla="*/ 0 h 96"/>
                <a:gd name="T10" fmla="*/ 2147483647 w 80"/>
                <a:gd name="T11" fmla="*/ 2147483647 h 96"/>
                <a:gd name="T12" fmla="*/ 2147483647 w 80"/>
                <a:gd name="T13" fmla="*/ 2147483647 h 96"/>
                <a:gd name="T14" fmla="*/ 2147483647 w 80"/>
                <a:gd name="T15" fmla="*/ 2147483647 h 96"/>
                <a:gd name="T16" fmla="*/ 2147483647 w 80"/>
                <a:gd name="T17" fmla="*/ 2147483647 h 96"/>
                <a:gd name="T18" fmla="*/ 2147483647 w 80"/>
                <a:gd name="T19" fmla="*/ 2147483647 h 96"/>
                <a:gd name="T20" fmla="*/ 2147483647 w 80"/>
                <a:gd name="T21" fmla="*/ 2147483647 h 96"/>
                <a:gd name="T22" fmla="*/ 2147483647 w 80"/>
                <a:gd name="T23" fmla="*/ 2147483647 h 96"/>
                <a:gd name="T24" fmla="*/ 2147483647 w 80"/>
                <a:gd name="T25" fmla="*/ 2147483647 h 96"/>
                <a:gd name="T26" fmla="*/ 2147483647 w 80"/>
                <a:gd name="T27" fmla="*/ 2147483647 h 96"/>
                <a:gd name="T28" fmla="*/ 2147483647 w 80"/>
                <a:gd name="T29" fmla="*/ 2147483647 h 96"/>
                <a:gd name="T30" fmla="*/ 2147483647 w 80"/>
                <a:gd name="T31" fmla="*/ 2147483647 h 96"/>
                <a:gd name="T32" fmla="*/ 0 w 80"/>
                <a:gd name="T33" fmla="*/ 2147483647 h 9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96"/>
                <a:gd name="T53" fmla="*/ 80 w 80"/>
                <a:gd name="T54" fmla="*/ 96 h 9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96">
                  <a:moveTo>
                    <a:pt x="0" y="80"/>
                  </a:moveTo>
                  <a:lnTo>
                    <a:pt x="0" y="64"/>
                  </a:lnTo>
                  <a:lnTo>
                    <a:pt x="0" y="48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40" y="16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80" y="88"/>
                  </a:lnTo>
                  <a:lnTo>
                    <a:pt x="64" y="96"/>
                  </a:lnTo>
                  <a:lnTo>
                    <a:pt x="56" y="80"/>
                  </a:lnTo>
                  <a:lnTo>
                    <a:pt x="40" y="88"/>
                  </a:lnTo>
                  <a:lnTo>
                    <a:pt x="32" y="80"/>
                  </a:lnTo>
                  <a:lnTo>
                    <a:pt x="8" y="72"/>
                  </a:lnTo>
                  <a:lnTo>
                    <a:pt x="0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595"/>
            <p:cNvSpPr>
              <a:spLocks/>
            </p:cNvSpPr>
            <p:nvPr/>
          </p:nvSpPr>
          <p:spPr bwMode="auto">
            <a:xfrm>
              <a:off x="1580185" y="3161239"/>
              <a:ext cx="152474" cy="42450"/>
            </a:xfrm>
            <a:custGeom>
              <a:avLst/>
              <a:gdLst>
                <a:gd name="T0" fmla="*/ 2147483647 w 144"/>
                <a:gd name="T1" fmla="*/ 2147483647 h 40"/>
                <a:gd name="T2" fmla="*/ 2147483647 w 144"/>
                <a:gd name="T3" fmla="*/ 0 h 40"/>
                <a:gd name="T4" fmla="*/ 2147483647 w 144"/>
                <a:gd name="T5" fmla="*/ 0 h 40"/>
                <a:gd name="T6" fmla="*/ 2147483647 w 144"/>
                <a:gd name="T7" fmla="*/ 2147483647 h 40"/>
                <a:gd name="T8" fmla="*/ 2147483647 w 144"/>
                <a:gd name="T9" fmla="*/ 2147483647 h 40"/>
                <a:gd name="T10" fmla="*/ 2147483647 w 144"/>
                <a:gd name="T11" fmla="*/ 2147483647 h 40"/>
                <a:gd name="T12" fmla="*/ 2147483647 w 144"/>
                <a:gd name="T13" fmla="*/ 2147483647 h 40"/>
                <a:gd name="T14" fmla="*/ 2147483647 w 144"/>
                <a:gd name="T15" fmla="*/ 2147483647 h 40"/>
                <a:gd name="T16" fmla="*/ 2147483647 w 144"/>
                <a:gd name="T17" fmla="*/ 2147483647 h 40"/>
                <a:gd name="T18" fmla="*/ 2147483647 w 144"/>
                <a:gd name="T19" fmla="*/ 2147483647 h 40"/>
                <a:gd name="T20" fmla="*/ 2147483647 w 144"/>
                <a:gd name="T21" fmla="*/ 2147483647 h 40"/>
                <a:gd name="T22" fmla="*/ 2147483647 w 144"/>
                <a:gd name="T23" fmla="*/ 2147483647 h 40"/>
                <a:gd name="T24" fmla="*/ 2147483647 w 144"/>
                <a:gd name="T25" fmla="*/ 2147483647 h 40"/>
                <a:gd name="T26" fmla="*/ 2147483647 w 144"/>
                <a:gd name="T27" fmla="*/ 2147483647 h 40"/>
                <a:gd name="T28" fmla="*/ 0 w 144"/>
                <a:gd name="T29" fmla="*/ 2147483647 h 40"/>
                <a:gd name="T30" fmla="*/ 2147483647 w 144"/>
                <a:gd name="T31" fmla="*/ 2147483647 h 4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44"/>
                <a:gd name="T49" fmla="*/ 0 h 40"/>
                <a:gd name="T50" fmla="*/ 144 w 144"/>
                <a:gd name="T51" fmla="*/ 40 h 4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44" h="40">
                  <a:moveTo>
                    <a:pt x="8" y="8"/>
                  </a:moveTo>
                  <a:lnTo>
                    <a:pt x="32" y="0"/>
                  </a:lnTo>
                  <a:lnTo>
                    <a:pt x="80" y="0"/>
                  </a:lnTo>
                  <a:lnTo>
                    <a:pt x="104" y="16"/>
                  </a:lnTo>
                  <a:lnTo>
                    <a:pt x="112" y="24"/>
                  </a:lnTo>
                  <a:lnTo>
                    <a:pt x="136" y="32"/>
                  </a:lnTo>
                  <a:lnTo>
                    <a:pt x="144" y="40"/>
                  </a:lnTo>
                  <a:lnTo>
                    <a:pt x="136" y="40"/>
                  </a:lnTo>
                  <a:lnTo>
                    <a:pt x="104" y="40"/>
                  </a:lnTo>
                  <a:lnTo>
                    <a:pt x="96" y="32"/>
                  </a:lnTo>
                  <a:lnTo>
                    <a:pt x="88" y="24"/>
                  </a:lnTo>
                  <a:lnTo>
                    <a:pt x="64" y="16"/>
                  </a:lnTo>
                  <a:lnTo>
                    <a:pt x="40" y="16"/>
                  </a:lnTo>
                  <a:lnTo>
                    <a:pt x="24" y="16"/>
                  </a:lnTo>
                  <a:lnTo>
                    <a:pt x="0" y="16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596"/>
            <p:cNvSpPr>
              <a:spLocks/>
            </p:cNvSpPr>
            <p:nvPr/>
          </p:nvSpPr>
          <p:spPr bwMode="auto">
            <a:xfrm>
              <a:off x="1732659" y="3212352"/>
              <a:ext cx="92698" cy="25123"/>
            </a:xfrm>
            <a:custGeom>
              <a:avLst/>
              <a:gdLst>
                <a:gd name="T0" fmla="*/ 2147483647 w 88"/>
                <a:gd name="T1" fmla="*/ 0 h 24"/>
                <a:gd name="T2" fmla="*/ 2147483647 w 88"/>
                <a:gd name="T3" fmla="*/ 2147483647 h 24"/>
                <a:gd name="T4" fmla="*/ 0 w 88"/>
                <a:gd name="T5" fmla="*/ 2147483647 h 24"/>
                <a:gd name="T6" fmla="*/ 2147483647 w 88"/>
                <a:gd name="T7" fmla="*/ 2147483647 h 24"/>
                <a:gd name="T8" fmla="*/ 2147483647 w 88"/>
                <a:gd name="T9" fmla="*/ 2147483647 h 24"/>
                <a:gd name="T10" fmla="*/ 2147483647 w 88"/>
                <a:gd name="T11" fmla="*/ 2147483647 h 24"/>
                <a:gd name="T12" fmla="*/ 2147483647 w 88"/>
                <a:gd name="T13" fmla="*/ 2147483647 h 24"/>
                <a:gd name="T14" fmla="*/ 2147483647 w 88"/>
                <a:gd name="T15" fmla="*/ 2147483647 h 24"/>
                <a:gd name="T16" fmla="*/ 2147483647 w 88"/>
                <a:gd name="T17" fmla="*/ 2147483647 h 24"/>
                <a:gd name="T18" fmla="*/ 2147483647 w 88"/>
                <a:gd name="T19" fmla="*/ 0 h 24"/>
                <a:gd name="T20" fmla="*/ 2147483647 w 88"/>
                <a:gd name="T21" fmla="*/ 0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24"/>
                <a:gd name="T35" fmla="*/ 88 w 88"/>
                <a:gd name="T36" fmla="*/ 24 h 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24">
                  <a:moveTo>
                    <a:pt x="16" y="0"/>
                  </a:moveTo>
                  <a:lnTo>
                    <a:pt x="16" y="8"/>
                  </a:lnTo>
                  <a:lnTo>
                    <a:pt x="0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88" y="16"/>
                  </a:lnTo>
                  <a:lnTo>
                    <a:pt x="72" y="8"/>
                  </a:lnTo>
                  <a:lnTo>
                    <a:pt x="48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597"/>
            <p:cNvSpPr>
              <a:spLocks/>
            </p:cNvSpPr>
            <p:nvPr/>
          </p:nvSpPr>
          <p:spPr bwMode="auto">
            <a:xfrm>
              <a:off x="1936247" y="2669163"/>
              <a:ext cx="84900" cy="102227"/>
            </a:xfrm>
            <a:custGeom>
              <a:avLst/>
              <a:gdLst>
                <a:gd name="T0" fmla="*/ 0 w 80"/>
                <a:gd name="T1" fmla="*/ 2147483647 h 96"/>
                <a:gd name="T2" fmla="*/ 0 w 80"/>
                <a:gd name="T3" fmla="*/ 2147483647 h 96"/>
                <a:gd name="T4" fmla="*/ 0 w 80"/>
                <a:gd name="T5" fmla="*/ 2147483647 h 96"/>
                <a:gd name="T6" fmla="*/ 2147483647 w 80"/>
                <a:gd name="T7" fmla="*/ 2147483647 h 96"/>
                <a:gd name="T8" fmla="*/ 2147483647 w 80"/>
                <a:gd name="T9" fmla="*/ 0 h 96"/>
                <a:gd name="T10" fmla="*/ 2147483647 w 80"/>
                <a:gd name="T11" fmla="*/ 2147483647 h 96"/>
                <a:gd name="T12" fmla="*/ 2147483647 w 80"/>
                <a:gd name="T13" fmla="*/ 2147483647 h 96"/>
                <a:gd name="T14" fmla="*/ 2147483647 w 80"/>
                <a:gd name="T15" fmla="*/ 2147483647 h 96"/>
                <a:gd name="T16" fmla="*/ 2147483647 w 80"/>
                <a:gd name="T17" fmla="*/ 2147483647 h 96"/>
                <a:gd name="T18" fmla="*/ 2147483647 w 80"/>
                <a:gd name="T19" fmla="*/ 2147483647 h 96"/>
                <a:gd name="T20" fmla="*/ 2147483647 w 80"/>
                <a:gd name="T21" fmla="*/ 2147483647 h 96"/>
                <a:gd name="T22" fmla="*/ 2147483647 w 80"/>
                <a:gd name="T23" fmla="*/ 2147483647 h 96"/>
                <a:gd name="T24" fmla="*/ 2147483647 w 80"/>
                <a:gd name="T25" fmla="*/ 2147483647 h 96"/>
                <a:gd name="T26" fmla="*/ 2147483647 w 80"/>
                <a:gd name="T27" fmla="*/ 2147483647 h 96"/>
                <a:gd name="T28" fmla="*/ 2147483647 w 80"/>
                <a:gd name="T29" fmla="*/ 2147483647 h 96"/>
                <a:gd name="T30" fmla="*/ 2147483647 w 80"/>
                <a:gd name="T31" fmla="*/ 2147483647 h 96"/>
                <a:gd name="T32" fmla="*/ 0 w 80"/>
                <a:gd name="T33" fmla="*/ 2147483647 h 9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96"/>
                <a:gd name="T53" fmla="*/ 80 w 80"/>
                <a:gd name="T54" fmla="*/ 96 h 9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96">
                  <a:moveTo>
                    <a:pt x="0" y="80"/>
                  </a:moveTo>
                  <a:lnTo>
                    <a:pt x="0" y="64"/>
                  </a:lnTo>
                  <a:lnTo>
                    <a:pt x="0" y="48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40" y="16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80" y="88"/>
                  </a:lnTo>
                  <a:lnTo>
                    <a:pt x="64" y="96"/>
                  </a:lnTo>
                  <a:lnTo>
                    <a:pt x="56" y="80"/>
                  </a:lnTo>
                  <a:lnTo>
                    <a:pt x="40" y="88"/>
                  </a:lnTo>
                  <a:lnTo>
                    <a:pt x="32" y="80"/>
                  </a:lnTo>
                  <a:lnTo>
                    <a:pt x="8" y="72"/>
                  </a:lnTo>
                  <a:lnTo>
                    <a:pt x="0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598"/>
            <p:cNvSpPr>
              <a:spLocks/>
            </p:cNvSpPr>
            <p:nvPr/>
          </p:nvSpPr>
          <p:spPr bwMode="auto">
            <a:xfrm>
              <a:off x="1732659" y="3212352"/>
              <a:ext cx="92698" cy="25123"/>
            </a:xfrm>
            <a:custGeom>
              <a:avLst/>
              <a:gdLst>
                <a:gd name="T0" fmla="*/ 2147483647 w 88"/>
                <a:gd name="T1" fmla="*/ 0 h 24"/>
                <a:gd name="T2" fmla="*/ 2147483647 w 88"/>
                <a:gd name="T3" fmla="*/ 2147483647 h 24"/>
                <a:gd name="T4" fmla="*/ 0 w 88"/>
                <a:gd name="T5" fmla="*/ 2147483647 h 24"/>
                <a:gd name="T6" fmla="*/ 2147483647 w 88"/>
                <a:gd name="T7" fmla="*/ 2147483647 h 24"/>
                <a:gd name="T8" fmla="*/ 2147483647 w 88"/>
                <a:gd name="T9" fmla="*/ 2147483647 h 24"/>
                <a:gd name="T10" fmla="*/ 2147483647 w 88"/>
                <a:gd name="T11" fmla="*/ 2147483647 h 24"/>
                <a:gd name="T12" fmla="*/ 2147483647 w 88"/>
                <a:gd name="T13" fmla="*/ 2147483647 h 24"/>
                <a:gd name="T14" fmla="*/ 2147483647 w 88"/>
                <a:gd name="T15" fmla="*/ 2147483647 h 24"/>
                <a:gd name="T16" fmla="*/ 2147483647 w 88"/>
                <a:gd name="T17" fmla="*/ 2147483647 h 24"/>
                <a:gd name="T18" fmla="*/ 2147483647 w 88"/>
                <a:gd name="T19" fmla="*/ 0 h 24"/>
                <a:gd name="T20" fmla="*/ 2147483647 w 88"/>
                <a:gd name="T21" fmla="*/ 0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24"/>
                <a:gd name="T35" fmla="*/ 88 w 88"/>
                <a:gd name="T36" fmla="*/ 24 h 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24">
                  <a:moveTo>
                    <a:pt x="16" y="0"/>
                  </a:moveTo>
                  <a:lnTo>
                    <a:pt x="16" y="8"/>
                  </a:lnTo>
                  <a:lnTo>
                    <a:pt x="0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88" y="16"/>
                  </a:lnTo>
                  <a:lnTo>
                    <a:pt x="72" y="8"/>
                  </a:lnTo>
                  <a:lnTo>
                    <a:pt x="48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599"/>
            <p:cNvSpPr>
              <a:spLocks/>
            </p:cNvSpPr>
            <p:nvPr/>
          </p:nvSpPr>
          <p:spPr bwMode="auto">
            <a:xfrm>
              <a:off x="2886610" y="2923864"/>
              <a:ext cx="42450" cy="25990"/>
            </a:xfrm>
            <a:custGeom>
              <a:avLst/>
              <a:gdLst>
                <a:gd name="T0" fmla="*/ 0 w 40"/>
                <a:gd name="T1" fmla="*/ 2147483647 h 24"/>
                <a:gd name="T2" fmla="*/ 2147483647 w 40"/>
                <a:gd name="T3" fmla="*/ 0 h 24"/>
                <a:gd name="T4" fmla="*/ 2147483647 w 40"/>
                <a:gd name="T5" fmla="*/ 0 h 24"/>
                <a:gd name="T6" fmla="*/ 2147483647 w 40"/>
                <a:gd name="T7" fmla="*/ 2147483647 h 24"/>
                <a:gd name="T8" fmla="*/ 2147483647 w 40"/>
                <a:gd name="T9" fmla="*/ 2147483647 h 24"/>
                <a:gd name="T10" fmla="*/ 2147483647 w 40"/>
                <a:gd name="T11" fmla="*/ 2147483647 h 24"/>
                <a:gd name="T12" fmla="*/ 0 w 40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24"/>
                <a:gd name="T23" fmla="*/ 40 w 40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24">
                  <a:moveTo>
                    <a:pt x="0" y="8"/>
                  </a:moveTo>
                  <a:lnTo>
                    <a:pt x="24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40" y="24"/>
                  </a:lnTo>
                  <a:lnTo>
                    <a:pt x="24" y="16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600"/>
            <p:cNvSpPr>
              <a:spLocks/>
            </p:cNvSpPr>
            <p:nvPr/>
          </p:nvSpPr>
          <p:spPr bwMode="auto">
            <a:xfrm>
              <a:off x="2844160" y="2872751"/>
              <a:ext cx="17327" cy="34653"/>
            </a:xfrm>
            <a:custGeom>
              <a:avLst/>
              <a:gdLst>
                <a:gd name="T0" fmla="*/ 0 w 16"/>
                <a:gd name="T1" fmla="*/ 2147483647 h 32"/>
                <a:gd name="T2" fmla="*/ 0 w 16"/>
                <a:gd name="T3" fmla="*/ 2147483647 h 32"/>
                <a:gd name="T4" fmla="*/ 2147483647 w 16"/>
                <a:gd name="T5" fmla="*/ 0 h 32"/>
                <a:gd name="T6" fmla="*/ 2147483647 w 16"/>
                <a:gd name="T7" fmla="*/ 2147483647 h 32"/>
                <a:gd name="T8" fmla="*/ 2147483647 w 16"/>
                <a:gd name="T9" fmla="*/ 2147483647 h 32"/>
                <a:gd name="T10" fmla="*/ 0 w 16"/>
                <a:gd name="T11" fmla="*/ 2147483647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2"/>
                <a:gd name="T20" fmla="*/ 16 w 1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2">
                  <a:moveTo>
                    <a:pt x="0" y="32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47" name="Freeform 601"/>
            <p:cNvSpPr>
              <a:spLocks/>
            </p:cNvSpPr>
            <p:nvPr/>
          </p:nvSpPr>
          <p:spPr bwMode="auto">
            <a:xfrm>
              <a:off x="2886610" y="2923864"/>
              <a:ext cx="42450" cy="25990"/>
            </a:xfrm>
            <a:custGeom>
              <a:avLst/>
              <a:gdLst>
                <a:gd name="T0" fmla="*/ 0 w 40"/>
                <a:gd name="T1" fmla="*/ 2147483647 h 24"/>
                <a:gd name="T2" fmla="*/ 2147483647 w 40"/>
                <a:gd name="T3" fmla="*/ 0 h 24"/>
                <a:gd name="T4" fmla="*/ 2147483647 w 40"/>
                <a:gd name="T5" fmla="*/ 0 h 24"/>
                <a:gd name="T6" fmla="*/ 2147483647 w 40"/>
                <a:gd name="T7" fmla="*/ 2147483647 h 24"/>
                <a:gd name="T8" fmla="*/ 2147483647 w 40"/>
                <a:gd name="T9" fmla="*/ 2147483647 h 24"/>
                <a:gd name="T10" fmla="*/ 2147483647 w 40"/>
                <a:gd name="T11" fmla="*/ 2147483647 h 24"/>
                <a:gd name="T12" fmla="*/ 0 w 40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24"/>
                <a:gd name="T23" fmla="*/ 40 w 40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24">
                  <a:moveTo>
                    <a:pt x="0" y="8"/>
                  </a:moveTo>
                  <a:lnTo>
                    <a:pt x="24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40" y="24"/>
                  </a:lnTo>
                  <a:lnTo>
                    <a:pt x="24" y="16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48" name="Freeform 602"/>
            <p:cNvSpPr>
              <a:spLocks/>
            </p:cNvSpPr>
            <p:nvPr/>
          </p:nvSpPr>
          <p:spPr bwMode="auto">
            <a:xfrm>
              <a:off x="2844160" y="2872751"/>
              <a:ext cx="17327" cy="34653"/>
            </a:xfrm>
            <a:custGeom>
              <a:avLst/>
              <a:gdLst>
                <a:gd name="T0" fmla="*/ 0 w 16"/>
                <a:gd name="T1" fmla="*/ 2147483647 h 32"/>
                <a:gd name="T2" fmla="*/ 0 w 16"/>
                <a:gd name="T3" fmla="*/ 2147483647 h 32"/>
                <a:gd name="T4" fmla="*/ 2147483647 w 16"/>
                <a:gd name="T5" fmla="*/ 0 h 32"/>
                <a:gd name="T6" fmla="*/ 2147483647 w 16"/>
                <a:gd name="T7" fmla="*/ 2147483647 h 32"/>
                <a:gd name="T8" fmla="*/ 2147483647 w 16"/>
                <a:gd name="T9" fmla="*/ 2147483647 h 32"/>
                <a:gd name="T10" fmla="*/ 0 w 16"/>
                <a:gd name="T11" fmla="*/ 2147483647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2"/>
                <a:gd name="T20" fmla="*/ 16 w 1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2">
                  <a:moveTo>
                    <a:pt x="0" y="32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603"/>
            <p:cNvSpPr>
              <a:spLocks/>
            </p:cNvSpPr>
            <p:nvPr/>
          </p:nvSpPr>
          <p:spPr bwMode="auto">
            <a:xfrm>
              <a:off x="2836363" y="2838964"/>
              <a:ext cx="25124" cy="2599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0 w 24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0" y="8"/>
                  </a:moveTo>
                  <a:lnTo>
                    <a:pt x="16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604"/>
            <p:cNvSpPr>
              <a:spLocks/>
            </p:cNvSpPr>
            <p:nvPr/>
          </p:nvSpPr>
          <p:spPr bwMode="auto">
            <a:xfrm>
              <a:off x="3277325" y="2941191"/>
              <a:ext cx="25123" cy="8663"/>
            </a:xfrm>
            <a:custGeom>
              <a:avLst/>
              <a:gdLst>
                <a:gd name="T0" fmla="*/ 2147483647 w 24"/>
                <a:gd name="T1" fmla="*/ 0 h 8"/>
                <a:gd name="T2" fmla="*/ 2147483647 w 24"/>
                <a:gd name="T3" fmla="*/ 0 h 8"/>
                <a:gd name="T4" fmla="*/ 0 w 24"/>
                <a:gd name="T5" fmla="*/ 2147483647 h 8"/>
                <a:gd name="T6" fmla="*/ 2147483647 w 2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8"/>
                <a:gd name="T14" fmla="*/ 24 w 2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8">
                  <a:moveTo>
                    <a:pt x="16" y="0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605"/>
            <p:cNvSpPr>
              <a:spLocks/>
            </p:cNvSpPr>
            <p:nvPr/>
          </p:nvSpPr>
          <p:spPr bwMode="auto">
            <a:xfrm>
              <a:off x="2836363" y="2838964"/>
              <a:ext cx="25124" cy="2599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0 w 24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0" y="8"/>
                  </a:moveTo>
                  <a:lnTo>
                    <a:pt x="16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606"/>
            <p:cNvSpPr>
              <a:spLocks/>
            </p:cNvSpPr>
            <p:nvPr/>
          </p:nvSpPr>
          <p:spPr bwMode="auto">
            <a:xfrm>
              <a:off x="3277325" y="2941191"/>
              <a:ext cx="25123" cy="8663"/>
            </a:xfrm>
            <a:custGeom>
              <a:avLst/>
              <a:gdLst>
                <a:gd name="T0" fmla="*/ 2147483647 w 24"/>
                <a:gd name="T1" fmla="*/ 0 h 8"/>
                <a:gd name="T2" fmla="*/ 2147483647 w 24"/>
                <a:gd name="T3" fmla="*/ 0 h 8"/>
                <a:gd name="T4" fmla="*/ 0 w 24"/>
                <a:gd name="T5" fmla="*/ 2147483647 h 8"/>
                <a:gd name="T6" fmla="*/ 2147483647 w 2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8"/>
                <a:gd name="T14" fmla="*/ 24 w 2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8">
                  <a:moveTo>
                    <a:pt x="16" y="0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607"/>
            <p:cNvSpPr>
              <a:spLocks noChangeArrowheads="1"/>
            </p:cNvSpPr>
            <p:nvPr/>
          </p:nvSpPr>
          <p:spPr bwMode="auto">
            <a:xfrm>
              <a:off x="3200221" y="3068542"/>
              <a:ext cx="0" cy="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048" eaLnBrk="1" hangingPunct="1">
                <a:spcBef>
                  <a:spcPct val="50000"/>
                </a:spcBef>
              </a:pPr>
              <a:endParaRPr lang="en-US" sz="3200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54" name="Freeform 608"/>
            <p:cNvSpPr>
              <a:spLocks/>
            </p:cNvSpPr>
            <p:nvPr/>
          </p:nvSpPr>
          <p:spPr bwMode="auto">
            <a:xfrm>
              <a:off x="3081535" y="2864954"/>
              <a:ext cx="246038" cy="92698"/>
            </a:xfrm>
            <a:custGeom>
              <a:avLst/>
              <a:gdLst>
                <a:gd name="T0" fmla="*/ 2147483647 w 232"/>
                <a:gd name="T1" fmla="*/ 2147483647 h 88"/>
                <a:gd name="T2" fmla="*/ 2147483647 w 232"/>
                <a:gd name="T3" fmla="*/ 2147483647 h 88"/>
                <a:gd name="T4" fmla="*/ 2147483647 w 232"/>
                <a:gd name="T5" fmla="*/ 2147483647 h 88"/>
                <a:gd name="T6" fmla="*/ 2147483647 w 232"/>
                <a:gd name="T7" fmla="*/ 2147483647 h 88"/>
                <a:gd name="T8" fmla="*/ 2147483647 w 232"/>
                <a:gd name="T9" fmla="*/ 2147483647 h 88"/>
                <a:gd name="T10" fmla="*/ 2147483647 w 232"/>
                <a:gd name="T11" fmla="*/ 2147483647 h 88"/>
                <a:gd name="T12" fmla="*/ 2147483647 w 232"/>
                <a:gd name="T13" fmla="*/ 2147483647 h 88"/>
                <a:gd name="T14" fmla="*/ 2147483647 w 232"/>
                <a:gd name="T15" fmla="*/ 2147483647 h 88"/>
                <a:gd name="T16" fmla="*/ 2147483647 w 232"/>
                <a:gd name="T17" fmla="*/ 2147483647 h 88"/>
                <a:gd name="T18" fmla="*/ 2147483647 w 232"/>
                <a:gd name="T19" fmla="*/ 0 h 88"/>
                <a:gd name="T20" fmla="*/ 2147483647 w 232"/>
                <a:gd name="T21" fmla="*/ 0 h 88"/>
                <a:gd name="T22" fmla="*/ 2147483647 w 232"/>
                <a:gd name="T23" fmla="*/ 0 h 88"/>
                <a:gd name="T24" fmla="*/ 2147483647 w 232"/>
                <a:gd name="T25" fmla="*/ 2147483647 h 88"/>
                <a:gd name="T26" fmla="*/ 2147483647 w 232"/>
                <a:gd name="T27" fmla="*/ 2147483647 h 88"/>
                <a:gd name="T28" fmla="*/ 2147483647 w 232"/>
                <a:gd name="T29" fmla="*/ 2147483647 h 88"/>
                <a:gd name="T30" fmla="*/ 2147483647 w 232"/>
                <a:gd name="T31" fmla="*/ 0 h 88"/>
                <a:gd name="T32" fmla="*/ 2147483647 w 232"/>
                <a:gd name="T33" fmla="*/ 0 h 88"/>
                <a:gd name="T34" fmla="*/ 2147483647 w 232"/>
                <a:gd name="T35" fmla="*/ 0 h 88"/>
                <a:gd name="T36" fmla="*/ 2147483647 w 232"/>
                <a:gd name="T37" fmla="*/ 0 h 88"/>
                <a:gd name="T38" fmla="*/ 2147483647 w 232"/>
                <a:gd name="T39" fmla="*/ 0 h 88"/>
                <a:gd name="T40" fmla="*/ 2147483647 w 232"/>
                <a:gd name="T41" fmla="*/ 2147483647 h 88"/>
                <a:gd name="T42" fmla="*/ 2147483647 w 232"/>
                <a:gd name="T43" fmla="*/ 2147483647 h 88"/>
                <a:gd name="T44" fmla="*/ 2147483647 w 232"/>
                <a:gd name="T45" fmla="*/ 2147483647 h 88"/>
                <a:gd name="T46" fmla="*/ 2147483647 w 232"/>
                <a:gd name="T47" fmla="*/ 2147483647 h 88"/>
                <a:gd name="T48" fmla="*/ 2147483647 w 232"/>
                <a:gd name="T49" fmla="*/ 2147483647 h 88"/>
                <a:gd name="T50" fmla="*/ 0 w 232"/>
                <a:gd name="T51" fmla="*/ 2147483647 h 88"/>
                <a:gd name="T52" fmla="*/ 2147483647 w 232"/>
                <a:gd name="T53" fmla="*/ 2147483647 h 88"/>
                <a:gd name="T54" fmla="*/ 2147483647 w 232"/>
                <a:gd name="T55" fmla="*/ 2147483647 h 88"/>
                <a:gd name="T56" fmla="*/ 2147483647 w 232"/>
                <a:gd name="T57" fmla="*/ 2147483647 h 88"/>
                <a:gd name="T58" fmla="*/ 2147483647 w 232"/>
                <a:gd name="T59" fmla="*/ 2147483647 h 88"/>
                <a:gd name="T60" fmla="*/ 2147483647 w 232"/>
                <a:gd name="T61" fmla="*/ 2147483647 h 88"/>
                <a:gd name="T62" fmla="*/ 2147483647 w 232"/>
                <a:gd name="T63" fmla="*/ 2147483647 h 88"/>
                <a:gd name="T64" fmla="*/ 2147483647 w 232"/>
                <a:gd name="T65" fmla="*/ 2147483647 h 88"/>
                <a:gd name="T66" fmla="*/ 2147483647 w 232"/>
                <a:gd name="T67" fmla="*/ 2147483647 h 88"/>
                <a:gd name="T68" fmla="*/ 2147483647 w 232"/>
                <a:gd name="T69" fmla="*/ 2147483647 h 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32"/>
                <a:gd name="T106" fmla="*/ 0 h 88"/>
                <a:gd name="T107" fmla="*/ 232 w 232"/>
                <a:gd name="T108" fmla="*/ 88 h 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32" h="88">
                  <a:moveTo>
                    <a:pt x="136" y="80"/>
                  </a:moveTo>
                  <a:lnTo>
                    <a:pt x="144" y="80"/>
                  </a:lnTo>
                  <a:lnTo>
                    <a:pt x="184" y="80"/>
                  </a:lnTo>
                  <a:lnTo>
                    <a:pt x="208" y="72"/>
                  </a:lnTo>
                  <a:lnTo>
                    <a:pt x="224" y="72"/>
                  </a:lnTo>
                  <a:lnTo>
                    <a:pt x="232" y="72"/>
                  </a:lnTo>
                  <a:lnTo>
                    <a:pt x="232" y="64"/>
                  </a:lnTo>
                  <a:lnTo>
                    <a:pt x="232" y="32"/>
                  </a:lnTo>
                  <a:lnTo>
                    <a:pt x="216" y="8"/>
                  </a:lnTo>
                  <a:lnTo>
                    <a:pt x="208" y="0"/>
                  </a:lnTo>
                  <a:lnTo>
                    <a:pt x="200" y="0"/>
                  </a:lnTo>
                  <a:lnTo>
                    <a:pt x="192" y="0"/>
                  </a:lnTo>
                  <a:lnTo>
                    <a:pt x="176" y="8"/>
                  </a:lnTo>
                  <a:lnTo>
                    <a:pt x="160" y="8"/>
                  </a:lnTo>
                  <a:lnTo>
                    <a:pt x="152" y="8"/>
                  </a:lnTo>
                  <a:lnTo>
                    <a:pt x="136" y="0"/>
                  </a:lnTo>
                  <a:lnTo>
                    <a:pt x="128" y="0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64" y="8"/>
                  </a:lnTo>
                  <a:lnTo>
                    <a:pt x="48" y="16"/>
                  </a:lnTo>
                  <a:lnTo>
                    <a:pt x="40" y="8"/>
                  </a:lnTo>
                  <a:lnTo>
                    <a:pt x="32" y="24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16" y="64"/>
                  </a:lnTo>
                  <a:lnTo>
                    <a:pt x="24" y="80"/>
                  </a:lnTo>
                  <a:lnTo>
                    <a:pt x="56" y="80"/>
                  </a:lnTo>
                  <a:lnTo>
                    <a:pt x="64" y="80"/>
                  </a:lnTo>
                  <a:lnTo>
                    <a:pt x="88" y="88"/>
                  </a:lnTo>
                  <a:lnTo>
                    <a:pt x="104" y="80"/>
                  </a:lnTo>
                  <a:lnTo>
                    <a:pt x="120" y="88"/>
                  </a:lnTo>
                  <a:lnTo>
                    <a:pt x="136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55" name="Freeform 609"/>
            <p:cNvSpPr>
              <a:spLocks/>
            </p:cNvSpPr>
            <p:nvPr/>
          </p:nvSpPr>
          <p:spPr bwMode="auto">
            <a:xfrm>
              <a:off x="3200221" y="2941191"/>
              <a:ext cx="93564" cy="84900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0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2147483647 w 88"/>
                <a:gd name="T21" fmla="*/ 2147483647 h 80"/>
                <a:gd name="T22" fmla="*/ 2147483647 w 88"/>
                <a:gd name="T23" fmla="*/ 2147483647 h 80"/>
                <a:gd name="T24" fmla="*/ 0 w 88"/>
                <a:gd name="T25" fmla="*/ 2147483647 h 80"/>
                <a:gd name="T26" fmla="*/ 2147483647 w 88"/>
                <a:gd name="T27" fmla="*/ 2147483647 h 80"/>
                <a:gd name="T28" fmla="*/ 2147483647 w 88"/>
                <a:gd name="T29" fmla="*/ 2147483647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8"/>
                <a:gd name="T46" fmla="*/ 0 h 80"/>
                <a:gd name="T47" fmla="*/ 88 w 88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8" h="80">
                  <a:moveTo>
                    <a:pt x="16" y="80"/>
                  </a:moveTo>
                  <a:lnTo>
                    <a:pt x="40" y="64"/>
                  </a:lnTo>
                  <a:lnTo>
                    <a:pt x="48" y="64"/>
                  </a:lnTo>
                  <a:lnTo>
                    <a:pt x="72" y="48"/>
                  </a:lnTo>
                  <a:lnTo>
                    <a:pt x="80" y="16"/>
                  </a:lnTo>
                  <a:lnTo>
                    <a:pt x="88" y="8"/>
                  </a:lnTo>
                  <a:lnTo>
                    <a:pt x="88" y="0"/>
                  </a:lnTo>
                  <a:lnTo>
                    <a:pt x="72" y="8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16" y="32"/>
                  </a:lnTo>
                  <a:lnTo>
                    <a:pt x="0" y="72"/>
                  </a:lnTo>
                  <a:lnTo>
                    <a:pt x="8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56" name="Freeform 610"/>
            <p:cNvSpPr>
              <a:spLocks/>
            </p:cNvSpPr>
            <p:nvPr/>
          </p:nvSpPr>
          <p:spPr bwMode="auto">
            <a:xfrm>
              <a:off x="3183761" y="3008765"/>
              <a:ext cx="67574" cy="59777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0 h 56"/>
                <a:gd name="T4" fmla="*/ 2147483647 w 64"/>
                <a:gd name="T5" fmla="*/ 0 h 56"/>
                <a:gd name="T6" fmla="*/ 2147483647 w 64"/>
                <a:gd name="T7" fmla="*/ 2147483647 h 56"/>
                <a:gd name="T8" fmla="*/ 2147483647 w 64"/>
                <a:gd name="T9" fmla="*/ 2147483647 h 56"/>
                <a:gd name="T10" fmla="*/ 2147483647 w 64"/>
                <a:gd name="T11" fmla="*/ 2147483647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2147483647 w 64"/>
                <a:gd name="T31" fmla="*/ 2147483647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4"/>
                <a:gd name="T49" fmla="*/ 0 h 56"/>
                <a:gd name="T50" fmla="*/ 64 w 64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4" h="56">
                  <a:moveTo>
                    <a:pt x="64" y="16"/>
                  </a:move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57" name="Freeform 611"/>
            <p:cNvSpPr>
              <a:spLocks/>
            </p:cNvSpPr>
            <p:nvPr/>
          </p:nvSpPr>
          <p:spPr bwMode="auto">
            <a:xfrm>
              <a:off x="3200221" y="2941191"/>
              <a:ext cx="93564" cy="84900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0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2147483647 w 88"/>
                <a:gd name="T21" fmla="*/ 2147483647 h 80"/>
                <a:gd name="T22" fmla="*/ 2147483647 w 88"/>
                <a:gd name="T23" fmla="*/ 2147483647 h 80"/>
                <a:gd name="T24" fmla="*/ 2147483647 w 88"/>
                <a:gd name="T25" fmla="*/ 2147483647 h 80"/>
                <a:gd name="T26" fmla="*/ 0 w 88"/>
                <a:gd name="T27" fmla="*/ 2147483647 h 80"/>
                <a:gd name="T28" fmla="*/ 2147483647 w 88"/>
                <a:gd name="T29" fmla="*/ 2147483647 h 80"/>
                <a:gd name="T30" fmla="*/ 2147483647 w 88"/>
                <a:gd name="T31" fmla="*/ 2147483647 h 8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8"/>
                <a:gd name="T49" fmla="*/ 0 h 80"/>
                <a:gd name="T50" fmla="*/ 88 w 88"/>
                <a:gd name="T51" fmla="*/ 80 h 8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8" h="80">
                  <a:moveTo>
                    <a:pt x="16" y="80"/>
                  </a:moveTo>
                  <a:lnTo>
                    <a:pt x="40" y="64"/>
                  </a:lnTo>
                  <a:lnTo>
                    <a:pt x="48" y="64"/>
                  </a:lnTo>
                  <a:lnTo>
                    <a:pt x="72" y="48"/>
                  </a:lnTo>
                  <a:lnTo>
                    <a:pt x="80" y="16"/>
                  </a:lnTo>
                  <a:lnTo>
                    <a:pt x="88" y="8"/>
                  </a:lnTo>
                  <a:lnTo>
                    <a:pt x="88" y="0"/>
                  </a:lnTo>
                  <a:lnTo>
                    <a:pt x="72" y="8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16" y="32"/>
                  </a:lnTo>
                  <a:lnTo>
                    <a:pt x="0" y="72"/>
                  </a:lnTo>
                  <a:lnTo>
                    <a:pt x="8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58" name="Freeform 612"/>
            <p:cNvSpPr>
              <a:spLocks/>
            </p:cNvSpPr>
            <p:nvPr/>
          </p:nvSpPr>
          <p:spPr bwMode="auto">
            <a:xfrm>
              <a:off x="3183761" y="3008765"/>
              <a:ext cx="67574" cy="59777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0 h 56"/>
                <a:gd name="T4" fmla="*/ 2147483647 w 64"/>
                <a:gd name="T5" fmla="*/ 0 h 56"/>
                <a:gd name="T6" fmla="*/ 2147483647 w 64"/>
                <a:gd name="T7" fmla="*/ 2147483647 h 56"/>
                <a:gd name="T8" fmla="*/ 2147483647 w 64"/>
                <a:gd name="T9" fmla="*/ 2147483647 h 56"/>
                <a:gd name="T10" fmla="*/ 2147483647 w 64"/>
                <a:gd name="T11" fmla="*/ 2147483647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2147483647 w 64"/>
                <a:gd name="T31" fmla="*/ 2147483647 h 56"/>
                <a:gd name="T32" fmla="*/ 2147483647 w 64"/>
                <a:gd name="T33" fmla="*/ 2147483647 h 56"/>
                <a:gd name="T34" fmla="*/ 2147483647 w 64"/>
                <a:gd name="T35" fmla="*/ 2147483647 h 56"/>
                <a:gd name="T36" fmla="*/ 2147483647 w 64"/>
                <a:gd name="T37" fmla="*/ 2147483647 h 56"/>
                <a:gd name="T38" fmla="*/ 2147483647 w 64"/>
                <a:gd name="T39" fmla="*/ 2147483647 h 56"/>
                <a:gd name="T40" fmla="*/ 2147483647 w 64"/>
                <a:gd name="T41" fmla="*/ 0 h 56"/>
                <a:gd name="T42" fmla="*/ 2147483647 w 64"/>
                <a:gd name="T43" fmla="*/ 0 h 56"/>
                <a:gd name="T44" fmla="*/ 2147483647 w 64"/>
                <a:gd name="T45" fmla="*/ 2147483647 h 56"/>
                <a:gd name="T46" fmla="*/ 2147483647 w 64"/>
                <a:gd name="T47" fmla="*/ 2147483647 h 56"/>
                <a:gd name="T48" fmla="*/ 2147483647 w 64"/>
                <a:gd name="T49" fmla="*/ 2147483647 h 56"/>
                <a:gd name="T50" fmla="*/ 2147483647 w 64"/>
                <a:gd name="T51" fmla="*/ 2147483647 h 56"/>
                <a:gd name="T52" fmla="*/ 0 w 64"/>
                <a:gd name="T53" fmla="*/ 2147483647 h 56"/>
                <a:gd name="T54" fmla="*/ 2147483647 w 64"/>
                <a:gd name="T55" fmla="*/ 2147483647 h 56"/>
                <a:gd name="T56" fmla="*/ 2147483647 w 64"/>
                <a:gd name="T57" fmla="*/ 2147483647 h 56"/>
                <a:gd name="T58" fmla="*/ 2147483647 w 64"/>
                <a:gd name="T59" fmla="*/ 2147483647 h 56"/>
                <a:gd name="T60" fmla="*/ 2147483647 w 64"/>
                <a:gd name="T61" fmla="*/ 2147483647 h 56"/>
                <a:gd name="T62" fmla="*/ 2147483647 w 64"/>
                <a:gd name="T63" fmla="*/ 2147483647 h 56"/>
                <a:gd name="T64" fmla="*/ 2147483647 w 64"/>
                <a:gd name="T65" fmla="*/ 2147483647 h 56"/>
                <a:gd name="T66" fmla="*/ 2147483647 w 64"/>
                <a:gd name="T67" fmla="*/ 2147483647 h 56"/>
                <a:gd name="T68" fmla="*/ 2147483647 w 64"/>
                <a:gd name="T69" fmla="*/ 2147483647 h 56"/>
                <a:gd name="T70" fmla="*/ 2147483647 w 64"/>
                <a:gd name="T71" fmla="*/ 2147483647 h 56"/>
                <a:gd name="T72" fmla="*/ 2147483647 w 64"/>
                <a:gd name="T73" fmla="*/ 2147483647 h 56"/>
                <a:gd name="T74" fmla="*/ 2147483647 w 64"/>
                <a:gd name="T75" fmla="*/ 2147483647 h 56"/>
                <a:gd name="T76" fmla="*/ 2147483647 w 64"/>
                <a:gd name="T77" fmla="*/ 2147483647 h 5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4"/>
                <a:gd name="T118" fmla="*/ 0 h 56"/>
                <a:gd name="T119" fmla="*/ 64 w 64"/>
                <a:gd name="T120" fmla="*/ 56 h 5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4" h="56">
                  <a:moveTo>
                    <a:pt x="64" y="16"/>
                  </a:move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59" name="Freeform 613"/>
            <p:cNvSpPr>
              <a:spLocks/>
            </p:cNvSpPr>
            <p:nvPr/>
          </p:nvSpPr>
          <p:spPr bwMode="auto">
            <a:xfrm>
              <a:off x="3421136" y="3127452"/>
              <a:ext cx="67574" cy="42450"/>
            </a:xfrm>
            <a:custGeom>
              <a:avLst/>
              <a:gdLst>
                <a:gd name="T0" fmla="*/ 2147483647 w 64"/>
                <a:gd name="T1" fmla="*/ 2147483647 h 40"/>
                <a:gd name="T2" fmla="*/ 2147483647 w 64"/>
                <a:gd name="T3" fmla="*/ 2147483647 h 40"/>
                <a:gd name="T4" fmla="*/ 2147483647 w 64"/>
                <a:gd name="T5" fmla="*/ 2147483647 h 40"/>
                <a:gd name="T6" fmla="*/ 2147483647 w 64"/>
                <a:gd name="T7" fmla="*/ 2147483647 h 40"/>
                <a:gd name="T8" fmla="*/ 2147483647 w 64"/>
                <a:gd name="T9" fmla="*/ 0 h 40"/>
                <a:gd name="T10" fmla="*/ 2147483647 w 64"/>
                <a:gd name="T11" fmla="*/ 2147483647 h 40"/>
                <a:gd name="T12" fmla="*/ 2147483647 w 64"/>
                <a:gd name="T13" fmla="*/ 0 h 40"/>
                <a:gd name="T14" fmla="*/ 0 w 64"/>
                <a:gd name="T15" fmla="*/ 2147483647 h 40"/>
                <a:gd name="T16" fmla="*/ 2147483647 w 64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40"/>
                <a:gd name="T29" fmla="*/ 64 w 6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40">
                  <a:moveTo>
                    <a:pt x="16" y="32"/>
                  </a:moveTo>
                  <a:lnTo>
                    <a:pt x="48" y="40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56" y="0"/>
                  </a:ln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614"/>
            <p:cNvSpPr>
              <a:spLocks/>
            </p:cNvSpPr>
            <p:nvPr/>
          </p:nvSpPr>
          <p:spPr bwMode="auto">
            <a:xfrm>
              <a:off x="3429799" y="3144779"/>
              <a:ext cx="101360" cy="118687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0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2147483647 h 112"/>
                <a:gd name="T16" fmla="*/ 2147483647 w 96"/>
                <a:gd name="T17" fmla="*/ 2147483647 h 112"/>
                <a:gd name="T18" fmla="*/ 2147483647 w 96"/>
                <a:gd name="T19" fmla="*/ 2147483647 h 112"/>
                <a:gd name="T20" fmla="*/ 2147483647 w 96"/>
                <a:gd name="T21" fmla="*/ 0 h 112"/>
                <a:gd name="T22" fmla="*/ 2147483647 w 96"/>
                <a:gd name="T23" fmla="*/ 0 h 112"/>
                <a:gd name="T24" fmla="*/ 2147483647 w 96"/>
                <a:gd name="T25" fmla="*/ 0 h 112"/>
                <a:gd name="T26" fmla="*/ 2147483647 w 96"/>
                <a:gd name="T27" fmla="*/ 2147483647 h 1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6"/>
                <a:gd name="T43" fmla="*/ 0 h 112"/>
                <a:gd name="T44" fmla="*/ 96 w 96"/>
                <a:gd name="T45" fmla="*/ 112 h 1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6" h="112">
                  <a:moveTo>
                    <a:pt x="40" y="24"/>
                  </a:moveTo>
                  <a:lnTo>
                    <a:pt x="40" y="48"/>
                  </a:lnTo>
                  <a:lnTo>
                    <a:pt x="16" y="64"/>
                  </a:lnTo>
                  <a:lnTo>
                    <a:pt x="0" y="72"/>
                  </a:lnTo>
                  <a:lnTo>
                    <a:pt x="8" y="80"/>
                  </a:lnTo>
                  <a:lnTo>
                    <a:pt x="16" y="112"/>
                  </a:lnTo>
                  <a:lnTo>
                    <a:pt x="48" y="88"/>
                  </a:lnTo>
                  <a:lnTo>
                    <a:pt x="72" y="56"/>
                  </a:lnTo>
                  <a:lnTo>
                    <a:pt x="80" y="40"/>
                  </a:lnTo>
                  <a:lnTo>
                    <a:pt x="96" y="24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615"/>
            <p:cNvSpPr>
              <a:spLocks/>
            </p:cNvSpPr>
            <p:nvPr/>
          </p:nvSpPr>
          <p:spPr bwMode="auto">
            <a:xfrm>
              <a:off x="3302448" y="3221016"/>
              <a:ext cx="143811" cy="84900"/>
            </a:xfrm>
            <a:custGeom>
              <a:avLst/>
              <a:gdLst>
                <a:gd name="T0" fmla="*/ 2147483647 w 136"/>
                <a:gd name="T1" fmla="*/ 0 h 80"/>
                <a:gd name="T2" fmla="*/ 2147483647 w 136"/>
                <a:gd name="T3" fmla="*/ 2147483647 h 80"/>
                <a:gd name="T4" fmla="*/ 2147483647 w 136"/>
                <a:gd name="T5" fmla="*/ 2147483647 h 80"/>
                <a:gd name="T6" fmla="*/ 2147483647 w 136"/>
                <a:gd name="T7" fmla="*/ 2147483647 h 80"/>
                <a:gd name="T8" fmla="*/ 0 w 136"/>
                <a:gd name="T9" fmla="*/ 2147483647 h 80"/>
                <a:gd name="T10" fmla="*/ 2147483647 w 136"/>
                <a:gd name="T11" fmla="*/ 2147483647 h 80"/>
                <a:gd name="T12" fmla="*/ 2147483647 w 136"/>
                <a:gd name="T13" fmla="*/ 2147483647 h 80"/>
                <a:gd name="T14" fmla="*/ 2147483647 w 136"/>
                <a:gd name="T15" fmla="*/ 2147483647 h 80"/>
                <a:gd name="T16" fmla="*/ 2147483647 w 136"/>
                <a:gd name="T17" fmla="*/ 2147483647 h 80"/>
                <a:gd name="T18" fmla="*/ 2147483647 w 136"/>
                <a:gd name="T19" fmla="*/ 2147483647 h 80"/>
                <a:gd name="T20" fmla="*/ 2147483647 w 136"/>
                <a:gd name="T21" fmla="*/ 2147483647 h 80"/>
                <a:gd name="T22" fmla="*/ 2147483647 w 136"/>
                <a:gd name="T23" fmla="*/ 2147483647 h 80"/>
                <a:gd name="T24" fmla="*/ 2147483647 w 136"/>
                <a:gd name="T25" fmla="*/ 2147483647 h 80"/>
                <a:gd name="T26" fmla="*/ 2147483647 w 136"/>
                <a:gd name="T27" fmla="*/ 0 h 8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36"/>
                <a:gd name="T43" fmla="*/ 0 h 80"/>
                <a:gd name="T44" fmla="*/ 136 w 136"/>
                <a:gd name="T45" fmla="*/ 80 h 8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36" h="80">
                  <a:moveTo>
                    <a:pt x="120" y="0"/>
                  </a:moveTo>
                  <a:lnTo>
                    <a:pt x="72" y="16"/>
                  </a:lnTo>
                  <a:lnTo>
                    <a:pt x="56" y="24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80"/>
                  </a:lnTo>
                  <a:lnTo>
                    <a:pt x="48" y="72"/>
                  </a:lnTo>
                  <a:lnTo>
                    <a:pt x="64" y="72"/>
                  </a:lnTo>
                  <a:lnTo>
                    <a:pt x="80" y="56"/>
                  </a:lnTo>
                  <a:lnTo>
                    <a:pt x="104" y="48"/>
                  </a:lnTo>
                  <a:lnTo>
                    <a:pt x="136" y="40"/>
                  </a:lnTo>
                  <a:lnTo>
                    <a:pt x="128" y="8"/>
                  </a:lnTo>
                  <a:lnTo>
                    <a:pt x="12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616"/>
            <p:cNvSpPr>
              <a:spLocks/>
            </p:cNvSpPr>
            <p:nvPr/>
          </p:nvSpPr>
          <p:spPr bwMode="auto">
            <a:xfrm>
              <a:off x="3200221" y="3026091"/>
              <a:ext cx="272028" cy="228711"/>
            </a:xfrm>
            <a:custGeom>
              <a:avLst/>
              <a:gdLst>
                <a:gd name="T0" fmla="*/ 2147483647 w 256"/>
                <a:gd name="T1" fmla="*/ 2147483647 h 216"/>
                <a:gd name="T2" fmla="*/ 2147483647 w 256"/>
                <a:gd name="T3" fmla="*/ 2147483647 h 216"/>
                <a:gd name="T4" fmla="*/ 2147483647 w 256"/>
                <a:gd name="T5" fmla="*/ 2147483647 h 216"/>
                <a:gd name="T6" fmla="*/ 2147483647 w 256"/>
                <a:gd name="T7" fmla="*/ 2147483647 h 216"/>
                <a:gd name="T8" fmla="*/ 2147483647 w 256"/>
                <a:gd name="T9" fmla="*/ 2147483647 h 216"/>
                <a:gd name="T10" fmla="*/ 2147483647 w 256"/>
                <a:gd name="T11" fmla="*/ 2147483647 h 216"/>
                <a:gd name="T12" fmla="*/ 2147483647 w 256"/>
                <a:gd name="T13" fmla="*/ 2147483647 h 216"/>
                <a:gd name="T14" fmla="*/ 2147483647 w 256"/>
                <a:gd name="T15" fmla="*/ 2147483647 h 216"/>
                <a:gd name="T16" fmla="*/ 2147483647 w 256"/>
                <a:gd name="T17" fmla="*/ 2147483647 h 216"/>
                <a:gd name="T18" fmla="*/ 2147483647 w 256"/>
                <a:gd name="T19" fmla="*/ 2147483647 h 216"/>
                <a:gd name="T20" fmla="*/ 2147483647 w 256"/>
                <a:gd name="T21" fmla="*/ 2147483647 h 216"/>
                <a:gd name="T22" fmla="*/ 2147483647 w 256"/>
                <a:gd name="T23" fmla="*/ 2147483647 h 216"/>
                <a:gd name="T24" fmla="*/ 2147483647 w 256"/>
                <a:gd name="T25" fmla="*/ 0 h 216"/>
                <a:gd name="T26" fmla="*/ 2147483647 w 256"/>
                <a:gd name="T27" fmla="*/ 0 h 216"/>
                <a:gd name="T28" fmla="*/ 2147483647 w 256"/>
                <a:gd name="T29" fmla="*/ 0 h 216"/>
                <a:gd name="T30" fmla="*/ 2147483647 w 256"/>
                <a:gd name="T31" fmla="*/ 2147483647 h 216"/>
                <a:gd name="T32" fmla="*/ 2147483647 w 256"/>
                <a:gd name="T33" fmla="*/ 2147483647 h 216"/>
                <a:gd name="T34" fmla="*/ 2147483647 w 256"/>
                <a:gd name="T35" fmla="*/ 2147483647 h 216"/>
                <a:gd name="T36" fmla="*/ 2147483647 w 256"/>
                <a:gd name="T37" fmla="*/ 2147483647 h 216"/>
                <a:gd name="T38" fmla="*/ 2147483647 w 256"/>
                <a:gd name="T39" fmla="*/ 2147483647 h 216"/>
                <a:gd name="T40" fmla="*/ 0 w 256"/>
                <a:gd name="T41" fmla="*/ 2147483647 h 216"/>
                <a:gd name="T42" fmla="*/ 2147483647 w 256"/>
                <a:gd name="T43" fmla="*/ 2147483647 h 216"/>
                <a:gd name="T44" fmla="*/ 2147483647 w 256"/>
                <a:gd name="T45" fmla="*/ 2147483647 h 216"/>
                <a:gd name="T46" fmla="*/ 2147483647 w 256"/>
                <a:gd name="T47" fmla="*/ 2147483647 h 216"/>
                <a:gd name="T48" fmla="*/ 2147483647 w 256"/>
                <a:gd name="T49" fmla="*/ 2147483647 h 216"/>
                <a:gd name="T50" fmla="*/ 2147483647 w 256"/>
                <a:gd name="T51" fmla="*/ 2147483647 h 216"/>
                <a:gd name="T52" fmla="*/ 2147483647 w 256"/>
                <a:gd name="T53" fmla="*/ 2147483647 h 216"/>
                <a:gd name="T54" fmla="*/ 2147483647 w 256"/>
                <a:gd name="T55" fmla="*/ 2147483647 h 216"/>
                <a:gd name="T56" fmla="*/ 2147483647 w 256"/>
                <a:gd name="T57" fmla="*/ 2147483647 h 216"/>
                <a:gd name="T58" fmla="*/ 2147483647 w 256"/>
                <a:gd name="T59" fmla="*/ 2147483647 h 216"/>
                <a:gd name="T60" fmla="*/ 2147483647 w 256"/>
                <a:gd name="T61" fmla="*/ 2147483647 h 216"/>
                <a:gd name="T62" fmla="*/ 2147483647 w 256"/>
                <a:gd name="T63" fmla="*/ 2147483647 h 216"/>
                <a:gd name="T64" fmla="*/ 2147483647 w 256"/>
                <a:gd name="T65" fmla="*/ 2147483647 h 21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56"/>
                <a:gd name="T100" fmla="*/ 0 h 216"/>
                <a:gd name="T101" fmla="*/ 256 w 256"/>
                <a:gd name="T102" fmla="*/ 216 h 21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56" h="216">
                  <a:moveTo>
                    <a:pt x="256" y="136"/>
                  </a:moveTo>
                  <a:lnTo>
                    <a:pt x="224" y="128"/>
                  </a:lnTo>
                  <a:lnTo>
                    <a:pt x="208" y="112"/>
                  </a:lnTo>
                  <a:lnTo>
                    <a:pt x="216" y="96"/>
                  </a:lnTo>
                  <a:lnTo>
                    <a:pt x="208" y="96"/>
                  </a:lnTo>
                  <a:lnTo>
                    <a:pt x="192" y="88"/>
                  </a:lnTo>
                  <a:lnTo>
                    <a:pt x="184" y="64"/>
                  </a:lnTo>
                  <a:lnTo>
                    <a:pt x="168" y="48"/>
                  </a:lnTo>
                  <a:lnTo>
                    <a:pt x="160" y="48"/>
                  </a:lnTo>
                  <a:lnTo>
                    <a:pt x="144" y="40"/>
                  </a:lnTo>
                  <a:lnTo>
                    <a:pt x="112" y="32"/>
                  </a:lnTo>
                  <a:lnTo>
                    <a:pt x="104" y="24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24" y="8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16" y="32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8" y="56"/>
                  </a:lnTo>
                  <a:lnTo>
                    <a:pt x="40" y="112"/>
                  </a:lnTo>
                  <a:lnTo>
                    <a:pt x="56" y="128"/>
                  </a:lnTo>
                  <a:lnTo>
                    <a:pt x="64" y="152"/>
                  </a:lnTo>
                  <a:lnTo>
                    <a:pt x="72" y="184"/>
                  </a:lnTo>
                  <a:lnTo>
                    <a:pt x="96" y="208"/>
                  </a:lnTo>
                  <a:lnTo>
                    <a:pt x="96" y="216"/>
                  </a:lnTo>
                  <a:lnTo>
                    <a:pt x="112" y="208"/>
                  </a:lnTo>
                  <a:lnTo>
                    <a:pt x="152" y="208"/>
                  </a:lnTo>
                  <a:lnTo>
                    <a:pt x="168" y="200"/>
                  </a:lnTo>
                  <a:lnTo>
                    <a:pt x="216" y="184"/>
                  </a:lnTo>
                  <a:lnTo>
                    <a:pt x="256" y="13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617"/>
            <p:cNvSpPr>
              <a:spLocks/>
            </p:cNvSpPr>
            <p:nvPr/>
          </p:nvSpPr>
          <p:spPr bwMode="auto">
            <a:xfrm>
              <a:off x="3429799" y="3169902"/>
              <a:ext cx="42450" cy="51114"/>
            </a:xfrm>
            <a:custGeom>
              <a:avLst/>
              <a:gdLst>
                <a:gd name="T0" fmla="*/ 0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0 h 48"/>
                <a:gd name="T8" fmla="*/ 0 w 40"/>
                <a:gd name="T9" fmla="*/ 2147483647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48"/>
                <a:gd name="T17" fmla="*/ 40 w 40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48">
                  <a:moveTo>
                    <a:pt x="0" y="48"/>
                  </a:moveTo>
                  <a:lnTo>
                    <a:pt x="16" y="40"/>
                  </a:lnTo>
                  <a:lnTo>
                    <a:pt x="40" y="24"/>
                  </a:lnTo>
                  <a:lnTo>
                    <a:pt x="40" y="0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64" name="Freeform 618"/>
            <p:cNvSpPr>
              <a:spLocks/>
            </p:cNvSpPr>
            <p:nvPr/>
          </p:nvSpPr>
          <p:spPr bwMode="auto">
            <a:xfrm>
              <a:off x="3251335" y="2941191"/>
              <a:ext cx="136013" cy="135147"/>
            </a:xfrm>
            <a:custGeom>
              <a:avLst/>
              <a:gdLst>
                <a:gd name="T0" fmla="*/ 2147483647 w 128"/>
                <a:gd name="T1" fmla="*/ 2147483647 h 128"/>
                <a:gd name="T2" fmla="*/ 2147483647 w 128"/>
                <a:gd name="T3" fmla="*/ 2147483647 h 128"/>
                <a:gd name="T4" fmla="*/ 2147483647 w 128"/>
                <a:gd name="T5" fmla="*/ 2147483647 h 128"/>
                <a:gd name="T6" fmla="*/ 2147483647 w 128"/>
                <a:gd name="T7" fmla="*/ 2147483647 h 128"/>
                <a:gd name="T8" fmla="*/ 2147483647 w 128"/>
                <a:gd name="T9" fmla="*/ 0 h 128"/>
                <a:gd name="T10" fmla="*/ 2147483647 w 128"/>
                <a:gd name="T11" fmla="*/ 0 h 128"/>
                <a:gd name="T12" fmla="*/ 2147483647 w 128"/>
                <a:gd name="T13" fmla="*/ 0 h 128"/>
                <a:gd name="T14" fmla="*/ 2147483647 w 128"/>
                <a:gd name="T15" fmla="*/ 0 h 128"/>
                <a:gd name="T16" fmla="*/ 2147483647 w 128"/>
                <a:gd name="T17" fmla="*/ 2147483647 h 128"/>
                <a:gd name="T18" fmla="*/ 2147483647 w 128"/>
                <a:gd name="T19" fmla="*/ 2147483647 h 128"/>
                <a:gd name="T20" fmla="*/ 2147483647 w 128"/>
                <a:gd name="T21" fmla="*/ 2147483647 h 128"/>
                <a:gd name="T22" fmla="*/ 0 w 128"/>
                <a:gd name="T23" fmla="*/ 2147483647 h 128"/>
                <a:gd name="T24" fmla="*/ 0 w 128"/>
                <a:gd name="T25" fmla="*/ 2147483647 h 128"/>
                <a:gd name="T26" fmla="*/ 2147483647 w 128"/>
                <a:gd name="T27" fmla="*/ 2147483647 h 128"/>
                <a:gd name="T28" fmla="*/ 2147483647 w 128"/>
                <a:gd name="T29" fmla="*/ 2147483647 h 128"/>
                <a:gd name="T30" fmla="*/ 2147483647 w 128"/>
                <a:gd name="T31" fmla="*/ 2147483647 h 128"/>
                <a:gd name="T32" fmla="*/ 2147483647 w 128"/>
                <a:gd name="T33" fmla="*/ 2147483647 h 128"/>
                <a:gd name="T34" fmla="*/ 2147483647 w 128"/>
                <a:gd name="T35" fmla="*/ 2147483647 h 128"/>
                <a:gd name="T36" fmla="*/ 2147483647 w 128"/>
                <a:gd name="T37" fmla="*/ 2147483647 h 128"/>
                <a:gd name="T38" fmla="*/ 2147483647 w 128"/>
                <a:gd name="T39" fmla="*/ 2147483647 h 128"/>
                <a:gd name="T40" fmla="*/ 2147483647 w 128"/>
                <a:gd name="T41" fmla="*/ 2147483647 h 128"/>
                <a:gd name="T42" fmla="*/ 2147483647 w 128"/>
                <a:gd name="T43" fmla="*/ 2147483647 h 128"/>
                <a:gd name="T44" fmla="*/ 2147483647 w 128"/>
                <a:gd name="T45" fmla="*/ 2147483647 h 1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128"/>
                <a:gd name="T71" fmla="*/ 128 w 128"/>
                <a:gd name="T72" fmla="*/ 128 h 1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128">
                  <a:moveTo>
                    <a:pt x="112" y="80"/>
                  </a:moveTo>
                  <a:lnTo>
                    <a:pt x="88" y="56"/>
                  </a:lnTo>
                  <a:lnTo>
                    <a:pt x="88" y="40"/>
                  </a:lnTo>
                  <a:lnTo>
                    <a:pt x="88" y="24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32" y="16"/>
                  </a:lnTo>
                  <a:lnTo>
                    <a:pt x="24" y="48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16" y="80"/>
                  </a:lnTo>
                  <a:lnTo>
                    <a:pt x="56" y="104"/>
                  </a:lnTo>
                  <a:lnTo>
                    <a:pt x="64" y="112"/>
                  </a:lnTo>
                  <a:lnTo>
                    <a:pt x="96" y="120"/>
                  </a:lnTo>
                  <a:lnTo>
                    <a:pt x="112" y="128"/>
                  </a:lnTo>
                  <a:lnTo>
                    <a:pt x="120" y="128"/>
                  </a:lnTo>
                  <a:lnTo>
                    <a:pt x="120" y="120"/>
                  </a:lnTo>
                  <a:lnTo>
                    <a:pt x="128" y="112"/>
                  </a:lnTo>
                  <a:lnTo>
                    <a:pt x="120" y="96"/>
                  </a:lnTo>
                  <a:lnTo>
                    <a:pt x="11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65" name="Freeform 619"/>
            <p:cNvSpPr>
              <a:spLocks/>
            </p:cNvSpPr>
            <p:nvPr/>
          </p:nvSpPr>
          <p:spPr bwMode="auto">
            <a:xfrm>
              <a:off x="3421136" y="3127452"/>
              <a:ext cx="67574" cy="42450"/>
            </a:xfrm>
            <a:custGeom>
              <a:avLst/>
              <a:gdLst>
                <a:gd name="T0" fmla="*/ 2147483647 w 64"/>
                <a:gd name="T1" fmla="*/ 2147483647 h 40"/>
                <a:gd name="T2" fmla="*/ 2147483647 w 64"/>
                <a:gd name="T3" fmla="*/ 2147483647 h 40"/>
                <a:gd name="T4" fmla="*/ 2147483647 w 64"/>
                <a:gd name="T5" fmla="*/ 2147483647 h 40"/>
                <a:gd name="T6" fmla="*/ 2147483647 w 64"/>
                <a:gd name="T7" fmla="*/ 2147483647 h 40"/>
                <a:gd name="T8" fmla="*/ 2147483647 w 64"/>
                <a:gd name="T9" fmla="*/ 0 h 40"/>
                <a:gd name="T10" fmla="*/ 2147483647 w 64"/>
                <a:gd name="T11" fmla="*/ 2147483647 h 40"/>
                <a:gd name="T12" fmla="*/ 2147483647 w 64"/>
                <a:gd name="T13" fmla="*/ 0 h 40"/>
                <a:gd name="T14" fmla="*/ 0 w 64"/>
                <a:gd name="T15" fmla="*/ 2147483647 h 40"/>
                <a:gd name="T16" fmla="*/ 2147483647 w 64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40"/>
                <a:gd name="T29" fmla="*/ 64 w 6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40">
                  <a:moveTo>
                    <a:pt x="16" y="32"/>
                  </a:moveTo>
                  <a:lnTo>
                    <a:pt x="48" y="40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56" y="0"/>
                  </a:ln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66" name="Freeform 620"/>
            <p:cNvSpPr>
              <a:spLocks/>
            </p:cNvSpPr>
            <p:nvPr/>
          </p:nvSpPr>
          <p:spPr bwMode="auto">
            <a:xfrm>
              <a:off x="3251335" y="2941191"/>
              <a:ext cx="136013" cy="135147"/>
            </a:xfrm>
            <a:custGeom>
              <a:avLst/>
              <a:gdLst>
                <a:gd name="T0" fmla="*/ 2147483647 w 128"/>
                <a:gd name="T1" fmla="*/ 2147483647 h 128"/>
                <a:gd name="T2" fmla="*/ 2147483647 w 128"/>
                <a:gd name="T3" fmla="*/ 2147483647 h 128"/>
                <a:gd name="T4" fmla="*/ 2147483647 w 128"/>
                <a:gd name="T5" fmla="*/ 2147483647 h 128"/>
                <a:gd name="T6" fmla="*/ 2147483647 w 128"/>
                <a:gd name="T7" fmla="*/ 2147483647 h 128"/>
                <a:gd name="T8" fmla="*/ 2147483647 w 128"/>
                <a:gd name="T9" fmla="*/ 0 h 128"/>
                <a:gd name="T10" fmla="*/ 2147483647 w 128"/>
                <a:gd name="T11" fmla="*/ 0 h 128"/>
                <a:gd name="T12" fmla="*/ 2147483647 w 128"/>
                <a:gd name="T13" fmla="*/ 0 h 128"/>
                <a:gd name="T14" fmla="*/ 2147483647 w 128"/>
                <a:gd name="T15" fmla="*/ 0 h 128"/>
                <a:gd name="T16" fmla="*/ 2147483647 w 128"/>
                <a:gd name="T17" fmla="*/ 2147483647 h 128"/>
                <a:gd name="T18" fmla="*/ 2147483647 w 128"/>
                <a:gd name="T19" fmla="*/ 2147483647 h 128"/>
                <a:gd name="T20" fmla="*/ 2147483647 w 128"/>
                <a:gd name="T21" fmla="*/ 2147483647 h 128"/>
                <a:gd name="T22" fmla="*/ 0 w 128"/>
                <a:gd name="T23" fmla="*/ 2147483647 h 128"/>
                <a:gd name="T24" fmla="*/ 0 w 128"/>
                <a:gd name="T25" fmla="*/ 2147483647 h 128"/>
                <a:gd name="T26" fmla="*/ 2147483647 w 128"/>
                <a:gd name="T27" fmla="*/ 2147483647 h 128"/>
                <a:gd name="T28" fmla="*/ 2147483647 w 128"/>
                <a:gd name="T29" fmla="*/ 2147483647 h 128"/>
                <a:gd name="T30" fmla="*/ 2147483647 w 128"/>
                <a:gd name="T31" fmla="*/ 2147483647 h 128"/>
                <a:gd name="T32" fmla="*/ 2147483647 w 128"/>
                <a:gd name="T33" fmla="*/ 2147483647 h 128"/>
                <a:gd name="T34" fmla="*/ 2147483647 w 128"/>
                <a:gd name="T35" fmla="*/ 2147483647 h 128"/>
                <a:gd name="T36" fmla="*/ 2147483647 w 128"/>
                <a:gd name="T37" fmla="*/ 2147483647 h 128"/>
                <a:gd name="T38" fmla="*/ 2147483647 w 128"/>
                <a:gd name="T39" fmla="*/ 2147483647 h 128"/>
                <a:gd name="T40" fmla="*/ 2147483647 w 128"/>
                <a:gd name="T41" fmla="*/ 2147483647 h 128"/>
                <a:gd name="T42" fmla="*/ 2147483647 w 128"/>
                <a:gd name="T43" fmla="*/ 2147483647 h 128"/>
                <a:gd name="T44" fmla="*/ 2147483647 w 128"/>
                <a:gd name="T45" fmla="*/ 2147483647 h 1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128"/>
                <a:gd name="T71" fmla="*/ 128 w 128"/>
                <a:gd name="T72" fmla="*/ 128 h 1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128">
                  <a:moveTo>
                    <a:pt x="112" y="80"/>
                  </a:moveTo>
                  <a:lnTo>
                    <a:pt x="88" y="56"/>
                  </a:lnTo>
                  <a:lnTo>
                    <a:pt x="88" y="40"/>
                  </a:lnTo>
                  <a:lnTo>
                    <a:pt x="88" y="24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32" y="16"/>
                  </a:lnTo>
                  <a:lnTo>
                    <a:pt x="24" y="48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16" y="80"/>
                  </a:lnTo>
                  <a:lnTo>
                    <a:pt x="56" y="104"/>
                  </a:lnTo>
                  <a:lnTo>
                    <a:pt x="64" y="112"/>
                  </a:lnTo>
                  <a:lnTo>
                    <a:pt x="96" y="120"/>
                  </a:lnTo>
                  <a:lnTo>
                    <a:pt x="112" y="128"/>
                  </a:lnTo>
                  <a:lnTo>
                    <a:pt x="120" y="128"/>
                  </a:lnTo>
                  <a:lnTo>
                    <a:pt x="120" y="120"/>
                  </a:lnTo>
                  <a:lnTo>
                    <a:pt x="128" y="112"/>
                  </a:lnTo>
                  <a:lnTo>
                    <a:pt x="120" y="96"/>
                  </a:lnTo>
                  <a:lnTo>
                    <a:pt x="11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67" name="Freeform 621"/>
            <p:cNvSpPr>
              <a:spLocks/>
            </p:cNvSpPr>
            <p:nvPr/>
          </p:nvSpPr>
          <p:spPr bwMode="auto">
            <a:xfrm>
              <a:off x="3327572" y="2898741"/>
              <a:ext cx="254701" cy="237374"/>
            </a:xfrm>
            <a:custGeom>
              <a:avLst/>
              <a:gdLst>
                <a:gd name="T0" fmla="*/ 2147483647 w 240"/>
                <a:gd name="T1" fmla="*/ 2147483647 h 224"/>
                <a:gd name="T2" fmla="*/ 2147483647 w 240"/>
                <a:gd name="T3" fmla="*/ 2147483647 h 224"/>
                <a:gd name="T4" fmla="*/ 2147483647 w 240"/>
                <a:gd name="T5" fmla="*/ 2147483647 h 224"/>
                <a:gd name="T6" fmla="*/ 2147483647 w 240"/>
                <a:gd name="T7" fmla="*/ 2147483647 h 224"/>
                <a:gd name="T8" fmla="*/ 2147483647 w 240"/>
                <a:gd name="T9" fmla="*/ 2147483647 h 224"/>
                <a:gd name="T10" fmla="*/ 2147483647 w 240"/>
                <a:gd name="T11" fmla="*/ 2147483647 h 224"/>
                <a:gd name="T12" fmla="*/ 2147483647 w 240"/>
                <a:gd name="T13" fmla="*/ 2147483647 h 224"/>
                <a:gd name="T14" fmla="*/ 2147483647 w 240"/>
                <a:gd name="T15" fmla="*/ 2147483647 h 224"/>
                <a:gd name="T16" fmla="*/ 2147483647 w 240"/>
                <a:gd name="T17" fmla="*/ 2147483647 h 224"/>
                <a:gd name="T18" fmla="*/ 2147483647 w 240"/>
                <a:gd name="T19" fmla="*/ 2147483647 h 224"/>
                <a:gd name="T20" fmla="*/ 2147483647 w 240"/>
                <a:gd name="T21" fmla="*/ 2147483647 h 224"/>
                <a:gd name="T22" fmla="*/ 2147483647 w 240"/>
                <a:gd name="T23" fmla="*/ 2147483647 h 224"/>
                <a:gd name="T24" fmla="*/ 2147483647 w 240"/>
                <a:gd name="T25" fmla="*/ 2147483647 h 224"/>
                <a:gd name="T26" fmla="*/ 2147483647 w 240"/>
                <a:gd name="T27" fmla="*/ 2147483647 h 224"/>
                <a:gd name="T28" fmla="*/ 2147483647 w 240"/>
                <a:gd name="T29" fmla="*/ 2147483647 h 224"/>
                <a:gd name="T30" fmla="*/ 2147483647 w 240"/>
                <a:gd name="T31" fmla="*/ 2147483647 h 224"/>
                <a:gd name="T32" fmla="*/ 2147483647 w 240"/>
                <a:gd name="T33" fmla="*/ 2147483647 h 224"/>
                <a:gd name="T34" fmla="*/ 2147483647 w 240"/>
                <a:gd name="T35" fmla="*/ 2147483647 h 224"/>
                <a:gd name="T36" fmla="*/ 2147483647 w 240"/>
                <a:gd name="T37" fmla="*/ 2147483647 h 224"/>
                <a:gd name="T38" fmla="*/ 2147483647 w 240"/>
                <a:gd name="T39" fmla="*/ 0 h 224"/>
                <a:gd name="T40" fmla="*/ 2147483647 w 240"/>
                <a:gd name="T41" fmla="*/ 2147483647 h 224"/>
                <a:gd name="T42" fmla="*/ 2147483647 w 240"/>
                <a:gd name="T43" fmla="*/ 2147483647 h 224"/>
                <a:gd name="T44" fmla="*/ 0 w 240"/>
                <a:gd name="T45" fmla="*/ 0 h 224"/>
                <a:gd name="T46" fmla="*/ 0 w 240"/>
                <a:gd name="T47" fmla="*/ 2147483647 h 224"/>
                <a:gd name="T48" fmla="*/ 0 w 240"/>
                <a:gd name="T49" fmla="*/ 2147483647 h 224"/>
                <a:gd name="T50" fmla="*/ 2147483647 w 240"/>
                <a:gd name="T51" fmla="*/ 2147483647 h 224"/>
                <a:gd name="T52" fmla="*/ 2147483647 w 240"/>
                <a:gd name="T53" fmla="*/ 2147483647 h 224"/>
                <a:gd name="T54" fmla="*/ 2147483647 w 240"/>
                <a:gd name="T55" fmla="*/ 2147483647 h 224"/>
                <a:gd name="T56" fmla="*/ 2147483647 w 240"/>
                <a:gd name="T57" fmla="*/ 2147483647 h 224"/>
                <a:gd name="T58" fmla="*/ 2147483647 w 240"/>
                <a:gd name="T59" fmla="*/ 2147483647 h 224"/>
                <a:gd name="T60" fmla="*/ 2147483647 w 240"/>
                <a:gd name="T61" fmla="*/ 2147483647 h 224"/>
                <a:gd name="T62" fmla="*/ 2147483647 w 240"/>
                <a:gd name="T63" fmla="*/ 2147483647 h 224"/>
                <a:gd name="T64" fmla="*/ 2147483647 w 240"/>
                <a:gd name="T65" fmla="*/ 2147483647 h 224"/>
                <a:gd name="T66" fmla="*/ 2147483647 w 240"/>
                <a:gd name="T67" fmla="*/ 2147483647 h 224"/>
                <a:gd name="T68" fmla="*/ 2147483647 w 240"/>
                <a:gd name="T69" fmla="*/ 2147483647 h 224"/>
                <a:gd name="T70" fmla="*/ 2147483647 w 240"/>
                <a:gd name="T71" fmla="*/ 2147483647 h 224"/>
                <a:gd name="T72" fmla="*/ 2147483647 w 240"/>
                <a:gd name="T73" fmla="*/ 2147483647 h 224"/>
                <a:gd name="T74" fmla="*/ 2147483647 w 240"/>
                <a:gd name="T75" fmla="*/ 2147483647 h 224"/>
                <a:gd name="T76" fmla="*/ 2147483647 w 240"/>
                <a:gd name="T77" fmla="*/ 2147483647 h 224"/>
                <a:gd name="T78" fmla="*/ 2147483647 w 240"/>
                <a:gd name="T79" fmla="*/ 2147483647 h 224"/>
                <a:gd name="T80" fmla="*/ 2147483647 w 240"/>
                <a:gd name="T81" fmla="*/ 2147483647 h 224"/>
                <a:gd name="T82" fmla="*/ 2147483647 w 240"/>
                <a:gd name="T83" fmla="*/ 2147483647 h 224"/>
                <a:gd name="T84" fmla="*/ 2147483647 w 240"/>
                <a:gd name="T85" fmla="*/ 2147483647 h 224"/>
                <a:gd name="T86" fmla="*/ 2147483647 w 240"/>
                <a:gd name="T87" fmla="*/ 2147483647 h 224"/>
                <a:gd name="T88" fmla="*/ 2147483647 w 240"/>
                <a:gd name="T89" fmla="*/ 2147483647 h 224"/>
                <a:gd name="T90" fmla="*/ 2147483647 w 240"/>
                <a:gd name="T91" fmla="*/ 2147483647 h 22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40"/>
                <a:gd name="T139" fmla="*/ 0 h 224"/>
                <a:gd name="T140" fmla="*/ 240 w 240"/>
                <a:gd name="T141" fmla="*/ 224 h 22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40" h="224">
                  <a:moveTo>
                    <a:pt x="208" y="152"/>
                  </a:moveTo>
                  <a:lnTo>
                    <a:pt x="216" y="128"/>
                  </a:lnTo>
                  <a:lnTo>
                    <a:pt x="200" y="120"/>
                  </a:lnTo>
                  <a:lnTo>
                    <a:pt x="200" y="104"/>
                  </a:lnTo>
                  <a:lnTo>
                    <a:pt x="208" y="88"/>
                  </a:lnTo>
                  <a:lnTo>
                    <a:pt x="208" y="48"/>
                  </a:lnTo>
                  <a:lnTo>
                    <a:pt x="192" y="48"/>
                  </a:lnTo>
                  <a:lnTo>
                    <a:pt x="176" y="32"/>
                  </a:lnTo>
                  <a:lnTo>
                    <a:pt x="160" y="24"/>
                  </a:lnTo>
                  <a:lnTo>
                    <a:pt x="144" y="24"/>
                  </a:lnTo>
                  <a:lnTo>
                    <a:pt x="120" y="32"/>
                  </a:lnTo>
                  <a:lnTo>
                    <a:pt x="120" y="40"/>
                  </a:lnTo>
                  <a:lnTo>
                    <a:pt x="104" y="48"/>
                  </a:lnTo>
                  <a:lnTo>
                    <a:pt x="88" y="48"/>
                  </a:lnTo>
                  <a:lnTo>
                    <a:pt x="72" y="40"/>
                  </a:lnTo>
                  <a:lnTo>
                    <a:pt x="56" y="40"/>
                  </a:lnTo>
                  <a:lnTo>
                    <a:pt x="56" y="24"/>
                  </a:lnTo>
                  <a:lnTo>
                    <a:pt x="48" y="16"/>
                  </a:lnTo>
                  <a:lnTo>
                    <a:pt x="48" y="8"/>
                  </a:lnTo>
                  <a:lnTo>
                    <a:pt x="40" y="0"/>
                  </a:lnTo>
                  <a:lnTo>
                    <a:pt x="24" y="16"/>
                  </a:lnTo>
                  <a:lnTo>
                    <a:pt x="8" y="8"/>
                  </a:lnTo>
                  <a:lnTo>
                    <a:pt x="0" y="0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16" y="64"/>
                  </a:lnTo>
                  <a:lnTo>
                    <a:pt x="16" y="80"/>
                  </a:lnTo>
                  <a:lnTo>
                    <a:pt x="16" y="96"/>
                  </a:lnTo>
                  <a:lnTo>
                    <a:pt x="40" y="120"/>
                  </a:lnTo>
                  <a:lnTo>
                    <a:pt x="48" y="136"/>
                  </a:lnTo>
                  <a:lnTo>
                    <a:pt x="56" y="152"/>
                  </a:lnTo>
                  <a:lnTo>
                    <a:pt x="56" y="144"/>
                  </a:lnTo>
                  <a:lnTo>
                    <a:pt x="72" y="160"/>
                  </a:lnTo>
                  <a:lnTo>
                    <a:pt x="88" y="176"/>
                  </a:lnTo>
                  <a:lnTo>
                    <a:pt x="112" y="192"/>
                  </a:lnTo>
                  <a:lnTo>
                    <a:pt x="136" y="200"/>
                  </a:lnTo>
                  <a:lnTo>
                    <a:pt x="152" y="192"/>
                  </a:lnTo>
                  <a:lnTo>
                    <a:pt x="168" y="208"/>
                  </a:lnTo>
                  <a:lnTo>
                    <a:pt x="208" y="224"/>
                  </a:lnTo>
                  <a:lnTo>
                    <a:pt x="216" y="224"/>
                  </a:lnTo>
                  <a:lnTo>
                    <a:pt x="216" y="208"/>
                  </a:lnTo>
                  <a:lnTo>
                    <a:pt x="240" y="200"/>
                  </a:lnTo>
                  <a:lnTo>
                    <a:pt x="232" y="184"/>
                  </a:lnTo>
                  <a:lnTo>
                    <a:pt x="232" y="176"/>
                  </a:lnTo>
                  <a:lnTo>
                    <a:pt x="216" y="160"/>
                  </a:lnTo>
                  <a:lnTo>
                    <a:pt x="208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68" name="Freeform 622"/>
            <p:cNvSpPr>
              <a:spLocks/>
            </p:cNvSpPr>
            <p:nvPr/>
          </p:nvSpPr>
          <p:spPr bwMode="auto">
            <a:xfrm>
              <a:off x="3548486" y="2949854"/>
              <a:ext cx="220048" cy="202721"/>
            </a:xfrm>
            <a:custGeom>
              <a:avLst/>
              <a:gdLst>
                <a:gd name="T0" fmla="*/ 2147483647 w 208"/>
                <a:gd name="T1" fmla="*/ 2147483647 h 192"/>
                <a:gd name="T2" fmla="*/ 2147483647 w 208"/>
                <a:gd name="T3" fmla="*/ 2147483647 h 192"/>
                <a:gd name="T4" fmla="*/ 2147483647 w 208"/>
                <a:gd name="T5" fmla="*/ 2147483647 h 192"/>
                <a:gd name="T6" fmla="*/ 2147483647 w 208"/>
                <a:gd name="T7" fmla="*/ 2147483647 h 192"/>
                <a:gd name="T8" fmla="*/ 2147483647 w 208"/>
                <a:gd name="T9" fmla="*/ 2147483647 h 192"/>
                <a:gd name="T10" fmla="*/ 2147483647 w 208"/>
                <a:gd name="T11" fmla="*/ 2147483647 h 192"/>
                <a:gd name="T12" fmla="*/ 2147483647 w 208"/>
                <a:gd name="T13" fmla="*/ 2147483647 h 192"/>
                <a:gd name="T14" fmla="*/ 2147483647 w 208"/>
                <a:gd name="T15" fmla="*/ 2147483647 h 192"/>
                <a:gd name="T16" fmla="*/ 2147483647 w 208"/>
                <a:gd name="T17" fmla="*/ 2147483647 h 192"/>
                <a:gd name="T18" fmla="*/ 2147483647 w 208"/>
                <a:gd name="T19" fmla="*/ 2147483647 h 192"/>
                <a:gd name="T20" fmla="*/ 2147483647 w 208"/>
                <a:gd name="T21" fmla="*/ 2147483647 h 192"/>
                <a:gd name="T22" fmla="*/ 2147483647 w 208"/>
                <a:gd name="T23" fmla="*/ 2147483647 h 192"/>
                <a:gd name="T24" fmla="*/ 2147483647 w 208"/>
                <a:gd name="T25" fmla="*/ 0 h 192"/>
                <a:gd name="T26" fmla="*/ 2147483647 w 208"/>
                <a:gd name="T27" fmla="*/ 0 h 192"/>
                <a:gd name="T28" fmla="*/ 2147483647 w 208"/>
                <a:gd name="T29" fmla="*/ 0 h 192"/>
                <a:gd name="T30" fmla="*/ 2147483647 w 208"/>
                <a:gd name="T31" fmla="*/ 2147483647 h 192"/>
                <a:gd name="T32" fmla="*/ 2147483647 w 208"/>
                <a:gd name="T33" fmla="*/ 2147483647 h 192"/>
                <a:gd name="T34" fmla="*/ 2147483647 w 208"/>
                <a:gd name="T35" fmla="*/ 2147483647 h 192"/>
                <a:gd name="T36" fmla="*/ 2147483647 w 208"/>
                <a:gd name="T37" fmla="*/ 2147483647 h 192"/>
                <a:gd name="T38" fmla="*/ 2147483647 w 208"/>
                <a:gd name="T39" fmla="*/ 2147483647 h 192"/>
                <a:gd name="T40" fmla="*/ 2147483647 w 208"/>
                <a:gd name="T41" fmla="*/ 2147483647 h 192"/>
                <a:gd name="T42" fmla="*/ 2147483647 w 208"/>
                <a:gd name="T43" fmla="*/ 2147483647 h 192"/>
                <a:gd name="T44" fmla="*/ 2147483647 w 208"/>
                <a:gd name="T45" fmla="*/ 2147483647 h 192"/>
                <a:gd name="T46" fmla="*/ 2147483647 w 208"/>
                <a:gd name="T47" fmla="*/ 2147483647 h 192"/>
                <a:gd name="T48" fmla="*/ 2147483647 w 208"/>
                <a:gd name="T49" fmla="*/ 2147483647 h 192"/>
                <a:gd name="T50" fmla="*/ 2147483647 w 208"/>
                <a:gd name="T51" fmla="*/ 2147483647 h 192"/>
                <a:gd name="T52" fmla="*/ 0 w 208"/>
                <a:gd name="T53" fmla="*/ 2147483647 h 192"/>
                <a:gd name="T54" fmla="*/ 2147483647 w 208"/>
                <a:gd name="T55" fmla="*/ 2147483647 h 192"/>
                <a:gd name="T56" fmla="*/ 2147483647 w 208"/>
                <a:gd name="T57" fmla="*/ 2147483647 h 192"/>
                <a:gd name="T58" fmla="*/ 2147483647 w 208"/>
                <a:gd name="T59" fmla="*/ 2147483647 h 192"/>
                <a:gd name="T60" fmla="*/ 2147483647 w 208"/>
                <a:gd name="T61" fmla="*/ 2147483647 h 192"/>
                <a:gd name="T62" fmla="*/ 2147483647 w 208"/>
                <a:gd name="T63" fmla="*/ 2147483647 h 192"/>
                <a:gd name="T64" fmla="*/ 2147483647 w 208"/>
                <a:gd name="T65" fmla="*/ 2147483647 h 192"/>
                <a:gd name="T66" fmla="*/ 2147483647 w 208"/>
                <a:gd name="T67" fmla="*/ 2147483647 h 192"/>
                <a:gd name="T68" fmla="*/ 2147483647 w 208"/>
                <a:gd name="T69" fmla="*/ 2147483647 h 192"/>
                <a:gd name="T70" fmla="*/ 2147483647 w 208"/>
                <a:gd name="T71" fmla="*/ 2147483647 h 192"/>
                <a:gd name="T72" fmla="*/ 2147483647 w 208"/>
                <a:gd name="T73" fmla="*/ 2147483647 h 192"/>
                <a:gd name="T74" fmla="*/ 2147483647 w 208"/>
                <a:gd name="T75" fmla="*/ 2147483647 h 19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8"/>
                <a:gd name="T115" fmla="*/ 0 h 192"/>
                <a:gd name="T116" fmla="*/ 208 w 208"/>
                <a:gd name="T117" fmla="*/ 192 h 19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8" h="192">
                  <a:moveTo>
                    <a:pt x="112" y="184"/>
                  </a:moveTo>
                  <a:lnTo>
                    <a:pt x="128" y="176"/>
                  </a:lnTo>
                  <a:lnTo>
                    <a:pt x="120" y="160"/>
                  </a:lnTo>
                  <a:lnTo>
                    <a:pt x="112" y="144"/>
                  </a:lnTo>
                  <a:lnTo>
                    <a:pt x="120" y="136"/>
                  </a:lnTo>
                  <a:lnTo>
                    <a:pt x="136" y="136"/>
                  </a:lnTo>
                  <a:lnTo>
                    <a:pt x="160" y="96"/>
                  </a:lnTo>
                  <a:lnTo>
                    <a:pt x="168" y="80"/>
                  </a:lnTo>
                  <a:lnTo>
                    <a:pt x="176" y="64"/>
                  </a:lnTo>
                  <a:lnTo>
                    <a:pt x="168" y="56"/>
                  </a:lnTo>
                  <a:lnTo>
                    <a:pt x="168" y="32"/>
                  </a:lnTo>
                  <a:lnTo>
                    <a:pt x="208" y="24"/>
                  </a:lnTo>
                  <a:lnTo>
                    <a:pt x="192" y="0"/>
                  </a:lnTo>
                  <a:lnTo>
                    <a:pt x="176" y="0"/>
                  </a:lnTo>
                  <a:lnTo>
                    <a:pt x="152" y="0"/>
                  </a:lnTo>
                  <a:lnTo>
                    <a:pt x="128" y="8"/>
                  </a:lnTo>
                  <a:lnTo>
                    <a:pt x="128" y="24"/>
                  </a:lnTo>
                  <a:lnTo>
                    <a:pt x="120" y="40"/>
                  </a:lnTo>
                  <a:lnTo>
                    <a:pt x="112" y="48"/>
                  </a:lnTo>
                  <a:lnTo>
                    <a:pt x="112" y="56"/>
                  </a:lnTo>
                  <a:lnTo>
                    <a:pt x="104" y="72"/>
                  </a:lnTo>
                  <a:lnTo>
                    <a:pt x="80" y="80"/>
                  </a:lnTo>
                  <a:lnTo>
                    <a:pt x="72" y="88"/>
                  </a:lnTo>
                  <a:lnTo>
                    <a:pt x="56" y="112"/>
                  </a:lnTo>
                  <a:lnTo>
                    <a:pt x="32" y="112"/>
                  </a:lnTo>
                  <a:lnTo>
                    <a:pt x="16" y="104"/>
                  </a:lnTo>
                  <a:lnTo>
                    <a:pt x="0" y="104"/>
                  </a:lnTo>
                  <a:lnTo>
                    <a:pt x="8" y="112"/>
                  </a:lnTo>
                  <a:lnTo>
                    <a:pt x="24" y="128"/>
                  </a:lnTo>
                  <a:lnTo>
                    <a:pt x="24" y="136"/>
                  </a:lnTo>
                  <a:lnTo>
                    <a:pt x="32" y="152"/>
                  </a:lnTo>
                  <a:lnTo>
                    <a:pt x="8" y="160"/>
                  </a:lnTo>
                  <a:lnTo>
                    <a:pt x="8" y="176"/>
                  </a:lnTo>
                  <a:lnTo>
                    <a:pt x="32" y="168"/>
                  </a:lnTo>
                  <a:lnTo>
                    <a:pt x="72" y="168"/>
                  </a:lnTo>
                  <a:lnTo>
                    <a:pt x="88" y="192"/>
                  </a:lnTo>
                  <a:lnTo>
                    <a:pt x="96" y="192"/>
                  </a:lnTo>
                  <a:lnTo>
                    <a:pt x="112" y="18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69" name="Freeform 623"/>
            <p:cNvSpPr>
              <a:spLocks/>
            </p:cNvSpPr>
            <p:nvPr/>
          </p:nvSpPr>
          <p:spPr bwMode="auto">
            <a:xfrm>
              <a:off x="3642050" y="2966315"/>
              <a:ext cx="389848" cy="407175"/>
            </a:xfrm>
            <a:custGeom>
              <a:avLst/>
              <a:gdLst>
                <a:gd name="T0" fmla="*/ 2147483647 w 368"/>
                <a:gd name="T1" fmla="*/ 2147483647 h 384"/>
                <a:gd name="T2" fmla="*/ 2147483647 w 368"/>
                <a:gd name="T3" fmla="*/ 2147483647 h 384"/>
                <a:gd name="T4" fmla="*/ 2147483647 w 368"/>
                <a:gd name="T5" fmla="*/ 2147483647 h 384"/>
                <a:gd name="T6" fmla="*/ 2147483647 w 368"/>
                <a:gd name="T7" fmla="*/ 2147483647 h 384"/>
                <a:gd name="T8" fmla="*/ 2147483647 w 368"/>
                <a:gd name="T9" fmla="*/ 2147483647 h 384"/>
                <a:gd name="T10" fmla="*/ 2147483647 w 368"/>
                <a:gd name="T11" fmla="*/ 2147483647 h 384"/>
                <a:gd name="T12" fmla="*/ 2147483647 w 368"/>
                <a:gd name="T13" fmla="*/ 2147483647 h 384"/>
                <a:gd name="T14" fmla="*/ 2147483647 w 368"/>
                <a:gd name="T15" fmla="*/ 2147483647 h 384"/>
                <a:gd name="T16" fmla="*/ 2147483647 w 368"/>
                <a:gd name="T17" fmla="*/ 2147483647 h 384"/>
                <a:gd name="T18" fmla="*/ 2147483647 w 368"/>
                <a:gd name="T19" fmla="*/ 2147483647 h 384"/>
                <a:gd name="T20" fmla="*/ 2147483647 w 368"/>
                <a:gd name="T21" fmla="*/ 2147483647 h 384"/>
                <a:gd name="T22" fmla="*/ 2147483647 w 368"/>
                <a:gd name="T23" fmla="*/ 2147483647 h 384"/>
                <a:gd name="T24" fmla="*/ 2147483647 w 368"/>
                <a:gd name="T25" fmla="*/ 0 h 384"/>
                <a:gd name="T26" fmla="*/ 2147483647 w 368"/>
                <a:gd name="T27" fmla="*/ 2147483647 h 384"/>
                <a:gd name="T28" fmla="*/ 2147483647 w 368"/>
                <a:gd name="T29" fmla="*/ 2147483647 h 384"/>
                <a:gd name="T30" fmla="*/ 2147483647 w 368"/>
                <a:gd name="T31" fmla="*/ 2147483647 h 384"/>
                <a:gd name="T32" fmla="*/ 2147483647 w 368"/>
                <a:gd name="T33" fmla="*/ 2147483647 h 384"/>
                <a:gd name="T34" fmla="*/ 2147483647 w 368"/>
                <a:gd name="T35" fmla="*/ 2147483647 h 384"/>
                <a:gd name="T36" fmla="*/ 2147483647 w 368"/>
                <a:gd name="T37" fmla="*/ 2147483647 h 384"/>
                <a:gd name="T38" fmla="*/ 2147483647 w 368"/>
                <a:gd name="T39" fmla="*/ 2147483647 h 384"/>
                <a:gd name="T40" fmla="*/ 2147483647 w 368"/>
                <a:gd name="T41" fmla="*/ 2147483647 h 384"/>
                <a:gd name="T42" fmla="*/ 2147483647 w 368"/>
                <a:gd name="T43" fmla="*/ 2147483647 h 384"/>
                <a:gd name="T44" fmla="*/ 2147483647 w 368"/>
                <a:gd name="T45" fmla="*/ 2147483647 h 384"/>
                <a:gd name="T46" fmla="*/ 2147483647 w 368"/>
                <a:gd name="T47" fmla="*/ 2147483647 h 384"/>
                <a:gd name="T48" fmla="*/ 2147483647 w 368"/>
                <a:gd name="T49" fmla="*/ 2147483647 h 384"/>
                <a:gd name="T50" fmla="*/ 2147483647 w 368"/>
                <a:gd name="T51" fmla="*/ 2147483647 h 384"/>
                <a:gd name="T52" fmla="*/ 2147483647 w 368"/>
                <a:gd name="T53" fmla="*/ 2147483647 h 384"/>
                <a:gd name="T54" fmla="*/ 2147483647 w 368"/>
                <a:gd name="T55" fmla="*/ 2147483647 h 384"/>
                <a:gd name="T56" fmla="*/ 2147483647 w 368"/>
                <a:gd name="T57" fmla="*/ 2147483647 h 384"/>
                <a:gd name="T58" fmla="*/ 2147483647 w 368"/>
                <a:gd name="T59" fmla="*/ 2147483647 h 384"/>
                <a:gd name="T60" fmla="*/ 2147483647 w 368"/>
                <a:gd name="T61" fmla="*/ 2147483647 h 384"/>
                <a:gd name="T62" fmla="*/ 2147483647 w 368"/>
                <a:gd name="T63" fmla="*/ 2147483647 h 384"/>
                <a:gd name="T64" fmla="*/ 2147483647 w 368"/>
                <a:gd name="T65" fmla="*/ 2147483647 h 384"/>
                <a:gd name="T66" fmla="*/ 2147483647 w 368"/>
                <a:gd name="T67" fmla="*/ 2147483647 h 384"/>
                <a:gd name="T68" fmla="*/ 2147483647 w 368"/>
                <a:gd name="T69" fmla="*/ 2147483647 h 384"/>
                <a:gd name="T70" fmla="*/ 2147483647 w 368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68"/>
                <a:gd name="T109" fmla="*/ 0 h 384"/>
                <a:gd name="T110" fmla="*/ 368 w 368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68" h="384">
                  <a:moveTo>
                    <a:pt x="328" y="168"/>
                  </a:moveTo>
                  <a:lnTo>
                    <a:pt x="344" y="160"/>
                  </a:lnTo>
                  <a:lnTo>
                    <a:pt x="352" y="136"/>
                  </a:lnTo>
                  <a:lnTo>
                    <a:pt x="368" y="120"/>
                  </a:lnTo>
                  <a:lnTo>
                    <a:pt x="368" y="112"/>
                  </a:lnTo>
                  <a:lnTo>
                    <a:pt x="352" y="104"/>
                  </a:lnTo>
                  <a:lnTo>
                    <a:pt x="336" y="104"/>
                  </a:lnTo>
                  <a:lnTo>
                    <a:pt x="320" y="112"/>
                  </a:lnTo>
                  <a:lnTo>
                    <a:pt x="304" y="128"/>
                  </a:lnTo>
                  <a:lnTo>
                    <a:pt x="288" y="128"/>
                  </a:lnTo>
                  <a:lnTo>
                    <a:pt x="272" y="128"/>
                  </a:lnTo>
                  <a:lnTo>
                    <a:pt x="264" y="120"/>
                  </a:lnTo>
                  <a:lnTo>
                    <a:pt x="256" y="120"/>
                  </a:lnTo>
                  <a:lnTo>
                    <a:pt x="248" y="136"/>
                  </a:lnTo>
                  <a:lnTo>
                    <a:pt x="240" y="136"/>
                  </a:lnTo>
                  <a:lnTo>
                    <a:pt x="224" y="128"/>
                  </a:lnTo>
                  <a:lnTo>
                    <a:pt x="192" y="128"/>
                  </a:lnTo>
                  <a:lnTo>
                    <a:pt x="152" y="104"/>
                  </a:lnTo>
                  <a:lnTo>
                    <a:pt x="168" y="80"/>
                  </a:lnTo>
                  <a:lnTo>
                    <a:pt x="144" y="72"/>
                  </a:lnTo>
                  <a:lnTo>
                    <a:pt x="136" y="56"/>
                  </a:lnTo>
                  <a:lnTo>
                    <a:pt x="144" y="48"/>
                  </a:lnTo>
                  <a:lnTo>
                    <a:pt x="144" y="32"/>
                  </a:lnTo>
                  <a:lnTo>
                    <a:pt x="160" y="8"/>
                  </a:lnTo>
                  <a:lnTo>
                    <a:pt x="152" y="0"/>
                  </a:lnTo>
                  <a:lnTo>
                    <a:pt x="128" y="0"/>
                  </a:lnTo>
                  <a:lnTo>
                    <a:pt x="112" y="0"/>
                  </a:lnTo>
                  <a:lnTo>
                    <a:pt x="120" y="8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8" y="48"/>
                  </a:lnTo>
                  <a:lnTo>
                    <a:pt x="80" y="64"/>
                  </a:lnTo>
                  <a:lnTo>
                    <a:pt x="72" y="80"/>
                  </a:lnTo>
                  <a:lnTo>
                    <a:pt x="48" y="120"/>
                  </a:lnTo>
                  <a:lnTo>
                    <a:pt x="32" y="120"/>
                  </a:lnTo>
                  <a:lnTo>
                    <a:pt x="24" y="128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24" y="168"/>
                  </a:lnTo>
                  <a:lnTo>
                    <a:pt x="8" y="176"/>
                  </a:lnTo>
                  <a:lnTo>
                    <a:pt x="0" y="176"/>
                  </a:lnTo>
                  <a:lnTo>
                    <a:pt x="16" y="200"/>
                  </a:lnTo>
                  <a:lnTo>
                    <a:pt x="32" y="216"/>
                  </a:lnTo>
                  <a:lnTo>
                    <a:pt x="56" y="200"/>
                  </a:lnTo>
                  <a:lnTo>
                    <a:pt x="64" y="272"/>
                  </a:lnTo>
                  <a:lnTo>
                    <a:pt x="72" y="304"/>
                  </a:lnTo>
                  <a:lnTo>
                    <a:pt x="96" y="344"/>
                  </a:lnTo>
                  <a:lnTo>
                    <a:pt x="104" y="360"/>
                  </a:lnTo>
                  <a:lnTo>
                    <a:pt x="120" y="384"/>
                  </a:lnTo>
                  <a:lnTo>
                    <a:pt x="128" y="368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04"/>
                  </a:lnTo>
                  <a:lnTo>
                    <a:pt x="160" y="280"/>
                  </a:lnTo>
                  <a:lnTo>
                    <a:pt x="184" y="256"/>
                  </a:lnTo>
                  <a:lnTo>
                    <a:pt x="216" y="240"/>
                  </a:lnTo>
                  <a:lnTo>
                    <a:pt x="232" y="224"/>
                  </a:lnTo>
                  <a:lnTo>
                    <a:pt x="240" y="200"/>
                  </a:lnTo>
                  <a:lnTo>
                    <a:pt x="264" y="200"/>
                  </a:lnTo>
                  <a:lnTo>
                    <a:pt x="256" y="168"/>
                  </a:lnTo>
                  <a:lnTo>
                    <a:pt x="248" y="160"/>
                  </a:lnTo>
                  <a:lnTo>
                    <a:pt x="256" y="152"/>
                  </a:lnTo>
                  <a:lnTo>
                    <a:pt x="256" y="144"/>
                  </a:lnTo>
                  <a:lnTo>
                    <a:pt x="272" y="144"/>
                  </a:lnTo>
                  <a:lnTo>
                    <a:pt x="280" y="152"/>
                  </a:lnTo>
                  <a:lnTo>
                    <a:pt x="304" y="160"/>
                  </a:lnTo>
                  <a:lnTo>
                    <a:pt x="304" y="168"/>
                  </a:lnTo>
                  <a:lnTo>
                    <a:pt x="296" y="176"/>
                  </a:lnTo>
                  <a:lnTo>
                    <a:pt x="312" y="176"/>
                  </a:lnTo>
                  <a:lnTo>
                    <a:pt x="304" y="192"/>
                  </a:lnTo>
                  <a:lnTo>
                    <a:pt x="312" y="208"/>
                  </a:lnTo>
                  <a:lnTo>
                    <a:pt x="320" y="192"/>
                  </a:lnTo>
                  <a:lnTo>
                    <a:pt x="32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70" name="Freeform 624"/>
            <p:cNvSpPr>
              <a:spLocks/>
            </p:cNvSpPr>
            <p:nvPr/>
          </p:nvSpPr>
          <p:spPr bwMode="auto">
            <a:xfrm>
              <a:off x="3539823" y="2923864"/>
              <a:ext cx="194924" cy="144677"/>
            </a:xfrm>
            <a:custGeom>
              <a:avLst/>
              <a:gdLst>
                <a:gd name="T0" fmla="*/ 2147483647 w 184"/>
                <a:gd name="T1" fmla="*/ 2147483647 h 136"/>
                <a:gd name="T2" fmla="*/ 2147483647 w 184"/>
                <a:gd name="T3" fmla="*/ 2147483647 h 136"/>
                <a:gd name="T4" fmla="*/ 2147483647 w 184"/>
                <a:gd name="T5" fmla="*/ 2147483647 h 136"/>
                <a:gd name="T6" fmla="*/ 2147483647 w 184"/>
                <a:gd name="T7" fmla="*/ 0 h 136"/>
                <a:gd name="T8" fmla="*/ 2147483647 w 184"/>
                <a:gd name="T9" fmla="*/ 2147483647 h 136"/>
                <a:gd name="T10" fmla="*/ 2147483647 w 184"/>
                <a:gd name="T11" fmla="*/ 2147483647 h 136"/>
                <a:gd name="T12" fmla="*/ 2147483647 w 184"/>
                <a:gd name="T13" fmla="*/ 2147483647 h 136"/>
                <a:gd name="T14" fmla="*/ 2147483647 w 184"/>
                <a:gd name="T15" fmla="*/ 2147483647 h 136"/>
                <a:gd name="T16" fmla="*/ 2147483647 w 184"/>
                <a:gd name="T17" fmla="*/ 2147483647 h 136"/>
                <a:gd name="T18" fmla="*/ 2147483647 w 184"/>
                <a:gd name="T19" fmla="*/ 2147483647 h 136"/>
                <a:gd name="T20" fmla="*/ 2147483647 w 184"/>
                <a:gd name="T21" fmla="*/ 2147483647 h 136"/>
                <a:gd name="T22" fmla="*/ 2147483647 w 184"/>
                <a:gd name="T23" fmla="*/ 2147483647 h 136"/>
                <a:gd name="T24" fmla="*/ 2147483647 w 184"/>
                <a:gd name="T25" fmla="*/ 2147483647 h 136"/>
                <a:gd name="T26" fmla="*/ 2147483647 w 184"/>
                <a:gd name="T27" fmla="*/ 2147483647 h 136"/>
                <a:gd name="T28" fmla="*/ 2147483647 w 184"/>
                <a:gd name="T29" fmla="*/ 2147483647 h 136"/>
                <a:gd name="T30" fmla="*/ 2147483647 w 184"/>
                <a:gd name="T31" fmla="*/ 2147483647 h 136"/>
                <a:gd name="T32" fmla="*/ 0 w 184"/>
                <a:gd name="T33" fmla="*/ 2147483647 h 136"/>
                <a:gd name="T34" fmla="*/ 0 w 184"/>
                <a:gd name="T35" fmla="*/ 2147483647 h 136"/>
                <a:gd name="T36" fmla="*/ 2147483647 w 184"/>
                <a:gd name="T37" fmla="*/ 2147483647 h 136"/>
                <a:gd name="T38" fmla="*/ 2147483647 w 184"/>
                <a:gd name="T39" fmla="*/ 2147483647 h 136"/>
                <a:gd name="T40" fmla="*/ 2147483647 w 184"/>
                <a:gd name="T41" fmla="*/ 2147483647 h 136"/>
                <a:gd name="T42" fmla="*/ 2147483647 w 184"/>
                <a:gd name="T43" fmla="*/ 2147483647 h 136"/>
                <a:gd name="T44" fmla="*/ 2147483647 w 184"/>
                <a:gd name="T45" fmla="*/ 2147483647 h 136"/>
                <a:gd name="T46" fmla="*/ 2147483647 w 184"/>
                <a:gd name="T47" fmla="*/ 2147483647 h 136"/>
                <a:gd name="T48" fmla="*/ 2147483647 w 184"/>
                <a:gd name="T49" fmla="*/ 2147483647 h 136"/>
                <a:gd name="T50" fmla="*/ 2147483647 w 184"/>
                <a:gd name="T51" fmla="*/ 2147483647 h 136"/>
                <a:gd name="T52" fmla="*/ 2147483647 w 184"/>
                <a:gd name="T53" fmla="*/ 2147483647 h 136"/>
                <a:gd name="T54" fmla="*/ 2147483647 w 184"/>
                <a:gd name="T55" fmla="*/ 2147483647 h 136"/>
                <a:gd name="T56" fmla="*/ 2147483647 w 184"/>
                <a:gd name="T57" fmla="*/ 2147483647 h 136"/>
                <a:gd name="T58" fmla="*/ 2147483647 w 184"/>
                <a:gd name="T59" fmla="*/ 2147483647 h 136"/>
                <a:gd name="T60" fmla="*/ 2147483647 w 184"/>
                <a:gd name="T61" fmla="*/ 2147483647 h 136"/>
                <a:gd name="T62" fmla="*/ 2147483647 w 184"/>
                <a:gd name="T63" fmla="*/ 2147483647 h 136"/>
                <a:gd name="T64" fmla="*/ 2147483647 w 184"/>
                <a:gd name="T65" fmla="*/ 2147483647 h 136"/>
                <a:gd name="T66" fmla="*/ 2147483647 w 184"/>
                <a:gd name="T67" fmla="*/ 2147483647 h 136"/>
                <a:gd name="T68" fmla="*/ 2147483647 w 184"/>
                <a:gd name="T69" fmla="*/ 2147483647 h 1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84"/>
                <a:gd name="T106" fmla="*/ 0 h 136"/>
                <a:gd name="T107" fmla="*/ 184 w 184"/>
                <a:gd name="T108" fmla="*/ 136 h 1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84" h="136">
                  <a:moveTo>
                    <a:pt x="168" y="8"/>
                  </a:moveTo>
                  <a:lnTo>
                    <a:pt x="152" y="16"/>
                  </a:lnTo>
                  <a:lnTo>
                    <a:pt x="144" y="16"/>
                  </a:lnTo>
                  <a:lnTo>
                    <a:pt x="136" y="0"/>
                  </a:lnTo>
                  <a:lnTo>
                    <a:pt x="120" y="8"/>
                  </a:lnTo>
                  <a:lnTo>
                    <a:pt x="112" y="16"/>
                  </a:lnTo>
                  <a:lnTo>
                    <a:pt x="96" y="24"/>
                  </a:lnTo>
                  <a:lnTo>
                    <a:pt x="88" y="16"/>
                  </a:lnTo>
                  <a:lnTo>
                    <a:pt x="80" y="16"/>
                  </a:lnTo>
                  <a:lnTo>
                    <a:pt x="64" y="8"/>
                  </a:lnTo>
                  <a:lnTo>
                    <a:pt x="56" y="32"/>
                  </a:lnTo>
                  <a:lnTo>
                    <a:pt x="40" y="40"/>
                  </a:lnTo>
                  <a:lnTo>
                    <a:pt x="32" y="48"/>
                  </a:lnTo>
                  <a:lnTo>
                    <a:pt x="16" y="40"/>
                  </a:lnTo>
                  <a:lnTo>
                    <a:pt x="8" y="40"/>
                  </a:lnTo>
                  <a:lnTo>
                    <a:pt x="8" y="64"/>
                  </a:lnTo>
                  <a:lnTo>
                    <a:pt x="0" y="80"/>
                  </a:lnTo>
                  <a:lnTo>
                    <a:pt x="0" y="96"/>
                  </a:lnTo>
                  <a:lnTo>
                    <a:pt x="16" y="104"/>
                  </a:lnTo>
                  <a:lnTo>
                    <a:pt x="8" y="128"/>
                  </a:lnTo>
                  <a:lnTo>
                    <a:pt x="24" y="128"/>
                  </a:lnTo>
                  <a:lnTo>
                    <a:pt x="40" y="136"/>
                  </a:lnTo>
                  <a:lnTo>
                    <a:pt x="64" y="136"/>
                  </a:lnTo>
                  <a:lnTo>
                    <a:pt x="80" y="112"/>
                  </a:lnTo>
                  <a:lnTo>
                    <a:pt x="88" y="104"/>
                  </a:lnTo>
                  <a:lnTo>
                    <a:pt x="112" y="96"/>
                  </a:lnTo>
                  <a:lnTo>
                    <a:pt x="120" y="80"/>
                  </a:lnTo>
                  <a:lnTo>
                    <a:pt x="120" y="72"/>
                  </a:lnTo>
                  <a:lnTo>
                    <a:pt x="128" y="64"/>
                  </a:lnTo>
                  <a:lnTo>
                    <a:pt x="136" y="48"/>
                  </a:lnTo>
                  <a:lnTo>
                    <a:pt x="136" y="32"/>
                  </a:lnTo>
                  <a:lnTo>
                    <a:pt x="160" y="24"/>
                  </a:lnTo>
                  <a:lnTo>
                    <a:pt x="184" y="24"/>
                  </a:lnTo>
                  <a:lnTo>
                    <a:pt x="176" y="8"/>
                  </a:lnTo>
                  <a:lnTo>
                    <a:pt x="16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71" name="Freeform 625"/>
            <p:cNvSpPr>
              <a:spLocks/>
            </p:cNvSpPr>
            <p:nvPr/>
          </p:nvSpPr>
          <p:spPr bwMode="auto">
            <a:xfrm>
              <a:off x="3972121" y="3085002"/>
              <a:ext cx="161137" cy="373388"/>
            </a:xfrm>
            <a:custGeom>
              <a:avLst/>
              <a:gdLst>
                <a:gd name="T0" fmla="*/ 2147483647 w 152"/>
                <a:gd name="T1" fmla="*/ 2147483647 h 352"/>
                <a:gd name="T2" fmla="*/ 2147483647 w 152"/>
                <a:gd name="T3" fmla="*/ 2147483647 h 352"/>
                <a:gd name="T4" fmla="*/ 2147483647 w 152"/>
                <a:gd name="T5" fmla="*/ 2147483647 h 352"/>
                <a:gd name="T6" fmla="*/ 2147483647 w 152"/>
                <a:gd name="T7" fmla="*/ 2147483647 h 352"/>
                <a:gd name="T8" fmla="*/ 2147483647 w 152"/>
                <a:gd name="T9" fmla="*/ 2147483647 h 352"/>
                <a:gd name="T10" fmla="*/ 2147483647 w 152"/>
                <a:gd name="T11" fmla="*/ 2147483647 h 352"/>
                <a:gd name="T12" fmla="*/ 2147483647 w 152"/>
                <a:gd name="T13" fmla="*/ 2147483647 h 352"/>
                <a:gd name="T14" fmla="*/ 2147483647 w 152"/>
                <a:gd name="T15" fmla="*/ 2147483647 h 352"/>
                <a:gd name="T16" fmla="*/ 2147483647 w 152"/>
                <a:gd name="T17" fmla="*/ 2147483647 h 352"/>
                <a:gd name="T18" fmla="*/ 2147483647 w 152"/>
                <a:gd name="T19" fmla="*/ 0 h 352"/>
                <a:gd name="T20" fmla="*/ 2147483647 w 152"/>
                <a:gd name="T21" fmla="*/ 0 h 352"/>
                <a:gd name="T22" fmla="*/ 2147483647 w 152"/>
                <a:gd name="T23" fmla="*/ 2147483647 h 352"/>
                <a:gd name="T24" fmla="*/ 2147483647 w 152"/>
                <a:gd name="T25" fmla="*/ 2147483647 h 352"/>
                <a:gd name="T26" fmla="*/ 2147483647 w 152"/>
                <a:gd name="T27" fmla="*/ 2147483647 h 352"/>
                <a:gd name="T28" fmla="*/ 2147483647 w 152"/>
                <a:gd name="T29" fmla="*/ 2147483647 h 352"/>
                <a:gd name="T30" fmla="*/ 2147483647 w 152"/>
                <a:gd name="T31" fmla="*/ 2147483647 h 352"/>
                <a:gd name="T32" fmla="*/ 0 w 152"/>
                <a:gd name="T33" fmla="*/ 2147483647 h 352"/>
                <a:gd name="T34" fmla="*/ 2147483647 w 152"/>
                <a:gd name="T35" fmla="*/ 2147483647 h 352"/>
                <a:gd name="T36" fmla="*/ 2147483647 w 152"/>
                <a:gd name="T37" fmla="*/ 2147483647 h 352"/>
                <a:gd name="T38" fmla="*/ 2147483647 w 152"/>
                <a:gd name="T39" fmla="*/ 2147483647 h 352"/>
                <a:gd name="T40" fmla="*/ 2147483647 w 152"/>
                <a:gd name="T41" fmla="*/ 2147483647 h 352"/>
                <a:gd name="T42" fmla="*/ 2147483647 w 152"/>
                <a:gd name="T43" fmla="*/ 2147483647 h 352"/>
                <a:gd name="T44" fmla="*/ 2147483647 w 152"/>
                <a:gd name="T45" fmla="*/ 2147483647 h 352"/>
                <a:gd name="T46" fmla="*/ 2147483647 w 152"/>
                <a:gd name="T47" fmla="*/ 2147483647 h 352"/>
                <a:gd name="T48" fmla="*/ 2147483647 w 152"/>
                <a:gd name="T49" fmla="*/ 2147483647 h 352"/>
                <a:gd name="T50" fmla="*/ 2147483647 w 152"/>
                <a:gd name="T51" fmla="*/ 2147483647 h 352"/>
                <a:gd name="T52" fmla="*/ 2147483647 w 152"/>
                <a:gd name="T53" fmla="*/ 2147483647 h 352"/>
                <a:gd name="T54" fmla="*/ 2147483647 w 152"/>
                <a:gd name="T55" fmla="*/ 2147483647 h 352"/>
                <a:gd name="T56" fmla="*/ 2147483647 w 152"/>
                <a:gd name="T57" fmla="*/ 2147483647 h 352"/>
                <a:gd name="T58" fmla="*/ 2147483647 w 152"/>
                <a:gd name="T59" fmla="*/ 2147483647 h 352"/>
                <a:gd name="T60" fmla="*/ 2147483647 w 152"/>
                <a:gd name="T61" fmla="*/ 2147483647 h 352"/>
                <a:gd name="T62" fmla="*/ 2147483647 w 152"/>
                <a:gd name="T63" fmla="*/ 2147483647 h 352"/>
                <a:gd name="T64" fmla="*/ 2147483647 w 152"/>
                <a:gd name="T65" fmla="*/ 2147483647 h 352"/>
                <a:gd name="T66" fmla="*/ 2147483647 w 152"/>
                <a:gd name="T67" fmla="*/ 2147483647 h 352"/>
                <a:gd name="T68" fmla="*/ 2147483647 w 152"/>
                <a:gd name="T69" fmla="*/ 2147483647 h 352"/>
                <a:gd name="T70" fmla="*/ 2147483647 w 152"/>
                <a:gd name="T71" fmla="*/ 2147483647 h 352"/>
                <a:gd name="T72" fmla="*/ 2147483647 w 152"/>
                <a:gd name="T73" fmla="*/ 2147483647 h 352"/>
                <a:gd name="T74" fmla="*/ 2147483647 w 152"/>
                <a:gd name="T75" fmla="*/ 2147483647 h 352"/>
                <a:gd name="T76" fmla="*/ 2147483647 w 152"/>
                <a:gd name="T77" fmla="*/ 2147483647 h 352"/>
                <a:gd name="T78" fmla="*/ 2147483647 w 152"/>
                <a:gd name="T79" fmla="*/ 2147483647 h 352"/>
                <a:gd name="T80" fmla="*/ 2147483647 w 152"/>
                <a:gd name="T81" fmla="*/ 2147483647 h 352"/>
                <a:gd name="T82" fmla="*/ 2147483647 w 152"/>
                <a:gd name="T83" fmla="*/ 2147483647 h 352"/>
                <a:gd name="T84" fmla="*/ 2147483647 w 152"/>
                <a:gd name="T85" fmla="*/ 2147483647 h 352"/>
                <a:gd name="T86" fmla="*/ 2147483647 w 152"/>
                <a:gd name="T87" fmla="*/ 2147483647 h 352"/>
                <a:gd name="T88" fmla="*/ 2147483647 w 152"/>
                <a:gd name="T89" fmla="*/ 2147483647 h 352"/>
                <a:gd name="T90" fmla="*/ 2147483647 w 152"/>
                <a:gd name="T91" fmla="*/ 2147483647 h 3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2"/>
                <a:gd name="T139" fmla="*/ 0 h 352"/>
                <a:gd name="T140" fmla="*/ 152 w 152"/>
                <a:gd name="T141" fmla="*/ 352 h 3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2" h="352">
                  <a:moveTo>
                    <a:pt x="96" y="104"/>
                  </a:move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72" name="Freeform 626"/>
            <p:cNvSpPr>
              <a:spLocks/>
            </p:cNvSpPr>
            <p:nvPr/>
          </p:nvSpPr>
          <p:spPr bwMode="auto">
            <a:xfrm>
              <a:off x="3642050" y="2966315"/>
              <a:ext cx="389848" cy="407175"/>
            </a:xfrm>
            <a:custGeom>
              <a:avLst/>
              <a:gdLst>
                <a:gd name="T0" fmla="*/ 2147483647 w 368"/>
                <a:gd name="T1" fmla="*/ 2147483647 h 384"/>
                <a:gd name="T2" fmla="*/ 2147483647 w 368"/>
                <a:gd name="T3" fmla="*/ 2147483647 h 384"/>
                <a:gd name="T4" fmla="*/ 2147483647 w 368"/>
                <a:gd name="T5" fmla="*/ 2147483647 h 384"/>
                <a:gd name="T6" fmla="*/ 2147483647 w 368"/>
                <a:gd name="T7" fmla="*/ 2147483647 h 384"/>
                <a:gd name="T8" fmla="*/ 2147483647 w 368"/>
                <a:gd name="T9" fmla="*/ 2147483647 h 384"/>
                <a:gd name="T10" fmla="*/ 2147483647 w 368"/>
                <a:gd name="T11" fmla="*/ 2147483647 h 384"/>
                <a:gd name="T12" fmla="*/ 2147483647 w 368"/>
                <a:gd name="T13" fmla="*/ 2147483647 h 384"/>
                <a:gd name="T14" fmla="*/ 2147483647 w 368"/>
                <a:gd name="T15" fmla="*/ 2147483647 h 384"/>
                <a:gd name="T16" fmla="*/ 2147483647 w 368"/>
                <a:gd name="T17" fmla="*/ 2147483647 h 384"/>
                <a:gd name="T18" fmla="*/ 2147483647 w 368"/>
                <a:gd name="T19" fmla="*/ 2147483647 h 384"/>
                <a:gd name="T20" fmla="*/ 2147483647 w 368"/>
                <a:gd name="T21" fmla="*/ 2147483647 h 384"/>
                <a:gd name="T22" fmla="*/ 2147483647 w 368"/>
                <a:gd name="T23" fmla="*/ 2147483647 h 384"/>
                <a:gd name="T24" fmla="*/ 2147483647 w 368"/>
                <a:gd name="T25" fmla="*/ 0 h 384"/>
                <a:gd name="T26" fmla="*/ 2147483647 w 368"/>
                <a:gd name="T27" fmla="*/ 0 h 384"/>
                <a:gd name="T28" fmla="*/ 2147483647 w 368"/>
                <a:gd name="T29" fmla="*/ 2147483647 h 384"/>
                <a:gd name="T30" fmla="*/ 2147483647 w 368"/>
                <a:gd name="T31" fmla="*/ 2147483647 h 384"/>
                <a:gd name="T32" fmla="*/ 2147483647 w 368"/>
                <a:gd name="T33" fmla="*/ 2147483647 h 384"/>
                <a:gd name="T34" fmla="*/ 2147483647 w 368"/>
                <a:gd name="T35" fmla="*/ 2147483647 h 384"/>
                <a:gd name="T36" fmla="*/ 2147483647 w 368"/>
                <a:gd name="T37" fmla="*/ 2147483647 h 384"/>
                <a:gd name="T38" fmla="*/ 2147483647 w 368"/>
                <a:gd name="T39" fmla="*/ 2147483647 h 384"/>
                <a:gd name="T40" fmla="*/ 2147483647 w 368"/>
                <a:gd name="T41" fmla="*/ 2147483647 h 384"/>
                <a:gd name="T42" fmla="*/ 0 w 368"/>
                <a:gd name="T43" fmla="*/ 2147483647 h 384"/>
                <a:gd name="T44" fmla="*/ 2147483647 w 368"/>
                <a:gd name="T45" fmla="*/ 2147483647 h 384"/>
                <a:gd name="T46" fmla="*/ 2147483647 w 368"/>
                <a:gd name="T47" fmla="*/ 2147483647 h 384"/>
                <a:gd name="T48" fmla="*/ 2147483647 w 368"/>
                <a:gd name="T49" fmla="*/ 2147483647 h 384"/>
                <a:gd name="T50" fmla="*/ 2147483647 w 368"/>
                <a:gd name="T51" fmla="*/ 2147483647 h 384"/>
                <a:gd name="T52" fmla="*/ 2147483647 w 368"/>
                <a:gd name="T53" fmla="*/ 2147483647 h 384"/>
                <a:gd name="T54" fmla="*/ 2147483647 w 368"/>
                <a:gd name="T55" fmla="*/ 2147483647 h 384"/>
                <a:gd name="T56" fmla="*/ 2147483647 w 368"/>
                <a:gd name="T57" fmla="*/ 2147483647 h 384"/>
                <a:gd name="T58" fmla="*/ 2147483647 w 368"/>
                <a:gd name="T59" fmla="*/ 2147483647 h 384"/>
                <a:gd name="T60" fmla="*/ 2147483647 w 368"/>
                <a:gd name="T61" fmla="*/ 2147483647 h 384"/>
                <a:gd name="T62" fmla="*/ 2147483647 w 368"/>
                <a:gd name="T63" fmla="*/ 2147483647 h 384"/>
                <a:gd name="T64" fmla="*/ 2147483647 w 368"/>
                <a:gd name="T65" fmla="*/ 2147483647 h 384"/>
                <a:gd name="T66" fmla="*/ 2147483647 w 368"/>
                <a:gd name="T67" fmla="*/ 2147483647 h 384"/>
                <a:gd name="T68" fmla="*/ 2147483647 w 368"/>
                <a:gd name="T69" fmla="*/ 2147483647 h 384"/>
                <a:gd name="T70" fmla="*/ 2147483647 w 368"/>
                <a:gd name="T71" fmla="*/ 2147483647 h 384"/>
                <a:gd name="T72" fmla="*/ 2147483647 w 368"/>
                <a:gd name="T73" fmla="*/ 2147483647 h 384"/>
                <a:gd name="T74" fmla="*/ 2147483647 w 368"/>
                <a:gd name="T75" fmla="*/ 2147483647 h 38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68"/>
                <a:gd name="T115" fmla="*/ 0 h 384"/>
                <a:gd name="T116" fmla="*/ 368 w 368"/>
                <a:gd name="T117" fmla="*/ 384 h 38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68" h="384">
                  <a:moveTo>
                    <a:pt x="328" y="168"/>
                  </a:moveTo>
                  <a:lnTo>
                    <a:pt x="344" y="160"/>
                  </a:lnTo>
                  <a:lnTo>
                    <a:pt x="352" y="136"/>
                  </a:lnTo>
                  <a:lnTo>
                    <a:pt x="368" y="120"/>
                  </a:lnTo>
                  <a:lnTo>
                    <a:pt x="368" y="112"/>
                  </a:lnTo>
                  <a:lnTo>
                    <a:pt x="352" y="104"/>
                  </a:lnTo>
                  <a:lnTo>
                    <a:pt x="336" y="104"/>
                  </a:lnTo>
                  <a:lnTo>
                    <a:pt x="320" y="112"/>
                  </a:lnTo>
                  <a:lnTo>
                    <a:pt x="304" y="128"/>
                  </a:lnTo>
                  <a:lnTo>
                    <a:pt x="288" y="128"/>
                  </a:lnTo>
                  <a:lnTo>
                    <a:pt x="272" y="128"/>
                  </a:lnTo>
                  <a:lnTo>
                    <a:pt x="264" y="120"/>
                  </a:lnTo>
                  <a:lnTo>
                    <a:pt x="256" y="120"/>
                  </a:lnTo>
                  <a:lnTo>
                    <a:pt x="248" y="136"/>
                  </a:lnTo>
                  <a:lnTo>
                    <a:pt x="240" y="136"/>
                  </a:lnTo>
                  <a:lnTo>
                    <a:pt x="224" y="128"/>
                  </a:lnTo>
                  <a:lnTo>
                    <a:pt x="192" y="128"/>
                  </a:lnTo>
                  <a:lnTo>
                    <a:pt x="152" y="104"/>
                  </a:lnTo>
                  <a:lnTo>
                    <a:pt x="168" y="80"/>
                  </a:lnTo>
                  <a:lnTo>
                    <a:pt x="144" y="72"/>
                  </a:lnTo>
                  <a:lnTo>
                    <a:pt x="136" y="56"/>
                  </a:lnTo>
                  <a:lnTo>
                    <a:pt x="144" y="48"/>
                  </a:lnTo>
                  <a:lnTo>
                    <a:pt x="144" y="32"/>
                  </a:lnTo>
                  <a:lnTo>
                    <a:pt x="160" y="8"/>
                  </a:lnTo>
                  <a:lnTo>
                    <a:pt x="152" y="0"/>
                  </a:lnTo>
                  <a:lnTo>
                    <a:pt x="128" y="0"/>
                  </a:lnTo>
                  <a:lnTo>
                    <a:pt x="112" y="0"/>
                  </a:lnTo>
                  <a:lnTo>
                    <a:pt x="120" y="8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8" y="48"/>
                  </a:lnTo>
                  <a:lnTo>
                    <a:pt x="80" y="64"/>
                  </a:lnTo>
                  <a:lnTo>
                    <a:pt x="72" y="80"/>
                  </a:lnTo>
                  <a:lnTo>
                    <a:pt x="48" y="120"/>
                  </a:lnTo>
                  <a:lnTo>
                    <a:pt x="32" y="120"/>
                  </a:lnTo>
                  <a:lnTo>
                    <a:pt x="24" y="128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24" y="168"/>
                  </a:lnTo>
                  <a:lnTo>
                    <a:pt x="8" y="176"/>
                  </a:lnTo>
                  <a:lnTo>
                    <a:pt x="0" y="176"/>
                  </a:lnTo>
                  <a:lnTo>
                    <a:pt x="16" y="200"/>
                  </a:lnTo>
                  <a:lnTo>
                    <a:pt x="32" y="216"/>
                  </a:lnTo>
                  <a:lnTo>
                    <a:pt x="56" y="200"/>
                  </a:lnTo>
                  <a:lnTo>
                    <a:pt x="64" y="272"/>
                  </a:lnTo>
                  <a:lnTo>
                    <a:pt x="72" y="304"/>
                  </a:lnTo>
                  <a:lnTo>
                    <a:pt x="96" y="344"/>
                  </a:lnTo>
                  <a:lnTo>
                    <a:pt x="104" y="360"/>
                  </a:lnTo>
                  <a:lnTo>
                    <a:pt x="120" y="384"/>
                  </a:lnTo>
                  <a:lnTo>
                    <a:pt x="128" y="368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04"/>
                  </a:lnTo>
                  <a:lnTo>
                    <a:pt x="160" y="280"/>
                  </a:lnTo>
                  <a:lnTo>
                    <a:pt x="184" y="256"/>
                  </a:lnTo>
                  <a:lnTo>
                    <a:pt x="216" y="240"/>
                  </a:lnTo>
                  <a:lnTo>
                    <a:pt x="232" y="224"/>
                  </a:lnTo>
                  <a:lnTo>
                    <a:pt x="240" y="200"/>
                  </a:lnTo>
                  <a:lnTo>
                    <a:pt x="264" y="200"/>
                  </a:lnTo>
                  <a:lnTo>
                    <a:pt x="256" y="168"/>
                  </a:lnTo>
                  <a:lnTo>
                    <a:pt x="248" y="160"/>
                  </a:lnTo>
                  <a:lnTo>
                    <a:pt x="256" y="152"/>
                  </a:lnTo>
                  <a:lnTo>
                    <a:pt x="256" y="144"/>
                  </a:lnTo>
                  <a:lnTo>
                    <a:pt x="272" y="144"/>
                  </a:lnTo>
                  <a:lnTo>
                    <a:pt x="280" y="152"/>
                  </a:lnTo>
                  <a:lnTo>
                    <a:pt x="304" y="160"/>
                  </a:lnTo>
                  <a:lnTo>
                    <a:pt x="304" y="168"/>
                  </a:lnTo>
                  <a:lnTo>
                    <a:pt x="296" y="176"/>
                  </a:lnTo>
                  <a:lnTo>
                    <a:pt x="312" y="176"/>
                  </a:lnTo>
                  <a:lnTo>
                    <a:pt x="304" y="192"/>
                  </a:lnTo>
                  <a:lnTo>
                    <a:pt x="312" y="208"/>
                  </a:lnTo>
                  <a:lnTo>
                    <a:pt x="320" y="192"/>
                  </a:lnTo>
                  <a:lnTo>
                    <a:pt x="32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73" name="Freeform 627"/>
            <p:cNvSpPr>
              <a:spLocks/>
            </p:cNvSpPr>
            <p:nvPr/>
          </p:nvSpPr>
          <p:spPr bwMode="auto">
            <a:xfrm>
              <a:off x="3972121" y="3085002"/>
              <a:ext cx="161137" cy="373388"/>
            </a:xfrm>
            <a:custGeom>
              <a:avLst/>
              <a:gdLst>
                <a:gd name="T0" fmla="*/ 2147483647 w 152"/>
                <a:gd name="T1" fmla="*/ 2147483647 h 352"/>
                <a:gd name="T2" fmla="*/ 2147483647 w 152"/>
                <a:gd name="T3" fmla="*/ 2147483647 h 352"/>
                <a:gd name="T4" fmla="*/ 2147483647 w 152"/>
                <a:gd name="T5" fmla="*/ 2147483647 h 352"/>
                <a:gd name="T6" fmla="*/ 2147483647 w 152"/>
                <a:gd name="T7" fmla="*/ 2147483647 h 352"/>
                <a:gd name="T8" fmla="*/ 2147483647 w 152"/>
                <a:gd name="T9" fmla="*/ 2147483647 h 352"/>
                <a:gd name="T10" fmla="*/ 2147483647 w 152"/>
                <a:gd name="T11" fmla="*/ 0 h 352"/>
                <a:gd name="T12" fmla="*/ 2147483647 w 152"/>
                <a:gd name="T13" fmla="*/ 2147483647 h 352"/>
                <a:gd name="T14" fmla="*/ 2147483647 w 152"/>
                <a:gd name="T15" fmla="*/ 2147483647 h 352"/>
                <a:gd name="T16" fmla="*/ 0 w 152"/>
                <a:gd name="T17" fmla="*/ 2147483647 h 352"/>
                <a:gd name="T18" fmla="*/ 2147483647 w 152"/>
                <a:gd name="T19" fmla="*/ 2147483647 h 352"/>
                <a:gd name="T20" fmla="*/ 2147483647 w 152"/>
                <a:gd name="T21" fmla="*/ 2147483647 h 352"/>
                <a:gd name="T22" fmla="*/ 2147483647 w 152"/>
                <a:gd name="T23" fmla="*/ 2147483647 h 352"/>
                <a:gd name="T24" fmla="*/ 2147483647 w 152"/>
                <a:gd name="T25" fmla="*/ 2147483647 h 352"/>
                <a:gd name="T26" fmla="*/ 2147483647 w 152"/>
                <a:gd name="T27" fmla="*/ 2147483647 h 352"/>
                <a:gd name="T28" fmla="*/ 2147483647 w 152"/>
                <a:gd name="T29" fmla="*/ 2147483647 h 352"/>
                <a:gd name="T30" fmla="*/ 2147483647 w 152"/>
                <a:gd name="T31" fmla="*/ 2147483647 h 352"/>
                <a:gd name="T32" fmla="*/ 2147483647 w 152"/>
                <a:gd name="T33" fmla="*/ 2147483647 h 352"/>
                <a:gd name="T34" fmla="*/ 2147483647 w 152"/>
                <a:gd name="T35" fmla="*/ 2147483647 h 352"/>
                <a:gd name="T36" fmla="*/ 2147483647 w 152"/>
                <a:gd name="T37" fmla="*/ 2147483647 h 352"/>
                <a:gd name="T38" fmla="*/ 2147483647 w 152"/>
                <a:gd name="T39" fmla="*/ 2147483647 h 352"/>
                <a:gd name="T40" fmla="*/ 2147483647 w 152"/>
                <a:gd name="T41" fmla="*/ 2147483647 h 352"/>
                <a:gd name="T42" fmla="*/ 2147483647 w 152"/>
                <a:gd name="T43" fmla="*/ 2147483647 h 352"/>
                <a:gd name="T44" fmla="*/ 2147483647 w 152"/>
                <a:gd name="T45" fmla="*/ 2147483647 h 352"/>
                <a:gd name="T46" fmla="*/ 2147483647 w 152"/>
                <a:gd name="T47" fmla="*/ 2147483647 h 352"/>
                <a:gd name="T48" fmla="*/ 2147483647 w 152"/>
                <a:gd name="T49" fmla="*/ 2147483647 h 352"/>
                <a:gd name="T50" fmla="*/ 2147483647 w 152"/>
                <a:gd name="T51" fmla="*/ 2147483647 h 352"/>
                <a:gd name="T52" fmla="*/ 2147483647 w 152"/>
                <a:gd name="T53" fmla="*/ 2147483647 h 352"/>
                <a:gd name="T54" fmla="*/ 2147483647 w 152"/>
                <a:gd name="T55" fmla="*/ 2147483647 h 352"/>
                <a:gd name="T56" fmla="*/ 2147483647 w 152"/>
                <a:gd name="T57" fmla="*/ 0 h 352"/>
                <a:gd name="T58" fmla="*/ 2147483647 w 152"/>
                <a:gd name="T59" fmla="*/ 2147483647 h 352"/>
                <a:gd name="T60" fmla="*/ 2147483647 w 152"/>
                <a:gd name="T61" fmla="*/ 2147483647 h 352"/>
                <a:gd name="T62" fmla="*/ 0 w 152"/>
                <a:gd name="T63" fmla="*/ 2147483647 h 352"/>
                <a:gd name="T64" fmla="*/ 2147483647 w 152"/>
                <a:gd name="T65" fmla="*/ 2147483647 h 352"/>
                <a:gd name="T66" fmla="*/ 2147483647 w 152"/>
                <a:gd name="T67" fmla="*/ 2147483647 h 352"/>
                <a:gd name="T68" fmla="*/ 2147483647 w 152"/>
                <a:gd name="T69" fmla="*/ 2147483647 h 352"/>
                <a:gd name="T70" fmla="*/ 2147483647 w 152"/>
                <a:gd name="T71" fmla="*/ 2147483647 h 352"/>
                <a:gd name="T72" fmla="*/ 2147483647 w 152"/>
                <a:gd name="T73" fmla="*/ 2147483647 h 352"/>
                <a:gd name="T74" fmla="*/ 2147483647 w 152"/>
                <a:gd name="T75" fmla="*/ 2147483647 h 352"/>
                <a:gd name="T76" fmla="*/ 2147483647 w 152"/>
                <a:gd name="T77" fmla="*/ 2147483647 h 352"/>
                <a:gd name="T78" fmla="*/ 2147483647 w 152"/>
                <a:gd name="T79" fmla="*/ 2147483647 h 352"/>
                <a:gd name="T80" fmla="*/ 2147483647 w 152"/>
                <a:gd name="T81" fmla="*/ 2147483647 h 352"/>
                <a:gd name="T82" fmla="*/ 2147483647 w 152"/>
                <a:gd name="T83" fmla="*/ 2147483647 h 352"/>
                <a:gd name="T84" fmla="*/ 2147483647 w 152"/>
                <a:gd name="T85" fmla="*/ 2147483647 h 352"/>
                <a:gd name="T86" fmla="*/ 2147483647 w 152"/>
                <a:gd name="T87" fmla="*/ 2147483647 h 352"/>
                <a:gd name="T88" fmla="*/ 2147483647 w 152"/>
                <a:gd name="T89" fmla="*/ 2147483647 h 352"/>
                <a:gd name="T90" fmla="*/ 2147483647 w 152"/>
                <a:gd name="T91" fmla="*/ 2147483647 h 3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2"/>
                <a:gd name="T139" fmla="*/ 0 h 352"/>
                <a:gd name="T140" fmla="*/ 152 w 152"/>
                <a:gd name="T141" fmla="*/ 352 h 3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2" h="352">
                  <a:moveTo>
                    <a:pt x="96" y="104"/>
                  </a:moveTo>
                  <a:lnTo>
                    <a:pt x="96" y="104"/>
                  </a:ln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74" name="Freeform 628"/>
            <p:cNvSpPr>
              <a:spLocks/>
            </p:cNvSpPr>
            <p:nvPr/>
          </p:nvSpPr>
          <p:spPr bwMode="auto">
            <a:xfrm>
              <a:off x="4048359" y="3195026"/>
              <a:ext cx="102227" cy="118687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2147483647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0 h 112"/>
                <a:gd name="T16" fmla="*/ 2147483647 w 96"/>
                <a:gd name="T17" fmla="*/ 2147483647 h 112"/>
                <a:gd name="T18" fmla="*/ 0 w 96"/>
                <a:gd name="T19" fmla="*/ 2147483647 h 112"/>
                <a:gd name="T20" fmla="*/ 2147483647 w 96"/>
                <a:gd name="T21" fmla="*/ 2147483647 h 112"/>
                <a:gd name="T22" fmla="*/ 2147483647 w 96"/>
                <a:gd name="T23" fmla="*/ 2147483647 h 112"/>
                <a:gd name="T24" fmla="*/ 2147483647 w 96"/>
                <a:gd name="T25" fmla="*/ 2147483647 h 112"/>
                <a:gd name="T26" fmla="*/ 2147483647 w 96"/>
                <a:gd name="T27" fmla="*/ 2147483647 h 112"/>
                <a:gd name="T28" fmla="*/ 2147483647 w 96"/>
                <a:gd name="T29" fmla="*/ 2147483647 h 112"/>
                <a:gd name="T30" fmla="*/ 2147483647 w 96"/>
                <a:gd name="T31" fmla="*/ 2147483647 h 112"/>
                <a:gd name="T32" fmla="*/ 2147483647 w 96"/>
                <a:gd name="T33" fmla="*/ 2147483647 h 112"/>
                <a:gd name="T34" fmla="*/ 2147483647 w 96"/>
                <a:gd name="T35" fmla="*/ 2147483647 h 112"/>
                <a:gd name="T36" fmla="*/ 2147483647 w 96"/>
                <a:gd name="T37" fmla="*/ 2147483647 h 112"/>
                <a:gd name="T38" fmla="*/ 2147483647 w 96"/>
                <a:gd name="T39" fmla="*/ 2147483647 h 1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112"/>
                <a:gd name="T62" fmla="*/ 96 w 96"/>
                <a:gd name="T63" fmla="*/ 112 h 1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112">
                  <a:moveTo>
                    <a:pt x="64" y="88"/>
                  </a:moveTo>
                  <a:lnTo>
                    <a:pt x="88" y="80"/>
                  </a:lnTo>
                  <a:lnTo>
                    <a:pt x="96" y="72"/>
                  </a:lnTo>
                  <a:lnTo>
                    <a:pt x="72" y="40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0" y="24"/>
                  </a:lnTo>
                  <a:lnTo>
                    <a:pt x="8" y="48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8" y="88"/>
                  </a:lnTo>
                  <a:lnTo>
                    <a:pt x="24" y="112"/>
                  </a:lnTo>
                  <a:lnTo>
                    <a:pt x="24" y="96"/>
                  </a:lnTo>
                  <a:lnTo>
                    <a:pt x="48" y="104"/>
                  </a:lnTo>
                  <a:lnTo>
                    <a:pt x="56" y="112"/>
                  </a:lnTo>
                  <a:lnTo>
                    <a:pt x="56" y="96"/>
                  </a:lnTo>
                  <a:lnTo>
                    <a:pt x="64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75" name="Freeform 629"/>
            <p:cNvSpPr>
              <a:spLocks/>
            </p:cNvSpPr>
            <p:nvPr/>
          </p:nvSpPr>
          <p:spPr bwMode="auto">
            <a:xfrm>
              <a:off x="3904548" y="3118789"/>
              <a:ext cx="67574" cy="59776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2147483647 h 56"/>
                <a:gd name="T4" fmla="*/ 2147483647 w 64"/>
                <a:gd name="T5" fmla="*/ 2147483647 h 56"/>
                <a:gd name="T6" fmla="*/ 2147483647 w 64"/>
                <a:gd name="T7" fmla="*/ 2147483647 h 56"/>
                <a:gd name="T8" fmla="*/ 2147483647 w 64"/>
                <a:gd name="T9" fmla="*/ 0 h 56"/>
                <a:gd name="T10" fmla="*/ 2147483647 w 64"/>
                <a:gd name="T11" fmla="*/ 0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4"/>
                <a:gd name="T43" fmla="*/ 0 h 56"/>
                <a:gd name="T44" fmla="*/ 64 w 64"/>
                <a:gd name="T45" fmla="*/ 56 h 5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4" h="56">
                  <a:moveTo>
                    <a:pt x="48" y="32"/>
                  </a:moveTo>
                  <a:lnTo>
                    <a:pt x="56" y="24"/>
                  </a:lnTo>
                  <a:lnTo>
                    <a:pt x="56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56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64" y="32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76" name="Freeform 630"/>
            <p:cNvSpPr>
              <a:spLocks/>
            </p:cNvSpPr>
            <p:nvPr/>
          </p:nvSpPr>
          <p:spPr bwMode="auto">
            <a:xfrm>
              <a:off x="4048359" y="3195026"/>
              <a:ext cx="102227" cy="118687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2147483647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0 h 112"/>
                <a:gd name="T16" fmla="*/ 2147483647 w 96"/>
                <a:gd name="T17" fmla="*/ 2147483647 h 112"/>
                <a:gd name="T18" fmla="*/ 0 w 96"/>
                <a:gd name="T19" fmla="*/ 2147483647 h 112"/>
                <a:gd name="T20" fmla="*/ 2147483647 w 96"/>
                <a:gd name="T21" fmla="*/ 2147483647 h 112"/>
                <a:gd name="T22" fmla="*/ 2147483647 w 96"/>
                <a:gd name="T23" fmla="*/ 2147483647 h 112"/>
                <a:gd name="T24" fmla="*/ 2147483647 w 96"/>
                <a:gd name="T25" fmla="*/ 2147483647 h 112"/>
                <a:gd name="T26" fmla="*/ 2147483647 w 96"/>
                <a:gd name="T27" fmla="*/ 2147483647 h 112"/>
                <a:gd name="T28" fmla="*/ 2147483647 w 96"/>
                <a:gd name="T29" fmla="*/ 2147483647 h 112"/>
                <a:gd name="T30" fmla="*/ 2147483647 w 96"/>
                <a:gd name="T31" fmla="*/ 2147483647 h 112"/>
                <a:gd name="T32" fmla="*/ 2147483647 w 96"/>
                <a:gd name="T33" fmla="*/ 2147483647 h 112"/>
                <a:gd name="T34" fmla="*/ 2147483647 w 96"/>
                <a:gd name="T35" fmla="*/ 2147483647 h 112"/>
                <a:gd name="T36" fmla="*/ 2147483647 w 96"/>
                <a:gd name="T37" fmla="*/ 2147483647 h 112"/>
                <a:gd name="T38" fmla="*/ 2147483647 w 96"/>
                <a:gd name="T39" fmla="*/ 2147483647 h 1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112"/>
                <a:gd name="T62" fmla="*/ 96 w 96"/>
                <a:gd name="T63" fmla="*/ 112 h 1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112">
                  <a:moveTo>
                    <a:pt x="64" y="88"/>
                  </a:moveTo>
                  <a:lnTo>
                    <a:pt x="88" y="80"/>
                  </a:lnTo>
                  <a:lnTo>
                    <a:pt x="96" y="72"/>
                  </a:lnTo>
                  <a:lnTo>
                    <a:pt x="72" y="40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0" y="24"/>
                  </a:lnTo>
                  <a:lnTo>
                    <a:pt x="8" y="48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8" y="88"/>
                  </a:lnTo>
                  <a:lnTo>
                    <a:pt x="24" y="112"/>
                  </a:lnTo>
                  <a:lnTo>
                    <a:pt x="24" y="96"/>
                  </a:lnTo>
                  <a:lnTo>
                    <a:pt x="48" y="104"/>
                  </a:lnTo>
                  <a:lnTo>
                    <a:pt x="56" y="112"/>
                  </a:lnTo>
                  <a:lnTo>
                    <a:pt x="56" y="96"/>
                  </a:lnTo>
                  <a:lnTo>
                    <a:pt x="64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77" name="Freeform 631"/>
            <p:cNvSpPr>
              <a:spLocks/>
            </p:cNvSpPr>
            <p:nvPr/>
          </p:nvSpPr>
          <p:spPr bwMode="auto">
            <a:xfrm>
              <a:off x="3904548" y="3118789"/>
              <a:ext cx="67574" cy="59776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2147483647 h 56"/>
                <a:gd name="T4" fmla="*/ 2147483647 w 64"/>
                <a:gd name="T5" fmla="*/ 2147483647 h 56"/>
                <a:gd name="T6" fmla="*/ 2147483647 w 64"/>
                <a:gd name="T7" fmla="*/ 2147483647 h 56"/>
                <a:gd name="T8" fmla="*/ 2147483647 w 64"/>
                <a:gd name="T9" fmla="*/ 0 h 56"/>
                <a:gd name="T10" fmla="*/ 2147483647 w 64"/>
                <a:gd name="T11" fmla="*/ 0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"/>
                <a:gd name="T46" fmla="*/ 0 h 56"/>
                <a:gd name="T47" fmla="*/ 64 w 64"/>
                <a:gd name="T48" fmla="*/ 56 h 5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" h="56">
                  <a:moveTo>
                    <a:pt x="48" y="32"/>
                  </a:moveTo>
                  <a:lnTo>
                    <a:pt x="56" y="24"/>
                  </a:lnTo>
                  <a:lnTo>
                    <a:pt x="56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56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64" y="32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78" name="Freeform 632"/>
            <p:cNvSpPr>
              <a:spLocks/>
            </p:cNvSpPr>
            <p:nvPr/>
          </p:nvSpPr>
          <p:spPr bwMode="auto">
            <a:xfrm>
              <a:off x="3005297" y="2559140"/>
              <a:ext cx="84900" cy="59776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0 h 56"/>
                <a:gd name="T6" fmla="*/ 2147483647 w 80"/>
                <a:gd name="T7" fmla="*/ 2147483647 h 56"/>
                <a:gd name="T8" fmla="*/ 2147483647 w 80"/>
                <a:gd name="T9" fmla="*/ 0 h 56"/>
                <a:gd name="T10" fmla="*/ 2147483647 w 80"/>
                <a:gd name="T11" fmla="*/ 0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0 w 80"/>
                <a:gd name="T17" fmla="*/ 2147483647 h 56"/>
                <a:gd name="T18" fmla="*/ 2147483647 w 80"/>
                <a:gd name="T19" fmla="*/ 2147483647 h 56"/>
                <a:gd name="T20" fmla="*/ 2147483647 w 80"/>
                <a:gd name="T21" fmla="*/ 2147483647 h 56"/>
                <a:gd name="T22" fmla="*/ 2147483647 w 80"/>
                <a:gd name="T23" fmla="*/ 2147483647 h 56"/>
                <a:gd name="T24" fmla="*/ 2147483647 w 80"/>
                <a:gd name="T25" fmla="*/ 2147483647 h 56"/>
                <a:gd name="T26" fmla="*/ 2147483647 w 80"/>
                <a:gd name="T27" fmla="*/ 2147483647 h 56"/>
                <a:gd name="T28" fmla="*/ 2147483647 w 80"/>
                <a:gd name="T29" fmla="*/ 2147483647 h 56"/>
                <a:gd name="T30" fmla="*/ 2147483647 w 80"/>
                <a:gd name="T31" fmla="*/ 2147483647 h 56"/>
                <a:gd name="T32" fmla="*/ 2147483647 w 80"/>
                <a:gd name="T33" fmla="*/ 2147483647 h 56"/>
                <a:gd name="T34" fmla="*/ 2147483647 w 80"/>
                <a:gd name="T35" fmla="*/ 2147483647 h 56"/>
                <a:gd name="T36" fmla="*/ 2147483647 w 80"/>
                <a:gd name="T37" fmla="*/ 2147483647 h 56"/>
                <a:gd name="T38" fmla="*/ 2147483647 w 80"/>
                <a:gd name="T39" fmla="*/ 2147483647 h 56"/>
                <a:gd name="T40" fmla="*/ 2147483647 w 80"/>
                <a:gd name="T41" fmla="*/ 2147483647 h 56"/>
                <a:gd name="T42" fmla="*/ 2147483647 w 80"/>
                <a:gd name="T43" fmla="*/ 2147483647 h 5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80"/>
                <a:gd name="T67" fmla="*/ 0 h 56"/>
                <a:gd name="T68" fmla="*/ 80 w 80"/>
                <a:gd name="T69" fmla="*/ 56 h 5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80" h="56">
                  <a:moveTo>
                    <a:pt x="80" y="16"/>
                  </a:moveTo>
                  <a:lnTo>
                    <a:pt x="72" y="8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8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48"/>
                  </a:lnTo>
                  <a:lnTo>
                    <a:pt x="32" y="48"/>
                  </a:lnTo>
                  <a:lnTo>
                    <a:pt x="40" y="56"/>
                  </a:lnTo>
                  <a:lnTo>
                    <a:pt x="48" y="56"/>
                  </a:lnTo>
                  <a:lnTo>
                    <a:pt x="56" y="48"/>
                  </a:lnTo>
                  <a:lnTo>
                    <a:pt x="64" y="48"/>
                  </a:lnTo>
                  <a:lnTo>
                    <a:pt x="64" y="40"/>
                  </a:lnTo>
                  <a:lnTo>
                    <a:pt x="72" y="32"/>
                  </a:lnTo>
                  <a:lnTo>
                    <a:pt x="8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79" name="Freeform 633"/>
            <p:cNvSpPr>
              <a:spLocks/>
            </p:cNvSpPr>
            <p:nvPr/>
          </p:nvSpPr>
          <p:spPr bwMode="auto">
            <a:xfrm>
              <a:off x="3047747" y="2482903"/>
              <a:ext cx="59777" cy="51113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0 h 48"/>
                <a:gd name="T10" fmla="*/ 2147483647 w 56"/>
                <a:gd name="T11" fmla="*/ 0 h 48"/>
                <a:gd name="T12" fmla="*/ 2147483647 w 56"/>
                <a:gd name="T13" fmla="*/ 0 h 48"/>
                <a:gd name="T14" fmla="*/ 0 w 56"/>
                <a:gd name="T15" fmla="*/ 2147483647 h 48"/>
                <a:gd name="T16" fmla="*/ 0 w 56"/>
                <a:gd name="T17" fmla="*/ 2147483647 h 48"/>
                <a:gd name="T18" fmla="*/ 0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32" y="40"/>
                  </a:moveTo>
                  <a:lnTo>
                    <a:pt x="48" y="48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24" y="32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80" name="Freeform 634"/>
            <p:cNvSpPr>
              <a:spLocks/>
            </p:cNvSpPr>
            <p:nvPr/>
          </p:nvSpPr>
          <p:spPr bwMode="auto">
            <a:xfrm>
              <a:off x="3039084" y="2567803"/>
              <a:ext cx="127351" cy="110024"/>
            </a:xfrm>
            <a:custGeom>
              <a:avLst/>
              <a:gdLst>
                <a:gd name="T0" fmla="*/ 2147483647 w 120"/>
                <a:gd name="T1" fmla="*/ 2147483647 h 104"/>
                <a:gd name="T2" fmla="*/ 2147483647 w 120"/>
                <a:gd name="T3" fmla="*/ 2147483647 h 104"/>
                <a:gd name="T4" fmla="*/ 2147483647 w 120"/>
                <a:gd name="T5" fmla="*/ 2147483647 h 104"/>
                <a:gd name="T6" fmla="*/ 2147483647 w 120"/>
                <a:gd name="T7" fmla="*/ 2147483647 h 104"/>
                <a:gd name="T8" fmla="*/ 2147483647 w 120"/>
                <a:gd name="T9" fmla="*/ 0 h 104"/>
                <a:gd name="T10" fmla="*/ 2147483647 w 120"/>
                <a:gd name="T11" fmla="*/ 2147483647 h 104"/>
                <a:gd name="T12" fmla="*/ 2147483647 w 120"/>
                <a:gd name="T13" fmla="*/ 2147483647 h 104"/>
                <a:gd name="T14" fmla="*/ 2147483647 w 120"/>
                <a:gd name="T15" fmla="*/ 2147483647 h 104"/>
                <a:gd name="T16" fmla="*/ 2147483647 w 120"/>
                <a:gd name="T17" fmla="*/ 2147483647 h 104"/>
                <a:gd name="T18" fmla="*/ 2147483647 w 120"/>
                <a:gd name="T19" fmla="*/ 2147483647 h 104"/>
                <a:gd name="T20" fmla="*/ 2147483647 w 120"/>
                <a:gd name="T21" fmla="*/ 2147483647 h 104"/>
                <a:gd name="T22" fmla="*/ 2147483647 w 120"/>
                <a:gd name="T23" fmla="*/ 2147483647 h 104"/>
                <a:gd name="T24" fmla="*/ 2147483647 w 120"/>
                <a:gd name="T25" fmla="*/ 2147483647 h 104"/>
                <a:gd name="T26" fmla="*/ 2147483647 w 120"/>
                <a:gd name="T27" fmla="*/ 2147483647 h 104"/>
                <a:gd name="T28" fmla="*/ 2147483647 w 120"/>
                <a:gd name="T29" fmla="*/ 2147483647 h 104"/>
                <a:gd name="T30" fmla="*/ 0 w 120"/>
                <a:gd name="T31" fmla="*/ 2147483647 h 104"/>
                <a:gd name="T32" fmla="*/ 2147483647 w 120"/>
                <a:gd name="T33" fmla="*/ 2147483647 h 104"/>
                <a:gd name="T34" fmla="*/ 2147483647 w 120"/>
                <a:gd name="T35" fmla="*/ 2147483647 h 104"/>
                <a:gd name="T36" fmla="*/ 2147483647 w 120"/>
                <a:gd name="T37" fmla="*/ 2147483647 h 104"/>
                <a:gd name="T38" fmla="*/ 2147483647 w 120"/>
                <a:gd name="T39" fmla="*/ 2147483647 h 104"/>
                <a:gd name="T40" fmla="*/ 2147483647 w 120"/>
                <a:gd name="T41" fmla="*/ 2147483647 h 104"/>
                <a:gd name="T42" fmla="*/ 2147483647 w 120"/>
                <a:gd name="T43" fmla="*/ 2147483647 h 104"/>
                <a:gd name="T44" fmla="*/ 2147483647 w 120"/>
                <a:gd name="T45" fmla="*/ 2147483647 h 104"/>
                <a:gd name="T46" fmla="*/ 2147483647 w 120"/>
                <a:gd name="T47" fmla="*/ 2147483647 h 104"/>
                <a:gd name="T48" fmla="*/ 2147483647 w 120"/>
                <a:gd name="T49" fmla="*/ 2147483647 h 104"/>
                <a:gd name="T50" fmla="*/ 2147483647 w 120"/>
                <a:gd name="T51" fmla="*/ 2147483647 h 104"/>
                <a:gd name="T52" fmla="*/ 2147483647 w 120"/>
                <a:gd name="T53" fmla="*/ 2147483647 h 104"/>
                <a:gd name="T54" fmla="*/ 2147483647 w 120"/>
                <a:gd name="T55" fmla="*/ 2147483647 h 10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0"/>
                <a:gd name="T85" fmla="*/ 0 h 104"/>
                <a:gd name="T86" fmla="*/ 120 w 120"/>
                <a:gd name="T87" fmla="*/ 104 h 10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0" h="104">
                  <a:moveTo>
                    <a:pt x="120" y="56"/>
                  </a:moveTo>
                  <a:lnTo>
                    <a:pt x="112" y="40"/>
                  </a:lnTo>
                  <a:lnTo>
                    <a:pt x="96" y="8"/>
                  </a:lnTo>
                  <a:lnTo>
                    <a:pt x="80" y="8"/>
                  </a:lnTo>
                  <a:lnTo>
                    <a:pt x="72" y="0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0" y="24"/>
                  </a:lnTo>
                  <a:lnTo>
                    <a:pt x="32" y="32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48"/>
                  </a:lnTo>
                  <a:lnTo>
                    <a:pt x="8" y="48"/>
                  </a:lnTo>
                  <a:lnTo>
                    <a:pt x="8" y="56"/>
                  </a:lnTo>
                  <a:lnTo>
                    <a:pt x="8" y="72"/>
                  </a:lnTo>
                  <a:lnTo>
                    <a:pt x="0" y="80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16" y="96"/>
                  </a:lnTo>
                  <a:lnTo>
                    <a:pt x="32" y="96"/>
                  </a:lnTo>
                  <a:lnTo>
                    <a:pt x="56" y="104"/>
                  </a:lnTo>
                  <a:lnTo>
                    <a:pt x="80" y="104"/>
                  </a:lnTo>
                  <a:lnTo>
                    <a:pt x="96" y="104"/>
                  </a:lnTo>
                  <a:lnTo>
                    <a:pt x="104" y="80"/>
                  </a:lnTo>
                  <a:lnTo>
                    <a:pt x="112" y="80"/>
                  </a:lnTo>
                  <a:lnTo>
                    <a:pt x="104" y="64"/>
                  </a:lnTo>
                  <a:lnTo>
                    <a:pt x="120" y="64"/>
                  </a:lnTo>
                  <a:lnTo>
                    <a:pt x="120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81" name="Freeform 635"/>
            <p:cNvSpPr>
              <a:spLocks/>
            </p:cNvSpPr>
            <p:nvPr/>
          </p:nvSpPr>
          <p:spPr bwMode="auto">
            <a:xfrm>
              <a:off x="3013961" y="2516689"/>
              <a:ext cx="102227" cy="59777"/>
            </a:xfrm>
            <a:custGeom>
              <a:avLst/>
              <a:gdLst>
                <a:gd name="T0" fmla="*/ 2147483647 w 96"/>
                <a:gd name="T1" fmla="*/ 2147483647 h 56"/>
                <a:gd name="T2" fmla="*/ 2147483647 w 96"/>
                <a:gd name="T3" fmla="*/ 2147483647 h 56"/>
                <a:gd name="T4" fmla="*/ 2147483647 w 96"/>
                <a:gd name="T5" fmla="*/ 2147483647 h 56"/>
                <a:gd name="T6" fmla="*/ 2147483647 w 96"/>
                <a:gd name="T7" fmla="*/ 2147483647 h 56"/>
                <a:gd name="T8" fmla="*/ 2147483647 w 96"/>
                <a:gd name="T9" fmla="*/ 2147483647 h 56"/>
                <a:gd name="T10" fmla="*/ 2147483647 w 96"/>
                <a:gd name="T11" fmla="*/ 2147483647 h 56"/>
                <a:gd name="T12" fmla="*/ 2147483647 w 96"/>
                <a:gd name="T13" fmla="*/ 2147483647 h 56"/>
                <a:gd name="T14" fmla="*/ 2147483647 w 96"/>
                <a:gd name="T15" fmla="*/ 2147483647 h 56"/>
                <a:gd name="T16" fmla="*/ 2147483647 w 96"/>
                <a:gd name="T17" fmla="*/ 2147483647 h 56"/>
                <a:gd name="T18" fmla="*/ 2147483647 w 96"/>
                <a:gd name="T19" fmla="*/ 2147483647 h 56"/>
                <a:gd name="T20" fmla="*/ 2147483647 w 96"/>
                <a:gd name="T21" fmla="*/ 2147483647 h 56"/>
                <a:gd name="T22" fmla="*/ 2147483647 w 96"/>
                <a:gd name="T23" fmla="*/ 0 h 56"/>
                <a:gd name="T24" fmla="*/ 2147483647 w 96"/>
                <a:gd name="T25" fmla="*/ 2147483647 h 56"/>
                <a:gd name="T26" fmla="*/ 2147483647 w 96"/>
                <a:gd name="T27" fmla="*/ 2147483647 h 56"/>
                <a:gd name="T28" fmla="*/ 2147483647 w 96"/>
                <a:gd name="T29" fmla="*/ 2147483647 h 56"/>
                <a:gd name="T30" fmla="*/ 2147483647 w 96"/>
                <a:gd name="T31" fmla="*/ 2147483647 h 56"/>
                <a:gd name="T32" fmla="*/ 0 w 96"/>
                <a:gd name="T33" fmla="*/ 2147483647 h 56"/>
                <a:gd name="T34" fmla="*/ 0 w 96"/>
                <a:gd name="T35" fmla="*/ 2147483647 h 56"/>
                <a:gd name="T36" fmla="*/ 2147483647 w 96"/>
                <a:gd name="T37" fmla="*/ 2147483647 h 56"/>
                <a:gd name="T38" fmla="*/ 2147483647 w 96"/>
                <a:gd name="T39" fmla="*/ 2147483647 h 5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56"/>
                <a:gd name="T62" fmla="*/ 96 w 96"/>
                <a:gd name="T63" fmla="*/ 56 h 5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56">
                  <a:moveTo>
                    <a:pt x="32" y="40"/>
                  </a:moveTo>
                  <a:lnTo>
                    <a:pt x="48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96" y="48"/>
                  </a:lnTo>
                  <a:lnTo>
                    <a:pt x="88" y="40"/>
                  </a:lnTo>
                  <a:lnTo>
                    <a:pt x="80" y="24"/>
                  </a:lnTo>
                  <a:lnTo>
                    <a:pt x="80" y="16"/>
                  </a:lnTo>
                  <a:lnTo>
                    <a:pt x="64" y="8"/>
                  </a:lnTo>
                  <a:lnTo>
                    <a:pt x="56" y="0"/>
                  </a:lnTo>
                  <a:lnTo>
                    <a:pt x="40" y="8"/>
                  </a:lnTo>
                  <a:lnTo>
                    <a:pt x="32" y="24"/>
                  </a:lnTo>
                  <a:lnTo>
                    <a:pt x="16" y="16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0" y="48"/>
                  </a:lnTo>
                  <a:lnTo>
                    <a:pt x="16" y="40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82" name="Freeform 636"/>
            <p:cNvSpPr>
              <a:spLocks/>
            </p:cNvSpPr>
            <p:nvPr/>
          </p:nvSpPr>
          <p:spPr bwMode="auto">
            <a:xfrm>
              <a:off x="2521019" y="3305916"/>
              <a:ext cx="102227" cy="76237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2147483647 h 72"/>
                <a:gd name="T14" fmla="*/ 2147483647 w 96"/>
                <a:gd name="T15" fmla="*/ 2147483647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2147483647 w 96"/>
                <a:gd name="T21" fmla="*/ 2147483647 h 72"/>
                <a:gd name="T22" fmla="*/ 2147483647 w 96"/>
                <a:gd name="T23" fmla="*/ 2147483647 h 72"/>
                <a:gd name="T24" fmla="*/ 2147483647 w 96"/>
                <a:gd name="T25" fmla="*/ 2147483647 h 72"/>
                <a:gd name="T26" fmla="*/ 2147483647 w 96"/>
                <a:gd name="T27" fmla="*/ 0 h 72"/>
                <a:gd name="T28" fmla="*/ 2147483647 w 96"/>
                <a:gd name="T29" fmla="*/ 0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0 w 96"/>
                <a:gd name="T37" fmla="*/ 2147483647 h 72"/>
                <a:gd name="T38" fmla="*/ 2147483647 w 96"/>
                <a:gd name="T39" fmla="*/ 2147483647 h 72"/>
                <a:gd name="T40" fmla="*/ 2147483647 w 96"/>
                <a:gd name="T41" fmla="*/ 2147483647 h 72"/>
                <a:gd name="T42" fmla="*/ 2147483647 w 96"/>
                <a:gd name="T43" fmla="*/ 2147483647 h 72"/>
                <a:gd name="T44" fmla="*/ 2147483647 w 96"/>
                <a:gd name="T45" fmla="*/ 2147483647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96"/>
                <a:gd name="T70" fmla="*/ 0 h 72"/>
                <a:gd name="T71" fmla="*/ 96 w 96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96" h="72">
                  <a:moveTo>
                    <a:pt x="40" y="40"/>
                  </a:moveTo>
                  <a:lnTo>
                    <a:pt x="56" y="40"/>
                  </a:lnTo>
                  <a:lnTo>
                    <a:pt x="64" y="56"/>
                  </a:lnTo>
                  <a:lnTo>
                    <a:pt x="72" y="64"/>
                  </a:lnTo>
                  <a:lnTo>
                    <a:pt x="80" y="72"/>
                  </a:lnTo>
                  <a:lnTo>
                    <a:pt x="88" y="72"/>
                  </a:lnTo>
                  <a:lnTo>
                    <a:pt x="96" y="64"/>
                  </a:lnTo>
                  <a:lnTo>
                    <a:pt x="96" y="48"/>
                  </a:lnTo>
                  <a:lnTo>
                    <a:pt x="96" y="32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83" name="Freeform 637"/>
            <p:cNvSpPr>
              <a:spLocks/>
            </p:cNvSpPr>
            <p:nvPr/>
          </p:nvSpPr>
          <p:spPr bwMode="auto">
            <a:xfrm>
              <a:off x="2495896" y="3254802"/>
              <a:ext cx="84900" cy="58910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2147483647 h 56"/>
                <a:gd name="T6" fmla="*/ 2147483647 w 80"/>
                <a:gd name="T7" fmla="*/ 2147483647 h 56"/>
                <a:gd name="T8" fmla="*/ 2147483647 w 80"/>
                <a:gd name="T9" fmla="*/ 2147483647 h 56"/>
                <a:gd name="T10" fmla="*/ 2147483647 w 80"/>
                <a:gd name="T11" fmla="*/ 2147483647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2147483647 w 80"/>
                <a:gd name="T17" fmla="*/ 2147483647 h 56"/>
                <a:gd name="T18" fmla="*/ 2147483647 w 80"/>
                <a:gd name="T19" fmla="*/ 0 h 56"/>
                <a:gd name="T20" fmla="*/ 2147483647 w 80"/>
                <a:gd name="T21" fmla="*/ 0 h 56"/>
                <a:gd name="T22" fmla="*/ 2147483647 w 80"/>
                <a:gd name="T23" fmla="*/ 0 h 56"/>
                <a:gd name="T24" fmla="*/ 0 w 80"/>
                <a:gd name="T25" fmla="*/ 2147483647 h 56"/>
                <a:gd name="T26" fmla="*/ 2147483647 w 80"/>
                <a:gd name="T27" fmla="*/ 2147483647 h 56"/>
                <a:gd name="T28" fmla="*/ 2147483647 w 80"/>
                <a:gd name="T29" fmla="*/ 2147483647 h 56"/>
                <a:gd name="T30" fmla="*/ 2147483647 w 80"/>
                <a:gd name="T31" fmla="*/ 2147483647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0"/>
                <a:gd name="T49" fmla="*/ 0 h 56"/>
                <a:gd name="T50" fmla="*/ 80 w 80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0" h="56">
                  <a:moveTo>
                    <a:pt x="40" y="48"/>
                  </a:moveTo>
                  <a:lnTo>
                    <a:pt x="48" y="48"/>
                  </a:lnTo>
                  <a:lnTo>
                    <a:pt x="56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72" y="40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8" y="56"/>
                  </a:lnTo>
                  <a:lnTo>
                    <a:pt x="16" y="56"/>
                  </a:lnTo>
                  <a:lnTo>
                    <a:pt x="4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84" name="Freeform 638"/>
            <p:cNvSpPr>
              <a:spLocks/>
            </p:cNvSpPr>
            <p:nvPr/>
          </p:nvSpPr>
          <p:spPr bwMode="auto">
            <a:xfrm>
              <a:off x="3047747" y="2482903"/>
              <a:ext cx="59777" cy="51113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0 h 48"/>
                <a:gd name="T10" fmla="*/ 2147483647 w 56"/>
                <a:gd name="T11" fmla="*/ 0 h 48"/>
                <a:gd name="T12" fmla="*/ 2147483647 w 56"/>
                <a:gd name="T13" fmla="*/ 0 h 48"/>
                <a:gd name="T14" fmla="*/ 2147483647 w 56"/>
                <a:gd name="T15" fmla="*/ 0 h 48"/>
                <a:gd name="T16" fmla="*/ 0 w 56"/>
                <a:gd name="T17" fmla="*/ 2147483647 h 48"/>
                <a:gd name="T18" fmla="*/ 0 w 56"/>
                <a:gd name="T19" fmla="*/ 2147483647 h 48"/>
                <a:gd name="T20" fmla="*/ 0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2147483647 w 56"/>
                <a:gd name="T29" fmla="*/ 2147483647 h 48"/>
                <a:gd name="T30" fmla="*/ 2147483647 w 56"/>
                <a:gd name="T31" fmla="*/ 2147483647 h 4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6"/>
                <a:gd name="T49" fmla="*/ 0 h 48"/>
                <a:gd name="T50" fmla="*/ 56 w 56"/>
                <a:gd name="T51" fmla="*/ 48 h 4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6" h="48">
                  <a:moveTo>
                    <a:pt x="32" y="40"/>
                  </a:moveTo>
                  <a:lnTo>
                    <a:pt x="48" y="48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24" y="32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85" name="Freeform 639"/>
            <p:cNvSpPr>
              <a:spLocks/>
            </p:cNvSpPr>
            <p:nvPr/>
          </p:nvSpPr>
          <p:spPr bwMode="auto">
            <a:xfrm>
              <a:off x="2495896" y="3254802"/>
              <a:ext cx="84900" cy="58910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2147483647 h 56"/>
                <a:gd name="T6" fmla="*/ 2147483647 w 80"/>
                <a:gd name="T7" fmla="*/ 2147483647 h 56"/>
                <a:gd name="T8" fmla="*/ 2147483647 w 80"/>
                <a:gd name="T9" fmla="*/ 2147483647 h 56"/>
                <a:gd name="T10" fmla="*/ 2147483647 w 80"/>
                <a:gd name="T11" fmla="*/ 2147483647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2147483647 w 80"/>
                <a:gd name="T17" fmla="*/ 2147483647 h 56"/>
                <a:gd name="T18" fmla="*/ 2147483647 w 80"/>
                <a:gd name="T19" fmla="*/ 2147483647 h 56"/>
                <a:gd name="T20" fmla="*/ 2147483647 w 80"/>
                <a:gd name="T21" fmla="*/ 2147483647 h 56"/>
                <a:gd name="T22" fmla="*/ 2147483647 w 80"/>
                <a:gd name="T23" fmla="*/ 0 h 56"/>
                <a:gd name="T24" fmla="*/ 2147483647 w 80"/>
                <a:gd name="T25" fmla="*/ 0 h 56"/>
                <a:gd name="T26" fmla="*/ 2147483647 w 80"/>
                <a:gd name="T27" fmla="*/ 0 h 56"/>
                <a:gd name="T28" fmla="*/ 0 w 80"/>
                <a:gd name="T29" fmla="*/ 2147483647 h 56"/>
                <a:gd name="T30" fmla="*/ 2147483647 w 80"/>
                <a:gd name="T31" fmla="*/ 2147483647 h 56"/>
                <a:gd name="T32" fmla="*/ 2147483647 w 80"/>
                <a:gd name="T33" fmla="*/ 2147483647 h 56"/>
                <a:gd name="T34" fmla="*/ 2147483647 w 80"/>
                <a:gd name="T35" fmla="*/ 2147483647 h 56"/>
                <a:gd name="T36" fmla="*/ 2147483647 w 80"/>
                <a:gd name="T37" fmla="*/ 2147483647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0"/>
                <a:gd name="T58" fmla="*/ 0 h 56"/>
                <a:gd name="T59" fmla="*/ 80 w 80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0" h="56">
                  <a:moveTo>
                    <a:pt x="40" y="48"/>
                  </a:moveTo>
                  <a:lnTo>
                    <a:pt x="48" y="48"/>
                  </a:lnTo>
                  <a:lnTo>
                    <a:pt x="56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72" y="40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8" y="56"/>
                  </a:lnTo>
                  <a:lnTo>
                    <a:pt x="16" y="56"/>
                  </a:lnTo>
                  <a:lnTo>
                    <a:pt x="4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86" name="Freeform 640"/>
            <p:cNvSpPr>
              <a:spLocks/>
            </p:cNvSpPr>
            <p:nvPr/>
          </p:nvSpPr>
          <p:spPr bwMode="auto">
            <a:xfrm>
              <a:off x="2504559" y="3102328"/>
              <a:ext cx="161137" cy="177598"/>
            </a:xfrm>
            <a:custGeom>
              <a:avLst/>
              <a:gdLst>
                <a:gd name="T0" fmla="*/ 2147483647 w 152"/>
                <a:gd name="T1" fmla="*/ 2147483647 h 168"/>
                <a:gd name="T2" fmla="*/ 2147483647 w 152"/>
                <a:gd name="T3" fmla="*/ 2147483647 h 168"/>
                <a:gd name="T4" fmla="*/ 2147483647 w 152"/>
                <a:gd name="T5" fmla="*/ 2147483647 h 168"/>
                <a:gd name="T6" fmla="*/ 2147483647 w 152"/>
                <a:gd name="T7" fmla="*/ 2147483647 h 168"/>
                <a:gd name="T8" fmla="*/ 2147483647 w 152"/>
                <a:gd name="T9" fmla="*/ 2147483647 h 168"/>
                <a:gd name="T10" fmla="*/ 2147483647 w 152"/>
                <a:gd name="T11" fmla="*/ 2147483647 h 168"/>
                <a:gd name="T12" fmla="*/ 2147483647 w 152"/>
                <a:gd name="T13" fmla="*/ 2147483647 h 168"/>
                <a:gd name="T14" fmla="*/ 2147483647 w 152"/>
                <a:gd name="T15" fmla="*/ 2147483647 h 168"/>
                <a:gd name="T16" fmla="*/ 2147483647 w 152"/>
                <a:gd name="T17" fmla="*/ 2147483647 h 168"/>
                <a:gd name="T18" fmla="*/ 2147483647 w 152"/>
                <a:gd name="T19" fmla="*/ 2147483647 h 168"/>
                <a:gd name="T20" fmla="*/ 2147483647 w 152"/>
                <a:gd name="T21" fmla="*/ 2147483647 h 168"/>
                <a:gd name="T22" fmla="*/ 2147483647 w 152"/>
                <a:gd name="T23" fmla="*/ 0 h 168"/>
                <a:gd name="T24" fmla="*/ 2147483647 w 152"/>
                <a:gd name="T25" fmla="*/ 2147483647 h 168"/>
                <a:gd name="T26" fmla="*/ 2147483647 w 152"/>
                <a:gd name="T27" fmla="*/ 2147483647 h 168"/>
                <a:gd name="T28" fmla="*/ 2147483647 w 152"/>
                <a:gd name="T29" fmla="*/ 2147483647 h 168"/>
                <a:gd name="T30" fmla="*/ 2147483647 w 152"/>
                <a:gd name="T31" fmla="*/ 2147483647 h 168"/>
                <a:gd name="T32" fmla="*/ 2147483647 w 152"/>
                <a:gd name="T33" fmla="*/ 2147483647 h 168"/>
                <a:gd name="T34" fmla="*/ 0 w 152"/>
                <a:gd name="T35" fmla="*/ 2147483647 h 168"/>
                <a:gd name="T36" fmla="*/ 2147483647 w 152"/>
                <a:gd name="T37" fmla="*/ 2147483647 h 168"/>
                <a:gd name="T38" fmla="*/ 2147483647 w 152"/>
                <a:gd name="T39" fmla="*/ 2147483647 h 168"/>
                <a:gd name="T40" fmla="*/ 0 w 152"/>
                <a:gd name="T41" fmla="*/ 2147483647 h 168"/>
                <a:gd name="T42" fmla="*/ 2147483647 w 152"/>
                <a:gd name="T43" fmla="*/ 2147483647 h 168"/>
                <a:gd name="T44" fmla="*/ 2147483647 w 152"/>
                <a:gd name="T45" fmla="*/ 2147483647 h 16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2"/>
                <a:gd name="T70" fmla="*/ 0 h 168"/>
                <a:gd name="T71" fmla="*/ 152 w 152"/>
                <a:gd name="T72" fmla="*/ 168 h 16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2" h="168">
                  <a:moveTo>
                    <a:pt x="24" y="144"/>
                  </a:moveTo>
                  <a:lnTo>
                    <a:pt x="40" y="152"/>
                  </a:lnTo>
                  <a:lnTo>
                    <a:pt x="48" y="160"/>
                  </a:lnTo>
                  <a:lnTo>
                    <a:pt x="56" y="168"/>
                  </a:lnTo>
                  <a:lnTo>
                    <a:pt x="72" y="152"/>
                  </a:lnTo>
                  <a:lnTo>
                    <a:pt x="80" y="160"/>
                  </a:lnTo>
                  <a:lnTo>
                    <a:pt x="136" y="160"/>
                  </a:lnTo>
                  <a:lnTo>
                    <a:pt x="152" y="152"/>
                  </a:lnTo>
                  <a:lnTo>
                    <a:pt x="144" y="144"/>
                  </a:lnTo>
                  <a:lnTo>
                    <a:pt x="128" y="32"/>
                  </a:lnTo>
                  <a:lnTo>
                    <a:pt x="144" y="32"/>
                  </a:lnTo>
                  <a:lnTo>
                    <a:pt x="104" y="0"/>
                  </a:lnTo>
                  <a:lnTo>
                    <a:pt x="104" y="16"/>
                  </a:lnTo>
                  <a:lnTo>
                    <a:pt x="64" y="16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80"/>
                  </a:lnTo>
                  <a:lnTo>
                    <a:pt x="0" y="80"/>
                  </a:lnTo>
                  <a:lnTo>
                    <a:pt x="8" y="104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16" y="144"/>
                  </a:lnTo>
                  <a:lnTo>
                    <a:pt x="24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87" name="Freeform 641"/>
            <p:cNvSpPr>
              <a:spLocks/>
            </p:cNvSpPr>
            <p:nvPr/>
          </p:nvSpPr>
          <p:spPr bwMode="auto">
            <a:xfrm>
              <a:off x="3056411" y="3033888"/>
              <a:ext cx="152474" cy="144677"/>
            </a:xfrm>
            <a:custGeom>
              <a:avLst/>
              <a:gdLst>
                <a:gd name="T0" fmla="*/ 0 w 144"/>
                <a:gd name="T1" fmla="*/ 2147483647 h 136"/>
                <a:gd name="T2" fmla="*/ 2147483647 w 144"/>
                <a:gd name="T3" fmla="*/ 2147483647 h 136"/>
                <a:gd name="T4" fmla="*/ 2147483647 w 144"/>
                <a:gd name="T5" fmla="*/ 2147483647 h 136"/>
                <a:gd name="T6" fmla="*/ 2147483647 w 144"/>
                <a:gd name="T7" fmla="*/ 2147483647 h 136"/>
                <a:gd name="T8" fmla="*/ 2147483647 w 144"/>
                <a:gd name="T9" fmla="*/ 2147483647 h 136"/>
                <a:gd name="T10" fmla="*/ 2147483647 w 144"/>
                <a:gd name="T11" fmla="*/ 2147483647 h 136"/>
                <a:gd name="T12" fmla="*/ 2147483647 w 144"/>
                <a:gd name="T13" fmla="*/ 2147483647 h 136"/>
                <a:gd name="T14" fmla="*/ 2147483647 w 144"/>
                <a:gd name="T15" fmla="*/ 2147483647 h 136"/>
                <a:gd name="T16" fmla="*/ 2147483647 w 144"/>
                <a:gd name="T17" fmla="*/ 2147483647 h 136"/>
                <a:gd name="T18" fmla="*/ 2147483647 w 144"/>
                <a:gd name="T19" fmla="*/ 2147483647 h 136"/>
                <a:gd name="T20" fmla="*/ 2147483647 w 144"/>
                <a:gd name="T21" fmla="*/ 2147483647 h 136"/>
                <a:gd name="T22" fmla="*/ 2147483647 w 144"/>
                <a:gd name="T23" fmla="*/ 2147483647 h 136"/>
                <a:gd name="T24" fmla="*/ 2147483647 w 144"/>
                <a:gd name="T25" fmla="*/ 2147483647 h 136"/>
                <a:gd name="T26" fmla="*/ 2147483647 w 144"/>
                <a:gd name="T27" fmla="*/ 0 h 136"/>
                <a:gd name="T28" fmla="*/ 2147483647 w 144"/>
                <a:gd name="T29" fmla="*/ 2147483647 h 136"/>
                <a:gd name="T30" fmla="*/ 2147483647 w 144"/>
                <a:gd name="T31" fmla="*/ 2147483647 h 136"/>
                <a:gd name="T32" fmla="*/ 2147483647 w 144"/>
                <a:gd name="T33" fmla="*/ 0 h 136"/>
                <a:gd name="T34" fmla="*/ 2147483647 w 144"/>
                <a:gd name="T35" fmla="*/ 2147483647 h 136"/>
                <a:gd name="T36" fmla="*/ 2147483647 w 144"/>
                <a:gd name="T37" fmla="*/ 0 h 136"/>
                <a:gd name="T38" fmla="*/ 2147483647 w 144"/>
                <a:gd name="T39" fmla="*/ 0 h 136"/>
                <a:gd name="T40" fmla="*/ 2147483647 w 144"/>
                <a:gd name="T41" fmla="*/ 2147483647 h 136"/>
                <a:gd name="T42" fmla="*/ 0 w 144"/>
                <a:gd name="T43" fmla="*/ 2147483647 h 1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44"/>
                <a:gd name="T67" fmla="*/ 0 h 136"/>
                <a:gd name="T68" fmla="*/ 144 w 144"/>
                <a:gd name="T69" fmla="*/ 136 h 1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44" h="136">
                  <a:moveTo>
                    <a:pt x="0" y="16"/>
                  </a:moveTo>
                  <a:lnTo>
                    <a:pt x="8" y="32"/>
                  </a:lnTo>
                  <a:lnTo>
                    <a:pt x="8" y="40"/>
                  </a:lnTo>
                  <a:lnTo>
                    <a:pt x="8" y="136"/>
                  </a:lnTo>
                  <a:lnTo>
                    <a:pt x="16" y="136"/>
                  </a:lnTo>
                  <a:lnTo>
                    <a:pt x="120" y="136"/>
                  </a:lnTo>
                  <a:lnTo>
                    <a:pt x="136" y="128"/>
                  </a:lnTo>
                  <a:lnTo>
                    <a:pt x="144" y="120"/>
                  </a:lnTo>
                  <a:lnTo>
                    <a:pt x="136" y="88"/>
                  </a:lnTo>
                  <a:lnTo>
                    <a:pt x="120" y="56"/>
                  </a:lnTo>
                  <a:lnTo>
                    <a:pt x="96" y="32"/>
                  </a:lnTo>
                  <a:lnTo>
                    <a:pt x="128" y="48"/>
                  </a:lnTo>
                  <a:lnTo>
                    <a:pt x="136" y="32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88" y="8"/>
                  </a:lnTo>
                  <a:lnTo>
                    <a:pt x="80" y="0"/>
                  </a:lnTo>
                  <a:lnTo>
                    <a:pt x="48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88" name="Freeform 642"/>
            <p:cNvSpPr>
              <a:spLocks/>
            </p:cNvSpPr>
            <p:nvPr/>
          </p:nvSpPr>
          <p:spPr bwMode="auto">
            <a:xfrm>
              <a:off x="2852823" y="3008765"/>
              <a:ext cx="220914" cy="212251"/>
            </a:xfrm>
            <a:custGeom>
              <a:avLst/>
              <a:gdLst>
                <a:gd name="T0" fmla="*/ 2147483647 w 208"/>
                <a:gd name="T1" fmla="*/ 2147483647 h 200"/>
                <a:gd name="T2" fmla="*/ 2147483647 w 208"/>
                <a:gd name="T3" fmla="*/ 2147483647 h 200"/>
                <a:gd name="T4" fmla="*/ 2147483647 w 208"/>
                <a:gd name="T5" fmla="*/ 2147483647 h 200"/>
                <a:gd name="T6" fmla="*/ 0 w 208"/>
                <a:gd name="T7" fmla="*/ 2147483647 h 200"/>
                <a:gd name="T8" fmla="*/ 0 w 208"/>
                <a:gd name="T9" fmla="*/ 2147483647 h 200"/>
                <a:gd name="T10" fmla="*/ 2147483647 w 208"/>
                <a:gd name="T11" fmla="*/ 2147483647 h 200"/>
                <a:gd name="T12" fmla="*/ 2147483647 w 208"/>
                <a:gd name="T13" fmla="*/ 2147483647 h 200"/>
                <a:gd name="T14" fmla="*/ 2147483647 w 208"/>
                <a:gd name="T15" fmla="*/ 2147483647 h 200"/>
                <a:gd name="T16" fmla="*/ 2147483647 w 208"/>
                <a:gd name="T17" fmla="*/ 2147483647 h 200"/>
                <a:gd name="T18" fmla="*/ 2147483647 w 208"/>
                <a:gd name="T19" fmla="*/ 2147483647 h 200"/>
                <a:gd name="T20" fmla="*/ 2147483647 w 208"/>
                <a:gd name="T21" fmla="*/ 2147483647 h 200"/>
                <a:gd name="T22" fmla="*/ 2147483647 w 208"/>
                <a:gd name="T23" fmla="*/ 2147483647 h 200"/>
                <a:gd name="T24" fmla="*/ 2147483647 w 208"/>
                <a:gd name="T25" fmla="*/ 2147483647 h 200"/>
                <a:gd name="T26" fmla="*/ 2147483647 w 208"/>
                <a:gd name="T27" fmla="*/ 2147483647 h 200"/>
                <a:gd name="T28" fmla="*/ 2147483647 w 208"/>
                <a:gd name="T29" fmla="*/ 2147483647 h 200"/>
                <a:gd name="T30" fmla="*/ 2147483647 w 208"/>
                <a:gd name="T31" fmla="*/ 2147483647 h 200"/>
                <a:gd name="T32" fmla="*/ 2147483647 w 208"/>
                <a:gd name="T33" fmla="*/ 2147483647 h 200"/>
                <a:gd name="T34" fmla="*/ 2147483647 w 208"/>
                <a:gd name="T35" fmla="*/ 2147483647 h 200"/>
                <a:gd name="T36" fmla="*/ 2147483647 w 208"/>
                <a:gd name="T37" fmla="*/ 2147483647 h 200"/>
                <a:gd name="T38" fmla="*/ 2147483647 w 208"/>
                <a:gd name="T39" fmla="*/ 2147483647 h 200"/>
                <a:gd name="T40" fmla="*/ 2147483647 w 208"/>
                <a:gd name="T41" fmla="*/ 2147483647 h 200"/>
                <a:gd name="T42" fmla="*/ 2147483647 w 208"/>
                <a:gd name="T43" fmla="*/ 2147483647 h 200"/>
                <a:gd name="T44" fmla="*/ 2147483647 w 208"/>
                <a:gd name="T45" fmla="*/ 2147483647 h 200"/>
                <a:gd name="T46" fmla="*/ 2147483647 w 208"/>
                <a:gd name="T47" fmla="*/ 2147483647 h 200"/>
                <a:gd name="T48" fmla="*/ 2147483647 w 208"/>
                <a:gd name="T49" fmla="*/ 2147483647 h 200"/>
                <a:gd name="T50" fmla="*/ 2147483647 w 208"/>
                <a:gd name="T51" fmla="*/ 2147483647 h 200"/>
                <a:gd name="T52" fmla="*/ 2147483647 w 208"/>
                <a:gd name="T53" fmla="*/ 2147483647 h 200"/>
                <a:gd name="T54" fmla="*/ 2147483647 w 208"/>
                <a:gd name="T55" fmla="*/ 2147483647 h 200"/>
                <a:gd name="T56" fmla="*/ 2147483647 w 208"/>
                <a:gd name="T57" fmla="*/ 2147483647 h 200"/>
                <a:gd name="T58" fmla="*/ 2147483647 w 208"/>
                <a:gd name="T59" fmla="*/ 2147483647 h 200"/>
                <a:gd name="T60" fmla="*/ 2147483647 w 208"/>
                <a:gd name="T61" fmla="*/ 2147483647 h 200"/>
                <a:gd name="T62" fmla="*/ 2147483647 w 208"/>
                <a:gd name="T63" fmla="*/ 0 h 200"/>
                <a:gd name="T64" fmla="*/ 2147483647 w 208"/>
                <a:gd name="T65" fmla="*/ 2147483647 h 200"/>
                <a:gd name="T66" fmla="*/ 2147483647 w 208"/>
                <a:gd name="T67" fmla="*/ 2147483647 h 20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08"/>
                <a:gd name="T103" fmla="*/ 0 h 200"/>
                <a:gd name="T104" fmla="*/ 208 w 208"/>
                <a:gd name="T105" fmla="*/ 200 h 20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08" h="200">
                  <a:moveTo>
                    <a:pt x="16" y="24"/>
                  </a:moveTo>
                  <a:lnTo>
                    <a:pt x="8" y="32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0" y="112"/>
                  </a:lnTo>
                  <a:lnTo>
                    <a:pt x="24" y="136"/>
                  </a:lnTo>
                  <a:lnTo>
                    <a:pt x="32" y="136"/>
                  </a:lnTo>
                  <a:lnTo>
                    <a:pt x="64" y="144"/>
                  </a:lnTo>
                  <a:lnTo>
                    <a:pt x="72" y="152"/>
                  </a:lnTo>
                  <a:lnTo>
                    <a:pt x="88" y="144"/>
                  </a:lnTo>
                  <a:lnTo>
                    <a:pt x="184" y="192"/>
                  </a:lnTo>
                  <a:lnTo>
                    <a:pt x="192" y="200"/>
                  </a:lnTo>
                  <a:lnTo>
                    <a:pt x="192" y="184"/>
                  </a:lnTo>
                  <a:lnTo>
                    <a:pt x="200" y="184"/>
                  </a:lnTo>
                  <a:lnTo>
                    <a:pt x="208" y="160"/>
                  </a:lnTo>
                  <a:lnTo>
                    <a:pt x="200" y="160"/>
                  </a:lnTo>
                  <a:lnTo>
                    <a:pt x="200" y="64"/>
                  </a:lnTo>
                  <a:lnTo>
                    <a:pt x="200" y="56"/>
                  </a:lnTo>
                  <a:lnTo>
                    <a:pt x="192" y="40"/>
                  </a:lnTo>
                  <a:lnTo>
                    <a:pt x="200" y="32"/>
                  </a:lnTo>
                  <a:lnTo>
                    <a:pt x="200" y="24"/>
                  </a:lnTo>
                  <a:lnTo>
                    <a:pt x="192" y="16"/>
                  </a:lnTo>
                  <a:lnTo>
                    <a:pt x="176" y="8"/>
                  </a:lnTo>
                  <a:lnTo>
                    <a:pt x="160" y="8"/>
                  </a:lnTo>
                  <a:lnTo>
                    <a:pt x="136" y="16"/>
                  </a:lnTo>
                  <a:lnTo>
                    <a:pt x="136" y="32"/>
                  </a:lnTo>
                  <a:lnTo>
                    <a:pt x="112" y="40"/>
                  </a:lnTo>
                  <a:lnTo>
                    <a:pt x="96" y="24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32" y="8"/>
                  </a:lnTo>
                  <a:lnTo>
                    <a:pt x="1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89" name="Freeform 643"/>
            <p:cNvSpPr>
              <a:spLocks/>
            </p:cNvSpPr>
            <p:nvPr/>
          </p:nvSpPr>
          <p:spPr bwMode="auto">
            <a:xfrm>
              <a:off x="2827700" y="2941191"/>
              <a:ext cx="58910" cy="110024"/>
            </a:xfrm>
            <a:custGeom>
              <a:avLst/>
              <a:gdLst>
                <a:gd name="T0" fmla="*/ 2147483647 w 56"/>
                <a:gd name="T1" fmla="*/ 2147483647 h 104"/>
                <a:gd name="T2" fmla="*/ 2147483647 w 56"/>
                <a:gd name="T3" fmla="*/ 2147483647 h 104"/>
                <a:gd name="T4" fmla="*/ 2147483647 w 56"/>
                <a:gd name="T5" fmla="*/ 2147483647 h 104"/>
                <a:gd name="T6" fmla="*/ 0 w 56"/>
                <a:gd name="T7" fmla="*/ 2147483647 h 104"/>
                <a:gd name="T8" fmla="*/ 0 w 56"/>
                <a:gd name="T9" fmla="*/ 2147483647 h 104"/>
                <a:gd name="T10" fmla="*/ 2147483647 w 56"/>
                <a:gd name="T11" fmla="*/ 2147483647 h 104"/>
                <a:gd name="T12" fmla="*/ 2147483647 w 56"/>
                <a:gd name="T13" fmla="*/ 2147483647 h 104"/>
                <a:gd name="T14" fmla="*/ 2147483647 w 56"/>
                <a:gd name="T15" fmla="*/ 2147483647 h 104"/>
                <a:gd name="T16" fmla="*/ 2147483647 w 56"/>
                <a:gd name="T17" fmla="*/ 2147483647 h 104"/>
                <a:gd name="T18" fmla="*/ 2147483647 w 56"/>
                <a:gd name="T19" fmla="*/ 2147483647 h 104"/>
                <a:gd name="T20" fmla="*/ 2147483647 w 56"/>
                <a:gd name="T21" fmla="*/ 2147483647 h 104"/>
                <a:gd name="T22" fmla="*/ 2147483647 w 56"/>
                <a:gd name="T23" fmla="*/ 2147483647 h 104"/>
                <a:gd name="T24" fmla="*/ 2147483647 w 56"/>
                <a:gd name="T25" fmla="*/ 2147483647 h 104"/>
                <a:gd name="T26" fmla="*/ 2147483647 w 56"/>
                <a:gd name="T27" fmla="*/ 2147483647 h 104"/>
                <a:gd name="T28" fmla="*/ 2147483647 w 56"/>
                <a:gd name="T29" fmla="*/ 2147483647 h 104"/>
                <a:gd name="T30" fmla="*/ 2147483647 w 56"/>
                <a:gd name="T31" fmla="*/ 2147483647 h 104"/>
                <a:gd name="T32" fmla="*/ 2147483647 w 56"/>
                <a:gd name="T33" fmla="*/ 2147483647 h 104"/>
                <a:gd name="T34" fmla="*/ 2147483647 w 56"/>
                <a:gd name="T35" fmla="*/ 2147483647 h 104"/>
                <a:gd name="T36" fmla="*/ 2147483647 w 56"/>
                <a:gd name="T37" fmla="*/ 0 h 104"/>
                <a:gd name="T38" fmla="*/ 2147483647 w 56"/>
                <a:gd name="T39" fmla="*/ 0 h 104"/>
                <a:gd name="T40" fmla="*/ 2147483647 w 56"/>
                <a:gd name="T41" fmla="*/ 2147483647 h 10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104"/>
                <a:gd name="T65" fmla="*/ 56 w 56"/>
                <a:gd name="T66" fmla="*/ 104 h 10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104">
                  <a:moveTo>
                    <a:pt x="16" y="8"/>
                  </a:moveTo>
                  <a:lnTo>
                    <a:pt x="16" y="24"/>
                  </a:lnTo>
                  <a:lnTo>
                    <a:pt x="16" y="4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16" y="72"/>
                  </a:lnTo>
                  <a:lnTo>
                    <a:pt x="24" y="80"/>
                  </a:lnTo>
                  <a:lnTo>
                    <a:pt x="24" y="96"/>
                  </a:lnTo>
                  <a:lnTo>
                    <a:pt x="32" y="104"/>
                  </a:lnTo>
                  <a:lnTo>
                    <a:pt x="32" y="96"/>
                  </a:lnTo>
                  <a:lnTo>
                    <a:pt x="40" y="88"/>
                  </a:lnTo>
                  <a:lnTo>
                    <a:pt x="56" y="72"/>
                  </a:lnTo>
                  <a:lnTo>
                    <a:pt x="56" y="64"/>
                  </a:lnTo>
                  <a:lnTo>
                    <a:pt x="40" y="56"/>
                  </a:lnTo>
                  <a:lnTo>
                    <a:pt x="32" y="48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90" name="Freeform 644"/>
            <p:cNvSpPr>
              <a:spLocks/>
            </p:cNvSpPr>
            <p:nvPr/>
          </p:nvSpPr>
          <p:spPr bwMode="auto">
            <a:xfrm>
              <a:off x="2554806" y="2966315"/>
              <a:ext cx="161137" cy="127350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2147483647 h 120"/>
                <a:gd name="T12" fmla="*/ 2147483647 w 152"/>
                <a:gd name="T13" fmla="*/ 2147483647 h 120"/>
                <a:gd name="T14" fmla="*/ 2147483647 w 152"/>
                <a:gd name="T15" fmla="*/ 2147483647 h 120"/>
                <a:gd name="T16" fmla="*/ 2147483647 w 152"/>
                <a:gd name="T17" fmla="*/ 2147483647 h 120"/>
                <a:gd name="T18" fmla="*/ 2147483647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0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0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2"/>
                <a:gd name="T67" fmla="*/ 0 h 120"/>
                <a:gd name="T68" fmla="*/ 152 w 152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2" h="120">
                  <a:moveTo>
                    <a:pt x="56" y="104"/>
                  </a:moveTo>
                  <a:lnTo>
                    <a:pt x="72" y="96"/>
                  </a:lnTo>
                  <a:lnTo>
                    <a:pt x="96" y="80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56"/>
                  </a:lnTo>
                  <a:lnTo>
                    <a:pt x="144" y="56"/>
                  </a:lnTo>
                  <a:lnTo>
                    <a:pt x="152" y="48"/>
                  </a:lnTo>
                  <a:lnTo>
                    <a:pt x="144" y="32"/>
                  </a:lnTo>
                  <a:lnTo>
                    <a:pt x="144" y="8"/>
                  </a:lnTo>
                  <a:lnTo>
                    <a:pt x="136" y="8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48" y="64"/>
                  </a:lnTo>
                  <a:lnTo>
                    <a:pt x="40" y="96"/>
                  </a:lnTo>
                  <a:lnTo>
                    <a:pt x="8" y="112"/>
                  </a:lnTo>
                  <a:lnTo>
                    <a:pt x="0" y="120"/>
                  </a:lnTo>
                  <a:lnTo>
                    <a:pt x="56" y="120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91" name="Freeform 645"/>
            <p:cNvSpPr>
              <a:spLocks/>
            </p:cNvSpPr>
            <p:nvPr/>
          </p:nvSpPr>
          <p:spPr bwMode="auto">
            <a:xfrm>
              <a:off x="2827700" y="2941191"/>
              <a:ext cx="58910" cy="110024"/>
            </a:xfrm>
            <a:custGeom>
              <a:avLst/>
              <a:gdLst>
                <a:gd name="T0" fmla="*/ 2147483647 w 56"/>
                <a:gd name="T1" fmla="*/ 2147483647 h 104"/>
                <a:gd name="T2" fmla="*/ 2147483647 w 56"/>
                <a:gd name="T3" fmla="*/ 2147483647 h 104"/>
                <a:gd name="T4" fmla="*/ 2147483647 w 56"/>
                <a:gd name="T5" fmla="*/ 2147483647 h 104"/>
                <a:gd name="T6" fmla="*/ 0 w 56"/>
                <a:gd name="T7" fmla="*/ 2147483647 h 104"/>
                <a:gd name="T8" fmla="*/ 0 w 56"/>
                <a:gd name="T9" fmla="*/ 2147483647 h 104"/>
                <a:gd name="T10" fmla="*/ 2147483647 w 56"/>
                <a:gd name="T11" fmla="*/ 2147483647 h 104"/>
                <a:gd name="T12" fmla="*/ 2147483647 w 56"/>
                <a:gd name="T13" fmla="*/ 2147483647 h 104"/>
                <a:gd name="T14" fmla="*/ 2147483647 w 56"/>
                <a:gd name="T15" fmla="*/ 2147483647 h 104"/>
                <a:gd name="T16" fmla="*/ 2147483647 w 56"/>
                <a:gd name="T17" fmla="*/ 2147483647 h 104"/>
                <a:gd name="T18" fmla="*/ 2147483647 w 56"/>
                <a:gd name="T19" fmla="*/ 2147483647 h 104"/>
                <a:gd name="T20" fmla="*/ 2147483647 w 56"/>
                <a:gd name="T21" fmla="*/ 2147483647 h 104"/>
                <a:gd name="T22" fmla="*/ 2147483647 w 56"/>
                <a:gd name="T23" fmla="*/ 2147483647 h 104"/>
                <a:gd name="T24" fmla="*/ 2147483647 w 56"/>
                <a:gd name="T25" fmla="*/ 2147483647 h 104"/>
                <a:gd name="T26" fmla="*/ 2147483647 w 56"/>
                <a:gd name="T27" fmla="*/ 2147483647 h 104"/>
                <a:gd name="T28" fmla="*/ 2147483647 w 56"/>
                <a:gd name="T29" fmla="*/ 2147483647 h 104"/>
                <a:gd name="T30" fmla="*/ 2147483647 w 56"/>
                <a:gd name="T31" fmla="*/ 2147483647 h 104"/>
                <a:gd name="T32" fmla="*/ 2147483647 w 56"/>
                <a:gd name="T33" fmla="*/ 2147483647 h 104"/>
                <a:gd name="T34" fmla="*/ 2147483647 w 56"/>
                <a:gd name="T35" fmla="*/ 2147483647 h 104"/>
                <a:gd name="T36" fmla="*/ 2147483647 w 56"/>
                <a:gd name="T37" fmla="*/ 0 h 104"/>
                <a:gd name="T38" fmla="*/ 2147483647 w 56"/>
                <a:gd name="T39" fmla="*/ 0 h 104"/>
                <a:gd name="T40" fmla="*/ 2147483647 w 56"/>
                <a:gd name="T41" fmla="*/ 2147483647 h 104"/>
                <a:gd name="T42" fmla="*/ 2147483647 w 56"/>
                <a:gd name="T43" fmla="*/ 2147483647 h 10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6"/>
                <a:gd name="T67" fmla="*/ 0 h 104"/>
                <a:gd name="T68" fmla="*/ 56 w 56"/>
                <a:gd name="T69" fmla="*/ 104 h 10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6" h="104">
                  <a:moveTo>
                    <a:pt x="16" y="8"/>
                  </a:moveTo>
                  <a:lnTo>
                    <a:pt x="16" y="24"/>
                  </a:lnTo>
                  <a:lnTo>
                    <a:pt x="16" y="4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16" y="72"/>
                  </a:lnTo>
                  <a:lnTo>
                    <a:pt x="24" y="80"/>
                  </a:lnTo>
                  <a:lnTo>
                    <a:pt x="24" y="96"/>
                  </a:lnTo>
                  <a:lnTo>
                    <a:pt x="32" y="104"/>
                  </a:lnTo>
                  <a:lnTo>
                    <a:pt x="32" y="96"/>
                  </a:lnTo>
                  <a:lnTo>
                    <a:pt x="40" y="88"/>
                  </a:lnTo>
                  <a:lnTo>
                    <a:pt x="56" y="72"/>
                  </a:lnTo>
                  <a:lnTo>
                    <a:pt x="56" y="64"/>
                  </a:lnTo>
                  <a:lnTo>
                    <a:pt x="40" y="56"/>
                  </a:lnTo>
                  <a:lnTo>
                    <a:pt x="32" y="48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92" name="Freeform 646"/>
            <p:cNvSpPr>
              <a:spLocks/>
            </p:cNvSpPr>
            <p:nvPr/>
          </p:nvSpPr>
          <p:spPr bwMode="auto">
            <a:xfrm>
              <a:off x="2554806" y="2966315"/>
              <a:ext cx="161137" cy="127350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2147483647 h 120"/>
                <a:gd name="T12" fmla="*/ 2147483647 w 152"/>
                <a:gd name="T13" fmla="*/ 2147483647 h 120"/>
                <a:gd name="T14" fmla="*/ 2147483647 w 152"/>
                <a:gd name="T15" fmla="*/ 2147483647 h 120"/>
                <a:gd name="T16" fmla="*/ 2147483647 w 152"/>
                <a:gd name="T17" fmla="*/ 2147483647 h 120"/>
                <a:gd name="T18" fmla="*/ 2147483647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0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0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2"/>
                <a:gd name="T67" fmla="*/ 0 h 120"/>
                <a:gd name="T68" fmla="*/ 152 w 152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2" h="120">
                  <a:moveTo>
                    <a:pt x="56" y="104"/>
                  </a:moveTo>
                  <a:lnTo>
                    <a:pt x="72" y="96"/>
                  </a:lnTo>
                  <a:lnTo>
                    <a:pt x="96" y="80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56"/>
                  </a:lnTo>
                  <a:lnTo>
                    <a:pt x="144" y="56"/>
                  </a:lnTo>
                  <a:lnTo>
                    <a:pt x="152" y="48"/>
                  </a:lnTo>
                  <a:lnTo>
                    <a:pt x="144" y="32"/>
                  </a:lnTo>
                  <a:lnTo>
                    <a:pt x="144" y="8"/>
                  </a:lnTo>
                  <a:lnTo>
                    <a:pt x="136" y="8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48" y="64"/>
                  </a:lnTo>
                  <a:lnTo>
                    <a:pt x="40" y="96"/>
                  </a:lnTo>
                  <a:lnTo>
                    <a:pt x="8" y="112"/>
                  </a:lnTo>
                  <a:lnTo>
                    <a:pt x="0" y="120"/>
                  </a:lnTo>
                  <a:lnTo>
                    <a:pt x="56" y="120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93" name="Freeform 647"/>
            <p:cNvSpPr>
              <a:spLocks/>
            </p:cNvSpPr>
            <p:nvPr/>
          </p:nvSpPr>
          <p:spPr bwMode="auto">
            <a:xfrm>
              <a:off x="2504559" y="3093665"/>
              <a:ext cx="110024" cy="93564"/>
            </a:xfrm>
            <a:custGeom>
              <a:avLst/>
              <a:gdLst>
                <a:gd name="T0" fmla="*/ 2147483647 w 104"/>
                <a:gd name="T1" fmla="*/ 2147483647 h 88"/>
                <a:gd name="T2" fmla="*/ 2147483647 w 104"/>
                <a:gd name="T3" fmla="*/ 2147483647 h 88"/>
                <a:gd name="T4" fmla="*/ 2147483647 w 104"/>
                <a:gd name="T5" fmla="*/ 2147483647 h 88"/>
                <a:gd name="T6" fmla="*/ 2147483647 w 104"/>
                <a:gd name="T7" fmla="*/ 2147483647 h 88"/>
                <a:gd name="T8" fmla="*/ 2147483647 w 104"/>
                <a:gd name="T9" fmla="*/ 2147483647 h 88"/>
                <a:gd name="T10" fmla="*/ 2147483647 w 104"/>
                <a:gd name="T11" fmla="*/ 0 h 88"/>
                <a:gd name="T12" fmla="*/ 2147483647 w 104"/>
                <a:gd name="T13" fmla="*/ 0 h 88"/>
                <a:gd name="T14" fmla="*/ 2147483647 w 104"/>
                <a:gd name="T15" fmla="*/ 2147483647 h 88"/>
                <a:gd name="T16" fmla="*/ 2147483647 w 104"/>
                <a:gd name="T17" fmla="*/ 2147483647 h 88"/>
                <a:gd name="T18" fmla="*/ 0 w 104"/>
                <a:gd name="T19" fmla="*/ 2147483647 h 88"/>
                <a:gd name="T20" fmla="*/ 2147483647 w 104"/>
                <a:gd name="T21" fmla="*/ 2147483647 h 88"/>
                <a:gd name="T22" fmla="*/ 2147483647 w 104"/>
                <a:gd name="T23" fmla="*/ 2147483647 h 8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88"/>
                <a:gd name="T38" fmla="*/ 104 w 104"/>
                <a:gd name="T39" fmla="*/ 88 h 8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88">
                  <a:moveTo>
                    <a:pt x="56" y="64"/>
                  </a:moveTo>
                  <a:lnTo>
                    <a:pt x="64" y="56"/>
                  </a:lnTo>
                  <a:lnTo>
                    <a:pt x="64" y="24"/>
                  </a:lnTo>
                  <a:lnTo>
                    <a:pt x="104" y="24"/>
                  </a:lnTo>
                  <a:lnTo>
                    <a:pt x="104" y="8"/>
                  </a:lnTo>
                  <a:lnTo>
                    <a:pt x="104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16" y="48"/>
                  </a:lnTo>
                  <a:lnTo>
                    <a:pt x="0" y="88"/>
                  </a:lnTo>
                  <a:lnTo>
                    <a:pt x="48" y="88"/>
                  </a:lnTo>
                  <a:lnTo>
                    <a:pt x="56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94" name="Freeform 648"/>
            <p:cNvSpPr>
              <a:spLocks/>
            </p:cNvSpPr>
            <p:nvPr/>
          </p:nvSpPr>
          <p:spPr bwMode="auto">
            <a:xfrm>
              <a:off x="2512356" y="3305916"/>
              <a:ext cx="33787" cy="25123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0 h 24"/>
                <a:gd name="T6" fmla="*/ 2147483647 w 32"/>
                <a:gd name="T7" fmla="*/ 0 h 24"/>
                <a:gd name="T8" fmla="*/ 0 w 32"/>
                <a:gd name="T9" fmla="*/ 2147483647 h 24"/>
                <a:gd name="T10" fmla="*/ 2147483647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"/>
                <a:gd name="T25" fmla="*/ 0 h 24"/>
                <a:gd name="T26" fmla="*/ 32 w 32"/>
                <a:gd name="T27" fmla="*/ 24 h 2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" h="24">
                  <a:moveTo>
                    <a:pt x="32" y="16"/>
                  </a:moveTo>
                  <a:lnTo>
                    <a:pt x="32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8" y="24"/>
                  </a:lnTo>
                  <a:lnTo>
                    <a:pt x="24" y="16"/>
                  </a:lnTo>
                  <a:lnTo>
                    <a:pt x="32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95" name="Freeform 649"/>
            <p:cNvSpPr>
              <a:spLocks/>
            </p:cNvSpPr>
            <p:nvPr/>
          </p:nvSpPr>
          <p:spPr bwMode="auto">
            <a:xfrm>
              <a:off x="3022624" y="3161239"/>
              <a:ext cx="220048" cy="272028"/>
            </a:xfrm>
            <a:custGeom>
              <a:avLst/>
              <a:gdLst>
                <a:gd name="T0" fmla="*/ 2147483647 w 208"/>
                <a:gd name="T1" fmla="*/ 2147483647 h 256"/>
                <a:gd name="T2" fmla="*/ 2147483647 w 208"/>
                <a:gd name="T3" fmla="*/ 2147483647 h 256"/>
                <a:gd name="T4" fmla="*/ 2147483647 w 208"/>
                <a:gd name="T5" fmla="*/ 2147483647 h 256"/>
                <a:gd name="T6" fmla="*/ 2147483647 w 208"/>
                <a:gd name="T7" fmla="*/ 2147483647 h 256"/>
                <a:gd name="T8" fmla="*/ 2147483647 w 208"/>
                <a:gd name="T9" fmla="*/ 2147483647 h 256"/>
                <a:gd name="T10" fmla="*/ 2147483647 w 208"/>
                <a:gd name="T11" fmla="*/ 2147483647 h 256"/>
                <a:gd name="T12" fmla="*/ 2147483647 w 208"/>
                <a:gd name="T13" fmla="*/ 2147483647 h 256"/>
                <a:gd name="T14" fmla="*/ 2147483647 w 208"/>
                <a:gd name="T15" fmla="*/ 2147483647 h 256"/>
                <a:gd name="T16" fmla="*/ 2147483647 w 208"/>
                <a:gd name="T17" fmla="*/ 2147483647 h 256"/>
                <a:gd name="T18" fmla="*/ 0 w 208"/>
                <a:gd name="T19" fmla="*/ 2147483647 h 256"/>
                <a:gd name="T20" fmla="*/ 2147483647 w 208"/>
                <a:gd name="T21" fmla="*/ 2147483647 h 256"/>
                <a:gd name="T22" fmla="*/ 2147483647 w 208"/>
                <a:gd name="T23" fmla="*/ 2147483647 h 256"/>
                <a:gd name="T24" fmla="*/ 2147483647 w 208"/>
                <a:gd name="T25" fmla="*/ 2147483647 h 256"/>
                <a:gd name="T26" fmla="*/ 2147483647 w 208"/>
                <a:gd name="T27" fmla="*/ 2147483647 h 256"/>
                <a:gd name="T28" fmla="*/ 2147483647 w 208"/>
                <a:gd name="T29" fmla="*/ 2147483647 h 256"/>
                <a:gd name="T30" fmla="*/ 2147483647 w 208"/>
                <a:gd name="T31" fmla="*/ 2147483647 h 256"/>
                <a:gd name="T32" fmla="*/ 2147483647 w 208"/>
                <a:gd name="T33" fmla="*/ 2147483647 h 256"/>
                <a:gd name="T34" fmla="*/ 2147483647 w 208"/>
                <a:gd name="T35" fmla="*/ 2147483647 h 256"/>
                <a:gd name="T36" fmla="*/ 2147483647 w 208"/>
                <a:gd name="T37" fmla="*/ 2147483647 h 256"/>
                <a:gd name="T38" fmla="*/ 2147483647 w 208"/>
                <a:gd name="T39" fmla="*/ 2147483647 h 256"/>
                <a:gd name="T40" fmla="*/ 2147483647 w 208"/>
                <a:gd name="T41" fmla="*/ 2147483647 h 256"/>
                <a:gd name="T42" fmla="*/ 2147483647 w 208"/>
                <a:gd name="T43" fmla="*/ 2147483647 h 256"/>
                <a:gd name="T44" fmla="*/ 2147483647 w 208"/>
                <a:gd name="T45" fmla="*/ 2147483647 h 256"/>
                <a:gd name="T46" fmla="*/ 2147483647 w 208"/>
                <a:gd name="T47" fmla="*/ 2147483647 h 256"/>
                <a:gd name="T48" fmla="*/ 2147483647 w 208"/>
                <a:gd name="T49" fmla="*/ 2147483647 h 256"/>
                <a:gd name="T50" fmla="*/ 2147483647 w 208"/>
                <a:gd name="T51" fmla="*/ 2147483647 h 256"/>
                <a:gd name="T52" fmla="*/ 2147483647 w 208"/>
                <a:gd name="T53" fmla="*/ 2147483647 h 256"/>
                <a:gd name="T54" fmla="*/ 2147483647 w 208"/>
                <a:gd name="T55" fmla="*/ 2147483647 h 256"/>
                <a:gd name="T56" fmla="*/ 2147483647 w 208"/>
                <a:gd name="T57" fmla="*/ 2147483647 h 256"/>
                <a:gd name="T58" fmla="*/ 2147483647 w 208"/>
                <a:gd name="T59" fmla="*/ 2147483647 h 256"/>
                <a:gd name="T60" fmla="*/ 2147483647 w 208"/>
                <a:gd name="T61" fmla="*/ 2147483647 h 256"/>
                <a:gd name="T62" fmla="*/ 2147483647 w 208"/>
                <a:gd name="T63" fmla="*/ 2147483647 h 256"/>
                <a:gd name="T64" fmla="*/ 2147483647 w 208"/>
                <a:gd name="T65" fmla="*/ 2147483647 h 256"/>
                <a:gd name="T66" fmla="*/ 2147483647 w 208"/>
                <a:gd name="T67" fmla="*/ 2147483647 h 256"/>
                <a:gd name="T68" fmla="*/ 2147483647 w 208"/>
                <a:gd name="T69" fmla="*/ 2147483647 h 256"/>
                <a:gd name="T70" fmla="*/ 2147483647 w 208"/>
                <a:gd name="T71" fmla="*/ 0 h 256"/>
                <a:gd name="T72" fmla="*/ 2147483647 w 208"/>
                <a:gd name="T73" fmla="*/ 2147483647 h 256"/>
                <a:gd name="T74" fmla="*/ 2147483647 w 208"/>
                <a:gd name="T75" fmla="*/ 2147483647 h 25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8"/>
                <a:gd name="T115" fmla="*/ 0 h 256"/>
                <a:gd name="T116" fmla="*/ 208 w 208"/>
                <a:gd name="T117" fmla="*/ 256 h 25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8" h="256">
                  <a:moveTo>
                    <a:pt x="152" y="16"/>
                  </a:moveTo>
                  <a:lnTo>
                    <a:pt x="48" y="16"/>
                  </a:lnTo>
                  <a:lnTo>
                    <a:pt x="40" y="40"/>
                  </a:lnTo>
                  <a:lnTo>
                    <a:pt x="32" y="40"/>
                  </a:lnTo>
                  <a:lnTo>
                    <a:pt x="32" y="56"/>
                  </a:lnTo>
                  <a:lnTo>
                    <a:pt x="24" y="48"/>
                  </a:lnTo>
                  <a:lnTo>
                    <a:pt x="24" y="96"/>
                  </a:lnTo>
                  <a:lnTo>
                    <a:pt x="8" y="104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16" y="160"/>
                  </a:lnTo>
                  <a:lnTo>
                    <a:pt x="24" y="176"/>
                  </a:lnTo>
                  <a:lnTo>
                    <a:pt x="32" y="200"/>
                  </a:lnTo>
                  <a:lnTo>
                    <a:pt x="48" y="208"/>
                  </a:lnTo>
                  <a:lnTo>
                    <a:pt x="72" y="232"/>
                  </a:lnTo>
                  <a:lnTo>
                    <a:pt x="80" y="240"/>
                  </a:lnTo>
                  <a:lnTo>
                    <a:pt x="104" y="240"/>
                  </a:lnTo>
                  <a:lnTo>
                    <a:pt x="120" y="256"/>
                  </a:lnTo>
                  <a:lnTo>
                    <a:pt x="144" y="248"/>
                  </a:lnTo>
                  <a:lnTo>
                    <a:pt x="168" y="240"/>
                  </a:lnTo>
                  <a:lnTo>
                    <a:pt x="176" y="240"/>
                  </a:lnTo>
                  <a:lnTo>
                    <a:pt x="176" y="232"/>
                  </a:lnTo>
                  <a:lnTo>
                    <a:pt x="168" y="224"/>
                  </a:lnTo>
                  <a:lnTo>
                    <a:pt x="160" y="216"/>
                  </a:lnTo>
                  <a:lnTo>
                    <a:pt x="144" y="200"/>
                  </a:lnTo>
                  <a:lnTo>
                    <a:pt x="144" y="192"/>
                  </a:lnTo>
                  <a:lnTo>
                    <a:pt x="152" y="192"/>
                  </a:lnTo>
                  <a:lnTo>
                    <a:pt x="160" y="168"/>
                  </a:lnTo>
                  <a:lnTo>
                    <a:pt x="176" y="152"/>
                  </a:lnTo>
                  <a:lnTo>
                    <a:pt x="184" y="128"/>
                  </a:lnTo>
                  <a:lnTo>
                    <a:pt x="192" y="80"/>
                  </a:lnTo>
                  <a:lnTo>
                    <a:pt x="200" y="72"/>
                  </a:lnTo>
                  <a:lnTo>
                    <a:pt x="208" y="72"/>
                  </a:lnTo>
                  <a:lnTo>
                    <a:pt x="200" y="48"/>
                  </a:lnTo>
                  <a:lnTo>
                    <a:pt x="192" y="16"/>
                  </a:lnTo>
                  <a:lnTo>
                    <a:pt x="176" y="0"/>
                  </a:lnTo>
                  <a:lnTo>
                    <a:pt x="168" y="8"/>
                  </a:lnTo>
                  <a:lnTo>
                    <a:pt x="152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96" name="Freeform 650"/>
            <p:cNvSpPr>
              <a:spLocks/>
            </p:cNvSpPr>
            <p:nvPr/>
          </p:nvSpPr>
          <p:spPr bwMode="auto">
            <a:xfrm>
              <a:off x="2614583" y="3339703"/>
              <a:ext cx="84900" cy="76237"/>
            </a:xfrm>
            <a:custGeom>
              <a:avLst/>
              <a:gdLst>
                <a:gd name="T0" fmla="*/ 2147483647 w 80"/>
                <a:gd name="T1" fmla="*/ 2147483647 h 72"/>
                <a:gd name="T2" fmla="*/ 2147483647 w 80"/>
                <a:gd name="T3" fmla="*/ 2147483647 h 72"/>
                <a:gd name="T4" fmla="*/ 2147483647 w 80"/>
                <a:gd name="T5" fmla="*/ 2147483647 h 72"/>
                <a:gd name="T6" fmla="*/ 2147483647 w 80"/>
                <a:gd name="T7" fmla="*/ 2147483647 h 72"/>
                <a:gd name="T8" fmla="*/ 2147483647 w 80"/>
                <a:gd name="T9" fmla="*/ 0 h 72"/>
                <a:gd name="T10" fmla="*/ 2147483647 w 80"/>
                <a:gd name="T11" fmla="*/ 0 h 72"/>
                <a:gd name="T12" fmla="*/ 2147483647 w 80"/>
                <a:gd name="T13" fmla="*/ 0 h 72"/>
                <a:gd name="T14" fmla="*/ 2147483647 w 80"/>
                <a:gd name="T15" fmla="*/ 0 h 72"/>
                <a:gd name="T16" fmla="*/ 2147483647 w 80"/>
                <a:gd name="T17" fmla="*/ 0 h 72"/>
                <a:gd name="T18" fmla="*/ 2147483647 w 80"/>
                <a:gd name="T19" fmla="*/ 2147483647 h 72"/>
                <a:gd name="T20" fmla="*/ 2147483647 w 80"/>
                <a:gd name="T21" fmla="*/ 2147483647 h 72"/>
                <a:gd name="T22" fmla="*/ 0 w 80"/>
                <a:gd name="T23" fmla="*/ 2147483647 h 72"/>
                <a:gd name="T24" fmla="*/ 2147483647 w 80"/>
                <a:gd name="T25" fmla="*/ 2147483647 h 72"/>
                <a:gd name="T26" fmla="*/ 2147483647 w 80"/>
                <a:gd name="T27" fmla="*/ 2147483647 h 72"/>
                <a:gd name="T28" fmla="*/ 2147483647 w 80"/>
                <a:gd name="T29" fmla="*/ 2147483647 h 72"/>
                <a:gd name="T30" fmla="*/ 2147483647 w 80"/>
                <a:gd name="T31" fmla="*/ 2147483647 h 72"/>
                <a:gd name="T32" fmla="*/ 2147483647 w 80"/>
                <a:gd name="T33" fmla="*/ 2147483647 h 72"/>
                <a:gd name="T34" fmla="*/ 2147483647 w 80"/>
                <a:gd name="T35" fmla="*/ 2147483647 h 72"/>
                <a:gd name="T36" fmla="*/ 2147483647 w 80"/>
                <a:gd name="T37" fmla="*/ 2147483647 h 72"/>
                <a:gd name="T38" fmla="*/ 2147483647 w 80"/>
                <a:gd name="T39" fmla="*/ 2147483647 h 72"/>
                <a:gd name="T40" fmla="*/ 2147483647 w 80"/>
                <a:gd name="T41" fmla="*/ 2147483647 h 7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0"/>
                <a:gd name="T64" fmla="*/ 0 h 72"/>
                <a:gd name="T65" fmla="*/ 80 w 80"/>
                <a:gd name="T66" fmla="*/ 72 h 7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0" h="72">
                  <a:moveTo>
                    <a:pt x="72" y="40"/>
                  </a:moveTo>
                  <a:lnTo>
                    <a:pt x="80" y="24"/>
                  </a:lnTo>
                  <a:lnTo>
                    <a:pt x="72" y="8"/>
                  </a:lnTo>
                  <a:lnTo>
                    <a:pt x="48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16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16" y="64"/>
                  </a:lnTo>
                  <a:lnTo>
                    <a:pt x="16" y="72"/>
                  </a:lnTo>
                  <a:lnTo>
                    <a:pt x="32" y="72"/>
                  </a:lnTo>
                  <a:lnTo>
                    <a:pt x="64" y="64"/>
                  </a:lnTo>
                  <a:lnTo>
                    <a:pt x="72" y="64"/>
                  </a:lnTo>
                  <a:lnTo>
                    <a:pt x="72" y="48"/>
                  </a:lnTo>
                  <a:lnTo>
                    <a:pt x="7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97" name="Freeform 651"/>
            <p:cNvSpPr>
              <a:spLocks/>
            </p:cNvSpPr>
            <p:nvPr/>
          </p:nvSpPr>
          <p:spPr bwMode="auto">
            <a:xfrm>
              <a:off x="2572133" y="3364826"/>
              <a:ext cx="58910" cy="51113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2147483647 h 48"/>
                <a:gd name="T10" fmla="*/ 2147483647 w 56"/>
                <a:gd name="T11" fmla="*/ 0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0 w 56"/>
                <a:gd name="T17" fmla="*/ 2147483647 h 48"/>
                <a:gd name="T18" fmla="*/ 2147483647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48" y="32"/>
                  </a:moveTo>
                  <a:lnTo>
                    <a:pt x="48" y="16"/>
                  </a:lnTo>
                  <a:lnTo>
                    <a:pt x="40" y="16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98" name="Freeform 652"/>
            <p:cNvSpPr>
              <a:spLocks/>
            </p:cNvSpPr>
            <p:nvPr/>
          </p:nvSpPr>
          <p:spPr bwMode="auto">
            <a:xfrm>
              <a:off x="2546143" y="3348366"/>
              <a:ext cx="42450" cy="42450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2147483647 h 40"/>
                <a:gd name="T4" fmla="*/ 2147483647 w 40"/>
                <a:gd name="T5" fmla="*/ 0 h 40"/>
                <a:gd name="T6" fmla="*/ 2147483647 w 40"/>
                <a:gd name="T7" fmla="*/ 0 h 40"/>
                <a:gd name="T8" fmla="*/ 2147483647 w 40"/>
                <a:gd name="T9" fmla="*/ 2147483647 h 40"/>
                <a:gd name="T10" fmla="*/ 0 w 40"/>
                <a:gd name="T11" fmla="*/ 2147483647 h 40"/>
                <a:gd name="T12" fmla="*/ 2147483647 w 40"/>
                <a:gd name="T13" fmla="*/ 2147483647 h 40"/>
                <a:gd name="T14" fmla="*/ 2147483647 w 40"/>
                <a:gd name="T15" fmla="*/ 2147483647 h 40"/>
                <a:gd name="T16" fmla="*/ 2147483647 w 40"/>
                <a:gd name="T17" fmla="*/ 2147483647 h 40"/>
                <a:gd name="T18" fmla="*/ 2147483647 w 40"/>
                <a:gd name="T19" fmla="*/ 2147483647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40"/>
                <a:gd name="T32" fmla="*/ 40 w 40"/>
                <a:gd name="T33" fmla="*/ 40 h 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40">
                  <a:moveTo>
                    <a:pt x="40" y="24"/>
                  </a:moveTo>
                  <a:lnTo>
                    <a:pt x="40" y="16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4" y="40"/>
                  </a:lnTo>
                  <a:lnTo>
                    <a:pt x="32" y="32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99" name="Freeform 653"/>
            <p:cNvSpPr>
              <a:spLocks/>
            </p:cNvSpPr>
            <p:nvPr/>
          </p:nvSpPr>
          <p:spPr bwMode="auto">
            <a:xfrm>
              <a:off x="2515821" y="3305916"/>
              <a:ext cx="33787" cy="25123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0 h 24"/>
                <a:gd name="T6" fmla="*/ 2147483647 w 32"/>
                <a:gd name="T7" fmla="*/ 0 h 24"/>
                <a:gd name="T8" fmla="*/ 0 w 32"/>
                <a:gd name="T9" fmla="*/ 2147483647 h 24"/>
                <a:gd name="T10" fmla="*/ 0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2147483647 w 32"/>
                <a:gd name="T17" fmla="*/ 2147483647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"/>
                <a:gd name="T28" fmla="*/ 0 h 24"/>
                <a:gd name="T29" fmla="*/ 32 w 32"/>
                <a:gd name="T30" fmla="*/ 24 h 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" h="24">
                  <a:moveTo>
                    <a:pt x="32" y="16"/>
                  </a:moveTo>
                  <a:lnTo>
                    <a:pt x="32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8" y="24"/>
                  </a:lnTo>
                  <a:lnTo>
                    <a:pt x="24" y="16"/>
                  </a:lnTo>
                  <a:lnTo>
                    <a:pt x="32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00" name="Freeform 654"/>
            <p:cNvSpPr>
              <a:spLocks/>
            </p:cNvSpPr>
            <p:nvPr/>
          </p:nvSpPr>
          <p:spPr bwMode="auto">
            <a:xfrm>
              <a:off x="2549608" y="3348366"/>
              <a:ext cx="42450" cy="42450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2147483647 h 40"/>
                <a:gd name="T4" fmla="*/ 2147483647 w 40"/>
                <a:gd name="T5" fmla="*/ 2147483647 h 40"/>
                <a:gd name="T6" fmla="*/ 2147483647 w 40"/>
                <a:gd name="T7" fmla="*/ 0 h 40"/>
                <a:gd name="T8" fmla="*/ 2147483647 w 40"/>
                <a:gd name="T9" fmla="*/ 0 h 40"/>
                <a:gd name="T10" fmla="*/ 2147483647 w 40"/>
                <a:gd name="T11" fmla="*/ 2147483647 h 40"/>
                <a:gd name="T12" fmla="*/ 0 w 40"/>
                <a:gd name="T13" fmla="*/ 2147483647 h 40"/>
                <a:gd name="T14" fmla="*/ 2147483647 w 40"/>
                <a:gd name="T15" fmla="*/ 2147483647 h 40"/>
                <a:gd name="T16" fmla="*/ 2147483647 w 40"/>
                <a:gd name="T17" fmla="*/ 2147483647 h 40"/>
                <a:gd name="T18" fmla="*/ 2147483647 w 40"/>
                <a:gd name="T19" fmla="*/ 2147483647 h 40"/>
                <a:gd name="T20" fmla="*/ 2147483647 w 40"/>
                <a:gd name="T21" fmla="*/ 2147483647 h 4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0"/>
                <a:gd name="T34" fmla="*/ 0 h 40"/>
                <a:gd name="T35" fmla="*/ 40 w 40"/>
                <a:gd name="T36" fmla="*/ 40 h 4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0" h="40">
                  <a:moveTo>
                    <a:pt x="40" y="24"/>
                  </a:moveTo>
                  <a:lnTo>
                    <a:pt x="40" y="16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4" y="40"/>
                  </a:lnTo>
                  <a:lnTo>
                    <a:pt x="32" y="32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01" name="Freeform 655"/>
            <p:cNvSpPr>
              <a:spLocks/>
            </p:cNvSpPr>
            <p:nvPr/>
          </p:nvSpPr>
          <p:spPr bwMode="auto">
            <a:xfrm>
              <a:off x="2614583" y="3093665"/>
              <a:ext cx="867" cy="8663"/>
            </a:xfrm>
            <a:custGeom>
              <a:avLst/>
              <a:gdLst>
                <a:gd name="T0" fmla="*/ 0 w 1942"/>
                <a:gd name="T1" fmla="*/ 0 h 8"/>
                <a:gd name="T2" fmla="*/ 0 w 1942"/>
                <a:gd name="T3" fmla="*/ 2147483647 h 8"/>
                <a:gd name="T4" fmla="*/ 0 w 1942"/>
                <a:gd name="T5" fmla="*/ 0 h 8"/>
                <a:gd name="T6" fmla="*/ 0 60000 65536"/>
                <a:gd name="T7" fmla="*/ 0 60000 65536"/>
                <a:gd name="T8" fmla="*/ 0 60000 65536"/>
                <a:gd name="T9" fmla="*/ 0 w 1942"/>
                <a:gd name="T10" fmla="*/ 0 h 8"/>
                <a:gd name="T11" fmla="*/ 1942 w 194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2" h="8">
                  <a:moveTo>
                    <a:pt x="0" y="0"/>
                  </a:move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02" name="Freeform 656"/>
            <p:cNvSpPr>
              <a:spLocks/>
            </p:cNvSpPr>
            <p:nvPr/>
          </p:nvSpPr>
          <p:spPr bwMode="auto">
            <a:xfrm>
              <a:off x="2614583" y="2941191"/>
              <a:ext cx="272028" cy="279825"/>
            </a:xfrm>
            <a:custGeom>
              <a:avLst/>
              <a:gdLst>
                <a:gd name="T0" fmla="*/ 2147483647 w 257"/>
                <a:gd name="T1" fmla="*/ 2147483647 h 264"/>
                <a:gd name="T2" fmla="*/ 2147483647 w 257"/>
                <a:gd name="T3" fmla="*/ 2147483647 h 264"/>
                <a:gd name="T4" fmla="*/ 2147483647 w 257"/>
                <a:gd name="T5" fmla="*/ 2147483647 h 264"/>
                <a:gd name="T6" fmla="*/ 2147483647 w 257"/>
                <a:gd name="T7" fmla="*/ 2147483647 h 264"/>
                <a:gd name="T8" fmla="*/ 2147483647 w 257"/>
                <a:gd name="T9" fmla="*/ 2147483647 h 264"/>
                <a:gd name="T10" fmla="*/ 2147483647 w 257"/>
                <a:gd name="T11" fmla="*/ 2147483647 h 264"/>
                <a:gd name="T12" fmla="*/ 2147483647 w 257"/>
                <a:gd name="T13" fmla="*/ 2147483647 h 264"/>
                <a:gd name="T14" fmla="*/ 2147483647 w 257"/>
                <a:gd name="T15" fmla="*/ 2147483647 h 264"/>
                <a:gd name="T16" fmla="*/ 2147483647 w 257"/>
                <a:gd name="T17" fmla="*/ 2147483647 h 264"/>
                <a:gd name="T18" fmla="*/ 2147483647 w 257"/>
                <a:gd name="T19" fmla="*/ 2147483647 h 264"/>
                <a:gd name="T20" fmla="*/ 2147483647 w 257"/>
                <a:gd name="T21" fmla="*/ 2147483647 h 264"/>
                <a:gd name="T22" fmla="*/ 2147483647 w 257"/>
                <a:gd name="T23" fmla="*/ 2147483647 h 264"/>
                <a:gd name="T24" fmla="*/ 2147483647 w 257"/>
                <a:gd name="T25" fmla="*/ 2147483647 h 264"/>
                <a:gd name="T26" fmla="*/ 2147483647 w 257"/>
                <a:gd name="T27" fmla="*/ 2147483647 h 264"/>
                <a:gd name="T28" fmla="*/ 2147483647 w 257"/>
                <a:gd name="T29" fmla="*/ 2147483647 h 264"/>
                <a:gd name="T30" fmla="*/ 2147483647 w 257"/>
                <a:gd name="T31" fmla="*/ 2147483647 h 264"/>
                <a:gd name="T32" fmla="*/ 2147483647 w 257"/>
                <a:gd name="T33" fmla="*/ 2147483647 h 264"/>
                <a:gd name="T34" fmla="*/ 2147483647 w 257"/>
                <a:gd name="T35" fmla="*/ 2147483647 h 264"/>
                <a:gd name="T36" fmla="*/ 2147483647 w 257"/>
                <a:gd name="T37" fmla="*/ 2147483647 h 264"/>
                <a:gd name="T38" fmla="*/ 2147483647 w 257"/>
                <a:gd name="T39" fmla="*/ 2147483647 h 264"/>
                <a:gd name="T40" fmla="*/ 2147483647 w 257"/>
                <a:gd name="T41" fmla="*/ 2147483647 h 264"/>
                <a:gd name="T42" fmla="*/ 2147483647 w 257"/>
                <a:gd name="T43" fmla="*/ 2147483647 h 264"/>
                <a:gd name="T44" fmla="*/ 2147483647 w 257"/>
                <a:gd name="T45" fmla="*/ 0 h 264"/>
                <a:gd name="T46" fmla="*/ 2147483647 w 257"/>
                <a:gd name="T47" fmla="*/ 2147483647 h 264"/>
                <a:gd name="T48" fmla="*/ 2147483647 w 257"/>
                <a:gd name="T49" fmla="*/ 2147483647 h 264"/>
                <a:gd name="T50" fmla="*/ 2147483647 w 257"/>
                <a:gd name="T51" fmla="*/ 2147483647 h 264"/>
                <a:gd name="T52" fmla="*/ 2147483647 w 257"/>
                <a:gd name="T53" fmla="*/ 2147483647 h 264"/>
                <a:gd name="T54" fmla="*/ 2147483647 w 257"/>
                <a:gd name="T55" fmla="*/ 2147483647 h 264"/>
                <a:gd name="T56" fmla="*/ 2147483647 w 257"/>
                <a:gd name="T57" fmla="*/ 2147483647 h 264"/>
                <a:gd name="T58" fmla="*/ 2147483647 w 257"/>
                <a:gd name="T59" fmla="*/ 2147483647 h 264"/>
                <a:gd name="T60" fmla="*/ 2147483647 w 257"/>
                <a:gd name="T61" fmla="*/ 2147483647 h 264"/>
                <a:gd name="T62" fmla="*/ 2147483647 w 257"/>
                <a:gd name="T63" fmla="*/ 2147483647 h 264"/>
                <a:gd name="T64" fmla="*/ 2147483647 w 257"/>
                <a:gd name="T65" fmla="*/ 2147483647 h 264"/>
                <a:gd name="T66" fmla="*/ 2147483647 w 257"/>
                <a:gd name="T67" fmla="*/ 2147483647 h 264"/>
                <a:gd name="T68" fmla="*/ 2147483647 w 257"/>
                <a:gd name="T69" fmla="*/ 2147483647 h 264"/>
                <a:gd name="T70" fmla="*/ 2147483647 w 257"/>
                <a:gd name="T71" fmla="*/ 2147483647 h 264"/>
                <a:gd name="T72" fmla="*/ 0 w 257"/>
                <a:gd name="T73" fmla="*/ 2147483647 h 264"/>
                <a:gd name="T74" fmla="*/ 0 w 257"/>
                <a:gd name="T75" fmla="*/ 2147483647 h 264"/>
                <a:gd name="T76" fmla="*/ 0 w 257"/>
                <a:gd name="T77" fmla="*/ 2147483647 h 264"/>
                <a:gd name="T78" fmla="*/ 2147483647 w 257"/>
                <a:gd name="T79" fmla="*/ 2147483647 h 26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57"/>
                <a:gd name="T121" fmla="*/ 0 h 264"/>
                <a:gd name="T122" fmla="*/ 257 w 257"/>
                <a:gd name="T123" fmla="*/ 264 h 26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57" h="264">
                  <a:moveTo>
                    <a:pt x="40" y="184"/>
                  </a:move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03" name="Rectangle 657"/>
            <p:cNvSpPr>
              <a:spLocks noChangeArrowheads="1"/>
            </p:cNvSpPr>
            <p:nvPr/>
          </p:nvSpPr>
          <p:spPr bwMode="auto">
            <a:xfrm>
              <a:off x="2614583" y="3093665"/>
              <a:ext cx="0" cy="8663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048" eaLnBrk="1" hangingPunct="1">
                <a:spcBef>
                  <a:spcPct val="50000"/>
                </a:spcBef>
              </a:pPr>
              <a:endParaRPr lang="en-US" sz="3200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04" name="Freeform 658"/>
            <p:cNvSpPr>
              <a:spLocks/>
            </p:cNvSpPr>
            <p:nvPr/>
          </p:nvSpPr>
          <p:spPr bwMode="auto">
            <a:xfrm>
              <a:off x="2614583" y="2941191"/>
              <a:ext cx="272028" cy="279825"/>
            </a:xfrm>
            <a:custGeom>
              <a:avLst/>
              <a:gdLst>
                <a:gd name="T0" fmla="*/ 2147483647 w 257"/>
                <a:gd name="T1" fmla="*/ 2147483647 h 264"/>
                <a:gd name="T2" fmla="*/ 2147483647 w 257"/>
                <a:gd name="T3" fmla="*/ 2147483647 h 264"/>
                <a:gd name="T4" fmla="*/ 2147483647 w 257"/>
                <a:gd name="T5" fmla="*/ 2147483647 h 264"/>
                <a:gd name="T6" fmla="*/ 2147483647 w 257"/>
                <a:gd name="T7" fmla="*/ 2147483647 h 264"/>
                <a:gd name="T8" fmla="*/ 2147483647 w 257"/>
                <a:gd name="T9" fmla="*/ 2147483647 h 264"/>
                <a:gd name="T10" fmla="*/ 2147483647 w 257"/>
                <a:gd name="T11" fmla="*/ 2147483647 h 264"/>
                <a:gd name="T12" fmla="*/ 2147483647 w 257"/>
                <a:gd name="T13" fmla="*/ 2147483647 h 264"/>
                <a:gd name="T14" fmla="*/ 2147483647 w 257"/>
                <a:gd name="T15" fmla="*/ 2147483647 h 264"/>
                <a:gd name="T16" fmla="*/ 2147483647 w 257"/>
                <a:gd name="T17" fmla="*/ 2147483647 h 264"/>
                <a:gd name="T18" fmla="*/ 2147483647 w 257"/>
                <a:gd name="T19" fmla="*/ 2147483647 h 264"/>
                <a:gd name="T20" fmla="*/ 2147483647 w 257"/>
                <a:gd name="T21" fmla="*/ 2147483647 h 264"/>
                <a:gd name="T22" fmla="*/ 2147483647 w 257"/>
                <a:gd name="T23" fmla="*/ 2147483647 h 264"/>
                <a:gd name="T24" fmla="*/ 2147483647 w 257"/>
                <a:gd name="T25" fmla="*/ 2147483647 h 264"/>
                <a:gd name="T26" fmla="*/ 2147483647 w 257"/>
                <a:gd name="T27" fmla="*/ 2147483647 h 264"/>
                <a:gd name="T28" fmla="*/ 2147483647 w 257"/>
                <a:gd name="T29" fmla="*/ 2147483647 h 264"/>
                <a:gd name="T30" fmla="*/ 2147483647 w 257"/>
                <a:gd name="T31" fmla="*/ 2147483647 h 264"/>
                <a:gd name="T32" fmla="*/ 2147483647 w 257"/>
                <a:gd name="T33" fmla="*/ 2147483647 h 264"/>
                <a:gd name="T34" fmla="*/ 2147483647 w 257"/>
                <a:gd name="T35" fmla="*/ 2147483647 h 264"/>
                <a:gd name="T36" fmla="*/ 2147483647 w 257"/>
                <a:gd name="T37" fmla="*/ 2147483647 h 264"/>
                <a:gd name="T38" fmla="*/ 0 w 257"/>
                <a:gd name="T39" fmla="*/ 2147483647 h 264"/>
                <a:gd name="T40" fmla="*/ 0 w 257"/>
                <a:gd name="T41" fmla="*/ 2147483647 h 264"/>
                <a:gd name="T42" fmla="*/ 2147483647 w 257"/>
                <a:gd name="T43" fmla="*/ 2147483647 h 264"/>
                <a:gd name="T44" fmla="*/ 2147483647 w 257"/>
                <a:gd name="T45" fmla="*/ 2147483647 h 264"/>
                <a:gd name="T46" fmla="*/ 2147483647 w 257"/>
                <a:gd name="T47" fmla="*/ 2147483647 h 264"/>
                <a:gd name="T48" fmla="*/ 2147483647 w 257"/>
                <a:gd name="T49" fmla="*/ 2147483647 h 264"/>
                <a:gd name="T50" fmla="*/ 2147483647 w 257"/>
                <a:gd name="T51" fmla="*/ 2147483647 h 264"/>
                <a:gd name="T52" fmla="*/ 2147483647 w 257"/>
                <a:gd name="T53" fmla="*/ 2147483647 h 264"/>
                <a:gd name="T54" fmla="*/ 2147483647 w 257"/>
                <a:gd name="T55" fmla="*/ 2147483647 h 264"/>
                <a:gd name="T56" fmla="*/ 2147483647 w 257"/>
                <a:gd name="T57" fmla="*/ 2147483647 h 264"/>
                <a:gd name="T58" fmla="*/ 2147483647 w 257"/>
                <a:gd name="T59" fmla="*/ 2147483647 h 264"/>
                <a:gd name="T60" fmla="*/ 2147483647 w 257"/>
                <a:gd name="T61" fmla="*/ 2147483647 h 264"/>
                <a:gd name="T62" fmla="*/ 2147483647 w 257"/>
                <a:gd name="T63" fmla="*/ 2147483647 h 264"/>
                <a:gd name="T64" fmla="*/ 2147483647 w 257"/>
                <a:gd name="T65" fmla="*/ 2147483647 h 264"/>
                <a:gd name="T66" fmla="*/ 2147483647 w 257"/>
                <a:gd name="T67" fmla="*/ 2147483647 h 264"/>
                <a:gd name="T68" fmla="*/ 2147483647 w 257"/>
                <a:gd name="T69" fmla="*/ 2147483647 h 264"/>
                <a:gd name="T70" fmla="*/ 2147483647 w 257"/>
                <a:gd name="T71" fmla="*/ 2147483647 h 264"/>
                <a:gd name="T72" fmla="*/ 2147483647 w 257"/>
                <a:gd name="T73" fmla="*/ 2147483647 h 264"/>
                <a:gd name="T74" fmla="*/ 2147483647 w 257"/>
                <a:gd name="T75" fmla="*/ 2147483647 h 264"/>
                <a:gd name="T76" fmla="*/ 2147483647 w 257"/>
                <a:gd name="T77" fmla="*/ 2147483647 h 264"/>
                <a:gd name="T78" fmla="*/ 2147483647 w 257"/>
                <a:gd name="T79" fmla="*/ 2147483647 h 264"/>
                <a:gd name="T80" fmla="*/ 0 w 257"/>
                <a:gd name="T81" fmla="*/ 2147483647 h 264"/>
                <a:gd name="T82" fmla="*/ 0 w 257"/>
                <a:gd name="T83" fmla="*/ 2147483647 h 26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57"/>
                <a:gd name="T127" fmla="*/ 0 h 264"/>
                <a:gd name="T128" fmla="*/ 257 w 257"/>
                <a:gd name="T129" fmla="*/ 264 h 26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57" h="264">
                  <a:moveTo>
                    <a:pt x="40" y="184"/>
                  </a:move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05" name="Freeform 659"/>
            <p:cNvSpPr>
              <a:spLocks/>
            </p:cNvSpPr>
            <p:nvPr/>
          </p:nvSpPr>
          <p:spPr bwMode="auto">
            <a:xfrm>
              <a:off x="2631043" y="2923864"/>
              <a:ext cx="8663" cy="867"/>
            </a:xfrm>
            <a:custGeom>
              <a:avLst/>
              <a:gdLst>
                <a:gd name="T0" fmla="*/ 2147483647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8" y="0"/>
                  </a:move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06" name="Freeform 660"/>
            <p:cNvSpPr>
              <a:spLocks/>
            </p:cNvSpPr>
            <p:nvPr/>
          </p:nvSpPr>
          <p:spPr bwMode="auto">
            <a:xfrm>
              <a:off x="2639706" y="2864954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07" name="Rectangle 661"/>
            <p:cNvSpPr>
              <a:spLocks noChangeArrowheads="1"/>
            </p:cNvSpPr>
            <p:nvPr/>
          </p:nvSpPr>
          <p:spPr bwMode="auto">
            <a:xfrm>
              <a:off x="2631043" y="2923864"/>
              <a:ext cx="8663" cy="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048" eaLnBrk="1" hangingPunct="1">
                <a:spcBef>
                  <a:spcPct val="50000"/>
                </a:spcBef>
              </a:pPr>
              <a:endParaRPr lang="en-US" sz="3200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08" name="Freeform 662"/>
            <p:cNvSpPr>
              <a:spLocks/>
            </p:cNvSpPr>
            <p:nvPr/>
          </p:nvSpPr>
          <p:spPr bwMode="auto">
            <a:xfrm>
              <a:off x="2639706" y="2864954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w 8"/>
                <a:gd name="T7" fmla="*/ 0 h 19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943"/>
                <a:gd name="T14" fmla="*/ 8 w 8"/>
                <a:gd name="T15" fmla="*/ 1943 h 19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09" name="Freeform 663"/>
            <p:cNvSpPr>
              <a:spLocks/>
            </p:cNvSpPr>
            <p:nvPr/>
          </p:nvSpPr>
          <p:spPr bwMode="auto">
            <a:xfrm>
              <a:off x="2605919" y="2830301"/>
              <a:ext cx="161137" cy="127351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0 h 120"/>
                <a:gd name="T12" fmla="*/ 2147483647 w 152"/>
                <a:gd name="T13" fmla="*/ 0 h 120"/>
                <a:gd name="T14" fmla="*/ 2147483647 w 152"/>
                <a:gd name="T15" fmla="*/ 0 h 120"/>
                <a:gd name="T16" fmla="*/ 2147483647 w 152"/>
                <a:gd name="T17" fmla="*/ 0 h 120"/>
                <a:gd name="T18" fmla="*/ 0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2147483647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2147483647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2147483647 w 152"/>
                <a:gd name="T45" fmla="*/ 2147483647 h 120"/>
                <a:gd name="T46" fmla="*/ 2147483647 w 152"/>
                <a:gd name="T47" fmla="*/ 2147483647 h 120"/>
                <a:gd name="T48" fmla="*/ 2147483647 w 152"/>
                <a:gd name="T49" fmla="*/ 2147483647 h 120"/>
                <a:gd name="T50" fmla="*/ 2147483647 w 152"/>
                <a:gd name="T51" fmla="*/ 2147483647 h 120"/>
                <a:gd name="T52" fmla="*/ 2147483647 w 152"/>
                <a:gd name="T53" fmla="*/ 2147483647 h 120"/>
                <a:gd name="T54" fmla="*/ 2147483647 w 152"/>
                <a:gd name="T55" fmla="*/ 2147483647 h 120"/>
                <a:gd name="T56" fmla="*/ 2147483647 w 152"/>
                <a:gd name="T57" fmla="*/ 2147483647 h 120"/>
                <a:gd name="T58" fmla="*/ 2147483647 w 152"/>
                <a:gd name="T59" fmla="*/ 2147483647 h 120"/>
                <a:gd name="T60" fmla="*/ 2147483647 w 152"/>
                <a:gd name="T61" fmla="*/ 2147483647 h 120"/>
                <a:gd name="T62" fmla="*/ 2147483647 w 152"/>
                <a:gd name="T63" fmla="*/ 2147483647 h 120"/>
                <a:gd name="T64" fmla="*/ 2147483647 w 152"/>
                <a:gd name="T65" fmla="*/ 2147483647 h 120"/>
                <a:gd name="T66" fmla="*/ 2147483647 w 152"/>
                <a:gd name="T67" fmla="*/ 2147483647 h 12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2"/>
                <a:gd name="T103" fmla="*/ 0 h 120"/>
                <a:gd name="T104" fmla="*/ 152 w 152"/>
                <a:gd name="T105" fmla="*/ 120 h 12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2" h="120">
                  <a:moveTo>
                    <a:pt x="136" y="16"/>
                  </a:moveTo>
                  <a:lnTo>
                    <a:pt x="128" y="16"/>
                  </a:lnTo>
                  <a:lnTo>
                    <a:pt x="112" y="16"/>
                  </a:lnTo>
                  <a:lnTo>
                    <a:pt x="104" y="16"/>
                  </a:lnTo>
                  <a:lnTo>
                    <a:pt x="96" y="8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8" y="32"/>
                  </a:lnTo>
                  <a:lnTo>
                    <a:pt x="16" y="24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40" y="32"/>
                  </a:lnTo>
                  <a:lnTo>
                    <a:pt x="32" y="48"/>
                  </a:lnTo>
                  <a:lnTo>
                    <a:pt x="32" y="64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32" y="88"/>
                  </a:lnTo>
                  <a:lnTo>
                    <a:pt x="24" y="88"/>
                  </a:lnTo>
                  <a:lnTo>
                    <a:pt x="24" y="96"/>
                  </a:lnTo>
                  <a:lnTo>
                    <a:pt x="24" y="104"/>
                  </a:lnTo>
                  <a:lnTo>
                    <a:pt x="32" y="104"/>
                  </a:lnTo>
                  <a:lnTo>
                    <a:pt x="48" y="120"/>
                  </a:lnTo>
                  <a:lnTo>
                    <a:pt x="72" y="112"/>
                  </a:lnTo>
                  <a:lnTo>
                    <a:pt x="96" y="104"/>
                  </a:lnTo>
                  <a:lnTo>
                    <a:pt x="104" y="88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40"/>
                  </a:lnTo>
                  <a:lnTo>
                    <a:pt x="152" y="24"/>
                  </a:lnTo>
                  <a:lnTo>
                    <a:pt x="144" y="24"/>
                  </a:lnTo>
                  <a:lnTo>
                    <a:pt x="136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10" name="Freeform 664"/>
            <p:cNvSpPr>
              <a:spLocks/>
            </p:cNvSpPr>
            <p:nvPr/>
          </p:nvSpPr>
          <p:spPr bwMode="auto">
            <a:xfrm>
              <a:off x="2605919" y="2856291"/>
              <a:ext cx="42450" cy="84900"/>
            </a:xfrm>
            <a:custGeom>
              <a:avLst/>
              <a:gdLst>
                <a:gd name="T0" fmla="*/ 2147483647 w 40"/>
                <a:gd name="T1" fmla="*/ 2147483647 h 80"/>
                <a:gd name="T2" fmla="*/ 2147483647 w 40"/>
                <a:gd name="T3" fmla="*/ 2147483647 h 80"/>
                <a:gd name="T4" fmla="*/ 2147483647 w 40"/>
                <a:gd name="T5" fmla="*/ 2147483647 h 80"/>
                <a:gd name="T6" fmla="*/ 2147483647 w 40"/>
                <a:gd name="T7" fmla="*/ 2147483647 h 80"/>
                <a:gd name="T8" fmla="*/ 2147483647 w 40"/>
                <a:gd name="T9" fmla="*/ 2147483647 h 80"/>
                <a:gd name="T10" fmla="*/ 2147483647 w 40"/>
                <a:gd name="T11" fmla="*/ 2147483647 h 80"/>
                <a:gd name="T12" fmla="*/ 2147483647 w 40"/>
                <a:gd name="T13" fmla="*/ 2147483647 h 80"/>
                <a:gd name="T14" fmla="*/ 2147483647 w 40"/>
                <a:gd name="T15" fmla="*/ 2147483647 h 80"/>
                <a:gd name="T16" fmla="*/ 2147483647 w 40"/>
                <a:gd name="T17" fmla="*/ 2147483647 h 80"/>
                <a:gd name="T18" fmla="*/ 2147483647 w 40"/>
                <a:gd name="T19" fmla="*/ 0 h 80"/>
                <a:gd name="T20" fmla="*/ 2147483647 w 40"/>
                <a:gd name="T21" fmla="*/ 0 h 80"/>
                <a:gd name="T22" fmla="*/ 2147483647 w 40"/>
                <a:gd name="T23" fmla="*/ 0 h 80"/>
                <a:gd name="T24" fmla="*/ 2147483647 w 40"/>
                <a:gd name="T25" fmla="*/ 2147483647 h 80"/>
                <a:gd name="T26" fmla="*/ 0 w 40"/>
                <a:gd name="T27" fmla="*/ 2147483647 h 80"/>
                <a:gd name="T28" fmla="*/ 2147483647 w 40"/>
                <a:gd name="T29" fmla="*/ 2147483647 h 80"/>
                <a:gd name="T30" fmla="*/ 2147483647 w 40"/>
                <a:gd name="T31" fmla="*/ 2147483647 h 80"/>
                <a:gd name="T32" fmla="*/ 0 w 40"/>
                <a:gd name="T33" fmla="*/ 2147483647 h 80"/>
                <a:gd name="T34" fmla="*/ 2147483647 w 40"/>
                <a:gd name="T35" fmla="*/ 2147483647 h 80"/>
                <a:gd name="T36" fmla="*/ 2147483647 w 40"/>
                <a:gd name="T37" fmla="*/ 2147483647 h 80"/>
                <a:gd name="T38" fmla="*/ 2147483647 w 40"/>
                <a:gd name="T39" fmla="*/ 2147483647 h 80"/>
                <a:gd name="T40" fmla="*/ 2147483647 w 40"/>
                <a:gd name="T41" fmla="*/ 2147483647 h 80"/>
                <a:gd name="T42" fmla="*/ 2147483647 w 40"/>
                <a:gd name="T43" fmla="*/ 2147483647 h 8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0"/>
                <a:gd name="T67" fmla="*/ 0 h 80"/>
                <a:gd name="T68" fmla="*/ 40 w 40"/>
                <a:gd name="T69" fmla="*/ 80 h 8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0" h="80">
                  <a:moveTo>
                    <a:pt x="24" y="64"/>
                  </a:moveTo>
                  <a:lnTo>
                    <a:pt x="24" y="56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56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0"/>
                  </a:lnTo>
                  <a:lnTo>
                    <a:pt x="24" y="72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11" name="Freeform 665"/>
            <p:cNvSpPr>
              <a:spLocks/>
            </p:cNvSpPr>
            <p:nvPr/>
          </p:nvSpPr>
          <p:spPr bwMode="auto">
            <a:xfrm>
              <a:off x="2639706" y="2864954"/>
              <a:ext cx="8663" cy="33787"/>
            </a:xfrm>
            <a:custGeom>
              <a:avLst/>
              <a:gdLst>
                <a:gd name="T0" fmla="*/ 0 w 8"/>
                <a:gd name="T1" fmla="*/ 2147483647 h 32"/>
                <a:gd name="T2" fmla="*/ 0 w 8"/>
                <a:gd name="T3" fmla="*/ 2147483647 h 32"/>
                <a:gd name="T4" fmla="*/ 0 w 8"/>
                <a:gd name="T5" fmla="*/ 2147483647 h 32"/>
                <a:gd name="T6" fmla="*/ 0 w 8"/>
                <a:gd name="T7" fmla="*/ 2147483647 h 32"/>
                <a:gd name="T8" fmla="*/ 2147483647 w 8"/>
                <a:gd name="T9" fmla="*/ 0 h 32"/>
                <a:gd name="T10" fmla="*/ 0 w 8"/>
                <a:gd name="T11" fmla="*/ 2147483647 h 32"/>
                <a:gd name="T12" fmla="*/ 0 w 8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2"/>
                <a:gd name="T23" fmla="*/ 8 w 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2">
                  <a:moveTo>
                    <a:pt x="0" y="16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12" name="Freeform 666"/>
            <p:cNvSpPr>
              <a:spLocks/>
            </p:cNvSpPr>
            <p:nvPr/>
          </p:nvSpPr>
          <p:spPr bwMode="auto">
            <a:xfrm>
              <a:off x="2605919" y="2856291"/>
              <a:ext cx="42450" cy="84900"/>
            </a:xfrm>
            <a:custGeom>
              <a:avLst/>
              <a:gdLst>
                <a:gd name="T0" fmla="*/ 2147483647 w 40"/>
                <a:gd name="T1" fmla="*/ 2147483647 h 80"/>
                <a:gd name="T2" fmla="*/ 2147483647 w 40"/>
                <a:gd name="T3" fmla="*/ 2147483647 h 80"/>
                <a:gd name="T4" fmla="*/ 2147483647 w 40"/>
                <a:gd name="T5" fmla="*/ 2147483647 h 80"/>
                <a:gd name="T6" fmla="*/ 2147483647 w 40"/>
                <a:gd name="T7" fmla="*/ 2147483647 h 80"/>
                <a:gd name="T8" fmla="*/ 2147483647 w 40"/>
                <a:gd name="T9" fmla="*/ 2147483647 h 80"/>
                <a:gd name="T10" fmla="*/ 2147483647 w 40"/>
                <a:gd name="T11" fmla="*/ 2147483647 h 80"/>
                <a:gd name="T12" fmla="*/ 2147483647 w 40"/>
                <a:gd name="T13" fmla="*/ 2147483647 h 80"/>
                <a:gd name="T14" fmla="*/ 2147483647 w 40"/>
                <a:gd name="T15" fmla="*/ 2147483647 h 80"/>
                <a:gd name="T16" fmla="*/ 2147483647 w 40"/>
                <a:gd name="T17" fmla="*/ 2147483647 h 80"/>
                <a:gd name="T18" fmla="*/ 2147483647 w 40"/>
                <a:gd name="T19" fmla="*/ 2147483647 h 80"/>
                <a:gd name="T20" fmla="*/ 2147483647 w 40"/>
                <a:gd name="T21" fmla="*/ 2147483647 h 80"/>
                <a:gd name="T22" fmla="*/ 2147483647 w 40"/>
                <a:gd name="T23" fmla="*/ 0 h 80"/>
                <a:gd name="T24" fmla="*/ 2147483647 w 40"/>
                <a:gd name="T25" fmla="*/ 0 h 80"/>
                <a:gd name="T26" fmla="*/ 2147483647 w 40"/>
                <a:gd name="T27" fmla="*/ 0 h 80"/>
                <a:gd name="T28" fmla="*/ 2147483647 w 40"/>
                <a:gd name="T29" fmla="*/ 2147483647 h 80"/>
                <a:gd name="T30" fmla="*/ 2147483647 w 40"/>
                <a:gd name="T31" fmla="*/ 2147483647 h 80"/>
                <a:gd name="T32" fmla="*/ 0 w 40"/>
                <a:gd name="T33" fmla="*/ 2147483647 h 80"/>
                <a:gd name="T34" fmla="*/ 2147483647 w 40"/>
                <a:gd name="T35" fmla="*/ 2147483647 h 80"/>
                <a:gd name="T36" fmla="*/ 2147483647 w 40"/>
                <a:gd name="T37" fmla="*/ 2147483647 h 80"/>
                <a:gd name="T38" fmla="*/ 0 w 40"/>
                <a:gd name="T39" fmla="*/ 2147483647 h 80"/>
                <a:gd name="T40" fmla="*/ 2147483647 w 40"/>
                <a:gd name="T41" fmla="*/ 2147483647 h 80"/>
                <a:gd name="T42" fmla="*/ 2147483647 w 40"/>
                <a:gd name="T43" fmla="*/ 2147483647 h 80"/>
                <a:gd name="T44" fmla="*/ 2147483647 w 40"/>
                <a:gd name="T45" fmla="*/ 2147483647 h 80"/>
                <a:gd name="T46" fmla="*/ 2147483647 w 40"/>
                <a:gd name="T47" fmla="*/ 2147483647 h 80"/>
                <a:gd name="T48" fmla="*/ 2147483647 w 40"/>
                <a:gd name="T49" fmla="*/ 2147483647 h 8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"/>
                <a:gd name="T76" fmla="*/ 0 h 80"/>
                <a:gd name="T77" fmla="*/ 40 w 40"/>
                <a:gd name="T78" fmla="*/ 80 h 8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" h="80">
                  <a:moveTo>
                    <a:pt x="24" y="64"/>
                  </a:moveTo>
                  <a:lnTo>
                    <a:pt x="24" y="64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56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0"/>
                  </a:lnTo>
                  <a:lnTo>
                    <a:pt x="24" y="72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13" name="Freeform 667"/>
            <p:cNvSpPr>
              <a:spLocks/>
            </p:cNvSpPr>
            <p:nvPr/>
          </p:nvSpPr>
          <p:spPr bwMode="auto">
            <a:xfrm>
              <a:off x="2639706" y="2864954"/>
              <a:ext cx="8663" cy="33787"/>
            </a:xfrm>
            <a:custGeom>
              <a:avLst/>
              <a:gdLst>
                <a:gd name="T0" fmla="*/ 0 w 8"/>
                <a:gd name="T1" fmla="*/ 2147483647 h 32"/>
                <a:gd name="T2" fmla="*/ 0 w 8"/>
                <a:gd name="T3" fmla="*/ 2147483647 h 32"/>
                <a:gd name="T4" fmla="*/ 0 w 8"/>
                <a:gd name="T5" fmla="*/ 2147483647 h 32"/>
                <a:gd name="T6" fmla="*/ 0 w 8"/>
                <a:gd name="T7" fmla="*/ 2147483647 h 32"/>
                <a:gd name="T8" fmla="*/ 2147483647 w 8"/>
                <a:gd name="T9" fmla="*/ 0 h 32"/>
                <a:gd name="T10" fmla="*/ 0 w 8"/>
                <a:gd name="T11" fmla="*/ 2147483647 h 32"/>
                <a:gd name="T12" fmla="*/ 0 w 8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2"/>
                <a:gd name="T23" fmla="*/ 8 w 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2">
                  <a:moveTo>
                    <a:pt x="0" y="16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14" name="Freeform 668"/>
            <p:cNvSpPr>
              <a:spLocks/>
            </p:cNvSpPr>
            <p:nvPr/>
          </p:nvSpPr>
          <p:spPr bwMode="auto">
            <a:xfrm>
              <a:off x="2631043" y="2923864"/>
              <a:ext cx="1733" cy="17327"/>
            </a:xfrm>
            <a:custGeom>
              <a:avLst/>
              <a:gdLst>
                <a:gd name="T0" fmla="*/ 0 w 1942"/>
                <a:gd name="T1" fmla="*/ 0 h 16"/>
                <a:gd name="T2" fmla="*/ 0 w 1942"/>
                <a:gd name="T3" fmla="*/ 2147483647 h 16"/>
                <a:gd name="T4" fmla="*/ 0 w 1942"/>
                <a:gd name="T5" fmla="*/ 2147483647 h 16"/>
                <a:gd name="T6" fmla="*/ 0 w 1942"/>
                <a:gd name="T7" fmla="*/ 2147483647 h 16"/>
                <a:gd name="T8" fmla="*/ 0 w 1942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42"/>
                <a:gd name="T16" fmla="*/ 0 h 16"/>
                <a:gd name="T17" fmla="*/ 1942 w 1942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42" h="16">
                  <a:moveTo>
                    <a:pt x="0" y="0"/>
                  </a:moveTo>
                  <a:lnTo>
                    <a:pt x="0" y="8"/>
                  </a:lnTo>
                  <a:lnTo>
                    <a:pt x="0" y="16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15" name="Freeform 669"/>
            <p:cNvSpPr>
              <a:spLocks/>
            </p:cNvSpPr>
            <p:nvPr/>
          </p:nvSpPr>
          <p:spPr bwMode="auto">
            <a:xfrm>
              <a:off x="2631043" y="2898741"/>
              <a:ext cx="8663" cy="16460"/>
            </a:xfrm>
            <a:custGeom>
              <a:avLst/>
              <a:gdLst>
                <a:gd name="T0" fmla="*/ 0 w 8"/>
                <a:gd name="T1" fmla="*/ 2147483647 h 16"/>
                <a:gd name="T2" fmla="*/ 2147483647 w 8"/>
                <a:gd name="T3" fmla="*/ 0 h 16"/>
                <a:gd name="T4" fmla="*/ 2147483647 w 8"/>
                <a:gd name="T5" fmla="*/ 2147483647 h 16"/>
                <a:gd name="T6" fmla="*/ 0 w 8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16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16" name="Freeform 670"/>
            <p:cNvSpPr>
              <a:spLocks/>
            </p:cNvSpPr>
            <p:nvPr/>
          </p:nvSpPr>
          <p:spPr bwMode="auto">
            <a:xfrm>
              <a:off x="2631043" y="2915201"/>
              <a:ext cx="1733" cy="8663"/>
            </a:xfrm>
            <a:custGeom>
              <a:avLst/>
              <a:gdLst>
                <a:gd name="T0" fmla="*/ 0 w 1942"/>
                <a:gd name="T1" fmla="*/ 2147483647 h 8"/>
                <a:gd name="T2" fmla="*/ 0 w 1942"/>
                <a:gd name="T3" fmla="*/ 0 h 8"/>
                <a:gd name="T4" fmla="*/ 0 w 1942"/>
                <a:gd name="T5" fmla="*/ 2147483647 h 8"/>
                <a:gd name="T6" fmla="*/ 0 60000 65536"/>
                <a:gd name="T7" fmla="*/ 0 60000 65536"/>
                <a:gd name="T8" fmla="*/ 0 60000 65536"/>
                <a:gd name="T9" fmla="*/ 0 w 1942"/>
                <a:gd name="T10" fmla="*/ 0 h 8"/>
                <a:gd name="T11" fmla="*/ 1942 w 194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17" name="Freeform 671"/>
            <p:cNvSpPr>
              <a:spLocks/>
            </p:cNvSpPr>
            <p:nvPr/>
          </p:nvSpPr>
          <p:spPr bwMode="auto">
            <a:xfrm>
              <a:off x="2631043" y="2898741"/>
              <a:ext cx="8663" cy="16460"/>
            </a:xfrm>
            <a:custGeom>
              <a:avLst/>
              <a:gdLst>
                <a:gd name="T0" fmla="*/ 0 w 8"/>
                <a:gd name="T1" fmla="*/ 2147483647 h 16"/>
                <a:gd name="T2" fmla="*/ 2147483647 w 8"/>
                <a:gd name="T3" fmla="*/ 0 h 16"/>
                <a:gd name="T4" fmla="*/ 2147483647 w 8"/>
                <a:gd name="T5" fmla="*/ 2147483647 h 16"/>
                <a:gd name="T6" fmla="*/ 0 w 8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16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18" name="Freeform 672"/>
            <p:cNvSpPr>
              <a:spLocks/>
            </p:cNvSpPr>
            <p:nvPr/>
          </p:nvSpPr>
          <p:spPr bwMode="auto">
            <a:xfrm>
              <a:off x="2631043" y="2915201"/>
              <a:ext cx="1733" cy="8663"/>
            </a:xfrm>
            <a:custGeom>
              <a:avLst/>
              <a:gdLst>
                <a:gd name="T0" fmla="*/ 0 w 1942"/>
                <a:gd name="T1" fmla="*/ 2147483647 h 8"/>
                <a:gd name="T2" fmla="*/ 0 w 1942"/>
                <a:gd name="T3" fmla="*/ 0 h 8"/>
                <a:gd name="T4" fmla="*/ 0 w 1942"/>
                <a:gd name="T5" fmla="*/ 2147483647 h 8"/>
                <a:gd name="T6" fmla="*/ 0 w 1942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42"/>
                <a:gd name="T13" fmla="*/ 0 h 8"/>
                <a:gd name="T14" fmla="*/ 1942 w 1942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4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19" name="Freeform 673"/>
            <p:cNvSpPr>
              <a:spLocks/>
            </p:cNvSpPr>
            <p:nvPr/>
          </p:nvSpPr>
          <p:spPr bwMode="auto">
            <a:xfrm>
              <a:off x="3403809" y="2941191"/>
              <a:ext cx="8663" cy="8663"/>
            </a:xfrm>
            <a:custGeom>
              <a:avLst/>
              <a:gdLst>
                <a:gd name="T0" fmla="*/ 0 w 8"/>
                <a:gd name="T1" fmla="*/ 0 h 8"/>
                <a:gd name="T2" fmla="*/ 2147483647 w 8"/>
                <a:gd name="T3" fmla="*/ 2147483647 h 8"/>
                <a:gd name="T4" fmla="*/ 0 w 8"/>
                <a:gd name="T5" fmla="*/ 0 h 8"/>
                <a:gd name="T6" fmla="*/ 0 60000 65536"/>
                <a:gd name="T7" fmla="*/ 0 60000 65536"/>
                <a:gd name="T8" fmla="*/ 0 60000 65536"/>
                <a:gd name="T9" fmla="*/ 0 w 8"/>
                <a:gd name="T10" fmla="*/ 0 h 8"/>
                <a:gd name="T11" fmla="*/ 8 w 8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20" name="Freeform 674"/>
            <p:cNvSpPr>
              <a:spLocks/>
            </p:cNvSpPr>
            <p:nvPr/>
          </p:nvSpPr>
          <p:spPr bwMode="auto">
            <a:xfrm>
              <a:off x="3378685" y="2915201"/>
              <a:ext cx="8663" cy="17327"/>
            </a:xfrm>
            <a:custGeom>
              <a:avLst/>
              <a:gdLst>
                <a:gd name="T0" fmla="*/ 0 w 8"/>
                <a:gd name="T1" fmla="*/ 0 h 16"/>
                <a:gd name="T2" fmla="*/ 2147483647 w 8"/>
                <a:gd name="T3" fmla="*/ 2147483647 h 16"/>
                <a:gd name="T4" fmla="*/ 2147483647 w 8"/>
                <a:gd name="T5" fmla="*/ 2147483647 h 16"/>
                <a:gd name="T6" fmla="*/ 0 w 8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0"/>
                  </a:moveTo>
                  <a:lnTo>
                    <a:pt x="8" y="16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21" name="Freeform 675"/>
            <p:cNvSpPr>
              <a:spLocks/>
            </p:cNvSpPr>
            <p:nvPr/>
          </p:nvSpPr>
          <p:spPr bwMode="auto">
            <a:xfrm>
              <a:off x="3403809" y="2941191"/>
              <a:ext cx="8663" cy="8663"/>
            </a:xfrm>
            <a:custGeom>
              <a:avLst/>
              <a:gdLst>
                <a:gd name="T0" fmla="*/ 0 w 8"/>
                <a:gd name="T1" fmla="*/ 0 h 8"/>
                <a:gd name="T2" fmla="*/ 2147483647 w 8"/>
                <a:gd name="T3" fmla="*/ 2147483647 h 8"/>
                <a:gd name="T4" fmla="*/ 2147483647 w 8"/>
                <a:gd name="T5" fmla="*/ 2147483647 h 8"/>
                <a:gd name="T6" fmla="*/ 0 w 8"/>
                <a:gd name="T7" fmla="*/ 0 h 8"/>
                <a:gd name="T8" fmla="*/ 0 w 8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22" name="Freeform 676"/>
            <p:cNvSpPr>
              <a:spLocks/>
            </p:cNvSpPr>
            <p:nvPr/>
          </p:nvSpPr>
          <p:spPr bwMode="auto">
            <a:xfrm>
              <a:off x="3378685" y="2915201"/>
              <a:ext cx="8663" cy="17327"/>
            </a:xfrm>
            <a:custGeom>
              <a:avLst/>
              <a:gdLst>
                <a:gd name="T0" fmla="*/ 0 w 8"/>
                <a:gd name="T1" fmla="*/ 0 h 16"/>
                <a:gd name="T2" fmla="*/ 2147483647 w 8"/>
                <a:gd name="T3" fmla="*/ 2147483647 h 16"/>
                <a:gd name="T4" fmla="*/ 2147483647 w 8"/>
                <a:gd name="T5" fmla="*/ 2147483647 h 16"/>
                <a:gd name="T6" fmla="*/ 0 w 8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0"/>
                  </a:moveTo>
                  <a:lnTo>
                    <a:pt x="8" y="16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23" name="Freeform 677"/>
            <p:cNvSpPr>
              <a:spLocks/>
            </p:cNvSpPr>
            <p:nvPr/>
          </p:nvSpPr>
          <p:spPr bwMode="auto">
            <a:xfrm>
              <a:off x="4074348" y="3178565"/>
              <a:ext cx="101360" cy="161137"/>
            </a:xfrm>
            <a:custGeom>
              <a:avLst/>
              <a:gdLst>
                <a:gd name="T0" fmla="*/ 2147483647 w 96"/>
                <a:gd name="T1" fmla="*/ 2147483647 h 152"/>
                <a:gd name="T2" fmla="*/ 2147483647 w 96"/>
                <a:gd name="T3" fmla="*/ 2147483647 h 152"/>
                <a:gd name="T4" fmla="*/ 2147483647 w 96"/>
                <a:gd name="T5" fmla="*/ 2147483647 h 152"/>
                <a:gd name="T6" fmla="*/ 2147483647 w 96"/>
                <a:gd name="T7" fmla="*/ 2147483647 h 152"/>
                <a:gd name="T8" fmla="*/ 2147483647 w 96"/>
                <a:gd name="T9" fmla="*/ 2147483647 h 152"/>
                <a:gd name="T10" fmla="*/ 2147483647 w 96"/>
                <a:gd name="T11" fmla="*/ 2147483647 h 152"/>
                <a:gd name="T12" fmla="*/ 2147483647 w 96"/>
                <a:gd name="T13" fmla="*/ 2147483647 h 152"/>
                <a:gd name="T14" fmla="*/ 2147483647 w 96"/>
                <a:gd name="T15" fmla="*/ 2147483647 h 152"/>
                <a:gd name="T16" fmla="*/ 2147483647 w 96"/>
                <a:gd name="T17" fmla="*/ 2147483647 h 152"/>
                <a:gd name="T18" fmla="*/ 2147483647 w 96"/>
                <a:gd name="T19" fmla="*/ 2147483647 h 152"/>
                <a:gd name="T20" fmla="*/ 2147483647 w 96"/>
                <a:gd name="T21" fmla="*/ 2147483647 h 152"/>
                <a:gd name="T22" fmla="*/ 2147483647 w 96"/>
                <a:gd name="T23" fmla="*/ 0 h 152"/>
                <a:gd name="T24" fmla="*/ 2147483647 w 96"/>
                <a:gd name="T25" fmla="*/ 2147483647 h 152"/>
                <a:gd name="T26" fmla="*/ 0 w 96"/>
                <a:gd name="T27" fmla="*/ 2147483647 h 152"/>
                <a:gd name="T28" fmla="*/ 2147483647 w 96"/>
                <a:gd name="T29" fmla="*/ 2147483647 h 152"/>
                <a:gd name="T30" fmla="*/ 2147483647 w 96"/>
                <a:gd name="T31" fmla="*/ 2147483647 h 152"/>
                <a:gd name="T32" fmla="*/ 2147483647 w 96"/>
                <a:gd name="T33" fmla="*/ 2147483647 h 152"/>
                <a:gd name="T34" fmla="*/ 2147483647 w 96"/>
                <a:gd name="T35" fmla="*/ 2147483647 h 152"/>
                <a:gd name="T36" fmla="*/ 2147483647 w 96"/>
                <a:gd name="T37" fmla="*/ 2147483647 h 152"/>
                <a:gd name="T38" fmla="*/ 2147483647 w 96"/>
                <a:gd name="T39" fmla="*/ 2147483647 h 152"/>
                <a:gd name="T40" fmla="*/ 2147483647 w 96"/>
                <a:gd name="T41" fmla="*/ 2147483647 h 152"/>
                <a:gd name="T42" fmla="*/ 2147483647 w 96"/>
                <a:gd name="T43" fmla="*/ 2147483647 h 152"/>
                <a:gd name="T44" fmla="*/ 2147483647 w 96"/>
                <a:gd name="T45" fmla="*/ 2147483647 h 152"/>
                <a:gd name="T46" fmla="*/ 2147483647 w 96"/>
                <a:gd name="T47" fmla="*/ 2147483647 h 152"/>
                <a:gd name="T48" fmla="*/ 2147483647 w 96"/>
                <a:gd name="T49" fmla="*/ 2147483647 h 152"/>
                <a:gd name="T50" fmla="*/ 2147483647 w 96"/>
                <a:gd name="T51" fmla="*/ 2147483647 h 152"/>
                <a:gd name="T52" fmla="*/ 2147483647 w 96"/>
                <a:gd name="T53" fmla="*/ 2147483647 h 15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96"/>
                <a:gd name="T82" fmla="*/ 0 h 152"/>
                <a:gd name="T83" fmla="*/ 96 w 96"/>
                <a:gd name="T84" fmla="*/ 152 h 15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96" h="152">
                  <a:moveTo>
                    <a:pt x="72" y="136"/>
                  </a:moveTo>
                  <a:lnTo>
                    <a:pt x="80" y="136"/>
                  </a:lnTo>
                  <a:lnTo>
                    <a:pt x="96" y="128"/>
                  </a:lnTo>
                  <a:lnTo>
                    <a:pt x="96" y="104"/>
                  </a:lnTo>
                  <a:lnTo>
                    <a:pt x="96" y="80"/>
                  </a:lnTo>
                  <a:lnTo>
                    <a:pt x="80" y="72"/>
                  </a:lnTo>
                  <a:lnTo>
                    <a:pt x="64" y="48"/>
                  </a:lnTo>
                  <a:lnTo>
                    <a:pt x="56" y="32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32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8" y="48"/>
                  </a:lnTo>
                  <a:lnTo>
                    <a:pt x="40" y="48"/>
                  </a:lnTo>
                  <a:lnTo>
                    <a:pt x="48" y="56"/>
                  </a:lnTo>
                  <a:lnTo>
                    <a:pt x="72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32" y="112"/>
                  </a:lnTo>
                  <a:lnTo>
                    <a:pt x="32" y="128"/>
                  </a:lnTo>
                  <a:lnTo>
                    <a:pt x="48" y="144"/>
                  </a:lnTo>
                  <a:lnTo>
                    <a:pt x="56" y="152"/>
                  </a:lnTo>
                  <a:lnTo>
                    <a:pt x="64" y="144"/>
                  </a:lnTo>
                  <a:lnTo>
                    <a:pt x="72" y="13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24" name="Freeform 678"/>
            <p:cNvSpPr>
              <a:spLocks/>
            </p:cNvSpPr>
            <p:nvPr/>
          </p:nvSpPr>
          <p:spPr bwMode="auto">
            <a:xfrm>
              <a:off x="4108135" y="3161239"/>
              <a:ext cx="93564" cy="194924"/>
            </a:xfrm>
            <a:custGeom>
              <a:avLst/>
              <a:gdLst>
                <a:gd name="T0" fmla="*/ 2147483647 w 88"/>
                <a:gd name="T1" fmla="*/ 0 h 184"/>
                <a:gd name="T2" fmla="*/ 0 w 88"/>
                <a:gd name="T3" fmla="*/ 0 h 184"/>
                <a:gd name="T4" fmla="*/ 0 w 88"/>
                <a:gd name="T5" fmla="*/ 2147483647 h 184"/>
                <a:gd name="T6" fmla="*/ 2147483647 w 88"/>
                <a:gd name="T7" fmla="*/ 2147483647 h 184"/>
                <a:gd name="T8" fmla="*/ 2147483647 w 88"/>
                <a:gd name="T9" fmla="*/ 2147483647 h 184"/>
                <a:gd name="T10" fmla="*/ 2147483647 w 88"/>
                <a:gd name="T11" fmla="*/ 2147483647 h 184"/>
                <a:gd name="T12" fmla="*/ 2147483647 w 88"/>
                <a:gd name="T13" fmla="*/ 2147483647 h 184"/>
                <a:gd name="T14" fmla="*/ 2147483647 w 88"/>
                <a:gd name="T15" fmla="*/ 2147483647 h 184"/>
                <a:gd name="T16" fmla="*/ 2147483647 w 88"/>
                <a:gd name="T17" fmla="*/ 2147483647 h 184"/>
                <a:gd name="T18" fmla="*/ 2147483647 w 88"/>
                <a:gd name="T19" fmla="*/ 2147483647 h 184"/>
                <a:gd name="T20" fmla="*/ 2147483647 w 88"/>
                <a:gd name="T21" fmla="*/ 2147483647 h 184"/>
                <a:gd name="T22" fmla="*/ 2147483647 w 88"/>
                <a:gd name="T23" fmla="*/ 2147483647 h 184"/>
                <a:gd name="T24" fmla="*/ 2147483647 w 88"/>
                <a:gd name="T25" fmla="*/ 2147483647 h 184"/>
                <a:gd name="T26" fmla="*/ 2147483647 w 88"/>
                <a:gd name="T27" fmla="*/ 2147483647 h 184"/>
                <a:gd name="T28" fmla="*/ 2147483647 w 88"/>
                <a:gd name="T29" fmla="*/ 2147483647 h 184"/>
                <a:gd name="T30" fmla="*/ 2147483647 w 88"/>
                <a:gd name="T31" fmla="*/ 2147483647 h 184"/>
                <a:gd name="T32" fmla="*/ 2147483647 w 88"/>
                <a:gd name="T33" fmla="*/ 2147483647 h 184"/>
                <a:gd name="T34" fmla="*/ 2147483647 w 88"/>
                <a:gd name="T35" fmla="*/ 2147483647 h 184"/>
                <a:gd name="T36" fmla="*/ 2147483647 w 88"/>
                <a:gd name="T37" fmla="*/ 2147483647 h 184"/>
                <a:gd name="T38" fmla="*/ 2147483647 w 88"/>
                <a:gd name="T39" fmla="*/ 2147483647 h 184"/>
                <a:gd name="T40" fmla="*/ 2147483647 w 88"/>
                <a:gd name="T41" fmla="*/ 2147483647 h 184"/>
                <a:gd name="T42" fmla="*/ 2147483647 w 88"/>
                <a:gd name="T43" fmla="*/ 2147483647 h 184"/>
                <a:gd name="T44" fmla="*/ 2147483647 w 88"/>
                <a:gd name="T45" fmla="*/ 2147483647 h 184"/>
                <a:gd name="T46" fmla="*/ 2147483647 w 88"/>
                <a:gd name="T47" fmla="*/ 2147483647 h 184"/>
                <a:gd name="T48" fmla="*/ 2147483647 w 88"/>
                <a:gd name="T49" fmla="*/ 2147483647 h 184"/>
                <a:gd name="T50" fmla="*/ 2147483647 w 88"/>
                <a:gd name="T51" fmla="*/ 2147483647 h 184"/>
                <a:gd name="T52" fmla="*/ 2147483647 w 88"/>
                <a:gd name="T53" fmla="*/ 2147483647 h 184"/>
                <a:gd name="T54" fmla="*/ 2147483647 w 88"/>
                <a:gd name="T55" fmla="*/ 0 h 18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88"/>
                <a:gd name="T85" fmla="*/ 0 h 184"/>
                <a:gd name="T86" fmla="*/ 88 w 88"/>
                <a:gd name="T87" fmla="*/ 184 h 18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88" h="184">
                  <a:moveTo>
                    <a:pt x="4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32" y="64"/>
                  </a:lnTo>
                  <a:lnTo>
                    <a:pt x="48" y="88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64" y="144"/>
                  </a:lnTo>
                  <a:lnTo>
                    <a:pt x="48" y="152"/>
                  </a:lnTo>
                  <a:lnTo>
                    <a:pt x="40" y="152"/>
                  </a:lnTo>
                  <a:lnTo>
                    <a:pt x="32" y="160"/>
                  </a:lnTo>
                  <a:lnTo>
                    <a:pt x="24" y="168"/>
                  </a:lnTo>
                  <a:lnTo>
                    <a:pt x="32" y="168"/>
                  </a:lnTo>
                  <a:lnTo>
                    <a:pt x="40" y="184"/>
                  </a:lnTo>
                  <a:lnTo>
                    <a:pt x="72" y="160"/>
                  </a:lnTo>
                  <a:lnTo>
                    <a:pt x="88" y="144"/>
                  </a:lnTo>
                  <a:lnTo>
                    <a:pt x="72" y="88"/>
                  </a:lnTo>
                  <a:lnTo>
                    <a:pt x="64" y="80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25" name="Freeform 679"/>
            <p:cNvSpPr>
              <a:spLocks/>
            </p:cNvSpPr>
            <p:nvPr/>
          </p:nvSpPr>
          <p:spPr bwMode="auto">
            <a:xfrm>
              <a:off x="4074348" y="3178565"/>
              <a:ext cx="101360" cy="161137"/>
            </a:xfrm>
            <a:custGeom>
              <a:avLst/>
              <a:gdLst>
                <a:gd name="T0" fmla="*/ 2147483647 w 96"/>
                <a:gd name="T1" fmla="*/ 2147483647 h 152"/>
                <a:gd name="T2" fmla="*/ 2147483647 w 96"/>
                <a:gd name="T3" fmla="*/ 2147483647 h 152"/>
                <a:gd name="T4" fmla="*/ 2147483647 w 96"/>
                <a:gd name="T5" fmla="*/ 2147483647 h 152"/>
                <a:gd name="T6" fmla="*/ 2147483647 w 96"/>
                <a:gd name="T7" fmla="*/ 2147483647 h 152"/>
                <a:gd name="T8" fmla="*/ 2147483647 w 96"/>
                <a:gd name="T9" fmla="*/ 2147483647 h 152"/>
                <a:gd name="T10" fmla="*/ 2147483647 w 96"/>
                <a:gd name="T11" fmla="*/ 2147483647 h 152"/>
                <a:gd name="T12" fmla="*/ 2147483647 w 96"/>
                <a:gd name="T13" fmla="*/ 2147483647 h 152"/>
                <a:gd name="T14" fmla="*/ 2147483647 w 96"/>
                <a:gd name="T15" fmla="*/ 2147483647 h 152"/>
                <a:gd name="T16" fmla="*/ 2147483647 w 96"/>
                <a:gd name="T17" fmla="*/ 2147483647 h 152"/>
                <a:gd name="T18" fmla="*/ 2147483647 w 96"/>
                <a:gd name="T19" fmla="*/ 2147483647 h 152"/>
                <a:gd name="T20" fmla="*/ 2147483647 w 96"/>
                <a:gd name="T21" fmla="*/ 2147483647 h 152"/>
                <a:gd name="T22" fmla="*/ 2147483647 w 96"/>
                <a:gd name="T23" fmla="*/ 0 h 152"/>
                <a:gd name="T24" fmla="*/ 2147483647 w 96"/>
                <a:gd name="T25" fmla="*/ 0 h 152"/>
                <a:gd name="T26" fmla="*/ 2147483647 w 96"/>
                <a:gd name="T27" fmla="*/ 2147483647 h 152"/>
                <a:gd name="T28" fmla="*/ 0 w 96"/>
                <a:gd name="T29" fmla="*/ 2147483647 h 152"/>
                <a:gd name="T30" fmla="*/ 0 w 96"/>
                <a:gd name="T31" fmla="*/ 2147483647 h 152"/>
                <a:gd name="T32" fmla="*/ 2147483647 w 96"/>
                <a:gd name="T33" fmla="*/ 2147483647 h 152"/>
                <a:gd name="T34" fmla="*/ 2147483647 w 96"/>
                <a:gd name="T35" fmla="*/ 2147483647 h 152"/>
                <a:gd name="T36" fmla="*/ 2147483647 w 96"/>
                <a:gd name="T37" fmla="*/ 2147483647 h 152"/>
                <a:gd name="T38" fmla="*/ 2147483647 w 96"/>
                <a:gd name="T39" fmla="*/ 2147483647 h 152"/>
                <a:gd name="T40" fmla="*/ 2147483647 w 96"/>
                <a:gd name="T41" fmla="*/ 2147483647 h 152"/>
                <a:gd name="T42" fmla="*/ 2147483647 w 96"/>
                <a:gd name="T43" fmla="*/ 2147483647 h 152"/>
                <a:gd name="T44" fmla="*/ 2147483647 w 96"/>
                <a:gd name="T45" fmla="*/ 2147483647 h 152"/>
                <a:gd name="T46" fmla="*/ 2147483647 w 96"/>
                <a:gd name="T47" fmla="*/ 2147483647 h 152"/>
                <a:gd name="T48" fmla="*/ 2147483647 w 96"/>
                <a:gd name="T49" fmla="*/ 2147483647 h 152"/>
                <a:gd name="T50" fmla="*/ 2147483647 w 96"/>
                <a:gd name="T51" fmla="*/ 2147483647 h 152"/>
                <a:gd name="T52" fmla="*/ 2147483647 w 96"/>
                <a:gd name="T53" fmla="*/ 2147483647 h 152"/>
                <a:gd name="T54" fmla="*/ 2147483647 w 96"/>
                <a:gd name="T55" fmla="*/ 2147483647 h 152"/>
                <a:gd name="T56" fmla="*/ 2147483647 w 96"/>
                <a:gd name="T57" fmla="*/ 2147483647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6"/>
                <a:gd name="T88" fmla="*/ 0 h 152"/>
                <a:gd name="T89" fmla="*/ 96 w 96"/>
                <a:gd name="T90" fmla="*/ 152 h 15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6" h="152">
                  <a:moveTo>
                    <a:pt x="72" y="136"/>
                  </a:moveTo>
                  <a:lnTo>
                    <a:pt x="80" y="136"/>
                  </a:lnTo>
                  <a:lnTo>
                    <a:pt x="96" y="128"/>
                  </a:lnTo>
                  <a:lnTo>
                    <a:pt x="96" y="104"/>
                  </a:lnTo>
                  <a:lnTo>
                    <a:pt x="96" y="80"/>
                  </a:lnTo>
                  <a:lnTo>
                    <a:pt x="80" y="72"/>
                  </a:lnTo>
                  <a:lnTo>
                    <a:pt x="64" y="48"/>
                  </a:lnTo>
                  <a:lnTo>
                    <a:pt x="56" y="32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32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8" y="48"/>
                  </a:lnTo>
                  <a:lnTo>
                    <a:pt x="40" y="48"/>
                  </a:lnTo>
                  <a:lnTo>
                    <a:pt x="48" y="56"/>
                  </a:lnTo>
                  <a:lnTo>
                    <a:pt x="72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32" y="112"/>
                  </a:lnTo>
                  <a:lnTo>
                    <a:pt x="32" y="128"/>
                  </a:lnTo>
                  <a:lnTo>
                    <a:pt x="48" y="144"/>
                  </a:lnTo>
                  <a:lnTo>
                    <a:pt x="56" y="152"/>
                  </a:lnTo>
                  <a:lnTo>
                    <a:pt x="64" y="144"/>
                  </a:lnTo>
                  <a:lnTo>
                    <a:pt x="72" y="13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26" name="Freeform 680"/>
            <p:cNvSpPr>
              <a:spLocks/>
            </p:cNvSpPr>
            <p:nvPr/>
          </p:nvSpPr>
          <p:spPr bwMode="auto">
            <a:xfrm>
              <a:off x="4111600" y="3161239"/>
              <a:ext cx="93564" cy="194924"/>
            </a:xfrm>
            <a:custGeom>
              <a:avLst/>
              <a:gdLst>
                <a:gd name="T0" fmla="*/ 2147483647 w 88"/>
                <a:gd name="T1" fmla="*/ 0 h 184"/>
                <a:gd name="T2" fmla="*/ 0 w 88"/>
                <a:gd name="T3" fmla="*/ 0 h 184"/>
                <a:gd name="T4" fmla="*/ 0 w 88"/>
                <a:gd name="T5" fmla="*/ 2147483647 h 184"/>
                <a:gd name="T6" fmla="*/ 0 w 88"/>
                <a:gd name="T7" fmla="*/ 2147483647 h 184"/>
                <a:gd name="T8" fmla="*/ 2147483647 w 88"/>
                <a:gd name="T9" fmla="*/ 2147483647 h 184"/>
                <a:gd name="T10" fmla="*/ 2147483647 w 88"/>
                <a:gd name="T11" fmla="*/ 2147483647 h 184"/>
                <a:gd name="T12" fmla="*/ 2147483647 w 88"/>
                <a:gd name="T13" fmla="*/ 2147483647 h 184"/>
                <a:gd name="T14" fmla="*/ 2147483647 w 88"/>
                <a:gd name="T15" fmla="*/ 2147483647 h 184"/>
                <a:gd name="T16" fmla="*/ 2147483647 w 88"/>
                <a:gd name="T17" fmla="*/ 2147483647 h 184"/>
                <a:gd name="T18" fmla="*/ 2147483647 w 88"/>
                <a:gd name="T19" fmla="*/ 2147483647 h 184"/>
                <a:gd name="T20" fmla="*/ 2147483647 w 88"/>
                <a:gd name="T21" fmla="*/ 2147483647 h 184"/>
                <a:gd name="T22" fmla="*/ 2147483647 w 88"/>
                <a:gd name="T23" fmla="*/ 2147483647 h 184"/>
                <a:gd name="T24" fmla="*/ 2147483647 w 88"/>
                <a:gd name="T25" fmla="*/ 2147483647 h 184"/>
                <a:gd name="T26" fmla="*/ 2147483647 w 88"/>
                <a:gd name="T27" fmla="*/ 2147483647 h 184"/>
                <a:gd name="T28" fmla="*/ 2147483647 w 88"/>
                <a:gd name="T29" fmla="*/ 2147483647 h 184"/>
                <a:gd name="T30" fmla="*/ 2147483647 w 88"/>
                <a:gd name="T31" fmla="*/ 2147483647 h 184"/>
                <a:gd name="T32" fmla="*/ 2147483647 w 88"/>
                <a:gd name="T33" fmla="*/ 2147483647 h 184"/>
                <a:gd name="T34" fmla="*/ 2147483647 w 88"/>
                <a:gd name="T35" fmla="*/ 2147483647 h 184"/>
                <a:gd name="T36" fmla="*/ 2147483647 w 88"/>
                <a:gd name="T37" fmla="*/ 2147483647 h 184"/>
                <a:gd name="T38" fmla="*/ 2147483647 w 88"/>
                <a:gd name="T39" fmla="*/ 2147483647 h 184"/>
                <a:gd name="T40" fmla="*/ 2147483647 w 88"/>
                <a:gd name="T41" fmla="*/ 2147483647 h 184"/>
                <a:gd name="T42" fmla="*/ 2147483647 w 88"/>
                <a:gd name="T43" fmla="*/ 2147483647 h 184"/>
                <a:gd name="T44" fmla="*/ 2147483647 w 88"/>
                <a:gd name="T45" fmla="*/ 2147483647 h 184"/>
                <a:gd name="T46" fmla="*/ 2147483647 w 88"/>
                <a:gd name="T47" fmla="*/ 2147483647 h 184"/>
                <a:gd name="T48" fmla="*/ 2147483647 w 88"/>
                <a:gd name="T49" fmla="*/ 2147483647 h 184"/>
                <a:gd name="T50" fmla="*/ 2147483647 w 88"/>
                <a:gd name="T51" fmla="*/ 2147483647 h 184"/>
                <a:gd name="T52" fmla="*/ 2147483647 w 88"/>
                <a:gd name="T53" fmla="*/ 2147483647 h 184"/>
                <a:gd name="T54" fmla="*/ 2147483647 w 88"/>
                <a:gd name="T55" fmla="*/ 2147483647 h 184"/>
                <a:gd name="T56" fmla="*/ 2147483647 w 88"/>
                <a:gd name="T57" fmla="*/ 0 h 18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88"/>
                <a:gd name="T88" fmla="*/ 0 h 184"/>
                <a:gd name="T89" fmla="*/ 88 w 88"/>
                <a:gd name="T90" fmla="*/ 184 h 18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88" h="184">
                  <a:moveTo>
                    <a:pt x="4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32" y="64"/>
                  </a:lnTo>
                  <a:lnTo>
                    <a:pt x="48" y="88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64" y="144"/>
                  </a:lnTo>
                  <a:lnTo>
                    <a:pt x="48" y="152"/>
                  </a:lnTo>
                  <a:lnTo>
                    <a:pt x="40" y="152"/>
                  </a:lnTo>
                  <a:lnTo>
                    <a:pt x="32" y="160"/>
                  </a:lnTo>
                  <a:lnTo>
                    <a:pt x="24" y="168"/>
                  </a:lnTo>
                  <a:lnTo>
                    <a:pt x="32" y="168"/>
                  </a:lnTo>
                  <a:lnTo>
                    <a:pt x="40" y="184"/>
                  </a:lnTo>
                  <a:lnTo>
                    <a:pt x="72" y="160"/>
                  </a:lnTo>
                  <a:lnTo>
                    <a:pt x="88" y="144"/>
                  </a:lnTo>
                  <a:lnTo>
                    <a:pt x="72" y="88"/>
                  </a:lnTo>
                  <a:lnTo>
                    <a:pt x="64" y="80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27" name="Freeform 681"/>
            <p:cNvSpPr>
              <a:spLocks/>
            </p:cNvSpPr>
            <p:nvPr/>
          </p:nvSpPr>
          <p:spPr bwMode="auto">
            <a:xfrm>
              <a:off x="3803187" y="3059878"/>
              <a:ext cx="110024" cy="51113"/>
            </a:xfrm>
            <a:custGeom>
              <a:avLst/>
              <a:gdLst>
                <a:gd name="T0" fmla="*/ 2147483647 w 104"/>
                <a:gd name="T1" fmla="*/ 2147483647 h 48"/>
                <a:gd name="T2" fmla="*/ 2147483647 w 104"/>
                <a:gd name="T3" fmla="*/ 2147483647 h 48"/>
                <a:gd name="T4" fmla="*/ 2147483647 w 104"/>
                <a:gd name="T5" fmla="*/ 0 h 48"/>
                <a:gd name="T6" fmla="*/ 2147483647 w 104"/>
                <a:gd name="T7" fmla="*/ 0 h 48"/>
                <a:gd name="T8" fmla="*/ 0 w 104"/>
                <a:gd name="T9" fmla="*/ 2147483647 h 48"/>
                <a:gd name="T10" fmla="*/ 2147483647 w 104"/>
                <a:gd name="T11" fmla="*/ 2147483647 h 48"/>
                <a:gd name="T12" fmla="*/ 2147483647 w 104"/>
                <a:gd name="T13" fmla="*/ 2147483647 h 48"/>
                <a:gd name="T14" fmla="*/ 2147483647 w 104"/>
                <a:gd name="T15" fmla="*/ 2147483647 h 48"/>
                <a:gd name="T16" fmla="*/ 2147483647 w 104"/>
                <a:gd name="T17" fmla="*/ 2147483647 h 48"/>
                <a:gd name="T18" fmla="*/ 2147483647 w 104"/>
                <a:gd name="T19" fmla="*/ 2147483647 h 48"/>
                <a:gd name="T20" fmla="*/ 2147483647 w 104"/>
                <a:gd name="T21" fmla="*/ 2147483647 h 48"/>
                <a:gd name="T22" fmla="*/ 2147483647 w 104"/>
                <a:gd name="T23" fmla="*/ 2147483647 h 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48"/>
                <a:gd name="T38" fmla="*/ 104 w 104"/>
                <a:gd name="T39" fmla="*/ 48 h 4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48">
                  <a:moveTo>
                    <a:pt x="72" y="24"/>
                  </a:moveTo>
                  <a:lnTo>
                    <a:pt x="48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40" y="40"/>
                  </a:lnTo>
                  <a:lnTo>
                    <a:pt x="72" y="40"/>
                  </a:lnTo>
                  <a:lnTo>
                    <a:pt x="88" y="48"/>
                  </a:lnTo>
                  <a:lnTo>
                    <a:pt x="96" y="48"/>
                  </a:lnTo>
                  <a:lnTo>
                    <a:pt x="104" y="32"/>
                  </a:lnTo>
                  <a:lnTo>
                    <a:pt x="96" y="24"/>
                  </a:lnTo>
                  <a:lnTo>
                    <a:pt x="7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28" name="Freeform 682"/>
            <p:cNvSpPr>
              <a:spLocks/>
            </p:cNvSpPr>
            <p:nvPr/>
          </p:nvSpPr>
          <p:spPr bwMode="auto">
            <a:xfrm>
              <a:off x="3726084" y="2635377"/>
              <a:ext cx="814350" cy="568312"/>
            </a:xfrm>
            <a:custGeom>
              <a:avLst/>
              <a:gdLst>
                <a:gd name="T0" fmla="*/ 2147483647 w 768"/>
                <a:gd name="T1" fmla="*/ 2147483647 h 536"/>
                <a:gd name="T2" fmla="*/ 2147483647 w 768"/>
                <a:gd name="T3" fmla="*/ 0 h 536"/>
                <a:gd name="T4" fmla="*/ 2147483647 w 768"/>
                <a:gd name="T5" fmla="*/ 2147483647 h 536"/>
                <a:gd name="T6" fmla="*/ 2147483647 w 768"/>
                <a:gd name="T7" fmla="*/ 2147483647 h 536"/>
                <a:gd name="T8" fmla="*/ 2147483647 w 768"/>
                <a:gd name="T9" fmla="*/ 2147483647 h 536"/>
                <a:gd name="T10" fmla="*/ 2147483647 w 768"/>
                <a:gd name="T11" fmla="*/ 2147483647 h 536"/>
                <a:gd name="T12" fmla="*/ 2147483647 w 768"/>
                <a:gd name="T13" fmla="*/ 2147483647 h 536"/>
                <a:gd name="T14" fmla="*/ 2147483647 w 768"/>
                <a:gd name="T15" fmla="*/ 2147483647 h 536"/>
                <a:gd name="T16" fmla="*/ 2147483647 w 768"/>
                <a:gd name="T17" fmla="*/ 2147483647 h 536"/>
                <a:gd name="T18" fmla="*/ 2147483647 w 768"/>
                <a:gd name="T19" fmla="*/ 2147483647 h 536"/>
                <a:gd name="T20" fmla="*/ 2147483647 w 768"/>
                <a:gd name="T21" fmla="*/ 2147483647 h 536"/>
                <a:gd name="T22" fmla="*/ 2147483647 w 768"/>
                <a:gd name="T23" fmla="*/ 2147483647 h 536"/>
                <a:gd name="T24" fmla="*/ 2147483647 w 768"/>
                <a:gd name="T25" fmla="*/ 2147483647 h 536"/>
                <a:gd name="T26" fmla="*/ 2147483647 w 768"/>
                <a:gd name="T27" fmla="*/ 2147483647 h 536"/>
                <a:gd name="T28" fmla="*/ 0 w 768"/>
                <a:gd name="T29" fmla="*/ 2147483647 h 536"/>
                <a:gd name="T30" fmla="*/ 0 w 768"/>
                <a:gd name="T31" fmla="*/ 2147483647 h 536"/>
                <a:gd name="T32" fmla="*/ 2147483647 w 768"/>
                <a:gd name="T33" fmla="*/ 2147483647 h 536"/>
                <a:gd name="T34" fmla="*/ 2147483647 w 768"/>
                <a:gd name="T35" fmla="*/ 2147483647 h 536"/>
                <a:gd name="T36" fmla="*/ 2147483647 w 768"/>
                <a:gd name="T37" fmla="*/ 2147483647 h 536"/>
                <a:gd name="T38" fmla="*/ 2147483647 w 768"/>
                <a:gd name="T39" fmla="*/ 2147483647 h 536"/>
                <a:gd name="T40" fmla="*/ 2147483647 w 768"/>
                <a:gd name="T41" fmla="*/ 2147483647 h 536"/>
                <a:gd name="T42" fmla="*/ 2147483647 w 768"/>
                <a:gd name="T43" fmla="*/ 2147483647 h 536"/>
                <a:gd name="T44" fmla="*/ 2147483647 w 768"/>
                <a:gd name="T45" fmla="*/ 2147483647 h 536"/>
                <a:gd name="T46" fmla="*/ 2147483647 w 768"/>
                <a:gd name="T47" fmla="*/ 2147483647 h 536"/>
                <a:gd name="T48" fmla="*/ 2147483647 w 768"/>
                <a:gd name="T49" fmla="*/ 2147483647 h 536"/>
                <a:gd name="T50" fmla="*/ 2147483647 w 768"/>
                <a:gd name="T51" fmla="*/ 2147483647 h 536"/>
                <a:gd name="T52" fmla="*/ 2147483647 w 768"/>
                <a:gd name="T53" fmla="*/ 2147483647 h 536"/>
                <a:gd name="T54" fmla="*/ 2147483647 w 768"/>
                <a:gd name="T55" fmla="*/ 2147483647 h 536"/>
                <a:gd name="T56" fmla="*/ 2147483647 w 768"/>
                <a:gd name="T57" fmla="*/ 2147483647 h 536"/>
                <a:gd name="T58" fmla="*/ 2147483647 w 768"/>
                <a:gd name="T59" fmla="*/ 2147483647 h 536"/>
                <a:gd name="T60" fmla="*/ 2147483647 w 768"/>
                <a:gd name="T61" fmla="*/ 2147483647 h 536"/>
                <a:gd name="T62" fmla="*/ 2147483647 w 768"/>
                <a:gd name="T63" fmla="*/ 2147483647 h 536"/>
                <a:gd name="T64" fmla="*/ 2147483647 w 768"/>
                <a:gd name="T65" fmla="*/ 2147483647 h 536"/>
                <a:gd name="T66" fmla="*/ 2147483647 w 768"/>
                <a:gd name="T67" fmla="*/ 2147483647 h 536"/>
                <a:gd name="T68" fmla="*/ 2147483647 w 768"/>
                <a:gd name="T69" fmla="*/ 2147483647 h 536"/>
                <a:gd name="T70" fmla="*/ 2147483647 w 768"/>
                <a:gd name="T71" fmla="*/ 2147483647 h 536"/>
                <a:gd name="T72" fmla="*/ 2147483647 w 768"/>
                <a:gd name="T73" fmla="*/ 2147483647 h 536"/>
                <a:gd name="T74" fmla="*/ 2147483647 w 768"/>
                <a:gd name="T75" fmla="*/ 2147483647 h 536"/>
                <a:gd name="T76" fmla="*/ 2147483647 w 768"/>
                <a:gd name="T77" fmla="*/ 2147483647 h 536"/>
                <a:gd name="T78" fmla="*/ 2147483647 w 768"/>
                <a:gd name="T79" fmla="*/ 2147483647 h 536"/>
                <a:gd name="T80" fmla="*/ 2147483647 w 768"/>
                <a:gd name="T81" fmla="*/ 2147483647 h 536"/>
                <a:gd name="T82" fmla="*/ 2147483647 w 768"/>
                <a:gd name="T83" fmla="*/ 2147483647 h 536"/>
                <a:gd name="T84" fmla="*/ 2147483647 w 768"/>
                <a:gd name="T85" fmla="*/ 2147483647 h 536"/>
                <a:gd name="T86" fmla="*/ 2147483647 w 768"/>
                <a:gd name="T87" fmla="*/ 2147483647 h 536"/>
                <a:gd name="T88" fmla="*/ 2147483647 w 768"/>
                <a:gd name="T89" fmla="*/ 2147483647 h 536"/>
                <a:gd name="T90" fmla="*/ 2147483647 w 768"/>
                <a:gd name="T91" fmla="*/ 2147483647 h 536"/>
                <a:gd name="T92" fmla="*/ 2147483647 w 768"/>
                <a:gd name="T93" fmla="*/ 2147483647 h 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68"/>
                <a:gd name="T142" fmla="*/ 0 h 536"/>
                <a:gd name="T143" fmla="*/ 768 w 768"/>
                <a:gd name="T144" fmla="*/ 536 h 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68" h="536">
                  <a:moveTo>
                    <a:pt x="744" y="152"/>
                  </a:moveTo>
                  <a:lnTo>
                    <a:pt x="768" y="96"/>
                  </a:lnTo>
                  <a:lnTo>
                    <a:pt x="720" y="96"/>
                  </a:lnTo>
                  <a:lnTo>
                    <a:pt x="712" y="80"/>
                  </a:lnTo>
                  <a:lnTo>
                    <a:pt x="680" y="72"/>
                  </a:lnTo>
                  <a:lnTo>
                    <a:pt x="640" y="0"/>
                  </a:lnTo>
                  <a:lnTo>
                    <a:pt x="600" y="0"/>
                  </a:lnTo>
                  <a:lnTo>
                    <a:pt x="592" y="16"/>
                  </a:lnTo>
                  <a:lnTo>
                    <a:pt x="568" y="64"/>
                  </a:lnTo>
                  <a:lnTo>
                    <a:pt x="544" y="64"/>
                  </a:lnTo>
                  <a:lnTo>
                    <a:pt x="536" y="72"/>
                  </a:lnTo>
                  <a:lnTo>
                    <a:pt x="544" y="72"/>
                  </a:lnTo>
                  <a:lnTo>
                    <a:pt x="536" y="72"/>
                  </a:lnTo>
                  <a:lnTo>
                    <a:pt x="528" y="88"/>
                  </a:lnTo>
                  <a:lnTo>
                    <a:pt x="528" y="104"/>
                  </a:lnTo>
                  <a:lnTo>
                    <a:pt x="568" y="112"/>
                  </a:lnTo>
                  <a:lnTo>
                    <a:pt x="576" y="128"/>
                  </a:lnTo>
                  <a:lnTo>
                    <a:pt x="536" y="136"/>
                  </a:lnTo>
                  <a:lnTo>
                    <a:pt x="512" y="152"/>
                  </a:lnTo>
                  <a:lnTo>
                    <a:pt x="480" y="160"/>
                  </a:lnTo>
                  <a:lnTo>
                    <a:pt x="472" y="192"/>
                  </a:lnTo>
                  <a:lnTo>
                    <a:pt x="432" y="192"/>
                  </a:lnTo>
                  <a:lnTo>
                    <a:pt x="384" y="224"/>
                  </a:lnTo>
                  <a:lnTo>
                    <a:pt x="344" y="200"/>
                  </a:lnTo>
                  <a:lnTo>
                    <a:pt x="296" y="200"/>
                  </a:lnTo>
                  <a:lnTo>
                    <a:pt x="264" y="160"/>
                  </a:lnTo>
                  <a:lnTo>
                    <a:pt x="208" y="144"/>
                  </a:lnTo>
                  <a:lnTo>
                    <a:pt x="208" y="104"/>
                  </a:lnTo>
                  <a:lnTo>
                    <a:pt x="184" y="96"/>
                  </a:lnTo>
                  <a:lnTo>
                    <a:pt x="176" y="88"/>
                  </a:lnTo>
                  <a:lnTo>
                    <a:pt x="176" y="96"/>
                  </a:lnTo>
                  <a:lnTo>
                    <a:pt x="176" y="88"/>
                  </a:lnTo>
                  <a:lnTo>
                    <a:pt x="168" y="88"/>
                  </a:lnTo>
                  <a:lnTo>
                    <a:pt x="168" y="96"/>
                  </a:lnTo>
                  <a:lnTo>
                    <a:pt x="168" y="88"/>
                  </a:lnTo>
                  <a:lnTo>
                    <a:pt x="152" y="96"/>
                  </a:lnTo>
                  <a:lnTo>
                    <a:pt x="144" y="120"/>
                  </a:lnTo>
                  <a:lnTo>
                    <a:pt x="112" y="112"/>
                  </a:lnTo>
                  <a:lnTo>
                    <a:pt x="104" y="152"/>
                  </a:lnTo>
                  <a:lnTo>
                    <a:pt x="80" y="160"/>
                  </a:lnTo>
                  <a:lnTo>
                    <a:pt x="72" y="208"/>
                  </a:lnTo>
                  <a:lnTo>
                    <a:pt x="56" y="224"/>
                  </a:lnTo>
                  <a:lnTo>
                    <a:pt x="32" y="240"/>
                  </a:lnTo>
                  <a:lnTo>
                    <a:pt x="0" y="248"/>
                  </a:lnTo>
                  <a:lnTo>
                    <a:pt x="0" y="264"/>
                  </a:lnTo>
                  <a:lnTo>
                    <a:pt x="8" y="272"/>
                  </a:lnTo>
                  <a:lnTo>
                    <a:pt x="8" y="280"/>
                  </a:lnTo>
                  <a:lnTo>
                    <a:pt x="0" y="288"/>
                  </a:lnTo>
                  <a:lnTo>
                    <a:pt x="8" y="296"/>
                  </a:lnTo>
                  <a:lnTo>
                    <a:pt x="24" y="296"/>
                  </a:lnTo>
                  <a:lnTo>
                    <a:pt x="32" y="312"/>
                  </a:lnTo>
                  <a:lnTo>
                    <a:pt x="48" y="312"/>
                  </a:lnTo>
                  <a:lnTo>
                    <a:pt x="72" y="312"/>
                  </a:lnTo>
                  <a:lnTo>
                    <a:pt x="80" y="320"/>
                  </a:lnTo>
                  <a:lnTo>
                    <a:pt x="64" y="344"/>
                  </a:lnTo>
                  <a:lnTo>
                    <a:pt x="64" y="360"/>
                  </a:lnTo>
                  <a:lnTo>
                    <a:pt x="56" y="368"/>
                  </a:lnTo>
                  <a:lnTo>
                    <a:pt x="64" y="384"/>
                  </a:lnTo>
                  <a:lnTo>
                    <a:pt x="88" y="392"/>
                  </a:lnTo>
                  <a:lnTo>
                    <a:pt x="80" y="400"/>
                  </a:lnTo>
                  <a:lnTo>
                    <a:pt x="88" y="400"/>
                  </a:lnTo>
                  <a:lnTo>
                    <a:pt x="120" y="408"/>
                  </a:lnTo>
                  <a:lnTo>
                    <a:pt x="144" y="424"/>
                  </a:lnTo>
                  <a:lnTo>
                    <a:pt x="168" y="424"/>
                  </a:lnTo>
                  <a:lnTo>
                    <a:pt x="176" y="432"/>
                  </a:lnTo>
                  <a:lnTo>
                    <a:pt x="184" y="432"/>
                  </a:lnTo>
                  <a:lnTo>
                    <a:pt x="192" y="440"/>
                  </a:lnTo>
                  <a:lnTo>
                    <a:pt x="208" y="440"/>
                  </a:lnTo>
                  <a:lnTo>
                    <a:pt x="224" y="440"/>
                  </a:lnTo>
                  <a:lnTo>
                    <a:pt x="240" y="424"/>
                  </a:lnTo>
                  <a:lnTo>
                    <a:pt x="256" y="416"/>
                  </a:lnTo>
                  <a:lnTo>
                    <a:pt x="272" y="416"/>
                  </a:lnTo>
                  <a:lnTo>
                    <a:pt x="288" y="424"/>
                  </a:lnTo>
                  <a:lnTo>
                    <a:pt x="296" y="424"/>
                  </a:lnTo>
                  <a:lnTo>
                    <a:pt x="304" y="432"/>
                  </a:lnTo>
                  <a:lnTo>
                    <a:pt x="312" y="448"/>
                  </a:lnTo>
                  <a:lnTo>
                    <a:pt x="304" y="472"/>
                  </a:lnTo>
                  <a:lnTo>
                    <a:pt x="304" y="480"/>
                  </a:lnTo>
                  <a:lnTo>
                    <a:pt x="312" y="488"/>
                  </a:lnTo>
                  <a:lnTo>
                    <a:pt x="320" y="496"/>
                  </a:lnTo>
                  <a:lnTo>
                    <a:pt x="320" y="504"/>
                  </a:lnTo>
                  <a:lnTo>
                    <a:pt x="344" y="512"/>
                  </a:lnTo>
                  <a:lnTo>
                    <a:pt x="336" y="520"/>
                  </a:lnTo>
                  <a:lnTo>
                    <a:pt x="360" y="512"/>
                  </a:lnTo>
                  <a:lnTo>
                    <a:pt x="360" y="496"/>
                  </a:lnTo>
                  <a:lnTo>
                    <a:pt x="400" y="496"/>
                  </a:lnTo>
                  <a:lnTo>
                    <a:pt x="416" y="512"/>
                  </a:lnTo>
                  <a:lnTo>
                    <a:pt x="424" y="520"/>
                  </a:lnTo>
                  <a:lnTo>
                    <a:pt x="432" y="520"/>
                  </a:lnTo>
                  <a:lnTo>
                    <a:pt x="456" y="536"/>
                  </a:lnTo>
                  <a:lnTo>
                    <a:pt x="456" y="520"/>
                  </a:lnTo>
                  <a:lnTo>
                    <a:pt x="488" y="512"/>
                  </a:lnTo>
                  <a:lnTo>
                    <a:pt x="496" y="504"/>
                  </a:lnTo>
                  <a:lnTo>
                    <a:pt x="504" y="504"/>
                  </a:lnTo>
                  <a:lnTo>
                    <a:pt x="512" y="504"/>
                  </a:lnTo>
                  <a:lnTo>
                    <a:pt x="528" y="496"/>
                  </a:lnTo>
                  <a:lnTo>
                    <a:pt x="544" y="488"/>
                  </a:lnTo>
                  <a:lnTo>
                    <a:pt x="568" y="472"/>
                  </a:lnTo>
                  <a:lnTo>
                    <a:pt x="576" y="456"/>
                  </a:lnTo>
                  <a:lnTo>
                    <a:pt x="584" y="440"/>
                  </a:lnTo>
                  <a:lnTo>
                    <a:pt x="600" y="416"/>
                  </a:lnTo>
                  <a:lnTo>
                    <a:pt x="600" y="400"/>
                  </a:lnTo>
                  <a:lnTo>
                    <a:pt x="592" y="392"/>
                  </a:lnTo>
                  <a:lnTo>
                    <a:pt x="600" y="384"/>
                  </a:lnTo>
                  <a:lnTo>
                    <a:pt x="592" y="368"/>
                  </a:lnTo>
                  <a:lnTo>
                    <a:pt x="576" y="328"/>
                  </a:lnTo>
                  <a:lnTo>
                    <a:pt x="576" y="320"/>
                  </a:lnTo>
                  <a:lnTo>
                    <a:pt x="592" y="304"/>
                  </a:lnTo>
                  <a:lnTo>
                    <a:pt x="608" y="296"/>
                  </a:lnTo>
                  <a:lnTo>
                    <a:pt x="608" y="288"/>
                  </a:lnTo>
                  <a:lnTo>
                    <a:pt x="584" y="288"/>
                  </a:lnTo>
                  <a:lnTo>
                    <a:pt x="576" y="288"/>
                  </a:lnTo>
                  <a:lnTo>
                    <a:pt x="568" y="288"/>
                  </a:lnTo>
                  <a:lnTo>
                    <a:pt x="560" y="272"/>
                  </a:lnTo>
                  <a:lnTo>
                    <a:pt x="552" y="264"/>
                  </a:lnTo>
                  <a:lnTo>
                    <a:pt x="568" y="256"/>
                  </a:lnTo>
                  <a:lnTo>
                    <a:pt x="584" y="248"/>
                  </a:lnTo>
                  <a:lnTo>
                    <a:pt x="600" y="232"/>
                  </a:lnTo>
                  <a:lnTo>
                    <a:pt x="608" y="232"/>
                  </a:lnTo>
                  <a:lnTo>
                    <a:pt x="600" y="248"/>
                  </a:lnTo>
                  <a:lnTo>
                    <a:pt x="608" y="256"/>
                  </a:lnTo>
                  <a:lnTo>
                    <a:pt x="616" y="256"/>
                  </a:lnTo>
                  <a:lnTo>
                    <a:pt x="640" y="248"/>
                  </a:lnTo>
                  <a:lnTo>
                    <a:pt x="656" y="256"/>
                  </a:lnTo>
                  <a:lnTo>
                    <a:pt x="664" y="272"/>
                  </a:lnTo>
                  <a:lnTo>
                    <a:pt x="664" y="280"/>
                  </a:lnTo>
                  <a:lnTo>
                    <a:pt x="664" y="304"/>
                  </a:lnTo>
                  <a:lnTo>
                    <a:pt x="656" y="328"/>
                  </a:lnTo>
                  <a:lnTo>
                    <a:pt x="672" y="328"/>
                  </a:lnTo>
                  <a:lnTo>
                    <a:pt x="688" y="320"/>
                  </a:lnTo>
                  <a:lnTo>
                    <a:pt x="696" y="312"/>
                  </a:lnTo>
                  <a:lnTo>
                    <a:pt x="704" y="304"/>
                  </a:lnTo>
                  <a:lnTo>
                    <a:pt x="688" y="272"/>
                  </a:lnTo>
                  <a:lnTo>
                    <a:pt x="688" y="264"/>
                  </a:lnTo>
                  <a:lnTo>
                    <a:pt x="688" y="248"/>
                  </a:lnTo>
                  <a:lnTo>
                    <a:pt x="688" y="240"/>
                  </a:lnTo>
                  <a:lnTo>
                    <a:pt x="680" y="224"/>
                  </a:lnTo>
                  <a:lnTo>
                    <a:pt x="688" y="216"/>
                  </a:lnTo>
                  <a:lnTo>
                    <a:pt x="704" y="200"/>
                  </a:lnTo>
                  <a:lnTo>
                    <a:pt x="720" y="200"/>
                  </a:lnTo>
                  <a:lnTo>
                    <a:pt x="728" y="160"/>
                  </a:lnTo>
                  <a:lnTo>
                    <a:pt x="744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29" name="Freeform 683"/>
            <p:cNvSpPr>
              <a:spLocks/>
            </p:cNvSpPr>
            <p:nvPr/>
          </p:nvSpPr>
          <p:spPr bwMode="auto">
            <a:xfrm>
              <a:off x="3913211" y="2661367"/>
              <a:ext cx="423635" cy="211384"/>
            </a:xfrm>
            <a:custGeom>
              <a:avLst/>
              <a:gdLst>
                <a:gd name="T0" fmla="*/ 2147483647 w 400"/>
                <a:gd name="T1" fmla="*/ 2147483647 h 200"/>
                <a:gd name="T2" fmla="*/ 2147483647 w 400"/>
                <a:gd name="T3" fmla="*/ 2147483647 h 200"/>
                <a:gd name="T4" fmla="*/ 2147483647 w 400"/>
                <a:gd name="T5" fmla="*/ 2147483647 h 200"/>
                <a:gd name="T6" fmla="*/ 2147483647 w 400"/>
                <a:gd name="T7" fmla="*/ 2147483647 h 200"/>
                <a:gd name="T8" fmla="*/ 2147483647 w 400"/>
                <a:gd name="T9" fmla="*/ 2147483647 h 200"/>
                <a:gd name="T10" fmla="*/ 2147483647 w 400"/>
                <a:gd name="T11" fmla="*/ 2147483647 h 200"/>
                <a:gd name="T12" fmla="*/ 2147483647 w 400"/>
                <a:gd name="T13" fmla="*/ 2147483647 h 200"/>
                <a:gd name="T14" fmla="*/ 2147483647 w 400"/>
                <a:gd name="T15" fmla="*/ 2147483647 h 200"/>
                <a:gd name="T16" fmla="*/ 2147483647 w 400"/>
                <a:gd name="T17" fmla="*/ 2147483647 h 200"/>
                <a:gd name="T18" fmla="*/ 2147483647 w 400"/>
                <a:gd name="T19" fmla="*/ 2147483647 h 200"/>
                <a:gd name="T20" fmla="*/ 2147483647 w 400"/>
                <a:gd name="T21" fmla="*/ 2147483647 h 200"/>
                <a:gd name="T22" fmla="*/ 2147483647 w 400"/>
                <a:gd name="T23" fmla="*/ 2147483647 h 200"/>
                <a:gd name="T24" fmla="*/ 2147483647 w 400"/>
                <a:gd name="T25" fmla="*/ 2147483647 h 200"/>
                <a:gd name="T26" fmla="*/ 2147483647 w 400"/>
                <a:gd name="T27" fmla="*/ 2147483647 h 200"/>
                <a:gd name="T28" fmla="*/ 2147483647 w 400"/>
                <a:gd name="T29" fmla="*/ 2147483647 h 200"/>
                <a:gd name="T30" fmla="*/ 2147483647 w 400"/>
                <a:gd name="T31" fmla="*/ 2147483647 h 200"/>
                <a:gd name="T32" fmla="*/ 2147483647 w 400"/>
                <a:gd name="T33" fmla="*/ 2147483647 h 200"/>
                <a:gd name="T34" fmla="*/ 2147483647 w 400"/>
                <a:gd name="T35" fmla="*/ 2147483647 h 200"/>
                <a:gd name="T36" fmla="*/ 2147483647 w 400"/>
                <a:gd name="T37" fmla="*/ 2147483647 h 200"/>
                <a:gd name="T38" fmla="*/ 2147483647 w 400"/>
                <a:gd name="T39" fmla="*/ 2147483647 h 200"/>
                <a:gd name="T40" fmla="*/ 2147483647 w 400"/>
                <a:gd name="T41" fmla="*/ 2147483647 h 200"/>
                <a:gd name="T42" fmla="*/ 2147483647 w 400"/>
                <a:gd name="T43" fmla="*/ 0 h 200"/>
                <a:gd name="T44" fmla="*/ 2147483647 w 400"/>
                <a:gd name="T45" fmla="*/ 2147483647 h 200"/>
                <a:gd name="T46" fmla="*/ 2147483647 w 400"/>
                <a:gd name="T47" fmla="*/ 2147483647 h 200"/>
                <a:gd name="T48" fmla="*/ 2147483647 w 400"/>
                <a:gd name="T49" fmla="*/ 2147483647 h 200"/>
                <a:gd name="T50" fmla="*/ 2147483647 w 400"/>
                <a:gd name="T51" fmla="*/ 2147483647 h 200"/>
                <a:gd name="T52" fmla="*/ 2147483647 w 400"/>
                <a:gd name="T53" fmla="*/ 2147483647 h 200"/>
                <a:gd name="T54" fmla="*/ 0 w 400"/>
                <a:gd name="T55" fmla="*/ 2147483647 h 200"/>
                <a:gd name="T56" fmla="*/ 2147483647 w 400"/>
                <a:gd name="T57" fmla="*/ 2147483647 h 200"/>
                <a:gd name="T58" fmla="*/ 2147483647 w 400"/>
                <a:gd name="T59" fmla="*/ 2147483647 h 2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0"/>
                <a:gd name="T91" fmla="*/ 0 h 200"/>
                <a:gd name="T92" fmla="*/ 400 w 400"/>
                <a:gd name="T93" fmla="*/ 200 h 20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0" h="200">
                  <a:moveTo>
                    <a:pt x="32" y="80"/>
                  </a:moveTo>
                  <a:lnTo>
                    <a:pt x="32" y="120"/>
                  </a:lnTo>
                  <a:lnTo>
                    <a:pt x="88" y="136"/>
                  </a:lnTo>
                  <a:lnTo>
                    <a:pt x="120" y="176"/>
                  </a:lnTo>
                  <a:lnTo>
                    <a:pt x="168" y="176"/>
                  </a:lnTo>
                  <a:lnTo>
                    <a:pt x="208" y="200"/>
                  </a:lnTo>
                  <a:lnTo>
                    <a:pt x="256" y="168"/>
                  </a:lnTo>
                  <a:lnTo>
                    <a:pt x="296" y="168"/>
                  </a:lnTo>
                  <a:lnTo>
                    <a:pt x="304" y="136"/>
                  </a:lnTo>
                  <a:lnTo>
                    <a:pt x="336" y="128"/>
                  </a:lnTo>
                  <a:lnTo>
                    <a:pt x="360" y="112"/>
                  </a:lnTo>
                  <a:lnTo>
                    <a:pt x="400" y="104"/>
                  </a:lnTo>
                  <a:lnTo>
                    <a:pt x="392" y="88"/>
                  </a:lnTo>
                  <a:lnTo>
                    <a:pt x="352" y="80"/>
                  </a:lnTo>
                  <a:lnTo>
                    <a:pt x="352" y="64"/>
                  </a:lnTo>
                  <a:lnTo>
                    <a:pt x="360" y="48"/>
                  </a:lnTo>
                  <a:lnTo>
                    <a:pt x="336" y="40"/>
                  </a:lnTo>
                  <a:lnTo>
                    <a:pt x="272" y="56"/>
                  </a:lnTo>
                  <a:lnTo>
                    <a:pt x="248" y="32"/>
                  </a:lnTo>
                  <a:lnTo>
                    <a:pt x="208" y="32"/>
                  </a:lnTo>
                  <a:lnTo>
                    <a:pt x="192" y="24"/>
                  </a:lnTo>
                  <a:lnTo>
                    <a:pt x="144" y="0"/>
                  </a:lnTo>
                  <a:lnTo>
                    <a:pt x="128" y="16"/>
                  </a:lnTo>
                  <a:lnTo>
                    <a:pt x="112" y="40"/>
                  </a:lnTo>
                  <a:lnTo>
                    <a:pt x="80" y="32"/>
                  </a:lnTo>
                  <a:lnTo>
                    <a:pt x="40" y="32"/>
                  </a:lnTo>
                  <a:lnTo>
                    <a:pt x="8" y="48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3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30" name="Freeform 684"/>
            <p:cNvSpPr>
              <a:spLocks/>
            </p:cNvSpPr>
            <p:nvPr/>
          </p:nvSpPr>
          <p:spPr bwMode="auto">
            <a:xfrm>
              <a:off x="3803187" y="3059878"/>
              <a:ext cx="110024" cy="51113"/>
            </a:xfrm>
            <a:custGeom>
              <a:avLst/>
              <a:gdLst>
                <a:gd name="T0" fmla="*/ 2147483647 w 104"/>
                <a:gd name="T1" fmla="*/ 2147483647 h 48"/>
                <a:gd name="T2" fmla="*/ 2147483647 w 104"/>
                <a:gd name="T3" fmla="*/ 2147483647 h 48"/>
                <a:gd name="T4" fmla="*/ 2147483647 w 104"/>
                <a:gd name="T5" fmla="*/ 0 h 48"/>
                <a:gd name="T6" fmla="*/ 2147483647 w 104"/>
                <a:gd name="T7" fmla="*/ 0 h 48"/>
                <a:gd name="T8" fmla="*/ 0 w 104"/>
                <a:gd name="T9" fmla="*/ 2147483647 h 48"/>
                <a:gd name="T10" fmla="*/ 2147483647 w 104"/>
                <a:gd name="T11" fmla="*/ 2147483647 h 48"/>
                <a:gd name="T12" fmla="*/ 2147483647 w 104"/>
                <a:gd name="T13" fmla="*/ 2147483647 h 48"/>
                <a:gd name="T14" fmla="*/ 2147483647 w 104"/>
                <a:gd name="T15" fmla="*/ 2147483647 h 48"/>
                <a:gd name="T16" fmla="*/ 2147483647 w 104"/>
                <a:gd name="T17" fmla="*/ 2147483647 h 48"/>
                <a:gd name="T18" fmla="*/ 2147483647 w 104"/>
                <a:gd name="T19" fmla="*/ 2147483647 h 48"/>
                <a:gd name="T20" fmla="*/ 2147483647 w 104"/>
                <a:gd name="T21" fmla="*/ 2147483647 h 48"/>
                <a:gd name="T22" fmla="*/ 2147483647 w 104"/>
                <a:gd name="T23" fmla="*/ 2147483647 h 48"/>
                <a:gd name="T24" fmla="*/ 2147483647 w 104"/>
                <a:gd name="T25" fmla="*/ 2147483647 h 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4"/>
                <a:gd name="T40" fmla="*/ 0 h 48"/>
                <a:gd name="T41" fmla="*/ 104 w 104"/>
                <a:gd name="T42" fmla="*/ 48 h 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4" h="48">
                  <a:moveTo>
                    <a:pt x="72" y="24"/>
                  </a:moveTo>
                  <a:lnTo>
                    <a:pt x="48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40" y="40"/>
                  </a:lnTo>
                  <a:lnTo>
                    <a:pt x="72" y="40"/>
                  </a:lnTo>
                  <a:lnTo>
                    <a:pt x="88" y="48"/>
                  </a:lnTo>
                  <a:lnTo>
                    <a:pt x="96" y="48"/>
                  </a:lnTo>
                  <a:lnTo>
                    <a:pt x="104" y="32"/>
                  </a:lnTo>
                  <a:lnTo>
                    <a:pt x="96" y="24"/>
                  </a:lnTo>
                  <a:lnTo>
                    <a:pt x="7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31" name="Freeform 685"/>
            <p:cNvSpPr>
              <a:spLocks/>
            </p:cNvSpPr>
            <p:nvPr/>
          </p:nvSpPr>
          <p:spPr bwMode="auto">
            <a:xfrm>
              <a:off x="3913211" y="2661367"/>
              <a:ext cx="423635" cy="211384"/>
            </a:xfrm>
            <a:custGeom>
              <a:avLst/>
              <a:gdLst>
                <a:gd name="T0" fmla="*/ 2147483647 w 400"/>
                <a:gd name="T1" fmla="*/ 2147483647 h 200"/>
                <a:gd name="T2" fmla="*/ 2147483647 w 400"/>
                <a:gd name="T3" fmla="*/ 2147483647 h 200"/>
                <a:gd name="T4" fmla="*/ 2147483647 w 400"/>
                <a:gd name="T5" fmla="*/ 2147483647 h 200"/>
                <a:gd name="T6" fmla="*/ 2147483647 w 400"/>
                <a:gd name="T7" fmla="*/ 2147483647 h 200"/>
                <a:gd name="T8" fmla="*/ 2147483647 w 400"/>
                <a:gd name="T9" fmla="*/ 2147483647 h 200"/>
                <a:gd name="T10" fmla="*/ 2147483647 w 400"/>
                <a:gd name="T11" fmla="*/ 2147483647 h 200"/>
                <a:gd name="T12" fmla="*/ 2147483647 w 400"/>
                <a:gd name="T13" fmla="*/ 2147483647 h 200"/>
                <a:gd name="T14" fmla="*/ 2147483647 w 400"/>
                <a:gd name="T15" fmla="*/ 2147483647 h 200"/>
                <a:gd name="T16" fmla="*/ 2147483647 w 400"/>
                <a:gd name="T17" fmla="*/ 2147483647 h 200"/>
                <a:gd name="T18" fmla="*/ 2147483647 w 400"/>
                <a:gd name="T19" fmla="*/ 2147483647 h 200"/>
                <a:gd name="T20" fmla="*/ 2147483647 w 400"/>
                <a:gd name="T21" fmla="*/ 2147483647 h 200"/>
                <a:gd name="T22" fmla="*/ 2147483647 w 400"/>
                <a:gd name="T23" fmla="*/ 2147483647 h 200"/>
                <a:gd name="T24" fmla="*/ 2147483647 w 400"/>
                <a:gd name="T25" fmla="*/ 2147483647 h 200"/>
                <a:gd name="T26" fmla="*/ 2147483647 w 400"/>
                <a:gd name="T27" fmla="*/ 2147483647 h 200"/>
                <a:gd name="T28" fmla="*/ 2147483647 w 400"/>
                <a:gd name="T29" fmla="*/ 2147483647 h 200"/>
                <a:gd name="T30" fmla="*/ 2147483647 w 400"/>
                <a:gd name="T31" fmla="*/ 2147483647 h 200"/>
                <a:gd name="T32" fmla="*/ 2147483647 w 400"/>
                <a:gd name="T33" fmla="*/ 2147483647 h 200"/>
                <a:gd name="T34" fmla="*/ 2147483647 w 400"/>
                <a:gd name="T35" fmla="*/ 2147483647 h 200"/>
                <a:gd name="T36" fmla="*/ 2147483647 w 400"/>
                <a:gd name="T37" fmla="*/ 2147483647 h 200"/>
                <a:gd name="T38" fmla="*/ 2147483647 w 400"/>
                <a:gd name="T39" fmla="*/ 2147483647 h 200"/>
                <a:gd name="T40" fmla="*/ 2147483647 w 400"/>
                <a:gd name="T41" fmla="*/ 2147483647 h 200"/>
                <a:gd name="T42" fmla="*/ 2147483647 w 400"/>
                <a:gd name="T43" fmla="*/ 0 h 200"/>
                <a:gd name="T44" fmla="*/ 2147483647 w 400"/>
                <a:gd name="T45" fmla="*/ 2147483647 h 200"/>
                <a:gd name="T46" fmla="*/ 2147483647 w 400"/>
                <a:gd name="T47" fmla="*/ 2147483647 h 200"/>
                <a:gd name="T48" fmla="*/ 2147483647 w 400"/>
                <a:gd name="T49" fmla="*/ 2147483647 h 200"/>
                <a:gd name="T50" fmla="*/ 2147483647 w 400"/>
                <a:gd name="T51" fmla="*/ 2147483647 h 200"/>
                <a:gd name="T52" fmla="*/ 2147483647 w 400"/>
                <a:gd name="T53" fmla="*/ 2147483647 h 200"/>
                <a:gd name="T54" fmla="*/ 0 w 400"/>
                <a:gd name="T55" fmla="*/ 2147483647 h 200"/>
                <a:gd name="T56" fmla="*/ 2147483647 w 400"/>
                <a:gd name="T57" fmla="*/ 2147483647 h 200"/>
                <a:gd name="T58" fmla="*/ 2147483647 w 400"/>
                <a:gd name="T59" fmla="*/ 2147483647 h 2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0"/>
                <a:gd name="T91" fmla="*/ 0 h 200"/>
                <a:gd name="T92" fmla="*/ 400 w 400"/>
                <a:gd name="T93" fmla="*/ 200 h 20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0" h="200">
                  <a:moveTo>
                    <a:pt x="32" y="80"/>
                  </a:moveTo>
                  <a:lnTo>
                    <a:pt x="32" y="120"/>
                  </a:lnTo>
                  <a:lnTo>
                    <a:pt x="88" y="136"/>
                  </a:lnTo>
                  <a:lnTo>
                    <a:pt x="120" y="176"/>
                  </a:lnTo>
                  <a:lnTo>
                    <a:pt x="168" y="176"/>
                  </a:lnTo>
                  <a:lnTo>
                    <a:pt x="208" y="200"/>
                  </a:lnTo>
                  <a:lnTo>
                    <a:pt x="256" y="168"/>
                  </a:lnTo>
                  <a:lnTo>
                    <a:pt x="296" y="168"/>
                  </a:lnTo>
                  <a:lnTo>
                    <a:pt x="304" y="136"/>
                  </a:lnTo>
                  <a:lnTo>
                    <a:pt x="336" y="128"/>
                  </a:lnTo>
                  <a:lnTo>
                    <a:pt x="360" y="112"/>
                  </a:lnTo>
                  <a:lnTo>
                    <a:pt x="400" y="104"/>
                  </a:lnTo>
                  <a:lnTo>
                    <a:pt x="392" y="88"/>
                  </a:lnTo>
                  <a:lnTo>
                    <a:pt x="352" y="80"/>
                  </a:lnTo>
                  <a:lnTo>
                    <a:pt x="352" y="64"/>
                  </a:lnTo>
                  <a:lnTo>
                    <a:pt x="360" y="48"/>
                  </a:lnTo>
                  <a:lnTo>
                    <a:pt x="336" y="40"/>
                  </a:lnTo>
                  <a:lnTo>
                    <a:pt x="272" y="56"/>
                  </a:lnTo>
                  <a:lnTo>
                    <a:pt x="248" y="32"/>
                  </a:lnTo>
                  <a:lnTo>
                    <a:pt x="208" y="32"/>
                  </a:lnTo>
                  <a:lnTo>
                    <a:pt x="192" y="24"/>
                  </a:lnTo>
                  <a:lnTo>
                    <a:pt x="144" y="0"/>
                  </a:lnTo>
                  <a:lnTo>
                    <a:pt x="128" y="16"/>
                  </a:lnTo>
                  <a:lnTo>
                    <a:pt x="112" y="40"/>
                  </a:lnTo>
                  <a:lnTo>
                    <a:pt x="80" y="32"/>
                  </a:lnTo>
                  <a:lnTo>
                    <a:pt x="40" y="32"/>
                  </a:lnTo>
                  <a:lnTo>
                    <a:pt x="8" y="48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3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32" name="Freeform 686"/>
            <p:cNvSpPr>
              <a:spLocks/>
            </p:cNvSpPr>
            <p:nvPr/>
          </p:nvSpPr>
          <p:spPr bwMode="auto">
            <a:xfrm>
              <a:off x="3005297" y="2151965"/>
              <a:ext cx="144677" cy="314477"/>
            </a:xfrm>
            <a:custGeom>
              <a:avLst/>
              <a:gdLst>
                <a:gd name="T0" fmla="*/ 2147483647 w 136"/>
                <a:gd name="T1" fmla="*/ 2147483647 h 296"/>
                <a:gd name="T2" fmla="*/ 2147483647 w 136"/>
                <a:gd name="T3" fmla="*/ 2147483647 h 296"/>
                <a:gd name="T4" fmla="*/ 2147483647 w 136"/>
                <a:gd name="T5" fmla="*/ 2147483647 h 296"/>
                <a:gd name="T6" fmla="*/ 2147483647 w 136"/>
                <a:gd name="T7" fmla="*/ 2147483647 h 296"/>
                <a:gd name="T8" fmla="*/ 2147483647 w 136"/>
                <a:gd name="T9" fmla="*/ 2147483647 h 296"/>
                <a:gd name="T10" fmla="*/ 2147483647 w 136"/>
                <a:gd name="T11" fmla="*/ 2147483647 h 296"/>
                <a:gd name="T12" fmla="*/ 2147483647 w 136"/>
                <a:gd name="T13" fmla="*/ 2147483647 h 296"/>
                <a:gd name="T14" fmla="*/ 2147483647 w 136"/>
                <a:gd name="T15" fmla="*/ 2147483647 h 296"/>
                <a:gd name="T16" fmla="*/ 2147483647 w 136"/>
                <a:gd name="T17" fmla="*/ 2147483647 h 296"/>
                <a:gd name="T18" fmla="*/ 2147483647 w 136"/>
                <a:gd name="T19" fmla="*/ 2147483647 h 296"/>
                <a:gd name="T20" fmla="*/ 2147483647 w 136"/>
                <a:gd name="T21" fmla="*/ 2147483647 h 296"/>
                <a:gd name="T22" fmla="*/ 2147483647 w 136"/>
                <a:gd name="T23" fmla="*/ 2147483647 h 296"/>
                <a:gd name="T24" fmla="*/ 2147483647 w 136"/>
                <a:gd name="T25" fmla="*/ 2147483647 h 296"/>
                <a:gd name="T26" fmla="*/ 2147483647 w 136"/>
                <a:gd name="T27" fmla="*/ 2147483647 h 296"/>
                <a:gd name="T28" fmla="*/ 2147483647 w 136"/>
                <a:gd name="T29" fmla="*/ 2147483647 h 296"/>
                <a:gd name="T30" fmla="*/ 2147483647 w 136"/>
                <a:gd name="T31" fmla="*/ 2147483647 h 296"/>
                <a:gd name="T32" fmla="*/ 2147483647 w 136"/>
                <a:gd name="T33" fmla="*/ 2147483647 h 296"/>
                <a:gd name="T34" fmla="*/ 2147483647 w 136"/>
                <a:gd name="T35" fmla="*/ 0 h 296"/>
                <a:gd name="T36" fmla="*/ 2147483647 w 136"/>
                <a:gd name="T37" fmla="*/ 0 h 296"/>
                <a:gd name="T38" fmla="*/ 2147483647 w 136"/>
                <a:gd name="T39" fmla="*/ 2147483647 h 296"/>
                <a:gd name="T40" fmla="*/ 2147483647 w 136"/>
                <a:gd name="T41" fmla="*/ 2147483647 h 296"/>
                <a:gd name="T42" fmla="*/ 2147483647 w 136"/>
                <a:gd name="T43" fmla="*/ 2147483647 h 296"/>
                <a:gd name="T44" fmla="*/ 2147483647 w 136"/>
                <a:gd name="T45" fmla="*/ 2147483647 h 296"/>
                <a:gd name="T46" fmla="*/ 2147483647 w 136"/>
                <a:gd name="T47" fmla="*/ 2147483647 h 296"/>
                <a:gd name="T48" fmla="*/ 2147483647 w 136"/>
                <a:gd name="T49" fmla="*/ 2147483647 h 296"/>
                <a:gd name="T50" fmla="*/ 2147483647 w 136"/>
                <a:gd name="T51" fmla="*/ 2147483647 h 296"/>
                <a:gd name="T52" fmla="*/ 2147483647 w 136"/>
                <a:gd name="T53" fmla="*/ 2147483647 h 296"/>
                <a:gd name="T54" fmla="*/ 0 w 136"/>
                <a:gd name="T55" fmla="*/ 2147483647 h 296"/>
                <a:gd name="T56" fmla="*/ 2147483647 w 136"/>
                <a:gd name="T57" fmla="*/ 2147483647 h 296"/>
                <a:gd name="T58" fmla="*/ 2147483647 w 136"/>
                <a:gd name="T59" fmla="*/ 2147483647 h 296"/>
                <a:gd name="T60" fmla="*/ 2147483647 w 136"/>
                <a:gd name="T61" fmla="*/ 2147483647 h 296"/>
                <a:gd name="T62" fmla="*/ 2147483647 w 136"/>
                <a:gd name="T63" fmla="*/ 2147483647 h 296"/>
                <a:gd name="T64" fmla="*/ 2147483647 w 136"/>
                <a:gd name="T65" fmla="*/ 2147483647 h 296"/>
                <a:gd name="T66" fmla="*/ 2147483647 w 136"/>
                <a:gd name="T67" fmla="*/ 2147483647 h 296"/>
                <a:gd name="T68" fmla="*/ 2147483647 w 136"/>
                <a:gd name="T69" fmla="*/ 2147483647 h 296"/>
                <a:gd name="T70" fmla="*/ 2147483647 w 136"/>
                <a:gd name="T71" fmla="*/ 2147483647 h 296"/>
                <a:gd name="T72" fmla="*/ 2147483647 w 136"/>
                <a:gd name="T73" fmla="*/ 2147483647 h 296"/>
                <a:gd name="T74" fmla="*/ 2147483647 w 136"/>
                <a:gd name="T75" fmla="*/ 2147483647 h 296"/>
                <a:gd name="T76" fmla="*/ 2147483647 w 136"/>
                <a:gd name="T77" fmla="*/ 2147483647 h 296"/>
                <a:gd name="T78" fmla="*/ 2147483647 w 136"/>
                <a:gd name="T79" fmla="*/ 2147483647 h 296"/>
                <a:gd name="T80" fmla="*/ 2147483647 w 136"/>
                <a:gd name="T81" fmla="*/ 2147483647 h 296"/>
                <a:gd name="T82" fmla="*/ 2147483647 w 136"/>
                <a:gd name="T83" fmla="*/ 2147483647 h 296"/>
                <a:gd name="T84" fmla="*/ 2147483647 w 136"/>
                <a:gd name="T85" fmla="*/ 2147483647 h 296"/>
                <a:gd name="T86" fmla="*/ 2147483647 w 136"/>
                <a:gd name="T87" fmla="*/ 2147483647 h 296"/>
                <a:gd name="T88" fmla="*/ 2147483647 w 136"/>
                <a:gd name="T89" fmla="*/ 2147483647 h 296"/>
                <a:gd name="T90" fmla="*/ 2147483647 w 136"/>
                <a:gd name="T91" fmla="*/ 2147483647 h 296"/>
                <a:gd name="T92" fmla="*/ 2147483647 w 136"/>
                <a:gd name="T93" fmla="*/ 2147483647 h 296"/>
                <a:gd name="T94" fmla="*/ 2147483647 w 136"/>
                <a:gd name="T95" fmla="*/ 2147483647 h 296"/>
                <a:gd name="T96" fmla="*/ 2147483647 w 136"/>
                <a:gd name="T97" fmla="*/ 2147483647 h 296"/>
                <a:gd name="T98" fmla="*/ 2147483647 w 136"/>
                <a:gd name="T99" fmla="*/ 2147483647 h 296"/>
                <a:gd name="T100" fmla="*/ 2147483647 w 136"/>
                <a:gd name="T101" fmla="*/ 2147483647 h 296"/>
                <a:gd name="T102" fmla="*/ 2147483647 w 136"/>
                <a:gd name="T103" fmla="*/ 2147483647 h 296"/>
                <a:gd name="T104" fmla="*/ 2147483647 w 136"/>
                <a:gd name="T105" fmla="*/ 2147483647 h 29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6"/>
                <a:gd name="T160" fmla="*/ 0 h 296"/>
                <a:gd name="T161" fmla="*/ 136 w 136"/>
                <a:gd name="T162" fmla="*/ 296 h 29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6" h="296">
                  <a:moveTo>
                    <a:pt x="136" y="216"/>
                  </a:moveTo>
                  <a:lnTo>
                    <a:pt x="128" y="216"/>
                  </a:lnTo>
                  <a:lnTo>
                    <a:pt x="120" y="208"/>
                  </a:lnTo>
                  <a:lnTo>
                    <a:pt x="128" y="184"/>
                  </a:lnTo>
                  <a:lnTo>
                    <a:pt x="120" y="176"/>
                  </a:lnTo>
                  <a:lnTo>
                    <a:pt x="120" y="168"/>
                  </a:lnTo>
                  <a:lnTo>
                    <a:pt x="120" y="160"/>
                  </a:lnTo>
                  <a:lnTo>
                    <a:pt x="112" y="152"/>
                  </a:lnTo>
                  <a:lnTo>
                    <a:pt x="120" y="144"/>
                  </a:lnTo>
                  <a:lnTo>
                    <a:pt x="112" y="104"/>
                  </a:lnTo>
                  <a:lnTo>
                    <a:pt x="120" y="80"/>
                  </a:lnTo>
                  <a:lnTo>
                    <a:pt x="112" y="64"/>
                  </a:lnTo>
                  <a:lnTo>
                    <a:pt x="104" y="56"/>
                  </a:lnTo>
                  <a:lnTo>
                    <a:pt x="104" y="40"/>
                  </a:lnTo>
                  <a:lnTo>
                    <a:pt x="104" y="32"/>
                  </a:lnTo>
                  <a:lnTo>
                    <a:pt x="112" y="24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0"/>
                  </a:lnTo>
                  <a:lnTo>
                    <a:pt x="72" y="8"/>
                  </a:lnTo>
                  <a:lnTo>
                    <a:pt x="64" y="32"/>
                  </a:lnTo>
                  <a:lnTo>
                    <a:pt x="48" y="40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8" y="24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56"/>
                  </a:lnTo>
                  <a:lnTo>
                    <a:pt x="32" y="56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40" y="104"/>
                  </a:lnTo>
                  <a:lnTo>
                    <a:pt x="40" y="112"/>
                  </a:lnTo>
                  <a:lnTo>
                    <a:pt x="40" y="120"/>
                  </a:lnTo>
                  <a:lnTo>
                    <a:pt x="40" y="136"/>
                  </a:lnTo>
                  <a:lnTo>
                    <a:pt x="40" y="144"/>
                  </a:lnTo>
                  <a:lnTo>
                    <a:pt x="48" y="144"/>
                  </a:lnTo>
                  <a:lnTo>
                    <a:pt x="56" y="160"/>
                  </a:lnTo>
                  <a:lnTo>
                    <a:pt x="40" y="192"/>
                  </a:lnTo>
                  <a:lnTo>
                    <a:pt x="16" y="208"/>
                  </a:lnTo>
                  <a:lnTo>
                    <a:pt x="8" y="232"/>
                  </a:lnTo>
                  <a:lnTo>
                    <a:pt x="8" y="264"/>
                  </a:lnTo>
                  <a:lnTo>
                    <a:pt x="16" y="280"/>
                  </a:lnTo>
                  <a:lnTo>
                    <a:pt x="24" y="288"/>
                  </a:lnTo>
                  <a:lnTo>
                    <a:pt x="32" y="296"/>
                  </a:lnTo>
                  <a:lnTo>
                    <a:pt x="48" y="296"/>
                  </a:lnTo>
                  <a:lnTo>
                    <a:pt x="80" y="288"/>
                  </a:lnTo>
                  <a:lnTo>
                    <a:pt x="88" y="288"/>
                  </a:lnTo>
                  <a:lnTo>
                    <a:pt x="136" y="232"/>
                  </a:lnTo>
                  <a:lnTo>
                    <a:pt x="136" y="2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33" name="Freeform 687"/>
            <p:cNvSpPr>
              <a:spLocks/>
            </p:cNvSpPr>
            <p:nvPr/>
          </p:nvSpPr>
          <p:spPr bwMode="auto">
            <a:xfrm>
              <a:off x="3158638" y="2652703"/>
              <a:ext cx="7797" cy="8663"/>
            </a:xfrm>
            <a:custGeom>
              <a:avLst/>
              <a:gdLst>
                <a:gd name="T0" fmla="*/ 2147483647 w 8"/>
                <a:gd name="T1" fmla="*/ 2147483647 h 8"/>
                <a:gd name="T2" fmla="*/ 0 w 8"/>
                <a:gd name="T3" fmla="*/ 0 h 8"/>
                <a:gd name="T4" fmla="*/ 0 w 8"/>
                <a:gd name="T5" fmla="*/ 2147483647 h 8"/>
                <a:gd name="T6" fmla="*/ 2147483647 w 8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8"/>
                <a:gd name="T14" fmla="*/ 8 w 8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8">
                  <a:moveTo>
                    <a:pt x="8" y="8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34" name="Freeform 688"/>
            <p:cNvSpPr>
              <a:spLocks/>
            </p:cNvSpPr>
            <p:nvPr/>
          </p:nvSpPr>
          <p:spPr bwMode="auto">
            <a:xfrm>
              <a:off x="3098861" y="1795903"/>
              <a:ext cx="2052335" cy="1102838"/>
            </a:xfrm>
            <a:custGeom>
              <a:avLst/>
              <a:gdLst>
                <a:gd name="T0" fmla="*/ 2147483647 w 1936"/>
                <a:gd name="T1" fmla="*/ 2147483647 h 1040"/>
                <a:gd name="T2" fmla="*/ 2147483647 w 1936"/>
                <a:gd name="T3" fmla="*/ 2147483647 h 1040"/>
                <a:gd name="T4" fmla="*/ 2147483647 w 1936"/>
                <a:gd name="T5" fmla="*/ 2147483647 h 1040"/>
                <a:gd name="T6" fmla="*/ 2147483647 w 1936"/>
                <a:gd name="T7" fmla="*/ 2147483647 h 1040"/>
                <a:gd name="T8" fmla="*/ 2147483647 w 1936"/>
                <a:gd name="T9" fmla="*/ 2147483647 h 1040"/>
                <a:gd name="T10" fmla="*/ 2147483647 w 1936"/>
                <a:gd name="T11" fmla="*/ 2147483647 h 1040"/>
                <a:gd name="T12" fmla="*/ 2147483647 w 1936"/>
                <a:gd name="T13" fmla="*/ 2147483647 h 1040"/>
                <a:gd name="T14" fmla="*/ 2147483647 w 1936"/>
                <a:gd name="T15" fmla="*/ 2147483647 h 1040"/>
                <a:gd name="T16" fmla="*/ 2147483647 w 1936"/>
                <a:gd name="T17" fmla="*/ 2147483647 h 1040"/>
                <a:gd name="T18" fmla="*/ 2147483647 w 1936"/>
                <a:gd name="T19" fmla="*/ 2147483647 h 1040"/>
                <a:gd name="T20" fmla="*/ 2147483647 w 1936"/>
                <a:gd name="T21" fmla="*/ 2147483647 h 1040"/>
                <a:gd name="T22" fmla="*/ 2147483647 w 1936"/>
                <a:gd name="T23" fmla="*/ 2147483647 h 1040"/>
                <a:gd name="T24" fmla="*/ 2147483647 w 1936"/>
                <a:gd name="T25" fmla="*/ 2147483647 h 1040"/>
                <a:gd name="T26" fmla="*/ 2147483647 w 1936"/>
                <a:gd name="T27" fmla="*/ 2147483647 h 1040"/>
                <a:gd name="T28" fmla="*/ 2147483647 w 1936"/>
                <a:gd name="T29" fmla="*/ 2147483647 h 1040"/>
                <a:gd name="T30" fmla="*/ 2147483647 w 1936"/>
                <a:gd name="T31" fmla="*/ 2147483647 h 1040"/>
                <a:gd name="T32" fmla="*/ 2147483647 w 1936"/>
                <a:gd name="T33" fmla="*/ 2147483647 h 1040"/>
                <a:gd name="T34" fmla="*/ 2147483647 w 1936"/>
                <a:gd name="T35" fmla="*/ 2147483647 h 1040"/>
                <a:gd name="T36" fmla="*/ 2147483647 w 1936"/>
                <a:gd name="T37" fmla="*/ 2147483647 h 1040"/>
                <a:gd name="T38" fmla="*/ 2147483647 w 1936"/>
                <a:gd name="T39" fmla="*/ 2147483647 h 1040"/>
                <a:gd name="T40" fmla="*/ 2147483647 w 1936"/>
                <a:gd name="T41" fmla="*/ 2147483647 h 1040"/>
                <a:gd name="T42" fmla="*/ 2147483647 w 1936"/>
                <a:gd name="T43" fmla="*/ 2147483647 h 1040"/>
                <a:gd name="T44" fmla="*/ 2147483647 w 1936"/>
                <a:gd name="T45" fmla="*/ 2147483647 h 1040"/>
                <a:gd name="T46" fmla="*/ 2147483647 w 1936"/>
                <a:gd name="T47" fmla="*/ 2147483647 h 1040"/>
                <a:gd name="T48" fmla="*/ 2147483647 w 1936"/>
                <a:gd name="T49" fmla="*/ 2147483647 h 1040"/>
                <a:gd name="T50" fmla="*/ 2147483647 w 1936"/>
                <a:gd name="T51" fmla="*/ 2147483647 h 1040"/>
                <a:gd name="T52" fmla="*/ 2147483647 w 1936"/>
                <a:gd name="T53" fmla="*/ 2147483647 h 1040"/>
                <a:gd name="T54" fmla="*/ 2147483647 w 1936"/>
                <a:gd name="T55" fmla="*/ 2147483647 h 1040"/>
                <a:gd name="T56" fmla="*/ 2147483647 w 1936"/>
                <a:gd name="T57" fmla="*/ 2147483647 h 1040"/>
                <a:gd name="T58" fmla="*/ 2147483647 w 1936"/>
                <a:gd name="T59" fmla="*/ 2147483647 h 1040"/>
                <a:gd name="T60" fmla="*/ 2147483647 w 1936"/>
                <a:gd name="T61" fmla="*/ 2147483647 h 1040"/>
                <a:gd name="T62" fmla="*/ 2147483647 w 1936"/>
                <a:gd name="T63" fmla="*/ 2147483647 h 1040"/>
                <a:gd name="T64" fmla="*/ 2147483647 w 1936"/>
                <a:gd name="T65" fmla="*/ 2147483647 h 1040"/>
                <a:gd name="T66" fmla="*/ 2147483647 w 1936"/>
                <a:gd name="T67" fmla="*/ 2147483647 h 1040"/>
                <a:gd name="T68" fmla="*/ 2147483647 w 1936"/>
                <a:gd name="T69" fmla="*/ 2147483647 h 1040"/>
                <a:gd name="T70" fmla="*/ 2147483647 w 1936"/>
                <a:gd name="T71" fmla="*/ 2147483647 h 1040"/>
                <a:gd name="T72" fmla="*/ 2147483647 w 1936"/>
                <a:gd name="T73" fmla="*/ 2147483647 h 1040"/>
                <a:gd name="T74" fmla="*/ 2147483647 w 1936"/>
                <a:gd name="T75" fmla="*/ 2147483647 h 1040"/>
                <a:gd name="T76" fmla="*/ 2147483647 w 1936"/>
                <a:gd name="T77" fmla="*/ 2147483647 h 1040"/>
                <a:gd name="T78" fmla="*/ 2147483647 w 1936"/>
                <a:gd name="T79" fmla="*/ 2147483647 h 1040"/>
                <a:gd name="T80" fmla="*/ 2147483647 w 1936"/>
                <a:gd name="T81" fmla="*/ 2147483647 h 1040"/>
                <a:gd name="T82" fmla="*/ 2147483647 w 1936"/>
                <a:gd name="T83" fmla="*/ 2147483647 h 1040"/>
                <a:gd name="T84" fmla="*/ 2147483647 w 1936"/>
                <a:gd name="T85" fmla="*/ 2147483647 h 1040"/>
                <a:gd name="T86" fmla="*/ 2147483647 w 1936"/>
                <a:gd name="T87" fmla="*/ 2147483647 h 1040"/>
                <a:gd name="T88" fmla="*/ 2147483647 w 1936"/>
                <a:gd name="T89" fmla="*/ 2147483647 h 1040"/>
                <a:gd name="T90" fmla="*/ 2147483647 w 1936"/>
                <a:gd name="T91" fmla="*/ 2147483647 h 1040"/>
                <a:gd name="T92" fmla="*/ 2147483647 w 1936"/>
                <a:gd name="T93" fmla="*/ 2147483647 h 1040"/>
                <a:gd name="T94" fmla="*/ 2147483647 w 1936"/>
                <a:gd name="T95" fmla="*/ 2147483647 h 1040"/>
                <a:gd name="T96" fmla="*/ 2147483647 w 1936"/>
                <a:gd name="T97" fmla="*/ 2147483647 h 1040"/>
                <a:gd name="T98" fmla="*/ 2147483647 w 1936"/>
                <a:gd name="T99" fmla="*/ 2147483647 h 1040"/>
                <a:gd name="T100" fmla="*/ 2147483647 w 1936"/>
                <a:gd name="T101" fmla="*/ 2147483647 h 1040"/>
                <a:gd name="T102" fmla="*/ 2147483647 w 1936"/>
                <a:gd name="T103" fmla="*/ 2147483647 h 1040"/>
                <a:gd name="T104" fmla="*/ 2147483647 w 1936"/>
                <a:gd name="T105" fmla="*/ 2147483647 h 1040"/>
                <a:gd name="T106" fmla="*/ 2147483647 w 1936"/>
                <a:gd name="T107" fmla="*/ 2147483647 h 1040"/>
                <a:gd name="T108" fmla="*/ 2147483647 w 1936"/>
                <a:gd name="T109" fmla="*/ 2147483647 h 1040"/>
                <a:gd name="T110" fmla="*/ 2147483647 w 1936"/>
                <a:gd name="T111" fmla="*/ 2147483647 h 1040"/>
                <a:gd name="T112" fmla="*/ 2147483647 w 1936"/>
                <a:gd name="T113" fmla="*/ 2147483647 h 1040"/>
                <a:gd name="T114" fmla="*/ 2147483647 w 1936"/>
                <a:gd name="T115" fmla="*/ 2147483647 h 1040"/>
                <a:gd name="T116" fmla="*/ 2147483647 w 1936"/>
                <a:gd name="T117" fmla="*/ 2147483647 h 1040"/>
                <a:gd name="T118" fmla="*/ 2147483647 w 1936"/>
                <a:gd name="T119" fmla="*/ 2147483647 h 1040"/>
                <a:gd name="T120" fmla="*/ 2147483647 w 1936"/>
                <a:gd name="T121" fmla="*/ 2147483647 h 104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936"/>
                <a:gd name="T184" fmla="*/ 0 h 1040"/>
                <a:gd name="T185" fmla="*/ 1936 w 1936"/>
                <a:gd name="T186" fmla="*/ 1040 h 104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936" h="1040">
                  <a:moveTo>
                    <a:pt x="1928" y="504"/>
                  </a:moveTo>
                  <a:lnTo>
                    <a:pt x="1936" y="384"/>
                  </a:lnTo>
                  <a:lnTo>
                    <a:pt x="1920" y="376"/>
                  </a:lnTo>
                  <a:lnTo>
                    <a:pt x="1912" y="376"/>
                  </a:lnTo>
                  <a:lnTo>
                    <a:pt x="1896" y="360"/>
                  </a:lnTo>
                  <a:lnTo>
                    <a:pt x="1880" y="352"/>
                  </a:lnTo>
                  <a:lnTo>
                    <a:pt x="1856" y="352"/>
                  </a:lnTo>
                  <a:lnTo>
                    <a:pt x="1840" y="344"/>
                  </a:lnTo>
                  <a:lnTo>
                    <a:pt x="1824" y="344"/>
                  </a:lnTo>
                  <a:lnTo>
                    <a:pt x="1816" y="344"/>
                  </a:lnTo>
                  <a:lnTo>
                    <a:pt x="1824" y="376"/>
                  </a:lnTo>
                  <a:lnTo>
                    <a:pt x="1808" y="384"/>
                  </a:lnTo>
                  <a:lnTo>
                    <a:pt x="1792" y="376"/>
                  </a:lnTo>
                  <a:lnTo>
                    <a:pt x="1784" y="360"/>
                  </a:lnTo>
                  <a:lnTo>
                    <a:pt x="1784" y="352"/>
                  </a:lnTo>
                  <a:lnTo>
                    <a:pt x="1760" y="352"/>
                  </a:lnTo>
                  <a:lnTo>
                    <a:pt x="1752" y="360"/>
                  </a:lnTo>
                  <a:lnTo>
                    <a:pt x="1728" y="352"/>
                  </a:lnTo>
                  <a:lnTo>
                    <a:pt x="1704" y="352"/>
                  </a:lnTo>
                  <a:lnTo>
                    <a:pt x="1696" y="360"/>
                  </a:lnTo>
                  <a:lnTo>
                    <a:pt x="1680" y="344"/>
                  </a:lnTo>
                  <a:lnTo>
                    <a:pt x="1680" y="320"/>
                  </a:lnTo>
                  <a:lnTo>
                    <a:pt x="1656" y="304"/>
                  </a:lnTo>
                  <a:lnTo>
                    <a:pt x="1616" y="304"/>
                  </a:lnTo>
                  <a:lnTo>
                    <a:pt x="1576" y="304"/>
                  </a:lnTo>
                  <a:lnTo>
                    <a:pt x="1576" y="296"/>
                  </a:lnTo>
                  <a:lnTo>
                    <a:pt x="1568" y="288"/>
                  </a:lnTo>
                  <a:lnTo>
                    <a:pt x="1544" y="272"/>
                  </a:lnTo>
                  <a:lnTo>
                    <a:pt x="1544" y="256"/>
                  </a:lnTo>
                  <a:lnTo>
                    <a:pt x="1448" y="232"/>
                  </a:lnTo>
                  <a:lnTo>
                    <a:pt x="1448" y="240"/>
                  </a:lnTo>
                  <a:lnTo>
                    <a:pt x="1424" y="256"/>
                  </a:lnTo>
                  <a:lnTo>
                    <a:pt x="1432" y="280"/>
                  </a:lnTo>
                  <a:lnTo>
                    <a:pt x="1408" y="288"/>
                  </a:lnTo>
                  <a:lnTo>
                    <a:pt x="1392" y="288"/>
                  </a:lnTo>
                  <a:lnTo>
                    <a:pt x="1368" y="280"/>
                  </a:lnTo>
                  <a:lnTo>
                    <a:pt x="1360" y="288"/>
                  </a:lnTo>
                  <a:lnTo>
                    <a:pt x="1344" y="280"/>
                  </a:lnTo>
                  <a:lnTo>
                    <a:pt x="1328" y="272"/>
                  </a:lnTo>
                  <a:lnTo>
                    <a:pt x="1328" y="296"/>
                  </a:lnTo>
                  <a:lnTo>
                    <a:pt x="1312" y="312"/>
                  </a:lnTo>
                  <a:lnTo>
                    <a:pt x="1296" y="288"/>
                  </a:lnTo>
                  <a:lnTo>
                    <a:pt x="1280" y="264"/>
                  </a:lnTo>
                  <a:lnTo>
                    <a:pt x="1296" y="240"/>
                  </a:lnTo>
                  <a:lnTo>
                    <a:pt x="1296" y="224"/>
                  </a:lnTo>
                  <a:lnTo>
                    <a:pt x="1280" y="208"/>
                  </a:lnTo>
                  <a:lnTo>
                    <a:pt x="1264" y="200"/>
                  </a:lnTo>
                  <a:lnTo>
                    <a:pt x="1248" y="200"/>
                  </a:lnTo>
                  <a:lnTo>
                    <a:pt x="1240" y="192"/>
                  </a:lnTo>
                  <a:lnTo>
                    <a:pt x="1224" y="184"/>
                  </a:lnTo>
                  <a:lnTo>
                    <a:pt x="1216" y="200"/>
                  </a:lnTo>
                  <a:lnTo>
                    <a:pt x="1208" y="216"/>
                  </a:lnTo>
                  <a:lnTo>
                    <a:pt x="1168" y="216"/>
                  </a:lnTo>
                  <a:lnTo>
                    <a:pt x="1152" y="208"/>
                  </a:lnTo>
                  <a:lnTo>
                    <a:pt x="1144" y="192"/>
                  </a:lnTo>
                  <a:lnTo>
                    <a:pt x="1112" y="192"/>
                  </a:lnTo>
                  <a:lnTo>
                    <a:pt x="1088" y="208"/>
                  </a:lnTo>
                  <a:lnTo>
                    <a:pt x="1088" y="192"/>
                  </a:lnTo>
                  <a:lnTo>
                    <a:pt x="1072" y="176"/>
                  </a:lnTo>
                  <a:lnTo>
                    <a:pt x="1056" y="176"/>
                  </a:lnTo>
                  <a:lnTo>
                    <a:pt x="1040" y="192"/>
                  </a:lnTo>
                  <a:lnTo>
                    <a:pt x="1016" y="208"/>
                  </a:lnTo>
                  <a:lnTo>
                    <a:pt x="992" y="224"/>
                  </a:lnTo>
                  <a:lnTo>
                    <a:pt x="1008" y="200"/>
                  </a:lnTo>
                  <a:lnTo>
                    <a:pt x="1024" y="192"/>
                  </a:lnTo>
                  <a:lnTo>
                    <a:pt x="1048" y="152"/>
                  </a:lnTo>
                  <a:lnTo>
                    <a:pt x="1064" y="136"/>
                  </a:lnTo>
                  <a:lnTo>
                    <a:pt x="1080" y="112"/>
                  </a:lnTo>
                  <a:lnTo>
                    <a:pt x="1072" y="72"/>
                  </a:lnTo>
                  <a:lnTo>
                    <a:pt x="1040" y="48"/>
                  </a:lnTo>
                  <a:lnTo>
                    <a:pt x="1016" y="40"/>
                  </a:lnTo>
                  <a:lnTo>
                    <a:pt x="1016" y="32"/>
                  </a:lnTo>
                  <a:lnTo>
                    <a:pt x="1000" y="0"/>
                  </a:lnTo>
                  <a:lnTo>
                    <a:pt x="968" y="0"/>
                  </a:lnTo>
                  <a:lnTo>
                    <a:pt x="936" y="32"/>
                  </a:lnTo>
                  <a:lnTo>
                    <a:pt x="928" y="64"/>
                  </a:lnTo>
                  <a:lnTo>
                    <a:pt x="888" y="88"/>
                  </a:lnTo>
                  <a:lnTo>
                    <a:pt x="864" y="72"/>
                  </a:lnTo>
                  <a:lnTo>
                    <a:pt x="824" y="88"/>
                  </a:lnTo>
                  <a:lnTo>
                    <a:pt x="784" y="112"/>
                  </a:lnTo>
                  <a:lnTo>
                    <a:pt x="760" y="136"/>
                  </a:lnTo>
                  <a:lnTo>
                    <a:pt x="752" y="184"/>
                  </a:lnTo>
                  <a:lnTo>
                    <a:pt x="688" y="200"/>
                  </a:lnTo>
                  <a:lnTo>
                    <a:pt x="680" y="216"/>
                  </a:lnTo>
                  <a:lnTo>
                    <a:pt x="680" y="256"/>
                  </a:lnTo>
                  <a:lnTo>
                    <a:pt x="672" y="248"/>
                  </a:lnTo>
                  <a:lnTo>
                    <a:pt x="648" y="240"/>
                  </a:lnTo>
                  <a:lnTo>
                    <a:pt x="632" y="264"/>
                  </a:lnTo>
                  <a:lnTo>
                    <a:pt x="624" y="256"/>
                  </a:lnTo>
                  <a:lnTo>
                    <a:pt x="624" y="248"/>
                  </a:lnTo>
                  <a:lnTo>
                    <a:pt x="608" y="232"/>
                  </a:lnTo>
                  <a:lnTo>
                    <a:pt x="600" y="232"/>
                  </a:lnTo>
                  <a:lnTo>
                    <a:pt x="592" y="256"/>
                  </a:lnTo>
                  <a:lnTo>
                    <a:pt x="592" y="280"/>
                  </a:lnTo>
                  <a:lnTo>
                    <a:pt x="592" y="312"/>
                  </a:lnTo>
                  <a:lnTo>
                    <a:pt x="584" y="320"/>
                  </a:lnTo>
                  <a:lnTo>
                    <a:pt x="576" y="304"/>
                  </a:lnTo>
                  <a:lnTo>
                    <a:pt x="584" y="272"/>
                  </a:lnTo>
                  <a:lnTo>
                    <a:pt x="576" y="248"/>
                  </a:lnTo>
                  <a:lnTo>
                    <a:pt x="576" y="232"/>
                  </a:lnTo>
                  <a:lnTo>
                    <a:pt x="552" y="224"/>
                  </a:lnTo>
                  <a:lnTo>
                    <a:pt x="528" y="224"/>
                  </a:lnTo>
                  <a:lnTo>
                    <a:pt x="512" y="280"/>
                  </a:lnTo>
                  <a:lnTo>
                    <a:pt x="504" y="288"/>
                  </a:lnTo>
                  <a:lnTo>
                    <a:pt x="496" y="304"/>
                  </a:lnTo>
                  <a:lnTo>
                    <a:pt x="504" y="320"/>
                  </a:lnTo>
                  <a:lnTo>
                    <a:pt x="504" y="344"/>
                  </a:lnTo>
                  <a:lnTo>
                    <a:pt x="504" y="352"/>
                  </a:lnTo>
                  <a:lnTo>
                    <a:pt x="528" y="376"/>
                  </a:lnTo>
                  <a:lnTo>
                    <a:pt x="512" y="400"/>
                  </a:lnTo>
                  <a:lnTo>
                    <a:pt x="488" y="376"/>
                  </a:lnTo>
                  <a:lnTo>
                    <a:pt x="456" y="352"/>
                  </a:lnTo>
                  <a:lnTo>
                    <a:pt x="432" y="352"/>
                  </a:lnTo>
                  <a:lnTo>
                    <a:pt x="416" y="352"/>
                  </a:lnTo>
                  <a:lnTo>
                    <a:pt x="416" y="376"/>
                  </a:lnTo>
                  <a:lnTo>
                    <a:pt x="408" y="384"/>
                  </a:lnTo>
                  <a:lnTo>
                    <a:pt x="392" y="376"/>
                  </a:lnTo>
                  <a:lnTo>
                    <a:pt x="376" y="384"/>
                  </a:lnTo>
                  <a:lnTo>
                    <a:pt x="360" y="392"/>
                  </a:lnTo>
                  <a:lnTo>
                    <a:pt x="344" y="392"/>
                  </a:lnTo>
                  <a:lnTo>
                    <a:pt x="336" y="384"/>
                  </a:lnTo>
                  <a:lnTo>
                    <a:pt x="320" y="392"/>
                  </a:lnTo>
                  <a:lnTo>
                    <a:pt x="296" y="408"/>
                  </a:lnTo>
                  <a:lnTo>
                    <a:pt x="264" y="424"/>
                  </a:lnTo>
                  <a:lnTo>
                    <a:pt x="256" y="424"/>
                  </a:lnTo>
                  <a:lnTo>
                    <a:pt x="248" y="448"/>
                  </a:lnTo>
                  <a:lnTo>
                    <a:pt x="240" y="448"/>
                  </a:lnTo>
                  <a:lnTo>
                    <a:pt x="224" y="432"/>
                  </a:lnTo>
                  <a:lnTo>
                    <a:pt x="232" y="424"/>
                  </a:lnTo>
                  <a:lnTo>
                    <a:pt x="240" y="416"/>
                  </a:lnTo>
                  <a:lnTo>
                    <a:pt x="240" y="400"/>
                  </a:lnTo>
                  <a:lnTo>
                    <a:pt x="224" y="392"/>
                  </a:lnTo>
                  <a:lnTo>
                    <a:pt x="216" y="392"/>
                  </a:lnTo>
                  <a:lnTo>
                    <a:pt x="200" y="392"/>
                  </a:lnTo>
                  <a:lnTo>
                    <a:pt x="208" y="408"/>
                  </a:lnTo>
                  <a:lnTo>
                    <a:pt x="208" y="432"/>
                  </a:lnTo>
                  <a:lnTo>
                    <a:pt x="216" y="448"/>
                  </a:lnTo>
                  <a:lnTo>
                    <a:pt x="208" y="472"/>
                  </a:lnTo>
                  <a:lnTo>
                    <a:pt x="200" y="464"/>
                  </a:lnTo>
                  <a:lnTo>
                    <a:pt x="184" y="464"/>
                  </a:lnTo>
                  <a:lnTo>
                    <a:pt x="176" y="472"/>
                  </a:lnTo>
                  <a:lnTo>
                    <a:pt x="160" y="480"/>
                  </a:lnTo>
                  <a:lnTo>
                    <a:pt x="152" y="488"/>
                  </a:lnTo>
                  <a:lnTo>
                    <a:pt x="168" y="520"/>
                  </a:lnTo>
                  <a:lnTo>
                    <a:pt x="160" y="512"/>
                  </a:lnTo>
                  <a:lnTo>
                    <a:pt x="136" y="512"/>
                  </a:lnTo>
                  <a:lnTo>
                    <a:pt x="120" y="504"/>
                  </a:lnTo>
                  <a:lnTo>
                    <a:pt x="120" y="512"/>
                  </a:lnTo>
                  <a:lnTo>
                    <a:pt x="128" y="528"/>
                  </a:lnTo>
                  <a:lnTo>
                    <a:pt x="136" y="536"/>
                  </a:lnTo>
                  <a:lnTo>
                    <a:pt x="128" y="544"/>
                  </a:lnTo>
                  <a:lnTo>
                    <a:pt x="104" y="528"/>
                  </a:lnTo>
                  <a:lnTo>
                    <a:pt x="96" y="520"/>
                  </a:lnTo>
                  <a:lnTo>
                    <a:pt x="96" y="512"/>
                  </a:lnTo>
                  <a:lnTo>
                    <a:pt x="88" y="488"/>
                  </a:lnTo>
                  <a:lnTo>
                    <a:pt x="96" y="480"/>
                  </a:lnTo>
                  <a:lnTo>
                    <a:pt x="96" y="472"/>
                  </a:lnTo>
                  <a:lnTo>
                    <a:pt x="80" y="464"/>
                  </a:lnTo>
                  <a:lnTo>
                    <a:pt x="64" y="448"/>
                  </a:lnTo>
                  <a:lnTo>
                    <a:pt x="56" y="440"/>
                  </a:lnTo>
                  <a:lnTo>
                    <a:pt x="64" y="440"/>
                  </a:lnTo>
                  <a:lnTo>
                    <a:pt x="72" y="448"/>
                  </a:lnTo>
                  <a:lnTo>
                    <a:pt x="88" y="448"/>
                  </a:lnTo>
                  <a:lnTo>
                    <a:pt x="96" y="464"/>
                  </a:lnTo>
                  <a:lnTo>
                    <a:pt x="128" y="472"/>
                  </a:lnTo>
                  <a:lnTo>
                    <a:pt x="152" y="464"/>
                  </a:lnTo>
                  <a:lnTo>
                    <a:pt x="168" y="456"/>
                  </a:lnTo>
                  <a:lnTo>
                    <a:pt x="176" y="432"/>
                  </a:lnTo>
                  <a:lnTo>
                    <a:pt x="144" y="400"/>
                  </a:lnTo>
                  <a:lnTo>
                    <a:pt x="120" y="384"/>
                  </a:lnTo>
                  <a:lnTo>
                    <a:pt x="104" y="368"/>
                  </a:lnTo>
                  <a:lnTo>
                    <a:pt x="80" y="360"/>
                  </a:lnTo>
                  <a:lnTo>
                    <a:pt x="72" y="360"/>
                  </a:lnTo>
                  <a:lnTo>
                    <a:pt x="72" y="344"/>
                  </a:lnTo>
                  <a:lnTo>
                    <a:pt x="56" y="344"/>
                  </a:lnTo>
                  <a:lnTo>
                    <a:pt x="40" y="344"/>
                  </a:lnTo>
                  <a:lnTo>
                    <a:pt x="32" y="352"/>
                  </a:lnTo>
                  <a:lnTo>
                    <a:pt x="16" y="368"/>
                  </a:lnTo>
                  <a:lnTo>
                    <a:pt x="16" y="376"/>
                  </a:lnTo>
                  <a:lnTo>
                    <a:pt x="16" y="384"/>
                  </a:lnTo>
                  <a:lnTo>
                    <a:pt x="8" y="392"/>
                  </a:lnTo>
                  <a:lnTo>
                    <a:pt x="16" y="400"/>
                  </a:lnTo>
                  <a:lnTo>
                    <a:pt x="24" y="408"/>
                  </a:lnTo>
                  <a:lnTo>
                    <a:pt x="32" y="424"/>
                  </a:lnTo>
                  <a:lnTo>
                    <a:pt x="16" y="448"/>
                  </a:lnTo>
                  <a:lnTo>
                    <a:pt x="32" y="488"/>
                  </a:lnTo>
                  <a:lnTo>
                    <a:pt x="24" y="496"/>
                  </a:lnTo>
                  <a:lnTo>
                    <a:pt x="32" y="504"/>
                  </a:lnTo>
                  <a:lnTo>
                    <a:pt x="24" y="504"/>
                  </a:lnTo>
                  <a:lnTo>
                    <a:pt x="32" y="512"/>
                  </a:lnTo>
                  <a:lnTo>
                    <a:pt x="32" y="520"/>
                  </a:lnTo>
                  <a:lnTo>
                    <a:pt x="40" y="528"/>
                  </a:lnTo>
                  <a:lnTo>
                    <a:pt x="32" y="544"/>
                  </a:lnTo>
                  <a:lnTo>
                    <a:pt x="40" y="560"/>
                  </a:lnTo>
                  <a:lnTo>
                    <a:pt x="48" y="560"/>
                  </a:lnTo>
                  <a:lnTo>
                    <a:pt x="48" y="568"/>
                  </a:lnTo>
                  <a:lnTo>
                    <a:pt x="0" y="624"/>
                  </a:lnTo>
                  <a:lnTo>
                    <a:pt x="8" y="624"/>
                  </a:lnTo>
                  <a:lnTo>
                    <a:pt x="16" y="632"/>
                  </a:lnTo>
                  <a:lnTo>
                    <a:pt x="16" y="648"/>
                  </a:lnTo>
                  <a:lnTo>
                    <a:pt x="8" y="648"/>
                  </a:lnTo>
                  <a:lnTo>
                    <a:pt x="8" y="656"/>
                  </a:lnTo>
                  <a:lnTo>
                    <a:pt x="8" y="672"/>
                  </a:lnTo>
                  <a:lnTo>
                    <a:pt x="8" y="680"/>
                  </a:lnTo>
                  <a:lnTo>
                    <a:pt x="0" y="712"/>
                  </a:lnTo>
                  <a:lnTo>
                    <a:pt x="8" y="728"/>
                  </a:lnTo>
                  <a:lnTo>
                    <a:pt x="24" y="736"/>
                  </a:lnTo>
                  <a:lnTo>
                    <a:pt x="40" y="744"/>
                  </a:lnTo>
                  <a:lnTo>
                    <a:pt x="56" y="776"/>
                  </a:lnTo>
                  <a:lnTo>
                    <a:pt x="64" y="784"/>
                  </a:lnTo>
                  <a:lnTo>
                    <a:pt x="64" y="792"/>
                  </a:lnTo>
                  <a:lnTo>
                    <a:pt x="48" y="800"/>
                  </a:lnTo>
                  <a:lnTo>
                    <a:pt x="56" y="816"/>
                  </a:lnTo>
                  <a:lnTo>
                    <a:pt x="64" y="816"/>
                  </a:lnTo>
                  <a:lnTo>
                    <a:pt x="72" y="816"/>
                  </a:lnTo>
                  <a:lnTo>
                    <a:pt x="88" y="832"/>
                  </a:lnTo>
                  <a:lnTo>
                    <a:pt x="136" y="856"/>
                  </a:lnTo>
                  <a:lnTo>
                    <a:pt x="144" y="856"/>
                  </a:lnTo>
                  <a:lnTo>
                    <a:pt x="136" y="872"/>
                  </a:lnTo>
                  <a:lnTo>
                    <a:pt x="128" y="880"/>
                  </a:lnTo>
                  <a:lnTo>
                    <a:pt x="120" y="888"/>
                  </a:lnTo>
                  <a:lnTo>
                    <a:pt x="112" y="896"/>
                  </a:lnTo>
                  <a:lnTo>
                    <a:pt x="128" y="896"/>
                  </a:lnTo>
                  <a:lnTo>
                    <a:pt x="120" y="912"/>
                  </a:lnTo>
                  <a:lnTo>
                    <a:pt x="104" y="928"/>
                  </a:lnTo>
                  <a:lnTo>
                    <a:pt x="120" y="944"/>
                  </a:lnTo>
                  <a:lnTo>
                    <a:pt x="144" y="952"/>
                  </a:lnTo>
                  <a:lnTo>
                    <a:pt x="160" y="976"/>
                  </a:lnTo>
                  <a:lnTo>
                    <a:pt x="160" y="984"/>
                  </a:lnTo>
                  <a:lnTo>
                    <a:pt x="168" y="992"/>
                  </a:lnTo>
                  <a:lnTo>
                    <a:pt x="184" y="992"/>
                  </a:lnTo>
                  <a:lnTo>
                    <a:pt x="192" y="1000"/>
                  </a:lnTo>
                  <a:lnTo>
                    <a:pt x="200" y="1016"/>
                  </a:lnTo>
                  <a:lnTo>
                    <a:pt x="200" y="1024"/>
                  </a:lnTo>
                  <a:lnTo>
                    <a:pt x="208" y="1032"/>
                  </a:lnTo>
                  <a:lnTo>
                    <a:pt x="224" y="1032"/>
                  </a:lnTo>
                  <a:lnTo>
                    <a:pt x="240" y="1024"/>
                  </a:lnTo>
                  <a:lnTo>
                    <a:pt x="248" y="1032"/>
                  </a:lnTo>
                  <a:lnTo>
                    <a:pt x="248" y="1040"/>
                  </a:lnTo>
                  <a:lnTo>
                    <a:pt x="256" y="1024"/>
                  </a:lnTo>
                  <a:lnTo>
                    <a:pt x="272" y="1008"/>
                  </a:lnTo>
                  <a:lnTo>
                    <a:pt x="256" y="976"/>
                  </a:lnTo>
                  <a:lnTo>
                    <a:pt x="224" y="936"/>
                  </a:lnTo>
                  <a:lnTo>
                    <a:pt x="240" y="912"/>
                  </a:lnTo>
                  <a:lnTo>
                    <a:pt x="256" y="904"/>
                  </a:lnTo>
                  <a:lnTo>
                    <a:pt x="256" y="896"/>
                  </a:lnTo>
                  <a:lnTo>
                    <a:pt x="256" y="904"/>
                  </a:lnTo>
                  <a:lnTo>
                    <a:pt x="256" y="896"/>
                  </a:lnTo>
                  <a:lnTo>
                    <a:pt x="240" y="888"/>
                  </a:lnTo>
                  <a:lnTo>
                    <a:pt x="256" y="856"/>
                  </a:lnTo>
                  <a:lnTo>
                    <a:pt x="296" y="840"/>
                  </a:lnTo>
                  <a:lnTo>
                    <a:pt x="328" y="832"/>
                  </a:lnTo>
                  <a:lnTo>
                    <a:pt x="352" y="848"/>
                  </a:lnTo>
                  <a:lnTo>
                    <a:pt x="376" y="840"/>
                  </a:lnTo>
                  <a:lnTo>
                    <a:pt x="400" y="848"/>
                  </a:lnTo>
                  <a:lnTo>
                    <a:pt x="432" y="840"/>
                  </a:lnTo>
                  <a:lnTo>
                    <a:pt x="424" y="816"/>
                  </a:lnTo>
                  <a:lnTo>
                    <a:pt x="440" y="784"/>
                  </a:lnTo>
                  <a:lnTo>
                    <a:pt x="488" y="760"/>
                  </a:lnTo>
                  <a:lnTo>
                    <a:pt x="536" y="752"/>
                  </a:lnTo>
                  <a:lnTo>
                    <a:pt x="568" y="792"/>
                  </a:lnTo>
                  <a:lnTo>
                    <a:pt x="608" y="776"/>
                  </a:lnTo>
                  <a:lnTo>
                    <a:pt x="624" y="776"/>
                  </a:lnTo>
                  <a:lnTo>
                    <a:pt x="640" y="808"/>
                  </a:lnTo>
                  <a:lnTo>
                    <a:pt x="656" y="848"/>
                  </a:lnTo>
                  <a:lnTo>
                    <a:pt x="696" y="848"/>
                  </a:lnTo>
                  <a:lnTo>
                    <a:pt x="728" y="864"/>
                  </a:lnTo>
                  <a:lnTo>
                    <a:pt x="760" y="864"/>
                  </a:lnTo>
                  <a:lnTo>
                    <a:pt x="760" y="888"/>
                  </a:lnTo>
                  <a:lnTo>
                    <a:pt x="768" y="888"/>
                  </a:lnTo>
                  <a:lnTo>
                    <a:pt x="776" y="872"/>
                  </a:lnTo>
                  <a:lnTo>
                    <a:pt x="808" y="856"/>
                  </a:lnTo>
                  <a:lnTo>
                    <a:pt x="848" y="848"/>
                  </a:lnTo>
                  <a:lnTo>
                    <a:pt x="880" y="864"/>
                  </a:lnTo>
                  <a:lnTo>
                    <a:pt x="896" y="840"/>
                  </a:lnTo>
                  <a:lnTo>
                    <a:pt x="912" y="824"/>
                  </a:lnTo>
                  <a:lnTo>
                    <a:pt x="960" y="840"/>
                  </a:lnTo>
                  <a:lnTo>
                    <a:pt x="976" y="856"/>
                  </a:lnTo>
                  <a:lnTo>
                    <a:pt x="1016" y="856"/>
                  </a:lnTo>
                  <a:lnTo>
                    <a:pt x="1040" y="880"/>
                  </a:lnTo>
                  <a:lnTo>
                    <a:pt x="1104" y="864"/>
                  </a:lnTo>
                  <a:lnTo>
                    <a:pt x="1128" y="872"/>
                  </a:lnTo>
                  <a:lnTo>
                    <a:pt x="1136" y="864"/>
                  </a:lnTo>
                  <a:lnTo>
                    <a:pt x="1160" y="864"/>
                  </a:lnTo>
                  <a:lnTo>
                    <a:pt x="1184" y="816"/>
                  </a:lnTo>
                  <a:lnTo>
                    <a:pt x="1192" y="800"/>
                  </a:lnTo>
                  <a:lnTo>
                    <a:pt x="1232" y="800"/>
                  </a:lnTo>
                  <a:lnTo>
                    <a:pt x="1272" y="872"/>
                  </a:lnTo>
                  <a:lnTo>
                    <a:pt x="1304" y="880"/>
                  </a:lnTo>
                  <a:lnTo>
                    <a:pt x="1312" y="896"/>
                  </a:lnTo>
                  <a:lnTo>
                    <a:pt x="1360" y="888"/>
                  </a:lnTo>
                  <a:lnTo>
                    <a:pt x="1336" y="952"/>
                  </a:lnTo>
                  <a:lnTo>
                    <a:pt x="1320" y="952"/>
                  </a:lnTo>
                  <a:lnTo>
                    <a:pt x="1304" y="1000"/>
                  </a:lnTo>
                  <a:lnTo>
                    <a:pt x="1312" y="1000"/>
                  </a:lnTo>
                  <a:lnTo>
                    <a:pt x="1320" y="1000"/>
                  </a:lnTo>
                  <a:lnTo>
                    <a:pt x="1328" y="992"/>
                  </a:lnTo>
                  <a:lnTo>
                    <a:pt x="1344" y="1000"/>
                  </a:lnTo>
                  <a:lnTo>
                    <a:pt x="1368" y="976"/>
                  </a:lnTo>
                  <a:lnTo>
                    <a:pt x="1384" y="960"/>
                  </a:lnTo>
                  <a:lnTo>
                    <a:pt x="1416" y="920"/>
                  </a:lnTo>
                  <a:lnTo>
                    <a:pt x="1432" y="888"/>
                  </a:lnTo>
                  <a:lnTo>
                    <a:pt x="1432" y="856"/>
                  </a:lnTo>
                  <a:lnTo>
                    <a:pt x="1440" y="808"/>
                  </a:lnTo>
                  <a:lnTo>
                    <a:pt x="1440" y="792"/>
                  </a:lnTo>
                  <a:lnTo>
                    <a:pt x="1424" y="776"/>
                  </a:lnTo>
                  <a:lnTo>
                    <a:pt x="1400" y="792"/>
                  </a:lnTo>
                  <a:lnTo>
                    <a:pt x="1384" y="784"/>
                  </a:lnTo>
                  <a:lnTo>
                    <a:pt x="1376" y="768"/>
                  </a:lnTo>
                  <a:lnTo>
                    <a:pt x="1368" y="768"/>
                  </a:lnTo>
                  <a:lnTo>
                    <a:pt x="1376" y="760"/>
                  </a:lnTo>
                  <a:lnTo>
                    <a:pt x="1400" y="736"/>
                  </a:lnTo>
                  <a:lnTo>
                    <a:pt x="1416" y="720"/>
                  </a:lnTo>
                  <a:lnTo>
                    <a:pt x="1416" y="712"/>
                  </a:lnTo>
                  <a:lnTo>
                    <a:pt x="1472" y="656"/>
                  </a:lnTo>
                  <a:lnTo>
                    <a:pt x="1488" y="656"/>
                  </a:lnTo>
                  <a:lnTo>
                    <a:pt x="1528" y="656"/>
                  </a:lnTo>
                  <a:lnTo>
                    <a:pt x="1544" y="648"/>
                  </a:lnTo>
                  <a:lnTo>
                    <a:pt x="1568" y="656"/>
                  </a:lnTo>
                  <a:lnTo>
                    <a:pt x="1568" y="672"/>
                  </a:lnTo>
                  <a:lnTo>
                    <a:pt x="1608" y="664"/>
                  </a:lnTo>
                  <a:lnTo>
                    <a:pt x="1616" y="664"/>
                  </a:lnTo>
                  <a:lnTo>
                    <a:pt x="1608" y="656"/>
                  </a:lnTo>
                  <a:lnTo>
                    <a:pt x="1616" y="632"/>
                  </a:lnTo>
                  <a:lnTo>
                    <a:pt x="1624" y="608"/>
                  </a:lnTo>
                  <a:lnTo>
                    <a:pt x="1648" y="592"/>
                  </a:lnTo>
                  <a:lnTo>
                    <a:pt x="1680" y="600"/>
                  </a:lnTo>
                  <a:lnTo>
                    <a:pt x="1688" y="616"/>
                  </a:lnTo>
                  <a:lnTo>
                    <a:pt x="1704" y="600"/>
                  </a:lnTo>
                  <a:lnTo>
                    <a:pt x="1736" y="576"/>
                  </a:lnTo>
                  <a:lnTo>
                    <a:pt x="1736" y="608"/>
                  </a:lnTo>
                  <a:lnTo>
                    <a:pt x="1712" y="632"/>
                  </a:lnTo>
                  <a:lnTo>
                    <a:pt x="1696" y="640"/>
                  </a:lnTo>
                  <a:lnTo>
                    <a:pt x="1680" y="664"/>
                  </a:lnTo>
                  <a:lnTo>
                    <a:pt x="1664" y="680"/>
                  </a:lnTo>
                  <a:lnTo>
                    <a:pt x="1648" y="696"/>
                  </a:lnTo>
                  <a:lnTo>
                    <a:pt x="1640" y="696"/>
                  </a:lnTo>
                  <a:lnTo>
                    <a:pt x="1624" y="744"/>
                  </a:lnTo>
                  <a:lnTo>
                    <a:pt x="1640" y="840"/>
                  </a:lnTo>
                  <a:lnTo>
                    <a:pt x="1664" y="808"/>
                  </a:lnTo>
                  <a:lnTo>
                    <a:pt x="1672" y="800"/>
                  </a:lnTo>
                  <a:lnTo>
                    <a:pt x="1680" y="784"/>
                  </a:lnTo>
                  <a:lnTo>
                    <a:pt x="1688" y="768"/>
                  </a:lnTo>
                  <a:lnTo>
                    <a:pt x="1704" y="760"/>
                  </a:lnTo>
                  <a:lnTo>
                    <a:pt x="1704" y="744"/>
                  </a:lnTo>
                  <a:lnTo>
                    <a:pt x="1712" y="736"/>
                  </a:lnTo>
                  <a:lnTo>
                    <a:pt x="1720" y="704"/>
                  </a:lnTo>
                  <a:lnTo>
                    <a:pt x="1720" y="696"/>
                  </a:lnTo>
                  <a:lnTo>
                    <a:pt x="1704" y="696"/>
                  </a:lnTo>
                  <a:lnTo>
                    <a:pt x="1720" y="656"/>
                  </a:lnTo>
                  <a:lnTo>
                    <a:pt x="1728" y="648"/>
                  </a:lnTo>
                  <a:lnTo>
                    <a:pt x="1744" y="640"/>
                  </a:lnTo>
                  <a:lnTo>
                    <a:pt x="1752" y="640"/>
                  </a:lnTo>
                  <a:lnTo>
                    <a:pt x="1760" y="648"/>
                  </a:lnTo>
                  <a:lnTo>
                    <a:pt x="1784" y="624"/>
                  </a:lnTo>
                  <a:lnTo>
                    <a:pt x="1808" y="648"/>
                  </a:lnTo>
                  <a:lnTo>
                    <a:pt x="1816" y="624"/>
                  </a:lnTo>
                  <a:lnTo>
                    <a:pt x="1832" y="624"/>
                  </a:lnTo>
                  <a:lnTo>
                    <a:pt x="1856" y="592"/>
                  </a:lnTo>
                  <a:lnTo>
                    <a:pt x="1888" y="576"/>
                  </a:lnTo>
                  <a:lnTo>
                    <a:pt x="1904" y="576"/>
                  </a:lnTo>
                  <a:lnTo>
                    <a:pt x="1920" y="584"/>
                  </a:lnTo>
                  <a:lnTo>
                    <a:pt x="1920" y="576"/>
                  </a:lnTo>
                  <a:lnTo>
                    <a:pt x="1920" y="560"/>
                  </a:lnTo>
                  <a:lnTo>
                    <a:pt x="1912" y="536"/>
                  </a:lnTo>
                  <a:lnTo>
                    <a:pt x="1896" y="520"/>
                  </a:lnTo>
                  <a:lnTo>
                    <a:pt x="1912" y="512"/>
                  </a:lnTo>
                  <a:lnTo>
                    <a:pt x="1928" y="5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35" name="Freeform 689"/>
            <p:cNvSpPr>
              <a:spLocks/>
            </p:cNvSpPr>
            <p:nvPr/>
          </p:nvSpPr>
          <p:spPr bwMode="auto">
            <a:xfrm>
              <a:off x="3412472" y="2941191"/>
              <a:ext cx="42450" cy="8663"/>
            </a:xfrm>
            <a:custGeom>
              <a:avLst/>
              <a:gdLst>
                <a:gd name="T0" fmla="*/ 2147483647 w 40"/>
                <a:gd name="T1" fmla="*/ 2147483647 h 8"/>
                <a:gd name="T2" fmla="*/ 2147483647 w 40"/>
                <a:gd name="T3" fmla="*/ 2147483647 h 8"/>
                <a:gd name="T4" fmla="*/ 2147483647 w 40"/>
                <a:gd name="T5" fmla="*/ 0 h 8"/>
                <a:gd name="T6" fmla="*/ 0 w 40"/>
                <a:gd name="T7" fmla="*/ 2147483647 h 8"/>
                <a:gd name="T8" fmla="*/ 2147483647 w 40"/>
                <a:gd name="T9" fmla="*/ 2147483647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8"/>
                <a:gd name="T17" fmla="*/ 40 w 40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8">
                  <a:moveTo>
                    <a:pt x="8" y="8"/>
                  </a:moveTo>
                  <a:lnTo>
                    <a:pt x="24" y="8"/>
                  </a:lnTo>
                  <a:lnTo>
                    <a:pt x="40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36" name="Freeform 690"/>
            <p:cNvSpPr>
              <a:spLocks/>
            </p:cNvSpPr>
            <p:nvPr/>
          </p:nvSpPr>
          <p:spPr bwMode="auto">
            <a:xfrm>
              <a:off x="3353562" y="2585130"/>
              <a:ext cx="550986" cy="389848"/>
            </a:xfrm>
            <a:custGeom>
              <a:avLst/>
              <a:gdLst>
                <a:gd name="T0" fmla="*/ 2147483647 w 520"/>
                <a:gd name="T1" fmla="*/ 2147483647 h 368"/>
                <a:gd name="T2" fmla="*/ 2147483647 w 520"/>
                <a:gd name="T3" fmla="*/ 2147483647 h 368"/>
                <a:gd name="T4" fmla="*/ 2147483647 w 520"/>
                <a:gd name="T5" fmla="*/ 2147483647 h 368"/>
                <a:gd name="T6" fmla="*/ 2147483647 w 520"/>
                <a:gd name="T7" fmla="*/ 2147483647 h 368"/>
                <a:gd name="T8" fmla="*/ 2147483647 w 520"/>
                <a:gd name="T9" fmla="*/ 2147483647 h 368"/>
                <a:gd name="T10" fmla="*/ 2147483647 w 520"/>
                <a:gd name="T11" fmla="*/ 2147483647 h 368"/>
                <a:gd name="T12" fmla="*/ 2147483647 w 520"/>
                <a:gd name="T13" fmla="*/ 2147483647 h 368"/>
                <a:gd name="T14" fmla="*/ 2147483647 w 520"/>
                <a:gd name="T15" fmla="*/ 2147483647 h 368"/>
                <a:gd name="T16" fmla="*/ 2147483647 w 520"/>
                <a:gd name="T17" fmla="*/ 2147483647 h 368"/>
                <a:gd name="T18" fmla="*/ 2147483647 w 520"/>
                <a:gd name="T19" fmla="*/ 2147483647 h 368"/>
                <a:gd name="T20" fmla="*/ 2147483647 w 520"/>
                <a:gd name="T21" fmla="*/ 2147483647 h 368"/>
                <a:gd name="T22" fmla="*/ 2147483647 w 520"/>
                <a:gd name="T23" fmla="*/ 2147483647 h 368"/>
                <a:gd name="T24" fmla="*/ 2147483647 w 520"/>
                <a:gd name="T25" fmla="*/ 2147483647 h 368"/>
                <a:gd name="T26" fmla="*/ 2147483647 w 520"/>
                <a:gd name="T27" fmla="*/ 2147483647 h 368"/>
                <a:gd name="T28" fmla="*/ 2147483647 w 520"/>
                <a:gd name="T29" fmla="*/ 2147483647 h 368"/>
                <a:gd name="T30" fmla="*/ 0 w 520"/>
                <a:gd name="T31" fmla="*/ 2147483647 h 368"/>
                <a:gd name="T32" fmla="*/ 2147483647 w 520"/>
                <a:gd name="T33" fmla="*/ 2147483647 h 368"/>
                <a:gd name="T34" fmla="*/ 2147483647 w 520"/>
                <a:gd name="T35" fmla="*/ 2147483647 h 368"/>
                <a:gd name="T36" fmla="*/ 2147483647 w 520"/>
                <a:gd name="T37" fmla="*/ 2147483647 h 368"/>
                <a:gd name="T38" fmla="*/ 2147483647 w 520"/>
                <a:gd name="T39" fmla="*/ 2147483647 h 368"/>
                <a:gd name="T40" fmla="*/ 2147483647 w 520"/>
                <a:gd name="T41" fmla="*/ 2147483647 h 368"/>
                <a:gd name="T42" fmla="*/ 2147483647 w 520"/>
                <a:gd name="T43" fmla="*/ 2147483647 h 368"/>
                <a:gd name="T44" fmla="*/ 2147483647 w 520"/>
                <a:gd name="T45" fmla="*/ 2147483647 h 368"/>
                <a:gd name="T46" fmla="*/ 2147483647 w 520"/>
                <a:gd name="T47" fmla="*/ 2147483647 h 368"/>
                <a:gd name="T48" fmla="*/ 2147483647 w 520"/>
                <a:gd name="T49" fmla="*/ 2147483647 h 368"/>
                <a:gd name="T50" fmla="*/ 2147483647 w 520"/>
                <a:gd name="T51" fmla="*/ 2147483647 h 368"/>
                <a:gd name="T52" fmla="*/ 2147483647 w 520"/>
                <a:gd name="T53" fmla="*/ 2147483647 h 368"/>
                <a:gd name="T54" fmla="*/ 2147483647 w 520"/>
                <a:gd name="T55" fmla="*/ 2147483647 h 368"/>
                <a:gd name="T56" fmla="*/ 2147483647 w 520"/>
                <a:gd name="T57" fmla="*/ 2147483647 h 368"/>
                <a:gd name="T58" fmla="*/ 2147483647 w 520"/>
                <a:gd name="T59" fmla="*/ 2147483647 h 368"/>
                <a:gd name="T60" fmla="*/ 2147483647 w 520"/>
                <a:gd name="T61" fmla="*/ 2147483647 h 368"/>
                <a:gd name="T62" fmla="*/ 2147483647 w 520"/>
                <a:gd name="T63" fmla="*/ 2147483647 h 368"/>
                <a:gd name="T64" fmla="*/ 2147483647 w 520"/>
                <a:gd name="T65" fmla="*/ 2147483647 h 368"/>
                <a:gd name="T66" fmla="*/ 2147483647 w 520"/>
                <a:gd name="T67" fmla="*/ 2147483647 h 368"/>
                <a:gd name="T68" fmla="*/ 2147483647 w 520"/>
                <a:gd name="T69" fmla="*/ 2147483647 h 36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20"/>
                <a:gd name="T106" fmla="*/ 0 h 368"/>
                <a:gd name="T107" fmla="*/ 520 w 520"/>
                <a:gd name="T108" fmla="*/ 368 h 36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20" h="368">
                  <a:moveTo>
                    <a:pt x="360" y="320"/>
                  </a:moveTo>
                  <a:lnTo>
                    <a:pt x="352" y="312"/>
                  </a:lnTo>
                  <a:lnTo>
                    <a:pt x="352" y="296"/>
                  </a:lnTo>
                  <a:lnTo>
                    <a:pt x="384" y="288"/>
                  </a:lnTo>
                  <a:lnTo>
                    <a:pt x="408" y="272"/>
                  </a:lnTo>
                  <a:lnTo>
                    <a:pt x="424" y="256"/>
                  </a:lnTo>
                  <a:lnTo>
                    <a:pt x="432" y="208"/>
                  </a:lnTo>
                  <a:lnTo>
                    <a:pt x="456" y="200"/>
                  </a:lnTo>
                  <a:lnTo>
                    <a:pt x="464" y="160"/>
                  </a:lnTo>
                  <a:lnTo>
                    <a:pt x="496" y="168"/>
                  </a:lnTo>
                  <a:lnTo>
                    <a:pt x="504" y="144"/>
                  </a:lnTo>
                  <a:lnTo>
                    <a:pt x="520" y="136"/>
                  </a:lnTo>
                  <a:lnTo>
                    <a:pt x="520" y="120"/>
                  </a:lnTo>
                  <a:lnTo>
                    <a:pt x="488" y="112"/>
                  </a:lnTo>
                  <a:lnTo>
                    <a:pt x="456" y="96"/>
                  </a:lnTo>
                  <a:lnTo>
                    <a:pt x="416" y="96"/>
                  </a:lnTo>
                  <a:lnTo>
                    <a:pt x="400" y="56"/>
                  </a:lnTo>
                  <a:lnTo>
                    <a:pt x="384" y="24"/>
                  </a:lnTo>
                  <a:lnTo>
                    <a:pt x="368" y="24"/>
                  </a:lnTo>
                  <a:lnTo>
                    <a:pt x="328" y="40"/>
                  </a:lnTo>
                  <a:lnTo>
                    <a:pt x="296" y="0"/>
                  </a:lnTo>
                  <a:lnTo>
                    <a:pt x="248" y="16"/>
                  </a:lnTo>
                  <a:lnTo>
                    <a:pt x="200" y="32"/>
                  </a:lnTo>
                  <a:lnTo>
                    <a:pt x="184" y="64"/>
                  </a:lnTo>
                  <a:lnTo>
                    <a:pt x="192" y="96"/>
                  </a:lnTo>
                  <a:lnTo>
                    <a:pt x="160" y="96"/>
                  </a:lnTo>
                  <a:lnTo>
                    <a:pt x="136" y="96"/>
                  </a:lnTo>
                  <a:lnTo>
                    <a:pt x="112" y="96"/>
                  </a:lnTo>
                  <a:lnTo>
                    <a:pt x="88" y="80"/>
                  </a:lnTo>
                  <a:lnTo>
                    <a:pt x="56" y="88"/>
                  </a:lnTo>
                  <a:lnTo>
                    <a:pt x="16" y="104"/>
                  </a:lnTo>
                  <a:lnTo>
                    <a:pt x="0" y="136"/>
                  </a:lnTo>
                  <a:lnTo>
                    <a:pt x="16" y="152"/>
                  </a:lnTo>
                  <a:lnTo>
                    <a:pt x="24" y="168"/>
                  </a:lnTo>
                  <a:lnTo>
                    <a:pt x="56" y="168"/>
                  </a:lnTo>
                  <a:lnTo>
                    <a:pt x="80" y="168"/>
                  </a:lnTo>
                  <a:lnTo>
                    <a:pt x="104" y="200"/>
                  </a:lnTo>
                  <a:lnTo>
                    <a:pt x="80" y="200"/>
                  </a:lnTo>
                  <a:lnTo>
                    <a:pt x="64" y="200"/>
                  </a:lnTo>
                  <a:lnTo>
                    <a:pt x="56" y="208"/>
                  </a:lnTo>
                  <a:lnTo>
                    <a:pt x="64" y="240"/>
                  </a:lnTo>
                  <a:lnTo>
                    <a:pt x="80" y="256"/>
                  </a:lnTo>
                  <a:lnTo>
                    <a:pt x="80" y="288"/>
                  </a:lnTo>
                  <a:lnTo>
                    <a:pt x="96" y="304"/>
                  </a:lnTo>
                  <a:lnTo>
                    <a:pt x="96" y="336"/>
                  </a:lnTo>
                  <a:lnTo>
                    <a:pt x="96" y="328"/>
                  </a:lnTo>
                  <a:lnTo>
                    <a:pt x="120" y="320"/>
                  </a:lnTo>
                  <a:lnTo>
                    <a:pt x="136" y="320"/>
                  </a:lnTo>
                  <a:lnTo>
                    <a:pt x="152" y="328"/>
                  </a:lnTo>
                  <a:lnTo>
                    <a:pt x="168" y="344"/>
                  </a:lnTo>
                  <a:lnTo>
                    <a:pt x="184" y="344"/>
                  </a:lnTo>
                  <a:lnTo>
                    <a:pt x="184" y="360"/>
                  </a:lnTo>
                  <a:lnTo>
                    <a:pt x="192" y="360"/>
                  </a:lnTo>
                  <a:lnTo>
                    <a:pt x="208" y="368"/>
                  </a:lnTo>
                  <a:lnTo>
                    <a:pt x="216" y="360"/>
                  </a:lnTo>
                  <a:lnTo>
                    <a:pt x="232" y="352"/>
                  </a:lnTo>
                  <a:lnTo>
                    <a:pt x="240" y="328"/>
                  </a:lnTo>
                  <a:lnTo>
                    <a:pt x="256" y="336"/>
                  </a:lnTo>
                  <a:lnTo>
                    <a:pt x="264" y="336"/>
                  </a:lnTo>
                  <a:lnTo>
                    <a:pt x="272" y="344"/>
                  </a:lnTo>
                  <a:lnTo>
                    <a:pt x="288" y="336"/>
                  </a:lnTo>
                  <a:lnTo>
                    <a:pt x="296" y="328"/>
                  </a:lnTo>
                  <a:lnTo>
                    <a:pt x="312" y="320"/>
                  </a:lnTo>
                  <a:lnTo>
                    <a:pt x="320" y="336"/>
                  </a:lnTo>
                  <a:lnTo>
                    <a:pt x="328" y="336"/>
                  </a:lnTo>
                  <a:lnTo>
                    <a:pt x="344" y="328"/>
                  </a:lnTo>
                  <a:lnTo>
                    <a:pt x="352" y="328"/>
                  </a:lnTo>
                  <a:lnTo>
                    <a:pt x="352" y="336"/>
                  </a:lnTo>
                  <a:lnTo>
                    <a:pt x="360" y="328"/>
                  </a:lnTo>
                  <a:lnTo>
                    <a:pt x="360" y="32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37" name="Freeform 691"/>
            <p:cNvSpPr>
              <a:spLocks/>
            </p:cNvSpPr>
            <p:nvPr/>
          </p:nvSpPr>
          <p:spPr bwMode="auto">
            <a:xfrm>
              <a:off x="3387349" y="2932528"/>
              <a:ext cx="16461" cy="8663"/>
            </a:xfrm>
            <a:custGeom>
              <a:avLst/>
              <a:gdLst>
                <a:gd name="T0" fmla="*/ 0 w 16"/>
                <a:gd name="T1" fmla="*/ 0 h 8"/>
                <a:gd name="T2" fmla="*/ 0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0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38" name="Freeform 692"/>
            <p:cNvSpPr>
              <a:spLocks/>
            </p:cNvSpPr>
            <p:nvPr/>
          </p:nvSpPr>
          <p:spPr bwMode="auto">
            <a:xfrm>
              <a:off x="2946387" y="2728940"/>
              <a:ext cx="8663" cy="866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39" name="Freeform 693"/>
            <p:cNvSpPr>
              <a:spLocks/>
            </p:cNvSpPr>
            <p:nvPr/>
          </p:nvSpPr>
          <p:spPr bwMode="auto">
            <a:xfrm>
              <a:off x="3387349" y="2932528"/>
              <a:ext cx="16461" cy="8663"/>
            </a:xfrm>
            <a:custGeom>
              <a:avLst/>
              <a:gdLst>
                <a:gd name="T0" fmla="*/ 0 w 16"/>
                <a:gd name="T1" fmla="*/ 0 h 8"/>
                <a:gd name="T2" fmla="*/ 0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0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40" name="Rectangle 694"/>
            <p:cNvSpPr>
              <a:spLocks noChangeArrowheads="1"/>
            </p:cNvSpPr>
            <p:nvPr/>
          </p:nvSpPr>
          <p:spPr bwMode="auto">
            <a:xfrm>
              <a:off x="2946387" y="2728940"/>
              <a:ext cx="8663" cy="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048" eaLnBrk="1" hangingPunct="1">
                <a:spcBef>
                  <a:spcPct val="50000"/>
                </a:spcBef>
              </a:pPr>
              <a:endParaRPr lang="en-US" sz="3200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41" name="Freeform 695"/>
            <p:cNvSpPr>
              <a:spLocks/>
            </p:cNvSpPr>
            <p:nvPr/>
          </p:nvSpPr>
          <p:spPr bwMode="auto">
            <a:xfrm>
              <a:off x="2852823" y="2728940"/>
              <a:ext cx="102227" cy="42450"/>
            </a:xfrm>
            <a:custGeom>
              <a:avLst/>
              <a:gdLst>
                <a:gd name="T0" fmla="*/ 2147483647 w 96"/>
                <a:gd name="T1" fmla="*/ 2147483647 h 40"/>
                <a:gd name="T2" fmla="*/ 2147483647 w 96"/>
                <a:gd name="T3" fmla="*/ 2147483647 h 40"/>
                <a:gd name="T4" fmla="*/ 2147483647 w 96"/>
                <a:gd name="T5" fmla="*/ 2147483647 h 40"/>
                <a:gd name="T6" fmla="*/ 2147483647 w 96"/>
                <a:gd name="T7" fmla="*/ 0 h 40"/>
                <a:gd name="T8" fmla="*/ 2147483647 w 96"/>
                <a:gd name="T9" fmla="*/ 0 h 40"/>
                <a:gd name="T10" fmla="*/ 2147483647 w 96"/>
                <a:gd name="T11" fmla="*/ 0 h 40"/>
                <a:gd name="T12" fmla="*/ 2147483647 w 96"/>
                <a:gd name="T13" fmla="*/ 0 h 40"/>
                <a:gd name="T14" fmla="*/ 2147483647 w 96"/>
                <a:gd name="T15" fmla="*/ 2147483647 h 40"/>
                <a:gd name="T16" fmla="*/ 2147483647 w 96"/>
                <a:gd name="T17" fmla="*/ 2147483647 h 40"/>
                <a:gd name="T18" fmla="*/ 2147483647 w 96"/>
                <a:gd name="T19" fmla="*/ 2147483647 h 40"/>
                <a:gd name="T20" fmla="*/ 2147483647 w 96"/>
                <a:gd name="T21" fmla="*/ 2147483647 h 40"/>
                <a:gd name="T22" fmla="*/ 2147483647 w 96"/>
                <a:gd name="T23" fmla="*/ 2147483647 h 40"/>
                <a:gd name="T24" fmla="*/ 2147483647 w 96"/>
                <a:gd name="T25" fmla="*/ 2147483647 h 40"/>
                <a:gd name="T26" fmla="*/ 2147483647 w 96"/>
                <a:gd name="T27" fmla="*/ 2147483647 h 40"/>
                <a:gd name="T28" fmla="*/ 2147483647 w 96"/>
                <a:gd name="T29" fmla="*/ 2147483647 h 40"/>
                <a:gd name="T30" fmla="*/ 0 w 96"/>
                <a:gd name="T31" fmla="*/ 2147483647 h 40"/>
                <a:gd name="T32" fmla="*/ 2147483647 w 96"/>
                <a:gd name="T33" fmla="*/ 2147483647 h 40"/>
                <a:gd name="T34" fmla="*/ 2147483647 w 96"/>
                <a:gd name="T35" fmla="*/ 2147483647 h 40"/>
                <a:gd name="T36" fmla="*/ 2147483647 w 96"/>
                <a:gd name="T37" fmla="*/ 2147483647 h 40"/>
                <a:gd name="T38" fmla="*/ 2147483647 w 96"/>
                <a:gd name="T39" fmla="*/ 2147483647 h 40"/>
                <a:gd name="T40" fmla="*/ 2147483647 w 96"/>
                <a:gd name="T41" fmla="*/ 2147483647 h 40"/>
                <a:gd name="T42" fmla="*/ 2147483647 w 96"/>
                <a:gd name="T43" fmla="*/ 2147483647 h 40"/>
                <a:gd name="T44" fmla="*/ 2147483647 w 96"/>
                <a:gd name="T45" fmla="*/ 2147483647 h 40"/>
                <a:gd name="T46" fmla="*/ 2147483647 w 96"/>
                <a:gd name="T47" fmla="*/ 2147483647 h 4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6"/>
                <a:gd name="T73" fmla="*/ 0 h 40"/>
                <a:gd name="T74" fmla="*/ 96 w 96"/>
                <a:gd name="T75" fmla="*/ 40 h 4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6" h="40">
                  <a:moveTo>
                    <a:pt x="96" y="24"/>
                  </a:moveTo>
                  <a:lnTo>
                    <a:pt x="96" y="16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48" y="24"/>
                  </a:lnTo>
                  <a:lnTo>
                    <a:pt x="40" y="24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16" y="40"/>
                  </a:lnTo>
                  <a:lnTo>
                    <a:pt x="24" y="40"/>
                  </a:lnTo>
                  <a:lnTo>
                    <a:pt x="40" y="40"/>
                  </a:lnTo>
                  <a:lnTo>
                    <a:pt x="56" y="40"/>
                  </a:lnTo>
                  <a:lnTo>
                    <a:pt x="72" y="40"/>
                  </a:lnTo>
                  <a:lnTo>
                    <a:pt x="88" y="32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42" name="Freeform 696"/>
            <p:cNvSpPr>
              <a:spLocks/>
            </p:cNvSpPr>
            <p:nvPr/>
          </p:nvSpPr>
          <p:spPr bwMode="auto">
            <a:xfrm>
              <a:off x="2665696" y="2677827"/>
              <a:ext cx="170667" cy="178464"/>
            </a:xfrm>
            <a:custGeom>
              <a:avLst/>
              <a:gdLst>
                <a:gd name="T0" fmla="*/ 2147483647 w 161"/>
                <a:gd name="T1" fmla="*/ 2147483647 h 168"/>
                <a:gd name="T2" fmla="*/ 2147483647 w 161"/>
                <a:gd name="T3" fmla="*/ 2147483647 h 168"/>
                <a:gd name="T4" fmla="*/ 2147483647 w 161"/>
                <a:gd name="T5" fmla="*/ 2147483647 h 168"/>
                <a:gd name="T6" fmla="*/ 2147483647 w 161"/>
                <a:gd name="T7" fmla="*/ 2147483647 h 168"/>
                <a:gd name="T8" fmla="*/ 2147483647 w 161"/>
                <a:gd name="T9" fmla="*/ 2147483647 h 168"/>
                <a:gd name="T10" fmla="*/ 2147483647 w 161"/>
                <a:gd name="T11" fmla="*/ 2147483647 h 168"/>
                <a:gd name="T12" fmla="*/ 2147483647 w 161"/>
                <a:gd name="T13" fmla="*/ 2147483647 h 168"/>
                <a:gd name="T14" fmla="*/ 2147483647 w 161"/>
                <a:gd name="T15" fmla="*/ 2147483647 h 168"/>
                <a:gd name="T16" fmla="*/ 2147483647 w 161"/>
                <a:gd name="T17" fmla="*/ 2147483647 h 168"/>
                <a:gd name="T18" fmla="*/ 2147483647 w 161"/>
                <a:gd name="T19" fmla="*/ 2147483647 h 168"/>
                <a:gd name="T20" fmla="*/ 2147483647 w 161"/>
                <a:gd name="T21" fmla="*/ 2147483647 h 168"/>
                <a:gd name="T22" fmla="*/ 2147483647 w 161"/>
                <a:gd name="T23" fmla="*/ 2147483647 h 168"/>
                <a:gd name="T24" fmla="*/ 2147483647 w 161"/>
                <a:gd name="T25" fmla="*/ 2147483647 h 168"/>
                <a:gd name="T26" fmla="*/ 2147483647 w 161"/>
                <a:gd name="T27" fmla="*/ 2147483647 h 168"/>
                <a:gd name="T28" fmla="*/ 2147483647 w 161"/>
                <a:gd name="T29" fmla="*/ 2147483647 h 168"/>
                <a:gd name="T30" fmla="*/ 2147483647 w 161"/>
                <a:gd name="T31" fmla="*/ 2147483647 h 168"/>
                <a:gd name="T32" fmla="*/ 2147483647 w 161"/>
                <a:gd name="T33" fmla="*/ 0 h 168"/>
                <a:gd name="T34" fmla="*/ 2147483647 w 161"/>
                <a:gd name="T35" fmla="*/ 2147483647 h 168"/>
                <a:gd name="T36" fmla="*/ 2147483647 w 161"/>
                <a:gd name="T37" fmla="*/ 2147483647 h 168"/>
                <a:gd name="T38" fmla="*/ 2147483647 w 161"/>
                <a:gd name="T39" fmla="*/ 2147483647 h 168"/>
                <a:gd name="T40" fmla="*/ 2147483647 w 161"/>
                <a:gd name="T41" fmla="*/ 2147483647 h 168"/>
                <a:gd name="T42" fmla="*/ 2147483647 w 161"/>
                <a:gd name="T43" fmla="*/ 2147483647 h 168"/>
                <a:gd name="T44" fmla="*/ 2147483647 w 161"/>
                <a:gd name="T45" fmla="*/ 2147483647 h 168"/>
                <a:gd name="T46" fmla="*/ 2147483647 w 161"/>
                <a:gd name="T47" fmla="*/ 2147483647 h 168"/>
                <a:gd name="T48" fmla="*/ 2147483647 w 161"/>
                <a:gd name="T49" fmla="*/ 2147483647 h 168"/>
                <a:gd name="T50" fmla="*/ 2147483647 w 161"/>
                <a:gd name="T51" fmla="*/ 2147483647 h 168"/>
                <a:gd name="T52" fmla="*/ 2147483647 w 161"/>
                <a:gd name="T53" fmla="*/ 2147483647 h 168"/>
                <a:gd name="T54" fmla="*/ 2147483647 w 161"/>
                <a:gd name="T55" fmla="*/ 2147483647 h 168"/>
                <a:gd name="T56" fmla="*/ 2147483647 w 161"/>
                <a:gd name="T57" fmla="*/ 2147483647 h 168"/>
                <a:gd name="T58" fmla="*/ 0 w 161"/>
                <a:gd name="T59" fmla="*/ 2147483647 h 168"/>
                <a:gd name="T60" fmla="*/ 0 w 161"/>
                <a:gd name="T61" fmla="*/ 2147483647 h 168"/>
                <a:gd name="T62" fmla="*/ 2147483647 w 161"/>
                <a:gd name="T63" fmla="*/ 2147483647 h 168"/>
                <a:gd name="T64" fmla="*/ 2147483647 w 161"/>
                <a:gd name="T65" fmla="*/ 2147483647 h 168"/>
                <a:gd name="T66" fmla="*/ 2147483647 w 161"/>
                <a:gd name="T67" fmla="*/ 2147483647 h 168"/>
                <a:gd name="T68" fmla="*/ 2147483647 w 161"/>
                <a:gd name="T69" fmla="*/ 2147483647 h 168"/>
                <a:gd name="T70" fmla="*/ 2147483647 w 161"/>
                <a:gd name="T71" fmla="*/ 2147483647 h 168"/>
                <a:gd name="T72" fmla="*/ 2147483647 w 161"/>
                <a:gd name="T73" fmla="*/ 2147483647 h 168"/>
                <a:gd name="T74" fmla="*/ 2147483647 w 161"/>
                <a:gd name="T75" fmla="*/ 2147483647 h 168"/>
                <a:gd name="T76" fmla="*/ 2147483647 w 161"/>
                <a:gd name="T77" fmla="*/ 2147483647 h 168"/>
                <a:gd name="T78" fmla="*/ 2147483647 w 161"/>
                <a:gd name="T79" fmla="*/ 2147483647 h 168"/>
                <a:gd name="T80" fmla="*/ 2147483647 w 161"/>
                <a:gd name="T81" fmla="*/ 2147483647 h 168"/>
                <a:gd name="T82" fmla="*/ 2147483647 w 161"/>
                <a:gd name="T83" fmla="*/ 2147483647 h 168"/>
                <a:gd name="T84" fmla="*/ 2147483647 w 161"/>
                <a:gd name="T85" fmla="*/ 2147483647 h 168"/>
                <a:gd name="T86" fmla="*/ 2147483647 w 161"/>
                <a:gd name="T87" fmla="*/ 2147483647 h 168"/>
                <a:gd name="T88" fmla="*/ 2147483647 w 161"/>
                <a:gd name="T89" fmla="*/ 2147483647 h 168"/>
                <a:gd name="T90" fmla="*/ 2147483647 w 161"/>
                <a:gd name="T91" fmla="*/ 2147483647 h 168"/>
                <a:gd name="T92" fmla="*/ 2147483647 w 161"/>
                <a:gd name="T93" fmla="*/ 2147483647 h 168"/>
                <a:gd name="T94" fmla="*/ 2147483647 w 161"/>
                <a:gd name="T95" fmla="*/ 2147483647 h 168"/>
                <a:gd name="T96" fmla="*/ 2147483647 w 161"/>
                <a:gd name="T97" fmla="*/ 2147483647 h 168"/>
                <a:gd name="T98" fmla="*/ 2147483647 w 161"/>
                <a:gd name="T99" fmla="*/ 2147483647 h 168"/>
                <a:gd name="T100" fmla="*/ 2147483647 w 161"/>
                <a:gd name="T101" fmla="*/ 2147483647 h 168"/>
                <a:gd name="T102" fmla="*/ 2147483647 w 161"/>
                <a:gd name="T103" fmla="*/ 2147483647 h 16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61"/>
                <a:gd name="T157" fmla="*/ 0 h 168"/>
                <a:gd name="T158" fmla="*/ 161 w 161"/>
                <a:gd name="T159" fmla="*/ 168 h 16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61" h="168">
                  <a:moveTo>
                    <a:pt x="145" y="120"/>
                  </a:moveTo>
                  <a:lnTo>
                    <a:pt x="153" y="112"/>
                  </a:lnTo>
                  <a:lnTo>
                    <a:pt x="153" y="104"/>
                  </a:lnTo>
                  <a:lnTo>
                    <a:pt x="145" y="96"/>
                  </a:lnTo>
                  <a:lnTo>
                    <a:pt x="137" y="96"/>
                  </a:lnTo>
                  <a:lnTo>
                    <a:pt x="137" y="88"/>
                  </a:lnTo>
                  <a:lnTo>
                    <a:pt x="153" y="72"/>
                  </a:lnTo>
                  <a:lnTo>
                    <a:pt x="153" y="56"/>
                  </a:lnTo>
                  <a:lnTo>
                    <a:pt x="161" y="48"/>
                  </a:lnTo>
                  <a:lnTo>
                    <a:pt x="153" y="40"/>
                  </a:lnTo>
                  <a:lnTo>
                    <a:pt x="145" y="40"/>
                  </a:lnTo>
                  <a:lnTo>
                    <a:pt x="128" y="32"/>
                  </a:lnTo>
                  <a:lnTo>
                    <a:pt x="120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88" y="8"/>
                  </a:lnTo>
                  <a:lnTo>
                    <a:pt x="80" y="24"/>
                  </a:lnTo>
                  <a:lnTo>
                    <a:pt x="72" y="24"/>
                  </a:lnTo>
                  <a:lnTo>
                    <a:pt x="64" y="40"/>
                  </a:lnTo>
                  <a:lnTo>
                    <a:pt x="48" y="40"/>
                  </a:lnTo>
                  <a:lnTo>
                    <a:pt x="48" y="32"/>
                  </a:lnTo>
                  <a:lnTo>
                    <a:pt x="40" y="32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32" y="48"/>
                  </a:lnTo>
                  <a:lnTo>
                    <a:pt x="24" y="48"/>
                  </a:lnTo>
                  <a:lnTo>
                    <a:pt x="16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16" y="72"/>
                  </a:lnTo>
                  <a:lnTo>
                    <a:pt x="32" y="72"/>
                  </a:lnTo>
                  <a:lnTo>
                    <a:pt x="32" y="80"/>
                  </a:lnTo>
                  <a:lnTo>
                    <a:pt x="40" y="88"/>
                  </a:lnTo>
                  <a:lnTo>
                    <a:pt x="40" y="104"/>
                  </a:lnTo>
                  <a:lnTo>
                    <a:pt x="48" y="104"/>
                  </a:lnTo>
                  <a:lnTo>
                    <a:pt x="48" y="120"/>
                  </a:lnTo>
                  <a:lnTo>
                    <a:pt x="40" y="152"/>
                  </a:lnTo>
                  <a:lnTo>
                    <a:pt x="48" y="160"/>
                  </a:lnTo>
                  <a:lnTo>
                    <a:pt x="56" y="160"/>
                  </a:lnTo>
                  <a:lnTo>
                    <a:pt x="72" y="160"/>
                  </a:lnTo>
                  <a:lnTo>
                    <a:pt x="80" y="160"/>
                  </a:lnTo>
                  <a:lnTo>
                    <a:pt x="88" y="168"/>
                  </a:lnTo>
                  <a:lnTo>
                    <a:pt x="96" y="168"/>
                  </a:lnTo>
                  <a:lnTo>
                    <a:pt x="104" y="152"/>
                  </a:lnTo>
                  <a:lnTo>
                    <a:pt x="112" y="152"/>
                  </a:lnTo>
                  <a:lnTo>
                    <a:pt x="128" y="152"/>
                  </a:lnTo>
                  <a:lnTo>
                    <a:pt x="153" y="136"/>
                  </a:lnTo>
                  <a:lnTo>
                    <a:pt x="161" y="136"/>
                  </a:lnTo>
                  <a:lnTo>
                    <a:pt x="153" y="128"/>
                  </a:lnTo>
                  <a:lnTo>
                    <a:pt x="145" y="12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43" name="Freeform 697"/>
            <p:cNvSpPr>
              <a:spLocks/>
            </p:cNvSpPr>
            <p:nvPr/>
          </p:nvSpPr>
          <p:spPr bwMode="auto">
            <a:xfrm>
              <a:off x="2819036" y="2771390"/>
              <a:ext cx="161137" cy="152474"/>
            </a:xfrm>
            <a:custGeom>
              <a:avLst/>
              <a:gdLst>
                <a:gd name="T0" fmla="*/ 2147483647 w 152"/>
                <a:gd name="T1" fmla="*/ 0 h 144"/>
                <a:gd name="T2" fmla="*/ 2147483647 w 152"/>
                <a:gd name="T3" fmla="*/ 0 h 144"/>
                <a:gd name="T4" fmla="*/ 2147483647 w 152"/>
                <a:gd name="T5" fmla="*/ 0 h 144"/>
                <a:gd name="T6" fmla="*/ 2147483647 w 152"/>
                <a:gd name="T7" fmla="*/ 0 h 144"/>
                <a:gd name="T8" fmla="*/ 2147483647 w 152"/>
                <a:gd name="T9" fmla="*/ 2147483647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0 w 152"/>
                <a:gd name="T17" fmla="*/ 2147483647 h 144"/>
                <a:gd name="T18" fmla="*/ 2147483647 w 152"/>
                <a:gd name="T19" fmla="*/ 2147483647 h 144"/>
                <a:gd name="T20" fmla="*/ 2147483647 w 152"/>
                <a:gd name="T21" fmla="*/ 2147483647 h 144"/>
                <a:gd name="T22" fmla="*/ 2147483647 w 152"/>
                <a:gd name="T23" fmla="*/ 2147483647 h 144"/>
                <a:gd name="T24" fmla="*/ 2147483647 w 152"/>
                <a:gd name="T25" fmla="*/ 2147483647 h 144"/>
                <a:gd name="T26" fmla="*/ 2147483647 w 152"/>
                <a:gd name="T27" fmla="*/ 2147483647 h 144"/>
                <a:gd name="T28" fmla="*/ 2147483647 w 152"/>
                <a:gd name="T29" fmla="*/ 2147483647 h 144"/>
                <a:gd name="T30" fmla="*/ 2147483647 w 152"/>
                <a:gd name="T31" fmla="*/ 2147483647 h 144"/>
                <a:gd name="T32" fmla="*/ 2147483647 w 152"/>
                <a:gd name="T33" fmla="*/ 2147483647 h 144"/>
                <a:gd name="T34" fmla="*/ 2147483647 w 152"/>
                <a:gd name="T35" fmla="*/ 2147483647 h 144"/>
                <a:gd name="T36" fmla="*/ 2147483647 w 152"/>
                <a:gd name="T37" fmla="*/ 2147483647 h 144"/>
                <a:gd name="T38" fmla="*/ 2147483647 w 152"/>
                <a:gd name="T39" fmla="*/ 2147483647 h 144"/>
                <a:gd name="T40" fmla="*/ 2147483647 w 152"/>
                <a:gd name="T41" fmla="*/ 2147483647 h 144"/>
                <a:gd name="T42" fmla="*/ 2147483647 w 152"/>
                <a:gd name="T43" fmla="*/ 2147483647 h 144"/>
                <a:gd name="T44" fmla="*/ 2147483647 w 152"/>
                <a:gd name="T45" fmla="*/ 2147483647 h 144"/>
                <a:gd name="T46" fmla="*/ 2147483647 w 152"/>
                <a:gd name="T47" fmla="*/ 2147483647 h 144"/>
                <a:gd name="T48" fmla="*/ 2147483647 w 152"/>
                <a:gd name="T49" fmla="*/ 2147483647 h 144"/>
                <a:gd name="T50" fmla="*/ 2147483647 w 152"/>
                <a:gd name="T51" fmla="*/ 2147483647 h 144"/>
                <a:gd name="T52" fmla="*/ 2147483647 w 152"/>
                <a:gd name="T53" fmla="*/ 2147483647 h 144"/>
                <a:gd name="T54" fmla="*/ 2147483647 w 152"/>
                <a:gd name="T55" fmla="*/ 2147483647 h 144"/>
                <a:gd name="T56" fmla="*/ 2147483647 w 152"/>
                <a:gd name="T57" fmla="*/ 2147483647 h 144"/>
                <a:gd name="T58" fmla="*/ 2147483647 w 152"/>
                <a:gd name="T59" fmla="*/ 2147483647 h 144"/>
                <a:gd name="T60" fmla="*/ 2147483647 w 152"/>
                <a:gd name="T61" fmla="*/ 0 h 1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52"/>
                <a:gd name="T94" fmla="*/ 0 h 144"/>
                <a:gd name="T95" fmla="*/ 152 w 152"/>
                <a:gd name="T96" fmla="*/ 144 h 14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52" h="144">
                  <a:moveTo>
                    <a:pt x="88" y="0"/>
                  </a:move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96" y="104"/>
                  </a:lnTo>
                  <a:lnTo>
                    <a:pt x="112" y="128"/>
                  </a:lnTo>
                  <a:lnTo>
                    <a:pt x="120" y="144"/>
                  </a:lnTo>
                  <a:lnTo>
                    <a:pt x="128" y="128"/>
                  </a:lnTo>
                  <a:lnTo>
                    <a:pt x="128" y="112"/>
                  </a:lnTo>
                  <a:lnTo>
                    <a:pt x="144" y="120"/>
                  </a:lnTo>
                  <a:lnTo>
                    <a:pt x="152" y="120"/>
                  </a:lnTo>
                  <a:lnTo>
                    <a:pt x="128" y="96"/>
                  </a:lnTo>
                  <a:lnTo>
                    <a:pt x="112" y="88"/>
                  </a:lnTo>
                  <a:lnTo>
                    <a:pt x="104" y="80"/>
                  </a:lnTo>
                  <a:lnTo>
                    <a:pt x="88" y="56"/>
                  </a:lnTo>
                  <a:lnTo>
                    <a:pt x="80" y="40"/>
                  </a:lnTo>
                  <a:lnTo>
                    <a:pt x="80" y="24"/>
                  </a:lnTo>
                  <a:lnTo>
                    <a:pt x="88" y="24"/>
                  </a:lnTo>
                  <a:lnTo>
                    <a:pt x="88" y="16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44" name="Freeform 698"/>
            <p:cNvSpPr>
              <a:spLocks/>
            </p:cNvSpPr>
            <p:nvPr/>
          </p:nvSpPr>
          <p:spPr bwMode="auto">
            <a:xfrm>
              <a:off x="2800844" y="2592926"/>
              <a:ext cx="128217" cy="161137"/>
            </a:xfrm>
            <a:custGeom>
              <a:avLst/>
              <a:gdLst>
                <a:gd name="T0" fmla="*/ 2147483647 w 121"/>
                <a:gd name="T1" fmla="*/ 2147483647 h 152"/>
                <a:gd name="T2" fmla="*/ 2147483647 w 121"/>
                <a:gd name="T3" fmla="*/ 2147483647 h 152"/>
                <a:gd name="T4" fmla="*/ 2147483647 w 121"/>
                <a:gd name="T5" fmla="*/ 2147483647 h 152"/>
                <a:gd name="T6" fmla="*/ 2147483647 w 121"/>
                <a:gd name="T7" fmla="*/ 2147483647 h 152"/>
                <a:gd name="T8" fmla="*/ 2147483647 w 121"/>
                <a:gd name="T9" fmla="*/ 2147483647 h 152"/>
                <a:gd name="T10" fmla="*/ 2147483647 w 121"/>
                <a:gd name="T11" fmla="*/ 2147483647 h 152"/>
                <a:gd name="T12" fmla="*/ 2147483647 w 121"/>
                <a:gd name="T13" fmla="*/ 2147483647 h 152"/>
                <a:gd name="T14" fmla="*/ 2147483647 w 121"/>
                <a:gd name="T15" fmla="*/ 2147483647 h 152"/>
                <a:gd name="T16" fmla="*/ 0 w 121"/>
                <a:gd name="T17" fmla="*/ 2147483647 h 152"/>
                <a:gd name="T18" fmla="*/ 2147483647 w 121"/>
                <a:gd name="T19" fmla="*/ 2147483647 h 152"/>
                <a:gd name="T20" fmla="*/ 2147483647 w 121"/>
                <a:gd name="T21" fmla="*/ 2147483647 h 152"/>
                <a:gd name="T22" fmla="*/ 2147483647 w 121"/>
                <a:gd name="T23" fmla="*/ 2147483647 h 152"/>
                <a:gd name="T24" fmla="*/ 2147483647 w 121"/>
                <a:gd name="T25" fmla="*/ 2147483647 h 152"/>
                <a:gd name="T26" fmla="*/ 2147483647 w 121"/>
                <a:gd name="T27" fmla="*/ 2147483647 h 152"/>
                <a:gd name="T28" fmla="*/ 2147483647 w 121"/>
                <a:gd name="T29" fmla="*/ 2147483647 h 152"/>
                <a:gd name="T30" fmla="*/ 2147483647 w 121"/>
                <a:gd name="T31" fmla="*/ 2147483647 h 152"/>
                <a:gd name="T32" fmla="*/ 2147483647 w 121"/>
                <a:gd name="T33" fmla="*/ 2147483647 h 152"/>
                <a:gd name="T34" fmla="*/ 2147483647 w 121"/>
                <a:gd name="T35" fmla="*/ 2147483647 h 152"/>
                <a:gd name="T36" fmla="*/ 2147483647 w 121"/>
                <a:gd name="T37" fmla="*/ 2147483647 h 152"/>
                <a:gd name="T38" fmla="*/ 2147483647 w 121"/>
                <a:gd name="T39" fmla="*/ 2147483647 h 152"/>
                <a:gd name="T40" fmla="*/ 2147483647 w 121"/>
                <a:gd name="T41" fmla="*/ 2147483647 h 152"/>
                <a:gd name="T42" fmla="*/ 2147483647 w 121"/>
                <a:gd name="T43" fmla="*/ 2147483647 h 152"/>
                <a:gd name="T44" fmla="*/ 2147483647 w 121"/>
                <a:gd name="T45" fmla="*/ 2147483647 h 152"/>
                <a:gd name="T46" fmla="*/ 2147483647 w 121"/>
                <a:gd name="T47" fmla="*/ 2147483647 h 152"/>
                <a:gd name="T48" fmla="*/ 2147483647 w 121"/>
                <a:gd name="T49" fmla="*/ 2147483647 h 152"/>
                <a:gd name="T50" fmla="*/ 2147483647 w 121"/>
                <a:gd name="T51" fmla="*/ 2147483647 h 152"/>
                <a:gd name="T52" fmla="*/ 2147483647 w 121"/>
                <a:gd name="T53" fmla="*/ 2147483647 h 152"/>
                <a:gd name="T54" fmla="*/ 2147483647 w 121"/>
                <a:gd name="T55" fmla="*/ 2147483647 h 152"/>
                <a:gd name="T56" fmla="*/ 2147483647 w 121"/>
                <a:gd name="T57" fmla="*/ 2147483647 h 152"/>
                <a:gd name="T58" fmla="*/ 2147483647 w 121"/>
                <a:gd name="T59" fmla="*/ 2147483647 h 152"/>
                <a:gd name="T60" fmla="*/ 2147483647 w 121"/>
                <a:gd name="T61" fmla="*/ 2147483647 h 152"/>
                <a:gd name="T62" fmla="*/ 2147483647 w 121"/>
                <a:gd name="T63" fmla="*/ 2147483647 h 152"/>
                <a:gd name="T64" fmla="*/ 2147483647 w 121"/>
                <a:gd name="T65" fmla="*/ 2147483647 h 152"/>
                <a:gd name="T66" fmla="*/ 2147483647 w 121"/>
                <a:gd name="T67" fmla="*/ 2147483647 h 152"/>
                <a:gd name="T68" fmla="*/ 2147483647 w 121"/>
                <a:gd name="T69" fmla="*/ 2147483647 h 152"/>
                <a:gd name="T70" fmla="*/ 2147483647 w 121"/>
                <a:gd name="T71" fmla="*/ 2147483647 h 152"/>
                <a:gd name="T72" fmla="*/ 2147483647 w 121"/>
                <a:gd name="T73" fmla="*/ 2147483647 h 152"/>
                <a:gd name="T74" fmla="*/ 2147483647 w 121"/>
                <a:gd name="T75" fmla="*/ 2147483647 h 152"/>
                <a:gd name="T76" fmla="*/ 2147483647 w 121"/>
                <a:gd name="T77" fmla="*/ 2147483647 h 152"/>
                <a:gd name="T78" fmla="*/ 2147483647 w 121"/>
                <a:gd name="T79" fmla="*/ 2147483647 h 152"/>
                <a:gd name="T80" fmla="*/ 2147483647 w 121"/>
                <a:gd name="T81" fmla="*/ 2147483647 h 152"/>
                <a:gd name="T82" fmla="*/ 2147483647 w 121"/>
                <a:gd name="T83" fmla="*/ 2147483647 h 152"/>
                <a:gd name="T84" fmla="*/ 2147483647 w 121"/>
                <a:gd name="T85" fmla="*/ 2147483647 h 152"/>
                <a:gd name="T86" fmla="*/ 2147483647 w 121"/>
                <a:gd name="T87" fmla="*/ 2147483647 h 152"/>
                <a:gd name="T88" fmla="*/ 2147483647 w 121"/>
                <a:gd name="T89" fmla="*/ 2147483647 h 152"/>
                <a:gd name="T90" fmla="*/ 2147483647 w 121"/>
                <a:gd name="T91" fmla="*/ 0 h 152"/>
                <a:gd name="T92" fmla="*/ 2147483647 w 121"/>
                <a:gd name="T93" fmla="*/ 2147483647 h 152"/>
                <a:gd name="T94" fmla="*/ 2147483647 w 121"/>
                <a:gd name="T95" fmla="*/ 2147483647 h 152"/>
                <a:gd name="T96" fmla="*/ 2147483647 w 121"/>
                <a:gd name="T97" fmla="*/ 2147483647 h 152"/>
                <a:gd name="T98" fmla="*/ 2147483647 w 121"/>
                <a:gd name="T99" fmla="*/ 2147483647 h 152"/>
                <a:gd name="T100" fmla="*/ 2147483647 w 121"/>
                <a:gd name="T101" fmla="*/ 2147483647 h 152"/>
                <a:gd name="T102" fmla="*/ 2147483647 w 121"/>
                <a:gd name="T103" fmla="*/ 2147483647 h 15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1"/>
                <a:gd name="T157" fmla="*/ 0 h 152"/>
                <a:gd name="T158" fmla="*/ 121 w 121"/>
                <a:gd name="T159" fmla="*/ 152 h 15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1" h="152">
                  <a:moveTo>
                    <a:pt x="25" y="40"/>
                  </a:moveTo>
                  <a:lnTo>
                    <a:pt x="17" y="48"/>
                  </a:lnTo>
                  <a:lnTo>
                    <a:pt x="17" y="64"/>
                  </a:lnTo>
                  <a:lnTo>
                    <a:pt x="9" y="72"/>
                  </a:lnTo>
                  <a:lnTo>
                    <a:pt x="9" y="80"/>
                  </a:lnTo>
                  <a:lnTo>
                    <a:pt x="9" y="88"/>
                  </a:lnTo>
                  <a:lnTo>
                    <a:pt x="9" y="96"/>
                  </a:lnTo>
                  <a:lnTo>
                    <a:pt x="9" y="104"/>
                  </a:lnTo>
                  <a:lnTo>
                    <a:pt x="0" y="112"/>
                  </a:lnTo>
                  <a:lnTo>
                    <a:pt x="17" y="120"/>
                  </a:lnTo>
                  <a:lnTo>
                    <a:pt x="25" y="120"/>
                  </a:lnTo>
                  <a:lnTo>
                    <a:pt x="33" y="128"/>
                  </a:lnTo>
                  <a:lnTo>
                    <a:pt x="25" y="136"/>
                  </a:lnTo>
                  <a:lnTo>
                    <a:pt x="25" y="152"/>
                  </a:lnTo>
                  <a:lnTo>
                    <a:pt x="33" y="152"/>
                  </a:lnTo>
                  <a:lnTo>
                    <a:pt x="41" y="152"/>
                  </a:lnTo>
                  <a:lnTo>
                    <a:pt x="49" y="152"/>
                  </a:lnTo>
                  <a:lnTo>
                    <a:pt x="57" y="152"/>
                  </a:lnTo>
                  <a:lnTo>
                    <a:pt x="65" y="152"/>
                  </a:lnTo>
                  <a:lnTo>
                    <a:pt x="73" y="152"/>
                  </a:lnTo>
                  <a:lnTo>
                    <a:pt x="89" y="152"/>
                  </a:lnTo>
                  <a:lnTo>
                    <a:pt x="97" y="152"/>
                  </a:lnTo>
                  <a:lnTo>
                    <a:pt x="97" y="144"/>
                  </a:lnTo>
                  <a:lnTo>
                    <a:pt x="97" y="136"/>
                  </a:lnTo>
                  <a:lnTo>
                    <a:pt x="105" y="136"/>
                  </a:lnTo>
                  <a:lnTo>
                    <a:pt x="105" y="128"/>
                  </a:lnTo>
                  <a:lnTo>
                    <a:pt x="97" y="112"/>
                  </a:lnTo>
                  <a:lnTo>
                    <a:pt x="89" y="104"/>
                  </a:lnTo>
                  <a:lnTo>
                    <a:pt x="81" y="104"/>
                  </a:lnTo>
                  <a:lnTo>
                    <a:pt x="89" y="96"/>
                  </a:lnTo>
                  <a:lnTo>
                    <a:pt x="97" y="96"/>
                  </a:lnTo>
                  <a:lnTo>
                    <a:pt x="105" y="88"/>
                  </a:lnTo>
                  <a:lnTo>
                    <a:pt x="113" y="88"/>
                  </a:lnTo>
                  <a:lnTo>
                    <a:pt x="121" y="88"/>
                  </a:lnTo>
                  <a:lnTo>
                    <a:pt x="121" y="72"/>
                  </a:lnTo>
                  <a:lnTo>
                    <a:pt x="113" y="56"/>
                  </a:lnTo>
                  <a:lnTo>
                    <a:pt x="113" y="48"/>
                  </a:lnTo>
                  <a:lnTo>
                    <a:pt x="113" y="40"/>
                  </a:lnTo>
                  <a:lnTo>
                    <a:pt x="113" y="32"/>
                  </a:lnTo>
                  <a:lnTo>
                    <a:pt x="113" y="24"/>
                  </a:lnTo>
                  <a:lnTo>
                    <a:pt x="97" y="16"/>
                  </a:lnTo>
                  <a:lnTo>
                    <a:pt x="81" y="24"/>
                  </a:lnTo>
                  <a:lnTo>
                    <a:pt x="73" y="16"/>
                  </a:lnTo>
                  <a:lnTo>
                    <a:pt x="73" y="8"/>
                  </a:lnTo>
                  <a:lnTo>
                    <a:pt x="57" y="8"/>
                  </a:lnTo>
                  <a:lnTo>
                    <a:pt x="49" y="0"/>
                  </a:lnTo>
                  <a:lnTo>
                    <a:pt x="49" y="8"/>
                  </a:lnTo>
                  <a:lnTo>
                    <a:pt x="41" y="24"/>
                  </a:lnTo>
                  <a:lnTo>
                    <a:pt x="41" y="32"/>
                  </a:lnTo>
                  <a:lnTo>
                    <a:pt x="33" y="32"/>
                  </a:lnTo>
                  <a:lnTo>
                    <a:pt x="25" y="32"/>
                  </a:lnTo>
                  <a:lnTo>
                    <a:pt x="25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45" name="Freeform 699"/>
            <p:cNvSpPr>
              <a:spLocks/>
            </p:cNvSpPr>
            <p:nvPr/>
          </p:nvSpPr>
          <p:spPr bwMode="auto">
            <a:xfrm>
              <a:off x="2775720" y="2627580"/>
              <a:ext cx="51980" cy="58910"/>
            </a:xfrm>
            <a:custGeom>
              <a:avLst/>
              <a:gdLst>
                <a:gd name="T0" fmla="*/ 2147483647 w 49"/>
                <a:gd name="T1" fmla="*/ 2147483647 h 56"/>
                <a:gd name="T2" fmla="*/ 2147483647 w 49"/>
                <a:gd name="T3" fmla="*/ 2147483647 h 56"/>
                <a:gd name="T4" fmla="*/ 2147483647 w 49"/>
                <a:gd name="T5" fmla="*/ 2147483647 h 56"/>
                <a:gd name="T6" fmla="*/ 2147483647 w 49"/>
                <a:gd name="T7" fmla="*/ 2147483647 h 56"/>
                <a:gd name="T8" fmla="*/ 2147483647 w 49"/>
                <a:gd name="T9" fmla="*/ 2147483647 h 56"/>
                <a:gd name="T10" fmla="*/ 2147483647 w 49"/>
                <a:gd name="T11" fmla="*/ 2147483647 h 56"/>
                <a:gd name="T12" fmla="*/ 2147483647 w 49"/>
                <a:gd name="T13" fmla="*/ 2147483647 h 56"/>
                <a:gd name="T14" fmla="*/ 2147483647 w 49"/>
                <a:gd name="T15" fmla="*/ 2147483647 h 56"/>
                <a:gd name="T16" fmla="*/ 2147483647 w 49"/>
                <a:gd name="T17" fmla="*/ 2147483647 h 56"/>
                <a:gd name="T18" fmla="*/ 2147483647 w 49"/>
                <a:gd name="T19" fmla="*/ 0 h 56"/>
                <a:gd name="T20" fmla="*/ 2147483647 w 49"/>
                <a:gd name="T21" fmla="*/ 0 h 56"/>
                <a:gd name="T22" fmla="*/ 2147483647 w 49"/>
                <a:gd name="T23" fmla="*/ 2147483647 h 56"/>
                <a:gd name="T24" fmla="*/ 2147483647 w 49"/>
                <a:gd name="T25" fmla="*/ 2147483647 h 56"/>
                <a:gd name="T26" fmla="*/ 2147483647 w 49"/>
                <a:gd name="T27" fmla="*/ 2147483647 h 56"/>
                <a:gd name="T28" fmla="*/ 2147483647 w 49"/>
                <a:gd name="T29" fmla="*/ 2147483647 h 56"/>
                <a:gd name="T30" fmla="*/ 0 w 49"/>
                <a:gd name="T31" fmla="*/ 2147483647 h 56"/>
                <a:gd name="T32" fmla="*/ 2147483647 w 49"/>
                <a:gd name="T33" fmla="*/ 2147483647 h 56"/>
                <a:gd name="T34" fmla="*/ 2147483647 w 49"/>
                <a:gd name="T35" fmla="*/ 2147483647 h 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9"/>
                <a:gd name="T55" fmla="*/ 0 h 56"/>
                <a:gd name="T56" fmla="*/ 49 w 49"/>
                <a:gd name="T57" fmla="*/ 56 h 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9" h="56">
                  <a:moveTo>
                    <a:pt x="16" y="48"/>
                  </a:moveTo>
                  <a:lnTo>
                    <a:pt x="24" y="48"/>
                  </a:lnTo>
                  <a:lnTo>
                    <a:pt x="24" y="56"/>
                  </a:lnTo>
                  <a:lnTo>
                    <a:pt x="33" y="56"/>
                  </a:lnTo>
                  <a:lnTo>
                    <a:pt x="33" y="48"/>
                  </a:lnTo>
                  <a:lnTo>
                    <a:pt x="33" y="40"/>
                  </a:lnTo>
                  <a:lnTo>
                    <a:pt x="41" y="32"/>
                  </a:lnTo>
                  <a:lnTo>
                    <a:pt x="41" y="16"/>
                  </a:lnTo>
                  <a:lnTo>
                    <a:pt x="49" y="8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8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46" name="Freeform 700"/>
            <p:cNvSpPr>
              <a:spLocks/>
            </p:cNvSpPr>
            <p:nvPr/>
          </p:nvSpPr>
          <p:spPr bwMode="auto">
            <a:xfrm>
              <a:off x="2819036" y="2771390"/>
              <a:ext cx="161137" cy="152474"/>
            </a:xfrm>
            <a:custGeom>
              <a:avLst/>
              <a:gdLst>
                <a:gd name="T0" fmla="*/ 2147483647 w 152"/>
                <a:gd name="T1" fmla="*/ 0 h 144"/>
                <a:gd name="T2" fmla="*/ 2147483647 w 152"/>
                <a:gd name="T3" fmla="*/ 0 h 144"/>
                <a:gd name="T4" fmla="*/ 2147483647 w 152"/>
                <a:gd name="T5" fmla="*/ 0 h 144"/>
                <a:gd name="T6" fmla="*/ 2147483647 w 152"/>
                <a:gd name="T7" fmla="*/ 0 h 144"/>
                <a:gd name="T8" fmla="*/ 2147483647 w 152"/>
                <a:gd name="T9" fmla="*/ 0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2147483647 w 152"/>
                <a:gd name="T17" fmla="*/ 2147483647 h 144"/>
                <a:gd name="T18" fmla="*/ 2147483647 w 152"/>
                <a:gd name="T19" fmla="*/ 2147483647 h 144"/>
                <a:gd name="T20" fmla="*/ 2147483647 w 152"/>
                <a:gd name="T21" fmla="*/ 2147483647 h 144"/>
                <a:gd name="T22" fmla="*/ 0 w 152"/>
                <a:gd name="T23" fmla="*/ 2147483647 h 144"/>
                <a:gd name="T24" fmla="*/ 2147483647 w 152"/>
                <a:gd name="T25" fmla="*/ 2147483647 h 144"/>
                <a:gd name="T26" fmla="*/ 2147483647 w 152"/>
                <a:gd name="T27" fmla="*/ 2147483647 h 144"/>
                <a:gd name="T28" fmla="*/ 2147483647 w 152"/>
                <a:gd name="T29" fmla="*/ 2147483647 h 144"/>
                <a:gd name="T30" fmla="*/ 2147483647 w 152"/>
                <a:gd name="T31" fmla="*/ 2147483647 h 144"/>
                <a:gd name="T32" fmla="*/ 2147483647 w 152"/>
                <a:gd name="T33" fmla="*/ 2147483647 h 144"/>
                <a:gd name="T34" fmla="*/ 2147483647 w 152"/>
                <a:gd name="T35" fmla="*/ 2147483647 h 144"/>
                <a:gd name="T36" fmla="*/ 2147483647 w 152"/>
                <a:gd name="T37" fmla="*/ 2147483647 h 144"/>
                <a:gd name="T38" fmla="*/ 2147483647 w 152"/>
                <a:gd name="T39" fmla="*/ 2147483647 h 144"/>
                <a:gd name="T40" fmla="*/ 2147483647 w 152"/>
                <a:gd name="T41" fmla="*/ 2147483647 h 144"/>
                <a:gd name="T42" fmla="*/ 2147483647 w 152"/>
                <a:gd name="T43" fmla="*/ 2147483647 h 144"/>
                <a:gd name="T44" fmla="*/ 2147483647 w 152"/>
                <a:gd name="T45" fmla="*/ 2147483647 h 144"/>
                <a:gd name="T46" fmla="*/ 2147483647 w 152"/>
                <a:gd name="T47" fmla="*/ 2147483647 h 144"/>
                <a:gd name="T48" fmla="*/ 2147483647 w 152"/>
                <a:gd name="T49" fmla="*/ 2147483647 h 144"/>
                <a:gd name="T50" fmla="*/ 2147483647 w 152"/>
                <a:gd name="T51" fmla="*/ 2147483647 h 144"/>
                <a:gd name="T52" fmla="*/ 2147483647 w 152"/>
                <a:gd name="T53" fmla="*/ 2147483647 h 144"/>
                <a:gd name="T54" fmla="*/ 2147483647 w 152"/>
                <a:gd name="T55" fmla="*/ 2147483647 h 144"/>
                <a:gd name="T56" fmla="*/ 2147483647 w 152"/>
                <a:gd name="T57" fmla="*/ 2147483647 h 144"/>
                <a:gd name="T58" fmla="*/ 2147483647 w 152"/>
                <a:gd name="T59" fmla="*/ 2147483647 h 144"/>
                <a:gd name="T60" fmla="*/ 2147483647 w 152"/>
                <a:gd name="T61" fmla="*/ 2147483647 h 144"/>
                <a:gd name="T62" fmla="*/ 2147483647 w 152"/>
                <a:gd name="T63" fmla="*/ 2147483647 h 144"/>
                <a:gd name="T64" fmla="*/ 2147483647 w 152"/>
                <a:gd name="T65" fmla="*/ 2147483647 h 144"/>
                <a:gd name="T66" fmla="*/ 2147483647 w 152"/>
                <a:gd name="T67" fmla="*/ 0 h 14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2"/>
                <a:gd name="T103" fmla="*/ 0 h 144"/>
                <a:gd name="T104" fmla="*/ 152 w 152"/>
                <a:gd name="T105" fmla="*/ 144 h 14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2" h="144">
                  <a:moveTo>
                    <a:pt x="88" y="0"/>
                  </a:move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96" y="104"/>
                  </a:lnTo>
                  <a:lnTo>
                    <a:pt x="112" y="128"/>
                  </a:lnTo>
                  <a:lnTo>
                    <a:pt x="120" y="144"/>
                  </a:lnTo>
                  <a:lnTo>
                    <a:pt x="128" y="128"/>
                  </a:lnTo>
                  <a:lnTo>
                    <a:pt x="128" y="112"/>
                  </a:lnTo>
                  <a:lnTo>
                    <a:pt x="144" y="120"/>
                  </a:lnTo>
                  <a:lnTo>
                    <a:pt x="152" y="120"/>
                  </a:lnTo>
                  <a:lnTo>
                    <a:pt x="128" y="96"/>
                  </a:lnTo>
                  <a:lnTo>
                    <a:pt x="112" y="88"/>
                  </a:lnTo>
                  <a:lnTo>
                    <a:pt x="104" y="80"/>
                  </a:lnTo>
                  <a:lnTo>
                    <a:pt x="88" y="56"/>
                  </a:lnTo>
                  <a:lnTo>
                    <a:pt x="80" y="40"/>
                  </a:lnTo>
                  <a:lnTo>
                    <a:pt x="80" y="24"/>
                  </a:lnTo>
                  <a:lnTo>
                    <a:pt x="88" y="24"/>
                  </a:lnTo>
                  <a:lnTo>
                    <a:pt x="88" y="16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47" name="Freeform 701"/>
            <p:cNvSpPr>
              <a:spLocks/>
            </p:cNvSpPr>
            <p:nvPr/>
          </p:nvSpPr>
          <p:spPr bwMode="auto">
            <a:xfrm>
              <a:off x="2775720" y="2627580"/>
              <a:ext cx="51980" cy="58910"/>
            </a:xfrm>
            <a:custGeom>
              <a:avLst/>
              <a:gdLst>
                <a:gd name="T0" fmla="*/ 2147483647 w 49"/>
                <a:gd name="T1" fmla="*/ 2147483647 h 56"/>
                <a:gd name="T2" fmla="*/ 2147483647 w 49"/>
                <a:gd name="T3" fmla="*/ 2147483647 h 56"/>
                <a:gd name="T4" fmla="*/ 2147483647 w 49"/>
                <a:gd name="T5" fmla="*/ 2147483647 h 56"/>
                <a:gd name="T6" fmla="*/ 2147483647 w 49"/>
                <a:gd name="T7" fmla="*/ 2147483647 h 56"/>
                <a:gd name="T8" fmla="*/ 2147483647 w 49"/>
                <a:gd name="T9" fmla="*/ 2147483647 h 56"/>
                <a:gd name="T10" fmla="*/ 2147483647 w 49"/>
                <a:gd name="T11" fmla="*/ 2147483647 h 56"/>
                <a:gd name="T12" fmla="*/ 2147483647 w 49"/>
                <a:gd name="T13" fmla="*/ 2147483647 h 56"/>
                <a:gd name="T14" fmla="*/ 2147483647 w 49"/>
                <a:gd name="T15" fmla="*/ 2147483647 h 56"/>
                <a:gd name="T16" fmla="*/ 2147483647 w 49"/>
                <a:gd name="T17" fmla="*/ 2147483647 h 56"/>
                <a:gd name="T18" fmla="*/ 2147483647 w 49"/>
                <a:gd name="T19" fmla="*/ 0 h 56"/>
                <a:gd name="T20" fmla="*/ 2147483647 w 49"/>
                <a:gd name="T21" fmla="*/ 0 h 56"/>
                <a:gd name="T22" fmla="*/ 2147483647 w 49"/>
                <a:gd name="T23" fmla="*/ 0 h 56"/>
                <a:gd name="T24" fmla="*/ 2147483647 w 49"/>
                <a:gd name="T25" fmla="*/ 2147483647 h 56"/>
                <a:gd name="T26" fmla="*/ 2147483647 w 49"/>
                <a:gd name="T27" fmla="*/ 2147483647 h 56"/>
                <a:gd name="T28" fmla="*/ 2147483647 w 49"/>
                <a:gd name="T29" fmla="*/ 2147483647 h 56"/>
                <a:gd name="T30" fmla="*/ 2147483647 w 49"/>
                <a:gd name="T31" fmla="*/ 2147483647 h 56"/>
                <a:gd name="T32" fmla="*/ 0 w 49"/>
                <a:gd name="T33" fmla="*/ 2147483647 h 56"/>
                <a:gd name="T34" fmla="*/ 2147483647 w 49"/>
                <a:gd name="T35" fmla="*/ 2147483647 h 56"/>
                <a:gd name="T36" fmla="*/ 2147483647 w 49"/>
                <a:gd name="T37" fmla="*/ 2147483647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9"/>
                <a:gd name="T58" fmla="*/ 0 h 56"/>
                <a:gd name="T59" fmla="*/ 49 w 49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9" h="56">
                  <a:moveTo>
                    <a:pt x="16" y="48"/>
                  </a:moveTo>
                  <a:lnTo>
                    <a:pt x="24" y="48"/>
                  </a:lnTo>
                  <a:lnTo>
                    <a:pt x="24" y="56"/>
                  </a:lnTo>
                  <a:lnTo>
                    <a:pt x="33" y="56"/>
                  </a:lnTo>
                  <a:lnTo>
                    <a:pt x="33" y="48"/>
                  </a:lnTo>
                  <a:lnTo>
                    <a:pt x="33" y="40"/>
                  </a:lnTo>
                  <a:lnTo>
                    <a:pt x="41" y="32"/>
                  </a:lnTo>
                  <a:lnTo>
                    <a:pt x="41" y="16"/>
                  </a:lnTo>
                  <a:lnTo>
                    <a:pt x="49" y="8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8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48" name="Freeform 702"/>
            <p:cNvSpPr>
              <a:spLocks/>
            </p:cNvSpPr>
            <p:nvPr/>
          </p:nvSpPr>
          <p:spPr bwMode="auto">
            <a:xfrm>
              <a:off x="2997500" y="2864954"/>
              <a:ext cx="84034" cy="84900"/>
            </a:xfrm>
            <a:custGeom>
              <a:avLst/>
              <a:gdLst>
                <a:gd name="T0" fmla="*/ 2147483647 w 80"/>
                <a:gd name="T1" fmla="*/ 2147483647 h 80"/>
                <a:gd name="T2" fmla="*/ 2147483647 w 80"/>
                <a:gd name="T3" fmla="*/ 0 h 80"/>
                <a:gd name="T4" fmla="*/ 2147483647 w 80"/>
                <a:gd name="T5" fmla="*/ 2147483647 h 80"/>
                <a:gd name="T6" fmla="*/ 2147483647 w 80"/>
                <a:gd name="T7" fmla="*/ 2147483647 h 80"/>
                <a:gd name="T8" fmla="*/ 2147483647 w 80"/>
                <a:gd name="T9" fmla="*/ 2147483647 h 80"/>
                <a:gd name="T10" fmla="*/ 2147483647 w 80"/>
                <a:gd name="T11" fmla="*/ 2147483647 h 80"/>
                <a:gd name="T12" fmla="*/ 2147483647 w 80"/>
                <a:gd name="T13" fmla="*/ 2147483647 h 80"/>
                <a:gd name="T14" fmla="*/ 2147483647 w 80"/>
                <a:gd name="T15" fmla="*/ 2147483647 h 80"/>
                <a:gd name="T16" fmla="*/ 0 w 80"/>
                <a:gd name="T17" fmla="*/ 2147483647 h 80"/>
                <a:gd name="T18" fmla="*/ 2147483647 w 80"/>
                <a:gd name="T19" fmla="*/ 2147483647 h 80"/>
                <a:gd name="T20" fmla="*/ 2147483647 w 80"/>
                <a:gd name="T21" fmla="*/ 2147483647 h 80"/>
                <a:gd name="T22" fmla="*/ 2147483647 w 80"/>
                <a:gd name="T23" fmla="*/ 2147483647 h 80"/>
                <a:gd name="T24" fmla="*/ 2147483647 w 80"/>
                <a:gd name="T25" fmla="*/ 2147483647 h 80"/>
                <a:gd name="T26" fmla="*/ 2147483647 w 80"/>
                <a:gd name="T27" fmla="*/ 2147483647 h 80"/>
                <a:gd name="T28" fmla="*/ 2147483647 w 80"/>
                <a:gd name="T29" fmla="*/ 2147483647 h 80"/>
                <a:gd name="T30" fmla="*/ 2147483647 w 80"/>
                <a:gd name="T31" fmla="*/ 2147483647 h 80"/>
                <a:gd name="T32" fmla="*/ 2147483647 w 80"/>
                <a:gd name="T33" fmla="*/ 2147483647 h 80"/>
                <a:gd name="T34" fmla="*/ 2147483647 w 80"/>
                <a:gd name="T35" fmla="*/ 2147483647 h 80"/>
                <a:gd name="T36" fmla="*/ 2147483647 w 80"/>
                <a:gd name="T37" fmla="*/ 2147483647 h 80"/>
                <a:gd name="T38" fmla="*/ 2147483647 w 80"/>
                <a:gd name="T39" fmla="*/ 2147483647 h 80"/>
                <a:gd name="T40" fmla="*/ 2147483647 w 80"/>
                <a:gd name="T41" fmla="*/ 2147483647 h 80"/>
                <a:gd name="T42" fmla="*/ 2147483647 w 80"/>
                <a:gd name="T43" fmla="*/ 2147483647 h 80"/>
                <a:gd name="T44" fmla="*/ 2147483647 w 80"/>
                <a:gd name="T45" fmla="*/ 2147483647 h 80"/>
                <a:gd name="T46" fmla="*/ 2147483647 w 80"/>
                <a:gd name="T47" fmla="*/ 2147483647 h 8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80"/>
                <a:gd name="T73" fmla="*/ 0 h 80"/>
                <a:gd name="T74" fmla="*/ 80 w 80"/>
                <a:gd name="T75" fmla="*/ 80 h 8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80" h="80">
                  <a:moveTo>
                    <a:pt x="80" y="8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48"/>
                  </a:lnTo>
                  <a:lnTo>
                    <a:pt x="16" y="56"/>
                  </a:lnTo>
                  <a:lnTo>
                    <a:pt x="16" y="72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64"/>
                  </a:lnTo>
                  <a:lnTo>
                    <a:pt x="56" y="56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56" y="16"/>
                  </a:lnTo>
                  <a:lnTo>
                    <a:pt x="72" y="16"/>
                  </a:lnTo>
                  <a:lnTo>
                    <a:pt x="80" y="16"/>
                  </a:lnTo>
                  <a:lnTo>
                    <a:pt x="8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49" name="Freeform 703"/>
            <p:cNvSpPr>
              <a:spLocks/>
            </p:cNvSpPr>
            <p:nvPr/>
          </p:nvSpPr>
          <p:spPr bwMode="auto">
            <a:xfrm>
              <a:off x="2792180" y="2101718"/>
              <a:ext cx="349131" cy="414972"/>
            </a:xfrm>
            <a:custGeom>
              <a:avLst/>
              <a:gdLst>
                <a:gd name="T0" fmla="*/ 2147483647 w 329"/>
                <a:gd name="T1" fmla="*/ 2147483647 h 392"/>
                <a:gd name="T2" fmla="*/ 2147483647 w 329"/>
                <a:gd name="T3" fmla="*/ 2147483647 h 392"/>
                <a:gd name="T4" fmla="*/ 2147483647 w 329"/>
                <a:gd name="T5" fmla="*/ 2147483647 h 392"/>
                <a:gd name="T6" fmla="*/ 2147483647 w 329"/>
                <a:gd name="T7" fmla="*/ 2147483647 h 392"/>
                <a:gd name="T8" fmla="*/ 2147483647 w 329"/>
                <a:gd name="T9" fmla="*/ 2147483647 h 392"/>
                <a:gd name="T10" fmla="*/ 2147483647 w 329"/>
                <a:gd name="T11" fmla="*/ 2147483647 h 392"/>
                <a:gd name="T12" fmla="*/ 2147483647 w 329"/>
                <a:gd name="T13" fmla="*/ 2147483647 h 392"/>
                <a:gd name="T14" fmla="*/ 2147483647 w 329"/>
                <a:gd name="T15" fmla="*/ 2147483647 h 392"/>
                <a:gd name="T16" fmla="*/ 2147483647 w 329"/>
                <a:gd name="T17" fmla="*/ 2147483647 h 392"/>
                <a:gd name="T18" fmla="*/ 2147483647 w 329"/>
                <a:gd name="T19" fmla="*/ 2147483647 h 392"/>
                <a:gd name="T20" fmla="*/ 2147483647 w 329"/>
                <a:gd name="T21" fmla="*/ 2147483647 h 392"/>
                <a:gd name="T22" fmla="*/ 2147483647 w 329"/>
                <a:gd name="T23" fmla="*/ 2147483647 h 392"/>
                <a:gd name="T24" fmla="*/ 2147483647 w 329"/>
                <a:gd name="T25" fmla="*/ 2147483647 h 392"/>
                <a:gd name="T26" fmla="*/ 2147483647 w 329"/>
                <a:gd name="T27" fmla="*/ 2147483647 h 392"/>
                <a:gd name="T28" fmla="*/ 2147483647 w 329"/>
                <a:gd name="T29" fmla="*/ 2147483647 h 392"/>
                <a:gd name="T30" fmla="*/ 2147483647 w 329"/>
                <a:gd name="T31" fmla="*/ 2147483647 h 392"/>
                <a:gd name="T32" fmla="*/ 2147483647 w 329"/>
                <a:gd name="T33" fmla="*/ 2147483647 h 392"/>
                <a:gd name="T34" fmla="*/ 2147483647 w 329"/>
                <a:gd name="T35" fmla="*/ 2147483647 h 392"/>
                <a:gd name="T36" fmla="*/ 2147483647 w 329"/>
                <a:gd name="T37" fmla="*/ 2147483647 h 392"/>
                <a:gd name="T38" fmla="*/ 2147483647 w 329"/>
                <a:gd name="T39" fmla="*/ 2147483647 h 392"/>
                <a:gd name="T40" fmla="*/ 2147483647 w 329"/>
                <a:gd name="T41" fmla="*/ 2147483647 h 392"/>
                <a:gd name="T42" fmla="*/ 2147483647 w 329"/>
                <a:gd name="T43" fmla="*/ 2147483647 h 392"/>
                <a:gd name="T44" fmla="*/ 2147483647 w 329"/>
                <a:gd name="T45" fmla="*/ 2147483647 h 392"/>
                <a:gd name="T46" fmla="*/ 2147483647 w 329"/>
                <a:gd name="T47" fmla="*/ 2147483647 h 392"/>
                <a:gd name="T48" fmla="*/ 2147483647 w 329"/>
                <a:gd name="T49" fmla="*/ 2147483647 h 392"/>
                <a:gd name="T50" fmla="*/ 2147483647 w 329"/>
                <a:gd name="T51" fmla="*/ 2147483647 h 392"/>
                <a:gd name="T52" fmla="*/ 2147483647 w 329"/>
                <a:gd name="T53" fmla="*/ 2147483647 h 392"/>
                <a:gd name="T54" fmla="*/ 2147483647 w 329"/>
                <a:gd name="T55" fmla="*/ 2147483647 h 392"/>
                <a:gd name="T56" fmla="*/ 2147483647 w 329"/>
                <a:gd name="T57" fmla="*/ 2147483647 h 392"/>
                <a:gd name="T58" fmla="*/ 2147483647 w 329"/>
                <a:gd name="T59" fmla="*/ 2147483647 h 392"/>
                <a:gd name="T60" fmla="*/ 2147483647 w 329"/>
                <a:gd name="T61" fmla="*/ 2147483647 h 392"/>
                <a:gd name="T62" fmla="*/ 2147483647 w 329"/>
                <a:gd name="T63" fmla="*/ 2147483647 h 392"/>
                <a:gd name="T64" fmla="*/ 2147483647 w 329"/>
                <a:gd name="T65" fmla="*/ 2147483647 h 392"/>
                <a:gd name="T66" fmla="*/ 2147483647 w 329"/>
                <a:gd name="T67" fmla="*/ 2147483647 h 392"/>
                <a:gd name="T68" fmla="*/ 2147483647 w 329"/>
                <a:gd name="T69" fmla="*/ 2147483647 h 392"/>
                <a:gd name="T70" fmla="*/ 2147483647 w 329"/>
                <a:gd name="T71" fmla="*/ 2147483647 h 392"/>
                <a:gd name="T72" fmla="*/ 2147483647 w 329"/>
                <a:gd name="T73" fmla="*/ 2147483647 h 392"/>
                <a:gd name="T74" fmla="*/ 2147483647 w 329"/>
                <a:gd name="T75" fmla="*/ 2147483647 h 392"/>
                <a:gd name="T76" fmla="*/ 0 w 329"/>
                <a:gd name="T77" fmla="*/ 2147483647 h 392"/>
                <a:gd name="T78" fmla="*/ 2147483647 w 329"/>
                <a:gd name="T79" fmla="*/ 2147483647 h 392"/>
                <a:gd name="T80" fmla="*/ 2147483647 w 329"/>
                <a:gd name="T81" fmla="*/ 2147483647 h 392"/>
                <a:gd name="T82" fmla="*/ 2147483647 w 329"/>
                <a:gd name="T83" fmla="*/ 2147483647 h 392"/>
                <a:gd name="T84" fmla="*/ 2147483647 w 329"/>
                <a:gd name="T85" fmla="*/ 2147483647 h 392"/>
                <a:gd name="T86" fmla="*/ 2147483647 w 329"/>
                <a:gd name="T87" fmla="*/ 2147483647 h 39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29"/>
                <a:gd name="T133" fmla="*/ 0 h 392"/>
                <a:gd name="T134" fmla="*/ 329 w 329"/>
                <a:gd name="T135" fmla="*/ 392 h 39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29" h="392">
                  <a:moveTo>
                    <a:pt x="89" y="352"/>
                  </a:moveTo>
                  <a:lnTo>
                    <a:pt x="97" y="344"/>
                  </a:lnTo>
                  <a:lnTo>
                    <a:pt x="97" y="328"/>
                  </a:lnTo>
                  <a:lnTo>
                    <a:pt x="97" y="320"/>
                  </a:lnTo>
                  <a:lnTo>
                    <a:pt x="105" y="312"/>
                  </a:lnTo>
                  <a:lnTo>
                    <a:pt x="97" y="304"/>
                  </a:lnTo>
                  <a:lnTo>
                    <a:pt x="89" y="280"/>
                  </a:lnTo>
                  <a:lnTo>
                    <a:pt x="97" y="264"/>
                  </a:lnTo>
                  <a:lnTo>
                    <a:pt x="97" y="248"/>
                  </a:lnTo>
                  <a:lnTo>
                    <a:pt x="105" y="240"/>
                  </a:lnTo>
                  <a:lnTo>
                    <a:pt x="121" y="240"/>
                  </a:lnTo>
                  <a:lnTo>
                    <a:pt x="121" y="224"/>
                  </a:lnTo>
                  <a:lnTo>
                    <a:pt x="113" y="216"/>
                  </a:lnTo>
                  <a:lnTo>
                    <a:pt x="121" y="200"/>
                  </a:lnTo>
                  <a:lnTo>
                    <a:pt x="129" y="176"/>
                  </a:lnTo>
                  <a:lnTo>
                    <a:pt x="137" y="176"/>
                  </a:lnTo>
                  <a:lnTo>
                    <a:pt x="145" y="152"/>
                  </a:lnTo>
                  <a:lnTo>
                    <a:pt x="153" y="144"/>
                  </a:lnTo>
                  <a:lnTo>
                    <a:pt x="145" y="128"/>
                  </a:lnTo>
                  <a:lnTo>
                    <a:pt x="153" y="120"/>
                  </a:lnTo>
                  <a:lnTo>
                    <a:pt x="161" y="112"/>
                  </a:lnTo>
                  <a:lnTo>
                    <a:pt x="169" y="112"/>
                  </a:lnTo>
                  <a:lnTo>
                    <a:pt x="177" y="96"/>
                  </a:lnTo>
                  <a:lnTo>
                    <a:pt x="185" y="96"/>
                  </a:lnTo>
                  <a:lnTo>
                    <a:pt x="193" y="96"/>
                  </a:lnTo>
                  <a:lnTo>
                    <a:pt x="193" y="88"/>
                  </a:lnTo>
                  <a:lnTo>
                    <a:pt x="201" y="80"/>
                  </a:lnTo>
                  <a:lnTo>
                    <a:pt x="209" y="80"/>
                  </a:lnTo>
                  <a:lnTo>
                    <a:pt x="209" y="72"/>
                  </a:lnTo>
                  <a:lnTo>
                    <a:pt x="217" y="80"/>
                  </a:lnTo>
                  <a:lnTo>
                    <a:pt x="225" y="88"/>
                  </a:lnTo>
                  <a:lnTo>
                    <a:pt x="233" y="88"/>
                  </a:lnTo>
                  <a:lnTo>
                    <a:pt x="249" y="88"/>
                  </a:lnTo>
                  <a:lnTo>
                    <a:pt x="265" y="80"/>
                  </a:lnTo>
                  <a:lnTo>
                    <a:pt x="273" y="56"/>
                  </a:lnTo>
                  <a:lnTo>
                    <a:pt x="281" y="48"/>
                  </a:lnTo>
                  <a:lnTo>
                    <a:pt x="297" y="48"/>
                  </a:lnTo>
                  <a:lnTo>
                    <a:pt x="313" y="56"/>
                  </a:lnTo>
                  <a:lnTo>
                    <a:pt x="313" y="72"/>
                  </a:lnTo>
                  <a:lnTo>
                    <a:pt x="305" y="80"/>
                  </a:lnTo>
                  <a:lnTo>
                    <a:pt x="313" y="72"/>
                  </a:lnTo>
                  <a:lnTo>
                    <a:pt x="305" y="80"/>
                  </a:lnTo>
                  <a:lnTo>
                    <a:pt x="321" y="64"/>
                  </a:lnTo>
                  <a:lnTo>
                    <a:pt x="329" y="56"/>
                  </a:lnTo>
                  <a:lnTo>
                    <a:pt x="321" y="48"/>
                  </a:lnTo>
                  <a:lnTo>
                    <a:pt x="321" y="40"/>
                  </a:lnTo>
                  <a:lnTo>
                    <a:pt x="329" y="24"/>
                  </a:lnTo>
                  <a:lnTo>
                    <a:pt x="321" y="16"/>
                  </a:lnTo>
                  <a:lnTo>
                    <a:pt x="305" y="0"/>
                  </a:lnTo>
                  <a:lnTo>
                    <a:pt x="289" y="16"/>
                  </a:lnTo>
                  <a:lnTo>
                    <a:pt x="273" y="8"/>
                  </a:lnTo>
                  <a:lnTo>
                    <a:pt x="265" y="8"/>
                  </a:lnTo>
                  <a:lnTo>
                    <a:pt x="249" y="8"/>
                  </a:lnTo>
                  <a:lnTo>
                    <a:pt x="233" y="24"/>
                  </a:lnTo>
                  <a:lnTo>
                    <a:pt x="225" y="24"/>
                  </a:lnTo>
                  <a:lnTo>
                    <a:pt x="217" y="24"/>
                  </a:lnTo>
                  <a:lnTo>
                    <a:pt x="209" y="32"/>
                  </a:lnTo>
                  <a:lnTo>
                    <a:pt x="201" y="32"/>
                  </a:lnTo>
                  <a:lnTo>
                    <a:pt x="193" y="56"/>
                  </a:lnTo>
                  <a:lnTo>
                    <a:pt x="169" y="56"/>
                  </a:lnTo>
                  <a:lnTo>
                    <a:pt x="161" y="80"/>
                  </a:lnTo>
                  <a:lnTo>
                    <a:pt x="161" y="88"/>
                  </a:lnTo>
                  <a:lnTo>
                    <a:pt x="145" y="88"/>
                  </a:lnTo>
                  <a:lnTo>
                    <a:pt x="129" y="112"/>
                  </a:lnTo>
                  <a:lnTo>
                    <a:pt x="129" y="128"/>
                  </a:lnTo>
                  <a:lnTo>
                    <a:pt x="113" y="152"/>
                  </a:lnTo>
                  <a:lnTo>
                    <a:pt x="105" y="168"/>
                  </a:lnTo>
                  <a:lnTo>
                    <a:pt x="97" y="184"/>
                  </a:lnTo>
                  <a:lnTo>
                    <a:pt x="89" y="200"/>
                  </a:lnTo>
                  <a:lnTo>
                    <a:pt x="65" y="240"/>
                  </a:lnTo>
                  <a:lnTo>
                    <a:pt x="49" y="256"/>
                  </a:lnTo>
                  <a:lnTo>
                    <a:pt x="33" y="264"/>
                  </a:lnTo>
                  <a:lnTo>
                    <a:pt x="25" y="280"/>
                  </a:lnTo>
                  <a:lnTo>
                    <a:pt x="17" y="288"/>
                  </a:lnTo>
                  <a:lnTo>
                    <a:pt x="8" y="296"/>
                  </a:lnTo>
                  <a:lnTo>
                    <a:pt x="8" y="304"/>
                  </a:lnTo>
                  <a:lnTo>
                    <a:pt x="0" y="320"/>
                  </a:lnTo>
                  <a:lnTo>
                    <a:pt x="0" y="336"/>
                  </a:lnTo>
                  <a:lnTo>
                    <a:pt x="8" y="352"/>
                  </a:lnTo>
                  <a:lnTo>
                    <a:pt x="8" y="368"/>
                  </a:lnTo>
                  <a:lnTo>
                    <a:pt x="8" y="384"/>
                  </a:lnTo>
                  <a:lnTo>
                    <a:pt x="25" y="392"/>
                  </a:lnTo>
                  <a:lnTo>
                    <a:pt x="41" y="392"/>
                  </a:lnTo>
                  <a:lnTo>
                    <a:pt x="65" y="376"/>
                  </a:lnTo>
                  <a:lnTo>
                    <a:pt x="73" y="368"/>
                  </a:lnTo>
                  <a:lnTo>
                    <a:pt x="81" y="368"/>
                  </a:lnTo>
                  <a:lnTo>
                    <a:pt x="81" y="376"/>
                  </a:lnTo>
                  <a:lnTo>
                    <a:pt x="81" y="368"/>
                  </a:lnTo>
                  <a:lnTo>
                    <a:pt x="89" y="3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50" name="Freeform 704"/>
            <p:cNvSpPr>
              <a:spLocks/>
            </p:cNvSpPr>
            <p:nvPr/>
          </p:nvSpPr>
          <p:spPr bwMode="auto">
            <a:xfrm>
              <a:off x="2877947" y="2186618"/>
              <a:ext cx="169801" cy="398512"/>
            </a:xfrm>
            <a:custGeom>
              <a:avLst/>
              <a:gdLst>
                <a:gd name="T0" fmla="*/ 2147483647 w 160"/>
                <a:gd name="T1" fmla="*/ 2147483647 h 376"/>
                <a:gd name="T2" fmla="*/ 2147483647 w 160"/>
                <a:gd name="T3" fmla="*/ 2147483647 h 376"/>
                <a:gd name="T4" fmla="*/ 2147483647 w 160"/>
                <a:gd name="T5" fmla="*/ 2147483647 h 376"/>
                <a:gd name="T6" fmla="*/ 2147483647 w 160"/>
                <a:gd name="T7" fmla="*/ 2147483647 h 376"/>
                <a:gd name="T8" fmla="*/ 2147483647 w 160"/>
                <a:gd name="T9" fmla="*/ 0 h 376"/>
                <a:gd name="T10" fmla="*/ 2147483647 w 160"/>
                <a:gd name="T11" fmla="*/ 2147483647 h 376"/>
                <a:gd name="T12" fmla="*/ 2147483647 w 160"/>
                <a:gd name="T13" fmla="*/ 2147483647 h 376"/>
                <a:gd name="T14" fmla="*/ 2147483647 w 160"/>
                <a:gd name="T15" fmla="*/ 2147483647 h 376"/>
                <a:gd name="T16" fmla="*/ 2147483647 w 160"/>
                <a:gd name="T17" fmla="*/ 2147483647 h 376"/>
                <a:gd name="T18" fmla="*/ 2147483647 w 160"/>
                <a:gd name="T19" fmla="*/ 2147483647 h 376"/>
                <a:gd name="T20" fmla="*/ 2147483647 w 160"/>
                <a:gd name="T21" fmla="*/ 2147483647 h 376"/>
                <a:gd name="T22" fmla="*/ 2147483647 w 160"/>
                <a:gd name="T23" fmla="*/ 2147483647 h 376"/>
                <a:gd name="T24" fmla="*/ 2147483647 w 160"/>
                <a:gd name="T25" fmla="*/ 2147483647 h 376"/>
                <a:gd name="T26" fmla="*/ 2147483647 w 160"/>
                <a:gd name="T27" fmla="*/ 2147483647 h 376"/>
                <a:gd name="T28" fmla="*/ 2147483647 w 160"/>
                <a:gd name="T29" fmla="*/ 2147483647 h 376"/>
                <a:gd name="T30" fmla="*/ 2147483647 w 160"/>
                <a:gd name="T31" fmla="*/ 2147483647 h 376"/>
                <a:gd name="T32" fmla="*/ 2147483647 w 160"/>
                <a:gd name="T33" fmla="*/ 2147483647 h 376"/>
                <a:gd name="T34" fmla="*/ 2147483647 w 160"/>
                <a:gd name="T35" fmla="*/ 2147483647 h 376"/>
                <a:gd name="T36" fmla="*/ 0 w 160"/>
                <a:gd name="T37" fmla="*/ 2147483647 h 376"/>
                <a:gd name="T38" fmla="*/ 2147483647 w 160"/>
                <a:gd name="T39" fmla="*/ 2147483647 h 376"/>
                <a:gd name="T40" fmla="*/ 2147483647 w 160"/>
                <a:gd name="T41" fmla="*/ 2147483647 h 376"/>
                <a:gd name="T42" fmla="*/ 2147483647 w 160"/>
                <a:gd name="T43" fmla="*/ 2147483647 h 376"/>
                <a:gd name="T44" fmla="*/ 2147483647 w 160"/>
                <a:gd name="T45" fmla="*/ 2147483647 h 376"/>
                <a:gd name="T46" fmla="*/ 2147483647 w 160"/>
                <a:gd name="T47" fmla="*/ 2147483647 h 376"/>
                <a:gd name="T48" fmla="*/ 2147483647 w 160"/>
                <a:gd name="T49" fmla="*/ 2147483647 h 376"/>
                <a:gd name="T50" fmla="*/ 2147483647 w 160"/>
                <a:gd name="T51" fmla="*/ 2147483647 h 376"/>
                <a:gd name="T52" fmla="*/ 2147483647 w 160"/>
                <a:gd name="T53" fmla="*/ 2147483647 h 376"/>
                <a:gd name="T54" fmla="*/ 2147483647 w 160"/>
                <a:gd name="T55" fmla="*/ 2147483647 h 376"/>
                <a:gd name="T56" fmla="*/ 2147483647 w 160"/>
                <a:gd name="T57" fmla="*/ 2147483647 h 376"/>
                <a:gd name="T58" fmla="*/ 2147483647 w 160"/>
                <a:gd name="T59" fmla="*/ 2147483647 h 376"/>
                <a:gd name="T60" fmla="*/ 2147483647 w 160"/>
                <a:gd name="T61" fmla="*/ 2147483647 h 376"/>
                <a:gd name="T62" fmla="*/ 2147483647 w 160"/>
                <a:gd name="T63" fmla="*/ 2147483647 h 376"/>
                <a:gd name="T64" fmla="*/ 2147483647 w 160"/>
                <a:gd name="T65" fmla="*/ 2147483647 h 376"/>
                <a:gd name="T66" fmla="*/ 2147483647 w 160"/>
                <a:gd name="T67" fmla="*/ 2147483647 h 3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0"/>
                <a:gd name="T103" fmla="*/ 0 h 376"/>
                <a:gd name="T104" fmla="*/ 160 w 160"/>
                <a:gd name="T105" fmla="*/ 376 h 3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0" h="376">
                  <a:moveTo>
                    <a:pt x="160" y="88"/>
                  </a:moveTo>
                  <a:lnTo>
                    <a:pt x="160" y="80"/>
                  </a:lnTo>
                  <a:lnTo>
                    <a:pt x="160" y="72"/>
                  </a:lnTo>
                  <a:lnTo>
                    <a:pt x="160" y="56"/>
                  </a:lnTo>
                  <a:lnTo>
                    <a:pt x="160" y="40"/>
                  </a:lnTo>
                  <a:lnTo>
                    <a:pt x="152" y="24"/>
                  </a:lnTo>
                  <a:lnTo>
                    <a:pt x="144" y="24"/>
                  </a:lnTo>
                  <a:lnTo>
                    <a:pt x="136" y="16"/>
                  </a:lnTo>
                  <a:lnTo>
                    <a:pt x="128" y="8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112" y="16"/>
                  </a:lnTo>
                  <a:lnTo>
                    <a:pt x="104" y="16"/>
                  </a:lnTo>
                  <a:lnTo>
                    <a:pt x="96" y="16"/>
                  </a:lnTo>
                  <a:lnTo>
                    <a:pt x="88" y="32"/>
                  </a:lnTo>
                  <a:lnTo>
                    <a:pt x="80" y="32"/>
                  </a:lnTo>
                  <a:lnTo>
                    <a:pt x="72" y="40"/>
                  </a:lnTo>
                  <a:lnTo>
                    <a:pt x="64" y="48"/>
                  </a:lnTo>
                  <a:lnTo>
                    <a:pt x="72" y="64"/>
                  </a:lnTo>
                  <a:lnTo>
                    <a:pt x="64" y="72"/>
                  </a:lnTo>
                  <a:lnTo>
                    <a:pt x="56" y="96"/>
                  </a:lnTo>
                  <a:lnTo>
                    <a:pt x="48" y="96"/>
                  </a:lnTo>
                  <a:lnTo>
                    <a:pt x="40" y="120"/>
                  </a:lnTo>
                  <a:lnTo>
                    <a:pt x="32" y="136"/>
                  </a:lnTo>
                  <a:lnTo>
                    <a:pt x="40" y="144"/>
                  </a:lnTo>
                  <a:lnTo>
                    <a:pt x="40" y="160"/>
                  </a:lnTo>
                  <a:lnTo>
                    <a:pt x="24" y="160"/>
                  </a:lnTo>
                  <a:lnTo>
                    <a:pt x="16" y="168"/>
                  </a:lnTo>
                  <a:lnTo>
                    <a:pt x="16" y="184"/>
                  </a:lnTo>
                  <a:lnTo>
                    <a:pt x="8" y="200"/>
                  </a:lnTo>
                  <a:lnTo>
                    <a:pt x="16" y="224"/>
                  </a:lnTo>
                  <a:lnTo>
                    <a:pt x="24" y="232"/>
                  </a:lnTo>
                  <a:lnTo>
                    <a:pt x="16" y="240"/>
                  </a:lnTo>
                  <a:lnTo>
                    <a:pt x="16" y="248"/>
                  </a:lnTo>
                  <a:lnTo>
                    <a:pt x="16" y="264"/>
                  </a:lnTo>
                  <a:lnTo>
                    <a:pt x="8" y="272"/>
                  </a:lnTo>
                  <a:lnTo>
                    <a:pt x="0" y="288"/>
                  </a:lnTo>
                  <a:lnTo>
                    <a:pt x="0" y="296"/>
                  </a:lnTo>
                  <a:lnTo>
                    <a:pt x="8" y="312"/>
                  </a:lnTo>
                  <a:lnTo>
                    <a:pt x="8" y="328"/>
                  </a:lnTo>
                  <a:lnTo>
                    <a:pt x="16" y="352"/>
                  </a:lnTo>
                  <a:lnTo>
                    <a:pt x="16" y="360"/>
                  </a:lnTo>
                  <a:lnTo>
                    <a:pt x="24" y="368"/>
                  </a:lnTo>
                  <a:lnTo>
                    <a:pt x="24" y="376"/>
                  </a:lnTo>
                  <a:lnTo>
                    <a:pt x="40" y="376"/>
                  </a:lnTo>
                  <a:lnTo>
                    <a:pt x="40" y="368"/>
                  </a:lnTo>
                  <a:lnTo>
                    <a:pt x="48" y="360"/>
                  </a:lnTo>
                  <a:lnTo>
                    <a:pt x="64" y="360"/>
                  </a:lnTo>
                  <a:lnTo>
                    <a:pt x="72" y="344"/>
                  </a:lnTo>
                  <a:lnTo>
                    <a:pt x="72" y="312"/>
                  </a:lnTo>
                  <a:lnTo>
                    <a:pt x="72" y="296"/>
                  </a:lnTo>
                  <a:lnTo>
                    <a:pt x="80" y="296"/>
                  </a:lnTo>
                  <a:lnTo>
                    <a:pt x="96" y="288"/>
                  </a:lnTo>
                  <a:lnTo>
                    <a:pt x="96" y="272"/>
                  </a:lnTo>
                  <a:lnTo>
                    <a:pt x="88" y="256"/>
                  </a:lnTo>
                  <a:lnTo>
                    <a:pt x="80" y="248"/>
                  </a:lnTo>
                  <a:lnTo>
                    <a:pt x="80" y="224"/>
                  </a:lnTo>
                  <a:lnTo>
                    <a:pt x="80" y="200"/>
                  </a:lnTo>
                  <a:lnTo>
                    <a:pt x="96" y="184"/>
                  </a:lnTo>
                  <a:lnTo>
                    <a:pt x="104" y="176"/>
                  </a:lnTo>
                  <a:lnTo>
                    <a:pt x="128" y="160"/>
                  </a:lnTo>
                  <a:lnTo>
                    <a:pt x="136" y="144"/>
                  </a:lnTo>
                  <a:lnTo>
                    <a:pt x="128" y="136"/>
                  </a:lnTo>
                  <a:lnTo>
                    <a:pt x="136" y="120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60" y="104"/>
                  </a:lnTo>
                  <a:lnTo>
                    <a:pt x="160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51" name="Freeform 705"/>
            <p:cNvSpPr>
              <a:spLocks/>
            </p:cNvSpPr>
            <p:nvPr/>
          </p:nvSpPr>
          <p:spPr bwMode="auto">
            <a:xfrm>
              <a:off x="3022624" y="2652703"/>
              <a:ext cx="246038" cy="161137"/>
            </a:xfrm>
            <a:custGeom>
              <a:avLst/>
              <a:gdLst>
                <a:gd name="T0" fmla="*/ 2147483647 w 232"/>
                <a:gd name="T1" fmla="*/ 2147483647 h 152"/>
                <a:gd name="T2" fmla="*/ 2147483647 w 232"/>
                <a:gd name="T3" fmla="*/ 2147483647 h 152"/>
                <a:gd name="T4" fmla="*/ 2147483647 w 232"/>
                <a:gd name="T5" fmla="*/ 2147483647 h 152"/>
                <a:gd name="T6" fmla="*/ 2147483647 w 232"/>
                <a:gd name="T7" fmla="*/ 2147483647 h 152"/>
                <a:gd name="T8" fmla="*/ 2147483647 w 232"/>
                <a:gd name="T9" fmla="*/ 2147483647 h 152"/>
                <a:gd name="T10" fmla="*/ 2147483647 w 232"/>
                <a:gd name="T11" fmla="*/ 2147483647 h 152"/>
                <a:gd name="T12" fmla="*/ 2147483647 w 232"/>
                <a:gd name="T13" fmla="*/ 2147483647 h 152"/>
                <a:gd name="T14" fmla="*/ 2147483647 w 232"/>
                <a:gd name="T15" fmla="*/ 2147483647 h 152"/>
                <a:gd name="T16" fmla="*/ 2147483647 w 232"/>
                <a:gd name="T17" fmla="*/ 2147483647 h 152"/>
                <a:gd name="T18" fmla="*/ 2147483647 w 232"/>
                <a:gd name="T19" fmla="*/ 2147483647 h 152"/>
                <a:gd name="T20" fmla="*/ 2147483647 w 232"/>
                <a:gd name="T21" fmla="*/ 2147483647 h 152"/>
                <a:gd name="T22" fmla="*/ 2147483647 w 232"/>
                <a:gd name="T23" fmla="*/ 0 h 152"/>
                <a:gd name="T24" fmla="*/ 2147483647 w 232"/>
                <a:gd name="T25" fmla="*/ 0 h 152"/>
                <a:gd name="T26" fmla="*/ 2147483647 w 232"/>
                <a:gd name="T27" fmla="*/ 2147483647 h 152"/>
                <a:gd name="T28" fmla="*/ 2147483647 w 232"/>
                <a:gd name="T29" fmla="*/ 2147483647 h 152"/>
                <a:gd name="T30" fmla="*/ 2147483647 w 232"/>
                <a:gd name="T31" fmla="*/ 2147483647 h 152"/>
                <a:gd name="T32" fmla="*/ 2147483647 w 232"/>
                <a:gd name="T33" fmla="*/ 2147483647 h 152"/>
                <a:gd name="T34" fmla="*/ 2147483647 w 232"/>
                <a:gd name="T35" fmla="*/ 2147483647 h 152"/>
                <a:gd name="T36" fmla="*/ 2147483647 w 232"/>
                <a:gd name="T37" fmla="*/ 2147483647 h 152"/>
                <a:gd name="T38" fmla="*/ 2147483647 w 232"/>
                <a:gd name="T39" fmla="*/ 2147483647 h 152"/>
                <a:gd name="T40" fmla="*/ 2147483647 w 232"/>
                <a:gd name="T41" fmla="*/ 2147483647 h 152"/>
                <a:gd name="T42" fmla="*/ 2147483647 w 232"/>
                <a:gd name="T43" fmla="*/ 2147483647 h 152"/>
                <a:gd name="T44" fmla="*/ 0 w 232"/>
                <a:gd name="T45" fmla="*/ 2147483647 h 152"/>
                <a:gd name="T46" fmla="*/ 0 w 232"/>
                <a:gd name="T47" fmla="*/ 2147483647 h 152"/>
                <a:gd name="T48" fmla="*/ 2147483647 w 232"/>
                <a:gd name="T49" fmla="*/ 2147483647 h 152"/>
                <a:gd name="T50" fmla="*/ 2147483647 w 232"/>
                <a:gd name="T51" fmla="*/ 2147483647 h 152"/>
                <a:gd name="T52" fmla="*/ 2147483647 w 232"/>
                <a:gd name="T53" fmla="*/ 2147483647 h 152"/>
                <a:gd name="T54" fmla="*/ 2147483647 w 232"/>
                <a:gd name="T55" fmla="*/ 2147483647 h 152"/>
                <a:gd name="T56" fmla="*/ 2147483647 w 232"/>
                <a:gd name="T57" fmla="*/ 2147483647 h 152"/>
                <a:gd name="T58" fmla="*/ 2147483647 w 232"/>
                <a:gd name="T59" fmla="*/ 2147483647 h 152"/>
                <a:gd name="T60" fmla="*/ 2147483647 w 232"/>
                <a:gd name="T61" fmla="*/ 2147483647 h 152"/>
                <a:gd name="T62" fmla="*/ 2147483647 w 232"/>
                <a:gd name="T63" fmla="*/ 2147483647 h 152"/>
                <a:gd name="T64" fmla="*/ 2147483647 w 232"/>
                <a:gd name="T65" fmla="*/ 2147483647 h 152"/>
                <a:gd name="T66" fmla="*/ 2147483647 w 232"/>
                <a:gd name="T67" fmla="*/ 2147483647 h 152"/>
                <a:gd name="T68" fmla="*/ 2147483647 w 232"/>
                <a:gd name="T69" fmla="*/ 2147483647 h 152"/>
                <a:gd name="T70" fmla="*/ 2147483647 w 232"/>
                <a:gd name="T71" fmla="*/ 2147483647 h 152"/>
                <a:gd name="T72" fmla="*/ 2147483647 w 232"/>
                <a:gd name="T73" fmla="*/ 2147483647 h 152"/>
                <a:gd name="T74" fmla="*/ 2147483647 w 232"/>
                <a:gd name="T75" fmla="*/ 2147483647 h 152"/>
                <a:gd name="T76" fmla="*/ 2147483647 w 232"/>
                <a:gd name="T77" fmla="*/ 2147483647 h 152"/>
                <a:gd name="T78" fmla="*/ 2147483647 w 232"/>
                <a:gd name="T79" fmla="*/ 2147483647 h 152"/>
                <a:gd name="T80" fmla="*/ 2147483647 w 232"/>
                <a:gd name="T81" fmla="*/ 2147483647 h 152"/>
                <a:gd name="T82" fmla="*/ 2147483647 w 232"/>
                <a:gd name="T83" fmla="*/ 2147483647 h 152"/>
                <a:gd name="T84" fmla="*/ 2147483647 w 232"/>
                <a:gd name="T85" fmla="*/ 2147483647 h 152"/>
                <a:gd name="T86" fmla="*/ 2147483647 w 232"/>
                <a:gd name="T87" fmla="*/ 2147483647 h 152"/>
                <a:gd name="T88" fmla="*/ 2147483647 w 232"/>
                <a:gd name="T89" fmla="*/ 2147483647 h 15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32"/>
                <a:gd name="T136" fmla="*/ 0 h 152"/>
                <a:gd name="T137" fmla="*/ 232 w 232"/>
                <a:gd name="T138" fmla="*/ 152 h 15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32" h="152">
                  <a:moveTo>
                    <a:pt x="216" y="88"/>
                  </a:moveTo>
                  <a:lnTo>
                    <a:pt x="224" y="88"/>
                  </a:lnTo>
                  <a:lnTo>
                    <a:pt x="232" y="64"/>
                  </a:lnTo>
                  <a:lnTo>
                    <a:pt x="232" y="56"/>
                  </a:lnTo>
                  <a:lnTo>
                    <a:pt x="208" y="48"/>
                  </a:lnTo>
                  <a:lnTo>
                    <a:pt x="192" y="40"/>
                  </a:lnTo>
                  <a:lnTo>
                    <a:pt x="184" y="40"/>
                  </a:lnTo>
                  <a:lnTo>
                    <a:pt x="168" y="32"/>
                  </a:lnTo>
                  <a:lnTo>
                    <a:pt x="160" y="16"/>
                  </a:lnTo>
                  <a:lnTo>
                    <a:pt x="136" y="8"/>
                  </a:lnTo>
                  <a:lnTo>
                    <a:pt x="128" y="8"/>
                  </a:lnTo>
                  <a:lnTo>
                    <a:pt x="128" y="0"/>
                  </a:lnTo>
                  <a:lnTo>
                    <a:pt x="120" y="0"/>
                  </a:lnTo>
                  <a:lnTo>
                    <a:pt x="112" y="24"/>
                  </a:lnTo>
                  <a:lnTo>
                    <a:pt x="96" y="24"/>
                  </a:lnTo>
                  <a:lnTo>
                    <a:pt x="72" y="24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24" y="16"/>
                  </a:lnTo>
                  <a:lnTo>
                    <a:pt x="24" y="32"/>
                  </a:lnTo>
                  <a:lnTo>
                    <a:pt x="16" y="40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8" y="80"/>
                  </a:lnTo>
                  <a:lnTo>
                    <a:pt x="16" y="88"/>
                  </a:lnTo>
                  <a:lnTo>
                    <a:pt x="48" y="80"/>
                  </a:lnTo>
                  <a:lnTo>
                    <a:pt x="72" y="80"/>
                  </a:lnTo>
                  <a:lnTo>
                    <a:pt x="96" y="96"/>
                  </a:lnTo>
                  <a:lnTo>
                    <a:pt x="104" y="112"/>
                  </a:lnTo>
                  <a:lnTo>
                    <a:pt x="88" y="120"/>
                  </a:lnTo>
                  <a:lnTo>
                    <a:pt x="88" y="136"/>
                  </a:lnTo>
                  <a:lnTo>
                    <a:pt x="96" y="136"/>
                  </a:lnTo>
                  <a:lnTo>
                    <a:pt x="104" y="128"/>
                  </a:lnTo>
                  <a:lnTo>
                    <a:pt x="120" y="120"/>
                  </a:lnTo>
                  <a:lnTo>
                    <a:pt x="136" y="120"/>
                  </a:lnTo>
                  <a:lnTo>
                    <a:pt x="144" y="128"/>
                  </a:lnTo>
                  <a:lnTo>
                    <a:pt x="136" y="136"/>
                  </a:lnTo>
                  <a:lnTo>
                    <a:pt x="152" y="152"/>
                  </a:lnTo>
                  <a:lnTo>
                    <a:pt x="184" y="136"/>
                  </a:lnTo>
                  <a:lnTo>
                    <a:pt x="168" y="128"/>
                  </a:lnTo>
                  <a:lnTo>
                    <a:pt x="176" y="112"/>
                  </a:lnTo>
                  <a:lnTo>
                    <a:pt x="200" y="112"/>
                  </a:lnTo>
                  <a:lnTo>
                    <a:pt x="208" y="104"/>
                  </a:lnTo>
                  <a:lnTo>
                    <a:pt x="216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52" name="Freeform 706"/>
            <p:cNvSpPr>
              <a:spLocks/>
            </p:cNvSpPr>
            <p:nvPr/>
          </p:nvSpPr>
          <p:spPr bwMode="auto">
            <a:xfrm>
              <a:off x="3166435" y="2652703"/>
              <a:ext cx="25990" cy="16460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0 w 24"/>
                <a:gd name="T5" fmla="*/ 2147483647 h 16"/>
                <a:gd name="T6" fmla="*/ 2147483647 w 24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16"/>
                <a:gd name="T14" fmla="*/ 24 w 24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16">
                  <a:moveTo>
                    <a:pt x="24" y="16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53" name="Freeform 707"/>
            <p:cNvSpPr>
              <a:spLocks/>
            </p:cNvSpPr>
            <p:nvPr/>
          </p:nvSpPr>
          <p:spPr bwMode="auto">
            <a:xfrm>
              <a:off x="2997500" y="2864954"/>
              <a:ext cx="84034" cy="84900"/>
            </a:xfrm>
            <a:custGeom>
              <a:avLst/>
              <a:gdLst>
                <a:gd name="T0" fmla="*/ 2147483647 w 80"/>
                <a:gd name="T1" fmla="*/ 2147483647 h 80"/>
                <a:gd name="T2" fmla="*/ 2147483647 w 80"/>
                <a:gd name="T3" fmla="*/ 0 h 80"/>
                <a:gd name="T4" fmla="*/ 2147483647 w 80"/>
                <a:gd name="T5" fmla="*/ 2147483647 h 80"/>
                <a:gd name="T6" fmla="*/ 2147483647 w 80"/>
                <a:gd name="T7" fmla="*/ 2147483647 h 80"/>
                <a:gd name="T8" fmla="*/ 2147483647 w 80"/>
                <a:gd name="T9" fmla="*/ 2147483647 h 80"/>
                <a:gd name="T10" fmla="*/ 2147483647 w 80"/>
                <a:gd name="T11" fmla="*/ 2147483647 h 80"/>
                <a:gd name="T12" fmla="*/ 2147483647 w 80"/>
                <a:gd name="T13" fmla="*/ 2147483647 h 80"/>
                <a:gd name="T14" fmla="*/ 2147483647 w 80"/>
                <a:gd name="T15" fmla="*/ 2147483647 h 80"/>
                <a:gd name="T16" fmla="*/ 2147483647 w 80"/>
                <a:gd name="T17" fmla="*/ 2147483647 h 80"/>
                <a:gd name="T18" fmla="*/ 2147483647 w 80"/>
                <a:gd name="T19" fmla="*/ 2147483647 h 80"/>
                <a:gd name="T20" fmla="*/ 0 w 80"/>
                <a:gd name="T21" fmla="*/ 2147483647 h 80"/>
                <a:gd name="T22" fmla="*/ 2147483647 w 80"/>
                <a:gd name="T23" fmla="*/ 2147483647 h 80"/>
                <a:gd name="T24" fmla="*/ 2147483647 w 80"/>
                <a:gd name="T25" fmla="*/ 2147483647 h 80"/>
                <a:gd name="T26" fmla="*/ 2147483647 w 80"/>
                <a:gd name="T27" fmla="*/ 2147483647 h 80"/>
                <a:gd name="T28" fmla="*/ 2147483647 w 80"/>
                <a:gd name="T29" fmla="*/ 2147483647 h 80"/>
                <a:gd name="T30" fmla="*/ 2147483647 w 80"/>
                <a:gd name="T31" fmla="*/ 2147483647 h 80"/>
                <a:gd name="T32" fmla="*/ 2147483647 w 80"/>
                <a:gd name="T33" fmla="*/ 2147483647 h 80"/>
                <a:gd name="T34" fmla="*/ 2147483647 w 80"/>
                <a:gd name="T35" fmla="*/ 2147483647 h 80"/>
                <a:gd name="T36" fmla="*/ 2147483647 w 80"/>
                <a:gd name="T37" fmla="*/ 2147483647 h 80"/>
                <a:gd name="T38" fmla="*/ 2147483647 w 80"/>
                <a:gd name="T39" fmla="*/ 2147483647 h 80"/>
                <a:gd name="T40" fmla="*/ 2147483647 w 80"/>
                <a:gd name="T41" fmla="*/ 2147483647 h 80"/>
                <a:gd name="T42" fmla="*/ 2147483647 w 80"/>
                <a:gd name="T43" fmla="*/ 2147483647 h 80"/>
                <a:gd name="T44" fmla="*/ 2147483647 w 80"/>
                <a:gd name="T45" fmla="*/ 2147483647 h 80"/>
                <a:gd name="T46" fmla="*/ 2147483647 w 80"/>
                <a:gd name="T47" fmla="*/ 2147483647 h 80"/>
                <a:gd name="T48" fmla="*/ 2147483647 w 80"/>
                <a:gd name="T49" fmla="*/ 2147483647 h 80"/>
                <a:gd name="T50" fmla="*/ 2147483647 w 80"/>
                <a:gd name="T51" fmla="*/ 2147483647 h 80"/>
                <a:gd name="T52" fmla="*/ 2147483647 w 80"/>
                <a:gd name="T53" fmla="*/ 2147483647 h 8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0"/>
                <a:gd name="T82" fmla="*/ 0 h 80"/>
                <a:gd name="T83" fmla="*/ 80 w 80"/>
                <a:gd name="T84" fmla="*/ 80 h 8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0" h="80">
                  <a:moveTo>
                    <a:pt x="80" y="8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48"/>
                  </a:lnTo>
                  <a:lnTo>
                    <a:pt x="16" y="56"/>
                  </a:lnTo>
                  <a:lnTo>
                    <a:pt x="16" y="72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64"/>
                  </a:lnTo>
                  <a:lnTo>
                    <a:pt x="56" y="56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56" y="16"/>
                  </a:lnTo>
                  <a:lnTo>
                    <a:pt x="72" y="16"/>
                  </a:lnTo>
                  <a:lnTo>
                    <a:pt x="80" y="16"/>
                  </a:lnTo>
                  <a:lnTo>
                    <a:pt x="8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54" name="Freeform 708"/>
            <p:cNvSpPr>
              <a:spLocks/>
            </p:cNvSpPr>
            <p:nvPr/>
          </p:nvSpPr>
          <p:spPr bwMode="auto">
            <a:xfrm>
              <a:off x="3166435" y="2652703"/>
              <a:ext cx="25990" cy="16460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0 w 24"/>
                <a:gd name="T5" fmla="*/ 2147483647 h 16"/>
                <a:gd name="T6" fmla="*/ 2147483647 w 24"/>
                <a:gd name="T7" fmla="*/ 2147483647 h 16"/>
                <a:gd name="T8" fmla="*/ 2147483647 w 24"/>
                <a:gd name="T9" fmla="*/ 2147483647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16"/>
                <a:gd name="T17" fmla="*/ 24 w 24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16">
                  <a:moveTo>
                    <a:pt x="24" y="16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55" name="Freeform 709"/>
            <p:cNvSpPr>
              <a:spLocks/>
            </p:cNvSpPr>
            <p:nvPr/>
          </p:nvSpPr>
          <p:spPr bwMode="auto">
            <a:xfrm>
              <a:off x="2997500" y="2737604"/>
              <a:ext cx="135147" cy="92697"/>
            </a:xfrm>
            <a:custGeom>
              <a:avLst/>
              <a:gdLst>
                <a:gd name="T0" fmla="*/ 2147483647 w 128"/>
                <a:gd name="T1" fmla="*/ 2147483647 h 88"/>
                <a:gd name="T2" fmla="*/ 2147483647 w 128"/>
                <a:gd name="T3" fmla="*/ 2147483647 h 88"/>
                <a:gd name="T4" fmla="*/ 2147483647 w 128"/>
                <a:gd name="T5" fmla="*/ 2147483647 h 88"/>
                <a:gd name="T6" fmla="*/ 2147483647 w 128"/>
                <a:gd name="T7" fmla="*/ 0 h 88"/>
                <a:gd name="T8" fmla="*/ 2147483647 w 128"/>
                <a:gd name="T9" fmla="*/ 0 h 88"/>
                <a:gd name="T10" fmla="*/ 2147483647 w 128"/>
                <a:gd name="T11" fmla="*/ 2147483647 h 88"/>
                <a:gd name="T12" fmla="*/ 2147483647 w 128"/>
                <a:gd name="T13" fmla="*/ 0 h 88"/>
                <a:gd name="T14" fmla="*/ 2147483647 w 128"/>
                <a:gd name="T15" fmla="*/ 2147483647 h 88"/>
                <a:gd name="T16" fmla="*/ 2147483647 w 128"/>
                <a:gd name="T17" fmla="*/ 2147483647 h 88"/>
                <a:gd name="T18" fmla="*/ 0 w 128"/>
                <a:gd name="T19" fmla="*/ 2147483647 h 88"/>
                <a:gd name="T20" fmla="*/ 2147483647 w 128"/>
                <a:gd name="T21" fmla="*/ 2147483647 h 88"/>
                <a:gd name="T22" fmla="*/ 2147483647 w 128"/>
                <a:gd name="T23" fmla="*/ 2147483647 h 88"/>
                <a:gd name="T24" fmla="*/ 2147483647 w 128"/>
                <a:gd name="T25" fmla="*/ 2147483647 h 88"/>
                <a:gd name="T26" fmla="*/ 2147483647 w 128"/>
                <a:gd name="T27" fmla="*/ 2147483647 h 88"/>
                <a:gd name="T28" fmla="*/ 2147483647 w 128"/>
                <a:gd name="T29" fmla="*/ 2147483647 h 88"/>
                <a:gd name="T30" fmla="*/ 2147483647 w 128"/>
                <a:gd name="T31" fmla="*/ 2147483647 h 88"/>
                <a:gd name="T32" fmla="*/ 2147483647 w 128"/>
                <a:gd name="T33" fmla="*/ 2147483647 h 88"/>
                <a:gd name="T34" fmla="*/ 2147483647 w 128"/>
                <a:gd name="T35" fmla="*/ 2147483647 h 88"/>
                <a:gd name="T36" fmla="*/ 2147483647 w 128"/>
                <a:gd name="T37" fmla="*/ 2147483647 h 8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8"/>
                <a:gd name="T58" fmla="*/ 0 h 88"/>
                <a:gd name="T59" fmla="*/ 128 w 128"/>
                <a:gd name="T60" fmla="*/ 88 h 8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8" h="88">
                  <a:moveTo>
                    <a:pt x="112" y="40"/>
                  </a:moveTo>
                  <a:lnTo>
                    <a:pt x="128" y="32"/>
                  </a:lnTo>
                  <a:lnTo>
                    <a:pt x="120" y="16"/>
                  </a:lnTo>
                  <a:lnTo>
                    <a:pt x="96" y="0"/>
                  </a:lnTo>
                  <a:lnTo>
                    <a:pt x="72" y="0"/>
                  </a:lnTo>
                  <a:lnTo>
                    <a:pt x="40" y="8"/>
                  </a:lnTo>
                  <a:lnTo>
                    <a:pt x="32" y="0"/>
                  </a:lnTo>
                  <a:lnTo>
                    <a:pt x="24" y="24"/>
                  </a:lnTo>
                  <a:lnTo>
                    <a:pt x="16" y="40"/>
                  </a:lnTo>
                  <a:lnTo>
                    <a:pt x="0" y="40"/>
                  </a:lnTo>
                  <a:lnTo>
                    <a:pt x="32" y="80"/>
                  </a:lnTo>
                  <a:lnTo>
                    <a:pt x="40" y="80"/>
                  </a:lnTo>
                  <a:lnTo>
                    <a:pt x="64" y="80"/>
                  </a:lnTo>
                  <a:lnTo>
                    <a:pt x="88" y="80"/>
                  </a:lnTo>
                  <a:lnTo>
                    <a:pt x="112" y="88"/>
                  </a:lnTo>
                  <a:lnTo>
                    <a:pt x="112" y="64"/>
                  </a:lnTo>
                  <a:lnTo>
                    <a:pt x="120" y="56"/>
                  </a:lnTo>
                  <a:lnTo>
                    <a:pt x="112" y="56"/>
                  </a:lnTo>
                  <a:lnTo>
                    <a:pt x="11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56" name="Freeform 710"/>
            <p:cNvSpPr>
              <a:spLocks/>
            </p:cNvSpPr>
            <p:nvPr/>
          </p:nvSpPr>
          <p:spPr bwMode="auto">
            <a:xfrm>
              <a:off x="2997500" y="2780054"/>
              <a:ext cx="33787" cy="42450"/>
            </a:xfrm>
            <a:custGeom>
              <a:avLst/>
              <a:gdLst>
                <a:gd name="T0" fmla="*/ 2147483647 w 32"/>
                <a:gd name="T1" fmla="*/ 2147483647 h 40"/>
                <a:gd name="T2" fmla="*/ 2147483647 w 32"/>
                <a:gd name="T3" fmla="*/ 2147483647 h 40"/>
                <a:gd name="T4" fmla="*/ 0 w 32"/>
                <a:gd name="T5" fmla="*/ 0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0"/>
                <a:gd name="T17" fmla="*/ 32 w 3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0">
                  <a:moveTo>
                    <a:pt x="32" y="32"/>
                  </a:moveTo>
                  <a:lnTo>
                    <a:pt x="32" y="40"/>
                  </a:lnTo>
                  <a:lnTo>
                    <a:pt x="0" y="0"/>
                  </a:lnTo>
                  <a:lnTo>
                    <a:pt x="8" y="16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57" name="Freeform 711"/>
            <p:cNvSpPr>
              <a:spLocks/>
            </p:cNvSpPr>
            <p:nvPr/>
          </p:nvSpPr>
          <p:spPr bwMode="auto">
            <a:xfrm>
              <a:off x="2886610" y="2686490"/>
              <a:ext cx="93564" cy="51114"/>
            </a:xfrm>
            <a:custGeom>
              <a:avLst/>
              <a:gdLst>
                <a:gd name="T0" fmla="*/ 2147483647 w 88"/>
                <a:gd name="T1" fmla="*/ 2147483647 h 48"/>
                <a:gd name="T2" fmla="*/ 2147483647 w 88"/>
                <a:gd name="T3" fmla="*/ 2147483647 h 48"/>
                <a:gd name="T4" fmla="*/ 2147483647 w 88"/>
                <a:gd name="T5" fmla="*/ 2147483647 h 48"/>
                <a:gd name="T6" fmla="*/ 2147483647 w 88"/>
                <a:gd name="T7" fmla="*/ 2147483647 h 48"/>
                <a:gd name="T8" fmla="*/ 2147483647 w 88"/>
                <a:gd name="T9" fmla="*/ 2147483647 h 48"/>
                <a:gd name="T10" fmla="*/ 2147483647 w 88"/>
                <a:gd name="T11" fmla="*/ 2147483647 h 48"/>
                <a:gd name="T12" fmla="*/ 2147483647 w 88"/>
                <a:gd name="T13" fmla="*/ 2147483647 h 48"/>
                <a:gd name="T14" fmla="*/ 2147483647 w 88"/>
                <a:gd name="T15" fmla="*/ 2147483647 h 48"/>
                <a:gd name="T16" fmla="*/ 2147483647 w 88"/>
                <a:gd name="T17" fmla="*/ 2147483647 h 48"/>
                <a:gd name="T18" fmla="*/ 2147483647 w 88"/>
                <a:gd name="T19" fmla="*/ 0 h 48"/>
                <a:gd name="T20" fmla="*/ 2147483647 w 88"/>
                <a:gd name="T21" fmla="*/ 0 h 48"/>
                <a:gd name="T22" fmla="*/ 2147483647 w 88"/>
                <a:gd name="T23" fmla="*/ 0 h 48"/>
                <a:gd name="T24" fmla="*/ 2147483647 w 88"/>
                <a:gd name="T25" fmla="*/ 2147483647 h 48"/>
                <a:gd name="T26" fmla="*/ 2147483647 w 88"/>
                <a:gd name="T27" fmla="*/ 2147483647 h 48"/>
                <a:gd name="T28" fmla="*/ 0 w 88"/>
                <a:gd name="T29" fmla="*/ 2147483647 h 48"/>
                <a:gd name="T30" fmla="*/ 2147483647 w 88"/>
                <a:gd name="T31" fmla="*/ 2147483647 h 48"/>
                <a:gd name="T32" fmla="*/ 2147483647 w 88"/>
                <a:gd name="T33" fmla="*/ 2147483647 h 48"/>
                <a:gd name="T34" fmla="*/ 2147483647 w 88"/>
                <a:gd name="T35" fmla="*/ 2147483647 h 48"/>
                <a:gd name="T36" fmla="*/ 2147483647 w 88"/>
                <a:gd name="T37" fmla="*/ 2147483647 h 4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8"/>
                <a:gd name="T58" fmla="*/ 0 h 48"/>
                <a:gd name="T59" fmla="*/ 88 w 88"/>
                <a:gd name="T60" fmla="*/ 48 h 4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8" h="48">
                  <a:moveTo>
                    <a:pt x="40" y="40"/>
                  </a:moveTo>
                  <a:lnTo>
                    <a:pt x="56" y="40"/>
                  </a:lnTo>
                  <a:lnTo>
                    <a:pt x="64" y="40"/>
                  </a:lnTo>
                  <a:lnTo>
                    <a:pt x="64" y="48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88" y="24"/>
                  </a:lnTo>
                  <a:lnTo>
                    <a:pt x="72" y="16"/>
                  </a:lnTo>
                  <a:lnTo>
                    <a:pt x="56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16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58" name="Freeform 712"/>
            <p:cNvSpPr>
              <a:spLocks/>
            </p:cNvSpPr>
            <p:nvPr/>
          </p:nvSpPr>
          <p:spPr bwMode="auto">
            <a:xfrm>
              <a:off x="2946387" y="2737604"/>
              <a:ext cx="84900" cy="51113"/>
            </a:xfrm>
            <a:custGeom>
              <a:avLst/>
              <a:gdLst>
                <a:gd name="T0" fmla="*/ 2147483647 w 80"/>
                <a:gd name="T1" fmla="*/ 0 h 48"/>
                <a:gd name="T2" fmla="*/ 2147483647 w 80"/>
                <a:gd name="T3" fmla="*/ 0 h 48"/>
                <a:gd name="T4" fmla="*/ 2147483647 w 80"/>
                <a:gd name="T5" fmla="*/ 2147483647 h 48"/>
                <a:gd name="T6" fmla="*/ 2147483647 w 80"/>
                <a:gd name="T7" fmla="*/ 2147483647 h 48"/>
                <a:gd name="T8" fmla="*/ 2147483647 w 80"/>
                <a:gd name="T9" fmla="*/ 2147483647 h 48"/>
                <a:gd name="T10" fmla="*/ 2147483647 w 80"/>
                <a:gd name="T11" fmla="*/ 2147483647 h 48"/>
                <a:gd name="T12" fmla="*/ 2147483647 w 80"/>
                <a:gd name="T13" fmla="*/ 2147483647 h 48"/>
                <a:gd name="T14" fmla="*/ 0 w 80"/>
                <a:gd name="T15" fmla="*/ 2147483647 h 48"/>
                <a:gd name="T16" fmla="*/ 0 w 80"/>
                <a:gd name="T17" fmla="*/ 2147483647 h 48"/>
                <a:gd name="T18" fmla="*/ 2147483647 w 80"/>
                <a:gd name="T19" fmla="*/ 2147483647 h 48"/>
                <a:gd name="T20" fmla="*/ 2147483647 w 80"/>
                <a:gd name="T21" fmla="*/ 2147483647 h 48"/>
                <a:gd name="T22" fmla="*/ 2147483647 w 80"/>
                <a:gd name="T23" fmla="*/ 2147483647 h 48"/>
                <a:gd name="T24" fmla="*/ 2147483647 w 80"/>
                <a:gd name="T25" fmla="*/ 2147483647 h 48"/>
                <a:gd name="T26" fmla="*/ 2147483647 w 80"/>
                <a:gd name="T27" fmla="*/ 2147483647 h 48"/>
                <a:gd name="T28" fmla="*/ 2147483647 w 80"/>
                <a:gd name="T29" fmla="*/ 0 h 48"/>
                <a:gd name="T30" fmla="*/ 2147483647 w 80"/>
                <a:gd name="T31" fmla="*/ 0 h 48"/>
                <a:gd name="T32" fmla="*/ 2147483647 w 80"/>
                <a:gd name="T33" fmla="*/ 0 h 4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48"/>
                <a:gd name="T53" fmla="*/ 80 w 80"/>
                <a:gd name="T54" fmla="*/ 48 h 4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48">
                  <a:moveTo>
                    <a:pt x="56" y="0"/>
                  </a:moveTo>
                  <a:lnTo>
                    <a:pt x="48" y="0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16" y="40"/>
                  </a:lnTo>
                  <a:lnTo>
                    <a:pt x="32" y="48"/>
                  </a:lnTo>
                  <a:lnTo>
                    <a:pt x="48" y="40"/>
                  </a:lnTo>
                  <a:lnTo>
                    <a:pt x="64" y="40"/>
                  </a:lnTo>
                  <a:lnTo>
                    <a:pt x="72" y="24"/>
                  </a:lnTo>
                  <a:lnTo>
                    <a:pt x="80" y="0"/>
                  </a:lnTo>
                  <a:lnTo>
                    <a:pt x="72" y="0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59" name="Freeform 713"/>
            <p:cNvSpPr>
              <a:spLocks/>
            </p:cNvSpPr>
            <p:nvPr/>
          </p:nvSpPr>
          <p:spPr bwMode="auto">
            <a:xfrm>
              <a:off x="2955050" y="2711614"/>
              <a:ext cx="76237" cy="34653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2147483647 h 32"/>
                <a:gd name="T6" fmla="*/ 2147483647 w 72"/>
                <a:gd name="T7" fmla="*/ 2147483647 h 32"/>
                <a:gd name="T8" fmla="*/ 0 w 72"/>
                <a:gd name="T9" fmla="*/ 2147483647 h 32"/>
                <a:gd name="T10" fmla="*/ 0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2147483647 w 72"/>
                <a:gd name="T27" fmla="*/ 2147483647 h 32"/>
                <a:gd name="T28" fmla="*/ 2147483647 w 72"/>
                <a:gd name="T29" fmla="*/ 2147483647 h 32"/>
                <a:gd name="T30" fmla="*/ 2147483647 w 72"/>
                <a:gd name="T31" fmla="*/ 2147483647 h 32"/>
                <a:gd name="T32" fmla="*/ 2147483647 w 72"/>
                <a:gd name="T33" fmla="*/ 2147483647 h 3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32"/>
                <a:gd name="T53" fmla="*/ 72 w 72"/>
                <a:gd name="T54" fmla="*/ 32 h 3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32">
                  <a:moveTo>
                    <a:pt x="40" y="8"/>
                  </a:moveTo>
                  <a:lnTo>
                    <a:pt x="24" y="0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64" y="24"/>
                  </a:lnTo>
                  <a:lnTo>
                    <a:pt x="72" y="24"/>
                  </a:lnTo>
                  <a:lnTo>
                    <a:pt x="64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60" name="Freeform 714"/>
            <p:cNvSpPr>
              <a:spLocks/>
            </p:cNvSpPr>
            <p:nvPr/>
          </p:nvSpPr>
          <p:spPr bwMode="auto">
            <a:xfrm>
              <a:off x="2997500" y="2780054"/>
              <a:ext cx="33787" cy="42450"/>
            </a:xfrm>
            <a:custGeom>
              <a:avLst/>
              <a:gdLst>
                <a:gd name="T0" fmla="*/ 2147483647 w 32"/>
                <a:gd name="T1" fmla="*/ 2147483647 h 40"/>
                <a:gd name="T2" fmla="*/ 2147483647 w 32"/>
                <a:gd name="T3" fmla="*/ 2147483647 h 40"/>
                <a:gd name="T4" fmla="*/ 0 w 32"/>
                <a:gd name="T5" fmla="*/ 0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0"/>
                <a:gd name="T17" fmla="*/ 32 w 3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0">
                  <a:moveTo>
                    <a:pt x="32" y="32"/>
                  </a:moveTo>
                  <a:lnTo>
                    <a:pt x="32" y="40"/>
                  </a:lnTo>
                  <a:lnTo>
                    <a:pt x="0" y="0"/>
                  </a:lnTo>
                  <a:lnTo>
                    <a:pt x="8" y="16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61" name="Freeform 715"/>
            <p:cNvSpPr>
              <a:spLocks/>
            </p:cNvSpPr>
            <p:nvPr/>
          </p:nvSpPr>
          <p:spPr bwMode="auto">
            <a:xfrm>
              <a:off x="2955050" y="2711614"/>
              <a:ext cx="76237" cy="34653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0 h 32"/>
                <a:gd name="T6" fmla="*/ 2147483647 w 72"/>
                <a:gd name="T7" fmla="*/ 2147483647 h 32"/>
                <a:gd name="T8" fmla="*/ 2147483647 w 72"/>
                <a:gd name="T9" fmla="*/ 2147483647 h 32"/>
                <a:gd name="T10" fmla="*/ 0 w 72"/>
                <a:gd name="T11" fmla="*/ 2147483647 h 32"/>
                <a:gd name="T12" fmla="*/ 0 w 72"/>
                <a:gd name="T13" fmla="*/ 2147483647 h 32"/>
                <a:gd name="T14" fmla="*/ 0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2147483647 w 72"/>
                <a:gd name="T27" fmla="*/ 2147483647 h 32"/>
                <a:gd name="T28" fmla="*/ 2147483647 w 72"/>
                <a:gd name="T29" fmla="*/ 2147483647 h 32"/>
                <a:gd name="T30" fmla="*/ 2147483647 w 72"/>
                <a:gd name="T31" fmla="*/ 2147483647 h 32"/>
                <a:gd name="T32" fmla="*/ 2147483647 w 72"/>
                <a:gd name="T33" fmla="*/ 2147483647 h 32"/>
                <a:gd name="T34" fmla="*/ 2147483647 w 72"/>
                <a:gd name="T35" fmla="*/ 2147483647 h 32"/>
                <a:gd name="T36" fmla="*/ 2147483647 w 72"/>
                <a:gd name="T37" fmla="*/ 2147483647 h 3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2"/>
                <a:gd name="T58" fmla="*/ 0 h 32"/>
                <a:gd name="T59" fmla="*/ 72 w 72"/>
                <a:gd name="T60" fmla="*/ 32 h 3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2" h="32">
                  <a:moveTo>
                    <a:pt x="40" y="8"/>
                  </a:moveTo>
                  <a:lnTo>
                    <a:pt x="24" y="0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64" y="24"/>
                  </a:lnTo>
                  <a:lnTo>
                    <a:pt x="72" y="24"/>
                  </a:lnTo>
                  <a:lnTo>
                    <a:pt x="64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62" name="Freeform 716"/>
            <p:cNvSpPr>
              <a:spLocks/>
            </p:cNvSpPr>
            <p:nvPr/>
          </p:nvSpPr>
          <p:spPr bwMode="auto">
            <a:xfrm>
              <a:off x="3031287" y="2822504"/>
              <a:ext cx="92697" cy="76237"/>
            </a:xfrm>
            <a:custGeom>
              <a:avLst/>
              <a:gdLst>
                <a:gd name="T0" fmla="*/ 2147483647 w 88"/>
                <a:gd name="T1" fmla="*/ 0 h 72"/>
                <a:gd name="T2" fmla="*/ 2147483647 w 88"/>
                <a:gd name="T3" fmla="*/ 0 h 72"/>
                <a:gd name="T4" fmla="*/ 0 w 88"/>
                <a:gd name="T5" fmla="*/ 0 h 72"/>
                <a:gd name="T6" fmla="*/ 0 w 88"/>
                <a:gd name="T7" fmla="*/ 2147483647 h 72"/>
                <a:gd name="T8" fmla="*/ 2147483647 w 88"/>
                <a:gd name="T9" fmla="*/ 2147483647 h 72"/>
                <a:gd name="T10" fmla="*/ 0 w 88"/>
                <a:gd name="T11" fmla="*/ 2147483647 h 72"/>
                <a:gd name="T12" fmla="*/ 2147483647 w 88"/>
                <a:gd name="T13" fmla="*/ 2147483647 h 72"/>
                <a:gd name="T14" fmla="*/ 2147483647 w 88"/>
                <a:gd name="T15" fmla="*/ 2147483647 h 72"/>
                <a:gd name="T16" fmla="*/ 2147483647 w 88"/>
                <a:gd name="T17" fmla="*/ 2147483647 h 72"/>
                <a:gd name="T18" fmla="*/ 2147483647 w 88"/>
                <a:gd name="T19" fmla="*/ 2147483647 h 72"/>
                <a:gd name="T20" fmla="*/ 2147483647 w 88"/>
                <a:gd name="T21" fmla="*/ 2147483647 h 72"/>
                <a:gd name="T22" fmla="*/ 2147483647 w 88"/>
                <a:gd name="T23" fmla="*/ 2147483647 h 72"/>
                <a:gd name="T24" fmla="*/ 2147483647 w 88"/>
                <a:gd name="T25" fmla="*/ 2147483647 h 72"/>
                <a:gd name="T26" fmla="*/ 2147483647 w 88"/>
                <a:gd name="T27" fmla="*/ 2147483647 h 72"/>
                <a:gd name="T28" fmla="*/ 2147483647 w 88"/>
                <a:gd name="T29" fmla="*/ 2147483647 h 72"/>
                <a:gd name="T30" fmla="*/ 2147483647 w 88"/>
                <a:gd name="T31" fmla="*/ 2147483647 h 72"/>
                <a:gd name="T32" fmla="*/ 2147483647 w 88"/>
                <a:gd name="T33" fmla="*/ 2147483647 h 72"/>
                <a:gd name="T34" fmla="*/ 2147483647 w 88"/>
                <a:gd name="T35" fmla="*/ 2147483647 h 72"/>
                <a:gd name="T36" fmla="*/ 2147483647 w 88"/>
                <a:gd name="T37" fmla="*/ 2147483647 h 72"/>
                <a:gd name="T38" fmla="*/ 2147483647 w 88"/>
                <a:gd name="T39" fmla="*/ 2147483647 h 72"/>
                <a:gd name="T40" fmla="*/ 2147483647 w 88"/>
                <a:gd name="T41" fmla="*/ 2147483647 h 72"/>
                <a:gd name="T42" fmla="*/ 2147483647 w 88"/>
                <a:gd name="T43" fmla="*/ 0 h 72"/>
                <a:gd name="T44" fmla="*/ 2147483647 w 88"/>
                <a:gd name="T45" fmla="*/ 0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8"/>
                <a:gd name="T70" fmla="*/ 0 h 72"/>
                <a:gd name="T71" fmla="*/ 88 w 88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8" h="72">
                  <a:moveTo>
                    <a:pt x="32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8" y="48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40" y="56"/>
                  </a:lnTo>
                  <a:lnTo>
                    <a:pt x="48" y="72"/>
                  </a:lnTo>
                  <a:lnTo>
                    <a:pt x="64" y="64"/>
                  </a:lnTo>
                  <a:lnTo>
                    <a:pt x="80" y="64"/>
                  </a:lnTo>
                  <a:lnTo>
                    <a:pt x="88" y="48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80" y="8"/>
                  </a:lnTo>
                  <a:lnTo>
                    <a:pt x="56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63" name="Freeform 717"/>
            <p:cNvSpPr>
              <a:spLocks/>
            </p:cNvSpPr>
            <p:nvPr/>
          </p:nvSpPr>
          <p:spPr bwMode="auto">
            <a:xfrm>
              <a:off x="2971510" y="2780054"/>
              <a:ext cx="67574" cy="118687"/>
            </a:xfrm>
            <a:custGeom>
              <a:avLst/>
              <a:gdLst>
                <a:gd name="T0" fmla="*/ 2147483647 w 64"/>
                <a:gd name="T1" fmla="*/ 2147483647 h 112"/>
                <a:gd name="T2" fmla="*/ 2147483647 w 64"/>
                <a:gd name="T3" fmla="*/ 2147483647 h 112"/>
                <a:gd name="T4" fmla="*/ 2147483647 w 64"/>
                <a:gd name="T5" fmla="*/ 2147483647 h 112"/>
                <a:gd name="T6" fmla="*/ 2147483647 w 64"/>
                <a:gd name="T7" fmla="*/ 2147483647 h 112"/>
                <a:gd name="T8" fmla="*/ 2147483647 w 64"/>
                <a:gd name="T9" fmla="*/ 2147483647 h 112"/>
                <a:gd name="T10" fmla="*/ 2147483647 w 64"/>
                <a:gd name="T11" fmla="*/ 2147483647 h 112"/>
                <a:gd name="T12" fmla="*/ 2147483647 w 64"/>
                <a:gd name="T13" fmla="*/ 2147483647 h 112"/>
                <a:gd name="T14" fmla="*/ 2147483647 w 64"/>
                <a:gd name="T15" fmla="*/ 2147483647 h 112"/>
                <a:gd name="T16" fmla="*/ 2147483647 w 64"/>
                <a:gd name="T17" fmla="*/ 2147483647 h 112"/>
                <a:gd name="T18" fmla="*/ 2147483647 w 64"/>
                <a:gd name="T19" fmla="*/ 2147483647 h 112"/>
                <a:gd name="T20" fmla="*/ 2147483647 w 64"/>
                <a:gd name="T21" fmla="*/ 0 h 112"/>
                <a:gd name="T22" fmla="*/ 2147483647 w 64"/>
                <a:gd name="T23" fmla="*/ 2147483647 h 112"/>
                <a:gd name="T24" fmla="*/ 2147483647 w 64"/>
                <a:gd name="T25" fmla="*/ 2147483647 h 112"/>
                <a:gd name="T26" fmla="*/ 2147483647 w 64"/>
                <a:gd name="T27" fmla="*/ 2147483647 h 112"/>
                <a:gd name="T28" fmla="*/ 2147483647 w 64"/>
                <a:gd name="T29" fmla="*/ 2147483647 h 112"/>
                <a:gd name="T30" fmla="*/ 2147483647 w 64"/>
                <a:gd name="T31" fmla="*/ 2147483647 h 112"/>
                <a:gd name="T32" fmla="*/ 0 w 64"/>
                <a:gd name="T33" fmla="*/ 2147483647 h 112"/>
                <a:gd name="T34" fmla="*/ 2147483647 w 64"/>
                <a:gd name="T35" fmla="*/ 2147483647 h 112"/>
                <a:gd name="T36" fmla="*/ 2147483647 w 64"/>
                <a:gd name="T37" fmla="*/ 2147483647 h 112"/>
                <a:gd name="T38" fmla="*/ 2147483647 w 64"/>
                <a:gd name="T39" fmla="*/ 2147483647 h 112"/>
                <a:gd name="T40" fmla="*/ 2147483647 w 64"/>
                <a:gd name="T41" fmla="*/ 2147483647 h 112"/>
                <a:gd name="T42" fmla="*/ 2147483647 w 64"/>
                <a:gd name="T43" fmla="*/ 2147483647 h 11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64"/>
                <a:gd name="T67" fmla="*/ 0 h 112"/>
                <a:gd name="T68" fmla="*/ 64 w 64"/>
                <a:gd name="T69" fmla="*/ 112 h 11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64" h="112">
                  <a:moveTo>
                    <a:pt x="40" y="96"/>
                  </a:moveTo>
                  <a:lnTo>
                    <a:pt x="56" y="88"/>
                  </a:lnTo>
                  <a:lnTo>
                    <a:pt x="64" y="88"/>
                  </a:lnTo>
                  <a:lnTo>
                    <a:pt x="64" y="80"/>
                  </a:lnTo>
                  <a:lnTo>
                    <a:pt x="56" y="72"/>
                  </a:lnTo>
                  <a:lnTo>
                    <a:pt x="64" y="56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56" y="32"/>
                  </a:lnTo>
                  <a:lnTo>
                    <a:pt x="32" y="16"/>
                  </a:lnTo>
                  <a:lnTo>
                    <a:pt x="24" y="0"/>
                  </a:lnTo>
                  <a:lnTo>
                    <a:pt x="8" y="8"/>
                  </a:lnTo>
                  <a:lnTo>
                    <a:pt x="16" y="16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0" y="72"/>
                  </a:lnTo>
                  <a:lnTo>
                    <a:pt x="16" y="88"/>
                  </a:lnTo>
                  <a:lnTo>
                    <a:pt x="16" y="96"/>
                  </a:lnTo>
                  <a:lnTo>
                    <a:pt x="24" y="112"/>
                  </a:lnTo>
                  <a:lnTo>
                    <a:pt x="32" y="104"/>
                  </a:lnTo>
                  <a:lnTo>
                    <a:pt x="40" y="9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64" name="Freeform 718"/>
            <p:cNvSpPr>
              <a:spLocks/>
            </p:cNvSpPr>
            <p:nvPr/>
          </p:nvSpPr>
          <p:spPr bwMode="auto">
            <a:xfrm>
              <a:off x="2912600" y="2762727"/>
              <a:ext cx="76237" cy="93564"/>
            </a:xfrm>
            <a:custGeom>
              <a:avLst/>
              <a:gdLst>
                <a:gd name="T0" fmla="*/ 2147483647 w 72"/>
                <a:gd name="T1" fmla="*/ 2147483647 h 88"/>
                <a:gd name="T2" fmla="*/ 2147483647 w 72"/>
                <a:gd name="T3" fmla="*/ 2147483647 h 88"/>
                <a:gd name="T4" fmla="*/ 2147483647 w 72"/>
                <a:gd name="T5" fmla="*/ 2147483647 h 88"/>
                <a:gd name="T6" fmla="*/ 2147483647 w 72"/>
                <a:gd name="T7" fmla="*/ 2147483647 h 88"/>
                <a:gd name="T8" fmla="*/ 2147483647 w 72"/>
                <a:gd name="T9" fmla="*/ 2147483647 h 88"/>
                <a:gd name="T10" fmla="*/ 2147483647 w 72"/>
                <a:gd name="T11" fmla="*/ 2147483647 h 88"/>
                <a:gd name="T12" fmla="*/ 2147483647 w 72"/>
                <a:gd name="T13" fmla="*/ 0 h 88"/>
                <a:gd name="T14" fmla="*/ 2147483647 w 72"/>
                <a:gd name="T15" fmla="*/ 2147483647 h 88"/>
                <a:gd name="T16" fmla="*/ 0 w 72"/>
                <a:gd name="T17" fmla="*/ 2147483647 h 88"/>
                <a:gd name="T18" fmla="*/ 0 w 72"/>
                <a:gd name="T19" fmla="*/ 2147483647 h 88"/>
                <a:gd name="T20" fmla="*/ 0 w 72"/>
                <a:gd name="T21" fmla="*/ 2147483647 h 88"/>
                <a:gd name="T22" fmla="*/ 2147483647 w 72"/>
                <a:gd name="T23" fmla="*/ 2147483647 h 88"/>
                <a:gd name="T24" fmla="*/ 2147483647 w 72"/>
                <a:gd name="T25" fmla="*/ 2147483647 h 88"/>
                <a:gd name="T26" fmla="*/ 2147483647 w 72"/>
                <a:gd name="T27" fmla="*/ 2147483647 h 88"/>
                <a:gd name="T28" fmla="*/ 2147483647 w 72"/>
                <a:gd name="T29" fmla="*/ 2147483647 h 88"/>
                <a:gd name="T30" fmla="*/ 2147483647 w 72"/>
                <a:gd name="T31" fmla="*/ 2147483647 h 88"/>
                <a:gd name="T32" fmla="*/ 2147483647 w 72"/>
                <a:gd name="T33" fmla="*/ 2147483647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88"/>
                <a:gd name="T53" fmla="*/ 72 w 72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88">
                  <a:moveTo>
                    <a:pt x="72" y="56"/>
                  </a:moveTo>
                  <a:lnTo>
                    <a:pt x="72" y="40"/>
                  </a:lnTo>
                  <a:lnTo>
                    <a:pt x="72" y="32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0" y="8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24" y="48"/>
                  </a:lnTo>
                  <a:lnTo>
                    <a:pt x="32" y="72"/>
                  </a:lnTo>
                  <a:lnTo>
                    <a:pt x="56" y="88"/>
                  </a:lnTo>
                  <a:lnTo>
                    <a:pt x="64" y="72"/>
                  </a:lnTo>
                  <a:lnTo>
                    <a:pt x="72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65" name="Freeform 719"/>
            <p:cNvSpPr>
              <a:spLocks/>
            </p:cNvSpPr>
            <p:nvPr/>
          </p:nvSpPr>
          <p:spPr bwMode="auto">
            <a:xfrm>
              <a:off x="2997500" y="2585130"/>
              <a:ext cx="41584" cy="25123"/>
            </a:xfrm>
            <a:custGeom>
              <a:avLst/>
              <a:gdLst>
                <a:gd name="T0" fmla="*/ 2147483647 w 40"/>
                <a:gd name="T1" fmla="*/ 2147483647 h 24"/>
                <a:gd name="T2" fmla="*/ 2147483647 w 40"/>
                <a:gd name="T3" fmla="*/ 2147483647 h 24"/>
                <a:gd name="T4" fmla="*/ 2147483647 w 40"/>
                <a:gd name="T5" fmla="*/ 2147483647 h 24"/>
                <a:gd name="T6" fmla="*/ 2147483647 w 40"/>
                <a:gd name="T7" fmla="*/ 2147483647 h 24"/>
                <a:gd name="T8" fmla="*/ 2147483647 w 40"/>
                <a:gd name="T9" fmla="*/ 0 h 24"/>
                <a:gd name="T10" fmla="*/ 2147483647 w 40"/>
                <a:gd name="T11" fmla="*/ 0 h 24"/>
                <a:gd name="T12" fmla="*/ 0 w 40"/>
                <a:gd name="T13" fmla="*/ 2147483647 h 24"/>
                <a:gd name="T14" fmla="*/ 0 w 40"/>
                <a:gd name="T15" fmla="*/ 2147483647 h 24"/>
                <a:gd name="T16" fmla="*/ 2147483647 w 40"/>
                <a:gd name="T17" fmla="*/ 2147483647 h 24"/>
                <a:gd name="T18" fmla="*/ 2147483647 w 40"/>
                <a:gd name="T19" fmla="*/ 2147483647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24"/>
                <a:gd name="T32" fmla="*/ 40 w 40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24">
                  <a:moveTo>
                    <a:pt x="32" y="24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3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66" name="Freeform 720"/>
            <p:cNvSpPr>
              <a:spLocks/>
            </p:cNvSpPr>
            <p:nvPr/>
          </p:nvSpPr>
          <p:spPr bwMode="auto">
            <a:xfrm>
              <a:off x="3031287" y="2822504"/>
              <a:ext cx="92697" cy="76237"/>
            </a:xfrm>
            <a:custGeom>
              <a:avLst/>
              <a:gdLst>
                <a:gd name="T0" fmla="*/ 2147483647 w 88"/>
                <a:gd name="T1" fmla="*/ 0 h 72"/>
                <a:gd name="T2" fmla="*/ 2147483647 w 88"/>
                <a:gd name="T3" fmla="*/ 0 h 72"/>
                <a:gd name="T4" fmla="*/ 0 w 88"/>
                <a:gd name="T5" fmla="*/ 0 h 72"/>
                <a:gd name="T6" fmla="*/ 0 w 88"/>
                <a:gd name="T7" fmla="*/ 2147483647 h 72"/>
                <a:gd name="T8" fmla="*/ 2147483647 w 88"/>
                <a:gd name="T9" fmla="*/ 2147483647 h 72"/>
                <a:gd name="T10" fmla="*/ 0 w 88"/>
                <a:gd name="T11" fmla="*/ 2147483647 h 72"/>
                <a:gd name="T12" fmla="*/ 2147483647 w 88"/>
                <a:gd name="T13" fmla="*/ 2147483647 h 72"/>
                <a:gd name="T14" fmla="*/ 2147483647 w 88"/>
                <a:gd name="T15" fmla="*/ 2147483647 h 72"/>
                <a:gd name="T16" fmla="*/ 2147483647 w 88"/>
                <a:gd name="T17" fmla="*/ 2147483647 h 72"/>
                <a:gd name="T18" fmla="*/ 2147483647 w 88"/>
                <a:gd name="T19" fmla="*/ 2147483647 h 72"/>
                <a:gd name="T20" fmla="*/ 2147483647 w 88"/>
                <a:gd name="T21" fmla="*/ 2147483647 h 72"/>
                <a:gd name="T22" fmla="*/ 2147483647 w 88"/>
                <a:gd name="T23" fmla="*/ 2147483647 h 72"/>
                <a:gd name="T24" fmla="*/ 2147483647 w 88"/>
                <a:gd name="T25" fmla="*/ 2147483647 h 72"/>
                <a:gd name="T26" fmla="*/ 2147483647 w 88"/>
                <a:gd name="T27" fmla="*/ 2147483647 h 72"/>
                <a:gd name="T28" fmla="*/ 2147483647 w 88"/>
                <a:gd name="T29" fmla="*/ 2147483647 h 72"/>
                <a:gd name="T30" fmla="*/ 2147483647 w 88"/>
                <a:gd name="T31" fmla="*/ 2147483647 h 72"/>
                <a:gd name="T32" fmla="*/ 2147483647 w 88"/>
                <a:gd name="T33" fmla="*/ 2147483647 h 72"/>
                <a:gd name="T34" fmla="*/ 2147483647 w 88"/>
                <a:gd name="T35" fmla="*/ 2147483647 h 72"/>
                <a:gd name="T36" fmla="*/ 2147483647 w 88"/>
                <a:gd name="T37" fmla="*/ 2147483647 h 72"/>
                <a:gd name="T38" fmla="*/ 2147483647 w 88"/>
                <a:gd name="T39" fmla="*/ 2147483647 h 72"/>
                <a:gd name="T40" fmla="*/ 2147483647 w 88"/>
                <a:gd name="T41" fmla="*/ 2147483647 h 72"/>
                <a:gd name="T42" fmla="*/ 2147483647 w 88"/>
                <a:gd name="T43" fmla="*/ 2147483647 h 72"/>
                <a:gd name="T44" fmla="*/ 2147483647 w 88"/>
                <a:gd name="T45" fmla="*/ 2147483647 h 72"/>
                <a:gd name="T46" fmla="*/ 2147483647 w 88"/>
                <a:gd name="T47" fmla="*/ 2147483647 h 72"/>
                <a:gd name="T48" fmla="*/ 2147483647 w 88"/>
                <a:gd name="T49" fmla="*/ 0 h 72"/>
                <a:gd name="T50" fmla="*/ 2147483647 w 88"/>
                <a:gd name="T51" fmla="*/ 0 h 7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8"/>
                <a:gd name="T79" fmla="*/ 0 h 72"/>
                <a:gd name="T80" fmla="*/ 88 w 88"/>
                <a:gd name="T81" fmla="*/ 72 h 7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8" h="72">
                  <a:moveTo>
                    <a:pt x="32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8" y="48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40" y="56"/>
                  </a:lnTo>
                  <a:lnTo>
                    <a:pt x="48" y="72"/>
                  </a:lnTo>
                  <a:lnTo>
                    <a:pt x="64" y="64"/>
                  </a:lnTo>
                  <a:lnTo>
                    <a:pt x="80" y="64"/>
                  </a:lnTo>
                  <a:lnTo>
                    <a:pt x="88" y="48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80" y="8"/>
                  </a:lnTo>
                  <a:lnTo>
                    <a:pt x="56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67" name="Freeform 721"/>
            <p:cNvSpPr>
              <a:spLocks/>
            </p:cNvSpPr>
            <p:nvPr/>
          </p:nvSpPr>
          <p:spPr bwMode="auto">
            <a:xfrm>
              <a:off x="2997500" y="2585130"/>
              <a:ext cx="41584" cy="25123"/>
            </a:xfrm>
            <a:custGeom>
              <a:avLst/>
              <a:gdLst>
                <a:gd name="T0" fmla="*/ 2147483647 w 40"/>
                <a:gd name="T1" fmla="*/ 2147483647 h 24"/>
                <a:gd name="T2" fmla="*/ 2147483647 w 40"/>
                <a:gd name="T3" fmla="*/ 2147483647 h 24"/>
                <a:gd name="T4" fmla="*/ 2147483647 w 40"/>
                <a:gd name="T5" fmla="*/ 2147483647 h 24"/>
                <a:gd name="T6" fmla="*/ 2147483647 w 40"/>
                <a:gd name="T7" fmla="*/ 2147483647 h 24"/>
                <a:gd name="T8" fmla="*/ 2147483647 w 40"/>
                <a:gd name="T9" fmla="*/ 0 h 24"/>
                <a:gd name="T10" fmla="*/ 2147483647 w 40"/>
                <a:gd name="T11" fmla="*/ 0 h 24"/>
                <a:gd name="T12" fmla="*/ 0 w 40"/>
                <a:gd name="T13" fmla="*/ 2147483647 h 24"/>
                <a:gd name="T14" fmla="*/ 0 w 40"/>
                <a:gd name="T15" fmla="*/ 2147483647 h 24"/>
                <a:gd name="T16" fmla="*/ 2147483647 w 40"/>
                <a:gd name="T17" fmla="*/ 2147483647 h 24"/>
                <a:gd name="T18" fmla="*/ 2147483647 w 40"/>
                <a:gd name="T19" fmla="*/ 2147483647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24"/>
                <a:gd name="T32" fmla="*/ 40 w 40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24">
                  <a:moveTo>
                    <a:pt x="32" y="24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3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68" name="Freeform 722"/>
            <p:cNvSpPr>
              <a:spLocks/>
            </p:cNvSpPr>
            <p:nvPr/>
          </p:nvSpPr>
          <p:spPr bwMode="auto">
            <a:xfrm>
              <a:off x="2920397" y="2601590"/>
              <a:ext cx="127350" cy="118687"/>
            </a:xfrm>
            <a:custGeom>
              <a:avLst/>
              <a:gdLst>
                <a:gd name="T0" fmla="*/ 0 w 120"/>
                <a:gd name="T1" fmla="*/ 2147483647 h 112"/>
                <a:gd name="T2" fmla="*/ 0 w 120"/>
                <a:gd name="T3" fmla="*/ 2147483647 h 112"/>
                <a:gd name="T4" fmla="*/ 0 w 120"/>
                <a:gd name="T5" fmla="*/ 2147483647 h 112"/>
                <a:gd name="T6" fmla="*/ 2147483647 w 120"/>
                <a:gd name="T7" fmla="*/ 2147483647 h 112"/>
                <a:gd name="T8" fmla="*/ 2147483647 w 120"/>
                <a:gd name="T9" fmla="*/ 2147483647 h 112"/>
                <a:gd name="T10" fmla="*/ 2147483647 w 120"/>
                <a:gd name="T11" fmla="*/ 2147483647 h 112"/>
                <a:gd name="T12" fmla="*/ 2147483647 w 120"/>
                <a:gd name="T13" fmla="*/ 2147483647 h 112"/>
                <a:gd name="T14" fmla="*/ 2147483647 w 120"/>
                <a:gd name="T15" fmla="*/ 2147483647 h 112"/>
                <a:gd name="T16" fmla="*/ 2147483647 w 120"/>
                <a:gd name="T17" fmla="*/ 2147483647 h 112"/>
                <a:gd name="T18" fmla="*/ 2147483647 w 120"/>
                <a:gd name="T19" fmla="*/ 2147483647 h 112"/>
                <a:gd name="T20" fmla="*/ 2147483647 w 120"/>
                <a:gd name="T21" fmla="*/ 2147483647 h 112"/>
                <a:gd name="T22" fmla="*/ 2147483647 w 120"/>
                <a:gd name="T23" fmla="*/ 2147483647 h 112"/>
                <a:gd name="T24" fmla="*/ 2147483647 w 120"/>
                <a:gd name="T25" fmla="*/ 2147483647 h 112"/>
                <a:gd name="T26" fmla="*/ 2147483647 w 120"/>
                <a:gd name="T27" fmla="*/ 2147483647 h 112"/>
                <a:gd name="T28" fmla="*/ 2147483647 w 120"/>
                <a:gd name="T29" fmla="*/ 2147483647 h 112"/>
                <a:gd name="T30" fmla="*/ 2147483647 w 120"/>
                <a:gd name="T31" fmla="*/ 2147483647 h 112"/>
                <a:gd name="T32" fmla="*/ 2147483647 w 120"/>
                <a:gd name="T33" fmla="*/ 2147483647 h 112"/>
                <a:gd name="T34" fmla="*/ 2147483647 w 120"/>
                <a:gd name="T35" fmla="*/ 2147483647 h 112"/>
                <a:gd name="T36" fmla="*/ 2147483647 w 120"/>
                <a:gd name="T37" fmla="*/ 2147483647 h 112"/>
                <a:gd name="T38" fmla="*/ 2147483647 w 120"/>
                <a:gd name="T39" fmla="*/ 2147483647 h 112"/>
                <a:gd name="T40" fmla="*/ 2147483647 w 120"/>
                <a:gd name="T41" fmla="*/ 2147483647 h 112"/>
                <a:gd name="T42" fmla="*/ 2147483647 w 120"/>
                <a:gd name="T43" fmla="*/ 2147483647 h 112"/>
                <a:gd name="T44" fmla="*/ 2147483647 w 120"/>
                <a:gd name="T45" fmla="*/ 0 h 112"/>
                <a:gd name="T46" fmla="*/ 2147483647 w 120"/>
                <a:gd name="T47" fmla="*/ 0 h 112"/>
                <a:gd name="T48" fmla="*/ 2147483647 w 120"/>
                <a:gd name="T49" fmla="*/ 0 h 112"/>
                <a:gd name="T50" fmla="*/ 2147483647 w 120"/>
                <a:gd name="T51" fmla="*/ 2147483647 h 112"/>
                <a:gd name="T52" fmla="*/ 0 w 120"/>
                <a:gd name="T53" fmla="*/ 2147483647 h 112"/>
                <a:gd name="T54" fmla="*/ 0 w 120"/>
                <a:gd name="T55" fmla="*/ 2147483647 h 112"/>
                <a:gd name="T56" fmla="*/ 0 w 120"/>
                <a:gd name="T57" fmla="*/ 2147483647 h 11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20"/>
                <a:gd name="T88" fmla="*/ 0 h 112"/>
                <a:gd name="T89" fmla="*/ 120 w 120"/>
                <a:gd name="T90" fmla="*/ 112 h 11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20" h="112">
                  <a:moveTo>
                    <a:pt x="0" y="32"/>
                  </a:moveTo>
                  <a:lnTo>
                    <a:pt x="0" y="40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8"/>
                  </a:lnTo>
                  <a:lnTo>
                    <a:pt x="40" y="96"/>
                  </a:lnTo>
                  <a:lnTo>
                    <a:pt x="56" y="104"/>
                  </a:lnTo>
                  <a:lnTo>
                    <a:pt x="72" y="112"/>
                  </a:lnTo>
                  <a:lnTo>
                    <a:pt x="88" y="112"/>
                  </a:lnTo>
                  <a:lnTo>
                    <a:pt x="96" y="112"/>
                  </a:lnTo>
                  <a:lnTo>
                    <a:pt x="104" y="112"/>
                  </a:lnTo>
                  <a:lnTo>
                    <a:pt x="112" y="88"/>
                  </a:lnTo>
                  <a:lnTo>
                    <a:pt x="120" y="80"/>
                  </a:lnTo>
                  <a:lnTo>
                    <a:pt x="120" y="64"/>
                  </a:lnTo>
                  <a:lnTo>
                    <a:pt x="120" y="56"/>
                  </a:lnTo>
                  <a:lnTo>
                    <a:pt x="112" y="48"/>
                  </a:lnTo>
                  <a:lnTo>
                    <a:pt x="120" y="40"/>
                  </a:lnTo>
                  <a:lnTo>
                    <a:pt x="120" y="24"/>
                  </a:lnTo>
                  <a:lnTo>
                    <a:pt x="112" y="8"/>
                  </a:lnTo>
                  <a:lnTo>
                    <a:pt x="104" y="8"/>
                  </a:lnTo>
                  <a:lnTo>
                    <a:pt x="80" y="8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69" name="Freeform 723"/>
            <p:cNvSpPr>
              <a:spLocks/>
            </p:cNvSpPr>
            <p:nvPr/>
          </p:nvSpPr>
          <p:spPr bwMode="auto">
            <a:xfrm>
              <a:off x="2810373" y="2754064"/>
              <a:ext cx="59777" cy="34653"/>
            </a:xfrm>
            <a:custGeom>
              <a:avLst/>
              <a:gdLst>
                <a:gd name="T0" fmla="*/ 2147483647 w 56"/>
                <a:gd name="T1" fmla="*/ 2147483647 h 32"/>
                <a:gd name="T2" fmla="*/ 2147483647 w 56"/>
                <a:gd name="T3" fmla="*/ 0 h 32"/>
                <a:gd name="T4" fmla="*/ 2147483647 w 56"/>
                <a:gd name="T5" fmla="*/ 0 h 32"/>
                <a:gd name="T6" fmla="*/ 2147483647 w 56"/>
                <a:gd name="T7" fmla="*/ 0 h 32"/>
                <a:gd name="T8" fmla="*/ 2147483647 w 56"/>
                <a:gd name="T9" fmla="*/ 0 h 32"/>
                <a:gd name="T10" fmla="*/ 0 w 56"/>
                <a:gd name="T11" fmla="*/ 2147483647 h 32"/>
                <a:gd name="T12" fmla="*/ 0 w 56"/>
                <a:gd name="T13" fmla="*/ 2147483647 h 32"/>
                <a:gd name="T14" fmla="*/ 2147483647 w 56"/>
                <a:gd name="T15" fmla="*/ 2147483647 h 32"/>
                <a:gd name="T16" fmla="*/ 2147483647 w 56"/>
                <a:gd name="T17" fmla="*/ 2147483647 h 32"/>
                <a:gd name="T18" fmla="*/ 2147483647 w 56"/>
                <a:gd name="T19" fmla="*/ 2147483647 h 32"/>
                <a:gd name="T20" fmla="*/ 2147483647 w 56"/>
                <a:gd name="T21" fmla="*/ 2147483647 h 32"/>
                <a:gd name="T22" fmla="*/ 2147483647 w 56"/>
                <a:gd name="T23" fmla="*/ 2147483647 h 32"/>
                <a:gd name="T24" fmla="*/ 2147483647 w 56"/>
                <a:gd name="T25" fmla="*/ 2147483647 h 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32"/>
                <a:gd name="T41" fmla="*/ 56 w 56"/>
                <a:gd name="T42" fmla="*/ 32 h 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32">
                  <a:moveTo>
                    <a:pt x="48" y="8"/>
                  </a:move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32" y="24"/>
                  </a:lnTo>
                  <a:lnTo>
                    <a:pt x="48" y="24"/>
                  </a:lnTo>
                  <a:lnTo>
                    <a:pt x="56" y="16"/>
                  </a:lnTo>
                  <a:lnTo>
                    <a:pt x="4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70" name="Freeform 724"/>
            <p:cNvSpPr>
              <a:spLocks/>
            </p:cNvSpPr>
            <p:nvPr/>
          </p:nvSpPr>
          <p:spPr bwMode="auto">
            <a:xfrm>
              <a:off x="2836363" y="2534016"/>
              <a:ext cx="41584" cy="67574"/>
            </a:xfrm>
            <a:custGeom>
              <a:avLst/>
              <a:gdLst>
                <a:gd name="T0" fmla="*/ 2147483647 w 40"/>
                <a:gd name="T1" fmla="*/ 2147483647 h 64"/>
                <a:gd name="T2" fmla="*/ 2147483647 w 40"/>
                <a:gd name="T3" fmla="*/ 2147483647 h 64"/>
                <a:gd name="T4" fmla="*/ 2147483647 w 40"/>
                <a:gd name="T5" fmla="*/ 2147483647 h 64"/>
                <a:gd name="T6" fmla="*/ 2147483647 w 40"/>
                <a:gd name="T7" fmla="*/ 2147483647 h 64"/>
                <a:gd name="T8" fmla="*/ 2147483647 w 40"/>
                <a:gd name="T9" fmla="*/ 2147483647 h 64"/>
                <a:gd name="T10" fmla="*/ 2147483647 w 40"/>
                <a:gd name="T11" fmla="*/ 2147483647 h 64"/>
                <a:gd name="T12" fmla="*/ 2147483647 w 40"/>
                <a:gd name="T13" fmla="*/ 2147483647 h 64"/>
                <a:gd name="T14" fmla="*/ 2147483647 w 40"/>
                <a:gd name="T15" fmla="*/ 0 h 64"/>
                <a:gd name="T16" fmla="*/ 2147483647 w 40"/>
                <a:gd name="T17" fmla="*/ 2147483647 h 64"/>
                <a:gd name="T18" fmla="*/ 2147483647 w 40"/>
                <a:gd name="T19" fmla="*/ 2147483647 h 64"/>
                <a:gd name="T20" fmla="*/ 0 w 40"/>
                <a:gd name="T21" fmla="*/ 2147483647 h 64"/>
                <a:gd name="T22" fmla="*/ 0 w 40"/>
                <a:gd name="T23" fmla="*/ 2147483647 h 64"/>
                <a:gd name="T24" fmla="*/ 2147483647 w 40"/>
                <a:gd name="T25" fmla="*/ 2147483647 h 64"/>
                <a:gd name="T26" fmla="*/ 2147483647 w 40"/>
                <a:gd name="T27" fmla="*/ 2147483647 h 64"/>
                <a:gd name="T28" fmla="*/ 2147483647 w 40"/>
                <a:gd name="T29" fmla="*/ 2147483647 h 64"/>
                <a:gd name="T30" fmla="*/ 2147483647 w 40"/>
                <a:gd name="T31" fmla="*/ 2147483647 h 6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64"/>
                <a:gd name="T50" fmla="*/ 40 w 40"/>
                <a:gd name="T51" fmla="*/ 64 h 6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64">
                  <a:moveTo>
                    <a:pt x="24" y="64"/>
                  </a:moveTo>
                  <a:lnTo>
                    <a:pt x="24" y="48"/>
                  </a:lnTo>
                  <a:lnTo>
                    <a:pt x="24" y="32"/>
                  </a:lnTo>
                  <a:lnTo>
                    <a:pt x="32" y="32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64"/>
                  </a:lnTo>
                  <a:lnTo>
                    <a:pt x="16" y="56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71" name="Freeform 725"/>
            <p:cNvSpPr>
              <a:spLocks/>
            </p:cNvSpPr>
            <p:nvPr/>
          </p:nvSpPr>
          <p:spPr bwMode="auto">
            <a:xfrm>
              <a:off x="2767057" y="2669163"/>
              <a:ext cx="43316" cy="42450"/>
            </a:xfrm>
            <a:custGeom>
              <a:avLst/>
              <a:gdLst>
                <a:gd name="T0" fmla="*/ 2147483647 w 41"/>
                <a:gd name="T1" fmla="*/ 2147483647 h 40"/>
                <a:gd name="T2" fmla="*/ 2147483647 w 41"/>
                <a:gd name="T3" fmla="*/ 2147483647 h 40"/>
                <a:gd name="T4" fmla="*/ 2147483647 w 41"/>
                <a:gd name="T5" fmla="*/ 2147483647 h 40"/>
                <a:gd name="T6" fmla="*/ 2147483647 w 41"/>
                <a:gd name="T7" fmla="*/ 2147483647 h 40"/>
                <a:gd name="T8" fmla="*/ 2147483647 w 41"/>
                <a:gd name="T9" fmla="*/ 2147483647 h 40"/>
                <a:gd name="T10" fmla="*/ 2147483647 w 41"/>
                <a:gd name="T11" fmla="*/ 2147483647 h 40"/>
                <a:gd name="T12" fmla="*/ 2147483647 w 41"/>
                <a:gd name="T13" fmla="*/ 2147483647 h 40"/>
                <a:gd name="T14" fmla="*/ 2147483647 w 41"/>
                <a:gd name="T15" fmla="*/ 2147483647 h 40"/>
                <a:gd name="T16" fmla="*/ 2147483647 w 41"/>
                <a:gd name="T17" fmla="*/ 2147483647 h 40"/>
                <a:gd name="T18" fmla="*/ 2147483647 w 41"/>
                <a:gd name="T19" fmla="*/ 2147483647 h 40"/>
                <a:gd name="T20" fmla="*/ 2147483647 w 41"/>
                <a:gd name="T21" fmla="*/ 2147483647 h 40"/>
                <a:gd name="T22" fmla="*/ 2147483647 w 41"/>
                <a:gd name="T23" fmla="*/ 0 h 40"/>
                <a:gd name="T24" fmla="*/ 0 w 41"/>
                <a:gd name="T25" fmla="*/ 2147483647 h 40"/>
                <a:gd name="T26" fmla="*/ 0 w 41"/>
                <a:gd name="T27" fmla="*/ 2147483647 h 40"/>
                <a:gd name="T28" fmla="*/ 2147483647 w 41"/>
                <a:gd name="T29" fmla="*/ 2147483647 h 4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1"/>
                <a:gd name="T46" fmla="*/ 0 h 40"/>
                <a:gd name="T47" fmla="*/ 41 w 41"/>
                <a:gd name="T48" fmla="*/ 40 h 4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1" h="40">
                  <a:moveTo>
                    <a:pt x="8" y="24"/>
                  </a:move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41" y="32"/>
                  </a:lnTo>
                  <a:lnTo>
                    <a:pt x="41" y="24"/>
                  </a:lnTo>
                  <a:lnTo>
                    <a:pt x="41" y="16"/>
                  </a:lnTo>
                  <a:lnTo>
                    <a:pt x="32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72" name="Freeform 726"/>
            <p:cNvSpPr>
              <a:spLocks/>
            </p:cNvSpPr>
            <p:nvPr/>
          </p:nvSpPr>
          <p:spPr bwMode="auto">
            <a:xfrm>
              <a:off x="2810373" y="2754064"/>
              <a:ext cx="59777" cy="34653"/>
            </a:xfrm>
            <a:custGeom>
              <a:avLst/>
              <a:gdLst>
                <a:gd name="T0" fmla="*/ 2147483647 w 56"/>
                <a:gd name="T1" fmla="*/ 2147483647 h 32"/>
                <a:gd name="T2" fmla="*/ 2147483647 w 56"/>
                <a:gd name="T3" fmla="*/ 0 h 32"/>
                <a:gd name="T4" fmla="*/ 2147483647 w 56"/>
                <a:gd name="T5" fmla="*/ 0 h 32"/>
                <a:gd name="T6" fmla="*/ 2147483647 w 56"/>
                <a:gd name="T7" fmla="*/ 0 h 32"/>
                <a:gd name="T8" fmla="*/ 2147483647 w 56"/>
                <a:gd name="T9" fmla="*/ 0 h 32"/>
                <a:gd name="T10" fmla="*/ 2147483647 w 56"/>
                <a:gd name="T11" fmla="*/ 0 h 32"/>
                <a:gd name="T12" fmla="*/ 2147483647 w 56"/>
                <a:gd name="T13" fmla="*/ 0 h 32"/>
                <a:gd name="T14" fmla="*/ 0 w 56"/>
                <a:gd name="T15" fmla="*/ 2147483647 h 32"/>
                <a:gd name="T16" fmla="*/ 0 w 56"/>
                <a:gd name="T17" fmla="*/ 2147483647 h 32"/>
                <a:gd name="T18" fmla="*/ 2147483647 w 56"/>
                <a:gd name="T19" fmla="*/ 2147483647 h 32"/>
                <a:gd name="T20" fmla="*/ 2147483647 w 56"/>
                <a:gd name="T21" fmla="*/ 2147483647 h 32"/>
                <a:gd name="T22" fmla="*/ 2147483647 w 56"/>
                <a:gd name="T23" fmla="*/ 2147483647 h 32"/>
                <a:gd name="T24" fmla="*/ 2147483647 w 56"/>
                <a:gd name="T25" fmla="*/ 2147483647 h 32"/>
                <a:gd name="T26" fmla="*/ 2147483647 w 56"/>
                <a:gd name="T27" fmla="*/ 2147483647 h 32"/>
                <a:gd name="T28" fmla="*/ 2147483647 w 56"/>
                <a:gd name="T29" fmla="*/ 2147483647 h 32"/>
                <a:gd name="T30" fmla="*/ 2147483647 w 56"/>
                <a:gd name="T31" fmla="*/ 2147483647 h 32"/>
                <a:gd name="T32" fmla="*/ 2147483647 w 56"/>
                <a:gd name="T33" fmla="*/ 2147483647 h 32"/>
                <a:gd name="T34" fmla="*/ 2147483647 w 56"/>
                <a:gd name="T35" fmla="*/ 2147483647 h 32"/>
                <a:gd name="T36" fmla="*/ 2147483647 w 56"/>
                <a:gd name="T37" fmla="*/ 2147483647 h 32"/>
                <a:gd name="T38" fmla="*/ 2147483647 w 56"/>
                <a:gd name="T39" fmla="*/ 2147483647 h 3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6"/>
                <a:gd name="T61" fmla="*/ 0 h 32"/>
                <a:gd name="T62" fmla="*/ 56 w 56"/>
                <a:gd name="T63" fmla="*/ 32 h 3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6" h="32">
                  <a:moveTo>
                    <a:pt x="48" y="8"/>
                  </a:move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32" y="24"/>
                  </a:lnTo>
                  <a:lnTo>
                    <a:pt x="48" y="24"/>
                  </a:lnTo>
                  <a:lnTo>
                    <a:pt x="56" y="16"/>
                  </a:lnTo>
                  <a:lnTo>
                    <a:pt x="4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73" name="Freeform 727"/>
            <p:cNvSpPr>
              <a:spLocks/>
            </p:cNvSpPr>
            <p:nvPr/>
          </p:nvSpPr>
          <p:spPr bwMode="auto">
            <a:xfrm>
              <a:off x="2767057" y="2669163"/>
              <a:ext cx="43316" cy="42450"/>
            </a:xfrm>
            <a:custGeom>
              <a:avLst/>
              <a:gdLst>
                <a:gd name="T0" fmla="*/ 2147483647 w 41"/>
                <a:gd name="T1" fmla="*/ 2147483647 h 40"/>
                <a:gd name="T2" fmla="*/ 2147483647 w 41"/>
                <a:gd name="T3" fmla="*/ 2147483647 h 40"/>
                <a:gd name="T4" fmla="*/ 2147483647 w 41"/>
                <a:gd name="T5" fmla="*/ 2147483647 h 40"/>
                <a:gd name="T6" fmla="*/ 2147483647 w 41"/>
                <a:gd name="T7" fmla="*/ 2147483647 h 40"/>
                <a:gd name="T8" fmla="*/ 2147483647 w 41"/>
                <a:gd name="T9" fmla="*/ 2147483647 h 40"/>
                <a:gd name="T10" fmla="*/ 2147483647 w 41"/>
                <a:gd name="T11" fmla="*/ 2147483647 h 40"/>
                <a:gd name="T12" fmla="*/ 2147483647 w 41"/>
                <a:gd name="T13" fmla="*/ 2147483647 h 40"/>
                <a:gd name="T14" fmla="*/ 2147483647 w 41"/>
                <a:gd name="T15" fmla="*/ 2147483647 h 40"/>
                <a:gd name="T16" fmla="*/ 2147483647 w 41"/>
                <a:gd name="T17" fmla="*/ 2147483647 h 40"/>
                <a:gd name="T18" fmla="*/ 2147483647 w 41"/>
                <a:gd name="T19" fmla="*/ 2147483647 h 40"/>
                <a:gd name="T20" fmla="*/ 2147483647 w 41"/>
                <a:gd name="T21" fmla="*/ 2147483647 h 40"/>
                <a:gd name="T22" fmla="*/ 2147483647 w 41"/>
                <a:gd name="T23" fmla="*/ 2147483647 h 40"/>
                <a:gd name="T24" fmla="*/ 2147483647 w 41"/>
                <a:gd name="T25" fmla="*/ 2147483647 h 40"/>
                <a:gd name="T26" fmla="*/ 2147483647 w 41"/>
                <a:gd name="T27" fmla="*/ 0 h 40"/>
                <a:gd name="T28" fmla="*/ 0 w 41"/>
                <a:gd name="T29" fmla="*/ 2147483647 h 40"/>
                <a:gd name="T30" fmla="*/ 0 w 41"/>
                <a:gd name="T31" fmla="*/ 2147483647 h 40"/>
                <a:gd name="T32" fmla="*/ 0 w 41"/>
                <a:gd name="T33" fmla="*/ 2147483647 h 40"/>
                <a:gd name="T34" fmla="*/ 2147483647 w 41"/>
                <a:gd name="T35" fmla="*/ 2147483647 h 4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1"/>
                <a:gd name="T55" fmla="*/ 0 h 40"/>
                <a:gd name="T56" fmla="*/ 41 w 41"/>
                <a:gd name="T57" fmla="*/ 40 h 4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1" h="40">
                  <a:moveTo>
                    <a:pt x="8" y="24"/>
                  </a:move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41" y="32"/>
                  </a:lnTo>
                  <a:lnTo>
                    <a:pt x="41" y="24"/>
                  </a:lnTo>
                  <a:lnTo>
                    <a:pt x="41" y="16"/>
                  </a:lnTo>
                  <a:lnTo>
                    <a:pt x="32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74" name="Freeform 728"/>
            <p:cNvSpPr>
              <a:spLocks/>
            </p:cNvSpPr>
            <p:nvPr/>
          </p:nvSpPr>
          <p:spPr bwMode="auto">
            <a:xfrm>
              <a:off x="2733270" y="3152575"/>
              <a:ext cx="213117" cy="161137"/>
            </a:xfrm>
            <a:custGeom>
              <a:avLst/>
              <a:gdLst>
                <a:gd name="T0" fmla="*/ 2147483647 w 201"/>
                <a:gd name="T1" fmla="*/ 2147483647 h 152"/>
                <a:gd name="T2" fmla="*/ 2147483647 w 201"/>
                <a:gd name="T3" fmla="*/ 2147483647 h 152"/>
                <a:gd name="T4" fmla="*/ 2147483647 w 201"/>
                <a:gd name="T5" fmla="*/ 2147483647 h 152"/>
                <a:gd name="T6" fmla="*/ 2147483647 w 201"/>
                <a:gd name="T7" fmla="*/ 2147483647 h 152"/>
                <a:gd name="T8" fmla="*/ 2147483647 w 201"/>
                <a:gd name="T9" fmla="*/ 2147483647 h 152"/>
                <a:gd name="T10" fmla="*/ 2147483647 w 201"/>
                <a:gd name="T11" fmla="*/ 2147483647 h 152"/>
                <a:gd name="T12" fmla="*/ 2147483647 w 201"/>
                <a:gd name="T13" fmla="*/ 2147483647 h 152"/>
                <a:gd name="T14" fmla="*/ 2147483647 w 201"/>
                <a:gd name="T15" fmla="*/ 2147483647 h 152"/>
                <a:gd name="T16" fmla="*/ 2147483647 w 201"/>
                <a:gd name="T17" fmla="*/ 2147483647 h 152"/>
                <a:gd name="T18" fmla="*/ 2147483647 w 201"/>
                <a:gd name="T19" fmla="*/ 2147483647 h 152"/>
                <a:gd name="T20" fmla="*/ 2147483647 w 201"/>
                <a:gd name="T21" fmla="*/ 2147483647 h 152"/>
                <a:gd name="T22" fmla="*/ 2147483647 w 201"/>
                <a:gd name="T23" fmla="*/ 2147483647 h 152"/>
                <a:gd name="T24" fmla="*/ 2147483647 w 201"/>
                <a:gd name="T25" fmla="*/ 2147483647 h 152"/>
                <a:gd name="T26" fmla="*/ 2147483647 w 201"/>
                <a:gd name="T27" fmla="*/ 0 h 152"/>
                <a:gd name="T28" fmla="*/ 2147483647 w 201"/>
                <a:gd name="T29" fmla="*/ 2147483647 h 152"/>
                <a:gd name="T30" fmla="*/ 2147483647 w 201"/>
                <a:gd name="T31" fmla="*/ 2147483647 h 152"/>
                <a:gd name="T32" fmla="*/ 2147483647 w 201"/>
                <a:gd name="T33" fmla="*/ 2147483647 h 152"/>
                <a:gd name="T34" fmla="*/ 2147483647 w 201"/>
                <a:gd name="T35" fmla="*/ 2147483647 h 152"/>
                <a:gd name="T36" fmla="*/ 2147483647 w 201"/>
                <a:gd name="T37" fmla="*/ 2147483647 h 152"/>
                <a:gd name="T38" fmla="*/ 0 w 201"/>
                <a:gd name="T39" fmla="*/ 2147483647 h 152"/>
                <a:gd name="T40" fmla="*/ 2147483647 w 201"/>
                <a:gd name="T41" fmla="*/ 2147483647 h 152"/>
                <a:gd name="T42" fmla="*/ 2147483647 w 201"/>
                <a:gd name="T43" fmla="*/ 2147483647 h 152"/>
                <a:gd name="T44" fmla="*/ 2147483647 w 201"/>
                <a:gd name="T45" fmla="*/ 2147483647 h 152"/>
                <a:gd name="T46" fmla="*/ 2147483647 w 201"/>
                <a:gd name="T47" fmla="*/ 2147483647 h 15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01"/>
                <a:gd name="T73" fmla="*/ 0 h 152"/>
                <a:gd name="T74" fmla="*/ 201 w 201"/>
                <a:gd name="T75" fmla="*/ 152 h 15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01" h="152">
                  <a:moveTo>
                    <a:pt x="40" y="152"/>
                  </a:move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75" name="Freeform 729"/>
            <p:cNvSpPr>
              <a:spLocks/>
            </p:cNvSpPr>
            <p:nvPr/>
          </p:nvSpPr>
          <p:spPr bwMode="auto">
            <a:xfrm>
              <a:off x="2563469" y="3136115"/>
              <a:ext cx="220914" cy="203587"/>
            </a:xfrm>
            <a:custGeom>
              <a:avLst/>
              <a:gdLst>
                <a:gd name="T0" fmla="*/ 2147483647 w 208"/>
                <a:gd name="T1" fmla="*/ 2147483647 h 192"/>
                <a:gd name="T2" fmla="*/ 2147483647 w 208"/>
                <a:gd name="T3" fmla="*/ 2147483647 h 192"/>
                <a:gd name="T4" fmla="*/ 2147483647 w 208"/>
                <a:gd name="T5" fmla="*/ 2147483647 h 192"/>
                <a:gd name="T6" fmla="*/ 2147483647 w 208"/>
                <a:gd name="T7" fmla="*/ 2147483647 h 192"/>
                <a:gd name="T8" fmla="*/ 2147483647 w 208"/>
                <a:gd name="T9" fmla="*/ 2147483647 h 192"/>
                <a:gd name="T10" fmla="*/ 2147483647 w 208"/>
                <a:gd name="T11" fmla="*/ 2147483647 h 192"/>
                <a:gd name="T12" fmla="*/ 2147483647 w 208"/>
                <a:gd name="T13" fmla="*/ 2147483647 h 192"/>
                <a:gd name="T14" fmla="*/ 2147483647 w 208"/>
                <a:gd name="T15" fmla="*/ 2147483647 h 192"/>
                <a:gd name="T16" fmla="*/ 2147483647 w 208"/>
                <a:gd name="T17" fmla="*/ 2147483647 h 192"/>
                <a:gd name="T18" fmla="*/ 2147483647 w 208"/>
                <a:gd name="T19" fmla="*/ 2147483647 h 192"/>
                <a:gd name="T20" fmla="*/ 2147483647 w 208"/>
                <a:gd name="T21" fmla="*/ 2147483647 h 192"/>
                <a:gd name="T22" fmla="*/ 2147483647 w 208"/>
                <a:gd name="T23" fmla="*/ 0 h 192"/>
                <a:gd name="T24" fmla="*/ 2147483647 w 208"/>
                <a:gd name="T25" fmla="*/ 0 h 192"/>
                <a:gd name="T26" fmla="*/ 2147483647 w 208"/>
                <a:gd name="T27" fmla="*/ 2147483647 h 192"/>
                <a:gd name="T28" fmla="*/ 2147483647 w 208"/>
                <a:gd name="T29" fmla="*/ 2147483647 h 192"/>
                <a:gd name="T30" fmla="*/ 2147483647 w 208"/>
                <a:gd name="T31" fmla="*/ 2147483647 h 192"/>
                <a:gd name="T32" fmla="*/ 2147483647 w 208"/>
                <a:gd name="T33" fmla="*/ 2147483647 h 192"/>
                <a:gd name="T34" fmla="*/ 2147483647 w 208"/>
                <a:gd name="T35" fmla="*/ 2147483647 h 192"/>
                <a:gd name="T36" fmla="*/ 0 w 208"/>
                <a:gd name="T37" fmla="*/ 2147483647 h 192"/>
                <a:gd name="T38" fmla="*/ 2147483647 w 208"/>
                <a:gd name="T39" fmla="*/ 2147483647 h 192"/>
                <a:gd name="T40" fmla="*/ 2147483647 w 208"/>
                <a:gd name="T41" fmla="*/ 2147483647 h 192"/>
                <a:gd name="T42" fmla="*/ 2147483647 w 208"/>
                <a:gd name="T43" fmla="*/ 2147483647 h 192"/>
                <a:gd name="T44" fmla="*/ 2147483647 w 208"/>
                <a:gd name="T45" fmla="*/ 2147483647 h 192"/>
                <a:gd name="T46" fmla="*/ 2147483647 w 208"/>
                <a:gd name="T47" fmla="*/ 2147483647 h 192"/>
                <a:gd name="T48" fmla="*/ 2147483647 w 208"/>
                <a:gd name="T49" fmla="*/ 2147483647 h 192"/>
                <a:gd name="T50" fmla="*/ 2147483647 w 208"/>
                <a:gd name="T51" fmla="*/ 2147483647 h 192"/>
                <a:gd name="T52" fmla="*/ 2147483647 w 208"/>
                <a:gd name="T53" fmla="*/ 2147483647 h 192"/>
                <a:gd name="T54" fmla="*/ 2147483647 w 208"/>
                <a:gd name="T55" fmla="*/ 2147483647 h 192"/>
                <a:gd name="T56" fmla="*/ 2147483647 w 208"/>
                <a:gd name="T57" fmla="*/ 2147483647 h 192"/>
                <a:gd name="T58" fmla="*/ 2147483647 w 208"/>
                <a:gd name="T59" fmla="*/ 2147483647 h 192"/>
                <a:gd name="T60" fmla="*/ 2147483647 w 208"/>
                <a:gd name="T61" fmla="*/ 2147483647 h 192"/>
                <a:gd name="T62" fmla="*/ 2147483647 w 208"/>
                <a:gd name="T63" fmla="*/ 2147483647 h 192"/>
                <a:gd name="T64" fmla="*/ 2147483647 w 208"/>
                <a:gd name="T65" fmla="*/ 2147483647 h 19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8"/>
                <a:gd name="T100" fmla="*/ 0 h 192"/>
                <a:gd name="T101" fmla="*/ 208 w 208"/>
                <a:gd name="T102" fmla="*/ 192 h 19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8" h="192">
                  <a:moveTo>
                    <a:pt x="96" y="176"/>
                  </a:moveTo>
                  <a:lnTo>
                    <a:pt x="112" y="160"/>
                  </a:lnTo>
                  <a:lnTo>
                    <a:pt x="128" y="144"/>
                  </a:lnTo>
                  <a:lnTo>
                    <a:pt x="152" y="128"/>
                  </a:lnTo>
                  <a:lnTo>
                    <a:pt x="160" y="128"/>
                  </a:lnTo>
                  <a:lnTo>
                    <a:pt x="176" y="128"/>
                  </a:lnTo>
                  <a:lnTo>
                    <a:pt x="200" y="128"/>
                  </a:lnTo>
                  <a:lnTo>
                    <a:pt x="208" y="112"/>
                  </a:lnTo>
                  <a:lnTo>
                    <a:pt x="208" y="80"/>
                  </a:lnTo>
                  <a:lnTo>
                    <a:pt x="200" y="80"/>
                  </a:lnTo>
                  <a:lnTo>
                    <a:pt x="192" y="72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88" y="112"/>
                  </a:lnTo>
                  <a:lnTo>
                    <a:pt x="96" y="120"/>
                  </a:lnTo>
                  <a:lnTo>
                    <a:pt x="80" y="128"/>
                  </a:lnTo>
                  <a:lnTo>
                    <a:pt x="24" y="128"/>
                  </a:lnTo>
                  <a:lnTo>
                    <a:pt x="16" y="120"/>
                  </a:lnTo>
                  <a:lnTo>
                    <a:pt x="0" y="136"/>
                  </a:lnTo>
                  <a:lnTo>
                    <a:pt x="8" y="152"/>
                  </a:lnTo>
                  <a:lnTo>
                    <a:pt x="16" y="168"/>
                  </a:lnTo>
                  <a:lnTo>
                    <a:pt x="8" y="168"/>
                  </a:lnTo>
                  <a:lnTo>
                    <a:pt x="24" y="168"/>
                  </a:lnTo>
                  <a:lnTo>
                    <a:pt x="40" y="168"/>
                  </a:lnTo>
                  <a:lnTo>
                    <a:pt x="48" y="176"/>
                  </a:lnTo>
                  <a:lnTo>
                    <a:pt x="56" y="192"/>
                  </a:lnTo>
                  <a:lnTo>
                    <a:pt x="64" y="192"/>
                  </a:lnTo>
                  <a:lnTo>
                    <a:pt x="72" y="192"/>
                  </a:lnTo>
                  <a:lnTo>
                    <a:pt x="80" y="192"/>
                  </a:lnTo>
                  <a:lnTo>
                    <a:pt x="88" y="192"/>
                  </a:lnTo>
                  <a:lnTo>
                    <a:pt x="96" y="192"/>
                  </a:lnTo>
                  <a:lnTo>
                    <a:pt x="96" y="184"/>
                  </a:lnTo>
                  <a:lnTo>
                    <a:pt x="96" y="17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76" name="Freeform 730"/>
            <p:cNvSpPr>
              <a:spLocks/>
            </p:cNvSpPr>
            <p:nvPr/>
          </p:nvSpPr>
          <p:spPr bwMode="auto">
            <a:xfrm>
              <a:off x="3285122" y="3322376"/>
              <a:ext cx="127351" cy="178464"/>
            </a:xfrm>
            <a:custGeom>
              <a:avLst/>
              <a:gdLst>
                <a:gd name="T0" fmla="*/ 2147483647 w 120"/>
                <a:gd name="T1" fmla="*/ 2147483647 h 168"/>
                <a:gd name="T2" fmla="*/ 2147483647 w 120"/>
                <a:gd name="T3" fmla="*/ 2147483647 h 168"/>
                <a:gd name="T4" fmla="*/ 2147483647 w 120"/>
                <a:gd name="T5" fmla="*/ 2147483647 h 168"/>
                <a:gd name="T6" fmla="*/ 2147483647 w 120"/>
                <a:gd name="T7" fmla="*/ 2147483647 h 168"/>
                <a:gd name="T8" fmla="*/ 2147483647 w 120"/>
                <a:gd name="T9" fmla="*/ 2147483647 h 168"/>
                <a:gd name="T10" fmla="*/ 2147483647 w 120"/>
                <a:gd name="T11" fmla="*/ 2147483647 h 168"/>
                <a:gd name="T12" fmla="*/ 2147483647 w 120"/>
                <a:gd name="T13" fmla="*/ 2147483647 h 168"/>
                <a:gd name="T14" fmla="*/ 2147483647 w 120"/>
                <a:gd name="T15" fmla="*/ 2147483647 h 168"/>
                <a:gd name="T16" fmla="*/ 2147483647 w 120"/>
                <a:gd name="T17" fmla="*/ 2147483647 h 168"/>
                <a:gd name="T18" fmla="*/ 2147483647 w 120"/>
                <a:gd name="T19" fmla="*/ 2147483647 h 168"/>
                <a:gd name="T20" fmla="*/ 2147483647 w 120"/>
                <a:gd name="T21" fmla="*/ 2147483647 h 168"/>
                <a:gd name="T22" fmla="*/ 2147483647 w 120"/>
                <a:gd name="T23" fmla="*/ 2147483647 h 168"/>
                <a:gd name="T24" fmla="*/ 0 w 120"/>
                <a:gd name="T25" fmla="*/ 2147483647 h 168"/>
                <a:gd name="T26" fmla="*/ 0 w 120"/>
                <a:gd name="T27" fmla="*/ 2147483647 h 168"/>
                <a:gd name="T28" fmla="*/ 2147483647 w 120"/>
                <a:gd name="T29" fmla="*/ 2147483647 h 168"/>
                <a:gd name="T30" fmla="*/ 2147483647 w 120"/>
                <a:gd name="T31" fmla="*/ 2147483647 h 168"/>
                <a:gd name="T32" fmla="*/ 2147483647 w 120"/>
                <a:gd name="T33" fmla="*/ 2147483647 h 168"/>
                <a:gd name="T34" fmla="*/ 2147483647 w 120"/>
                <a:gd name="T35" fmla="*/ 2147483647 h 168"/>
                <a:gd name="T36" fmla="*/ 2147483647 w 120"/>
                <a:gd name="T37" fmla="*/ 2147483647 h 168"/>
                <a:gd name="T38" fmla="*/ 2147483647 w 120"/>
                <a:gd name="T39" fmla="*/ 0 h 168"/>
                <a:gd name="T40" fmla="*/ 2147483647 w 120"/>
                <a:gd name="T41" fmla="*/ 2147483647 h 1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20"/>
                <a:gd name="T64" fmla="*/ 0 h 168"/>
                <a:gd name="T65" fmla="*/ 120 w 120"/>
                <a:gd name="T66" fmla="*/ 168 h 16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20" h="168">
                  <a:moveTo>
                    <a:pt x="48" y="16"/>
                  </a:moveTo>
                  <a:lnTo>
                    <a:pt x="32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56" y="40"/>
                  </a:lnTo>
                  <a:lnTo>
                    <a:pt x="80" y="48"/>
                  </a:lnTo>
                  <a:lnTo>
                    <a:pt x="48" y="80"/>
                  </a:lnTo>
                  <a:lnTo>
                    <a:pt x="24" y="88"/>
                  </a:lnTo>
                  <a:lnTo>
                    <a:pt x="8" y="96"/>
                  </a:lnTo>
                  <a:lnTo>
                    <a:pt x="16" y="104"/>
                  </a:lnTo>
                  <a:lnTo>
                    <a:pt x="8" y="96"/>
                  </a:lnTo>
                  <a:lnTo>
                    <a:pt x="8" y="104"/>
                  </a:lnTo>
                  <a:lnTo>
                    <a:pt x="0" y="112"/>
                  </a:lnTo>
                  <a:lnTo>
                    <a:pt x="0" y="152"/>
                  </a:lnTo>
                  <a:lnTo>
                    <a:pt x="8" y="168"/>
                  </a:lnTo>
                  <a:lnTo>
                    <a:pt x="24" y="136"/>
                  </a:lnTo>
                  <a:lnTo>
                    <a:pt x="56" y="120"/>
                  </a:lnTo>
                  <a:lnTo>
                    <a:pt x="88" y="88"/>
                  </a:lnTo>
                  <a:lnTo>
                    <a:pt x="112" y="32"/>
                  </a:lnTo>
                  <a:lnTo>
                    <a:pt x="120" y="0"/>
                  </a:lnTo>
                  <a:lnTo>
                    <a:pt x="48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77" name="Freeform 731"/>
            <p:cNvSpPr>
              <a:spLocks/>
            </p:cNvSpPr>
            <p:nvPr/>
          </p:nvSpPr>
          <p:spPr bwMode="auto">
            <a:xfrm>
              <a:off x="2733270" y="3152575"/>
              <a:ext cx="213117" cy="161137"/>
            </a:xfrm>
            <a:custGeom>
              <a:avLst/>
              <a:gdLst>
                <a:gd name="T0" fmla="*/ 2147483647 w 201"/>
                <a:gd name="T1" fmla="*/ 2147483647 h 152"/>
                <a:gd name="T2" fmla="*/ 2147483647 w 201"/>
                <a:gd name="T3" fmla="*/ 2147483647 h 152"/>
                <a:gd name="T4" fmla="*/ 2147483647 w 201"/>
                <a:gd name="T5" fmla="*/ 2147483647 h 152"/>
                <a:gd name="T6" fmla="*/ 2147483647 w 201"/>
                <a:gd name="T7" fmla="*/ 2147483647 h 152"/>
                <a:gd name="T8" fmla="*/ 2147483647 w 201"/>
                <a:gd name="T9" fmla="*/ 2147483647 h 152"/>
                <a:gd name="T10" fmla="*/ 2147483647 w 201"/>
                <a:gd name="T11" fmla="*/ 2147483647 h 152"/>
                <a:gd name="T12" fmla="*/ 2147483647 w 201"/>
                <a:gd name="T13" fmla="*/ 2147483647 h 152"/>
                <a:gd name="T14" fmla="*/ 2147483647 w 201"/>
                <a:gd name="T15" fmla="*/ 2147483647 h 152"/>
                <a:gd name="T16" fmla="*/ 2147483647 w 201"/>
                <a:gd name="T17" fmla="*/ 2147483647 h 152"/>
                <a:gd name="T18" fmla="*/ 2147483647 w 201"/>
                <a:gd name="T19" fmla="*/ 2147483647 h 152"/>
                <a:gd name="T20" fmla="*/ 2147483647 w 201"/>
                <a:gd name="T21" fmla="*/ 2147483647 h 152"/>
                <a:gd name="T22" fmla="*/ 2147483647 w 201"/>
                <a:gd name="T23" fmla="*/ 2147483647 h 152"/>
                <a:gd name="T24" fmla="*/ 2147483647 w 201"/>
                <a:gd name="T25" fmla="*/ 2147483647 h 152"/>
                <a:gd name="T26" fmla="*/ 2147483647 w 201"/>
                <a:gd name="T27" fmla="*/ 2147483647 h 152"/>
                <a:gd name="T28" fmla="*/ 2147483647 w 201"/>
                <a:gd name="T29" fmla="*/ 2147483647 h 152"/>
                <a:gd name="T30" fmla="*/ 2147483647 w 201"/>
                <a:gd name="T31" fmla="*/ 0 h 152"/>
                <a:gd name="T32" fmla="*/ 2147483647 w 201"/>
                <a:gd name="T33" fmla="*/ 2147483647 h 152"/>
                <a:gd name="T34" fmla="*/ 2147483647 w 201"/>
                <a:gd name="T35" fmla="*/ 2147483647 h 152"/>
                <a:gd name="T36" fmla="*/ 2147483647 w 201"/>
                <a:gd name="T37" fmla="*/ 2147483647 h 152"/>
                <a:gd name="T38" fmla="*/ 2147483647 w 201"/>
                <a:gd name="T39" fmla="*/ 2147483647 h 152"/>
                <a:gd name="T40" fmla="*/ 2147483647 w 201"/>
                <a:gd name="T41" fmla="*/ 2147483647 h 152"/>
                <a:gd name="T42" fmla="*/ 2147483647 w 201"/>
                <a:gd name="T43" fmla="*/ 2147483647 h 152"/>
                <a:gd name="T44" fmla="*/ 0 w 201"/>
                <a:gd name="T45" fmla="*/ 2147483647 h 152"/>
                <a:gd name="T46" fmla="*/ 2147483647 w 201"/>
                <a:gd name="T47" fmla="*/ 2147483647 h 152"/>
                <a:gd name="T48" fmla="*/ 2147483647 w 201"/>
                <a:gd name="T49" fmla="*/ 2147483647 h 152"/>
                <a:gd name="T50" fmla="*/ 2147483647 w 201"/>
                <a:gd name="T51" fmla="*/ 2147483647 h 152"/>
                <a:gd name="T52" fmla="*/ 2147483647 w 201"/>
                <a:gd name="T53" fmla="*/ 2147483647 h 152"/>
                <a:gd name="T54" fmla="*/ 2147483647 w 201"/>
                <a:gd name="T55" fmla="*/ 2147483647 h 152"/>
                <a:gd name="T56" fmla="*/ 2147483647 w 201"/>
                <a:gd name="T57" fmla="*/ 2147483647 h 152"/>
                <a:gd name="T58" fmla="*/ 2147483647 w 201"/>
                <a:gd name="T59" fmla="*/ 2147483647 h 152"/>
                <a:gd name="T60" fmla="*/ 2147483647 w 201"/>
                <a:gd name="T61" fmla="*/ 2147483647 h 152"/>
                <a:gd name="T62" fmla="*/ 2147483647 w 201"/>
                <a:gd name="T63" fmla="*/ 2147483647 h 152"/>
                <a:gd name="T64" fmla="*/ 2147483647 w 201"/>
                <a:gd name="T65" fmla="*/ 2147483647 h 152"/>
                <a:gd name="T66" fmla="*/ 2147483647 w 201"/>
                <a:gd name="T67" fmla="*/ 2147483647 h 152"/>
                <a:gd name="T68" fmla="*/ 2147483647 w 201"/>
                <a:gd name="T69" fmla="*/ 2147483647 h 152"/>
                <a:gd name="T70" fmla="*/ 2147483647 w 201"/>
                <a:gd name="T71" fmla="*/ 2147483647 h 152"/>
                <a:gd name="T72" fmla="*/ 2147483647 w 201"/>
                <a:gd name="T73" fmla="*/ 2147483647 h 152"/>
                <a:gd name="T74" fmla="*/ 2147483647 w 201"/>
                <a:gd name="T75" fmla="*/ 2147483647 h 152"/>
                <a:gd name="T76" fmla="*/ 2147483647 w 201"/>
                <a:gd name="T77" fmla="*/ 2147483647 h 152"/>
                <a:gd name="T78" fmla="*/ 2147483647 w 201"/>
                <a:gd name="T79" fmla="*/ 2147483647 h 152"/>
                <a:gd name="T80" fmla="*/ 2147483647 w 201"/>
                <a:gd name="T81" fmla="*/ 2147483647 h 152"/>
                <a:gd name="T82" fmla="*/ 2147483647 w 201"/>
                <a:gd name="T83" fmla="*/ 2147483647 h 152"/>
                <a:gd name="T84" fmla="*/ 2147483647 w 201"/>
                <a:gd name="T85" fmla="*/ 0 h 152"/>
                <a:gd name="T86" fmla="*/ 2147483647 w 201"/>
                <a:gd name="T87" fmla="*/ 2147483647 h 152"/>
                <a:gd name="T88" fmla="*/ 2147483647 w 201"/>
                <a:gd name="T89" fmla="*/ 2147483647 h 152"/>
                <a:gd name="T90" fmla="*/ 2147483647 w 201"/>
                <a:gd name="T91" fmla="*/ 2147483647 h 152"/>
                <a:gd name="T92" fmla="*/ 2147483647 w 201"/>
                <a:gd name="T93" fmla="*/ 2147483647 h 152"/>
                <a:gd name="T94" fmla="*/ 2147483647 w 201"/>
                <a:gd name="T95" fmla="*/ 2147483647 h 152"/>
                <a:gd name="T96" fmla="*/ 2147483647 w 201"/>
                <a:gd name="T97" fmla="*/ 2147483647 h 152"/>
                <a:gd name="T98" fmla="*/ 0 w 201"/>
                <a:gd name="T99" fmla="*/ 2147483647 h 152"/>
                <a:gd name="T100" fmla="*/ 2147483647 w 201"/>
                <a:gd name="T101" fmla="*/ 2147483647 h 152"/>
                <a:gd name="T102" fmla="*/ 2147483647 w 201"/>
                <a:gd name="T103" fmla="*/ 2147483647 h 152"/>
                <a:gd name="T104" fmla="*/ 2147483647 w 201"/>
                <a:gd name="T105" fmla="*/ 2147483647 h 152"/>
                <a:gd name="T106" fmla="*/ 2147483647 w 201"/>
                <a:gd name="T107" fmla="*/ 2147483647 h 152"/>
                <a:gd name="T108" fmla="*/ 2147483647 w 201"/>
                <a:gd name="T109" fmla="*/ 2147483647 h 1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01"/>
                <a:gd name="T166" fmla="*/ 0 h 152"/>
                <a:gd name="T167" fmla="*/ 201 w 201"/>
                <a:gd name="T168" fmla="*/ 152 h 15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01" h="152">
                  <a:moveTo>
                    <a:pt x="40" y="152"/>
                  </a:move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78" name="Freeform 732"/>
            <p:cNvSpPr>
              <a:spLocks/>
            </p:cNvSpPr>
            <p:nvPr/>
          </p:nvSpPr>
          <p:spPr bwMode="auto">
            <a:xfrm>
              <a:off x="3285122" y="3322376"/>
              <a:ext cx="127351" cy="178464"/>
            </a:xfrm>
            <a:custGeom>
              <a:avLst/>
              <a:gdLst>
                <a:gd name="T0" fmla="*/ 2147483647 w 120"/>
                <a:gd name="T1" fmla="*/ 2147483647 h 168"/>
                <a:gd name="T2" fmla="*/ 2147483647 w 120"/>
                <a:gd name="T3" fmla="*/ 2147483647 h 168"/>
                <a:gd name="T4" fmla="*/ 2147483647 w 120"/>
                <a:gd name="T5" fmla="*/ 2147483647 h 168"/>
                <a:gd name="T6" fmla="*/ 2147483647 w 120"/>
                <a:gd name="T7" fmla="*/ 2147483647 h 168"/>
                <a:gd name="T8" fmla="*/ 2147483647 w 120"/>
                <a:gd name="T9" fmla="*/ 2147483647 h 168"/>
                <a:gd name="T10" fmla="*/ 2147483647 w 120"/>
                <a:gd name="T11" fmla="*/ 2147483647 h 168"/>
                <a:gd name="T12" fmla="*/ 2147483647 w 120"/>
                <a:gd name="T13" fmla="*/ 2147483647 h 168"/>
                <a:gd name="T14" fmla="*/ 2147483647 w 120"/>
                <a:gd name="T15" fmla="*/ 2147483647 h 168"/>
                <a:gd name="T16" fmla="*/ 2147483647 w 120"/>
                <a:gd name="T17" fmla="*/ 2147483647 h 168"/>
                <a:gd name="T18" fmla="*/ 2147483647 w 120"/>
                <a:gd name="T19" fmla="*/ 2147483647 h 168"/>
                <a:gd name="T20" fmla="*/ 2147483647 w 120"/>
                <a:gd name="T21" fmla="*/ 2147483647 h 168"/>
                <a:gd name="T22" fmla="*/ 2147483647 w 120"/>
                <a:gd name="T23" fmla="*/ 2147483647 h 168"/>
                <a:gd name="T24" fmla="*/ 2147483647 w 120"/>
                <a:gd name="T25" fmla="*/ 2147483647 h 168"/>
                <a:gd name="T26" fmla="*/ 0 w 120"/>
                <a:gd name="T27" fmla="*/ 2147483647 h 168"/>
                <a:gd name="T28" fmla="*/ 0 w 120"/>
                <a:gd name="T29" fmla="*/ 2147483647 h 168"/>
                <a:gd name="T30" fmla="*/ 2147483647 w 120"/>
                <a:gd name="T31" fmla="*/ 2147483647 h 168"/>
                <a:gd name="T32" fmla="*/ 2147483647 w 120"/>
                <a:gd name="T33" fmla="*/ 2147483647 h 168"/>
                <a:gd name="T34" fmla="*/ 2147483647 w 120"/>
                <a:gd name="T35" fmla="*/ 2147483647 h 168"/>
                <a:gd name="T36" fmla="*/ 2147483647 w 120"/>
                <a:gd name="T37" fmla="*/ 2147483647 h 168"/>
                <a:gd name="T38" fmla="*/ 2147483647 w 120"/>
                <a:gd name="T39" fmla="*/ 2147483647 h 168"/>
                <a:gd name="T40" fmla="*/ 2147483647 w 120"/>
                <a:gd name="T41" fmla="*/ 0 h 168"/>
                <a:gd name="T42" fmla="*/ 2147483647 w 120"/>
                <a:gd name="T43" fmla="*/ 2147483647 h 16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68"/>
                <a:gd name="T68" fmla="*/ 120 w 120"/>
                <a:gd name="T69" fmla="*/ 168 h 16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68">
                  <a:moveTo>
                    <a:pt x="48" y="16"/>
                  </a:moveTo>
                  <a:lnTo>
                    <a:pt x="32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56" y="40"/>
                  </a:lnTo>
                  <a:lnTo>
                    <a:pt x="80" y="48"/>
                  </a:lnTo>
                  <a:lnTo>
                    <a:pt x="48" y="80"/>
                  </a:lnTo>
                  <a:lnTo>
                    <a:pt x="24" y="88"/>
                  </a:lnTo>
                  <a:lnTo>
                    <a:pt x="8" y="96"/>
                  </a:lnTo>
                  <a:lnTo>
                    <a:pt x="16" y="104"/>
                  </a:lnTo>
                  <a:lnTo>
                    <a:pt x="8" y="96"/>
                  </a:lnTo>
                  <a:lnTo>
                    <a:pt x="8" y="104"/>
                  </a:lnTo>
                  <a:lnTo>
                    <a:pt x="0" y="112"/>
                  </a:lnTo>
                  <a:lnTo>
                    <a:pt x="0" y="152"/>
                  </a:lnTo>
                  <a:lnTo>
                    <a:pt x="8" y="168"/>
                  </a:lnTo>
                  <a:lnTo>
                    <a:pt x="24" y="136"/>
                  </a:lnTo>
                  <a:lnTo>
                    <a:pt x="56" y="120"/>
                  </a:lnTo>
                  <a:lnTo>
                    <a:pt x="88" y="88"/>
                  </a:lnTo>
                  <a:lnTo>
                    <a:pt x="112" y="32"/>
                  </a:lnTo>
                  <a:lnTo>
                    <a:pt x="120" y="0"/>
                  </a:lnTo>
                  <a:lnTo>
                    <a:pt x="48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79" name="Freeform 733"/>
            <p:cNvSpPr>
              <a:spLocks/>
            </p:cNvSpPr>
            <p:nvPr/>
          </p:nvSpPr>
          <p:spPr bwMode="auto">
            <a:xfrm>
              <a:off x="2920397" y="3313713"/>
              <a:ext cx="17327" cy="68440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2147483647 h 64"/>
                <a:gd name="T4" fmla="*/ 0 w 16"/>
                <a:gd name="T5" fmla="*/ 2147483647 h 64"/>
                <a:gd name="T6" fmla="*/ 0 w 16"/>
                <a:gd name="T7" fmla="*/ 2147483647 h 64"/>
                <a:gd name="T8" fmla="*/ 2147483647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0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80" name="Freeform 734"/>
            <p:cNvSpPr>
              <a:spLocks/>
            </p:cNvSpPr>
            <p:nvPr/>
          </p:nvSpPr>
          <p:spPr bwMode="auto">
            <a:xfrm>
              <a:off x="2920397" y="3313713"/>
              <a:ext cx="17327" cy="68440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0 h 64"/>
                <a:gd name="T4" fmla="*/ 2147483647 w 16"/>
                <a:gd name="T5" fmla="*/ 2147483647 h 64"/>
                <a:gd name="T6" fmla="*/ 0 w 16"/>
                <a:gd name="T7" fmla="*/ 2147483647 h 64"/>
                <a:gd name="T8" fmla="*/ 0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2147483647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8" y="0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81" name="Freeform 735"/>
            <p:cNvSpPr>
              <a:spLocks/>
            </p:cNvSpPr>
            <p:nvPr/>
          </p:nvSpPr>
          <p:spPr bwMode="auto">
            <a:xfrm>
              <a:off x="2920397" y="3313713"/>
              <a:ext cx="17327" cy="68440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0 h 64"/>
                <a:gd name="T4" fmla="*/ 2147483647 w 16"/>
                <a:gd name="T5" fmla="*/ 2147483647 h 64"/>
                <a:gd name="T6" fmla="*/ 0 w 16"/>
                <a:gd name="T7" fmla="*/ 2147483647 h 64"/>
                <a:gd name="T8" fmla="*/ 0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2147483647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8" y="0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82" name="Freeform 736"/>
            <p:cNvSpPr>
              <a:spLocks/>
            </p:cNvSpPr>
            <p:nvPr/>
          </p:nvSpPr>
          <p:spPr bwMode="auto">
            <a:xfrm>
              <a:off x="2912600" y="3161239"/>
              <a:ext cx="135147" cy="220914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0 h 208"/>
                <a:gd name="T24" fmla="*/ 2147483647 w 128"/>
                <a:gd name="T25" fmla="*/ 2147483647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0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2147483647 w 128"/>
                <a:gd name="T41" fmla="*/ 2147483647 h 208"/>
                <a:gd name="T42" fmla="*/ 2147483647 w 128"/>
                <a:gd name="T43" fmla="*/ 2147483647 h 208"/>
                <a:gd name="T44" fmla="*/ 2147483647 w 128"/>
                <a:gd name="T45" fmla="*/ 2147483647 h 20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208"/>
                <a:gd name="T71" fmla="*/ 128 w 128"/>
                <a:gd name="T72" fmla="*/ 208 h 20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  <a:lnTo>
                    <a:pt x="24" y="20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83" name="Freeform 737"/>
            <p:cNvSpPr>
              <a:spLocks/>
            </p:cNvSpPr>
            <p:nvPr/>
          </p:nvSpPr>
          <p:spPr bwMode="auto">
            <a:xfrm>
              <a:off x="2912600" y="3161239"/>
              <a:ext cx="135147" cy="220914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2147483647 h 208"/>
                <a:gd name="T24" fmla="*/ 2147483647 w 128"/>
                <a:gd name="T25" fmla="*/ 0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2147483647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0 w 128"/>
                <a:gd name="T41" fmla="*/ 2147483647 h 208"/>
                <a:gd name="T42" fmla="*/ 0 w 128"/>
                <a:gd name="T43" fmla="*/ 2147483647 h 208"/>
                <a:gd name="T44" fmla="*/ 2147483647 w 128"/>
                <a:gd name="T45" fmla="*/ 2147483647 h 208"/>
                <a:gd name="T46" fmla="*/ 2147483647 w 128"/>
                <a:gd name="T47" fmla="*/ 2147483647 h 208"/>
                <a:gd name="T48" fmla="*/ 2147483647 w 128"/>
                <a:gd name="T49" fmla="*/ 2147483647 h 2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208"/>
                <a:gd name="T77" fmla="*/ 128 w 128"/>
                <a:gd name="T78" fmla="*/ 208 h 20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84" name="Freeform 738"/>
            <p:cNvSpPr>
              <a:spLocks/>
            </p:cNvSpPr>
            <p:nvPr/>
          </p:nvSpPr>
          <p:spPr bwMode="auto">
            <a:xfrm>
              <a:off x="2912600" y="3161239"/>
              <a:ext cx="135147" cy="220914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2147483647 h 208"/>
                <a:gd name="T24" fmla="*/ 2147483647 w 128"/>
                <a:gd name="T25" fmla="*/ 0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2147483647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0 w 128"/>
                <a:gd name="T41" fmla="*/ 2147483647 h 208"/>
                <a:gd name="T42" fmla="*/ 0 w 128"/>
                <a:gd name="T43" fmla="*/ 2147483647 h 208"/>
                <a:gd name="T44" fmla="*/ 2147483647 w 128"/>
                <a:gd name="T45" fmla="*/ 2147483647 h 208"/>
                <a:gd name="T46" fmla="*/ 2147483647 w 128"/>
                <a:gd name="T47" fmla="*/ 2147483647 h 208"/>
                <a:gd name="T48" fmla="*/ 2147483647 w 128"/>
                <a:gd name="T49" fmla="*/ 2147483647 h 2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208"/>
                <a:gd name="T77" fmla="*/ 128 w 128"/>
                <a:gd name="T78" fmla="*/ 208 h 20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85" name="Freeform 739"/>
            <p:cNvSpPr>
              <a:spLocks/>
            </p:cNvSpPr>
            <p:nvPr/>
          </p:nvSpPr>
          <p:spPr bwMode="auto">
            <a:xfrm>
              <a:off x="2955050" y="3780665"/>
              <a:ext cx="211384" cy="194924"/>
            </a:xfrm>
            <a:custGeom>
              <a:avLst/>
              <a:gdLst>
                <a:gd name="T0" fmla="*/ 2147483647 w 200"/>
                <a:gd name="T1" fmla="*/ 2147483647 h 184"/>
                <a:gd name="T2" fmla="*/ 2147483647 w 200"/>
                <a:gd name="T3" fmla="*/ 2147483647 h 184"/>
                <a:gd name="T4" fmla="*/ 2147483647 w 200"/>
                <a:gd name="T5" fmla="*/ 0 h 184"/>
                <a:gd name="T6" fmla="*/ 2147483647 w 200"/>
                <a:gd name="T7" fmla="*/ 2147483647 h 184"/>
                <a:gd name="T8" fmla="*/ 2147483647 w 200"/>
                <a:gd name="T9" fmla="*/ 2147483647 h 184"/>
                <a:gd name="T10" fmla="*/ 2147483647 w 200"/>
                <a:gd name="T11" fmla="*/ 2147483647 h 184"/>
                <a:gd name="T12" fmla="*/ 2147483647 w 200"/>
                <a:gd name="T13" fmla="*/ 2147483647 h 184"/>
                <a:gd name="T14" fmla="*/ 2147483647 w 200"/>
                <a:gd name="T15" fmla="*/ 2147483647 h 184"/>
                <a:gd name="T16" fmla="*/ 2147483647 w 200"/>
                <a:gd name="T17" fmla="*/ 2147483647 h 184"/>
                <a:gd name="T18" fmla="*/ 2147483647 w 200"/>
                <a:gd name="T19" fmla="*/ 2147483647 h 184"/>
                <a:gd name="T20" fmla="*/ 2147483647 w 200"/>
                <a:gd name="T21" fmla="*/ 2147483647 h 184"/>
                <a:gd name="T22" fmla="*/ 2147483647 w 200"/>
                <a:gd name="T23" fmla="*/ 2147483647 h 184"/>
                <a:gd name="T24" fmla="*/ 2147483647 w 200"/>
                <a:gd name="T25" fmla="*/ 2147483647 h 184"/>
                <a:gd name="T26" fmla="*/ 2147483647 w 200"/>
                <a:gd name="T27" fmla="*/ 2147483647 h 184"/>
                <a:gd name="T28" fmla="*/ 0 w 200"/>
                <a:gd name="T29" fmla="*/ 2147483647 h 184"/>
                <a:gd name="T30" fmla="*/ 0 w 200"/>
                <a:gd name="T31" fmla="*/ 2147483647 h 184"/>
                <a:gd name="T32" fmla="*/ 2147483647 w 200"/>
                <a:gd name="T33" fmla="*/ 2147483647 h 184"/>
                <a:gd name="T34" fmla="*/ 2147483647 w 200"/>
                <a:gd name="T35" fmla="*/ 2147483647 h 184"/>
                <a:gd name="T36" fmla="*/ 2147483647 w 200"/>
                <a:gd name="T37" fmla="*/ 2147483647 h 184"/>
                <a:gd name="T38" fmla="*/ 2147483647 w 200"/>
                <a:gd name="T39" fmla="*/ 2147483647 h 184"/>
                <a:gd name="T40" fmla="*/ 2147483647 w 200"/>
                <a:gd name="T41" fmla="*/ 2147483647 h 184"/>
                <a:gd name="T42" fmla="*/ 2147483647 w 200"/>
                <a:gd name="T43" fmla="*/ 2147483647 h 184"/>
                <a:gd name="T44" fmla="*/ 2147483647 w 200"/>
                <a:gd name="T45" fmla="*/ 2147483647 h 184"/>
                <a:gd name="T46" fmla="*/ 2147483647 w 200"/>
                <a:gd name="T47" fmla="*/ 2147483647 h 184"/>
                <a:gd name="T48" fmla="*/ 2147483647 w 200"/>
                <a:gd name="T49" fmla="*/ 2147483647 h 184"/>
                <a:gd name="T50" fmla="*/ 2147483647 w 200"/>
                <a:gd name="T51" fmla="*/ 2147483647 h 184"/>
                <a:gd name="T52" fmla="*/ 2147483647 w 200"/>
                <a:gd name="T53" fmla="*/ 2147483647 h 18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00"/>
                <a:gd name="T82" fmla="*/ 0 h 184"/>
                <a:gd name="T83" fmla="*/ 200 w 200"/>
                <a:gd name="T84" fmla="*/ 184 h 18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00" h="184">
                  <a:moveTo>
                    <a:pt x="192" y="8"/>
                  </a:moveTo>
                  <a:lnTo>
                    <a:pt x="184" y="8"/>
                  </a:lnTo>
                  <a:lnTo>
                    <a:pt x="160" y="0"/>
                  </a:lnTo>
                  <a:lnTo>
                    <a:pt x="136" y="24"/>
                  </a:lnTo>
                  <a:lnTo>
                    <a:pt x="104" y="48"/>
                  </a:lnTo>
                  <a:lnTo>
                    <a:pt x="88" y="48"/>
                  </a:lnTo>
                  <a:lnTo>
                    <a:pt x="64" y="64"/>
                  </a:lnTo>
                  <a:lnTo>
                    <a:pt x="56" y="64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40" y="40"/>
                  </a:lnTo>
                  <a:lnTo>
                    <a:pt x="32" y="96"/>
                  </a:lnTo>
                  <a:lnTo>
                    <a:pt x="24" y="96"/>
                  </a:lnTo>
                  <a:lnTo>
                    <a:pt x="0" y="88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44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64" y="176"/>
                  </a:lnTo>
                  <a:lnTo>
                    <a:pt x="96" y="168"/>
                  </a:lnTo>
                  <a:lnTo>
                    <a:pt x="128" y="168"/>
                  </a:lnTo>
                  <a:lnTo>
                    <a:pt x="184" y="104"/>
                  </a:lnTo>
                  <a:lnTo>
                    <a:pt x="200" y="64"/>
                  </a:lnTo>
                  <a:lnTo>
                    <a:pt x="192" y="64"/>
                  </a:lnTo>
                  <a:lnTo>
                    <a:pt x="192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86" name="Freeform 740"/>
            <p:cNvSpPr>
              <a:spLocks/>
            </p:cNvSpPr>
            <p:nvPr/>
          </p:nvSpPr>
          <p:spPr bwMode="auto">
            <a:xfrm>
              <a:off x="2997500" y="3720888"/>
              <a:ext cx="126484" cy="127351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0 h 120"/>
                <a:gd name="T8" fmla="*/ 2147483647 w 120"/>
                <a:gd name="T9" fmla="*/ 0 h 120"/>
                <a:gd name="T10" fmla="*/ 2147483647 w 120"/>
                <a:gd name="T11" fmla="*/ 2147483647 h 120"/>
                <a:gd name="T12" fmla="*/ 2147483647 w 120"/>
                <a:gd name="T13" fmla="*/ 0 h 120"/>
                <a:gd name="T14" fmla="*/ 2147483647 w 120"/>
                <a:gd name="T15" fmla="*/ 0 h 120"/>
                <a:gd name="T16" fmla="*/ 2147483647 w 120"/>
                <a:gd name="T17" fmla="*/ 0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0 w 120"/>
                <a:gd name="T23" fmla="*/ 2147483647 h 120"/>
                <a:gd name="T24" fmla="*/ 0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2147483647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2147483647 w 120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20"/>
                <a:gd name="T68" fmla="*/ 120 w 120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20">
                  <a:moveTo>
                    <a:pt x="96" y="32"/>
                  </a:moveTo>
                  <a:lnTo>
                    <a:pt x="88" y="32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20"/>
                  </a:lnTo>
                  <a:lnTo>
                    <a:pt x="24" y="120"/>
                  </a:lnTo>
                  <a:lnTo>
                    <a:pt x="48" y="104"/>
                  </a:lnTo>
                  <a:lnTo>
                    <a:pt x="64" y="104"/>
                  </a:lnTo>
                  <a:lnTo>
                    <a:pt x="96" y="80"/>
                  </a:lnTo>
                  <a:lnTo>
                    <a:pt x="120" y="56"/>
                  </a:lnTo>
                  <a:lnTo>
                    <a:pt x="104" y="48"/>
                  </a:lnTo>
                  <a:lnTo>
                    <a:pt x="9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87" name="Freeform 741"/>
            <p:cNvSpPr>
              <a:spLocks/>
            </p:cNvSpPr>
            <p:nvPr/>
          </p:nvSpPr>
          <p:spPr bwMode="auto">
            <a:xfrm>
              <a:off x="3132648" y="3619527"/>
              <a:ext cx="144677" cy="228711"/>
            </a:xfrm>
            <a:custGeom>
              <a:avLst/>
              <a:gdLst>
                <a:gd name="T0" fmla="*/ 2147483647 w 136"/>
                <a:gd name="T1" fmla="*/ 2147483647 h 216"/>
                <a:gd name="T2" fmla="*/ 2147483647 w 136"/>
                <a:gd name="T3" fmla="*/ 2147483647 h 216"/>
                <a:gd name="T4" fmla="*/ 2147483647 w 136"/>
                <a:gd name="T5" fmla="*/ 2147483647 h 216"/>
                <a:gd name="T6" fmla="*/ 2147483647 w 136"/>
                <a:gd name="T7" fmla="*/ 2147483647 h 216"/>
                <a:gd name="T8" fmla="*/ 2147483647 w 136"/>
                <a:gd name="T9" fmla="*/ 2147483647 h 216"/>
                <a:gd name="T10" fmla="*/ 2147483647 w 136"/>
                <a:gd name="T11" fmla="*/ 2147483647 h 216"/>
                <a:gd name="T12" fmla="*/ 2147483647 w 136"/>
                <a:gd name="T13" fmla="*/ 2147483647 h 216"/>
                <a:gd name="T14" fmla="*/ 2147483647 w 136"/>
                <a:gd name="T15" fmla="*/ 2147483647 h 216"/>
                <a:gd name="T16" fmla="*/ 2147483647 w 136"/>
                <a:gd name="T17" fmla="*/ 2147483647 h 216"/>
                <a:gd name="T18" fmla="*/ 0 w 136"/>
                <a:gd name="T19" fmla="*/ 2147483647 h 216"/>
                <a:gd name="T20" fmla="*/ 2147483647 w 136"/>
                <a:gd name="T21" fmla="*/ 2147483647 h 216"/>
                <a:gd name="T22" fmla="*/ 0 w 136"/>
                <a:gd name="T23" fmla="*/ 2147483647 h 216"/>
                <a:gd name="T24" fmla="*/ 2147483647 w 136"/>
                <a:gd name="T25" fmla="*/ 2147483647 h 216"/>
                <a:gd name="T26" fmla="*/ 2147483647 w 136"/>
                <a:gd name="T27" fmla="*/ 2147483647 h 216"/>
                <a:gd name="T28" fmla="*/ 2147483647 w 136"/>
                <a:gd name="T29" fmla="*/ 2147483647 h 216"/>
                <a:gd name="T30" fmla="*/ 2147483647 w 136"/>
                <a:gd name="T31" fmla="*/ 2147483647 h 216"/>
                <a:gd name="T32" fmla="*/ 2147483647 w 136"/>
                <a:gd name="T33" fmla="*/ 2147483647 h 216"/>
                <a:gd name="T34" fmla="*/ 2147483647 w 136"/>
                <a:gd name="T35" fmla="*/ 2147483647 h 216"/>
                <a:gd name="T36" fmla="*/ 2147483647 w 136"/>
                <a:gd name="T37" fmla="*/ 2147483647 h 216"/>
                <a:gd name="T38" fmla="*/ 2147483647 w 136"/>
                <a:gd name="T39" fmla="*/ 2147483647 h 216"/>
                <a:gd name="T40" fmla="*/ 2147483647 w 136"/>
                <a:gd name="T41" fmla="*/ 2147483647 h 216"/>
                <a:gd name="T42" fmla="*/ 2147483647 w 136"/>
                <a:gd name="T43" fmla="*/ 2147483647 h 216"/>
                <a:gd name="T44" fmla="*/ 2147483647 w 136"/>
                <a:gd name="T45" fmla="*/ 2147483647 h 216"/>
                <a:gd name="T46" fmla="*/ 2147483647 w 136"/>
                <a:gd name="T47" fmla="*/ 2147483647 h 216"/>
                <a:gd name="T48" fmla="*/ 2147483647 w 136"/>
                <a:gd name="T49" fmla="*/ 2147483647 h 216"/>
                <a:gd name="T50" fmla="*/ 2147483647 w 136"/>
                <a:gd name="T51" fmla="*/ 2147483647 h 216"/>
                <a:gd name="T52" fmla="*/ 2147483647 w 136"/>
                <a:gd name="T53" fmla="*/ 2147483647 h 216"/>
                <a:gd name="T54" fmla="*/ 2147483647 w 136"/>
                <a:gd name="T55" fmla="*/ 2147483647 h 216"/>
                <a:gd name="T56" fmla="*/ 2147483647 w 136"/>
                <a:gd name="T57" fmla="*/ 2147483647 h 216"/>
                <a:gd name="T58" fmla="*/ 2147483647 w 136"/>
                <a:gd name="T59" fmla="*/ 0 h 216"/>
                <a:gd name="T60" fmla="*/ 2147483647 w 136"/>
                <a:gd name="T61" fmla="*/ 2147483647 h 216"/>
                <a:gd name="T62" fmla="*/ 2147483647 w 136"/>
                <a:gd name="T63" fmla="*/ 2147483647 h 21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6"/>
                <a:gd name="T97" fmla="*/ 0 h 216"/>
                <a:gd name="T98" fmla="*/ 136 w 136"/>
                <a:gd name="T99" fmla="*/ 216 h 21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6" h="216">
                  <a:moveTo>
                    <a:pt x="88" y="8"/>
                  </a:moveTo>
                  <a:lnTo>
                    <a:pt x="64" y="16"/>
                  </a:lnTo>
                  <a:lnTo>
                    <a:pt x="64" y="32"/>
                  </a:lnTo>
                  <a:lnTo>
                    <a:pt x="72" y="56"/>
                  </a:lnTo>
                  <a:lnTo>
                    <a:pt x="72" y="64"/>
                  </a:lnTo>
                  <a:lnTo>
                    <a:pt x="64" y="72"/>
                  </a:lnTo>
                  <a:lnTo>
                    <a:pt x="56" y="64"/>
                  </a:lnTo>
                  <a:lnTo>
                    <a:pt x="48" y="56"/>
                  </a:lnTo>
                  <a:lnTo>
                    <a:pt x="32" y="48"/>
                  </a:lnTo>
                  <a:lnTo>
                    <a:pt x="0" y="64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32" y="80"/>
                  </a:lnTo>
                  <a:lnTo>
                    <a:pt x="32" y="96"/>
                  </a:lnTo>
                  <a:lnTo>
                    <a:pt x="32" y="112"/>
                  </a:lnTo>
                  <a:lnTo>
                    <a:pt x="24" y="144"/>
                  </a:lnTo>
                  <a:lnTo>
                    <a:pt x="16" y="160"/>
                  </a:lnTo>
                  <a:lnTo>
                    <a:pt x="24" y="160"/>
                  </a:lnTo>
                  <a:lnTo>
                    <a:pt x="24" y="216"/>
                  </a:lnTo>
                  <a:lnTo>
                    <a:pt x="32" y="216"/>
                  </a:lnTo>
                  <a:lnTo>
                    <a:pt x="32" y="208"/>
                  </a:lnTo>
                  <a:lnTo>
                    <a:pt x="64" y="184"/>
                  </a:lnTo>
                  <a:lnTo>
                    <a:pt x="72" y="160"/>
                  </a:lnTo>
                  <a:lnTo>
                    <a:pt x="64" y="128"/>
                  </a:lnTo>
                  <a:lnTo>
                    <a:pt x="80" y="104"/>
                  </a:lnTo>
                  <a:lnTo>
                    <a:pt x="120" y="80"/>
                  </a:lnTo>
                  <a:lnTo>
                    <a:pt x="128" y="64"/>
                  </a:lnTo>
                  <a:lnTo>
                    <a:pt x="136" y="48"/>
                  </a:lnTo>
                  <a:lnTo>
                    <a:pt x="128" y="16"/>
                  </a:lnTo>
                  <a:lnTo>
                    <a:pt x="128" y="0"/>
                  </a:lnTo>
                  <a:lnTo>
                    <a:pt x="120" y="8"/>
                  </a:lnTo>
                  <a:lnTo>
                    <a:pt x="8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88" name="Freeform 742"/>
            <p:cNvSpPr>
              <a:spLocks/>
            </p:cNvSpPr>
            <p:nvPr/>
          </p:nvSpPr>
          <p:spPr bwMode="auto">
            <a:xfrm>
              <a:off x="3132648" y="3492177"/>
              <a:ext cx="136014" cy="143811"/>
            </a:xfrm>
            <a:custGeom>
              <a:avLst/>
              <a:gdLst>
                <a:gd name="T0" fmla="*/ 2147483647 w 128"/>
                <a:gd name="T1" fmla="*/ 2147483647 h 136"/>
                <a:gd name="T2" fmla="*/ 2147483647 w 128"/>
                <a:gd name="T3" fmla="*/ 0 h 136"/>
                <a:gd name="T4" fmla="*/ 2147483647 w 128"/>
                <a:gd name="T5" fmla="*/ 0 h 136"/>
                <a:gd name="T6" fmla="*/ 2147483647 w 128"/>
                <a:gd name="T7" fmla="*/ 2147483647 h 136"/>
                <a:gd name="T8" fmla="*/ 2147483647 w 128"/>
                <a:gd name="T9" fmla="*/ 2147483647 h 136"/>
                <a:gd name="T10" fmla="*/ 2147483647 w 128"/>
                <a:gd name="T11" fmla="*/ 2147483647 h 136"/>
                <a:gd name="T12" fmla="*/ 2147483647 w 128"/>
                <a:gd name="T13" fmla="*/ 0 h 136"/>
                <a:gd name="T14" fmla="*/ 0 w 128"/>
                <a:gd name="T15" fmla="*/ 0 h 136"/>
                <a:gd name="T16" fmla="*/ 2147483647 w 128"/>
                <a:gd name="T17" fmla="*/ 2147483647 h 136"/>
                <a:gd name="T18" fmla="*/ 0 w 128"/>
                <a:gd name="T19" fmla="*/ 2147483647 h 136"/>
                <a:gd name="T20" fmla="*/ 2147483647 w 128"/>
                <a:gd name="T21" fmla="*/ 2147483647 h 136"/>
                <a:gd name="T22" fmla="*/ 2147483647 w 128"/>
                <a:gd name="T23" fmla="*/ 2147483647 h 136"/>
                <a:gd name="T24" fmla="*/ 2147483647 w 128"/>
                <a:gd name="T25" fmla="*/ 2147483647 h 136"/>
                <a:gd name="T26" fmla="*/ 2147483647 w 128"/>
                <a:gd name="T27" fmla="*/ 2147483647 h 136"/>
                <a:gd name="T28" fmla="*/ 2147483647 w 128"/>
                <a:gd name="T29" fmla="*/ 2147483647 h 136"/>
                <a:gd name="T30" fmla="*/ 2147483647 w 128"/>
                <a:gd name="T31" fmla="*/ 2147483647 h 136"/>
                <a:gd name="T32" fmla="*/ 2147483647 w 128"/>
                <a:gd name="T33" fmla="*/ 2147483647 h 136"/>
                <a:gd name="T34" fmla="*/ 2147483647 w 128"/>
                <a:gd name="T35" fmla="*/ 2147483647 h 136"/>
                <a:gd name="T36" fmla="*/ 2147483647 w 128"/>
                <a:gd name="T37" fmla="*/ 2147483647 h 136"/>
                <a:gd name="T38" fmla="*/ 2147483647 w 128"/>
                <a:gd name="T39" fmla="*/ 2147483647 h 136"/>
                <a:gd name="T40" fmla="*/ 2147483647 w 128"/>
                <a:gd name="T41" fmla="*/ 2147483647 h 136"/>
                <a:gd name="T42" fmla="*/ 2147483647 w 128"/>
                <a:gd name="T43" fmla="*/ 2147483647 h 136"/>
                <a:gd name="T44" fmla="*/ 2147483647 w 128"/>
                <a:gd name="T45" fmla="*/ 2147483647 h 136"/>
                <a:gd name="T46" fmla="*/ 2147483647 w 128"/>
                <a:gd name="T47" fmla="*/ 2147483647 h 136"/>
                <a:gd name="T48" fmla="*/ 2147483647 w 128"/>
                <a:gd name="T49" fmla="*/ 2147483647 h 1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136"/>
                <a:gd name="T77" fmla="*/ 128 w 128"/>
                <a:gd name="T78" fmla="*/ 136 h 1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136">
                  <a:moveTo>
                    <a:pt x="96" y="24"/>
                  </a:moveTo>
                  <a:lnTo>
                    <a:pt x="56" y="0"/>
                  </a:lnTo>
                  <a:lnTo>
                    <a:pt x="48" y="0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24" y="0"/>
                  </a:lnTo>
                  <a:lnTo>
                    <a:pt x="0" y="0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72"/>
                  </a:lnTo>
                  <a:lnTo>
                    <a:pt x="16" y="96"/>
                  </a:lnTo>
                  <a:lnTo>
                    <a:pt x="32" y="104"/>
                  </a:lnTo>
                  <a:lnTo>
                    <a:pt x="56" y="104"/>
                  </a:lnTo>
                  <a:lnTo>
                    <a:pt x="56" y="112"/>
                  </a:lnTo>
                  <a:lnTo>
                    <a:pt x="64" y="136"/>
                  </a:lnTo>
                  <a:lnTo>
                    <a:pt x="88" y="128"/>
                  </a:lnTo>
                  <a:lnTo>
                    <a:pt x="120" y="128"/>
                  </a:lnTo>
                  <a:lnTo>
                    <a:pt x="128" y="120"/>
                  </a:lnTo>
                  <a:lnTo>
                    <a:pt x="120" y="112"/>
                  </a:lnTo>
                  <a:lnTo>
                    <a:pt x="120" y="72"/>
                  </a:lnTo>
                  <a:lnTo>
                    <a:pt x="112" y="56"/>
                  </a:lnTo>
                  <a:lnTo>
                    <a:pt x="120" y="48"/>
                  </a:lnTo>
                  <a:lnTo>
                    <a:pt x="96" y="32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89" name="Freeform 743"/>
            <p:cNvSpPr>
              <a:spLocks/>
            </p:cNvSpPr>
            <p:nvPr/>
          </p:nvSpPr>
          <p:spPr bwMode="auto">
            <a:xfrm>
              <a:off x="2895273" y="3559750"/>
              <a:ext cx="161137" cy="161137"/>
            </a:xfrm>
            <a:custGeom>
              <a:avLst/>
              <a:gdLst>
                <a:gd name="T0" fmla="*/ 2147483647 w 152"/>
                <a:gd name="T1" fmla="*/ 2147483647 h 152"/>
                <a:gd name="T2" fmla="*/ 2147483647 w 152"/>
                <a:gd name="T3" fmla="*/ 2147483647 h 152"/>
                <a:gd name="T4" fmla="*/ 2147483647 w 152"/>
                <a:gd name="T5" fmla="*/ 2147483647 h 152"/>
                <a:gd name="T6" fmla="*/ 2147483647 w 152"/>
                <a:gd name="T7" fmla="*/ 2147483647 h 152"/>
                <a:gd name="T8" fmla="*/ 2147483647 w 152"/>
                <a:gd name="T9" fmla="*/ 2147483647 h 152"/>
                <a:gd name="T10" fmla="*/ 2147483647 w 152"/>
                <a:gd name="T11" fmla="*/ 2147483647 h 152"/>
                <a:gd name="T12" fmla="*/ 2147483647 w 152"/>
                <a:gd name="T13" fmla="*/ 2147483647 h 152"/>
                <a:gd name="T14" fmla="*/ 2147483647 w 152"/>
                <a:gd name="T15" fmla="*/ 2147483647 h 152"/>
                <a:gd name="T16" fmla="*/ 2147483647 w 152"/>
                <a:gd name="T17" fmla="*/ 2147483647 h 152"/>
                <a:gd name="T18" fmla="*/ 2147483647 w 152"/>
                <a:gd name="T19" fmla="*/ 2147483647 h 152"/>
                <a:gd name="T20" fmla="*/ 2147483647 w 152"/>
                <a:gd name="T21" fmla="*/ 2147483647 h 152"/>
                <a:gd name="T22" fmla="*/ 2147483647 w 152"/>
                <a:gd name="T23" fmla="*/ 2147483647 h 152"/>
                <a:gd name="T24" fmla="*/ 2147483647 w 152"/>
                <a:gd name="T25" fmla="*/ 2147483647 h 152"/>
                <a:gd name="T26" fmla="*/ 2147483647 w 152"/>
                <a:gd name="T27" fmla="*/ 2147483647 h 152"/>
                <a:gd name="T28" fmla="*/ 2147483647 w 152"/>
                <a:gd name="T29" fmla="*/ 2147483647 h 152"/>
                <a:gd name="T30" fmla="*/ 2147483647 w 152"/>
                <a:gd name="T31" fmla="*/ 2147483647 h 152"/>
                <a:gd name="T32" fmla="*/ 2147483647 w 152"/>
                <a:gd name="T33" fmla="*/ 0 h 152"/>
                <a:gd name="T34" fmla="*/ 2147483647 w 152"/>
                <a:gd name="T35" fmla="*/ 0 h 152"/>
                <a:gd name="T36" fmla="*/ 0 w 152"/>
                <a:gd name="T37" fmla="*/ 2147483647 h 152"/>
                <a:gd name="T38" fmla="*/ 2147483647 w 152"/>
                <a:gd name="T39" fmla="*/ 2147483647 h 152"/>
                <a:gd name="T40" fmla="*/ 2147483647 w 152"/>
                <a:gd name="T41" fmla="*/ 2147483647 h 152"/>
                <a:gd name="T42" fmla="*/ 0 w 152"/>
                <a:gd name="T43" fmla="*/ 2147483647 h 152"/>
                <a:gd name="T44" fmla="*/ 0 w 152"/>
                <a:gd name="T45" fmla="*/ 2147483647 h 152"/>
                <a:gd name="T46" fmla="*/ 2147483647 w 152"/>
                <a:gd name="T47" fmla="*/ 2147483647 h 152"/>
                <a:gd name="T48" fmla="*/ 2147483647 w 152"/>
                <a:gd name="T49" fmla="*/ 2147483647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2"/>
                <a:gd name="T76" fmla="*/ 0 h 152"/>
                <a:gd name="T77" fmla="*/ 152 w 152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2" h="152">
                  <a:moveTo>
                    <a:pt x="16" y="144"/>
                  </a:moveTo>
                  <a:lnTo>
                    <a:pt x="72" y="144"/>
                  </a:lnTo>
                  <a:lnTo>
                    <a:pt x="80" y="152"/>
                  </a:lnTo>
                  <a:lnTo>
                    <a:pt x="112" y="152"/>
                  </a:lnTo>
                  <a:lnTo>
                    <a:pt x="136" y="144"/>
                  </a:lnTo>
                  <a:lnTo>
                    <a:pt x="128" y="128"/>
                  </a:lnTo>
                  <a:lnTo>
                    <a:pt x="128" y="88"/>
                  </a:lnTo>
                  <a:lnTo>
                    <a:pt x="152" y="80"/>
                  </a:lnTo>
                  <a:lnTo>
                    <a:pt x="152" y="64"/>
                  </a:lnTo>
                  <a:lnTo>
                    <a:pt x="144" y="64"/>
                  </a:lnTo>
                  <a:lnTo>
                    <a:pt x="152" y="64"/>
                  </a:lnTo>
                  <a:lnTo>
                    <a:pt x="128" y="64"/>
                  </a:lnTo>
                  <a:lnTo>
                    <a:pt x="120" y="16"/>
                  </a:lnTo>
                  <a:lnTo>
                    <a:pt x="96" y="16"/>
                  </a:lnTo>
                  <a:lnTo>
                    <a:pt x="80" y="24"/>
                  </a:lnTo>
                  <a:lnTo>
                    <a:pt x="72" y="24"/>
                  </a:lnTo>
                  <a:lnTo>
                    <a:pt x="48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8" y="56"/>
                  </a:lnTo>
                  <a:lnTo>
                    <a:pt x="16" y="80"/>
                  </a:lnTo>
                  <a:lnTo>
                    <a:pt x="0" y="112"/>
                  </a:lnTo>
                  <a:lnTo>
                    <a:pt x="0" y="144"/>
                  </a:lnTo>
                  <a:lnTo>
                    <a:pt x="8" y="136"/>
                  </a:lnTo>
                  <a:lnTo>
                    <a:pt x="16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90" name="Freeform 744"/>
            <p:cNvSpPr>
              <a:spLocks/>
            </p:cNvSpPr>
            <p:nvPr/>
          </p:nvSpPr>
          <p:spPr bwMode="auto">
            <a:xfrm>
              <a:off x="2895273" y="3407276"/>
              <a:ext cx="246038" cy="246038"/>
            </a:xfrm>
            <a:custGeom>
              <a:avLst/>
              <a:gdLst>
                <a:gd name="T0" fmla="*/ 2147483647 w 232"/>
                <a:gd name="T1" fmla="*/ 2147483647 h 232"/>
                <a:gd name="T2" fmla="*/ 2147483647 w 232"/>
                <a:gd name="T3" fmla="*/ 2147483647 h 232"/>
                <a:gd name="T4" fmla="*/ 2147483647 w 232"/>
                <a:gd name="T5" fmla="*/ 2147483647 h 232"/>
                <a:gd name="T6" fmla="*/ 2147483647 w 232"/>
                <a:gd name="T7" fmla="*/ 2147483647 h 232"/>
                <a:gd name="T8" fmla="*/ 2147483647 w 232"/>
                <a:gd name="T9" fmla="*/ 2147483647 h 232"/>
                <a:gd name="T10" fmla="*/ 2147483647 w 232"/>
                <a:gd name="T11" fmla="*/ 2147483647 h 232"/>
                <a:gd name="T12" fmla="*/ 0 w 232"/>
                <a:gd name="T13" fmla="*/ 2147483647 h 232"/>
                <a:gd name="T14" fmla="*/ 0 w 232"/>
                <a:gd name="T15" fmla="*/ 2147483647 h 232"/>
                <a:gd name="T16" fmla="*/ 2147483647 w 232"/>
                <a:gd name="T17" fmla="*/ 2147483647 h 232"/>
                <a:gd name="T18" fmla="*/ 2147483647 w 232"/>
                <a:gd name="T19" fmla="*/ 2147483647 h 232"/>
                <a:gd name="T20" fmla="*/ 2147483647 w 232"/>
                <a:gd name="T21" fmla="*/ 2147483647 h 232"/>
                <a:gd name="T22" fmla="*/ 2147483647 w 232"/>
                <a:gd name="T23" fmla="*/ 2147483647 h 232"/>
                <a:gd name="T24" fmla="*/ 2147483647 w 232"/>
                <a:gd name="T25" fmla="*/ 2147483647 h 232"/>
                <a:gd name="T26" fmla="*/ 2147483647 w 232"/>
                <a:gd name="T27" fmla="*/ 2147483647 h 232"/>
                <a:gd name="T28" fmla="*/ 2147483647 w 232"/>
                <a:gd name="T29" fmla="*/ 2147483647 h 232"/>
                <a:gd name="T30" fmla="*/ 2147483647 w 232"/>
                <a:gd name="T31" fmla="*/ 2147483647 h 232"/>
                <a:gd name="T32" fmla="*/ 2147483647 w 232"/>
                <a:gd name="T33" fmla="*/ 2147483647 h 232"/>
                <a:gd name="T34" fmla="*/ 2147483647 w 232"/>
                <a:gd name="T35" fmla="*/ 2147483647 h 232"/>
                <a:gd name="T36" fmla="*/ 2147483647 w 232"/>
                <a:gd name="T37" fmla="*/ 2147483647 h 232"/>
                <a:gd name="T38" fmla="*/ 2147483647 w 232"/>
                <a:gd name="T39" fmla="*/ 2147483647 h 232"/>
                <a:gd name="T40" fmla="*/ 2147483647 w 232"/>
                <a:gd name="T41" fmla="*/ 2147483647 h 232"/>
                <a:gd name="T42" fmla="*/ 2147483647 w 232"/>
                <a:gd name="T43" fmla="*/ 2147483647 h 232"/>
                <a:gd name="T44" fmla="*/ 2147483647 w 232"/>
                <a:gd name="T45" fmla="*/ 2147483647 h 232"/>
                <a:gd name="T46" fmla="*/ 2147483647 w 232"/>
                <a:gd name="T47" fmla="*/ 2147483647 h 232"/>
                <a:gd name="T48" fmla="*/ 2147483647 w 232"/>
                <a:gd name="T49" fmla="*/ 2147483647 h 232"/>
                <a:gd name="T50" fmla="*/ 2147483647 w 232"/>
                <a:gd name="T51" fmla="*/ 2147483647 h 232"/>
                <a:gd name="T52" fmla="*/ 2147483647 w 232"/>
                <a:gd name="T53" fmla="*/ 2147483647 h 232"/>
                <a:gd name="T54" fmla="*/ 2147483647 w 232"/>
                <a:gd name="T55" fmla="*/ 2147483647 h 232"/>
                <a:gd name="T56" fmla="*/ 2147483647 w 232"/>
                <a:gd name="T57" fmla="*/ 2147483647 h 232"/>
                <a:gd name="T58" fmla="*/ 2147483647 w 232"/>
                <a:gd name="T59" fmla="*/ 2147483647 h 232"/>
                <a:gd name="T60" fmla="*/ 2147483647 w 232"/>
                <a:gd name="T61" fmla="*/ 2147483647 h 232"/>
                <a:gd name="T62" fmla="*/ 2147483647 w 232"/>
                <a:gd name="T63" fmla="*/ 2147483647 h 232"/>
                <a:gd name="T64" fmla="*/ 2147483647 w 232"/>
                <a:gd name="T65" fmla="*/ 0 h 232"/>
                <a:gd name="T66" fmla="*/ 2147483647 w 232"/>
                <a:gd name="T67" fmla="*/ 0 h 232"/>
                <a:gd name="T68" fmla="*/ 2147483647 w 232"/>
                <a:gd name="T69" fmla="*/ 2147483647 h 232"/>
                <a:gd name="T70" fmla="*/ 2147483647 w 232"/>
                <a:gd name="T71" fmla="*/ 0 h 232"/>
                <a:gd name="T72" fmla="*/ 2147483647 w 232"/>
                <a:gd name="T73" fmla="*/ 2147483647 h 232"/>
                <a:gd name="T74" fmla="*/ 2147483647 w 232"/>
                <a:gd name="T75" fmla="*/ 2147483647 h 23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32"/>
                <a:gd name="T115" fmla="*/ 0 h 232"/>
                <a:gd name="T116" fmla="*/ 232 w 232"/>
                <a:gd name="T117" fmla="*/ 232 h 23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32" h="232">
                  <a:moveTo>
                    <a:pt x="80" y="24"/>
                  </a:moveTo>
                  <a:lnTo>
                    <a:pt x="72" y="72"/>
                  </a:lnTo>
                  <a:lnTo>
                    <a:pt x="56" y="80"/>
                  </a:lnTo>
                  <a:lnTo>
                    <a:pt x="40" y="112"/>
                  </a:lnTo>
                  <a:lnTo>
                    <a:pt x="24" y="128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0" y="152"/>
                  </a:lnTo>
                  <a:lnTo>
                    <a:pt x="16" y="144"/>
                  </a:lnTo>
                  <a:lnTo>
                    <a:pt x="48" y="144"/>
                  </a:lnTo>
                  <a:lnTo>
                    <a:pt x="72" y="168"/>
                  </a:lnTo>
                  <a:lnTo>
                    <a:pt x="80" y="168"/>
                  </a:lnTo>
                  <a:lnTo>
                    <a:pt x="96" y="160"/>
                  </a:lnTo>
                  <a:lnTo>
                    <a:pt x="120" y="160"/>
                  </a:lnTo>
                  <a:lnTo>
                    <a:pt x="128" y="208"/>
                  </a:lnTo>
                  <a:lnTo>
                    <a:pt x="152" y="208"/>
                  </a:lnTo>
                  <a:lnTo>
                    <a:pt x="168" y="208"/>
                  </a:lnTo>
                  <a:lnTo>
                    <a:pt x="192" y="224"/>
                  </a:lnTo>
                  <a:lnTo>
                    <a:pt x="216" y="232"/>
                  </a:lnTo>
                  <a:lnTo>
                    <a:pt x="216" y="224"/>
                  </a:lnTo>
                  <a:lnTo>
                    <a:pt x="208" y="208"/>
                  </a:lnTo>
                  <a:lnTo>
                    <a:pt x="208" y="200"/>
                  </a:lnTo>
                  <a:lnTo>
                    <a:pt x="216" y="176"/>
                  </a:lnTo>
                  <a:lnTo>
                    <a:pt x="224" y="168"/>
                  </a:lnTo>
                  <a:lnTo>
                    <a:pt x="216" y="144"/>
                  </a:lnTo>
                  <a:lnTo>
                    <a:pt x="216" y="120"/>
                  </a:lnTo>
                  <a:lnTo>
                    <a:pt x="208" y="96"/>
                  </a:lnTo>
                  <a:lnTo>
                    <a:pt x="216" y="72"/>
                  </a:lnTo>
                  <a:lnTo>
                    <a:pt x="232" y="40"/>
                  </a:lnTo>
                  <a:lnTo>
                    <a:pt x="232" y="16"/>
                  </a:lnTo>
                  <a:lnTo>
                    <a:pt x="224" y="8"/>
                  </a:lnTo>
                  <a:lnTo>
                    <a:pt x="200" y="8"/>
                  </a:lnTo>
                  <a:lnTo>
                    <a:pt x="192" y="0"/>
                  </a:lnTo>
                  <a:lnTo>
                    <a:pt x="160" y="0"/>
                  </a:lnTo>
                  <a:lnTo>
                    <a:pt x="128" y="8"/>
                  </a:lnTo>
                  <a:lnTo>
                    <a:pt x="104" y="0"/>
                  </a:lnTo>
                  <a:lnTo>
                    <a:pt x="80" y="8"/>
                  </a:lnTo>
                  <a:lnTo>
                    <a:pt x="8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91" name="Freeform 745"/>
            <p:cNvSpPr>
              <a:spLocks/>
            </p:cNvSpPr>
            <p:nvPr/>
          </p:nvSpPr>
          <p:spPr bwMode="auto">
            <a:xfrm>
              <a:off x="3175098" y="3237476"/>
              <a:ext cx="194924" cy="187127"/>
            </a:xfrm>
            <a:custGeom>
              <a:avLst/>
              <a:gdLst>
                <a:gd name="T0" fmla="*/ 2147483647 w 184"/>
                <a:gd name="T1" fmla="*/ 2147483647 h 176"/>
                <a:gd name="T2" fmla="*/ 2147483647 w 184"/>
                <a:gd name="T3" fmla="*/ 2147483647 h 176"/>
                <a:gd name="T4" fmla="*/ 2147483647 w 184"/>
                <a:gd name="T5" fmla="*/ 2147483647 h 176"/>
                <a:gd name="T6" fmla="*/ 2147483647 w 184"/>
                <a:gd name="T7" fmla="*/ 2147483647 h 176"/>
                <a:gd name="T8" fmla="*/ 2147483647 w 184"/>
                <a:gd name="T9" fmla="*/ 2147483647 h 176"/>
                <a:gd name="T10" fmla="*/ 2147483647 w 184"/>
                <a:gd name="T11" fmla="*/ 2147483647 h 176"/>
                <a:gd name="T12" fmla="*/ 2147483647 w 184"/>
                <a:gd name="T13" fmla="*/ 2147483647 h 176"/>
                <a:gd name="T14" fmla="*/ 2147483647 w 184"/>
                <a:gd name="T15" fmla="*/ 2147483647 h 176"/>
                <a:gd name="T16" fmla="*/ 2147483647 w 184"/>
                <a:gd name="T17" fmla="*/ 2147483647 h 176"/>
                <a:gd name="T18" fmla="*/ 2147483647 w 184"/>
                <a:gd name="T19" fmla="*/ 2147483647 h 176"/>
                <a:gd name="T20" fmla="*/ 2147483647 w 184"/>
                <a:gd name="T21" fmla="*/ 2147483647 h 176"/>
                <a:gd name="T22" fmla="*/ 2147483647 w 184"/>
                <a:gd name="T23" fmla="*/ 2147483647 h 176"/>
                <a:gd name="T24" fmla="*/ 2147483647 w 184"/>
                <a:gd name="T25" fmla="*/ 2147483647 h 176"/>
                <a:gd name="T26" fmla="*/ 2147483647 w 184"/>
                <a:gd name="T27" fmla="*/ 2147483647 h 176"/>
                <a:gd name="T28" fmla="*/ 2147483647 w 184"/>
                <a:gd name="T29" fmla="*/ 0 h 176"/>
                <a:gd name="T30" fmla="*/ 2147483647 w 184"/>
                <a:gd name="T31" fmla="*/ 0 h 176"/>
                <a:gd name="T32" fmla="*/ 2147483647 w 184"/>
                <a:gd name="T33" fmla="*/ 2147483647 h 176"/>
                <a:gd name="T34" fmla="*/ 2147483647 w 184"/>
                <a:gd name="T35" fmla="*/ 2147483647 h 176"/>
                <a:gd name="T36" fmla="*/ 2147483647 w 184"/>
                <a:gd name="T37" fmla="*/ 2147483647 h 176"/>
                <a:gd name="T38" fmla="*/ 2147483647 w 184"/>
                <a:gd name="T39" fmla="*/ 2147483647 h 176"/>
                <a:gd name="T40" fmla="*/ 2147483647 w 184"/>
                <a:gd name="T41" fmla="*/ 2147483647 h 176"/>
                <a:gd name="T42" fmla="*/ 0 w 184"/>
                <a:gd name="T43" fmla="*/ 2147483647 h 176"/>
                <a:gd name="T44" fmla="*/ 0 w 184"/>
                <a:gd name="T45" fmla="*/ 2147483647 h 176"/>
                <a:gd name="T46" fmla="*/ 2147483647 w 184"/>
                <a:gd name="T47" fmla="*/ 2147483647 h 176"/>
                <a:gd name="T48" fmla="*/ 2147483647 w 184"/>
                <a:gd name="T49" fmla="*/ 2147483647 h 176"/>
                <a:gd name="T50" fmla="*/ 2147483647 w 184"/>
                <a:gd name="T51" fmla="*/ 2147483647 h 176"/>
                <a:gd name="T52" fmla="*/ 2147483647 w 184"/>
                <a:gd name="T53" fmla="*/ 2147483647 h 176"/>
                <a:gd name="T54" fmla="*/ 2147483647 w 184"/>
                <a:gd name="T55" fmla="*/ 2147483647 h 176"/>
                <a:gd name="T56" fmla="*/ 2147483647 w 184"/>
                <a:gd name="T57" fmla="*/ 2147483647 h 17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84"/>
                <a:gd name="T88" fmla="*/ 0 h 176"/>
                <a:gd name="T89" fmla="*/ 184 w 184"/>
                <a:gd name="T90" fmla="*/ 176 h 17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84" h="176">
                  <a:moveTo>
                    <a:pt x="88" y="176"/>
                  </a:moveTo>
                  <a:lnTo>
                    <a:pt x="96" y="176"/>
                  </a:lnTo>
                  <a:lnTo>
                    <a:pt x="104" y="176"/>
                  </a:lnTo>
                  <a:lnTo>
                    <a:pt x="112" y="176"/>
                  </a:lnTo>
                  <a:lnTo>
                    <a:pt x="128" y="168"/>
                  </a:lnTo>
                  <a:lnTo>
                    <a:pt x="152" y="160"/>
                  </a:lnTo>
                  <a:lnTo>
                    <a:pt x="184" y="128"/>
                  </a:lnTo>
                  <a:lnTo>
                    <a:pt x="160" y="120"/>
                  </a:lnTo>
                  <a:lnTo>
                    <a:pt x="128" y="104"/>
                  </a:lnTo>
                  <a:lnTo>
                    <a:pt x="120" y="96"/>
                  </a:lnTo>
                  <a:lnTo>
                    <a:pt x="136" y="88"/>
                  </a:lnTo>
                  <a:lnTo>
                    <a:pt x="128" y="80"/>
                  </a:lnTo>
                  <a:lnTo>
                    <a:pt x="96" y="32"/>
                  </a:lnTo>
                  <a:lnTo>
                    <a:pt x="80" y="24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8"/>
                  </a:lnTo>
                  <a:lnTo>
                    <a:pt x="40" y="56"/>
                  </a:lnTo>
                  <a:lnTo>
                    <a:pt x="32" y="80"/>
                  </a:lnTo>
                  <a:lnTo>
                    <a:pt x="16" y="96"/>
                  </a:lnTo>
                  <a:lnTo>
                    <a:pt x="8" y="120"/>
                  </a:lnTo>
                  <a:lnTo>
                    <a:pt x="0" y="120"/>
                  </a:lnTo>
                  <a:lnTo>
                    <a:pt x="0" y="128"/>
                  </a:lnTo>
                  <a:lnTo>
                    <a:pt x="16" y="144"/>
                  </a:lnTo>
                  <a:lnTo>
                    <a:pt x="24" y="152"/>
                  </a:lnTo>
                  <a:lnTo>
                    <a:pt x="32" y="160"/>
                  </a:lnTo>
                  <a:lnTo>
                    <a:pt x="32" y="168"/>
                  </a:lnTo>
                  <a:lnTo>
                    <a:pt x="48" y="168"/>
                  </a:lnTo>
                  <a:lnTo>
                    <a:pt x="88" y="17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92" name="Freeform 746"/>
            <p:cNvSpPr>
              <a:spLocks/>
            </p:cNvSpPr>
            <p:nvPr/>
          </p:nvSpPr>
          <p:spPr bwMode="auto">
            <a:xfrm>
              <a:off x="3183761" y="3415940"/>
              <a:ext cx="110024" cy="127351"/>
            </a:xfrm>
            <a:custGeom>
              <a:avLst/>
              <a:gdLst>
                <a:gd name="T0" fmla="*/ 2147483647 w 104"/>
                <a:gd name="T1" fmla="*/ 2147483647 h 120"/>
                <a:gd name="T2" fmla="*/ 2147483647 w 104"/>
                <a:gd name="T3" fmla="*/ 2147483647 h 120"/>
                <a:gd name="T4" fmla="*/ 2147483647 w 104"/>
                <a:gd name="T5" fmla="*/ 2147483647 h 120"/>
                <a:gd name="T6" fmla="*/ 2147483647 w 104"/>
                <a:gd name="T7" fmla="*/ 2147483647 h 120"/>
                <a:gd name="T8" fmla="*/ 2147483647 w 104"/>
                <a:gd name="T9" fmla="*/ 2147483647 h 120"/>
                <a:gd name="T10" fmla="*/ 2147483647 w 104"/>
                <a:gd name="T11" fmla="*/ 2147483647 h 120"/>
                <a:gd name="T12" fmla="*/ 2147483647 w 104"/>
                <a:gd name="T13" fmla="*/ 0 h 120"/>
                <a:gd name="T14" fmla="*/ 2147483647 w 104"/>
                <a:gd name="T15" fmla="*/ 0 h 120"/>
                <a:gd name="T16" fmla="*/ 2147483647 w 104"/>
                <a:gd name="T17" fmla="*/ 0 h 120"/>
                <a:gd name="T18" fmla="*/ 0 w 104"/>
                <a:gd name="T19" fmla="*/ 2147483647 h 120"/>
                <a:gd name="T20" fmla="*/ 2147483647 w 104"/>
                <a:gd name="T21" fmla="*/ 2147483647 h 120"/>
                <a:gd name="T22" fmla="*/ 2147483647 w 104"/>
                <a:gd name="T23" fmla="*/ 2147483647 h 120"/>
                <a:gd name="T24" fmla="*/ 0 w 104"/>
                <a:gd name="T25" fmla="*/ 2147483647 h 120"/>
                <a:gd name="T26" fmla="*/ 2147483647 w 104"/>
                <a:gd name="T27" fmla="*/ 2147483647 h 120"/>
                <a:gd name="T28" fmla="*/ 2147483647 w 104"/>
                <a:gd name="T29" fmla="*/ 2147483647 h 120"/>
                <a:gd name="T30" fmla="*/ 2147483647 w 104"/>
                <a:gd name="T31" fmla="*/ 2147483647 h 120"/>
                <a:gd name="T32" fmla="*/ 2147483647 w 104"/>
                <a:gd name="T33" fmla="*/ 2147483647 h 120"/>
                <a:gd name="T34" fmla="*/ 2147483647 w 104"/>
                <a:gd name="T35" fmla="*/ 2147483647 h 120"/>
                <a:gd name="T36" fmla="*/ 2147483647 w 104"/>
                <a:gd name="T37" fmla="*/ 2147483647 h 120"/>
                <a:gd name="T38" fmla="*/ 2147483647 w 104"/>
                <a:gd name="T39" fmla="*/ 2147483647 h 120"/>
                <a:gd name="T40" fmla="*/ 2147483647 w 104"/>
                <a:gd name="T41" fmla="*/ 2147483647 h 120"/>
                <a:gd name="T42" fmla="*/ 2147483647 w 104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04"/>
                <a:gd name="T67" fmla="*/ 0 h 120"/>
                <a:gd name="T68" fmla="*/ 104 w 104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04" h="120">
                  <a:moveTo>
                    <a:pt x="96" y="24"/>
                  </a:moveTo>
                  <a:lnTo>
                    <a:pt x="104" y="16"/>
                  </a:lnTo>
                  <a:lnTo>
                    <a:pt x="104" y="8"/>
                  </a:lnTo>
                  <a:lnTo>
                    <a:pt x="96" y="8"/>
                  </a:lnTo>
                  <a:lnTo>
                    <a:pt x="88" y="8"/>
                  </a:lnTo>
                  <a:lnTo>
                    <a:pt x="80" y="8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8" y="32"/>
                  </a:lnTo>
                  <a:lnTo>
                    <a:pt x="0" y="48"/>
                  </a:lnTo>
                  <a:lnTo>
                    <a:pt x="8" y="72"/>
                  </a:lnTo>
                  <a:lnTo>
                    <a:pt x="48" y="96"/>
                  </a:lnTo>
                  <a:lnTo>
                    <a:pt x="48" y="104"/>
                  </a:lnTo>
                  <a:lnTo>
                    <a:pt x="72" y="120"/>
                  </a:lnTo>
                  <a:lnTo>
                    <a:pt x="72" y="112"/>
                  </a:lnTo>
                  <a:lnTo>
                    <a:pt x="88" y="88"/>
                  </a:lnTo>
                  <a:lnTo>
                    <a:pt x="104" y="80"/>
                  </a:lnTo>
                  <a:lnTo>
                    <a:pt x="96" y="64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93" name="Freeform 747"/>
            <p:cNvSpPr>
              <a:spLocks/>
            </p:cNvSpPr>
            <p:nvPr/>
          </p:nvSpPr>
          <p:spPr bwMode="auto">
            <a:xfrm>
              <a:off x="3065074" y="3687101"/>
              <a:ext cx="101361" cy="102227"/>
            </a:xfrm>
            <a:custGeom>
              <a:avLst/>
              <a:gdLst>
                <a:gd name="T0" fmla="*/ 2147483647 w 96"/>
                <a:gd name="T1" fmla="*/ 2147483647 h 96"/>
                <a:gd name="T2" fmla="*/ 2147483647 w 96"/>
                <a:gd name="T3" fmla="*/ 2147483647 h 96"/>
                <a:gd name="T4" fmla="*/ 2147483647 w 96"/>
                <a:gd name="T5" fmla="*/ 2147483647 h 96"/>
                <a:gd name="T6" fmla="*/ 0 w 96"/>
                <a:gd name="T7" fmla="*/ 2147483647 h 96"/>
                <a:gd name="T8" fmla="*/ 2147483647 w 96"/>
                <a:gd name="T9" fmla="*/ 2147483647 h 96"/>
                <a:gd name="T10" fmla="*/ 2147483647 w 96"/>
                <a:gd name="T11" fmla="*/ 2147483647 h 96"/>
                <a:gd name="T12" fmla="*/ 2147483647 w 96"/>
                <a:gd name="T13" fmla="*/ 2147483647 h 96"/>
                <a:gd name="T14" fmla="*/ 2147483647 w 96"/>
                <a:gd name="T15" fmla="*/ 2147483647 h 96"/>
                <a:gd name="T16" fmla="*/ 2147483647 w 96"/>
                <a:gd name="T17" fmla="*/ 2147483647 h 96"/>
                <a:gd name="T18" fmla="*/ 2147483647 w 96"/>
                <a:gd name="T19" fmla="*/ 2147483647 h 96"/>
                <a:gd name="T20" fmla="*/ 2147483647 w 96"/>
                <a:gd name="T21" fmla="*/ 2147483647 h 96"/>
                <a:gd name="T22" fmla="*/ 2147483647 w 96"/>
                <a:gd name="T23" fmla="*/ 2147483647 h 96"/>
                <a:gd name="T24" fmla="*/ 2147483647 w 96"/>
                <a:gd name="T25" fmla="*/ 2147483647 h 96"/>
                <a:gd name="T26" fmla="*/ 2147483647 w 96"/>
                <a:gd name="T27" fmla="*/ 2147483647 h 96"/>
                <a:gd name="T28" fmla="*/ 2147483647 w 96"/>
                <a:gd name="T29" fmla="*/ 2147483647 h 96"/>
                <a:gd name="T30" fmla="*/ 2147483647 w 96"/>
                <a:gd name="T31" fmla="*/ 0 h 96"/>
                <a:gd name="T32" fmla="*/ 2147483647 w 96"/>
                <a:gd name="T33" fmla="*/ 2147483647 h 96"/>
                <a:gd name="T34" fmla="*/ 2147483647 w 96"/>
                <a:gd name="T35" fmla="*/ 2147483647 h 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96"/>
                <a:gd name="T55" fmla="*/ 0 h 96"/>
                <a:gd name="T56" fmla="*/ 96 w 96"/>
                <a:gd name="T57" fmla="*/ 96 h 9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96" h="96">
                  <a:moveTo>
                    <a:pt x="40" y="24"/>
                  </a:moveTo>
                  <a:lnTo>
                    <a:pt x="24" y="32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48"/>
                  </a:lnTo>
                  <a:lnTo>
                    <a:pt x="24" y="64"/>
                  </a:lnTo>
                  <a:lnTo>
                    <a:pt x="32" y="64"/>
                  </a:lnTo>
                  <a:lnTo>
                    <a:pt x="40" y="80"/>
                  </a:lnTo>
                  <a:lnTo>
                    <a:pt x="56" y="88"/>
                  </a:lnTo>
                  <a:lnTo>
                    <a:pt x="80" y="96"/>
                  </a:lnTo>
                  <a:lnTo>
                    <a:pt x="88" y="80"/>
                  </a:lnTo>
                  <a:lnTo>
                    <a:pt x="96" y="48"/>
                  </a:lnTo>
                  <a:lnTo>
                    <a:pt x="96" y="32"/>
                  </a:lnTo>
                  <a:lnTo>
                    <a:pt x="96" y="16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94" name="Freeform 748"/>
            <p:cNvSpPr>
              <a:spLocks/>
            </p:cNvSpPr>
            <p:nvPr/>
          </p:nvSpPr>
          <p:spPr bwMode="auto">
            <a:xfrm>
              <a:off x="3031287" y="3424603"/>
              <a:ext cx="177597" cy="296285"/>
            </a:xfrm>
            <a:custGeom>
              <a:avLst/>
              <a:gdLst>
                <a:gd name="T0" fmla="*/ 2147483647 w 168"/>
                <a:gd name="T1" fmla="*/ 2147483647 h 280"/>
                <a:gd name="T2" fmla="*/ 2147483647 w 168"/>
                <a:gd name="T3" fmla="*/ 2147483647 h 280"/>
                <a:gd name="T4" fmla="*/ 2147483647 w 168"/>
                <a:gd name="T5" fmla="*/ 2147483647 h 280"/>
                <a:gd name="T6" fmla="*/ 2147483647 w 168"/>
                <a:gd name="T7" fmla="*/ 2147483647 h 280"/>
                <a:gd name="T8" fmla="*/ 2147483647 w 168"/>
                <a:gd name="T9" fmla="*/ 2147483647 h 280"/>
                <a:gd name="T10" fmla="*/ 2147483647 w 168"/>
                <a:gd name="T11" fmla="*/ 2147483647 h 280"/>
                <a:gd name="T12" fmla="*/ 2147483647 w 168"/>
                <a:gd name="T13" fmla="*/ 2147483647 h 280"/>
                <a:gd name="T14" fmla="*/ 2147483647 w 168"/>
                <a:gd name="T15" fmla="*/ 2147483647 h 280"/>
                <a:gd name="T16" fmla="*/ 2147483647 w 168"/>
                <a:gd name="T17" fmla="*/ 2147483647 h 280"/>
                <a:gd name="T18" fmla="*/ 2147483647 w 168"/>
                <a:gd name="T19" fmla="*/ 2147483647 h 280"/>
                <a:gd name="T20" fmla="*/ 2147483647 w 168"/>
                <a:gd name="T21" fmla="*/ 2147483647 h 280"/>
                <a:gd name="T22" fmla="*/ 2147483647 w 168"/>
                <a:gd name="T23" fmla="*/ 2147483647 h 280"/>
                <a:gd name="T24" fmla="*/ 2147483647 w 168"/>
                <a:gd name="T25" fmla="*/ 2147483647 h 280"/>
                <a:gd name="T26" fmla="*/ 2147483647 w 168"/>
                <a:gd name="T27" fmla="*/ 2147483647 h 280"/>
                <a:gd name="T28" fmla="*/ 2147483647 w 168"/>
                <a:gd name="T29" fmla="*/ 2147483647 h 280"/>
                <a:gd name="T30" fmla="*/ 0 w 168"/>
                <a:gd name="T31" fmla="*/ 2147483647 h 280"/>
                <a:gd name="T32" fmla="*/ 0 w 168"/>
                <a:gd name="T33" fmla="*/ 2147483647 h 280"/>
                <a:gd name="T34" fmla="*/ 2147483647 w 168"/>
                <a:gd name="T35" fmla="*/ 2147483647 h 280"/>
                <a:gd name="T36" fmla="*/ 2147483647 w 168"/>
                <a:gd name="T37" fmla="*/ 2147483647 h 280"/>
                <a:gd name="T38" fmla="*/ 2147483647 w 168"/>
                <a:gd name="T39" fmla="*/ 2147483647 h 280"/>
                <a:gd name="T40" fmla="*/ 2147483647 w 168"/>
                <a:gd name="T41" fmla="*/ 2147483647 h 280"/>
                <a:gd name="T42" fmla="*/ 2147483647 w 168"/>
                <a:gd name="T43" fmla="*/ 2147483647 h 280"/>
                <a:gd name="T44" fmla="*/ 2147483647 w 168"/>
                <a:gd name="T45" fmla="*/ 2147483647 h 280"/>
                <a:gd name="T46" fmla="*/ 2147483647 w 168"/>
                <a:gd name="T47" fmla="*/ 2147483647 h 280"/>
                <a:gd name="T48" fmla="*/ 2147483647 w 168"/>
                <a:gd name="T49" fmla="*/ 2147483647 h 280"/>
                <a:gd name="T50" fmla="*/ 2147483647 w 168"/>
                <a:gd name="T51" fmla="*/ 2147483647 h 280"/>
                <a:gd name="T52" fmla="*/ 2147483647 w 168"/>
                <a:gd name="T53" fmla="*/ 2147483647 h 280"/>
                <a:gd name="T54" fmla="*/ 2147483647 w 168"/>
                <a:gd name="T55" fmla="*/ 2147483647 h 280"/>
                <a:gd name="T56" fmla="*/ 2147483647 w 168"/>
                <a:gd name="T57" fmla="*/ 2147483647 h 280"/>
                <a:gd name="T58" fmla="*/ 2147483647 w 168"/>
                <a:gd name="T59" fmla="*/ 2147483647 h 280"/>
                <a:gd name="T60" fmla="*/ 2147483647 w 168"/>
                <a:gd name="T61" fmla="*/ 2147483647 h 280"/>
                <a:gd name="T62" fmla="*/ 2147483647 w 168"/>
                <a:gd name="T63" fmla="*/ 2147483647 h 280"/>
                <a:gd name="T64" fmla="*/ 2147483647 w 168"/>
                <a:gd name="T65" fmla="*/ 2147483647 h 280"/>
                <a:gd name="T66" fmla="*/ 2147483647 w 168"/>
                <a:gd name="T67" fmla="*/ 2147483647 h 280"/>
                <a:gd name="T68" fmla="*/ 2147483647 w 168"/>
                <a:gd name="T69" fmla="*/ 2147483647 h 280"/>
                <a:gd name="T70" fmla="*/ 2147483647 w 168"/>
                <a:gd name="T71" fmla="*/ 2147483647 h 280"/>
                <a:gd name="T72" fmla="*/ 2147483647 w 168"/>
                <a:gd name="T73" fmla="*/ 2147483647 h 280"/>
                <a:gd name="T74" fmla="*/ 2147483647 w 168"/>
                <a:gd name="T75" fmla="*/ 2147483647 h 280"/>
                <a:gd name="T76" fmla="*/ 2147483647 w 168"/>
                <a:gd name="T77" fmla="*/ 2147483647 h 280"/>
                <a:gd name="T78" fmla="*/ 2147483647 w 168"/>
                <a:gd name="T79" fmla="*/ 2147483647 h 280"/>
                <a:gd name="T80" fmla="*/ 2147483647 w 168"/>
                <a:gd name="T81" fmla="*/ 2147483647 h 280"/>
                <a:gd name="T82" fmla="*/ 2147483647 w 168"/>
                <a:gd name="T83" fmla="*/ 2147483647 h 280"/>
                <a:gd name="T84" fmla="*/ 2147483647 w 168"/>
                <a:gd name="T85" fmla="*/ 2147483647 h 280"/>
                <a:gd name="T86" fmla="*/ 2147483647 w 168"/>
                <a:gd name="T87" fmla="*/ 2147483647 h 280"/>
                <a:gd name="T88" fmla="*/ 2147483647 w 168"/>
                <a:gd name="T89" fmla="*/ 2147483647 h 280"/>
                <a:gd name="T90" fmla="*/ 2147483647 w 168"/>
                <a:gd name="T91" fmla="*/ 2147483647 h 280"/>
                <a:gd name="T92" fmla="*/ 2147483647 w 168"/>
                <a:gd name="T93" fmla="*/ 2147483647 h 280"/>
                <a:gd name="T94" fmla="*/ 2147483647 w 168"/>
                <a:gd name="T95" fmla="*/ 2147483647 h 280"/>
                <a:gd name="T96" fmla="*/ 2147483647 w 168"/>
                <a:gd name="T97" fmla="*/ 2147483647 h 280"/>
                <a:gd name="T98" fmla="*/ 2147483647 w 168"/>
                <a:gd name="T99" fmla="*/ 2147483647 h 280"/>
                <a:gd name="T100" fmla="*/ 2147483647 w 168"/>
                <a:gd name="T101" fmla="*/ 2147483647 h 280"/>
                <a:gd name="T102" fmla="*/ 2147483647 w 168"/>
                <a:gd name="T103" fmla="*/ 2147483647 h 280"/>
                <a:gd name="T104" fmla="*/ 2147483647 w 168"/>
                <a:gd name="T105" fmla="*/ 0 h 280"/>
                <a:gd name="T106" fmla="*/ 2147483647 w 168"/>
                <a:gd name="T107" fmla="*/ 0 h 280"/>
                <a:gd name="T108" fmla="*/ 2147483647 w 168"/>
                <a:gd name="T109" fmla="*/ 2147483647 h 280"/>
                <a:gd name="T110" fmla="*/ 2147483647 w 168"/>
                <a:gd name="T111" fmla="*/ 0 h 280"/>
                <a:gd name="T112" fmla="*/ 2147483647 w 168"/>
                <a:gd name="T113" fmla="*/ 2147483647 h 28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68"/>
                <a:gd name="T172" fmla="*/ 0 h 280"/>
                <a:gd name="T173" fmla="*/ 168 w 168"/>
                <a:gd name="T174" fmla="*/ 280 h 28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68" h="280">
                  <a:moveTo>
                    <a:pt x="104" y="24"/>
                  </a:moveTo>
                  <a:lnTo>
                    <a:pt x="88" y="56"/>
                  </a:lnTo>
                  <a:lnTo>
                    <a:pt x="80" y="80"/>
                  </a:lnTo>
                  <a:lnTo>
                    <a:pt x="88" y="104"/>
                  </a:lnTo>
                  <a:lnTo>
                    <a:pt x="88" y="128"/>
                  </a:lnTo>
                  <a:lnTo>
                    <a:pt x="96" y="152"/>
                  </a:lnTo>
                  <a:lnTo>
                    <a:pt x="88" y="160"/>
                  </a:lnTo>
                  <a:lnTo>
                    <a:pt x="80" y="184"/>
                  </a:lnTo>
                  <a:lnTo>
                    <a:pt x="80" y="192"/>
                  </a:lnTo>
                  <a:lnTo>
                    <a:pt x="88" y="208"/>
                  </a:lnTo>
                  <a:lnTo>
                    <a:pt x="88" y="216"/>
                  </a:lnTo>
                  <a:lnTo>
                    <a:pt x="64" y="208"/>
                  </a:lnTo>
                  <a:lnTo>
                    <a:pt x="40" y="192"/>
                  </a:lnTo>
                  <a:lnTo>
                    <a:pt x="24" y="192"/>
                  </a:lnTo>
                  <a:lnTo>
                    <a:pt x="24" y="208"/>
                  </a:lnTo>
                  <a:lnTo>
                    <a:pt x="0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24" y="272"/>
                  </a:lnTo>
                  <a:lnTo>
                    <a:pt x="32" y="280"/>
                  </a:lnTo>
                  <a:lnTo>
                    <a:pt x="24" y="280"/>
                  </a:lnTo>
                  <a:lnTo>
                    <a:pt x="32" y="280"/>
                  </a:lnTo>
                  <a:lnTo>
                    <a:pt x="40" y="280"/>
                  </a:lnTo>
                  <a:lnTo>
                    <a:pt x="56" y="280"/>
                  </a:lnTo>
                  <a:lnTo>
                    <a:pt x="72" y="272"/>
                  </a:lnTo>
                  <a:lnTo>
                    <a:pt x="88" y="256"/>
                  </a:lnTo>
                  <a:lnTo>
                    <a:pt x="96" y="248"/>
                  </a:lnTo>
                  <a:lnTo>
                    <a:pt x="128" y="232"/>
                  </a:lnTo>
                  <a:lnTo>
                    <a:pt x="144" y="240"/>
                  </a:lnTo>
                  <a:lnTo>
                    <a:pt x="152" y="248"/>
                  </a:lnTo>
                  <a:lnTo>
                    <a:pt x="160" y="256"/>
                  </a:lnTo>
                  <a:lnTo>
                    <a:pt x="168" y="248"/>
                  </a:lnTo>
                  <a:lnTo>
                    <a:pt x="168" y="240"/>
                  </a:lnTo>
                  <a:lnTo>
                    <a:pt x="160" y="216"/>
                  </a:lnTo>
                  <a:lnTo>
                    <a:pt x="160" y="200"/>
                  </a:lnTo>
                  <a:lnTo>
                    <a:pt x="152" y="176"/>
                  </a:lnTo>
                  <a:lnTo>
                    <a:pt x="152" y="168"/>
                  </a:lnTo>
                  <a:lnTo>
                    <a:pt x="128" y="168"/>
                  </a:lnTo>
                  <a:lnTo>
                    <a:pt x="112" y="160"/>
                  </a:lnTo>
                  <a:lnTo>
                    <a:pt x="104" y="136"/>
                  </a:lnTo>
                  <a:lnTo>
                    <a:pt x="96" y="104"/>
                  </a:lnTo>
                  <a:lnTo>
                    <a:pt x="104" y="96"/>
                  </a:lnTo>
                  <a:lnTo>
                    <a:pt x="96" y="64"/>
                  </a:lnTo>
                  <a:lnTo>
                    <a:pt x="120" y="64"/>
                  </a:lnTo>
                  <a:lnTo>
                    <a:pt x="128" y="80"/>
                  </a:lnTo>
                  <a:lnTo>
                    <a:pt x="144" y="80"/>
                  </a:lnTo>
                  <a:lnTo>
                    <a:pt x="144" y="72"/>
                  </a:lnTo>
                  <a:lnTo>
                    <a:pt x="144" y="64"/>
                  </a:lnTo>
                  <a:lnTo>
                    <a:pt x="152" y="64"/>
                  </a:lnTo>
                  <a:lnTo>
                    <a:pt x="144" y="40"/>
                  </a:lnTo>
                  <a:lnTo>
                    <a:pt x="152" y="24"/>
                  </a:lnTo>
                  <a:lnTo>
                    <a:pt x="152" y="8"/>
                  </a:lnTo>
                  <a:lnTo>
                    <a:pt x="144" y="0"/>
                  </a:lnTo>
                  <a:lnTo>
                    <a:pt x="136" y="0"/>
                  </a:lnTo>
                  <a:lnTo>
                    <a:pt x="112" y="8"/>
                  </a:lnTo>
                  <a:lnTo>
                    <a:pt x="104" y="0"/>
                  </a:lnTo>
                  <a:lnTo>
                    <a:pt x="104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95" name="Freeform 749"/>
            <p:cNvSpPr>
              <a:spLocks/>
            </p:cNvSpPr>
            <p:nvPr/>
          </p:nvSpPr>
          <p:spPr bwMode="auto">
            <a:xfrm>
              <a:off x="2665696" y="3272129"/>
              <a:ext cx="101360" cy="76237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  <a:lnTo>
                    <a:pt x="72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96" name="Freeform 750"/>
            <p:cNvSpPr>
              <a:spLocks/>
            </p:cNvSpPr>
            <p:nvPr/>
          </p:nvSpPr>
          <p:spPr bwMode="auto">
            <a:xfrm>
              <a:off x="2990570" y="3720888"/>
              <a:ext cx="126484" cy="127351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0 h 120"/>
                <a:gd name="T8" fmla="*/ 2147483647 w 120"/>
                <a:gd name="T9" fmla="*/ 0 h 120"/>
                <a:gd name="T10" fmla="*/ 2147483647 w 120"/>
                <a:gd name="T11" fmla="*/ 2147483647 h 120"/>
                <a:gd name="T12" fmla="*/ 2147483647 w 120"/>
                <a:gd name="T13" fmla="*/ 0 h 120"/>
                <a:gd name="T14" fmla="*/ 2147483647 w 120"/>
                <a:gd name="T15" fmla="*/ 0 h 120"/>
                <a:gd name="T16" fmla="*/ 2147483647 w 120"/>
                <a:gd name="T17" fmla="*/ 0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0 w 120"/>
                <a:gd name="T23" fmla="*/ 2147483647 h 120"/>
                <a:gd name="T24" fmla="*/ 0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2147483647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2147483647 w 120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20"/>
                <a:gd name="T68" fmla="*/ 120 w 120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20">
                  <a:moveTo>
                    <a:pt x="96" y="32"/>
                  </a:moveTo>
                  <a:lnTo>
                    <a:pt x="88" y="32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20"/>
                  </a:lnTo>
                  <a:lnTo>
                    <a:pt x="24" y="120"/>
                  </a:lnTo>
                  <a:lnTo>
                    <a:pt x="48" y="104"/>
                  </a:lnTo>
                  <a:lnTo>
                    <a:pt x="64" y="104"/>
                  </a:lnTo>
                  <a:lnTo>
                    <a:pt x="96" y="80"/>
                  </a:lnTo>
                  <a:lnTo>
                    <a:pt x="120" y="56"/>
                  </a:lnTo>
                  <a:lnTo>
                    <a:pt x="104" y="48"/>
                  </a:lnTo>
                  <a:lnTo>
                    <a:pt x="9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97" name="Freeform 751"/>
            <p:cNvSpPr>
              <a:spLocks/>
            </p:cNvSpPr>
            <p:nvPr/>
          </p:nvSpPr>
          <p:spPr bwMode="auto">
            <a:xfrm>
              <a:off x="2665696" y="3272129"/>
              <a:ext cx="101360" cy="76237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98" name="Freeform 752"/>
            <p:cNvSpPr>
              <a:spLocks/>
            </p:cNvSpPr>
            <p:nvPr/>
          </p:nvSpPr>
          <p:spPr bwMode="auto">
            <a:xfrm>
              <a:off x="2665696" y="3272129"/>
              <a:ext cx="101360" cy="76237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99" name="Freeform 753"/>
            <p:cNvSpPr>
              <a:spLocks/>
            </p:cNvSpPr>
            <p:nvPr/>
          </p:nvSpPr>
          <p:spPr bwMode="auto">
            <a:xfrm>
              <a:off x="2733270" y="3331039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00" name="Freeform 754"/>
            <p:cNvSpPr>
              <a:spLocks/>
            </p:cNvSpPr>
            <p:nvPr/>
          </p:nvSpPr>
          <p:spPr bwMode="auto">
            <a:xfrm>
              <a:off x="2733270" y="3331039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01" name="Freeform 755"/>
            <p:cNvSpPr>
              <a:spLocks/>
            </p:cNvSpPr>
            <p:nvPr/>
          </p:nvSpPr>
          <p:spPr bwMode="auto">
            <a:xfrm>
              <a:off x="2733270" y="3331039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02" name="Freeform 756"/>
            <p:cNvSpPr>
              <a:spLocks/>
            </p:cNvSpPr>
            <p:nvPr/>
          </p:nvSpPr>
          <p:spPr bwMode="auto">
            <a:xfrm>
              <a:off x="2690820" y="3331039"/>
              <a:ext cx="51114" cy="76237"/>
            </a:xfrm>
            <a:custGeom>
              <a:avLst/>
              <a:gdLst>
                <a:gd name="T0" fmla="*/ 2147483647 w 48"/>
                <a:gd name="T1" fmla="*/ 2147483647 h 72"/>
                <a:gd name="T2" fmla="*/ 2147483647 w 48"/>
                <a:gd name="T3" fmla="*/ 0 h 72"/>
                <a:gd name="T4" fmla="*/ 2147483647 w 48"/>
                <a:gd name="T5" fmla="*/ 0 h 72"/>
                <a:gd name="T6" fmla="*/ 0 w 48"/>
                <a:gd name="T7" fmla="*/ 0 h 72"/>
                <a:gd name="T8" fmla="*/ 0 w 48"/>
                <a:gd name="T9" fmla="*/ 2147483647 h 72"/>
                <a:gd name="T10" fmla="*/ 2147483647 w 48"/>
                <a:gd name="T11" fmla="*/ 2147483647 h 72"/>
                <a:gd name="T12" fmla="*/ 0 w 48"/>
                <a:gd name="T13" fmla="*/ 2147483647 h 72"/>
                <a:gd name="T14" fmla="*/ 0 w 48"/>
                <a:gd name="T15" fmla="*/ 2147483647 h 72"/>
                <a:gd name="T16" fmla="*/ 0 w 48"/>
                <a:gd name="T17" fmla="*/ 2147483647 h 72"/>
                <a:gd name="T18" fmla="*/ 2147483647 w 48"/>
                <a:gd name="T19" fmla="*/ 2147483647 h 72"/>
                <a:gd name="T20" fmla="*/ 2147483647 w 48"/>
                <a:gd name="T21" fmla="*/ 2147483647 h 72"/>
                <a:gd name="T22" fmla="*/ 2147483647 w 48"/>
                <a:gd name="T23" fmla="*/ 2147483647 h 72"/>
                <a:gd name="T24" fmla="*/ 2147483647 w 48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72"/>
                <a:gd name="T41" fmla="*/ 48 w 48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72">
                  <a:moveTo>
                    <a:pt x="40" y="8"/>
                  </a:moveTo>
                  <a:lnTo>
                    <a:pt x="40" y="0"/>
                  </a:lnTo>
                  <a:lnTo>
                    <a:pt x="24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48" y="64"/>
                  </a:lnTo>
                  <a:lnTo>
                    <a:pt x="40" y="24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03" name="Freeform 757"/>
            <p:cNvSpPr>
              <a:spLocks/>
            </p:cNvSpPr>
            <p:nvPr/>
          </p:nvSpPr>
          <p:spPr bwMode="auto">
            <a:xfrm>
              <a:off x="2767057" y="3279926"/>
              <a:ext cx="162004" cy="144677"/>
            </a:xfrm>
            <a:custGeom>
              <a:avLst/>
              <a:gdLst>
                <a:gd name="T0" fmla="*/ 2147483647 w 153"/>
                <a:gd name="T1" fmla="*/ 2147483647 h 136"/>
                <a:gd name="T2" fmla="*/ 2147483647 w 153"/>
                <a:gd name="T3" fmla="*/ 2147483647 h 136"/>
                <a:gd name="T4" fmla="*/ 2147483647 w 153"/>
                <a:gd name="T5" fmla="*/ 2147483647 h 136"/>
                <a:gd name="T6" fmla="*/ 2147483647 w 153"/>
                <a:gd name="T7" fmla="*/ 2147483647 h 136"/>
                <a:gd name="T8" fmla="*/ 2147483647 w 153"/>
                <a:gd name="T9" fmla="*/ 2147483647 h 136"/>
                <a:gd name="T10" fmla="*/ 2147483647 w 153"/>
                <a:gd name="T11" fmla="*/ 2147483647 h 136"/>
                <a:gd name="T12" fmla="*/ 2147483647 w 153"/>
                <a:gd name="T13" fmla="*/ 2147483647 h 136"/>
                <a:gd name="T14" fmla="*/ 2147483647 w 153"/>
                <a:gd name="T15" fmla="*/ 2147483647 h 136"/>
                <a:gd name="T16" fmla="*/ 2147483647 w 153"/>
                <a:gd name="T17" fmla="*/ 0 h 136"/>
                <a:gd name="T18" fmla="*/ 2147483647 w 153"/>
                <a:gd name="T19" fmla="*/ 2147483647 h 136"/>
                <a:gd name="T20" fmla="*/ 2147483647 w 153"/>
                <a:gd name="T21" fmla="*/ 2147483647 h 136"/>
                <a:gd name="T22" fmla="*/ 2147483647 w 153"/>
                <a:gd name="T23" fmla="*/ 2147483647 h 136"/>
                <a:gd name="T24" fmla="*/ 2147483647 w 153"/>
                <a:gd name="T25" fmla="*/ 2147483647 h 136"/>
                <a:gd name="T26" fmla="*/ 2147483647 w 153"/>
                <a:gd name="T27" fmla="*/ 2147483647 h 136"/>
                <a:gd name="T28" fmla="*/ 2147483647 w 153"/>
                <a:gd name="T29" fmla="*/ 2147483647 h 136"/>
                <a:gd name="T30" fmla="*/ 2147483647 w 153"/>
                <a:gd name="T31" fmla="*/ 2147483647 h 136"/>
                <a:gd name="T32" fmla="*/ 2147483647 w 153"/>
                <a:gd name="T33" fmla="*/ 2147483647 h 136"/>
                <a:gd name="T34" fmla="*/ 2147483647 w 153"/>
                <a:gd name="T35" fmla="*/ 2147483647 h 136"/>
                <a:gd name="T36" fmla="*/ 0 w 153"/>
                <a:gd name="T37" fmla="*/ 2147483647 h 136"/>
                <a:gd name="T38" fmla="*/ 0 w 153"/>
                <a:gd name="T39" fmla="*/ 2147483647 h 136"/>
                <a:gd name="T40" fmla="*/ 2147483647 w 153"/>
                <a:gd name="T41" fmla="*/ 2147483647 h 136"/>
                <a:gd name="T42" fmla="*/ 2147483647 w 153"/>
                <a:gd name="T43" fmla="*/ 2147483647 h 136"/>
                <a:gd name="T44" fmla="*/ 2147483647 w 153"/>
                <a:gd name="T45" fmla="*/ 2147483647 h 136"/>
                <a:gd name="T46" fmla="*/ 2147483647 w 153"/>
                <a:gd name="T47" fmla="*/ 2147483647 h 136"/>
                <a:gd name="T48" fmla="*/ 2147483647 w 153"/>
                <a:gd name="T49" fmla="*/ 2147483647 h 136"/>
                <a:gd name="T50" fmla="*/ 2147483647 w 153"/>
                <a:gd name="T51" fmla="*/ 2147483647 h 1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3"/>
                <a:gd name="T79" fmla="*/ 0 h 136"/>
                <a:gd name="T80" fmla="*/ 153 w 153"/>
                <a:gd name="T81" fmla="*/ 136 h 1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3" h="136">
                  <a:moveTo>
                    <a:pt x="81" y="96"/>
                  </a:moveTo>
                  <a:lnTo>
                    <a:pt x="105" y="104"/>
                  </a:lnTo>
                  <a:lnTo>
                    <a:pt x="121" y="80"/>
                  </a:lnTo>
                  <a:lnTo>
                    <a:pt x="137" y="48"/>
                  </a:lnTo>
                  <a:lnTo>
                    <a:pt x="137" y="32"/>
                  </a:lnTo>
                  <a:lnTo>
                    <a:pt x="153" y="32"/>
                  </a:lnTo>
                  <a:lnTo>
                    <a:pt x="153" y="16"/>
                  </a:lnTo>
                  <a:lnTo>
                    <a:pt x="145" y="16"/>
                  </a:lnTo>
                  <a:lnTo>
                    <a:pt x="137" y="0"/>
                  </a:lnTo>
                  <a:lnTo>
                    <a:pt x="121" y="16"/>
                  </a:lnTo>
                  <a:lnTo>
                    <a:pt x="97" y="16"/>
                  </a:lnTo>
                  <a:lnTo>
                    <a:pt x="73" y="16"/>
                  </a:lnTo>
                  <a:lnTo>
                    <a:pt x="57" y="24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32" y="128"/>
                  </a:lnTo>
                  <a:lnTo>
                    <a:pt x="49" y="128"/>
                  </a:lnTo>
                  <a:lnTo>
                    <a:pt x="65" y="136"/>
                  </a:lnTo>
                  <a:lnTo>
                    <a:pt x="73" y="112"/>
                  </a:lnTo>
                  <a:lnTo>
                    <a:pt x="81" y="9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04" name="Freeform 758"/>
            <p:cNvSpPr>
              <a:spLocks/>
            </p:cNvSpPr>
            <p:nvPr/>
          </p:nvSpPr>
          <p:spPr bwMode="auto">
            <a:xfrm>
              <a:off x="2929060" y="3331039"/>
              <a:ext cx="169801" cy="102227"/>
            </a:xfrm>
            <a:custGeom>
              <a:avLst/>
              <a:gdLst>
                <a:gd name="T0" fmla="*/ 2147483647 w 160"/>
                <a:gd name="T1" fmla="*/ 2147483647 h 96"/>
                <a:gd name="T2" fmla="*/ 2147483647 w 160"/>
                <a:gd name="T3" fmla="*/ 2147483647 h 96"/>
                <a:gd name="T4" fmla="*/ 2147483647 w 160"/>
                <a:gd name="T5" fmla="*/ 2147483647 h 96"/>
                <a:gd name="T6" fmla="*/ 2147483647 w 160"/>
                <a:gd name="T7" fmla="*/ 2147483647 h 96"/>
                <a:gd name="T8" fmla="*/ 0 w 160"/>
                <a:gd name="T9" fmla="*/ 2147483647 h 96"/>
                <a:gd name="T10" fmla="*/ 2147483647 w 160"/>
                <a:gd name="T11" fmla="*/ 2147483647 h 96"/>
                <a:gd name="T12" fmla="*/ 2147483647 w 160"/>
                <a:gd name="T13" fmla="*/ 2147483647 h 96"/>
                <a:gd name="T14" fmla="*/ 2147483647 w 160"/>
                <a:gd name="T15" fmla="*/ 2147483647 h 96"/>
                <a:gd name="T16" fmla="*/ 2147483647 w 160"/>
                <a:gd name="T17" fmla="*/ 2147483647 h 96"/>
                <a:gd name="T18" fmla="*/ 2147483647 w 160"/>
                <a:gd name="T19" fmla="*/ 2147483647 h 96"/>
                <a:gd name="T20" fmla="*/ 2147483647 w 160"/>
                <a:gd name="T21" fmla="*/ 2147483647 h 96"/>
                <a:gd name="T22" fmla="*/ 2147483647 w 160"/>
                <a:gd name="T23" fmla="*/ 2147483647 h 96"/>
                <a:gd name="T24" fmla="*/ 2147483647 w 160"/>
                <a:gd name="T25" fmla="*/ 2147483647 h 96"/>
                <a:gd name="T26" fmla="*/ 2147483647 w 160"/>
                <a:gd name="T27" fmla="*/ 2147483647 h 96"/>
                <a:gd name="T28" fmla="*/ 2147483647 w 160"/>
                <a:gd name="T29" fmla="*/ 2147483647 h 96"/>
                <a:gd name="T30" fmla="*/ 2147483647 w 160"/>
                <a:gd name="T31" fmla="*/ 2147483647 h 96"/>
                <a:gd name="T32" fmla="*/ 2147483647 w 160"/>
                <a:gd name="T33" fmla="*/ 2147483647 h 96"/>
                <a:gd name="T34" fmla="*/ 2147483647 w 160"/>
                <a:gd name="T35" fmla="*/ 2147483647 h 96"/>
                <a:gd name="T36" fmla="*/ 2147483647 w 160"/>
                <a:gd name="T37" fmla="*/ 0 h 96"/>
                <a:gd name="T38" fmla="*/ 2147483647 w 160"/>
                <a:gd name="T39" fmla="*/ 2147483647 h 96"/>
                <a:gd name="T40" fmla="*/ 2147483647 w 160"/>
                <a:gd name="T41" fmla="*/ 2147483647 h 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60"/>
                <a:gd name="T64" fmla="*/ 0 h 96"/>
                <a:gd name="T65" fmla="*/ 160 w 160"/>
                <a:gd name="T66" fmla="*/ 96 h 9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60" h="96">
                  <a:moveTo>
                    <a:pt x="48" y="24"/>
                  </a:moveTo>
                  <a:lnTo>
                    <a:pt x="48" y="32"/>
                  </a:lnTo>
                  <a:lnTo>
                    <a:pt x="24" y="40"/>
                  </a:lnTo>
                  <a:lnTo>
                    <a:pt x="8" y="48"/>
                  </a:lnTo>
                  <a:lnTo>
                    <a:pt x="0" y="72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24" y="88"/>
                  </a:lnTo>
                  <a:lnTo>
                    <a:pt x="40" y="88"/>
                  </a:lnTo>
                  <a:lnTo>
                    <a:pt x="48" y="96"/>
                  </a:lnTo>
                  <a:lnTo>
                    <a:pt x="48" y="80"/>
                  </a:lnTo>
                  <a:lnTo>
                    <a:pt x="72" y="72"/>
                  </a:lnTo>
                  <a:lnTo>
                    <a:pt x="96" y="80"/>
                  </a:lnTo>
                  <a:lnTo>
                    <a:pt x="128" y="72"/>
                  </a:lnTo>
                  <a:lnTo>
                    <a:pt x="160" y="72"/>
                  </a:lnTo>
                  <a:lnTo>
                    <a:pt x="136" y="48"/>
                  </a:lnTo>
                  <a:lnTo>
                    <a:pt x="120" y="40"/>
                  </a:lnTo>
                  <a:lnTo>
                    <a:pt x="112" y="16"/>
                  </a:lnTo>
                  <a:lnTo>
                    <a:pt x="104" y="0"/>
                  </a:lnTo>
                  <a:lnTo>
                    <a:pt x="72" y="24"/>
                  </a:lnTo>
                  <a:lnTo>
                    <a:pt x="4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05" name="Freeform 759"/>
            <p:cNvSpPr>
              <a:spLocks/>
            </p:cNvSpPr>
            <p:nvPr/>
          </p:nvSpPr>
          <p:spPr bwMode="auto">
            <a:xfrm>
              <a:off x="2767057" y="3279926"/>
              <a:ext cx="162004" cy="144677"/>
            </a:xfrm>
            <a:custGeom>
              <a:avLst/>
              <a:gdLst>
                <a:gd name="T0" fmla="*/ 2147483647 w 153"/>
                <a:gd name="T1" fmla="*/ 2147483647 h 136"/>
                <a:gd name="T2" fmla="*/ 2147483647 w 153"/>
                <a:gd name="T3" fmla="*/ 2147483647 h 136"/>
                <a:gd name="T4" fmla="*/ 2147483647 w 153"/>
                <a:gd name="T5" fmla="*/ 2147483647 h 136"/>
                <a:gd name="T6" fmla="*/ 2147483647 w 153"/>
                <a:gd name="T7" fmla="*/ 2147483647 h 136"/>
                <a:gd name="T8" fmla="*/ 2147483647 w 153"/>
                <a:gd name="T9" fmla="*/ 2147483647 h 136"/>
                <a:gd name="T10" fmla="*/ 2147483647 w 153"/>
                <a:gd name="T11" fmla="*/ 2147483647 h 136"/>
                <a:gd name="T12" fmla="*/ 2147483647 w 153"/>
                <a:gd name="T13" fmla="*/ 2147483647 h 136"/>
                <a:gd name="T14" fmla="*/ 2147483647 w 153"/>
                <a:gd name="T15" fmla="*/ 2147483647 h 136"/>
                <a:gd name="T16" fmla="*/ 2147483647 w 153"/>
                <a:gd name="T17" fmla="*/ 0 h 136"/>
                <a:gd name="T18" fmla="*/ 2147483647 w 153"/>
                <a:gd name="T19" fmla="*/ 0 h 136"/>
                <a:gd name="T20" fmla="*/ 2147483647 w 153"/>
                <a:gd name="T21" fmla="*/ 2147483647 h 136"/>
                <a:gd name="T22" fmla="*/ 2147483647 w 153"/>
                <a:gd name="T23" fmla="*/ 2147483647 h 136"/>
                <a:gd name="T24" fmla="*/ 2147483647 w 153"/>
                <a:gd name="T25" fmla="*/ 2147483647 h 136"/>
                <a:gd name="T26" fmla="*/ 2147483647 w 153"/>
                <a:gd name="T27" fmla="*/ 2147483647 h 136"/>
                <a:gd name="T28" fmla="*/ 2147483647 w 153"/>
                <a:gd name="T29" fmla="*/ 2147483647 h 136"/>
                <a:gd name="T30" fmla="*/ 2147483647 w 153"/>
                <a:gd name="T31" fmla="*/ 2147483647 h 136"/>
                <a:gd name="T32" fmla="*/ 2147483647 w 153"/>
                <a:gd name="T33" fmla="*/ 2147483647 h 136"/>
                <a:gd name="T34" fmla="*/ 2147483647 w 153"/>
                <a:gd name="T35" fmla="*/ 2147483647 h 136"/>
                <a:gd name="T36" fmla="*/ 2147483647 w 153"/>
                <a:gd name="T37" fmla="*/ 2147483647 h 136"/>
                <a:gd name="T38" fmla="*/ 0 w 153"/>
                <a:gd name="T39" fmla="*/ 2147483647 h 136"/>
                <a:gd name="T40" fmla="*/ 0 w 153"/>
                <a:gd name="T41" fmla="*/ 2147483647 h 136"/>
                <a:gd name="T42" fmla="*/ 2147483647 w 153"/>
                <a:gd name="T43" fmla="*/ 2147483647 h 136"/>
                <a:gd name="T44" fmla="*/ 2147483647 w 153"/>
                <a:gd name="T45" fmla="*/ 2147483647 h 136"/>
                <a:gd name="T46" fmla="*/ 2147483647 w 153"/>
                <a:gd name="T47" fmla="*/ 2147483647 h 136"/>
                <a:gd name="T48" fmla="*/ 2147483647 w 153"/>
                <a:gd name="T49" fmla="*/ 2147483647 h 136"/>
                <a:gd name="T50" fmla="*/ 2147483647 w 153"/>
                <a:gd name="T51" fmla="*/ 2147483647 h 136"/>
                <a:gd name="T52" fmla="*/ 2147483647 w 153"/>
                <a:gd name="T53" fmla="*/ 2147483647 h 1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53"/>
                <a:gd name="T82" fmla="*/ 0 h 136"/>
                <a:gd name="T83" fmla="*/ 153 w 153"/>
                <a:gd name="T84" fmla="*/ 136 h 1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53" h="136">
                  <a:moveTo>
                    <a:pt x="81" y="96"/>
                  </a:moveTo>
                  <a:lnTo>
                    <a:pt x="105" y="104"/>
                  </a:lnTo>
                  <a:lnTo>
                    <a:pt x="121" y="80"/>
                  </a:lnTo>
                  <a:lnTo>
                    <a:pt x="137" y="48"/>
                  </a:lnTo>
                  <a:lnTo>
                    <a:pt x="137" y="32"/>
                  </a:lnTo>
                  <a:lnTo>
                    <a:pt x="153" y="32"/>
                  </a:lnTo>
                  <a:lnTo>
                    <a:pt x="153" y="16"/>
                  </a:lnTo>
                  <a:lnTo>
                    <a:pt x="145" y="16"/>
                  </a:lnTo>
                  <a:lnTo>
                    <a:pt x="137" y="0"/>
                  </a:lnTo>
                  <a:lnTo>
                    <a:pt x="121" y="16"/>
                  </a:lnTo>
                  <a:lnTo>
                    <a:pt x="97" y="16"/>
                  </a:lnTo>
                  <a:lnTo>
                    <a:pt x="73" y="16"/>
                  </a:lnTo>
                  <a:lnTo>
                    <a:pt x="57" y="24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32" y="128"/>
                  </a:lnTo>
                  <a:lnTo>
                    <a:pt x="49" y="128"/>
                  </a:lnTo>
                  <a:lnTo>
                    <a:pt x="65" y="136"/>
                  </a:lnTo>
                  <a:lnTo>
                    <a:pt x="73" y="112"/>
                  </a:lnTo>
                  <a:lnTo>
                    <a:pt x="81" y="9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06" name="Freeform 760"/>
            <p:cNvSpPr>
              <a:spLocks/>
            </p:cNvSpPr>
            <p:nvPr/>
          </p:nvSpPr>
          <p:spPr bwMode="auto">
            <a:xfrm>
              <a:off x="2929060" y="3331039"/>
              <a:ext cx="169801" cy="102227"/>
            </a:xfrm>
            <a:custGeom>
              <a:avLst/>
              <a:gdLst>
                <a:gd name="T0" fmla="*/ 2147483647 w 160"/>
                <a:gd name="T1" fmla="*/ 2147483647 h 96"/>
                <a:gd name="T2" fmla="*/ 2147483647 w 160"/>
                <a:gd name="T3" fmla="*/ 2147483647 h 96"/>
                <a:gd name="T4" fmla="*/ 2147483647 w 160"/>
                <a:gd name="T5" fmla="*/ 2147483647 h 96"/>
                <a:gd name="T6" fmla="*/ 2147483647 w 160"/>
                <a:gd name="T7" fmla="*/ 2147483647 h 96"/>
                <a:gd name="T8" fmla="*/ 0 w 160"/>
                <a:gd name="T9" fmla="*/ 2147483647 h 96"/>
                <a:gd name="T10" fmla="*/ 2147483647 w 160"/>
                <a:gd name="T11" fmla="*/ 2147483647 h 96"/>
                <a:gd name="T12" fmla="*/ 2147483647 w 160"/>
                <a:gd name="T13" fmla="*/ 2147483647 h 96"/>
                <a:gd name="T14" fmla="*/ 2147483647 w 160"/>
                <a:gd name="T15" fmla="*/ 2147483647 h 96"/>
                <a:gd name="T16" fmla="*/ 2147483647 w 160"/>
                <a:gd name="T17" fmla="*/ 2147483647 h 96"/>
                <a:gd name="T18" fmla="*/ 2147483647 w 160"/>
                <a:gd name="T19" fmla="*/ 2147483647 h 96"/>
                <a:gd name="T20" fmla="*/ 2147483647 w 160"/>
                <a:gd name="T21" fmla="*/ 2147483647 h 96"/>
                <a:gd name="T22" fmla="*/ 2147483647 w 160"/>
                <a:gd name="T23" fmla="*/ 2147483647 h 96"/>
                <a:gd name="T24" fmla="*/ 2147483647 w 160"/>
                <a:gd name="T25" fmla="*/ 2147483647 h 96"/>
                <a:gd name="T26" fmla="*/ 2147483647 w 160"/>
                <a:gd name="T27" fmla="*/ 2147483647 h 96"/>
                <a:gd name="T28" fmla="*/ 2147483647 w 160"/>
                <a:gd name="T29" fmla="*/ 2147483647 h 96"/>
                <a:gd name="T30" fmla="*/ 2147483647 w 160"/>
                <a:gd name="T31" fmla="*/ 2147483647 h 96"/>
                <a:gd name="T32" fmla="*/ 2147483647 w 160"/>
                <a:gd name="T33" fmla="*/ 2147483647 h 96"/>
                <a:gd name="T34" fmla="*/ 2147483647 w 160"/>
                <a:gd name="T35" fmla="*/ 2147483647 h 96"/>
                <a:gd name="T36" fmla="*/ 2147483647 w 160"/>
                <a:gd name="T37" fmla="*/ 2147483647 h 96"/>
                <a:gd name="T38" fmla="*/ 2147483647 w 160"/>
                <a:gd name="T39" fmla="*/ 0 h 96"/>
                <a:gd name="T40" fmla="*/ 2147483647 w 160"/>
                <a:gd name="T41" fmla="*/ 2147483647 h 96"/>
                <a:gd name="T42" fmla="*/ 2147483647 w 160"/>
                <a:gd name="T43" fmla="*/ 2147483647 h 9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60"/>
                <a:gd name="T67" fmla="*/ 0 h 96"/>
                <a:gd name="T68" fmla="*/ 160 w 160"/>
                <a:gd name="T69" fmla="*/ 96 h 9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60" h="96">
                  <a:moveTo>
                    <a:pt x="48" y="24"/>
                  </a:moveTo>
                  <a:lnTo>
                    <a:pt x="48" y="32"/>
                  </a:lnTo>
                  <a:lnTo>
                    <a:pt x="24" y="40"/>
                  </a:lnTo>
                  <a:lnTo>
                    <a:pt x="8" y="48"/>
                  </a:lnTo>
                  <a:lnTo>
                    <a:pt x="0" y="72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24" y="88"/>
                  </a:lnTo>
                  <a:lnTo>
                    <a:pt x="40" y="88"/>
                  </a:lnTo>
                  <a:lnTo>
                    <a:pt x="48" y="96"/>
                  </a:lnTo>
                  <a:lnTo>
                    <a:pt x="48" y="80"/>
                  </a:lnTo>
                  <a:lnTo>
                    <a:pt x="72" y="72"/>
                  </a:lnTo>
                  <a:lnTo>
                    <a:pt x="96" y="80"/>
                  </a:lnTo>
                  <a:lnTo>
                    <a:pt x="128" y="72"/>
                  </a:lnTo>
                  <a:lnTo>
                    <a:pt x="160" y="72"/>
                  </a:lnTo>
                  <a:lnTo>
                    <a:pt x="136" y="48"/>
                  </a:lnTo>
                  <a:lnTo>
                    <a:pt x="120" y="40"/>
                  </a:lnTo>
                  <a:lnTo>
                    <a:pt x="112" y="16"/>
                  </a:lnTo>
                  <a:lnTo>
                    <a:pt x="104" y="0"/>
                  </a:lnTo>
                  <a:lnTo>
                    <a:pt x="72" y="24"/>
                  </a:lnTo>
                  <a:lnTo>
                    <a:pt x="4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07" name="Freeform 761"/>
            <p:cNvSpPr>
              <a:spLocks/>
            </p:cNvSpPr>
            <p:nvPr/>
          </p:nvSpPr>
          <p:spPr bwMode="auto">
            <a:xfrm>
              <a:off x="2877947" y="3424603"/>
              <a:ext cx="102227" cy="127351"/>
            </a:xfrm>
            <a:custGeom>
              <a:avLst/>
              <a:gdLst>
                <a:gd name="T0" fmla="*/ 2147483647 w 96"/>
                <a:gd name="T1" fmla="*/ 2147483647 h 120"/>
                <a:gd name="T2" fmla="*/ 2147483647 w 96"/>
                <a:gd name="T3" fmla="*/ 2147483647 h 120"/>
                <a:gd name="T4" fmla="*/ 2147483647 w 96"/>
                <a:gd name="T5" fmla="*/ 2147483647 h 120"/>
                <a:gd name="T6" fmla="*/ 2147483647 w 96"/>
                <a:gd name="T7" fmla="*/ 2147483647 h 120"/>
                <a:gd name="T8" fmla="*/ 2147483647 w 96"/>
                <a:gd name="T9" fmla="*/ 2147483647 h 120"/>
                <a:gd name="T10" fmla="*/ 2147483647 w 96"/>
                <a:gd name="T11" fmla="*/ 0 h 120"/>
                <a:gd name="T12" fmla="*/ 2147483647 w 96"/>
                <a:gd name="T13" fmla="*/ 0 h 120"/>
                <a:gd name="T14" fmla="*/ 2147483647 w 96"/>
                <a:gd name="T15" fmla="*/ 2147483647 h 120"/>
                <a:gd name="T16" fmla="*/ 2147483647 w 96"/>
                <a:gd name="T17" fmla="*/ 2147483647 h 120"/>
                <a:gd name="T18" fmla="*/ 2147483647 w 96"/>
                <a:gd name="T19" fmla="*/ 2147483647 h 120"/>
                <a:gd name="T20" fmla="*/ 2147483647 w 96"/>
                <a:gd name="T21" fmla="*/ 2147483647 h 120"/>
                <a:gd name="T22" fmla="*/ 2147483647 w 96"/>
                <a:gd name="T23" fmla="*/ 2147483647 h 120"/>
                <a:gd name="T24" fmla="*/ 2147483647 w 96"/>
                <a:gd name="T25" fmla="*/ 2147483647 h 120"/>
                <a:gd name="T26" fmla="*/ 2147483647 w 96"/>
                <a:gd name="T27" fmla="*/ 2147483647 h 120"/>
                <a:gd name="T28" fmla="*/ 2147483647 w 96"/>
                <a:gd name="T29" fmla="*/ 2147483647 h 120"/>
                <a:gd name="T30" fmla="*/ 2147483647 w 96"/>
                <a:gd name="T31" fmla="*/ 2147483647 h 120"/>
                <a:gd name="T32" fmla="*/ 2147483647 w 96"/>
                <a:gd name="T33" fmla="*/ 2147483647 h 120"/>
                <a:gd name="T34" fmla="*/ 0 w 96"/>
                <a:gd name="T35" fmla="*/ 2147483647 h 120"/>
                <a:gd name="T36" fmla="*/ 2147483647 w 96"/>
                <a:gd name="T37" fmla="*/ 2147483647 h 120"/>
                <a:gd name="T38" fmla="*/ 2147483647 w 96"/>
                <a:gd name="T39" fmla="*/ 2147483647 h 120"/>
                <a:gd name="T40" fmla="*/ 2147483647 w 96"/>
                <a:gd name="T41" fmla="*/ 2147483647 h 120"/>
                <a:gd name="T42" fmla="*/ 2147483647 w 96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96"/>
                <a:gd name="T67" fmla="*/ 0 h 120"/>
                <a:gd name="T68" fmla="*/ 96 w 96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96" h="120">
                  <a:moveTo>
                    <a:pt x="40" y="112"/>
                  </a:moveTo>
                  <a:lnTo>
                    <a:pt x="56" y="96"/>
                  </a:lnTo>
                  <a:lnTo>
                    <a:pt x="72" y="64"/>
                  </a:lnTo>
                  <a:lnTo>
                    <a:pt x="88" y="56"/>
                  </a:lnTo>
                  <a:lnTo>
                    <a:pt x="96" y="8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56" y="8"/>
                  </a:lnTo>
                  <a:lnTo>
                    <a:pt x="48" y="16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32" y="56"/>
                  </a:lnTo>
                  <a:lnTo>
                    <a:pt x="32" y="80"/>
                  </a:lnTo>
                  <a:lnTo>
                    <a:pt x="16" y="80"/>
                  </a:lnTo>
                  <a:lnTo>
                    <a:pt x="8" y="88"/>
                  </a:lnTo>
                  <a:lnTo>
                    <a:pt x="0" y="96"/>
                  </a:lnTo>
                  <a:lnTo>
                    <a:pt x="8" y="104"/>
                  </a:lnTo>
                  <a:lnTo>
                    <a:pt x="16" y="120"/>
                  </a:lnTo>
                  <a:lnTo>
                    <a:pt x="24" y="112"/>
                  </a:lnTo>
                  <a:lnTo>
                    <a:pt x="40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08" name="Freeform 762"/>
            <p:cNvSpPr>
              <a:spLocks/>
            </p:cNvSpPr>
            <p:nvPr/>
          </p:nvSpPr>
          <p:spPr bwMode="auto">
            <a:xfrm>
              <a:off x="2852823" y="3449727"/>
              <a:ext cx="67574" cy="76237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2147483647 w 64"/>
                <a:gd name="T11" fmla="*/ 0 h 72"/>
                <a:gd name="T12" fmla="*/ 2147483647 w 64"/>
                <a:gd name="T13" fmla="*/ 0 h 72"/>
                <a:gd name="T14" fmla="*/ 0 w 64"/>
                <a:gd name="T15" fmla="*/ 0 h 72"/>
                <a:gd name="T16" fmla="*/ 0 w 64"/>
                <a:gd name="T17" fmla="*/ 2147483647 h 72"/>
                <a:gd name="T18" fmla="*/ 0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2"/>
                <a:gd name="T41" fmla="*/ 64 w 64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2">
                  <a:moveTo>
                    <a:pt x="40" y="56"/>
                  </a:moveTo>
                  <a:lnTo>
                    <a:pt x="56" y="56"/>
                  </a:lnTo>
                  <a:lnTo>
                    <a:pt x="56" y="32"/>
                  </a:lnTo>
                  <a:lnTo>
                    <a:pt x="64" y="16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0"/>
                  </a:lnTo>
                  <a:lnTo>
                    <a:pt x="24" y="72"/>
                  </a:lnTo>
                  <a:lnTo>
                    <a:pt x="32" y="64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09" name="Freeform 763"/>
            <p:cNvSpPr>
              <a:spLocks/>
            </p:cNvSpPr>
            <p:nvPr/>
          </p:nvSpPr>
          <p:spPr bwMode="auto">
            <a:xfrm>
              <a:off x="2836363" y="3313713"/>
              <a:ext cx="101361" cy="136014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2147483647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0 w 96"/>
                <a:gd name="T31" fmla="*/ 2147483647 h 128"/>
                <a:gd name="T32" fmla="*/ 2147483647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  <a:lnTo>
                    <a:pt x="96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10" name="Freeform 764"/>
            <p:cNvSpPr>
              <a:spLocks/>
            </p:cNvSpPr>
            <p:nvPr/>
          </p:nvSpPr>
          <p:spPr bwMode="auto">
            <a:xfrm>
              <a:off x="2852823" y="3449727"/>
              <a:ext cx="67574" cy="76237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2147483647 w 64"/>
                <a:gd name="T11" fmla="*/ 0 h 72"/>
                <a:gd name="T12" fmla="*/ 2147483647 w 64"/>
                <a:gd name="T13" fmla="*/ 0 h 72"/>
                <a:gd name="T14" fmla="*/ 0 w 64"/>
                <a:gd name="T15" fmla="*/ 0 h 72"/>
                <a:gd name="T16" fmla="*/ 0 w 64"/>
                <a:gd name="T17" fmla="*/ 2147483647 h 72"/>
                <a:gd name="T18" fmla="*/ 0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2"/>
                <a:gd name="T41" fmla="*/ 64 w 64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2">
                  <a:moveTo>
                    <a:pt x="40" y="56"/>
                  </a:moveTo>
                  <a:lnTo>
                    <a:pt x="56" y="56"/>
                  </a:lnTo>
                  <a:lnTo>
                    <a:pt x="56" y="32"/>
                  </a:lnTo>
                  <a:lnTo>
                    <a:pt x="64" y="16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0"/>
                  </a:lnTo>
                  <a:lnTo>
                    <a:pt x="24" y="72"/>
                  </a:lnTo>
                  <a:lnTo>
                    <a:pt x="32" y="64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11" name="Freeform 765"/>
            <p:cNvSpPr>
              <a:spLocks/>
            </p:cNvSpPr>
            <p:nvPr/>
          </p:nvSpPr>
          <p:spPr bwMode="auto">
            <a:xfrm>
              <a:off x="2836363" y="3313713"/>
              <a:ext cx="101361" cy="136014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0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2147483647 w 96"/>
                <a:gd name="T31" fmla="*/ 2147483647 h 128"/>
                <a:gd name="T32" fmla="*/ 0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12" name="Freeform 766"/>
            <p:cNvSpPr>
              <a:spLocks/>
            </p:cNvSpPr>
            <p:nvPr/>
          </p:nvSpPr>
          <p:spPr bwMode="auto">
            <a:xfrm>
              <a:off x="2836363" y="3313713"/>
              <a:ext cx="101361" cy="136014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0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2147483647 w 96"/>
                <a:gd name="T31" fmla="*/ 2147483647 h 128"/>
                <a:gd name="T32" fmla="*/ 0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13" name="Freeform 767"/>
            <p:cNvSpPr>
              <a:spLocks/>
            </p:cNvSpPr>
            <p:nvPr/>
          </p:nvSpPr>
          <p:spPr bwMode="auto">
            <a:xfrm>
              <a:off x="2741933" y="3305916"/>
              <a:ext cx="33787" cy="84900"/>
            </a:xfrm>
            <a:custGeom>
              <a:avLst/>
              <a:gdLst>
                <a:gd name="T0" fmla="*/ 2147483647 w 32"/>
                <a:gd name="T1" fmla="*/ 2147483647 h 80"/>
                <a:gd name="T2" fmla="*/ 2147483647 w 32"/>
                <a:gd name="T3" fmla="*/ 2147483647 h 80"/>
                <a:gd name="T4" fmla="*/ 2147483647 w 32"/>
                <a:gd name="T5" fmla="*/ 2147483647 h 80"/>
                <a:gd name="T6" fmla="*/ 2147483647 w 32"/>
                <a:gd name="T7" fmla="*/ 0 h 80"/>
                <a:gd name="T8" fmla="*/ 2147483647 w 32"/>
                <a:gd name="T9" fmla="*/ 2147483647 h 80"/>
                <a:gd name="T10" fmla="*/ 2147483647 w 32"/>
                <a:gd name="T11" fmla="*/ 2147483647 h 80"/>
                <a:gd name="T12" fmla="*/ 0 w 32"/>
                <a:gd name="T13" fmla="*/ 2147483647 h 80"/>
                <a:gd name="T14" fmla="*/ 0 w 32"/>
                <a:gd name="T15" fmla="*/ 2147483647 h 80"/>
                <a:gd name="T16" fmla="*/ 2147483647 w 32"/>
                <a:gd name="T17" fmla="*/ 2147483647 h 80"/>
                <a:gd name="T18" fmla="*/ 2147483647 w 32"/>
                <a:gd name="T19" fmla="*/ 2147483647 h 80"/>
                <a:gd name="T20" fmla="*/ 2147483647 w 32"/>
                <a:gd name="T21" fmla="*/ 2147483647 h 80"/>
                <a:gd name="T22" fmla="*/ 2147483647 w 32"/>
                <a:gd name="T23" fmla="*/ 2147483647 h 80"/>
                <a:gd name="T24" fmla="*/ 2147483647 w 32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2"/>
                <a:gd name="T40" fmla="*/ 0 h 80"/>
                <a:gd name="T41" fmla="*/ 32 w 32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2" h="80">
                  <a:moveTo>
                    <a:pt x="32" y="32"/>
                  </a:moveTo>
                  <a:lnTo>
                    <a:pt x="32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64"/>
                  </a:lnTo>
                  <a:lnTo>
                    <a:pt x="16" y="80"/>
                  </a:lnTo>
                  <a:lnTo>
                    <a:pt x="24" y="80"/>
                  </a:lnTo>
                  <a:lnTo>
                    <a:pt x="24" y="64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14" name="Freeform 768"/>
            <p:cNvSpPr>
              <a:spLocks/>
            </p:cNvSpPr>
            <p:nvPr/>
          </p:nvSpPr>
          <p:spPr bwMode="auto">
            <a:xfrm>
              <a:off x="2733270" y="3331039"/>
              <a:ext cx="25123" cy="67574"/>
            </a:xfrm>
            <a:custGeom>
              <a:avLst/>
              <a:gdLst>
                <a:gd name="T0" fmla="*/ 2147483647 w 24"/>
                <a:gd name="T1" fmla="*/ 2147483647 h 64"/>
                <a:gd name="T2" fmla="*/ 2147483647 w 24"/>
                <a:gd name="T3" fmla="*/ 0 h 64"/>
                <a:gd name="T4" fmla="*/ 0 w 24"/>
                <a:gd name="T5" fmla="*/ 0 h 64"/>
                <a:gd name="T6" fmla="*/ 0 w 24"/>
                <a:gd name="T7" fmla="*/ 2147483647 h 64"/>
                <a:gd name="T8" fmla="*/ 0 w 24"/>
                <a:gd name="T9" fmla="*/ 2147483647 h 64"/>
                <a:gd name="T10" fmla="*/ 2147483647 w 24"/>
                <a:gd name="T11" fmla="*/ 2147483647 h 64"/>
                <a:gd name="T12" fmla="*/ 2147483647 w 24"/>
                <a:gd name="T13" fmla="*/ 2147483647 h 64"/>
                <a:gd name="T14" fmla="*/ 2147483647 w 24"/>
                <a:gd name="T15" fmla="*/ 2147483647 h 64"/>
                <a:gd name="T16" fmla="*/ 2147483647 w 24"/>
                <a:gd name="T17" fmla="*/ 2147483647 h 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"/>
                <a:gd name="T28" fmla="*/ 0 h 64"/>
                <a:gd name="T29" fmla="*/ 24 w 24"/>
                <a:gd name="T30" fmla="*/ 64 h 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" h="64">
                  <a:moveTo>
                    <a:pt x="8" y="8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16" y="4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15" name="Freeform 769"/>
            <p:cNvSpPr>
              <a:spLocks/>
            </p:cNvSpPr>
            <p:nvPr/>
          </p:nvSpPr>
          <p:spPr bwMode="auto">
            <a:xfrm>
              <a:off x="2741933" y="3305916"/>
              <a:ext cx="33787" cy="84900"/>
            </a:xfrm>
            <a:custGeom>
              <a:avLst/>
              <a:gdLst>
                <a:gd name="T0" fmla="*/ 2147483647 w 32"/>
                <a:gd name="T1" fmla="*/ 2147483647 h 80"/>
                <a:gd name="T2" fmla="*/ 2147483647 w 32"/>
                <a:gd name="T3" fmla="*/ 2147483647 h 80"/>
                <a:gd name="T4" fmla="*/ 2147483647 w 32"/>
                <a:gd name="T5" fmla="*/ 2147483647 h 80"/>
                <a:gd name="T6" fmla="*/ 2147483647 w 32"/>
                <a:gd name="T7" fmla="*/ 2147483647 h 80"/>
                <a:gd name="T8" fmla="*/ 2147483647 w 32"/>
                <a:gd name="T9" fmla="*/ 0 h 80"/>
                <a:gd name="T10" fmla="*/ 2147483647 w 32"/>
                <a:gd name="T11" fmla="*/ 2147483647 h 80"/>
                <a:gd name="T12" fmla="*/ 2147483647 w 32"/>
                <a:gd name="T13" fmla="*/ 2147483647 h 80"/>
                <a:gd name="T14" fmla="*/ 0 w 32"/>
                <a:gd name="T15" fmla="*/ 2147483647 h 80"/>
                <a:gd name="T16" fmla="*/ 0 w 32"/>
                <a:gd name="T17" fmla="*/ 2147483647 h 80"/>
                <a:gd name="T18" fmla="*/ 2147483647 w 32"/>
                <a:gd name="T19" fmla="*/ 2147483647 h 80"/>
                <a:gd name="T20" fmla="*/ 2147483647 w 32"/>
                <a:gd name="T21" fmla="*/ 2147483647 h 80"/>
                <a:gd name="T22" fmla="*/ 2147483647 w 32"/>
                <a:gd name="T23" fmla="*/ 2147483647 h 80"/>
                <a:gd name="T24" fmla="*/ 2147483647 w 32"/>
                <a:gd name="T25" fmla="*/ 2147483647 h 80"/>
                <a:gd name="T26" fmla="*/ 2147483647 w 32"/>
                <a:gd name="T27" fmla="*/ 2147483647 h 80"/>
                <a:gd name="T28" fmla="*/ 2147483647 w 32"/>
                <a:gd name="T29" fmla="*/ 2147483647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"/>
                <a:gd name="T46" fmla="*/ 0 h 80"/>
                <a:gd name="T47" fmla="*/ 32 w 32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" h="80">
                  <a:moveTo>
                    <a:pt x="32" y="32"/>
                  </a:moveTo>
                  <a:lnTo>
                    <a:pt x="32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64"/>
                  </a:lnTo>
                  <a:lnTo>
                    <a:pt x="16" y="80"/>
                  </a:lnTo>
                  <a:lnTo>
                    <a:pt x="24" y="80"/>
                  </a:lnTo>
                  <a:lnTo>
                    <a:pt x="24" y="64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16" name="Freeform 770"/>
            <p:cNvSpPr>
              <a:spLocks/>
            </p:cNvSpPr>
            <p:nvPr/>
          </p:nvSpPr>
          <p:spPr bwMode="auto">
            <a:xfrm>
              <a:off x="2733270" y="3331039"/>
              <a:ext cx="25123" cy="67574"/>
            </a:xfrm>
            <a:custGeom>
              <a:avLst/>
              <a:gdLst>
                <a:gd name="T0" fmla="*/ 2147483647 w 24"/>
                <a:gd name="T1" fmla="*/ 2147483647 h 64"/>
                <a:gd name="T2" fmla="*/ 2147483647 w 24"/>
                <a:gd name="T3" fmla="*/ 0 h 64"/>
                <a:gd name="T4" fmla="*/ 0 w 24"/>
                <a:gd name="T5" fmla="*/ 0 h 64"/>
                <a:gd name="T6" fmla="*/ 0 w 24"/>
                <a:gd name="T7" fmla="*/ 0 h 64"/>
                <a:gd name="T8" fmla="*/ 0 w 24"/>
                <a:gd name="T9" fmla="*/ 2147483647 h 64"/>
                <a:gd name="T10" fmla="*/ 0 w 24"/>
                <a:gd name="T11" fmla="*/ 2147483647 h 64"/>
                <a:gd name="T12" fmla="*/ 2147483647 w 24"/>
                <a:gd name="T13" fmla="*/ 2147483647 h 64"/>
                <a:gd name="T14" fmla="*/ 2147483647 w 24"/>
                <a:gd name="T15" fmla="*/ 2147483647 h 64"/>
                <a:gd name="T16" fmla="*/ 2147483647 w 24"/>
                <a:gd name="T17" fmla="*/ 2147483647 h 64"/>
                <a:gd name="T18" fmla="*/ 2147483647 w 24"/>
                <a:gd name="T19" fmla="*/ 2147483647 h 6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"/>
                <a:gd name="T31" fmla="*/ 0 h 64"/>
                <a:gd name="T32" fmla="*/ 24 w 24"/>
                <a:gd name="T33" fmla="*/ 64 h 6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" h="64">
                  <a:moveTo>
                    <a:pt x="8" y="8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16" y="4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17" name="Freeform 771"/>
            <p:cNvSpPr>
              <a:spLocks/>
            </p:cNvSpPr>
            <p:nvPr/>
          </p:nvSpPr>
          <p:spPr bwMode="auto">
            <a:xfrm>
              <a:off x="2886610" y="3704428"/>
              <a:ext cx="178464" cy="177597"/>
            </a:xfrm>
            <a:custGeom>
              <a:avLst/>
              <a:gdLst>
                <a:gd name="T0" fmla="*/ 2147483647 w 168"/>
                <a:gd name="T1" fmla="*/ 2147483647 h 168"/>
                <a:gd name="T2" fmla="*/ 2147483647 w 168"/>
                <a:gd name="T3" fmla="*/ 2147483647 h 168"/>
                <a:gd name="T4" fmla="*/ 2147483647 w 168"/>
                <a:gd name="T5" fmla="*/ 2147483647 h 168"/>
                <a:gd name="T6" fmla="*/ 2147483647 w 168"/>
                <a:gd name="T7" fmla="*/ 2147483647 h 168"/>
                <a:gd name="T8" fmla="*/ 2147483647 w 168"/>
                <a:gd name="T9" fmla="*/ 2147483647 h 168"/>
                <a:gd name="T10" fmla="*/ 2147483647 w 168"/>
                <a:gd name="T11" fmla="*/ 2147483647 h 168"/>
                <a:gd name="T12" fmla="*/ 2147483647 w 168"/>
                <a:gd name="T13" fmla="*/ 2147483647 h 168"/>
                <a:gd name="T14" fmla="*/ 2147483647 w 168"/>
                <a:gd name="T15" fmla="*/ 2147483647 h 168"/>
                <a:gd name="T16" fmla="*/ 2147483647 w 168"/>
                <a:gd name="T17" fmla="*/ 2147483647 h 168"/>
                <a:gd name="T18" fmla="*/ 2147483647 w 168"/>
                <a:gd name="T19" fmla="*/ 2147483647 h 168"/>
                <a:gd name="T20" fmla="*/ 2147483647 w 168"/>
                <a:gd name="T21" fmla="*/ 2147483647 h 168"/>
                <a:gd name="T22" fmla="*/ 2147483647 w 168"/>
                <a:gd name="T23" fmla="*/ 2147483647 h 168"/>
                <a:gd name="T24" fmla="*/ 2147483647 w 168"/>
                <a:gd name="T25" fmla="*/ 2147483647 h 168"/>
                <a:gd name="T26" fmla="*/ 2147483647 w 168"/>
                <a:gd name="T27" fmla="*/ 2147483647 h 168"/>
                <a:gd name="T28" fmla="*/ 2147483647 w 168"/>
                <a:gd name="T29" fmla="*/ 2147483647 h 168"/>
                <a:gd name="T30" fmla="*/ 2147483647 w 168"/>
                <a:gd name="T31" fmla="*/ 2147483647 h 168"/>
                <a:gd name="T32" fmla="*/ 2147483647 w 168"/>
                <a:gd name="T33" fmla="*/ 2147483647 h 168"/>
                <a:gd name="T34" fmla="*/ 2147483647 w 168"/>
                <a:gd name="T35" fmla="*/ 0 h 168"/>
                <a:gd name="T36" fmla="*/ 2147483647 w 168"/>
                <a:gd name="T37" fmla="*/ 2147483647 h 168"/>
                <a:gd name="T38" fmla="*/ 0 w 168"/>
                <a:gd name="T39" fmla="*/ 2147483647 h 168"/>
                <a:gd name="T40" fmla="*/ 2147483647 w 168"/>
                <a:gd name="T41" fmla="*/ 2147483647 h 168"/>
                <a:gd name="T42" fmla="*/ 2147483647 w 168"/>
                <a:gd name="T43" fmla="*/ 2147483647 h 168"/>
                <a:gd name="T44" fmla="*/ 2147483647 w 168"/>
                <a:gd name="T45" fmla="*/ 2147483647 h 168"/>
                <a:gd name="T46" fmla="*/ 2147483647 w 168"/>
                <a:gd name="T47" fmla="*/ 2147483647 h 168"/>
                <a:gd name="T48" fmla="*/ 2147483647 w 168"/>
                <a:gd name="T49" fmla="*/ 2147483647 h 168"/>
                <a:gd name="T50" fmla="*/ 2147483647 w 168"/>
                <a:gd name="T51" fmla="*/ 2147483647 h 16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68"/>
                <a:gd name="T79" fmla="*/ 0 h 168"/>
                <a:gd name="T80" fmla="*/ 168 w 168"/>
                <a:gd name="T81" fmla="*/ 168 h 16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68" h="168">
                  <a:moveTo>
                    <a:pt x="88" y="168"/>
                  </a:moveTo>
                  <a:lnTo>
                    <a:pt x="96" y="168"/>
                  </a:lnTo>
                  <a:lnTo>
                    <a:pt x="104" y="112"/>
                  </a:lnTo>
                  <a:lnTo>
                    <a:pt x="104" y="72"/>
                  </a:lnTo>
                  <a:lnTo>
                    <a:pt x="112" y="72"/>
                  </a:lnTo>
                  <a:lnTo>
                    <a:pt x="120" y="24"/>
                  </a:lnTo>
                  <a:lnTo>
                    <a:pt x="152" y="16"/>
                  </a:lnTo>
                  <a:lnTo>
                    <a:pt x="160" y="16"/>
                  </a:lnTo>
                  <a:lnTo>
                    <a:pt x="168" y="16"/>
                  </a:lnTo>
                  <a:lnTo>
                    <a:pt x="160" y="8"/>
                  </a:lnTo>
                  <a:lnTo>
                    <a:pt x="144" y="8"/>
                  </a:lnTo>
                  <a:lnTo>
                    <a:pt x="144" y="16"/>
                  </a:lnTo>
                  <a:lnTo>
                    <a:pt x="144" y="8"/>
                  </a:lnTo>
                  <a:lnTo>
                    <a:pt x="120" y="16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32"/>
                  </a:lnTo>
                  <a:lnTo>
                    <a:pt x="32" y="88"/>
                  </a:lnTo>
                  <a:lnTo>
                    <a:pt x="32" y="96"/>
                  </a:lnTo>
                  <a:lnTo>
                    <a:pt x="40" y="152"/>
                  </a:lnTo>
                  <a:lnTo>
                    <a:pt x="64" y="168"/>
                  </a:lnTo>
                  <a:lnTo>
                    <a:pt x="64" y="160"/>
                  </a:lnTo>
                  <a:lnTo>
                    <a:pt x="8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18" name="Freeform 772"/>
            <p:cNvSpPr>
              <a:spLocks/>
            </p:cNvSpPr>
            <p:nvPr/>
          </p:nvSpPr>
          <p:spPr bwMode="auto">
            <a:xfrm>
              <a:off x="2741933" y="3221016"/>
              <a:ext cx="42450" cy="51113"/>
            </a:xfrm>
            <a:custGeom>
              <a:avLst/>
              <a:gdLst>
                <a:gd name="T0" fmla="*/ 0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0 h 48"/>
                <a:gd name="T10" fmla="*/ 0 w 40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48"/>
                <a:gd name="T20" fmla="*/ 40 w 40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48">
                  <a:moveTo>
                    <a:pt x="0" y="48"/>
                  </a:moveTo>
                  <a:lnTo>
                    <a:pt x="16" y="48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40" y="0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19" name="Freeform 774"/>
            <p:cNvSpPr>
              <a:spLocks/>
            </p:cNvSpPr>
            <p:nvPr/>
          </p:nvSpPr>
          <p:spPr bwMode="auto">
            <a:xfrm>
              <a:off x="2886610" y="3704428"/>
              <a:ext cx="178464" cy="177597"/>
            </a:xfrm>
            <a:custGeom>
              <a:avLst/>
              <a:gdLst>
                <a:gd name="T0" fmla="*/ 2147483647 w 168"/>
                <a:gd name="T1" fmla="*/ 2147483647 h 168"/>
                <a:gd name="T2" fmla="*/ 2147483647 w 168"/>
                <a:gd name="T3" fmla="*/ 2147483647 h 168"/>
                <a:gd name="T4" fmla="*/ 2147483647 w 168"/>
                <a:gd name="T5" fmla="*/ 2147483647 h 168"/>
                <a:gd name="T6" fmla="*/ 2147483647 w 168"/>
                <a:gd name="T7" fmla="*/ 2147483647 h 168"/>
                <a:gd name="T8" fmla="*/ 2147483647 w 168"/>
                <a:gd name="T9" fmla="*/ 2147483647 h 168"/>
                <a:gd name="T10" fmla="*/ 2147483647 w 168"/>
                <a:gd name="T11" fmla="*/ 2147483647 h 168"/>
                <a:gd name="T12" fmla="*/ 2147483647 w 168"/>
                <a:gd name="T13" fmla="*/ 2147483647 h 168"/>
                <a:gd name="T14" fmla="*/ 2147483647 w 168"/>
                <a:gd name="T15" fmla="*/ 2147483647 h 168"/>
                <a:gd name="T16" fmla="*/ 2147483647 w 168"/>
                <a:gd name="T17" fmla="*/ 2147483647 h 168"/>
                <a:gd name="T18" fmla="*/ 2147483647 w 168"/>
                <a:gd name="T19" fmla="*/ 2147483647 h 168"/>
                <a:gd name="T20" fmla="*/ 2147483647 w 168"/>
                <a:gd name="T21" fmla="*/ 2147483647 h 168"/>
                <a:gd name="T22" fmla="*/ 2147483647 w 168"/>
                <a:gd name="T23" fmla="*/ 2147483647 h 168"/>
                <a:gd name="T24" fmla="*/ 2147483647 w 168"/>
                <a:gd name="T25" fmla="*/ 2147483647 h 168"/>
                <a:gd name="T26" fmla="*/ 2147483647 w 168"/>
                <a:gd name="T27" fmla="*/ 2147483647 h 168"/>
                <a:gd name="T28" fmla="*/ 2147483647 w 168"/>
                <a:gd name="T29" fmla="*/ 2147483647 h 168"/>
                <a:gd name="T30" fmla="*/ 2147483647 w 168"/>
                <a:gd name="T31" fmla="*/ 2147483647 h 168"/>
                <a:gd name="T32" fmla="*/ 2147483647 w 168"/>
                <a:gd name="T33" fmla="*/ 2147483647 h 168"/>
                <a:gd name="T34" fmla="*/ 2147483647 w 168"/>
                <a:gd name="T35" fmla="*/ 2147483647 h 168"/>
                <a:gd name="T36" fmla="*/ 2147483647 w 168"/>
                <a:gd name="T37" fmla="*/ 2147483647 h 168"/>
                <a:gd name="T38" fmla="*/ 2147483647 w 168"/>
                <a:gd name="T39" fmla="*/ 0 h 168"/>
                <a:gd name="T40" fmla="*/ 2147483647 w 168"/>
                <a:gd name="T41" fmla="*/ 2147483647 h 168"/>
                <a:gd name="T42" fmla="*/ 0 w 168"/>
                <a:gd name="T43" fmla="*/ 2147483647 h 168"/>
                <a:gd name="T44" fmla="*/ 2147483647 w 168"/>
                <a:gd name="T45" fmla="*/ 2147483647 h 168"/>
                <a:gd name="T46" fmla="*/ 2147483647 w 168"/>
                <a:gd name="T47" fmla="*/ 2147483647 h 168"/>
                <a:gd name="T48" fmla="*/ 2147483647 w 168"/>
                <a:gd name="T49" fmla="*/ 2147483647 h 168"/>
                <a:gd name="T50" fmla="*/ 2147483647 w 168"/>
                <a:gd name="T51" fmla="*/ 2147483647 h 168"/>
                <a:gd name="T52" fmla="*/ 2147483647 w 168"/>
                <a:gd name="T53" fmla="*/ 2147483647 h 168"/>
                <a:gd name="T54" fmla="*/ 2147483647 w 168"/>
                <a:gd name="T55" fmla="*/ 2147483647 h 16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8"/>
                <a:gd name="T85" fmla="*/ 0 h 168"/>
                <a:gd name="T86" fmla="*/ 168 w 168"/>
                <a:gd name="T87" fmla="*/ 168 h 16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8" h="168">
                  <a:moveTo>
                    <a:pt x="88" y="168"/>
                  </a:moveTo>
                  <a:lnTo>
                    <a:pt x="96" y="168"/>
                  </a:lnTo>
                  <a:lnTo>
                    <a:pt x="104" y="112"/>
                  </a:lnTo>
                  <a:lnTo>
                    <a:pt x="104" y="72"/>
                  </a:lnTo>
                  <a:lnTo>
                    <a:pt x="112" y="72"/>
                  </a:lnTo>
                  <a:lnTo>
                    <a:pt x="120" y="24"/>
                  </a:lnTo>
                  <a:lnTo>
                    <a:pt x="152" y="16"/>
                  </a:lnTo>
                  <a:lnTo>
                    <a:pt x="160" y="16"/>
                  </a:lnTo>
                  <a:lnTo>
                    <a:pt x="168" y="16"/>
                  </a:lnTo>
                  <a:lnTo>
                    <a:pt x="160" y="8"/>
                  </a:lnTo>
                  <a:lnTo>
                    <a:pt x="144" y="8"/>
                  </a:lnTo>
                  <a:lnTo>
                    <a:pt x="144" y="16"/>
                  </a:lnTo>
                  <a:lnTo>
                    <a:pt x="144" y="8"/>
                  </a:lnTo>
                  <a:lnTo>
                    <a:pt x="120" y="16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32"/>
                  </a:lnTo>
                  <a:lnTo>
                    <a:pt x="32" y="88"/>
                  </a:lnTo>
                  <a:lnTo>
                    <a:pt x="32" y="96"/>
                  </a:lnTo>
                  <a:lnTo>
                    <a:pt x="40" y="152"/>
                  </a:lnTo>
                  <a:lnTo>
                    <a:pt x="64" y="168"/>
                  </a:lnTo>
                  <a:lnTo>
                    <a:pt x="64" y="160"/>
                  </a:lnTo>
                  <a:lnTo>
                    <a:pt x="8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20" name="Freeform 775"/>
            <p:cNvSpPr>
              <a:spLocks/>
            </p:cNvSpPr>
            <p:nvPr/>
          </p:nvSpPr>
          <p:spPr bwMode="auto">
            <a:xfrm>
              <a:off x="468684" y="2099985"/>
              <a:ext cx="364725" cy="499872"/>
            </a:xfrm>
            <a:custGeom>
              <a:avLst/>
              <a:gdLst>
                <a:gd name="T0" fmla="*/ 2147483647 w 344"/>
                <a:gd name="T1" fmla="*/ 2147483647 h 472"/>
                <a:gd name="T2" fmla="*/ 2147483647 w 344"/>
                <a:gd name="T3" fmla="*/ 2147483647 h 472"/>
                <a:gd name="T4" fmla="*/ 2147483647 w 344"/>
                <a:gd name="T5" fmla="*/ 2147483647 h 472"/>
                <a:gd name="T6" fmla="*/ 2147483647 w 344"/>
                <a:gd name="T7" fmla="*/ 2147483647 h 472"/>
                <a:gd name="T8" fmla="*/ 2147483647 w 344"/>
                <a:gd name="T9" fmla="*/ 2147483647 h 472"/>
                <a:gd name="T10" fmla="*/ 2147483647 w 344"/>
                <a:gd name="T11" fmla="*/ 2147483647 h 472"/>
                <a:gd name="T12" fmla="*/ 2147483647 w 344"/>
                <a:gd name="T13" fmla="*/ 2147483647 h 472"/>
                <a:gd name="T14" fmla="*/ 2147483647 w 344"/>
                <a:gd name="T15" fmla="*/ 0 h 472"/>
                <a:gd name="T16" fmla="*/ 2147483647 w 344"/>
                <a:gd name="T17" fmla="*/ 2147483647 h 472"/>
                <a:gd name="T18" fmla="*/ 2147483647 w 344"/>
                <a:gd name="T19" fmla="*/ 2147483647 h 472"/>
                <a:gd name="T20" fmla="*/ 2147483647 w 344"/>
                <a:gd name="T21" fmla="*/ 2147483647 h 472"/>
                <a:gd name="T22" fmla="*/ 2147483647 w 344"/>
                <a:gd name="T23" fmla="*/ 2147483647 h 472"/>
                <a:gd name="T24" fmla="*/ 2147483647 w 344"/>
                <a:gd name="T25" fmla="*/ 2147483647 h 472"/>
                <a:gd name="T26" fmla="*/ 2147483647 w 344"/>
                <a:gd name="T27" fmla="*/ 2147483647 h 472"/>
                <a:gd name="T28" fmla="*/ 2147483647 w 344"/>
                <a:gd name="T29" fmla="*/ 2147483647 h 472"/>
                <a:gd name="T30" fmla="*/ 2147483647 w 344"/>
                <a:gd name="T31" fmla="*/ 2147483647 h 472"/>
                <a:gd name="T32" fmla="*/ 2147483647 w 344"/>
                <a:gd name="T33" fmla="*/ 2147483647 h 472"/>
                <a:gd name="T34" fmla="*/ 2147483647 w 344"/>
                <a:gd name="T35" fmla="*/ 2147483647 h 472"/>
                <a:gd name="T36" fmla="*/ 2147483647 w 344"/>
                <a:gd name="T37" fmla="*/ 2147483647 h 472"/>
                <a:gd name="T38" fmla="*/ 0 w 344"/>
                <a:gd name="T39" fmla="*/ 2147483647 h 472"/>
                <a:gd name="T40" fmla="*/ 2147483647 w 344"/>
                <a:gd name="T41" fmla="*/ 2147483647 h 472"/>
                <a:gd name="T42" fmla="*/ 2147483647 w 344"/>
                <a:gd name="T43" fmla="*/ 2147483647 h 472"/>
                <a:gd name="T44" fmla="*/ 2147483647 w 344"/>
                <a:gd name="T45" fmla="*/ 2147483647 h 472"/>
                <a:gd name="T46" fmla="*/ 2147483647 w 344"/>
                <a:gd name="T47" fmla="*/ 2147483647 h 472"/>
                <a:gd name="T48" fmla="*/ 2147483647 w 344"/>
                <a:gd name="T49" fmla="*/ 2147483647 h 472"/>
                <a:gd name="T50" fmla="*/ 2147483647 w 344"/>
                <a:gd name="T51" fmla="*/ 2147483647 h 472"/>
                <a:gd name="T52" fmla="*/ 2147483647 w 344"/>
                <a:gd name="T53" fmla="*/ 2147483647 h 472"/>
                <a:gd name="T54" fmla="*/ 2147483647 w 344"/>
                <a:gd name="T55" fmla="*/ 2147483647 h 472"/>
                <a:gd name="T56" fmla="*/ 2147483647 w 344"/>
                <a:gd name="T57" fmla="*/ 2147483647 h 472"/>
                <a:gd name="T58" fmla="*/ 2147483647 w 344"/>
                <a:gd name="T59" fmla="*/ 2147483647 h 472"/>
                <a:gd name="T60" fmla="*/ 2147483647 w 344"/>
                <a:gd name="T61" fmla="*/ 2147483647 h 472"/>
                <a:gd name="T62" fmla="*/ 2147483647 w 344"/>
                <a:gd name="T63" fmla="*/ 2147483647 h 472"/>
                <a:gd name="T64" fmla="*/ 2147483647 w 344"/>
                <a:gd name="T65" fmla="*/ 2147483647 h 472"/>
                <a:gd name="T66" fmla="*/ 2147483647 w 344"/>
                <a:gd name="T67" fmla="*/ 2147483647 h 472"/>
                <a:gd name="T68" fmla="*/ 2147483647 w 344"/>
                <a:gd name="T69" fmla="*/ 2147483647 h 472"/>
                <a:gd name="T70" fmla="*/ 2147483647 w 344"/>
                <a:gd name="T71" fmla="*/ 2147483647 h 472"/>
                <a:gd name="T72" fmla="*/ 2147483647 w 344"/>
                <a:gd name="T73" fmla="*/ 2147483647 h 472"/>
                <a:gd name="T74" fmla="*/ 2147483647 w 344"/>
                <a:gd name="T75" fmla="*/ 2147483647 h 472"/>
                <a:gd name="T76" fmla="*/ 2147483647 w 344"/>
                <a:gd name="T77" fmla="*/ 2147483647 h 472"/>
                <a:gd name="T78" fmla="*/ 2147483647 w 344"/>
                <a:gd name="T79" fmla="*/ 2147483647 h 472"/>
                <a:gd name="T80" fmla="*/ 2147483647 w 344"/>
                <a:gd name="T81" fmla="*/ 2147483647 h 472"/>
                <a:gd name="T82" fmla="*/ 2147483647 w 344"/>
                <a:gd name="T83" fmla="*/ 2147483647 h 472"/>
                <a:gd name="T84" fmla="*/ 2147483647 w 344"/>
                <a:gd name="T85" fmla="*/ 2147483647 h 472"/>
                <a:gd name="T86" fmla="*/ 2147483647 w 344"/>
                <a:gd name="T87" fmla="*/ 2147483647 h 472"/>
                <a:gd name="T88" fmla="*/ 2147483647 w 344"/>
                <a:gd name="T89" fmla="*/ 2147483647 h 472"/>
                <a:gd name="T90" fmla="*/ 2147483647 w 344"/>
                <a:gd name="T91" fmla="*/ 2147483647 h 472"/>
                <a:gd name="T92" fmla="*/ 2147483647 w 344"/>
                <a:gd name="T93" fmla="*/ 2147483647 h 472"/>
                <a:gd name="T94" fmla="*/ 2147483647 w 344"/>
                <a:gd name="T95" fmla="*/ 2147483647 h 47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44"/>
                <a:gd name="T145" fmla="*/ 0 h 472"/>
                <a:gd name="T146" fmla="*/ 344 w 344"/>
                <a:gd name="T147" fmla="*/ 472 h 47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44" h="472">
                  <a:moveTo>
                    <a:pt x="336" y="64"/>
                  </a:moveTo>
                  <a:lnTo>
                    <a:pt x="328" y="48"/>
                  </a:lnTo>
                  <a:lnTo>
                    <a:pt x="288" y="56"/>
                  </a:lnTo>
                  <a:lnTo>
                    <a:pt x="240" y="32"/>
                  </a:lnTo>
                  <a:lnTo>
                    <a:pt x="216" y="32"/>
                  </a:lnTo>
                  <a:lnTo>
                    <a:pt x="192" y="24"/>
                  </a:lnTo>
                  <a:lnTo>
                    <a:pt x="192" y="8"/>
                  </a:lnTo>
                  <a:lnTo>
                    <a:pt x="152" y="0"/>
                  </a:lnTo>
                  <a:lnTo>
                    <a:pt x="136" y="16"/>
                  </a:lnTo>
                  <a:lnTo>
                    <a:pt x="104" y="24"/>
                  </a:lnTo>
                  <a:lnTo>
                    <a:pt x="80" y="40"/>
                  </a:lnTo>
                  <a:lnTo>
                    <a:pt x="64" y="80"/>
                  </a:lnTo>
                  <a:lnTo>
                    <a:pt x="32" y="88"/>
                  </a:lnTo>
                  <a:lnTo>
                    <a:pt x="32" y="112"/>
                  </a:lnTo>
                  <a:lnTo>
                    <a:pt x="56" y="144"/>
                  </a:lnTo>
                  <a:lnTo>
                    <a:pt x="80" y="160"/>
                  </a:lnTo>
                  <a:lnTo>
                    <a:pt x="80" y="176"/>
                  </a:lnTo>
                  <a:lnTo>
                    <a:pt x="64" y="184"/>
                  </a:lnTo>
                  <a:lnTo>
                    <a:pt x="40" y="176"/>
                  </a:lnTo>
                  <a:lnTo>
                    <a:pt x="0" y="200"/>
                  </a:lnTo>
                  <a:lnTo>
                    <a:pt x="16" y="216"/>
                  </a:lnTo>
                  <a:lnTo>
                    <a:pt x="32" y="232"/>
                  </a:lnTo>
                  <a:lnTo>
                    <a:pt x="64" y="232"/>
                  </a:lnTo>
                  <a:lnTo>
                    <a:pt x="96" y="232"/>
                  </a:lnTo>
                  <a:lnTo>
                    <a:pt x="80" y="264"/>
                  </a:lnTo>
                  <a:lnTo>
                    <a:pt x="48" y="272"/>
                  </a:lnTo>
                  <a:lnTo>
                    <a:pt x="24" y="288"/>
                  </a:lnTo>
                  <a:lnTo>
                    <a:pt x="24" y="312"/>
                  </a:lnTo>
                  <a:lnTo>
                    <a:pt x="48" y="328"/>
                  </a:lnTo>
                  <a:lnTo>
                    <a:pt x="56" y="352"/>
                  </a:lnTo>
                  <a:lnTo>
                    <a:pt x="72" y="360"/>
                  </a:lnTo>
                  <a:lnTo>
                    <a:pt x="80" y="384"/>
                  </a:lnTo>
                  <a:lnTo>
                    <a:pt x="104" y="384"/>
                  </a:lnTo>
                  <a:lnTo>
                    <a:pt x="144" y="384"/>
                  </a:lnTo>
                  <a:lnTo>
                    <a:pt x="120" y="416"/>
                  </a:lnTo>
                  <a:lnTo>
                    <a:pt x="64" y="472"/>
                  </a:lnTo>
                  <a:lnTo>
                    <a:pt x="128" y="432"/>
                  </a:lnTo>
                  <a:lnTo>
                    <a:pt x="184" y="376"/>
                  </a:lnTo>
                  <a:lnTo>
                    <a:pt x="176" y="368"/>
                  </a:lnTo>
                  <a:lnTo>
                    <a:pt x="208" y="328"/>
                  </a:lnTo>
                  <a:lnTo>
                    <a:pt x="216" y="344"/>
                  </a:lnTo>
                  <a:lnTo>
                    <a:pt x="224" y="360"/>
                  </a:lnTo>
                  <a:lnTo>
                    <a:pt x="248" y="344"/>
                  </a:lnTo>
                  <a:lnTo>
                    <a:pt x="272" y="328"/>
                  </a:lnTo>
                  <a:lnTo>
                    <a:pt x="288" y="336"/>
                  </a:lnTo>
                  <a:lnTo>
                    <a:pt x="344" y="344"/>
                  </a:lnTo>
                  <a:lnTo>
                    <a:pt x="344" y="64"/>
                  </a:lnTo>
                  <a:lnTo>
                    <a:pt x="336" y="64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21" name="Freeform 777"/>
            <p:cNvSpPr>
              <a:spLocks/>
            </p:cNvSpPr>
            <p:nvPr/>
          </p:nvSpPr>
          <p:spPr bwMode="auto">
            <a:xfrm>
              <a:off x="1054323" y="2728940"/>
              <a:ext cx="771033" cy="398512"/>
            </a:xfrm>
            <a:custGeom>
              <a:avLst/>
              <a:gdLst>
                <a:gd name="T0" fmla="*/ 2147483647 w 728"/>
                <a:gd name="T1" fmla="*/ 2147483647 h 376"/>
                <a:gd name="T2" fmla="*/ 2147483647 w 728"/>
                <a:gd name="T3" fmla="*/ 2147483647 h 376"/>
                <a:gd name="T4" fmla="*/ 2147483647 w 728"/>
                <a:gd name="T5" fmla="*/ 2147483647 h 376"/>
                <a:gd name="T6" fmla="*/ 2147483647 w 728"/>
                <a:gd name="T7" fmla="*/ 2147483647 h 376"/>
                <a:gd name="T8" fmla="*/ 2147483647 w 728"/>
                <a:gd name="T9" fmla="*/ 2147483647 h 376"/>
                <a:gd name="T10" fmla="*/ 2147483647 w 728"/>
                <a:gd name="T11" fmla="*/ 2147483647 h 376"/>
                <a:gd name="T12" fmla="*/ 2147483647 w 728"/>
                <a:gd name="T13" fmla="*/ 2147483647 h 376"/>
                <a:gd name="T14" fmla="*/ 2147483647 w 728"/>
                <a:gd name="T15" fmla="*/ 2147483647 h 376"/>
                <a:gd name="T16" fmla="*/ 2147483647 w 728"/>
                <a:gd name="T17" fmla="*/ 2147483647 h 376"/>
                <a:gd name="T18" fmla="*/ 2147483647 w 728"/>
                <a:gd name="T19" fmla="*/ 2147483647 h 376"/>
                <a:gd name="T20" fmla="*/ 2147483647 w 728"/>
                <a:gd name="T21" fmla="*/ 2147483647 h 376"/>
                <a:gd name="T22" fmla="*/ 2147483647 w 728"/>
                <a:gd name="T23" fmla="*/ 2147483647 h 376"/>
                <a:gd name="T24" fmla="*/ 2147483647 w 728"/>
                <a:gd name="T25" fmla="*/ 2147483647 h 376"/>
                <a:gd name="T26" fmla="*/ 2147483647 w 728"/>
                <a:gd name="T27" fmla="*/ 2147483647 h 376"/>
                <a:gd name="T28" fmla="*/ 2147483647 w 728"/>
                <a:gd name="T29" fmla="*/ 2147483647 h 376"/>
                <a:gd name="T30" fmla="*/ 2147483647 w 728"/>
                <a:gd name="T31" fmla="*/ 2147483647 h 376"/>
                <a:gd name="T32" fmla="*/ 2147483647 w 728"/>
                <a:gd name="T33" fmla="*/ 2147483647 h 376"/>
                <a:gd name="T34" fmla="*/ 2147483647 w 728"/>
                <a:gd name="T35" fmla="*/ 2147483647 h 376"/>
                <a:gd name="T36" fmla="*/ 2147483647 w 728"/>
                <a:gd name="T37" fmla="*/ 2147483647 h 376"/>
                <a:gd name="T38" fmla="*/ 2147483647 w 728"/>
                <a:gd name="T39" fmla="*/ 2147483647 h 376"/>
                <a:gd name="T40" fmla="*/ 2147483647 w 728"/>
                <a:gd name="T41" fmla="*/ 2147483647 h 376"/>
                <a:gd name="T42" fmla="*/ 2147483647 w 728"/>
                <a:gd name="T43" fmla="*/ 2147483647 h 376"/>
                <a:gd name="T44" fmla="*/ 2147483647 w 728"/>
                <a:gd name="T45" fmla="*/ 2147483647 h 376"/>
                <a:gd name="T46" fmla="*/ 2147483647 w 728"/>
                <a:gd name="T47" fmla="*/ 2147483647 h 376"/>
                <a:gd name="T48" fmla="*/ 2147483647 w 728"/>
                <a:gd name="T49" fmla="*/ 0 h 376"/>
                <a:gd name="T50" fmla="*/ 2147483647 w 728"/>
                <a:gd name="T51" fmla="*/ 2147483647 h 376"/>
                <a:gd name="T52" fmla="*/ 2147483647 w 728"/>
                <a:gd name="T53" fmla="*/ 2147483647 h 376"/>
                <a:gd name="T54" fmla="*/ 2147483647 w 728"/>
                <a:gd name="T55" fmla="*/ 2147483647 h 376"/>
                <a:gd name="T56" fmla="*/ 0 w 728"/>
                <a:gd name="T57" fmla="*/ 2147483647 h 376"/>
                <a:gd name="T58" fmla="*/ 2147483647 w 728"/>
                <a:gd name="T59" fmla="*/ 2147483647 h 376"/>
                <a:gd name="T60" fmla="*/ 2147483647 w 728"/>
                <a:gd name="T61" fmla="*/ 2147483647 h 376"/>
                <a:gd name="T62" fmla="*/ 2147483647 w 728"/>
                <a:gd name="T63" fmla="*/ 2147483647 h 376"/>
                <a:gd name="T64" fmla="*/ 2147483647 w 728"/>
                <a:gd name="T65" fmla="*/ 2147483647 h 37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28"/>
                <a:gd name="T100" fmla="*/ 0 h 376"/>
                <a:gd name="T101" fmla="*/ 728 w 728"/>
                <a:gd name="T102" fmla="*/ 376 h 37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28" h="376">
                  <a:moveTo>
                    <a:pt x="168" y="288"/>
                  </a:moveTo>
                  <a:lnTo>
                    <a:pt x="200" y="288"/>
                  </a:lnTo>
                  <a:lnTo>
                    <a:pt x="208" y="280"/>
                  </a:lnTo>
                  <a:lnTo>
                    <a:pt x="232" y="288"/>
                  </a:lnTo>
                  <a:lnTo>
                    <a:pt x="264" y="320"/>
                  </a:lnTo>
                  <a:lnTo>
                    <a:pt x="288" y="312"/>
                  </a:lnTo>
                  <a:lnTo>
                    <a:pt x="304" y="328"/>
                  </a:lnTo>
                  <a:lnTo>
                    <a:pt x="312" y="344"/>
                  </a:lnTo>
                  <a:lnTo>
                    <a:pt x="328" y="360"/>
                  </a:lnTo>
                  <a:lnTo>
                    <a:pt x="352" y="368"/>
                  </a:lnTo>
                  <a:lnTo>
                    <a:pt x="352" y="336"/>
                  </a:lnTo>
                  <a:lnTo>
                    <a:pt x="368" y="320"/>
                  </a:lnTo>
                  <a:lnTo>
                    <a:pt x="376" y="312"/>
                  </a:lnTo>
                  <a:lnTo>
                    <a:pt x="416" y="312"/>
                  </a:lnTo>
                  <a:lnTo>
                    <a:pt x="440" y="312"/>
                  </a:lnTo>
                  <a:lnTo>
                    <a:pt x="472" y="304"/>
                  </a:lnTo>
                  <a:lnTo>
                    <a:pt x="496" y="304"/>
                  </a:lnTo>
                  <a:lnTo>
                    <a:pt x="512" y="304"/>
                  </a:lnTo>
                  <a:lnTo>
                    <a:pt x="520" y="320"/>
                  </a:lnTo>
                  <a:lnTo>
                    <a:pt x="528" y="352"/>
                  </a:lnTo>
                  <a:lnTo>
                    <a:pt x="552" y="376"/>
                  </a:lnTo>
                  <a:lnTo>
                    <a:pt x="560" y="376"/>
                  </a:lnTo>
                  <a:lnTo>
                    <a:pt x="560" y="336"/>
                  </a:lnTo>
                  <a:lnTo>
                    <a:pt x="544" y="296"/>
                  </a:lnTo>
                  <a:lnTo>
                    <a:pt x="560" y="272"/>
                  </a:lnTo>
                  <a:lnTo>
                    <a:pt x="584" y="264"/>
                  </a:lnTo>
                  <a:lnTo>
                    <a:pt x="616" y="224"/>
                  </a:lnTo>
                  <a:lnTo>
                    <a:pt x="616" y="200"/>
                  </a:lnTo>
                  <a:lnTo>
                    <a:pt x="608" y="176"/>
                  </a:lnTo>
                  <a:lnTo>
                    <a:pt x="624" y="184"/>
                  </a:lnTo>
                  <a:lnTo>
                    <a:pt x="624" y="168"/>
                  </a:lnTo>
                  <a:lnTo>
                    <a:pt x="632" y="168"/>
                  </a:lnTo>
                  <a:lnTo>
                    <a:pt x="640" y="160"/>
                  </a:lnTo>
                  <a:lnTo>
                    <a:pt x="648" y="144"/>
                  </a:lnTo>
                  <a:lnTo>
                    <a:pt x="664" y="136"/>
                  </a:lnTo>
                  <a:lnTo>
                    <a:pt x="688" y="128"/>
                  </a:lnTo>
                  <a:lnTo>
                    <a:pt x="688" y="96"/>
                  </a:lnTo>
                  <a:lnTo>
                    <a:pt x="728" y="72"/>
                  </a:lnTo>
                  <a:lnTo>
                    <a:pt x="720" y="32"/>
                  </a:lnTo>
                  <a:lnTo>
                    <a:pt x="704" y="32"/>
                  </a:lnTo>
                  <a:lnTo>
                    <a:pt x="672" y="72"/>
                  </a:lnTo>
                  <a:lnTo>
                    <a:pt x="632" y="80"/>
                  </a:lnTo>
                  <a:lnTo>
                    <a:pt x="616" y="80"/>
                  </a:lnTo>
                  <a:lnTo>
                    <a:pt x="584" y="104"/>
                  </a:lnTo>
                  <a:lnTo>
                    <a:pt x="536" y="120"/>
                  </a:lnTo>
                  <a:lnTo>
                    <a:pt x="536" y="96"/>
                  </a:lnTo>
                  <a:lnTo>
                    <a:pt x="512" y="48"/>
                  </a:lnTo>
                  <a:lnTo>
                    <a:pt x="440" y="16"/>
                  </a:lnTo>
                  <a:lnTo>
                    <a:pt x="416" y="8"/>
                  </a:lnTo>
                  <a:lnTo>
                    <a:pt x="376" y="0"/>
                  </a:lnTo>
                  <a:lnTo>
                    <a:pt x="24" y="0"/>
                  </a:lnTo>
                  <a:lnTo>
                    <a:pt x="32" y="24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8"/>
                  </a:lnTo>
                  <a:lnTo>
                    <a:pt x="8" y="48"/>
                  </a:lnTo>
                  <a:lnTo>
                    <a:pt x="8" y="80"/>
                  </a:lnTo>
                  <a:lnTo>
                    <a:pt x="0" y="112"/>
                  </a:lnTo>
                  <a:lnTo>
                    <a:pt x="8" y="136"/>
                  </a:lnTo>
                  <a:lnTo>
                    <a:pt x="8" y="152"/>
                  </a:lnTo>
                  <a:lnTo>
                    <a:pt x="24" y="192"/>
                  </a:lnTo>
                  <a:lnTo>
                    <a:pt x="40" y="224"/>
                  </a:lnTo>
                  <a:lnTo>
                    <a:pt x="56" y="240"/>
                  </a:lnTo>
                  <a:lnTo>
                    <a:pt x="88" y="264"/>
                  </a:lnTo>
                  <a:lnTo>
                    <a:pt x="96" y="272"/>
                  </a:lnTo>
                  <a:lnTo>
                    <a:pt x="128" y="272"/>
                  </a:lnTo>
                  <a:lnTo>
                    <a:pt x="168" y="28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22" name="Freeform 779"/>
            <p:cNvSpPr>
              <a:spLocks/>
            </p:cNvSpPr>
            <p:nvPr/>
          </p:nvSpPr>
          <p:spPr bwMode="auto">
            <a:xfrm>
              <a:off x="1054323" y="2728940"/>
              <a:ext cx="771033" cy="398512"/>
            </a:xfrm>
            <a:custGeom>
              <a:avLst/>
              <a:gdLst>
                <a:gd name="T0" fmla="*/ 2147483647 w 728"/>
                <a:gd name="T1" fmla="*/ 2147483647 h 376"/>
                <a:gd name="T2" fmla="*/ 2147483647 w 728"/>
                <a:gd name="T3" fmla="*/ 2147483647 h 376"/>
                <a:gd name="T4" fmla="*/ 2147483647 w 728"/>
                <a:gd name="T5" fmla="*/ 2147483647 h 376"/>
                <a:gd name="T6" fmla="*/ 2147483647 w 728"/>
                <a:gd name="T7" fmla="*/ 2147483647 h 376"/>
                <a:gd name="T8" fmla="*/ 2147483647 w 728"/>
                <a:gd name="T9" fmla="*/ 2147483647 h 376"/>
                <a:gd name="T10" fmla="*/ 2147483647 w 728"/>
                <a:gd name="T11" fmla="*/ 2147483647 h 376"/>
                <a:gd name="T12" fmla="*/ 2147483647 w 728"/>
                <a:gd name="T13" fmla="*/ 2147483647 h 376"/>
                <a:gd name="T14" fmla="*/ 2147483647 w 728"/>
                <a:gd name="T15" fmla="*/ 2147483647 h 376"/>
                <a:gd name="T16" fmla="*/ 2147483647 w 728"/>
                <a:gd name="T17" fmla="*/ 2147483647 h 376"/>
                <a:gd name="T18" fmla="*/ 2147483647 w 728"/>
                <a:gd name="T19" fmla="*/ 2147483647 h 376"/>
                <a:gd name="T20" fmla="*/ 2147483647 w 728"/>
                <a:gd name="T21" fmla="*/ 2147483647 h 376"/>
                <a:gd name="T22" fmla="*/ 2147483647 w 728"/>
                <a:gd name="T23" fmla="*/ 2147483647 h 376"/>
                <a:gd name="T24" fmla="*/ 2147483647 w 728"/>
                <a:gd name="T25" fmla="*/ 2147483647 h 376"/>
                <a:gd name="T26" fmla="*/ 2147483647 w 728"/>
                <a:gd name="T27" fmla="*/ 2147483647 h 376"/>
                <a:gd name="T28" fmla="*/ 2147483647 w 728"/>
                <a:gd name="T29" fmla="*/ 2147483647 h 376"/>
                <a:gd name="T30" fmla="*/ 2147483647 w 728"/>
                <a:gd name="T31" fmla="*/ 2147483647 h 376"/>
                <a:gd name="T32" fmla="*/ 2147483647 w 728"/>
                <a:gd name="T33" fmla="*/ 2147483647 h 376"/>
                <a:gd name="T34" fmla="*/ 2147483647 w 728"/>
                <a:gd name="T35" fmla="*/ 2147483647 h 376"/>
                <a:gd name="T36" fmla="*/ 2147483647 w 728"/>
                <a:gd name="T37" fmla="*/ 2147483647 h 376"/>
                <a:gd name="T38" fmla="*/ 2147483647 w 728"/>
                <a:gd name="T39" fmla="*/ 2147483647 h 376"/>
                <a:gd name="T40" fmla="*/ 2147483647 w 728"/>
                <a:gd name="T41" fmla="*/ 2147483647 h 376"/>
                <a:gd name="T42" fmla="*/ 2147483647 w 728"/>
                <a:gd name="T43" fmla="*/ 2147483647 h 376"/>
                <a:gd name="T44" fmla="*/ 2147483647 w 728"/>
                <a:gd name="T45" fmla="*/ 2147483647 h 376"/>
                <a:gd name="T46" fmla="*/ 2147483647 w 728"/>
                <a:gd name="T47" fmla="*/ 2147483647 h 376"/>
                <a:gd name="T48" fmla="*/ 2147483647 w 728"/>
                <a:gd name="T49" fmla="*/ 2147483647 h 376"/>
                <a:gd name="T50" fmla="*/ 2147483647 w 728"/>
                <a:gd name="T51" fmla="*/ 0 h 376"/>
                <a:gd name="T52" fmla="*/ 2147483647 w 728"/>
                <a:gd name="T53" fmla="*/ 2147483647 h 376"/>
                <a:gd name="T54" fmla="*/ 2147483647 w 728"/>
                <a:gd name="T55" fmla="*/ 2147483647 h 376"/>
                <a:gd name="T56" fmla="*/ 2147483647 w 728"/>
                <a:gd name="T57" fmla="*/ 2147483647 h 376"/>
                <a:gd name="T58" fmla="*/ 0 w 728"/>
                <a:gd name="T59" fmla="*/ 2147483647 h 376"/>
                <a:gd name="T60" fmla="*/ 2147483647 w 728"/>
                <a:gd name="T61" fmla="*/ 2147483647 h 376"/>
                <a:gd name="T62" fmla="*/ 2147483647 w 728"/>
                <a:gd name="T63" fmla="*/ 2147483647 h 376"/>
                <a:gd name="T64" fmla="*/ 2147483647 w 728"/>
                <a:gd name="T65" fmla="*/ 2147483647 h 376"/>
                <a:gd name="T66" fmla="*/ 2147483647 w 728"/>
                <a:gd name="T67" fmla="*/ 2147483647 h 3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28"/>
                <a:gd name="T103" fmla="*/ 0 h 376"/>
                <a:gd name="T104" fmla="*/ 728 w 728"/>
                <a:gd name="T105" fmla="*/ 376 h 3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28" h="376">
                  <a:moveTo>
                    <a:pt x="168" y="288"/>
                  </a:moveTo>
                  <a:lnTo>
                    <a:pt x="200" y="288"/>
                  </a:lnTo>
                  <a:lnTo>
                    <a:pt x="208" y="280"/>
                  </a:lnTo>
                  <a:lnTo>
                    <a:pt x="232" y="288"/>
                  </a:lnTo>
                  <a:lnTo>
                    <a:pt x="264" y="320"/>
                  </a:lnTo>
                  <a:lnTo>
                    <a:pt x="288" y="312"/>
                  </a:lnTo>
                  <a:lnTo>
                    <a:pt x="304" y="328"/>
                  </a:lnTo>
                  <a:lnTo>
                    <a:pt x="312" y="344"/>
                  </a:lnTo>
                  <a:lnTo>
                    <a:pt x="328" y="360"/>
                  </a:lnTo>
                  <a:lnTo>
                    <a:pt x="352" y="368"/>
                  </a:lnTo>
                  <a:lnTo>
                    <a:pt x="352" y="336"/>
                  </a:lnTo>
                  <a:lnTo>
                    <a:pt x="368" y="320"/>
                  </a:lnTo>
                  <a:lnTo>
                    <a:pt x="376" y="312"/>
                  </a:lnTo>
                  <a:lnTo>
                    <a:pt x="416" y="312"/>
                  </a:lnTo>
                  <a:lnTo>
                    <a:pt x="440" y="312"/>
                  </a:lnTo>
                  <a:lnTo>
                    <a:pt x="472" y="304"/>
                  </a:lnTo>
                  <a:lnTo>
                    <a:pt x="496" y="304"/>
                  </a:lnTo>
                  <a:lnTo>
                    <a:pt x="512" y="304"/>
                  </a:lnTo>
                  <a:lnTo>
                    <a:pt x="520" y="320"/>
                  </a:lnTo>
                  <a:lnTo>
                    <a:pt x="528" y="352"/>
                  </a:lnTo>
                  <a:lnTo>
                    <a:pt x="552" y="376"/>
                  </a:lnTo>
                  <a:lnTo>
                    <a:pt x="560" y="376"/>
                  </a:lnTo>
                  <a:lnTo>
                    <a:pt x="560" y="336"/>
                  </a:lnTo>
                  <a:lnTo>
                    <a:pt x="544" y="296"/>
                  </a:lnTo>
                  <a:lnTo>
                    <a:pt x="560" y="272"/>
                  </a:lnTo>
                  <a:lnTo>
                    <a:pt x="584" y="264"/>
                  </a:lnTo>
                  <a:lnTo>
                    <a:pt x="616" y="224"/>
                  </a:lnTo>
                  <a:lnTo>
                    <a:pt x="616" y="200"/>
                  </a:lnTo>
                  <a:lnTo>
                    <a:pt x="608" y="176"/>
                  </a:lnTo>
                  <a:lnTo>
                    <a:pt x="624" y="184"/>
                  </a:lnTo>
                  <a:lnTo>
                    <a:pt x="624" y="168"/>
                  </a:lnTo>
                  <a:lnTo>
                    <a:pt x="632" y="168"/>
                  </a:lnTo>
                  <a:lnTo>
                    <a:pt x="640" y="160"/>
                  </a:lnTo>
                  <a:lnTo>
                    <a:pt x="648" y="144"/>
                  </a:lnTo>
                  <a:lnTo>
                    <a:pt x="664" y="136"/>
                  </a:lnTo>
                  <a:lnTo>
                    <a:pt x="688" y="128"/>
                  </a:lnTo>
                  <a:lnTo>
                    <a:pt x="688" y="96"/>
                  </a:lnTo>
                  <a:lnTo>
                    <a:pt x="728" y="72"/>
                  </a:lnTo>
                  <a:lnTo>
                    <a:pt x="720" y="32"/>
                  </a:lnTo>
                  <a:lnTo>
                    <a:pt x="704" y="32"/>
                  </a:lnTo>
                  <a:lnTo>
                    <a:pt x="672" y="72"/>
                  </a:lnTo>
                  <a:lnTo>
                    <a:pt x="632" y="80"/>
                  </a:lnTo>
                  <a:lnTo>
                    <a:pt x="616" y="80"/>
                  </a:lnTo>
                  <a:lnTo>
                    <a:pt x="584" y="104"/>
                  </a:lnTo>
                  <a:lnTo>
                    <a:pt x="536" y="120"/>
                  </a:lnTo>
                  <a:lnTo>
                    <a:pt x="536" y="96"/>
                  </a:lnTo>
                  <a:lnTo>
                    <a:pt x="512" y="48"/>
                  </a:lnTo>
                  <a:lnTo>
                    <a:pt x="440" y="16"/>
                  </a:lnTo>
                  <a:lnTo>
                    <a:pt x="416" y="8"/>
                  </a:lnTo>
                  <a:lnTo>
                    <a:pt x="376" y="0"/>
                  </a:lnTo>
                  <a:lnTo>
                    <a:pt x="24" y="0"/>
                  </a:lnTo>
                  <a:lnTo>
                    <a:pt x="32" y="24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8"/>
                  </a:lnTo>
                  <a:lnTo>
                    <a:pt x="8" y="48"/>
                  </a:lnTo>
                  <a:lnTo>
                    <a:pt x="8" y="80"/>
                  </a:lnTo>
                  <a:lnTo>
                    <a:pt x="0" y="112"/>
                  </a:lnTo>
                  <a:lnTo>
                    <a:pt x="8" y="136"/>
                  </a:lnTo>
                  <a:lnTo>
                    <a:pt x="8" y="152"/>
                  </a:lnTo>
                  <a:lnTo>
                    <a:pt x="24" y="192"/>
                  </a:lnTo>
                  <a:lnTo>
                    <a:pt x="40" y="224"/>
                  </a:lnTo>
                  <a:lnTo>
                    <a:pt x="56" y="240"/>
                  </a:lnTo>
                  <a:lnTo>
                    <a:pt x="88" y="264"/>
                  </a:lnTo>
                  <a:lnTo>
                    <a:pt x="96" y="272"/>
                  </a:lnTo>
                  <a:lnTo>
                    <a:pt x="128" y="272"/>
                  </a:lnTo>
                  <a:lnTo>
                    <a:pt x="168" y="28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23" name="Freeform 780"/>
            <p:cNvSpPr>
              <a:spLocks/>
            </p:cNvSpPr>
            <p:nvPr/>
          </p:nvSpPr>
          <p:spPr bwMode="auto">
            <a:xfrm>
              <a:off x="1545532" y="3272129"/>
              <a:ext cx="59777" cy="58910"/>
            </a:xfrm>
            <a:custGeom>
              <a:avLst/>
              <a:gdLst>
                <a:gd name="T0" fmla="*/ 2147483647 w 56"/>
                <a:gd name="T1" fmla="*/ 2147483647 h 56"/>
                <a:gd name="T2" fmla="*/ 2147483647 w 56"/>
                <a:gd name="T3" fmla="*/ 2147483647 h 56"/>
                <a:gd name="T4" fmla="*/ 2147483647 w 56"/>
                <a:gd name="T5" fmla="*/ 0 h 56"/>
                <a:gd name="T6" fmla="*/ 2147483647 w 56"/>
                <a:gd name="T7" fmla="*/ 2147483647 h 56"/>
                <a:gd name="T8" fmla="*/ 0 w 56"/>
                <a:gd name="T9" fmla="*/ 2147483647 h 56"/>
                <a:gd name="T10" fmla="*/ 2147483647 w 56"/>
                <a:gd name="T11" fmla="*/ 2147483647 h 56"/>
                <a:gd name="T12" fmla="*/ 2147483647 w 56"/>
                <a:gd name="T13" fmla="*/ 2147483647 h 56"/>
                <a:gd name="T14" fmla="*/ 2147483647 w 56"/>
                <a:gd name="T15" fmla="*/ 2147483647 h 5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56"/>
                <a:gd name="T26" fmla="*/ 56 w 56"/>
                <a:gd name="T27" fmla="*/ 56 h 5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56">
                  <a:moveTo>
                    <a:pt x="56" y="56"/>
                  </a:moveTo>
                  <a:lnTo>
                    <a:pt x="56" y="48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0" y="24"/>
                  </a:lnTo>
                  <a:lnTo>
                    <a:pt x="24" y="56"/>
                  </a:lnTo>
                  <a:lnTo>
                    <a:pt x="40" y="56"/>
                  </a:lnTo>
                  <a:lnTo>
                    <a:pt x="56" y="5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24" name="Freeform 781"/>
            <p:cNvSpPr>
              <a:spLocks/>
            </p:cNvSpPr>
            <p:nvPr/>
          </p:nvSpPr>
          <p:spPr bwMode="auto">
            <a:xfrm>
              <a:off x="1571521" y="3331039"/>
              <a:ext cx="50247" cy="33787"/>
            </a:xfrm>
            <a:custGeom>
              <a:avLst/>
              <a:gdLst>
                <a:gd name="T0" fmla="*/ 2147483647 w 48"/>
                <a:gd name="T1" fmla="*/ 0 h 32"/>
                <a:gd name="T2" fmla="*/ 2147483647 w 48"/>
                <a:gd name="T3" fmla="*/ 0 h 32"/>
                <a:gd name="T4" fmla="*/ 0 w 48"/>
                <a:gd name="T5" fmla="*/ 0 h 32"/>
                <a:gd name="T6" fmla="*/ 2147483647 w 48"/>
                <a:gd name="T7" fmla="*/ 2147483647 h 32"/>
                <a:gd name="T8" fmla="*/ 2147483647 w 48"/>
                <a:gd name="T9" fmla="*/ 2147483647 h 32"/>
                <a:gd name="T10" fmla="*/ 2147483647 w 48"/>
                <a:gd name="T11" fmla="*/ 2147483647 h 32"/>
                <a:gd name="T12" fmla="*/ 2147483647 w 48"/>
                <a:gd name="T13" fmla="*/ 0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8"/>
                <a:gd name="T22" fmla="*/ 0 h 32"/>
                <a:gd name="T23" fmla="*/ 48 w 4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8" h="32">
                  <a:moveTo>
                    <a:pt x="32" y="0"/>
                  </a:moveTo>
                  <a:lnTo>
                    <a:pt x="16" y="0"/>
                  </a:lnTo>
                  <a:lnTo>
                    <a:pt x="0" y="0"/>
                  </a:lnTo>
                  <a:lnTo>
                    <a:pt x="8" y="8"/>
                  </a:lnTo>
                  <a:lnTo>
                    <a:pt x="40" y="32"/>
                  </a:lnTo>
                  <a:lnTo>
                    <a:pt x="48" y="16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25" name="Freeform 782"/>
            <p:cNvSpPr>
              <a:spLocks/>
            </p:cNvSpPr>
            <p:nvPr/>
          </p:nvSpPr>
          <p:spPr bwMode="auto">
            <a:xfrm>
              <a:off x="1613972" y="3348366"/>
              <a:ext cx="76237" cy="33787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2147483647 h 32"/>
                <a:gd name="T4" fmla="*/ 2147483647 w 72"/>
                <a:gd name="T5" fmla="*/ 2147483647 h 32"/>
                <a:gd name="T6" fmla="*/ 2147483647 w 72"/>
                <a:gd name="T7" fmla="*/ 0 h 32"/>
                <a:gd name="T8" fmla="*/ 0 w 72"/>
                <a:gd name="T9" fmla="*/ 2147483647 h 32"/>
                <a:gd name="T10" fmla="*/ 2147483647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2"/>
                <a:gd name="T40" fmla="*/ 0 h 32"/>
                <a:gd name="T41" fmla="*/ 72 w 72"/>
                <a:gd name="T42" fmla="*/ 32 h 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2" h="32">
                  <a:moveTo>
                    <a:pt x="56" y="8"/>
                  </a:moveTo>
                  <a:lnTo>
                    <a:pt x="40" y="8"/>
                  </a:lnTo>
                  <a:lnTo>
                    <a:pt x="8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32" y="24"/>
                  </a:lnTo>
                  <a:lnTo>
                    <a:pt x="40" y="16"/>
                  </a:lnTo>
                  <a:lnTo>
                    <a:pt x="56" y="16"/>
                  </a:lnTo>
                  <a:lnTo>
                    <a:pt x="64" y="32"/>
                  </a:lnTo>
                  <a:lnTo>
                    <a:pt x="72" y="16"/>
                  </a:lnTo>
                  <a:lnTo>
                    <a:pt x="56" y="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26" name="Freeform 783"/>
            <p:cNvSpPr>
              <a:spLocks/>
            </p:cNvSpPr>
            <p:nvPr/>
          </p:nvSpPr>
          <p:spPr bwMode="auto">
            <a:xfrm>
              <a:off x="1664219" y="3313713"/>
              <a:ext cx="161137" cy="169801"/>
            </a:xfrm>
            <a:custGeom>
              <a:avLst/>
              <a:gdLst>
                <a:gd name="T0" fmla="*/ 2147483647 w 152"/>
                <a:gd name="T1" fmla="*/ 2147483647 h 160"/>
                <a:gd name="T2" fmla="*/ 2147483647 w 152"/>
                <a:gd name="T3" fmla="*/ 2147483647 h 160"/>
                <a:gd name="T4" fmla="*/ 2147483647 w 152"/>
                <a:gd name="T5" fmla="*/ 2147483647 h 160"/>
                <a:gd name="T6" fmla="*/ 2147483647 w 152"/>
                <a:gd name="T7" fmla="*/ 2147483647 h 160"/>
                <a:gd name="T8" fmla="*/ 2147483647 w 152"/>
                <a:gd name="T9" fmla="*/ 2147483647 h 160"/>
                <a:gd name="T10" fmla="*/ 2147483647 w 152"/>
                <a:gd name="T11" fmla="*/ 2147483647 h 160"/>
                <a:gd name="T12" fmla="*/ 2147483647 w 152"/>
                <a:gd name="T13" fmla="*/ 2147483647 h 160"/>
                <a:gd name="T14" fmla="*/ 2147483647 w 152"/>
                <a:gd name="T15" fmla="*/ 2147483647 h 160"/>
                <a:gd name="T16" fmla="*/ 2147483647 w 152"/>
                <a:gd name="T17" fmla="*/ 0 h 160"/>
                <a:gd name="T18" fmla="*/ 2147483647 w 152"/>
                <a:gd name="T19" fmla="*/ 2147483647 h 160"/>
                <a:gd name="T20" fmla="*/ 2147483647 w 152"/>
                <a:gd name="T21" fmla="*/ 2147483647 h 160"/>
                <a:gd name="T22" fmla="*/ 2147483647 w 152"/>
                <a:gd name="T23" fmla="*/ 2147483647 h 160"/>
                <a:gd name="T24" fmla="*/ 2147483647 w 152"/>
                <a:gd name="T25" fmla="*/ 2147483647 h 160"/>
                <a:gd name="T26" fmla="*/ 2147483647 w 152"/>
                <a:gd name="T27" fmla="*/ 2147483647 h 160"/>
                <a:gd name="T28" fmla="*/ 2147483647 w 152"/>
                <a:gd name="T29" fmla="*/ 2147483647 h 160"/>
                <a:gd name="T30" fmla="*/ 2147483647 w 152"/>
                <a:gd name="T31" fmla="*/ 2147483647 h 160"/>
                <a:gd name="T32" fmla="*/ 2147483647 w 152"/>
                <a:gd name="T33" fmla="*/ 2147483647 h 160"/>
                <a:gd name="T34" fmla="*/ 2147483647 w 152"/>
                <a:gd name="T35" fmla="*/ 2147483647 h 160"/>
                <a:gd name="T36" fmla="*/ 2147483647 w 152"/>
                <a:gd name="T37" fmla="*/ 2147483647 h 160"/>
                <a:gd name="T38" fmla="*/ 2147483647 w 152"/>
                <a:gd name="T39" fmla="*/ 2147483647 h 160"/>
                <a:gd name="T40" fmla="*/ 0 w 152"/>
                <a:gd name="T41" fmla="*/ 2147483647 h 160"/>
                <a:gd name="T42" fmla="*/ 2147483647 w 152"/>
                <a:gd name="T43" fmla="*/ 2147483647 h 160"/>
                <a:gd name="T44" fmla="*/ 2147483647 w 152"/>
                <a:gd name="T45" fmla="*/ 2147483647 h 160"/>
                <a:gd name="T46" fmla="*/ 2147483647 w 152"/>
                <a:gd name="T47" fmla="*/ 2147483647 h 16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52"/>
                <a:gd name="T73" fmla="*/ 0 h 160"/>
                <a:gd name="T74" fmla="*/ 152 w 152"/>
                <a:gd name="T75" fmla="*/ 160 h 16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52" h="160">
                  <a:moveTo>
                    <a:pt x="152" y="136"/>
                  </a:moveTo>
                  <a:lnTo>
                    <a:pt x="152" y="104"/>
                  </a:lnTo>
                  <a:lnTo>
                    <a:pt x="144" y="88"/>
                  </a:lnTo>
                  <a:lnTo>
                    <a:pt x="144" y="80"/>
                  </a:lnTo>
                  <a:lnTo>
                    <a:pt x="128" y="80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8"/>
                  </a:lnTo>
                  <a:lnTo>
                    <a:pt x="96" y="0"/>
                  </a:lnTo>
                  <a:lnTo>
                    <a:pt x="72" y="8"/>
                  </a:lnTo>
                  <a:lnTo>
                    <a:pt x="56" y="16"/>
                  </a:lnTo>
                  <a:lnTo>
                    <a:pt x="48" y="32"/>
                  </a:lnTo>
                  <a:lnTo>
                    <a:pt x="40" y="40"/>
                  </a:lnTo>
                  <a:lnTo>
                    <a:pt x="24" y="48"/>
                  </a:lnTo>
                  <a:lnTo>
                    <a:pt x="16" y="64"/>
                  </a:lnTo>
                  <a:lnTo>
                    <a:pt x="16" y="72"/>
                  </a:lnTo>
                  <a:lnTo>
                    <a:pt x="24" y="88"/>
                  </a:lnTo>
                  <a:lnTo>
                    <a:pt x="24" y="104"/>
                  </a:lnTo>
                  <a:lnTo>
                    <a:pt x="24" y="120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32" y="152"/>
                  </a:lnTo>
                  <a:lnTo>
                    <a:pt x="48" y="160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27" name="Freeform 784"/>
            <p:cNvSpPr>
              <a:spLocks/>
            </p:cNvSpPr>
            <p:nvPr/>
          </p:nvSpPr>
          <p:spPr bwMode="auto">
            <a:xfrm>
              <a:off x="1715332" y="3458390"/>
              <a:ext cx="110024" cy="76237"/>
            </a:xfrm>
            <a:custGeom>
              <a:avLst/>
              <a:gdLst>
                <a:gd name="T0" fmla="*/ 0 w 104"/>
                <a:gd name="T1" fmla="*/ 2147483647 h 72"/>
                <a:gd name="T2" fmla="*/ 2147483647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0 h 72"/>
                <a:gd name="T22" fmla="*/ 0 w 104"/>
                <a:gd name="T23" fmla="*/ 2147483647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28" name="Freeform 785"/>
            <p:cNvSpPr>
              <a:spLocks/>
            </p:cNvSpPr>
            <p:nvPr/>
          </p:nvSpPr>
          <p:spPr bwMode="auto">
            <a:xfrm>
              <a:off x="1715332" y="3458390"/>
              <a:ext cx="110024" cy="76237"/>
            </a:xfrm>
            <a:custGeom>
              <a:avLst/>
              <a:gdLst>
                <a:gd name="T0" fmla="*/ 0 w 104"/>
                <a:gd name="T1" fmla="*/ 2147483647 h 72"/>
                <a:gd name="T2" fmla="*/ 0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2147483647 h 72"/>
                <a:gd name="T22" fmla="*/ 2147483647 w 104"/>
                <a:gd name="T23" fmla="*/ 0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0" y="24"/>
                  </a:ln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29" name="Freeform 786"/>
            <p:cNvSpPr>
              <a:spLocks/>
            </p:cNvSpPr>
            <p:nvPr/>
          </p:nvSpPr>
          <p:spPr bwMode="auto">
            <a:xfrm>
              <a:off x="1715332" y="3458390"/>
              <a:ext cx="110024" cy="76237"/>
            </a:xfrm>
            <a:custGeom>
              <a:avLst/>
              <a:gdLst>
                <a:gd name="T0" fmla="*/ 0 w 104"/>
                <a:gd name="T1" fmla="*/ 2147483647 h 72"/>
                <a:gd name="T2" fmla="*/ 0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2147483647 h 72"/>
                <a:gd name="T22" fmla="*/ 2147483647 w 104"/>
                <a:gd name="T23" fmla="*/ 0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0" y="24"/>
                  </a:ln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30" name="Freeform 787"/>
            <p:cNvSpPr>
              <a:spLocks/>
            </p:cNvSpPr>
            <p:nvPr/>
          </p:nvSpPr>
          <p:spPr bwMode="auto">
            <a:xfrm>
              <a:off x="1902459" y="3364826"/>
              <a:ext cx="67574" cy="93564"/>
            </a:xfrm>
            <a:custGeom>
              <a:avLst/>
              <a:gdLst>
                <a:gd name="T0" fmla="*/ 2147483647 w 64"/>
                <a:gd name="T1" fmla="*/ 2147483647 h 88"/>
                <a:gd name="T2" fmla="*/ 2147483647 w 64"/>
                <a:gd name="T3" fmla="*/ 2147483647 h 88"/>
                <a:gd name="T4" fmla="*/ 2147483647 w 64"/>
                <a:gd name="T5" fmla="*/ 2147483647 h 88"/>
                <a:gd name="T6" fmla="*/ 2147483647 w 64"/>
                <a:gd name="T7" fmla="*/ 2147483647 h 88"/>
                <a:gd name="T8" fmla="*/ 2147483647 w 64"/>
                <a:gd name="T9" fmla="*/ 2147483647 h 88"/>
                <a:gd name="T10" fmla="*/ 2147483647 w 64"/>
                <a:gd name="T11" fmla="*/ 2147483647 h 88"/>
                <a:gd name="T12" fmla="*/ 2147483647 w 64"/>
                <a:gd name="T13" fmla="*/ 2147483647 h 88"/>
                <a:gd name="T14" fmla="*/ 2147483647 w 64"/>
                <a:gd name="T15" fmla="*/ 0 h 88"/>
                <a:gd name="T16" fmla="*/ 2147483647 w 64"/>
                <a:gd name="T17" fmla="*/ 2147483647 h 88"/>
                <a:gd name="T18" fmla="*/ 0 w 64"/>
                <a:gd name="T19" fmla="*/ 2147483647 h 88"/>
                <a:gd name="T20" fmla="*/ 2147483647 w 64"/>
                <a:gd name="T21" fmla="*/ 2147483647 h 88"/>
                <a:gd name="T22" fmla="*/ 2147483647 w 64"/>
                <a:gd name="T23" fmla="*/ 2147483647 h 88"/>
                <a:gd name="T24" fmla="*/ 2147483647 w 64"/>
                <a:gd name="T25" fmla="*/ 2147483647 h 88"/>
                <a:gd name="T26" fmla="*/ 2147483647 w 64"/>
                <a:gd name="T27" fmla="*/ 2147483647 h 88"/>
                <a:gd name="T28" fmla="*/ 2147483647 w 64"/>
                <a:gd name="T29" fmla="*/ 2147483647 h 88"/>
                <a:gd name="T30" fmla="*/ 2147483647 w 64"/>
                <a:gd name="T31" fmla="*/ 2147483647 h 88"/>
                <a:gd name="T32" fmla="*/ 2147483647 w 64"/>
                <a:gd name="T33" fmla="*/ 2147483647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4"/>
                <a:gd name="T52" fmla="*/ 0 h 88"/>
                <a:gd name="T53" fmla="*/ 64 w 64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4" h="88">
                  <a:moveTo>
                    <a:pt x="64" y="80"/>
                  </a:move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31" name="Freeform 788"/>
            <p:cNvSpPr>
              <a:spLocks/>
            </p:cNvSpPr>
            <p:nvPr/>
          </p:nvSpPr>
          <p:spPr bwMode="auto">
            <a:xfrm>
              <a:off x="1995157" y="3398613"/>
              <a:ext cx="42450" cy="51114"/>
            </a:xfrm>
            <a:custGeom>
              <a:avLst/>
              <a:gdLst>
                <a:gd name="T0" fmla="*/ 2147483647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0 h 48"/>
                <a:gd name="T10" fmla="*/ 2147483647 w 40"/>
                <a:gd name="T11" fmla="*/ 0 h 48"/>
                <a:gd name="T12" fmla="*/ 0 w 40"/>
                <a:gd name="T13" fmla="*/ 2147483647 h 48"/>
                <a:gd name="T14" fmla="*/ 2147483647 w 40"/>
                <a:gd name="T15" fmla="*/ 2147483647 h 4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48"/>
                <a:gd name="T26" fmla="*/ 40 w 40"/>
                <a:gd name="T27" fmla="*/ 48 h 4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48">
                  <a:moveTo>
                    <a:pt x="8" y="32"/>
                  </a:moveTo>
                  <a:lnTo>
                    <a:pt x="8" y="48"/>
                  </a:lnTo>
                  <a:lnTo>
                    <a:pt x="24" y="40"/>
                  </a:lnTo>
                  <a:lnTo>
                    <a:pt x="40" y="16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8" y="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32" name="Freeform 789"/>
            <p:cNvSpPr>
              <a:spLocks/>
            </p:cNvSpPr>
            <p:nvPr/>
          </p:nvSpPr>
          <p:spPr bwMode="auto">
            <a:xfrm>
              <a:off x="1902459" y="3364826"/>
              <a:ext cx="67574" cy="93564"/>
            </a:xfrm>
            <a:custGeom>
              <a:avLst/>
              <a:gdLst>
                <a:gd name="T0" fmla="*/ 2147483647 w 64"/>
                <a:gd name="T1" fmla="*/ 2147483647 h 88"/>
                <a:gd name="T2" fmla="*/ 2147483647 w 64"/>
                <a:gd name="T3" fmla="*/ 2147483647 h 88"/>
                <a:gd name="T4" fmla="*/ 2147483647 w 64"/>
                <a:gd name="T5" fmla="*/ 2147483647 h 88"/>
                <a:gd name="T6" fmla="*/ 2147483647 w 64"/>
                <a:gd name="T7" fmla="*/ 2147483647 h 88"/>
                <a:gd name="T8" fmla="*/ 2147483647 w 64"/>
                <a:gd name="T9" fmla="*/ 2147483647 h 88"/>
                <a:gd name="T10" fmla="*/ 2147483647 w 64"/>
                <a:gd name="T11" fmla="*/ 2147483647 h 88"/>
                <a:gd name="T12" fmla="*/ 2147483647 w 64"/>
                <a:gd name="T13" fmla="*/ 2147483647 h 88"/>
                <a:gd name="T14" fmla="*/ 2147483647 w 64"/>
                <a:gd name="T15" fmla="*/ 0 h 88"/>
                <a:gd name="T16" fmla="*/ 2147483647 w 64"/>
                <a:gd name="T17" fmla="*/ 2147483647 h 88"/>
                <a:gd name="T18" fmla="*/ 0 w 64"/>
                <a:gd name="T19" fmla="*/ 2147483647 h 88"/>
                <a:gd name="T20" fmla="*/ 2147483647 w 64"/>
                <a:gd name="T21" fmla="*/ 2147483647 h 88"/>
                <a:gd name="T22" fmla="*/ 2147483647 w 64"/>
                <a:gd name="T23" fmla="*/ 2147483647 h 88"/>
                <a:gd name="T24" fmla="*/ 2147483647 w 64"/>
                <a:gd name="T25" fmla="*/ 2147483647 h 88"/>
                <a:gd name="T26" fmla="*/ 2147483647 w 64"/>
                <a:gd name="T27" fmla="*/ 2147483647 h 88"/>
                <a:gd name="T28" fmla="*/ 2147483647 w 64"/>
                <a:gd name="T29" fmla="*/ 2147483647 h 88"/>
                <a:gd name="T30" fmla="*/ 2147483647 w 64"/>
                <a:gd name="T31" fmla="*/ 2147483647 h 88"/>
                <a:gd name="T32" fmla="*/ 2147483647 w 64"/>
                <a:gd name="T33" fmla="*/ 2147483647 h 88"/>
                <a:gd name="T34" fmla="*/ 2147483647 w 64"/>
                <a:gd name="T35" fmla="*/ 2147483647 h 88"/>
                <a:gd name="T36" fmla="*/ 2147483647 w 64"/>
                <a:gd name="T37" fmla="*/ 2147483647 h 88"/>
                <a:gd name="T38" fmla="*/ 2147483647 w 64"/>
                <a:gd name="T39" fmla="*/ 2147483647 h 88"/>
                <a:gd name="T40" fmla="*/ 2147483647 w 64"/>
                <a:gd name="T41" fmla="*/ 2147483647 h 88"/>
                <a:gd name="T42" fmla="*/ 2147483647 w 64"/>
                <a:gd name="T43" fmla="*/ 2147483647 h 88"/>
                <a:gd name="T44" fmla="*/ 2147483647 w 64"/>
                <a:gd name="T45" fmla="*/ 2147483647 h 88"/>
                <a:gd name="T46" fmla="*/ 2147483647 w 64"/>
                <a:gd name="T47" fmla="*/ 2147483647 h 88"/>
                <a:gd name="T48" fmla="*/ 2147483647 w 64"/>
                <a:gd name="T49" fmla="*/ 0 h 88"/>
                <a:gd name="T50" fmla="*/ 2147483647 w 64"/>
                <a:gd name="T51" fmla="*/ 2147483647 h 88"/>
                <a:gd name="T52" fmla="*/ 0 w 64"/>
                <a:gd name="T53" fmla="*/ 2147483647 h 88"/>
                <a:gd name="T54" fmla="*/ 2147483647 w 64"/>
                <a:gd name="T55" fmla="*/ 2147483647 h 88"/>
                <a:gd name="T56" fmla="*/ 2147483647 w 64"/>
                <a:gd name="T57" fmla="*/ 2147483647 h 88"/>
                <a:gd name="T58" fmla="*/ 2147483647 w 64"/>
                <a:gd name="T59" fmla="*/ 2147483647 h 88"/>
                <a:gd name="T60" fmla="*/ 2147483647 w 64"/>
                <a:gd name="T61" fmla="*/ 2147483647 h 88"/>
                <a:gd name="T62" fmla="*/ 2147483647 w 64"/>
                <a:gd name="T63" fmla="*/ 2147483647 h 88"/>
                <a:gd name="T64" fmla="*/ 2147483647 w 64"/>
                <a:gd name="T65" fmla="*/ 2147483647 h 88"/>
                <a:gd name="T66" fmla="*/ 2147483647 w 64"/>
                <a:gd name="T67" fmla="*/ 2147483647 h 88"/>
                <a:gd name="T68" fmla="*/ 2147483647 w 64"/>
                <a:gd name="T69" fmla="*/ 2147483647 h 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4"/>
                <a:gd name="T106" fmla="*/ 0 h 88"/>
                <a:gd name="T107" fmla="*/ 64 w 64"/>
                <a:gd name="T108" fmla="*/ 88 h 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4" h="88">
                  <a:moveTo>
                    <a:pt x="64" y="80"/>
                  </a:move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33" name="Freeform 790"/>
            <p:cNvSpPr>
              <a:spLocks/>
            </p:cNvSpPr>
            <p:nvPr/>
          </p:nvSpPr>
          <p:spPr bwMode="auto">
            <a:xfrm>
              <a:off x="1995157" y="3398613"/>
              <a:ext cx="42450" cy="51114"/>
            </a:xfrm>
            <a:custGeom>
              <a:avLst/>
              <a:gdLst>
                <a:gd name="T0" fmla="*/ 2147483647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2147483647 h 48"/>
                <a:gd name="T10" fmla="*/ 2147483647 w 40"/>
                <a:gd name="T11" fmla="*/ 0 h 48"/>
                <a:gd name="T12" fmla="*/ 2147483647 w 40"/>
                <a:gd name="T13" fmla="*/ 0 h 48"/>
                <a:gd name="T14" fmla="*/ 0 w 40"/>
                <a:gd name="T15" fmla="*/ 2147483647 h 48"/>
                <a:gd name="T16" fmla="*/ 2147483647 w 40"/>
                <a:gd name="T17" fmla="*/ 2147483647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48"/>
                <a:gd name="T29" fmla="*/ 40 w 40"/>
                <a:gd name="T30" fmla="*/ 48 h 4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48">
                  <a:moveTo>
                    <a:pt x="8" y="32"/>
                  </a:moveTo>
                  <a:lnTo>
                    <a:pt x="8" y="48"/>
                  </a:lnTo>
                  <a:lnTo>
                    <a:pt x="24" y="40"/>
                  </a:lnTo>
                  <a:lnTo>
                    <a:pt x="40" y="16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8" y="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34" name="Freeform 791"/>
            <p:cNvSpPr>
              <a:spLocks/>
            </p:cNvSpPr>
            <p:nvPr/>
          </p:nvSpPr>
          <p:spPr bwMode="auto">
            <a:xfrm>
              <a:off x="1741322" y="3780665"/>
              <a:ext cx="262498" cy="542322"/>
            </a:xfrm>
            <a:custGeom>
              <a:avLst/>
              <a:gdLst>
                <a:gd name="T0" fmla="*/ 2147483647 w 248"/>
                <a:gd name="T1" fmla="*/ 2147483647 h 512"/>
                <a:gd name="T2" fmla="*/ 2147483647 w 248"/>
                <a:gd name="T3" fmla="*/ 2147483647 h 512"/>
                <a:gd name="T4" fmla="*/ 2147483647 w 248"/>
                <a:gd name="T5" fmla="*/ 2147483647 h 512"/>
                <a:gd name="T6" fmla="*/ 2147483647 w 248"/>
                <a:gd name="T7" fmla="*/ 2147483647 h 512"/>
                <a:gd name="T8" fmla="*/ 2147483647 w 248"/>
                <a:gd name="T9" fmla="*/ 2147483647 h 512"/>
                <a:gd name="T10" fmla="*/ 2147483647 w 248"/>
                <a:gd name="T11" fmla="*/ 2147483647 h 512"/>
                <a:gd name="T12" fmla="*/ 2147483647 w 248"/>
                <a:gd name="T13" fmla="*/ 2147483647 h 512"/>
                <a:gd name="T14" fmla="*/ 2147483647 w 248"/>
                <a:gd name="T15" fmla="*/ 2147483647 h 512"/>
                <a:gd name="T16" fmla="*/ 2147483647 w 248"/>
                <a:gd name="T17" fmla="*/ 2147483647 h 512"/>
                <a:gd name="T18" fmla="*/ 2147483647 w 248"/>
                <a:gd name="T19" fmla="*/ 2147483647 h 512"/>
                <a:gd name="T20" fmla="*/ 2147483647 w 248"/>
                <a:gd name="T21" fmla="*/ 2147483647 h 512"/>
                <a:gd name="T22" fmla="*/ 2147483647 w 248"/>
                <a:gd name="T23" fmla="*/ 2147483647 h 512"/>
                <a:gd name="T24" fmla="*/ 2147483647 w 248"/>
                <a:gd name="T25" fmla="*/ 2147483647 h 512"/>
                <a:gd name="T26" fmla="*/ 2147483647 w 248"/>
                <a:gd name="T27" fmla="*/ 2147483647 h 512"/>
                <a:gd name="T28" fmla="*/ 2147483647 w 248"/>
                <a:gd name="T29" fmla="*/ 0 h 512"/>
                <a:gd name="T30" fmla="*/ 2147483647 w 248"/>
                <a:gd name="T31" fmla="*/ 0 h 512"/>
                <a:gd name="T32" fmla="*/ 2147483647 w 248"/>
                <a:gd name="T33" fmla="*/ 2147483647 h 512"/>
                <a:gd name="T34" fmla="*/ 2147483647 w 248"/>
                <a:gd name="T35" fmla="*/ 0 h 512"/>
                <a:gd name="T36" fmla="*/ 2147483647 w 248"/>
                <a:gd name="T37" fmla="*/ 0 h 512"/>
                <a:gd name="T38" fmla="*/ 2147483647 w 248"/>
                <a:gd name="T39" fmla="*/ 2147483647 h 512"/>
                <a:gd name="T40" fmla="*/ 2147483647 w 248"/>
                <a:gd name="T41" fmla="*/ 2147483647 h 512"/>
                <a:gd name="T42" fmla="*/ 2147483647 w 248"/>
                <a:gd name="T43" fmla="*/ 2147483647 h 512"/>
                <a:gd name="T44" fmla="*/ 2147483647 w 248"/>
                <a:gd name="T45" fmla="*/ 2147483647 h 512"/>
                <a:gd name="T46" fmla="*/ 2147483647 w 248"/>
                <a:gd name="T47" fmla="*/ 2147483647 h 512"/>
                <a:gd name="T48" fmla="*/ 2147483647 w 248"/>
                <a:gd name="T49" fmla="*/ 2147483647 h 512"/>
                <a:gd name="T50" fmla="*/ 2147483647 w 248"/>
                <a:gd name="T51" fmla="*/ 2147483647 h 512"/>
                <a:gd name="T52" fmla="*/ 2147483647 w 248"/>
                <a:gd name="T53" fmla="*/ 2147483647 h 512"/>
                <a:gd name="T54" fmla="*/ 2147483647 w 248"/>
                <a:gd name="T55" fmla="*/ 2147483647 h 512"/>
                <a:gd name="T56" fmla="*/ 2147483647 w 248"/>
                <a:gd name="T57" fmla="*/ 2147483647 h 512"/>
                <a:gd name="T58" fmla="*/ 2147483647 w 248"/>
                <a:gd name="T59" fmla="*/ 2147483647 h 512"/>
                <a:gd name="T60" fmla="*/ 2147483647 w 248"/>
                <a:gd name="T61" fmla="*/ 2147483647 h 512"/>
                <a:gd name="T62" fmla="*/ 2147483647 w 248"/>
                <a:gd name="T63" fmla="*/ 2147483647 h 512"/>
                <a:gd name="T64" fmla="*/ 0 w 248"/>
                <a:gd name="T65" fmla="*/ 2147483647 h 512"/>
                <a:gd name="T66" fmla="*/ 2147483647 w 248"/>
                <a:gd name="T67" fmla="*/ 2147483647 h 512"/>
                <a:gd name="T68" fmla="*/ 2147483647 w 248"/>
                <a:gd name="T69" fmla="*/ 2147483647 h 512"/>
                <a:gd name="T70" fmla="*/ 2147483647 w 248"/>
                <a:gd name="T71" fmla="*/ 2147483647 h 512"/>
                <a:gd name="T72" fmla="*/ 2147483647 w 248"/>
                <a:gd name="T73" fmla="*/ 2147483647 h 512"/>
                <a:gd name="T74" fmla="*/ 2147483647 w 248"/>
                <a:gd name="T75" fmla="*/ 2147483647 h 512"/>
                <a:gd name="T76" fmla="*/ 2147483647 w 248"/>
                <a:gd name="T77" fmla="*/ 2147483647 h 512"/>
                <a:gd name="T78" fmla="*/ 2147483647 w 248"/>
                <a:gd name="T79" fmla="*/ 2147483647 h 512"/>
                <a:gd name="T80" fmla="*/ 2147483647 w 248"/>
                <a:gd name="T81" fmla="*/ 2147483647 h 512"/>
                <a:gd name="T82" fmla="*/ 2147483647 w 248"/>
                <a:gd name="T83" fmla="*/ 2147483647 h 512"/>
                <a:gd name="T84" fmla="*/ 2147483647 w 248"/>
                <a:gd name="T85" fmla="*/ 2147483647 h 512"/>
                <a:gd name="T86" fmla="*/ 2147483647 w 248"/>
                <a:gd name="T87" fmla="*/ 2147483647 h 512"/>
                <a:gd name="T88" fmla="*/ 2147483647 w 248"/>
                <a:gd name="T89" fmla="*/ 2147483647 h 512"/>
                <a:gd name="T90" fmla="*/ 2147483647 w 248"/>
                <a:gd name="T91" fmla="*/ 2147483647 h 512"/>
                <a:gd name="T92" fmla="*/ 2147483647 w 248"/>
                <a:gd name="T93" fmla="*/ 2147483647 h 512"/>
                <a:gd name="T94" fmla="*/ 2147483647 w 248"/>
                <a:gd name="T95" fmla="*/ 2147483647 h 512"/>
                <a:gd name="T96" fmla="*/ 2147483647 w 248"/>
                <a:gd name="T97" fmla="*/ 2147483647 h 512"/>
                <a:gd name="T98" fmla="*/ 2147483647 w 248"/>
                <a:gd name="T99" fmla="*/ 2147483647 h 512"/>
                <a:gd name="T100" fmla="*/ 2147483647 w 248"/>
                <a:gd name="T101" fmla="*/ 2147483647 h 512"/>
                <a:gd name="T102" fmla="*/ 2147483647 w 248"/>
                <a:gd name="T103" fmla="*/ 2147483647 h 512"/>
                <a:gd name="T104" fmla="*/ 2147483647 w 248"/>
                <a:gd name="T105" fmla="*/ 2147483647 h 512"/>
                <a:gd name="T106" fmla="*/ 2147483647 w 248"/>
                <a:gd name="T107" fmla="*/ 2147483647 h 512"/>
                <a:gd name="T108" fmla="*/ 2147483647 w 248"/>
                <a:gd name="T109" fmla="*/ 2147483647 h 512"/>
                <a:gd name="T110" fmla="*/ 2147483647 w 248"/>
                <a:gd name="T111" fmla="*/ 2147483647 h 512"/>
                <a:gd name="T112" fmla="*/ 2147483647 w 248"/>
                <a:gd name="T113" fmla="*/ 2147483647 h 512"/>
                <a:gd name="T114" fmla="*/ 2147483647 w 248"/>
                <a:gd name="T115" fmla="*/ 2147483647 h 512"/>
                <a:gd name="T116" fmla="*/ 2147483647 w 248"/>
                <a:gd name="T117" fmla="*/ 2147483647 h 512"/>
                <a:gd name="T118" fmla="*/ 2147483647 w 248"/>
                <a:gd name="T119" fmla="*/ 2147483647 h 512"/>
                <a:gd name="T120" fmla="*/ 2147483647 w 248"/>
                <a:gd name="T121" fmla="*/ 2147483647 h 512"/>
                <a:gd name="T122" fmla="*/ 2147483647 w 248"/>
                <a:gd name="T123" fmla="*/ 2147483647 h 51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48"/>
                <a:gd name="T187" fmla="*/ 0 h 512"/>
                <a:gd name="T188" fmla="*/ 248 w 248"/>
                <a:gd name="T189" fmla="*/ 512 h 51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48" h="512">
                  <a:moveTo>
                    <a:pt x="192" y="144"/>
                  </a:moveTo>
                  <a:lnTo>
                    <a:pt x="192" y="128"/>
                  </a:lnTo>
                  <a:lnTo>
                    <a:pt x="200" y="112"/>
                  </a:lnTo>
                  <a:lnTo>
                    <a:pt x="232" y="88"/>
                  </a:lnTo>
                  <a:lnTo>
                    <a:pt x="240" y="80"/>
                  </a:lnTo>
                  <a:lnTo>
                    <a:pt x="248" y="56"/>
                  </a:lnTo>
                  <a:lnTo>
                    <a:pt x="248" y="48"/>
                  </a:lnTo>
                  <a:lnTo>
                    <a:pt x="232" y="56"/>
                  </a:lnTo>
                  <a:lnTo>
                    <a:pt x="208" y="72"/>
                  </a:lnTo>
                  <a:lnTo>
                    <a:pt x="192" y="64"/>
                  </a:lnTo>
                  <a:lnTo>
                    <a:pt x="192" y="40"/>
                  </a:lnTo>
                  <a:lnTo>
                    <a:pt x="184" y="32"/>
                  </a:lnTo>
                  <a:lnTo>
                    <a:pt x="160" y="24"/>
                  </a:lnTo>
                  <a:lnTo>
                    <a:pt x="144" y="16"/>
                  </a:lnTo>
                  <a:lnTo>
                    <a:pt x="136" y="0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80" y="8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64" y="64"/>
                  </a:lnTo>
                  <a:lnTo>
                    <a:pt x="56" y="80"/>
                  </a:lnTo>
                  <a:lnTo>
                    <a:pt x="48" y="128"/>
                  </a:lnTo>
                  <a:lnTo>
                    <a:pt x="48" y="168"/>
                  </a:lnTo>
                  <a:lnTo>
                    <a:pt x="24" y="224"/>
                  </a:lnTo>
                  <a:lnTo>
                    <a:pt x="24" y="280"/>
                  </a:lnTo>
                  <a:lnTo>
                    <a:pt x="24" y="304"/>
                  </a:lnTo>
                  <a:lnTo>
                    <a:pt x="16" y="336"/>
                  </a:lnTo>
                  <a:lnTo>
                    <a:pt x="24" y="352"/>
                  </a:lnTo>
                  <a:lnTo>
                    <a:pt x="16" y="416"/>
                  </a:lnTo>
                  <a:lnTo>
                    <a:pt x="0" y="440"/>
                  </a:lnTo>
                  <a:lnTo>
                    <a:pt x="8" y="464"/>
                  </a:lnTo>
                  <a:lnTo>
                    <a:pt x="16" y="488"/>
                  </a:lnTo>
                  <a:lnTo>
                    <a:pt x="80" y="512"/>
                  </a:lnTo>
                  <a:lnTo>
                    <a:pt x="64" y="496"/>
                  </a:lnTo>
                  <a:lnTo>
                    <a:pt x="56" y="472"/>
                  </a:lnTo>
                  <a:lnTo>
                    <a:pt x="64" y="448"/>
                  </a:lnTo>
                  <a:lnTo>
                    <a:pt x="80" y="424"/>
                  </a:lnTo>
                  <a:lnTo>
                    <a:pt x="88" y="416"/>
                  </a:lnTo>
                  <a:lnTo>
                    <a:pt x="96" y="392"/>
                  </a:lnTo>
                  <a:lnTo>
                    <a:pt x="88" y="384"/>
                  </a:lnTo>
                  <a:lnTo>
                    <a:pt x="80" y="368"/>
                  </a:lnTo>
                  <a:lnTo>
                    <a:pt x="96" y="344"/>
                  </a:lnTo>
                  <a:lnTo>
                    <a:pt x="112" y="328"/>
                  </a:lnTo>
                  <a:lnTo>
                    <a:pt x="120" y="304"/>
                  </a:lnTo>
                  <a:lnTo>
                    <a:pt x="120" y="296"/>
                  </a:lnTo>
                  <a:lnTo>
                    <a:pt x="112" y="296"/>
                  </a:lnTo>
                  <a:lnTo>
                    <a:pt x="112" y="288"/>
                  </a:lnTo>
                  <a:lnTo>
                    <a:pt x="136" y="280"/>
                  </a:lnTo>
                  <a:lnTo>
                    <a:pt x="144" y="264"/>
                  </a:lnTo>
                  <a:lnTo>
                    <a:pt x="152" y="248"/>
                  </a:lnTo>
                  <a:lnTo>
                    <a:pt x="192" y="232"/>
                  </a:lnTo>
                  <a:lnTo>
                    <a:pt x="200" y="224"/>
                  </a:lnTo>
                  <a:lnTo>
                    <a:pt x="208" y="224"/>
                  </a:lnTo>
                  <a:lnTo>
                    <a:pt x="216" y="200"/>
                  </a:lnTo>
                  <a:lnTo>
                    <a:pt x="208" y="184"/>
                  </a:lnTo>
                  <a:lnTo>
                    <a:pt x="192" y="176"/>
                  </a:lnTo>
                  <a:lnTo>
                    <a:pt x="208" y="176"/>
                  </a:lnTo>
                  <a:lnTo>
                    <a:pt x="192" y="168"/>
                  </a:lnTo>
                  <a:lnTo>
                    <a:pt x="192" y="144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35" name="Freeform 792"/>
            <p:cNvSpPr>
              <a:spLocks/>
            </p:cNvSpPr>
            <p:nvPr/>
          </p:nvSpPr>
          <p:spPr bwMode="auto">
            <a:xfrm>
              <a:off x="1885133" y="3746877"/>
              <a:ext cx="118687" cy="110024"/>
            </a:xfrm>
            <a:custGeom>
              <a:avLst/>
              <a:gdLst>
                <a:gd name="T0" fmla="*/ 2147483647 w 112"/>
                <a:gd name="T1" fmla="*/ 0 h 104"/>
                <a:gd name="T2" fmla="*/ 0 w 112"/>
                <a:gd name="T3" fmla="*/ 2147483647 h 104"/>
                <a:gd name="T4" fmla="*/ 0 w 112"/>
                <a:gd name="T5" fmla="*/ 2147483647 h 104"/>
                <a:gd name="T6" fmla="*/ 2147483647 w 112"/>
                <a:gd name="T7" fmla="*/ 2147483647 h 104"/>
                <a:gd name="T8" fmla="*/ 2147483647 w 112"/>
                <a:gd name="T9" fmla="*/ 2147483647 h 104"/>
                <a:gd name="T10" fmla="*/ 2147483647 w 112"/>
                <a:gd name="T11" fmla="*/ 2147483647 h 104"/>
                <a:gd name="T12" fmla="*/ 2147483647 w 112"/>
                <a:gd name="T13" fmla="*/ 2147483647 h 104"/>
                <a:gd name="T14" fmla="*/ 2147483647 w 112"/>
                <a:gd name="T15" fmla="*/ 2147483647 h 104"/>
                <a:gd name="T16" fmla="*/ 2147483647 w 112"/>
                <a:gd name="T17" fmla="*/ 2147483647 h 104"/>
                <a:gd name="T18" fmla="*/ 2147483647 w 112"/>
                <a:gd name="T19" fmla="*/ 2147483647 h 104"/>
                <a:gd name="T20" fmla="*/ 2147483647 w 112"/>
                <a:gd name="T21" fmla="*/ 2147483647 h 104"/>
                <a:gd name="T22" fmla="*/ 2147483647 w 112"/>
                <a:gd name="T23" fmla="*/ 2147483647 h 104"/>
                <a:gd name="T24" fmla="*/ 2147483647 w 112"/>
                <a:gd name="T25" fmla="*/ 2147483647 h 104"/>
                <a:gd name="T26" fmla="*/ 2147483647 w 112"/>
                <a:gd name="T27" fmla="*/ 2147483647 h 104"/>
                <a:gd name="T28" fmla="*/ 2147483647 w 112"/>
                <a:gd name="T29" fmla="*/ 2147483647 h 104"/>
                <a:gd name="T30" fmla="*/ 2147483647 w 112"/>
                <a:gd name="T31" fmla="*/ 2147483647 h 104"/>
                <a:gd name="T32" fmla="*/ 2147483647 w 112"/>
                <a:gd name="T33" fmla="*/ 2147483647 h 104"/>
                <a:gd name="T34" fmla="*/ 2147483647 w 112"/>
                <a:gd name="T35" fmla="*/ 0 h 104"/>
                <a:gd name="T36" fmla="*/ 2147483647 w 112"/>
                <a:gd name="T37" fmla="*/ 0 h 104"/>
                <a:gd name="T38" fmla="*/ 2147483647 w 112"/>
                <a:gd name="T39" fmla="*/ 0 h 10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12"/>
                <a:gd name="T61" fmla="*/ 0 h 104"/>
                <a:gd name="T62" fmla="*/ 112 w 112"/>
                <a:gd name="T63" fmla="*/ 104 h 10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12" h="104">
                  <a:moveTo>
                    <a:pt x="32" y="0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56"/>
                  </a:lnTo>
                  <a:lnTo>
                    <a:pt x="48" y="64"/>
                  </a:lnTo>
                  <a:lnTo>
                    <a:pt x="56" y="72"/>
                  </a:lnTo>
                  <a:lnTo>
                    <a:pt x="56" y="96"/>
                  </a:lnTo>
                  <a:lnTo>
                    <a:pt x="72" y="104"/>
                  </a:lnTo>
                  <a:lnTo>
                    <a:pt x="96" y="88"/>
                  </a:lnTo>
                  <a:lnTo>
                    <a:pt x="112" y="80"/>
                  </a:lnTo>
                  <a:lnTo>
                    <a:pt x="104" y="72"/>
                  </a:lnTo>
                  <a:lnTo>
                    <a:pt x="104" y="56"/>
                  </a:lnTo>
                  <a:lnTo>
                    <a:pt x="96" y="56"/>
                  </a:lnTo>
                  <a:lnTo>
                    <a:pt x="80" y="32"/>
                  </a:lnTo>
                  <a:lnTo>
                    <a:pt x="72" y="24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36" name="Freeform 793"/>
            <p:cNvSpPr>
              <a:spLocks/>
            </p:cNvSpPr>
            <p:nvPr/>
          </p:nvSpPr>
          <p:spPr bwMode="auto">
            <a:xfrm>
              <a:off x="1944043" y="3899352"/>
              <a:ext cx="68440" cy="84900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0 h 80"/>
                <a:gd name="T6" fmla="*/ 0 w 64"/>
                <a:gd name="T7" fmla="*/ 2147483647 h 80"/>
                <a:gd name="T8" fmla="*/ 0 w 64"/>
                <a:gd name="T9" fmla="*/ 2147483647 h 80"/>
                <a:gd name="T10" fmla="*/ 0 w 64"/>
                <a:gd name="T11" fmla="*/ 2147483647 h 80"/>
                <a:gd name="T12" fmla="*/ 2147483647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2147483647 h 80"/>
                <a:gd name="T22" fmla="*/ 2147483647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40" y="16"/>
                  </a:move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32"/>
                  </a:lnTo>
                  <a:lnTo>
                    <a:pt x="0" y="56"/>
                  </a:lnTo>
                  <a:lnTo>
                    <a:pt x="16" y="64"/>
                  </a:lnTo>
                  <a:lnTo>
                    <a:pt x="24" y="72"/>
                  </a:lnTo>
                  <a:lnTo>
                    <a:pt x="40" y="80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56" y="32"/>
                  </a:lnTo>
                  <a:lnTo>
                    <a:pt x="40" y="1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37" name="Freeform 794"/>
            <p:cNvSpPr>
              <a:spLocks/>
            </p:cNvSpPr>
            <p:nvPr/>
          </p:nvSpPr>
          <p:spPr bwMode="auto">
            <a:xfrm>
              <a:off x="1791569" y="3610864"/>
              <a:ext cx="152474" cy="178464"/>
            </a:xfrm>
            <a:custGeom>
              <a:avLst/>
              <a:gdLst>
                <a:gd name="T0" fmla="*/ 2147483647 w 144"/>
                <a:gd name="T1" fmla="*/ 2147483647 h 168"/>
                <a:gd name="T2" fmla="*/ 2147483647 w 144"/>
                <a:gd name="T3" fmla="*/ 2147483647 h 168"/>
                <a:gd name="T4" fmla="*/ 2147483647 w 144"/>
                <a:gd name="T5" fmla="*/ 2147483647 h 168"/>
                <a:gd name="T6" fmla="*/ 2147483647 w 144"/>
                <a:gd name="T7" fmla="*/ 2147483647 h 168"/>
                <a:gd name="T8" fmla="*/ 2147483647 w 144"/>
                <a:gd name="T9" fmla="*/ 2147483647 h 168"/>
                <a:gd name="T10" fmla="*/ 2147483647 w 144"/>
                <a:gd name="T11" fmla="*/ 2147483647 h 168"/>
                <a:gd name="T12" fmla="*/ 2147483647 w 144"/>
                <a:gd name="T13" fmla="*/ 2147483647 h 168"/>
                <a:gd name="T14" fmla="*/ 2147483647 w 144"/>
                <a:gd name="T15" fmla="*/ 2147483647 h 168"/>
                <a:gd name="T16" fmla="*/ 2147483647 w 144"/>
                <a:gd name="T17" fmla="*/ 2147483647 h 168"/>
                <a:gd name="T18" fmla="*/ 2147483647 w 144"/>
                <a:gd name="T19" fmla="*/ 2147483647 h 168"/>
                <a:gd name="T20" fmla="*/ 2147483647 w 144"/>
                <a:gd name="T21" fmla="*/ 2147483647 h 168"/>
                <a:gd name="T22" fmla="*/ 2147483647 w 144"/>
                <a:gd name="T23" fmla="*/ 2147483647 h 168"/>
                <a:gd name="T24" fmla="*/ 2147483647 w 144"/>
                <a:gd name="T25" fmla="*/ 2147483647 h 168"/>
                <a:gd name="T26" fmla="*/ 2147483647 w 144"/>
                <a:gd name="T27" fmla="*/ 0 h 168"/>
                <a:gd name="T28" fmla="*/ 2147483647 w 144"/>
                <a:gd name="T29" fmla="*/ 2147483647 h 168"/>
                <a:gd name="T30" fmla="*/ 0 w 144"/>
                <a:gd name="T31" fmla="*/ 2147483647 h 168"/>
                <a:gd name="T32" fmla="*/ 2147483647 w 144"/>
                <a:gd name="T33" fmla="*/ 2147483647 h 168"/>
                <a:gd name="T34" fmla="*/ 2147483647 w 144"/>
                <a:gd name="T35" fmla="*/ 2147483647 h 168"/>
                <a:gd name="T36" fmla="*/ 0 w 144"/>
                <a:gd name="T37" fmla="*/ 2147483647 h 168"/>
                <a:gd name="T38" fmla="*/ 0 w 144"/>
                <a:gd name="T39" fmla="*/ 2147483647 h 168"/>
                <a:gd name="T40" fmla="*/ 2147483647 w 144"/>
                <a:gd name="T41" fmla="*/ 2147483647 h 168"/>
                <a:gd name="T42" fmla="*/ 2147483647 w 144"/>
                <a:gd name="T43" fmla="*/ 2147483647 h 168"/>
                <a:gd name="T44" fmla="*/ 2147483647 w 144"/>
                <a:gd name="T45" fmla="*/ 2147483647 h 168"/>
                <a:gd name="T46" fmla="*/ 2147483647 w 144"/>
                <a:gd name="T47" fmla="*/ 2147483647 h 168"/>
                <a:gd name="T48" fmla="*/ 2147483647 w 144"/>
                <a:gd name="T49" fmla="*/ 2147483647 h 168"/>
                <a:gd name="T50" fmla="*/ 2147483647 w 144"/>
                <a:gd name="T51" fmla="*/ 2147483647 h 168"/>
                <a:gd name="T52" fmla="*/ 2147483647 w 144"/>
                <a:gd name="T53" fmla="*/ 2147483647 h 168"/>
                <a:gd name="T54" fmla="*/ 2147483647 w 144"/>
                <a:gd name="T55" fmla="*/ 2147483647 h 168"/>
                <a:gd name="T56" fmla="*/ 2147483647 w 144"/>
                <a:gd name="T57" fmla="*/ 2147483647 h 16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44"/>
                <a:gd name="T88" fmla="*/ 0 h 168"/>
                <a:gd name="T89" fmla="*/ 144 w 144"/>
                <a:gd name="T90" fmla="*/ 168 h 16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44" h="168">
                  <a:moveTo>
                    <a:pt x="88" y="160"/>
                  </a:moveTo>
                  <a:lnTo>
                    <a:pt x="88" y="152"/>
                  </a:lnTo>
                  <a:lnTo>
                    <a:pt x="120" y="128"/>
                  </a:lnTo>
                  <a:lnTo>
                    <a:pt x="136" y="128"/>
                  </a:lnTo>
                  <a:lnTo>
                    <a:pt x="144" y="128"/>
                  </a:lnTo>
                  <a:lnTo>
                    <a:pt x="144" y="104"/>
                  </a:lnTo>
                  <a:lnTo>
                    <a:pt x="144" y="88"/>
                  </a:lnTo>
                  <a:lnTo>
                    <a:pt x="120" y="80"/>
                  </a:lnTo>
                  <a:lnTo>
                    <a:pt x="112" y="72"/>
                  </a:lnTo>
                  <a:lnTo>
                    <a:pt x="112" y="56"/>
                  </a:lnTo>
                  <a:lnTo>
                    <a:pt x="88" y="40"/>
                  </a:lnTo>
                  <a:lnTo>
                    <a:pt x="64" y="32"/>
                  </a:lnTo>
                  <a:lnTo>
                    <a:pt x="56" y="8"/>
                  </a:lnTo>
                  <a:lnTo>
                    <a:pt x="32" y="0"/>
                  </a:lnTo>
                  <a:lnTo>
                    <a:pt x="16" y="16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8" y="64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12"/>
                  </a:lnTo>
                  <a:lnTo>
                    <a:pt x="8" y="128"/>
                  </a:lnTo>
                  <a:lnTo>
                    <a:pt x="24" y="160"/>
                  </a:lnTo>
                  <a:lnTo>
                    <a:pt x="32" y="168"/>
                  </a:lnTo>
                  <a:lnTo>
                    <a:pt x="40" y="160"/>
                  </a:lnTo>
                  <a:lnTo>
                    <a:pt x="48" y="160"/>
                  </a:lnTo>
                  <a:lnTo>
                    <a:pt x="64" y="168"/>
                  </a:lnTo>
                  <a:lnTo>
                    <a:pt x="72" y="160"/>
                  </a:lnTo>
                  <a:lnTo>
                    <a:pt x="88" y="16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38" name="Freeform 795"/>
            <p:cNvSpPr>
              <a:spLocks/>
            </p:cNvSpPr>
            <p:nvPr/>
          </p:nvSpPr>
          <p:spPr bwMode="auto">
            <a:xfrm>
              <a:off x="1741322" y="3407276"/>
              <a:ext cx="517199" cy="550986"/>
            </a:xfrm>
            <a:custGeom>
              <a:avLst/>
              <a:gdLst>
                <a:gd name="T0" fmla="*/ 2147483647 w 488"/>
                <a:gd name="T1" fmla="*/ 2147483647 h 520"/>
                <a:gd name="T2" fmla="*/ 2147483647 w 488"/>
                <a:gd name="T3" fmla="*/ 2147483647 h 520"/>
                <a:gd name="T4" fmla="*/ 2147483647 w 488"/>
                <a:gd name="T5" fmla="*/ 2147483647 h 520"/>
                <a:gd name="T6" fmla="*/ 2147483647 w 488"/>
                <a:gd name="T7" fmla="*/ 2147483647 h 520"/>
                <a:gd name="T8" fmla="*/ 2147483647 w 488"/>
                <a:gd name="T9" fmla="*/ 2147483647 h 520"/>
                <a:gd name="T10" fmla="*/ 2147483647 w 488"/>
                <a:gd name="T11" fmla="*/ 2147483647 h 520"/>
                <a:gd name="T12" fmla="*/ 2147483647 w 488"/>
                <a:gd name="T13" fmla="*/ 2147483647 h 520"/>
                <a:gd name="T14" fmla="*/ 2147483647 w 488"/>
                <a:gd name="T15" fmla="*/ 2147483647 h 520"/>
                <a:gd name="T16" fmla="*/ 2147483647 w 488"/>
                <a:gd name="T17" fmla="*/ 2147483647 h 520"/>
                <a:gd name="T18" fmla="*/ 2147483647 w 488"/>
                <a:gd name="T19" fmla="*/ 2147483647 h 520"/>
                <a:gd name="T20" fmla="*/ 2147483647 w 488"/>
                <a:gd name="T21" fmla="*/ 2147483647 h 520"/>
                <a:gd name="T22" fmla="*/ 2147483647 w 488"/>
                <a:gd name="T23" fmla="*/ 2147483647 h 520"/>
                <a:gd name="T24" fmla="*/ 2147483647 w 488"/>
                <a:gd name="T25" fmla="*/ 2147483647 h 520"/>
                <a:gd name="T26" fmla="*/ 2147483647 w 488"/>
                <a:gd name="T27" fmla="*/ 2147483647 h 520"/>
                <a:gd name="T28" fmla="*/ 2147483647 w 488"/>
                <a:gd name="T29" fmla="*/ 2147483647 h 520"/>
                <a:gd name="T30" fmla="*/ 2147483647 w 488"/>
                <a:gd name="T31" fmla="*/ 2147483647 h 520"/>
                <a:gd name="T32" fmla="*/ 2147483647 w 488"/>
                <a:gd name="T33" fmla="*/ 2147483647 h 520"/>
                <a:gd name="T34" fmla="*/ 2147483647 w 488"/>
                <a:gd name="T35" fmla="*/ 2147483647 h 520"/>
                <a:gd name="T36" fmla="*/ 2147483647 w 488"/>
                <a:gd name="T37" fmla="*/ 2147483647 h 520"/>
                <a:gd name="T38" fmla="*/ 2147483647 w 488"/>
                <a:gd name="T39" fmla="*/ 2147483647 h 520"/>
                <a:gd name="T40" fmla="*/ 2147483647 w 488"/>
                <a:gd name="T41" fmla="*/ 2147483647 h 520"/>
                <a:gd name="T42" fmla="*/ 2147483647 w 488"/>
                <a:gd name="T43" fmla="*/ 2147483647 h 520"/>
                <a:gd name="T44" fmla="*/ 2147483647 w 488"/>
                <a:gd name="T45" fmla="*/ 2147483647 h 520"/>
                <a:gd name="T46" fmla="*/ 2147483647 w 488"/>
                <a:gd name="T47" fmla="*/ 0 h 520"/>
                <a:gd name="T48" fmla="*/ 2147483647 w 488"/>
                <a:gd name="T49" fmla="*/ 2147483647 h 520"/>
                <a:gd name="T50" fmla="*/ 2147483647 w 488"/>
                <a:gd name="T51" fmla="*/ 2147483647 h 520"/>
                <a:gd name="T52" fmla="*/ 2147483647 w 488"/>
                <a:gd name="T53" fmla="*/ 2147483647 h 520"/>
                <a:gd name="T54" fmla="*/ 2147483647 w 488"/>
                <a:gd name="T55" fmla="*/ 2147483647 h 520"/>
                <a:gd name="T56" fmla="*/ 2147483647 w 488"/>
                <a:gd name="T57" fmla="*/ 2147483647 h 520"/>
                <a:gd name="T58" fmla="*/ 2147483647 w 488"/>
                <a:gd name="T59" fmla="*/ 2147483647 h 520"/>
                <a:gd name="T60" fmla="*/ 0 w 488"/>
                <a:gd name="T61" fmla="*/ 2147483647 h 520"/>
                <a:gd name="T62" fmla="*/ 2147483647 w 488"/>
                <a:gd name="T63" fmla="*/ 2147483647 h 520"/>
                <a:gd name="T64" fmla="*/ 2147483647 w 488"/>
                <a:gd name="T65" fmla="*/ 2147483647 h 520"/>
                <a:gd name="T66" fmla="*/ 2147483647 w 488"/>
                <a:gd name="T67" fmla="*/ 2147483647 h 520"/>
                <a:gd name="T68" fmla="*/ 2147483647 w 488"/>
                <a:gd name="T69" fmla="*/ 2147483647 h 520"/>
                <a:gd name="T70" fmla="*/ 2147483647 w 488"/>
                <a:gd name="T71" fmla="*/ 2147483647 h 520"/>
                <a:gd name="T72" fmla="*/ 2147483647 w 488"/>
                <a:gd name="T73" fmla="*/ 2147483647 h 520"/>
                <a:gd name="T74" fmla="*/ 2147483647 w 488"/>
                <a:gd name="T75" fmla="*/ 2147483647 h 520"/>
                <a:gd name="T76" fmla="*/ 2147483647 w 488"/>
                <a:gd name="T77" fmla="*/ 2147483647 h 52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520"/>
                <a:gd name="T119" fmla="*/ 488 w 488"/>
                <a:gd name="T120" fmla="*/ 520 h 52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520">
                  <a:moveTo>
                    <a:pt x="248" y="400"/>
                  </a:moveTo>
                  <a:lnTo>
                    <a:pt x="248" y="408"/>
                  </a:lnTo>
                  <a:lnTo>
                    <a:pt x="240" y="432"/>
                  </a:lnTo>
                  <a:lnTo>
                    <a:pt x="232" y="440"/>
                  </a:lnTo>
                  <a:lnTo>
                    <a:pt x="200" y="464"/>
                  </a:lnTo>
                  <a:lnTo>
                    <a:pt x="208" y="464"/>
                  </a:lnTo>
                  <a:lnTo>
                    <a:pt x="200" y="464"/>
                  </a:lnTo>
                  <a:lnTo>
                    <a:pt x="216" y="472"/>
                  </a:lnTo>
                  <a:lnTo>
                    <a:pt x="232" y="480"/>
                  </a:lnTo>
                  <a:lnTo>
                    <a:pt x="248" y="496"/>
                  </a:lnTo>
                  <a:lnTo>
                    <a:pt x="256" y="520"/>
                  </a:lnTo>
                  <a:lnTo>
                    <a:pt x="264" y="504"/>
                  </a:lnTo>
                  <a:lnTo>
                    <a:pt x="280" y="488"/>
                  </a:lnTo>
                  <a:lnTo>
                    <a:pt x="296" y="472"/>
                  </a:lnTo>
                  <a:lnTo>
                    <a:pt x="312" y="416"/>
                  </a:lnTo>
                  <a:lnTo>
                    <a:pt x="328" y="392"/>
                  </a:lnTo>
                  <a:lnTo>
                    <a:pt x="368" y="368"/>
                  </a:lnTo>
                  <a:lnTo>
                    <a:pt x="400" y="360"/>
                  </a:lnTo>
                  <a:lnTo>
                    <a:pt x="408" y="360"/>
                  </a:lnTo>
                  <a:lnTo>
                    <a:pt x="416" y="344"/>
                  </a:lnTo>
                  <a:lnTo>
                    <a:pt x="416" y="328"/>
                  </a:lnTo>
                  <a:lnTo>
                    <a:pt x="432" y="304"/>
                  </a:lnTo>
                  <a:lnTo>
                    <a:pt x="432" y="296"/>
                  </a:lnTo>
                  <a:lnTo>
                    <a:pt x="440" y="232"/>
                  </a:lnTo>
                  <a:lnTo>
                    <a:pt x="448" y="224"/>
                  </a:lnTo>
                  <a:lnTo>
                    <a:pt x="488" y="176"/>
                  </a:lnTo>
                  <a:lnTo>
                    <a:pt x="488" y="160"/>
                  </a:lnTo>
                  <a:lnTo>
                    <a:pt x="480" y="136"/>
                  </a:lnTo>
                  <a:lnTo>
                    <a:pt x="456" y="128"/>
                  </a:lnTo>
                  <a:lnTo>
                    <a:pt x="424" y="104"/>
                  </a:lnTo>
                  <a:lnTo>
                    <a:pt x="384" y="104"/>
                  </a:lnTo>
                  <a:lnTo>
                    <a:pt x="368" y="96"/>
                  </a:lnTo>
                  <a:lnTo>
                    <a:pt x="360" y="88"/>
                  </a:lnTo>
                  <a:lnTo>
                    <a:pt x="328" y="72"/>
                  </a:lnTo>
                  <a:lnTo>
                    <a:pt x="304" y="56"/>
                  </a:lnTo>
                  <a:lnTo>
                    <a:pt x="296" y="40"/>
                  </a:lnTo>
                  <a:lnTo>
                    <a:pt x="288" y="8"/>
                  </a:lnTo>
                  <a:lnTo>
                    <a:pt x="280" y="8"/>
                  </a:lnTo>
                  <a:lnTo>
                    <a:pt x="264" y="32"/>
                  </a:lnTo>
                  <a:lnTo>
                    <a:pt x="248" y="40"/>
                  </a:lnTo>
                  <a:lnTo>
                    <a:pt x="224" y="40"/>
                  </a:lnTo>
                  <a:lnTo>
                    <a:pt x="216" y="40"/>
                  </a:lnTo>
                  <a:lnTo>
                    <a:pt x="192" y="48"/>
                  </a:lnTo>
                  <a:lnTo>
                    <a:pt x="184" y="48"/>
                  </a:lnTo>
                  <a:lnTo>
                    <a:pt x="168" y="40"/>
                  </a:lnTo>
                  <a:lnTo>
                    <a:pt x="176" y="16"/>
                  </a:lnTo>
                  <a:lnTo>
                    <a:pt x="168" y="0"/>
                  </a:lnTo>
                  <a:lnTo>
                    <a:pt x="160" y="0"/>
                  </a:lnTo>
                  <a:lnTo>
                    <a:pt x="160" y="8"/>
                  </a:lnTo>
                  <a:lnTo>
                    <a:pt x="144" y="16"/>
                  </a:lnTo>
                  <a:lnTo>
                    <a:pt x="112" y="16"/>
                  </a:lnTo>
                  <a:lnTo>
                    <a:pt x="120" y="32"/>
                  </a:lnTo>
                  <a:lnTo>
                    <a:pt x="128" y="48"/>
                  </a:lnTo>
                  <a:lnTo>
                    <a:pt x="88" y="56"/>
                  </a:lnTo>
                  <a:lnTo>
                    <a:pt x="80" y="48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120"/>
                  </a:lnTo>
                  <a:lnTo>
                    <a:pt x="32" y="112"/>
                  </a:lnTo>
                  <a:lnTo>
                    <a:pt x="32" y="120"/>
                  </a:lnTo>
                  <a:lnTo>
                    <a:pt x="16" y="128"/>
                  </a:lnTo>
                  <a:lnTo>
                    <a:pt x="0" y="152"/>
                  </a:lnTo>
                  <a:lnTo>
                    <a:pt x="0" y="176"/>
                  </a:lnTo>
                  <a:lnTo>
                    <a:pt x="16" y="192"/>
                  </a:lnTo>
                  <a:lnTo>
                    <a:pt x="40" y="184"/>
                  </a:lnTo>
                  <a:lnTo>
                    <a:pt x="40" y="208"/>
                  </a:lnTo>
                  <a:lnTo>
                    <a:pt x="48" y="208"/>
                  </a:lnTo>
                  <a:lnTo>
                    <a:pt x="64" y="208"/>
                  </a:lnTo>
                  <a:lnTo>
                    <a:pt x="80" y="192"/>
                  </a:lnTo>
                  <a:lnTo>
                    <a:pt x="104" y="200"/>
                  </a:lnTo>
                  <a:lnTo>
                    <a:pt x="112" y="224"/>
                  </a:lnTo>
                  <a:lnTo>
                    <a:pt x="136" y="232"/>
                  </a:lnTo>
                  <a:lnTo>
                    <a:pt x="160" y="248"/>
                  </a:lnTo>
                  <a:lnTo>
                    <a:pt x="160" y="264"/>
                  </a:lnTo>
                  <a:lnTo>
                    <a:pt x="168" y="272"/>
                  </a:lnTo>
                  <a:lnTo>
                    <a:pt x="192" y="280"/>
                  </a:lnTo>
                  <a:lnTo>
                    <a:pt x="192" y="296"/>
                  </a:lnTo>
                  <a:lnTo>
                    <a:pt x="192" y="320"/>
                  </a:lnTo>
                  <a:lnTo>
                    <a:pt x="248" y="40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39" name="Freeform 796"/>
            <p:cNvSpPr>
              <a:spLocks/>
            </p:cNvSpPr>
            <p:nvPr/>
          </p:nvSpPr>
          <p:spPr bwMode="auto">
            <a:xfrm>
              <a:off x="1944043" y="3746877"/>
              <a:ext cx="59777" cy="84900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w 56"/>
                <a:gd name="T17" fmla="*/ 0 h 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6"/>
                <a:gd name="T28" fmla="*/ 0 h 80"/>
                <a:gd name="T29" fmla="*/ 56 w 56"/>
                <a:gd name="T30" fmla="*/ 80 h 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40" name="Freeform 797"/>
            <p:cNvSpPr>
              <a:spLocks/>
            </p:cNvSpPr>
            <p:nvPr/>
          </p:nvSpPr>
          <p:spPr bwMode="auto">
            <a:xfrm>
              <a:off x="1944043" y="3899352"/>
              <a:ext cx="68440" cy="84900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0 h 80"/>
                <a:gd name="T6" fmla="*/ 0 w 64"/>
                <a:gd name="T7" fmla="*/ 2147483647 h 80"/>
                <a:gd name="T8" fmla="*/ 0 w 64"/>
                <a:gd name="T9" fmla="*/ 2147483647 h 80"/>
                <a:gd name="T10" fmla="*/ 0 w 64"/>
                <a:gd name="T11" fmla="*/ 2147483647 h 80"/>
                <a:gd name="T12" fmla="*/ 2147483647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2147483647 h 80"/>
                <a:gd name="T22" fmla="*/ 2147483647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40" y="16"/>
                  </a:move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32"/>
                  </a:lnTo>
                  <a:lnTo>
                    <a:pt x="0" y="56"/>
                  </a:lnTo>
                  <a:lnTo>
                    <a:pt x="16" y="64"/>
                  </a:lnTo>
                  <a:lnTo>
                    <a:pt x="24" y="72"/>
                  </a:lnTo>
                  <a:lnTo>
                    <a:pt x="40" y="80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56" y="32"/>
                  </a:lnTo>
                  <a:lnTo>
                    <a:pt x="40" y="1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41" name="Freeform 798"/>
            <p:cNvSpPr>
              <a:spLocks/>
            </p:cNvSpPr>
            <p:nvPr/>
          </p:nvSpPr>
          <p:spPr bwMode="auto">
            <a:xfrm>
              <a:off x="1944043" y="3746877"/>
              <a:ext cx="59777" cy="84900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80"/>
                <a:gd name="T26" fmla="*/ 56 w 56"/>
                <a:gd name="T27" fmla="*/ 80 h 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42" name="Freeform 799"/>
            <p:cNvSpPr>
              <a:spLocks/>
            </p:cNvSpPr>
            <p:nvPr/>
          </p:nvSpPr>
          <p:spPr bwMode="auto">
            <a:xfrm>
              <a:off x="1944043" y="3746877"/>
              <a:ext cx="59777" cy="84900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80"/>
                <a:gd name="T26" fmla="*/ 56 w 56"/>
                <a:gd name="T27" fmla="*/ 80 h 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43" name="Freeform 800"/>
            <p:cNvSpPr>
              <a:spLocks/>
            </p:cNvSpPr>
            <p:nvPr/>
          </p:nvSpPr>
          <p:spPr bwMode="auto">
            <a:xfrm>
              <a:off x="1952707" y="3390816"/>
              <a:ext cx="51114" cy="58910"/>
            </a:xfrm>
            <a:custGeom>
              <a:avLst/>
              <a:gdLst>
                <a:gd name="T0" fmla="*/ 2147483647 w 48"/>
                <a:gd name="T1" fmla="*/ 2147483647 h 56"/>
                <a:gd name="T2" fmla="*/ 2147483647 w 48"/>
                <a:gd name="T3" fmla="*/ 2147483647 h 56"/>
                <a:gd name="T4" fmla="*/ 2147483647 w 48"/>
                <a:gd name="T5" fmla="*/ 2147483647 h 56"/>
                <a:gd name="T6" fmla="*/ 2147483647 w 48"/>
                <a:gd name="T7" fmla="*/ 2147483647 h 56"/>
                <a:gd name="T8" fmla="*/ 2147483647 w 48"/>
                <a:gd name="T9" fmla="*/ 2147483647 h 56"/>
                <a:gd name="T10" fmla="*/ 2147483647 w 48"/>
                <a:gd name="T11" fmla="*/ 0 h 56"/>
                <a:gd name="T12" fmla="*/ 2147483647 w 48"/>
                <a:gd name="T13" fmla="*/ 2147483647 h 56"/>
                <a:gd name="T14" fmla="*/ 0 w 48"/>
                <a:gd name="T15" fmla="*/ 2147483647 h 56"/>
                <a:gd name="T16" fmla="*/ 2147483647 w 48"/>
                <a:gd name="T17" fmla="*/ 2147483647 h 56"/>
                <a:gd name="T18" fmla="*/ 2147483647 w 48"/>
                <a:gd name="T19" fmla="*/ 2147483647 h 56"/>
                <a:gd name="T20" fmla="*/ 2147483647 w 48"/>
                <a:gd name="T21" fmla="*/ 2147483647 h 56"/>
                <a:gd name="T22" fmla="*/ 2147483647 w 48"/>
                <a:gd name="T23" fmla="*/ 2147483647 h 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8"/>
                <a:gd name="T37" fmla="*/ 0 h 56"/>
                <a:gd name="T38" fmla="*/ 48 w 48"/>
                <a:gd name="T39" fmla="*/ 56 h 5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8" h="56">
                  <a:moveTo>
                    <a:pt x="48" y="56"/>
                  </a:move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44" name="Freeform 801"/>
            <p:cNvSpPr>
              <a:spLocks/>
            </p:cNvSpPr>
            <p:nvPr/>
          </p:nvSpPr>
          <p:spPr bwMode="auto">
            <a:xfrm>
              <a:off x="1749119" y="3313713"/>
              <a:ext cx="178464" cy="153341"/>
            </a:xfrm>
            <a:custGeom>
              <a:avLst/>
              <a:gdLst>
                <a:gd name="T0" fmla="*/ 2147483647 w 168"/>
                <a:gd name="T1" fmla="*/ 2147483647 h 144"/>
                <a:gd name="T2" fmla="*/ 2147483647 w 168"/>
                <a:gd name="T3" fmla="*/ 2147483647 h 144"/>
                <a:gd name="T4" fmla="*/ 2147483647 w 168"/>
                <a:gd name="T5" fmla="*/ 2147483647 h 144"/>
                <a:gd name="T6" fmla="*/ 2147483647 w 168"/>
                <a:gd name="T7" fmla="*/ 2147483647 h 144"/>
                <a:gd name="T8" fmla="*/ 2147483647 w 168"/>
                <a:gd name="T9" fmla="*/ 2147483647 h 144"/>
                <a:gd name="T10" fmla="*/ 2147483647 w 168"/>
                <a:gd name="T11" fmla="*/ 2147483647 h 144"/>
                <a:gd name="T12" fmla="*/ 2147483647 w 168"/>
                <a:gd name="T13" fmla="*/ 2147483647 h 144"/>
                <a:gd name="T14" fmla="*/ 2147483647 w 168"/>
                <a:gd name="T15" fmla="*/ 2147483647 h 144"/>
                <a:gd name="T16" fmla="*/ 2147483647 w 168"/>
                <a:gd name="T17" fmla="*/ 2147483647 h 144"/>
                <a:gd name="T18" fmla="*/ 2147483647 w 168"/>
                <a:gd name="T19" fmla="*/ 2147483647 h 144"/>
                <a:gd name="T20" fmla="*/ 2147483647 w 168"/>
                <a:gd name="T21" fmla="*/ 2147483647 h 144"/>
                <a:gd name="T22" fmla="*/ 2147483647 w 168"/>
                <a:gd name="T23" fmla="*/ 2147483647 h 144"/>
                <a:gd name="T24" fmla="*/ 2147483647 w 168"/>
                <a:gd name="T25" fmla="*/ 0 h 144"/>
                <a:gd name="T26" fmla="*/ 0 w 168"/>
                <a:gd name="T27" fmla="*/ 2147483647 h 144"/>
                <a:gd name="T28" fmla="*/ 0 w 168"/>
                <a:gd name="T29" fmla="*/ 2147483647 h 144"/>
                <a:gd name="T30" fmla="*/ 2147483647 w 168"/>
                <a:gd name="T31" fmla="*/ 2147483647 h 144"/>
                <a:gd name="T32" fmla="*/ 2147483647 w 168"/>
                <a:gd name="T33" fmla="*/ 2147483647 h 144"/>
                <a:gd name="T34" fmla="*/ 2147483647 w 168"/>
                <a:gd name="T35" fmla="*/ 2147483647 h 144"/>
                <a:gd name="T36" fmla="*/ 2147483647 w 168"/>
                <a:gd name="T37" fmla="*/ 2147483647 h 144"/>
                <a:gd name="T38" fmla="*/ 2147483647 w 168"/>
                <a:gd name="T39" fmla="*/ 2147483647 h 144"/>
                <a:gd name="T40" fmla="*/ 2147483647 w 168"/>
                <a:gd name="T41" fmla="*/ 2147483647 h 144"/>
                <a:gd name="T42" fmla="*/ 2147483647 w 168"/>
                <a:gd name="T43" fmla="*/ 2147483647 h 144"/>
                <a:gd name="T44" fmla="*/ 2147483647 w 168"/>
                <a:gd name="T45" fmla="*/ 2147483647 h 144"/>
                <a:gd name="T46" fmla="*/ 2147483647 w 168"/>
                <a:gd name="T47" fmla="*/ 2147483647 h 144"/>
                <a:gd name="T48" fmla="*/ 2147483647 w 168"/>
                <a:gd name="T49" fmla="*/ 2147483647 h 144"/>
                <a:gd name="T50" fmla="*/ 2147483647 w 168"/>
                <a:gd name="T51" fmla="*/ 2147483647 h 144"/>
                <a:gd name="T52" fmla="*/ 2147483647 w 168"/>
                <a:gd name="T53" fmla="*/ 2147483647 h 144"/>
                <a:gd name="T54" fmla="*/ 2147483647 w 168"/>
                <a:gd name="T55" fmla="*/ 2147483647 h 14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8"/>
                <a:gd name="T85" fmla="*/ 0 h 144"/>
                <a:gd name="T86" fmla="*/ 168 w 168"/>
                <a:gd name="T87" fmla="*/ 144 h 14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8" h="144">
                  <a:moveTo>
                    <a:pt x="152" y="88"/>
                  </a:moveTo>
                  <a:lnTo>
                    <a:pt x="144" y="72"/>
                  </a:lnTo>
                  <a:lnTo>
                    <a:pt x="152" y="64"/>
                  </a:lnTo>
                  <a:lnTo>
                    <a:pt x="168" y="48"/>
                  </a:lnTo>
                  <a:lnTo>
                    <a:pt x="152" y="40"/>
                  </a:lnTo>
                  <a:lnTo>
                    <a:pt x="152" y="32"/>
                  </a:lnTo>
                  <a:lnTo>
                    <a:pt x="128" y="24"/>
                  </a:lnTo>
                  <a:lnTo>
                    <a:pt x="88" y="24"/>
                  </a:lnTo>
                  <a:lnTo>
                    <a:pt x="64" y="24"/>
                  </a:lnTo>
                  <a:lnTo>
                    <a:pt x="64" y="16"/>
                  </a:lnTo>
                  <a:lnTo>
                    <a:pt x="40" y="8"/>
                  </a:lnTo>
                  <a:lnTo>
                    <a:pt x="24" y="16"/>
                  </a:lnTo>
                  <a:lnTo>
                    <a:pt x="16" y="0"/>
                  </a:lnTo>
                  <a:lnTo>
                    <a:pt x="0" y="8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48" y="80"/>
                  </a:lnTo>
                  <a:lnTo>
                    <a:pt x="64" y="80"/>
                  </a:lnTo>
                  <a:lnTo>
                    <a:pt x="64" y="88"/>
                  </a:lnTo>
                  <a:lnTo>
                    <a:pt x="72" y="104"/>
                  </a:lnTo>
                  <a:lnTo>
                    <a:pt x="72" y="136"/>
                  </a:lnTo>
                  <a:lnTo>
                    <a:pt x="80" y="144"/>
                  </a:lnTo>
                  <a:lnTo>
                    <a:pt x="120" y="136"/>
                  </a:lnTo>
                  <a:lnTo>
                    <a:pt x="112" y="120"/>
                  </a:lnTo>
                  <a:lnTo>
                    <a:pt x="104" y="104"/>
                  </a:lnTo>
                  <a:lnTo>
                    <a:pt x="136" y="104"/>
                  </a:lnTo>
                  <a:lnTo>
                    <a:pt x="152" y="96"/>
                  </a:lnTo>
                  <a:lnTo>
                    <a:pt x="152" y="8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45" name="Freeform 802"/>
            <p:cNvSpPr>
              <a:spLocks/>
            </p:cNvSpPr>
            <p:nvPr/>
          </p:nvSpPr>
          <p:spPr bwMode="auto">
            <a:xfrm>
              <a:off x="1630432" y="3483513"/>
              <a:ext cx="169801" cy="237374"/>
            </a:xfrm>
            <a:custGeom>
              <a:avLst/>
              <a:gdLst>
                <a:gd name="T0" fmla="*/ 2147483647 w 160"/>
                <a:gd name="T1" fmla="*/ 2147483647 h 224"/>
                <a:gd name="T2" fmla="*/ 2147483647 w 160"/>
                <a:gd name="T3" fmla="*/ 2147483647 h 224"/>
                <a:gd name="T4" fmla="*/ 2147483647 w 160"/>
                <a:gd name="T5" fmla="*/ 2147483647 h 224"/>
                <a:gd name="T6" fmla="*/ 2147483647 w 160"/>
                <a:gd name="T7" fmla="*/ 2147483647 h 224"/>
                <a:gd name="T8" fmla="*/ 2147483647 w 160"/>
                <a:gd name="T9" fmla="*/ 2147483647 h 224"/>
                <a:gd name="T10" fmla="*/ 2147483647 w 160"/>
                <a:gd name="T11" fmla="*/ 2147483647 h 224"/>
                <a:gd name="T12" fmla="*/ 2147483647 w 160"/>
                <a:gd name="T13" fmla="*/ 2147483647 h 224"/>
                <a:gd name="T14" fmla="*/ 2147483647 w 160"/>
                <a:gd name="T15" fmla="*/ 2147483647 h 224"/>
                <a:gd name="T16" fmla="*/ 2147483647 w 160"/>
                <a:gd name="T17" fmla="*/ 2147483647 h 224"/>
                <a:gd name="T18" fmla="*/ 2147483647 w 160"/>
                <a:gd name="T19" fmla="*/ 2147483647 h 224"/>
                <a:gd name="T20" fmla="*/ 2147483647 w 160"/>
                <a:gd name="T21" fmla="*/ 2147483647 h 224"/>
                <a:gd name="T22" fmla="*/ 2147483647 w 160"/>
                <a:gd name="T23" fmla="*/ 2147483647 h 224"/>
                <a:gd name="T24" fmla="*/ 2147483647 w 160"/>
                <a:gd name="T25" fmla="*/ 0 h 224"/>
                <a:gd name="T26" fmla="*/ 2147483647 w 160"/>
                <a:gd name="T27" fmla="*/ 2147483647 h 224"/>
                <a:gd name="T28" fmla="*/ 2147483647 w 160"/>
                <a:gd name="T29" fmla="*/ 2147483647 h 224"/>
                <a:gd name="T30" fmla="*/ 2147483647 w 160"/>
                <a:gd name="T31" fmla="*/ 2147483647 h 224"/>
                <a:gd name="T32" fmla="*/ 2147483647 w 160"/>
                <a:gd name="T33" fmla="*/ 2147483647 h 224"/>
                <a:gd name="T34" fmla="*/ 2147483647 w 160"/>
                <a:gd name="T35" fmla="*/ 2147483647 h 224"/>
                <a:gd name="T36" fmla="*/ 2147483647 w 160"/>
                <a:gd name="T37" fmla="*/ 2147483647 h 224"/>
                <a:gd name="T38" fmla="*/ 0 w 160"/>
                <a:gd name="T39" fmla="*/ 2147483647 h 224"/>
                <a:gd name="T40" fmla="*/ 2147483647 w 160"/>
                <a:gd name="T41" fmla="*/ 2147483647 h 224"/>
                <a:gd name="T42" fmla="*/ 2147483647 w 160"/>
                <a:gd name="T43" fmla="*/ 2147483647 h 224"/>
                <a:gd name="T44" fmla="*/ 2147483647 w 160"/>
                <a:gd name="T45" fmla="*/ 2147483647 h 224"/>
                <a:gd name="T46" fmla="*/ 2147483647 w 160"/>
                <a:gd name="T47" fmla="*/ 2147483647 h 224"/>
                <a:gd name="T48" fmla="*/ 2147483647 w 160"/>
                <a:gd name="T49" fmla="*/ 2147483647 h 224"/>
                <a:gd name="T50" fmla="*/ 2147483647 w 160"/>
                <a:gd name="T51" fmla="*/ 2147483647 h 224"/>
                <a:gd name="T52" fmla="*/ 2147483647 w 160"/>
                <a:gd name="T53" fmla="*/ 2147483647 h 224"/>
                <a:gd name="T54" fmla="*/ 2147483647 w 160"/>
                <a:gd name="T55" fmla="*/ 2147483647 h 224"/>
                <a:gd name="T56" fmla="*/ 2147483647 w 160"/>
                <a:gd name="T57" fmla="*/ 2147483647 h 224"/>
                <a:gd name="T58" fmla="*/ 2147483647 w 160"/>
                <a:gd name="T59" fmla="*/ 2147483647 h 22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60"/>
                <a:gd name="T91" fmla="*/ 0 h 224"/>
                <a:gd name="T92" fmla="*/ 160 w 160"/>
                <a:gd name="T93" fmla="*/ 224 h 22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60" h="224">
                  <a:moveTo>
                    <a:pt x="152" y="136"/>
                  </a:move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46" name="Freeform 803"/>
            <p:cNvSpPr>
              <a:spLocks/>
            </p:cNvSpPr>
            <p:nvPr/>
          </p:nvSpPr>
          <p:spPr bwMode="auto">
            <a:xfrm>
              <a:off x="1952707" y="3390816"/>
              <a:ext cx="51114" cy="58910"/>
            </a:xfrm>
            <a:custGeom>
              <a:avLst/>
              <a:gdLst>
                <a:gd name="T0" fmla="*/ 2147483647 w 48"/>
                <a:gd name="T1" fmla="*/ 2147483647 h 56"/>
                <a:gd name="T2" fmla="*/ 2147483647 w 48"/>
                <a:gd name="T3" fmla="*/ 2147483647 h 56"/>
                <a:gd name="T4" fmla="*/ 2147483647 w 48"/>
                <a:gd name="T5" fmla="*/ 2147483647 h 56"/>
                <a:gd name="T6" fmla="*/ 2147483647 w 48"/>
                <a:gd name="T7" fmla="*/ 2147483647 h 56"/>
                <a:gd name="T8" fmla="*/ 2147483647 w 48"/>
                <a:gd name="T9" fmla="*/ 2147483647 h 56"/>
                <a:gd name="T10" fmla="*/ 2147483647 w 48"/>
                <a:gd name="T11" fmla="*/ 0 h 56"/>
                <a:gd name="T12" fmla="*/ 2147483647 w 48"/>
                <a:gd name="T13" fmla="*/ 2147483647 h 56"/>
                <a:gd name="T14" fmla="*/ 0 w 48"/>
                <a:gd name="T15" fmla="*/ 2147483647 h 56"/>
                <a:gd name="T16" fmla="*/ 2147483647 w 48"/>
                <a:gd name="T17" fmla="*/ 2147483647 h 56"/>
                <a:gd name="T18" fmla="*/ 2147483647 w 48"/>
                <a:gd name="T19" fmla="*/ 2147483647 h 56"/>
                <a:gd name="T20" fmla="*/ 2147483647 w 48"/>
                <a:gd name="T21" fmla="*/ 2147483647 h 56"/>
                <a:gd name="T22" fmla="*/ 2147483647 w 48"/>
                <a:gd name="T23" fmla="*/ 2147483647 h 56"/>
                <a:gd name="T24" fmla="*/ 2147483647 w 48"/>
                <a:gd name="T25" fmla="*/ 2147483647 h 56"/>
                <a:gd name="T26" fmla="*/ 2147483647 w 48"/>
                <a:gd name="T27" fmla="*/ 2147483647 h 56"/>
                <a:gd name="T28" fmla="*/ 2147483647 w 48"/>
                <a:gd name="T29" fmla="*/ 2147483647 h 56"/>
                <a:gd name="T30" fmla="*/ 2147483647 w 48"/>
                <a:gd name="T31" fmla="*/ 2147483647 h 56"/>
                <a:gd name="T32" fmla="*/ 2147483647 w 48"/>
                <a:gd name="T33" fmla="*/ 2147483647 h 56"/>
                <a:gd name="T34" fmla="*/ 2147483647 w 48"/>
                <a:gd name="T35" fmla="*/ 2147483647 h 56"/>
                <a:gd name="T36" fmla="*/ 2147483647 w 48"/>
                <a:gd name="T37" fmla="*/ 0 h 56"/>
                <a:gd name="T38" fmla="*/ 2147483647 w 48"/>
                <a:gd name="T39" fmla="*/ 2147483647 h 56"/>
                <a:gd name="T40" fmla="*/ 0 w 48"/>
                <a:gd name="T41" fmla="*/ 2147483647 h 56"/>
                <a:gd name="T42" fmla="*/ 2147483647 w 48"/>
                <a:gd name="T43" fmla="*/ 2147483647 h 56"/>
                <a:gd name="T44" fmla="*/ 2147483647 w 48"/>
                <a:gd name="T45" fmla="*/ 2147483647 h 56"/>
                <a:gd name="T46" fmla="*/ 2147483647 w 48"/>
                <a:gd name="T47" fmla="*/ 2147483647 h 56"/>
                <a:gd name="T48" fmla="*/ 2147483647 w 48"/>
                <a:gd name="T49" fmla="*/ 2147483647 h 56"/>
                <a:gd name="T50" fmla="*/ 2147483647 w 48"/>
                <a:gd name="T51" fmla="*/ 2147483647 h 56"/>
                <a:gd name="T52" fmla="*/ 2147483647 w 48"/>
                <a:gd name="T53" fmla="*/ 2147483647 h 5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8"/>
                <a:gd name="T82" fmla="*/ 0 h 56"/>
                <a:gd name="T83" fmla="*/ 48 w 48"/>
                <a:gd name="T84" fmla="*/ 56 h 5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8" h="56">
                  <a:moveTo>
                    <a:pt x="48" y="56"/>
                  </a:move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47" name="Freeform 804"/>
            <p:cNvSpPr>
              <a:spLocks/>
            </p:cNvSpPr>
            <p:nvPr/>
          </p:nvSpPr>
          <p:spPr bwMode="auto">
            <a:xfrm>
              <a:off x="1630432" y="3483513"/>
              <a:ext cx="169801" cy="237374"/>
            </a:xfrm>
            <a:custGeom>
              <a:avLst/>
              <a:gdLst>
                <a:gd name="T0" fmla="*/ 2147483647 w 160"/>
                <a:gd name="T1" fmla="*/ 2147483647 h 224"/>
                <a:gd name="T2" fmla="*/ 2147483647 w 160"/>
                <a:gd name="T3" fmla="*/ 2147483647 h 224"/>
                <a:gd name="T4" fmla="*/ 2147483647 w 160"/>
                <a:gd name="T5" fmla="*/ 2147483647 h 224"/>
                <a:gd name="T6" fmla="*/ 2147483647 w 160"/>
                <a:gd name="T7" fmla="*/ 2147483647 h 224"/>
                <a:gd name="T8" fmla="*/ 2147483647 w 160"/>
                <a:gd name="T9" fmla="*/ 2147483647 h 224"/>
                <a:gd name="T10" fmla="*/ 2147483647 w 160"/>
                <a:gd name="T11" fmla="*/ 2147483647 h 224"/>
                <a:gd name="T12" fmla="*/ 2147483647 w 160"/>
                <a:gd name="T13" fmla="*/ 2147483647 h 224"/>
                <a:gd name="T14" fmla="*/ 2147483647 w 160"/>
                <a:gd name="T15" fmla="*/ 2147483647 h 224"/>
                <a:gd name="T16" fmla="*/ 2147483647 w 160"/>
                <a:gd name="T17" fmla="*/ 2147483647 h 224"/>
                <a:gd name="T18" fmla="*/ 2147483647 w 160"/>
                <a:gd name="T19" fmla="*/ 2147483647 h 224"/>
                <a:gd name="T20" fmla="*/ 2147483647 w 160"/>
                <a:gd name="T21" fmla="*/ 2147483647 h 224"/>
                <a:gd name="T22" fmla="*/ 2147483647 w 160"/>
                <a:gd name="T23" fmla="*/ 2147483647 h 224"/>
                <a:gd name="T24" fmla="*/ 2147483647 w 160"/>
                <a:gd name="T25" fmla="*/ 2147483647 h 224"/>
                <a:gd name="T26" fmla="*/ 2147483647 w 160"/>
                <a:gd name="T27" fmla="*/ 0 h 224"/>
                <a:gd name="T28" fmla="*/ 2147483647 w 160"/>
                <a:gd name="T29" fmla="*/ 0 h 224"/>
                <a:gd name="T30" fmla="*/ 2147483647 w 160"/>
                <a:gd name="T31" fmla="*/ 2147483647 h 224"/>
                <a:gd name="T32" fmla="*/ 2147483647 w 160"/>
                <a:gd name="T33" fmla="*/ 2147483647 h 224"/>
                <a:gd name="T34" fmla="*/ 2147483647 w 160"/>
                <a:gd name="T35" fmla="*/ 2147483647 h 224"/>
                <a:gd name="T36" fmla="*/ 2147483647 w 160"/>
                <a:gd name="T37" fmla="*/ 2147483647 h 224"/>
                <a:gd name="T38" fmla="*/ 2147483647 w 160"/>
                <a:gd name="T39" fmla="*/ 2147483647 h 224"/>
                <a:gd name="T40" fmla="*/ 2147483647 w 160"/>
                <a:gd name="T41" fmla="*/ 2147483647 h 224"/>
                <a:gd name="T42" fmla="*/ 0 w 160"/>
                <a:gd name="T43" fmla="*/ 2147483647 h 224"/>
                <a:gd name="T44" fmla="*/ 2147483647 w 160"/>
                <a:gd name="T45" fmla="*/ 2147483647 h 224"/>
                <a:gd name="T46" fmla="*/ 2147483647 w 160"/>
                <a:gd name="T47" fmla="*/ 2147483647 h 224"/>
                <a:gd name="T48" fmla="*/ 2147483647 w 160"/>
                <a:gd name="T49" fmla="*/ 2147483647 h 224"/>
                <a:gd name="T50" fmla="*/ 2147483647 w 160"/>
                <a:gd name="T51" fmla="*/ 2147483647 h 224"/>
                <a:gd name="T52" fmla="*/ 2147483647 w 160"/>
                <a:gd name="T53" fmla="*/ 2147483647 h 224"/>
                <a:gd name="T54" fmla="*/ 2147483647 w 160"/>
                <a:gd name="T55" fmla="*/ 2147483647 h 224"/>
                <a:gd name="T56" fmla="*/ 2147483647 w 160"/>
                <a:gd name="T57" fmla="*/ 2147483647 h 224"/>
                <a:gd name="T58" fmla="*/ 2147483647 w 160"/>
                <a:gd name="T59" fmla="*/ 2147483647 h 224"/>
                <a:gd name="T60" fmla="*/ 2147483647 w 160"/>
                <a:gd name="T61" fmla="*/ 2147483647 h 224"/>
                <a:gd name="T62" fmla="*/ 2147483647 w 160"/>
                <a:gd name="T63" fmla="*/ 2147483647 h 224"/>
                <a:gd name="T64" fmla="*/ 2147483647 w 160"/>
                <a:gd name="T65" fmla="*/ 2147483647 h 224"/>
                <a:gd name="T66" fmla="*/ 2147483647 w 160"/>
                <a:gd name="T67" fmla="*/ 2147483647 h 224"/>
                <a:gd name="T68" fmla="*/ 2147483647 w 160"/>
                <a:gd name="T69" fmla="*/ 2147483647 h 224"/>
                <a:gd name="T70" fmla="*/ 2147483647 w 160"/>
                <a:gd name="T71" fmla="*/ 2147483647 h 224"/>
                <a:gd name="T72" fmla="*/ 2147483647 w 160"/>
                <a:gd name="T73" fmla="*/ 2147483647 h 224"/>
                <a:gd name="T74" fmla="*/ 2147483647 w 160"/>
                <a:gd name="T75" fmla="*/ 2147483647 h 224"/>
                <a:gd name="T76" fmla="*/ 2147483647 w 160"/>
                <a:gd name="T77" fmla="*/ 2147483647 h 224"/>
                <a:gd name="T78" fmla="*/ 2147483647 w 160"/>
                <a:gd name="T79" fmla="*/ 2147483647 h 224"/>
                <a:gd name="T80" fmla="*/ 2147483647 w 160"/>
                <a:gd name="T81" fmla="*/ 2147483647 h 224"/>
                <a:gd name="T82" fmla="*/ 2147483647 w 160"/>
                <a:gd name="T83" fmla="*/ 2147483647 h 224"/>
                <a:gd name="T84" fmla="*/ 2147483647 w 160"/>
                <a:gd name="T85" fmla="*/ 2147483647 h 224"/>
                <a:gd name="T86" fmla="*/ 2147483647 w 160"/>
                <a:gd name="T87" fmla="*/ 2147483647 h 224"/>
                <a:gd name="T88" fmla="*/ 2147483647 w 160"/>
                <a:gd name="T89" fmla="*/ 0 h 224"/>
                <a:gd name="T90" fmla="*/ 2147483647 w 160"/>
                <a:gd name="T91" fmla="*/ 0 h 224"/>
                <a:gd name="T92" fmla="*/ 2147483647 w 160"/>
                <a:gd name="T93" fmla="*/ 2147483647 h 224"/>
                <a:gd name="T94" fmla="*/ 2147483647 w 160"/>
                <a:gd name="T95" fmla="*/ 2147483647 h 224"/>
                <a:gd name="T96" fmla="*/ 2147483647 w 160"/>
                <a:gd name="T97" fmla="*/ 2147483647 h 224"/>
                <a:gd name="T98" fmla="*/ 2147483647 w 160"/>
                <a:gd name="T99" fmla="*/ 2147483647 h 224"/>
                <a:gd name="T100" fmla="*/ 2147483647 w 160"/>
                <a:gd name="T101" fmla="*/ 2147483647 h 224"/>
                <a:gd name="T102" fmla="*/ 2147483647 w 160"/>
                <a:gd name="T103" fmla="*/ 2147483647 h 224"/>
                <a:gd name="T104" fmla="*/ 0 w 160"/>
                <a:gd name="T105" fmla="*/ 2147483647 h 224"/>
                <a:gd name="T106" fmla="*/ 2147483647 w 160"/>
                <a:gd name="T107" fmla="*/ 2147483647 h 224"/>
                <a:gd name="T108" fmla="*/ 2147483647 w 160"/>
                <a:gd name="T109" fmla="*/ 2147483647 h 224"/>
                <a:gd name="T110" fmla="*/ 2147483647 w 160"/>
                <a:gd name="T111" fmla="*/ 2147483647 h 224"/>
                <a:gd name="T112" fmla="*/ 2147483647 w 160"/>
                <a:gd name="T113" fmla="*/ 2147483647 h 224"/>
                <a:gd name="T114" fmla="*/ 2147483647 w 160"/>
                <a:gd name="T115" fmla="*/ 2147483647 h 224"/>
                <a:gd name="T116" fmla="*/ 2147483647 w 160"/>
                <a:gd name="T117" fmla="*/ 2147483647 h 224"/>
                <a:gd name="T118" fmla="*/ 2147483647 w 160"/>
                <a:gd name="T119" fmla="*/ 2147483647 h 224"/>
                <a:gd name="T120" fmla="*/ 2147483647 w 160"/>
                <a:gd name="T121" fmla="*/ 2147483647 h 224"/>
                <a:gd name="T122" fmla="*/ 2147483647 w 160"/>
                <a:gd name="T123" fmla="*/ 2147483647 h 224"/>
                <a:gd name="T124" fmla="*/ 2147483647 w 160"/>
                <a:gd name="T125" fmla="*/ 2147483647 h 22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0"/>
                <a:gd name="T190" fmla="*/ 0 h 224"/>
                <a:gd name="T191" fmla="*/ 160 w 160"/>
                <a:gd name="T192" fmla="*/ 224 h 22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0" h="224">
                  <a:moveTo>
                    <a:pt x="152" y="136"/>
                  </a:moveTo>
                  <a:lnTo>
                    <a:pt x="152" y="136"/>
                  </a:ln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48" name="Freeform 805"/>
            <p:cNvSpPr>
              <a:spLocks/>
            </p:cNvSpPr>
            <p:nvPr/>
          </p:nvSpPr>
          <p:spPr bwMode="auto">
            <a:xfrm>
              <a:off x="1647759" y="3458390"/>
              <a:ext cx="67574" cy="84900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2147483647 w 64"/>
                <a:gd name="T9" fmla="*/ 2147483647 h 80"/>
                <a:gd name="T10" fmla="*/ 2147483647 w 64"/>
                <a:gd name="T11" fmla="*/ 2147483647 h 80"/>
                <a:gd name="T12" fmla="*/ 2147483647 w 64"/>
                <a:gd name="T13" fmla="*/ 0 h 80"/>
                <a:gd name="T14" fmla="*/ 2147483647 w 64"/>
                <a:gd name="T15" fmla="*/ 2147483647 h 80"/>
                <a:gd name="T16" fmla="*/ 0 w 64"/>
                <a:gd name="T17" fmla="*/ 2147483647 h 80"/>
                <a:gd name="T18" fmla="*/ 2147483647 w 64"/>
                <a:gd name="T19" fmla="*/ 2147483647 h 80"/>
                <a:gd name="T20" fmla="*/ 0 w 64"/>
                <a:gd name="T21" fmla="*/ 2147483647 h 80"/>
                <a:gd name="T22" fmla="*/ 0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16" y="80"/>
                  </a:moveTo>
                  <a:lnTo>
                    <a:pt x="32" y="64"/>
                  </a:lnTo>
                  <a:lnTo>
                    <a:pt x="40" y="56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49" name="Freeform 806"/>
            <p:cNvSpPr>
              <a:spLocks/>
            </p:cNvSpPr>
            <p:nvPr/>
          </p:nvSpPr>
          <p:spPr bwMode="auto">
            <a:xfrm>
              <a:off x="1529072" y="3263466"/>
              <a:ext cx="76237" cy="33787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0 h 32"/>
                <a:gd name="T6" fmla="*/ 0 w 72"/>
                <a:gd name="T7" fmla="*/ 2147483647 h 32"/>
                <a:gd name="T8" fmla="*/ 0 w 72"/>
                <a:gd name="T9" fmla="*/ 2147483647 h 32"/>
                <a:gd name="T10" fmla="*/ 2147483647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2"/>
                <a:gd name="T25" fmla="*/ 0 h 32"/>
                <a:gd name="T26" fmla="*/ 72 w 72"/>
                <a:gd name="T27" fmla="*/ 32 h 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2" h="32">
                  <a:moveTo>
                    <a:pt x="72" y="8"/>
                  </a:moveTo>
                  <a:lnTo>
                    <a:pt x="32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16" y="32"/>
                  </a:lnTo>
                  <a:lnTo>
                    <a:pt x="48" y="24"/>
                  </a:lnTo>
                  <a:lnTo>
                    <a:pt x="72" y="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50" name="Freeform 807"/>
            <p:cNvSpPr>
              <a:spLocks/>
            </p:cNvSpPr>
            <p:nvPr/>
          </p:nvSpPr>
          <p:spPr bwMode="auto">
            <a:xfrm>
              <a:off x="1486621" y="3237476"/>
              <a:ext cx="58910" cy="51114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0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0 w 56"/>
                <a:gd name="T15" fmla="*/ 2147483647 h 48"/>
                <a:gd name="T16" fmla="*/ 0 w 56"/>
                <a:gd name="T17" fmla="*/ 2147483647 h 48"/>
                <a:gd name="T18" fmla="*/ 0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56" y="24"/>
                  </a:moveTo>
                  <a:lnTo>
                    <a:pt x="40" y="16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24" y="24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0" y="48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0" y="32"/>
                  </a:lnTo>
                  <a:lnTo>
                    <a:pt x="56" y="24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51" name="Freeform 808"/>
            <p:cNvSpPr>
              <a:spLocks/>
            </p:cNvSpPr>
            <p:nvPr/>
          </p:nvSpPr>
          <p:spPr bwMode="auto">
            <a:xfrm>
              <a:off x="1155683" y="3017428"/>
              <a:ext cx="407175" cy="262498"/>
            </a:xfrm>
            <a:custGeom>
              <a:avLst/>
              <a:gdLst>
                <a:gd name="T0" fmla="*/ 2147483647 w 384"/>
                <a:gd name="T1" fmla="*/ 2147483647 h 248"/>
                <a:gd name="T2" fmla="*/ 2147483647 w 384"/>
                <a:gd name="T3" fmla="*/ 2147483647 h 248"/>
                <a:gd name="T4" fmla="*/ 2147483647 w 384"/>
                <a:gd name="T5" fmla="*/ 2147483647 h 248"/>
                <a:gd name="T6" fmla="*/ 2147483647 w 384"/>
                <a:gd name="T7" fmla="*/ 2147483647 h 248"/>
                <a:gd name="T8" fmla="*/ 2147483647 w 384"/>
                <a:gd name="T9" fmla="*/ 2147483647 h 248"/>
                <a:gd name="T10" fmla="*/ 2147483647 w 384"/>
                <a:gd name="T11" fmla="*/ 2147483647 h 248"/>
                <a:gd name="T12" fmla="*/ 2147483647 w 384"/>
                <a:gd name="T13" fmla="*/ 2147483647 h 248"/>
                <a:gd name="T14" fmla="*/ 2147483647 w 384"/>
                <a:gd name="T15" fmla="*/ 2147483647 h 248"/>
                <a:gd name="T16" fmla="*/ 2147483647 w 384"/>
                <a:gd name="T17" fmla="*/ 2147483647 h 248"/>
                <a:gd name="T18" fmla="*/ 2147483647 w 384"/>
                <a:gd name="T19" fmla="*/ 2147483647 h 248"/>
                <a:gd name="T20" fmla="*/ 2147483647 w 384"/>
                <a:gd name="T21" fmla="*/ 2147483647 h 248"/>
                <a:gd name="T22" fmla="*/ 2147483647 w 384"/>
                <a:gd name="T23" fmla="*/ 2147483647 h 248"/>
                <a:gd name="T24" fmla="*/ 2147483647 w 384"/>
                <a:gd name="T25" fmla="*/ 2147483647 h 248"/>
                <a:gd name="T26" fmla="*/ 2147483647 w 384"/>
                <a:gd name="T27" fmla="*/ 2147483647 h 248"/>
                <a:gd name="T28" fmla="*/ 2147483647 w 384"/>
                <a:gd name="T29" fmla="*/ 2147483647 h 248"/>
                <a:gd name="T30" fmla="*/ 2147483647 w 384"/>
                <a:gd name="T31" fmla="*/ 2147483647 h 248"/>
                <a:gd name="T32" fmla="*/ 2147483647 w 384"/>
                <a:gd name="T33" fmla="*/ 2147483647 h 248"/>
                <a:gd name="T34" fmla="*/ 2147483647 w 384"/>
                <a:gd name="T35" fmla="*/ 2147483647 h 248"/>
                <a:gd name="T36" fmla="*/ 2147483647 w 384"/>
                <a:gd name="T37" fmla="*/ 2147483647 h 248"/>
                <a:gd name="T38" fmla="*/ 2147483647 w 384"/>
                <a:gd name="T39" fmla="*/ 2147483647 h 248"/>
                <a:gd name="T40" fmla="*/ 2147483647 w 384"/>
                <a:gd name="T41" fmla="*/ 2147483647 h 248"/>
                <a:gd name="T42" fmla="*/ 2147483647 w 384"/>
                <a:gd name="T43" fmla="*/ 2147483647 h 248"/>
                <a:gd name="T44" fmla="*/ 2147483647 w 384"/>
                <a:gd name="T45" fmla="*/ 2147483647 h 248"/>
                <a:gd name="T46" fmla="*/ 2147483647 w 384"/>
                <a:gd name="T47" fmla="*/ 0 h 248"/>
                <a:gd name="T48" fmla="*/ 0 w 384"/>
                <a:gd name="T49" fmla="*/ 0 h 248"/>
                <a:gd name="T50" fmla="*/ 2147483647 w 384"/>
                <a:gd name="T51" fmla="*/ 2147483647 h 248"/>
                <a:gd name="T52" fmla="*/ 2147483647 w 384"/>
                <a:gd name="T53" fmla="*/ 2147483647 h 248"/>
                <a:gd name="T54" fmla="*/ 2147483647 w 384"/>
                <a:gd name="T55" fmla="*/ 2147483647 h 248"/>
                <a:gd name="T56" fmla="*/ 2147483647 w 384"/>
                <a:gd name="T57" fmla="*/ 2147483647 h 248"/>
                <a:gd name="T58" fmla="*/ 2147483647 w 384"/>
                <a:gd name="T59" fmla="*/ 2147483647 h 248"/>
                <a:gd name="T60" fmla="*/ 2147483647 w 384"/>
                <a:gd name="T61" fmla="*/ 2147483647 h 248"/>
                <a:gd name="T62" fmla="*/ 2147483647 w 384"/>
                <a:gd name="T63" fmla="*/ 2147483647 h 248"/>
                <a:gd name="T64" fmla="*/ 2147483647 w 384"/>
                <a:gd name="T65" fmla="*/ 2147483647 h 248"/>
                <a:gd name="T66" fmla="*/ 2147483647 w 384"/>
                <a:gd name="T67" fmla="*/ 2147483647 h 248"/>
                <a:gd name="T68" fmla="*/ 2147483647 w 384"/>
                <a:gd name="T69" fmla="*/ 2147483647 h 248"/>
                <a:gd name="T70" fmla="*/ 2147483647 w 384"/>
                <a:gd name="T71" fmla="*/ 2147483647 h 248"/>
                <a:gd name="T72" fmla="*/ 2147483647 w 384"/>
                <a:gd name="T73" fmla="*/ 2147483647 h 248"/>
                <a:gd name="T74" fmla="*/ 2147483647 w 384"/>
                <a:gd name="T75" fmla="*/ 2147483647 h 248"/>
                <a:gd name="T76" fmla="*/ 2147483647 w 384"/>
                <a:gd name="T77" fmla="*/ 2147483647 h 248"/>
                <a:gd name="T78" fmla="*/ 2147483647 w 384"/>
                <a:gd name="T79" fmla="*/ 2147483647 h 248"/>
                <a:gd name="T80" fmla="*/ 2147483647 w 384"/>
                <a:gd name="T81" fmla="*/ 2147483647 h 248"/>
                <a:gd name="T82" fmla="*/ 2147483647 w 384"/>
                <a:gd name="T83" fmla="*/ 2147483647 h 248"/>
                <a:gd name="T84" fmla="*/ 2147483647 w 384"/>
                <a:gd name="T85" fmla="*/ 2147483647 h 248"/>
                <a:gd name="T86" fmla="*/ 2147483647 w 384"/>
                <a:gd name="T87" fmla="*/ 2147483647 h 248"/>
                <a:gd name="T88" fmla="*/ 2147483647 w 384"/>
                <a:gd name="T89" fmla="*/ 2147483647 h 248"/>
                <a:gd name="T90" fmla="*/ 2147483647 w 384"/>
                <a:gd name="T91" fmla="*/ 2147483647 h 248"/>
                <a:gd name="T92" fmla="*/ 2147483647 w 384"/>
                <a:gd name="T93" fmla="*/ 2147483647 h 248"/>
                <a:gd name="T94" fmla="*/ 2147483647 w 384"/>
                <a:gd name="T95" fmla="*/ 2147483647 h 248"/>
                <a:gd name="T96" fmla="*/ 2147483647 w 384"/>
                <a:gd name="T97" fmla="*/ 2147483647 h 248"/>
                <a:gd name="T98" fmla="*/ 2147483647 w 384"/>
                <a:gd name="T99" fmla="*/ 2147483647 h 248"/>
                <a:gd name="T100" fmla="*/ 2147483647 w 384"/>
                <a:gd name="T101" fmla="*/ 2147483647 h 248"/>
                <a:gd name="T102" fmla="*/ 2147483647 w 384"/>
                <a:gd name="T103" fmla="*/ 2147483647 h 248"/>
                <a:gd name="T104" fmla="*/ 2147483647 w 384"/>
                <a:gd name="T105" fmla="*/ 2147483647 h 248"/>
                <a:gd name="T106" fmla="*/ 2147483647 w 384"/>
                <a:gd name="T107" fmla="*/ 2147483647 h 248"/>
                <a:gd name="T108" fmla="*/ 2147483647 w 384"/>
                <a:gd name="T109" fmla="*/ 2147483647 h 24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84"/>
                <a:gd name="T166" fmla="*/ 0 h 248"/>
                <a:gd name="T167" fmla="*/ 384 w 384"/>
                <a:gd name="T168" fmla="*/ 248 h 24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84" h="248">
                  <a:moveTo>
                    <a:pt x="320" y="232"/>
                  </a:moveTo>
                  <a:lnTo>
                    <a:pt x="336" y="232"/>
                  </a:lnTo>
                  <a:lnTo>
                    <a:pt x="328" y="216"/>
                  </a:lnTo>
                  <a:lnTo>
                    <a:pt x="336" y="208"/>
                  </a:lnTo>
                  <a:lnTo>
                    <a:pt x="352" y="208"/>
                  </a:lnTo>
                  <a:lnTo>
                    <a:pt x="360" y="200"/>
                  </a:lnTo>
                  <a:lnTo>
                    <a:pt x="376" y="192"/>
                  </a:lnTo>
                  <a:lnTo>
                    <a:pt x="384" y="160"/>
                  </a:lnTo>
                  <a:lnTo>
                    <a:pt x="336" y="168"/>
                  </a:lnTo>
                  <a:lnTo>
                    <a:pt x="312" y="192"/>
                  </a:lnTo>
                  <a:lnTo>
                    <a:pt x="280" y="200"/>
                  </a:lnTo>
                  <a:lnTo>
                    <a:pt x="248" y="160"/>
                  </a:lnTo>
                  <a:lnTo>
                    <a:pt x="248" y="104"/>
                  </a:lnTo>
                  <a:lnTo>
                    <a:pt x="256" y="96"/>
                  </a:lnTo>
                  <a:lnTo>
                    <a:pt x="232" y="88"/>
                  </a:lnTo>
                  <a:lnTo>
                    <a:pt x="216" y="72"/>
                  </a:lnTo>
                  <a:lnTo>
                    <a:pt x="208" y="56"/>
                  </a:lnTo>
                  <a:lnTo>
                    <a:pt x="192" y="40"/>
                  </a:lnTo>
                  <a:lnTo>
                    <a:pt x="168" y="48"/>
                  </a:lnTo>
                  <a:lnTo>
                    <a:pt x="136" y="16"/>
                  </a:lnTo>
                  <a:lnTo>
                    <a:pt x="112" y="8"/>
                  </a:lnTo>
                  <a:lnTo>
                    <a:pt x="104" y="16"/>
                  </a:lnTo>
                  <a:lnTo>
                    <a:pt x="72" y="16"/>
                  </a:lnTo>
                  <a:lnTo>
                    <a:pt x="32" y="0"/>
                  </a:lnTo>
                  <a:lnTo>
                    <a:pt x="0" y="0"/>
                  </a:lnTo>
                  <a:lnTo>
                    <a:pt x="24" y="48"/>
                  </a:lnTo>
                  <a:lnTo>
                    <a:pt x="40" y="72"/>
                  </a:lnTo>
                  <a:lnTo>
                    <a:pt x="32" y="80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80" y="128"/>
                  </a:lnTo>
                  <a:lnTo>
                    <a:pt x="96" y="144"/>
                  </a:lnTo>
                  <a:lnTo>
                    <a:pt x="96" y="128"/>
                  </a:lnTo>
                  <a:lnTo>
                    <a:pt x="80" y="120"/>
                  </a:lnTo>
                  <a:lnTo>
                    <a:pt x="64" y="80"/>
                  </a:lnTo>
                  <a:lnTo>
                    <a:pt x="40" y="40"/>
                  </a:lnTo>
                  <a:lnTo>
                    <a:pt x="32" y="16"/>
                  </a:lnTo>
                  <a:lnTo>
                    <a:pt x="48" y="24"/>
                  </a:lnTo>
                  <a:lnTo>
                    <a:pt x="72" y="64"/>
                  </a:lnTo>
                  <a:lnTo>
                    <a:pt x="80" y="80"/>
                  </a:lnTo>
                  <a:lnTo>
                    <a:pt x="96" y="88"/>
                  </a:lnTo>
                  <a:lnTo>
                    <a:pt x="96" y="104"/>
                  </a:lnTo>
                  <a:lnTo>
                    <a:pt x="112" y="112"/>
                  </a:lnTo>
                  <a:lnTo>
                    <a:pt x="120" y="120"/>
                  </a:lnTo>
                  <a:lnTo>
                    <a:pt x="144" y="144"/>
                  </a:lnTo>
                  <a:lnTo>
                    <a:pt x="144" y="168"/>
                  </a:lnTo>
                  <a:lnTo>
                    <a:pt x="144" y="184"/>
                  </a:lnTo>
                  <a:lnTo>
                    <a:pt x="200" y="216"/>
                  </a:lnTo>
                  <a:lnTo>
                    <a:pt x="224" y="224"/>
                  </a:lnTo>
                  <a:lnTo>
                    <a:pt x="264" y="240"/>
                  </a:lnTo>
                  <a:lnTo>
                    <a:pt x="280" y="232"/>
                  </a:lnTo>
                  <a:lnTo>
                    <a:pt x="288" y="232"/>
                  </a:lnTo>
                  <a:lnTo>
                    <a:pt x="312" y="248"/>
                  </a:lnTo>
                  <a:lnTo>
                    <a:pt x="312" y="240"/>
                  </a:lnTo>
                  <a:lnTo>
                    <a:pt x="320" y="2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52" name="Freeform 809"/>
            <p:cNvSpPr>
              <a:spLocks/>
            </p:cNvSpPr>
            <p:nvPr/>
          </p:nvSpPr>
          <p:spPr bwMode="auto">
            <a:xfrm>
              <a:off x="1647759" y="3458390"/>
              <a:ext cx="67574" cy="84900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2147483647 w 64"/>
                <a:gd name="T9" fmla="*/ 2147483647 h 80"/>
                <a:gd name="T10" fmla="*/ 2147483647 w 64"/>
                <a:gd name="T11" fmla="*/ 2147483647 h 80"/>
                <a:gd name="T12" fmla="*/ 2147483647 w 64"/>
                <a:gd name="T13" fmla="*/ 0 h 80"/>
                <a:gd name="T14" fmla="*/ 2147483647 w 64"/>
                <a:gd name="T15" fmla="*/ 2147483647 h 80"/>
                <a:gd name="T16" fmla="*/ 0 w 64"/>
                <a:gd name="T17" fmla="*/ 2147483647 h 80"/>
                <a:gd name="T18" fmla="*/ 2147483647 w 64"/>
                <a:gd name="T19" fmla="*/ 2147483647 h 80"/>
                <a:gd name="T20" fmla="*/ 0 w 64"/>
                <a:gd name="T21" fmla="*/ 2147483647 h 80"/>
                <a:gd name="T22" fmla="*/ 0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16" y="80"/>
                  </a:moveTo>
                  <a:lnTo>
                    <a:pt x="32" y="64"/>
                  </a:lnTo>
                  <a:lnTo>
                    <a:pt x="40" y="56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53" name="Freeform 810"/>
            <p:cNvSpPr>
              <a:spLocks/>
            </p:cNvSpPr>
            <p:nvPr/>
          </p:nvSpPr>
          <p:spPr bwMode="auto">
            <a:xfrm>
              <a:off x="1155683" y="3017428"/>
              <a:ext cx="407175" cy="262498"/>
            </a:xfrm>
            <a:custGeom>
              <a:avLst/>
              <a:gdLst>
                <a:gd name="T0" fmla="*/ 2147483647 w 384"/>
                <a:gd name="T1" fmla="*/ 2147483647 h 248"/>
                <a:gd name="T2" fmla="*/ 2147483647 w 384"/>
                <a:gd name="T3" fmla="*/ 2147483647 h 248"/>
                <a:gd name="T4" fmla="*/ 2147483647 w 384"/>
                <a:gd name="T5" fmla="*/ 2147483647 h 248"/>
                <a:gd name="T6" fmla="*/ 2147483647 w 384"/>
                <a:gd name="T7" fmla="*/ 2147483647 h 248"/>
                <a:gd name="T8" fmla="*/ 2147483647 w 384"/>
                <a:gd name="T9" fmla="*/ 2147483647 h 248"/>
                <a:gd name="T10" fmla="*/ 2147483647 w 384"/>
                <a:gd name="T11" fmla="*/ 2147483647 h 248"/>
                <a:gd name="T12" fmla="*/ 2147483647 w 384"/>
                <a:gd name="T13" fmla="*/ 2147483647 h 248"/>
                <a:gd name="T14" fmla="*/ 2147483647 w 384"/>
                <a:gd name="T15" fmla="*/ 2147483647 h 248"/>
                <a:gd name="T16" fmla="*/ 2147483647 w 384"/>
                <a:gd name="T17" fmla="*/ 2147483647 h 248"/>
                <a:gd name="T18" fmla="*/ 2147483647 w 384"/>
                <a:gd name="T19" fmla="*/ 2147483647 h 248"/>
                <a:gd name="T20" fmla="*/ 2147483647 w 384"/>
                <a:gd name="T21" fmla="*/ 2147483647 h 248"/>
                <a:gd name="T22" fmla="*/ 2147483647 w 384"/>
                <a:gd name="T23" fmla="*/ 2147483647 h 248"/>
                <a:gd name="T24" fmla="*/ 2147483647 w 384"/>
                <a:gd name="T25" fmla="*/ 2147483647 h 248"/>
                <a:gd name="T26" fmla="*/ 2147483647 w 384"/>
                <a:gd name="T27" fmla="*/ 2147483647 h 248"/>
                <a:gd name="T28" fmla="*/ 2147483647 w 384"/>
                <a:gd name="T29" fmla="*/ 2147483647 h 248"/>
                <a:gd name="T30" fmla="*/ 2147483647 w 384"/>
                <a:gd name="T31" fmla="*/ 2147483647 h 248"/>
                <a:gd name="T32" fmla="*/ 2147483647 w 384"/>
                <a:gd name="T33" fmla="*/ 2147483647 h 248"/>
                <a:gd name="T34" fmla="*/ 2147483647 w 384"/>
                <a:gd name="T35" fmla="*/ 2147483647 h 248"/>
                <a:gd name="T36" fmla="*/ 2147483647 w 384"/>
                <a:gd name="T37" fmla="*/ 2147483647 h 248"/>
                <a:gd name="T38" fmla="*/ 2147483647 w 384"/>
                <a:gd name="T39" fmla="*/ 2147483647 h 248"/>
                <a:gd name="T40" fmla="*/ 2147483647 w 384"/>
                <a:gd name="T41" fmla="*/ 2147483647 h 248"/>
                <a:gd name="T42" fmla="*/ 2147483647 w 384"/>
                <a:gd name="T43" fmla="*/ 2147483647 h 248"/>
                <a:gd name="T44" fmla="*/ 2147483647 w 384"/>
                <a:gd name="T45" fmla="*/ 2147483647 h 248"/>
                <a:gd name="T46" fmla="*/ 2147483647 w 384"/>
                <a:gd name="T47" fmla="*/ 2147483647 h 248"/>
                <a:gd name="T48" fmla="*/ 2147483647 w 384"/>
                <a:gd name="T49" fmla="*/ 0 h 248"/>
                <a:gd name="T50" fmla="*/ 0 w 384"/>
                <a:gd name="T51" fmla="*/ 0 h 248"/>
                <a:gd name="T52" fmla="*/ 2147483647 w 384"/>
                <a:gd name="T53" fmla="*/ 2147483647 h 248"/>
                <a:gd name="T54" fmla="*/ 2147483647 w 384"/>
                <a:gd name="T55" fmla="*/ 2147483647 h 248"/>
                <a:gd name="T56" fmla="*/ 2147483647 w 384"/>
                <a:gd name="T57" fmla="*/ 2147483647 h 248"/>
                <a:gd name="T58" fmla="*/ 2147483647 w 384"/>
                <a:gd name="T59" fmla="*/ 2147483647 h 248"/>
                <a:gd name="T60" fmla="*/ 2147483647 w 384"/>
                <a:gd name="T61" fmla="*/ 2147483647 h 248"/>
                <a:gd name="T62" fmla="*/ 2147483647 w 384"/>
                <a:gd name="T63" fmla="*/ 2147483647 h 248"/>
                <a:gd name="T64" fmla="*/ 2147483647 w 384"/>
                <a:gd name="T65" fmla="*/ 2147483647 h 248"/>
                <a:gd name="T66" fmla="*/ 2147483647 w 384"/>
                <a:gd name="T67" fmla="*/ 2147483647 h 248"/>
                <a:gd name="T68" fmla="*/ 2147483647 w 384"/>
                <a:gd name="T69" fmla="*/ 2147483647 h 248"/>
                <a:gd name="T70" fmla="*/ 2147483647 w 384"/>
                <a:gd name="T71" fmla="*/ 2147483647 h 248"/>
                <a:gd name="T72" fmla="*/ 2147483647 w 384"/>
                <a:gd name="T73" fmla="*/ 2147483647 h 248"/>
                <a:gd name="T74" fmla="*/ 2147483647 w 384"/>
                <a:gd name="T75" fmla="*/ 2147483647 h 248"/>
                <a:gd name="T76" fmla="*/ 2147483647 w 384"/>
                <a:gd name="T77" fmla="*/ 2147483647 h 248"/>
                <a:gd name="T78" fmla="*/ 2147483647 w 384"/>
                <a:gd name="T79" fmla="*/ 2147483647 h 248"/>
                <a:gd name="T80" fmla="*/ 2147483647 w 384"/>
                <a:gd name="T81" fmla="*/ 2147483647 h 248"/>
                <a:gd name="T82" fmla="*/ 2147483647 w 384"/>
                <a:gd name="T83" fmla="*/ 2147483647 h 248"/>
                <a:gd name="T84" fmla="*/ 2147483647 w 384"/>
                <a:gd name="T85" fmla="*/ 2147483647 h 248"/>
                <a:gd name="T86" fmla="*/ 2147483647 w 384"/>
                <a:gd name="T87" fmla="*/ 2147483647 h 248"/>
                <a:gd name="T88" fmla="*/ 2147483647 w 384"/>
                <a:gd name="T89" fmla="*/ 2147483647 h 248"/>
                <a:gd name="T90" fmla="*/ 2147483647 w 384"/>
                <a:gd name="T91" fmla="*/ 2147483647 h 248"/>
                <a:gd name="T92" fmla="*/ 2147483647 w 384"/>
                <a:gd name="T93" fmla="*/ 2147483647 h 248"/>
                <a:gd name="T94" fmla="*/ 2147483647 w 384"/>
                <a:gd name="T95" fmla="*/ 2147483647 h 248"/>
                <a:gd name="T96" fmla="*/ 2147483647 w 384"/>
                <a:gd name="T97" fmla="*/ 2147483647 h 248"/>
                <a:gd name="T98" fmla="*/ 2147483647 w 384"/>
                <a:gd name="T99" fmla="*/ 2147483647 h 248"/>
                <a:gd name="T100" fmla="*/ 2147483647 w 384"/>
                <a:gd name="T101" fmla="*/ 2147483647 h 248"/>
                <a:gd name="T102" fmla="*/ 2147483647 w 384"/>
                <a:gd name="T103" fmla="*/ 2147483647 h 248"/>
                <a:gd name="T104" fmla="*/ 2147483647 w 384"/>
                <a:gd name="T105" fmla="*/ 2147483647 h 248"/>
                <a:gd name="T106" fmla="*/ 2147483647 w 384"/>
                <a:gd name="T107" fmla="*/ 2147483647 h 248"/>
                <a:gd name="T108" fmla="*/ 2147483647 w 384"/>
                <a:gd name="T109" fmla="*/ 2147483647 h 248"/>
                <a:gd name="T110" fmla="*/ 2147483647 w 384"/>
                <a:gd name="T111" fmla="*/ 2147483647 h 24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84"/>
                <a:gd name="T169" fmla="*/ 0 h 248"/>
                <a:gd name="T170" fmla="*/ 384 w 384"/>
                <a:gd name="T171" fmla="*/ 248 h 24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84" h="248">
                  <a:moveTo>
                    <a:pt x="320" y="232"/>
                  </a:moveTo>
                  <a:lnTo>
                    <a:pt x="336" y="232"/>
                  </a:lnTo>
                  <a:lnTo>
                    <a:pt x="328" y="216"/>
                  </a:lnTo>
                  <a:lnTo>
                    <a:pt x="336" y="208"/>
                  </a:lnTo>
                  <a:lnTo>
                    <a:pt x="352" y="208"/>
                  </a:lnTo>
                  <a:lnTo>
                    <a:pt x="360" y="200"/>
                  </a:lnTo>
                  <a:lnTo>
                    <a:pt x="376" y="192"/>
                  </a:lnTo>
                  <a:lnTo>
                    <a:pt x="384" y="160"/>
                  </a:lnTo>
                  <a:lnTo>
                    <a:pt x="336" y="168"/>
                  </a:lnTo>
                  <a:lnTo>
                    <a:pt x="312" y="192"/>
                  </a:lnTo>
                  <a:lnTo>
                    <a:pt x="280" y="200"/>
                  </a:lnTo>
                  <a:lnTo>
                    <a:pt x="248" y="160"/>
                  </a:lnTo>
                  <a:lnTo>
                    <a:pt x="248" y="104"/>
                  </a:lnTo>
                  <a:lnTo>
                    <a:pt x="256" y="96"/>
                  </a:lnTo>
                  <a:lnTo>
                    <a:pt x="232" y="88"/>
                  </a:lnTo>
                  <a:lnTo>
                    <a:pt x="216" y="72"/>
                  </a:lnTo>
                  <a:lnTo>
                    <a:pt x="208" y="56"/>
                  </a:lnTo>
                  <a:lnTo>
                    <a:pt x="192" y="40"/>
                  </a:lnTo>
                  <a:lnTo>
                    <a:pt x="168" y="48"/>
                  </a:lnTo>
                  <a:lnTo>
                    <a:pt x="136" y="16"/>
                  </a:lnTo>
                  <a:lnTo>
                    <a:pt x="112" y="8"/>
                  </a:lnTo>
                  <a:lnTo>
                    <a:pt x="104" y="16"/>
                  </a:lnTo>
                  <a:lnTo>
                    <a:pt x="72" y="16"/>
                  </a:lnTo>
                  <a:lnTo>
                    <a:pt x="32" y="0"/>
                  </a:lnTo>
                  <a:lnTo>
                    <a:pt x="0" y="0"/>
                  </a:lnTo>
                  <a:lnTo>
                    <a:pt x="24" y="48"/>
                  </a:lnTo>
                  <a:lnTo>
                    <a:pt x="40" y="72"/>
                  </a:lnTo>
                  <a:lnTo>
                    <a:pt x="32" y="80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80" y="128"/>
                  </a:lnTo>
                  <a:lnTo>
                    <a:pt x="96" y="144"/>
                  </a:lnTo>
                  <a:lnTo>
                    <a:pt x="96" y="128"/>
                  </a:lnTo>
                  <a:lnTo>
                    <a:pt x="80" y="120"/>
                  </a:lnTo>
                  <a:lnTo>
                    <a:pt x="64" y="80"/>
                  </a:lnTo>
                  <a:lnTo>
                    <a:pt x="40" y="40"/>
                  </a:lnTo>
                  <a:lnTo>
                    <a:pt x="32" y="16"/>
                  </a:lnTo>
                  <a:lnTo>
                    <a:pt x="48" y="24"/>
                  </a:lnTo>
                  <a:lnTo>
                    <a:pt x="72" y="64"/>
                  </a:lnTo>
                  <a:lnTo>
                    <a:pt x="80" y="80"/>
                  </a:lnTo>
                  <a:lnTo>
                    <a:pt x="96" y="88"/>
                  </a:lnTo>
                  <a:lnTo>
                    <a:pt x="96" y="104"/>
                  </a:lnTo>
                  <a:lnTo>
                    <a:pt x="112" y="112"/>
                  </a:lnTo>
                  <a:lnTo>
                    <a:pt x="120" y="120"/>
                  </a:lnTo>
                  <a:lnTo>
                    <a:pt x="144" y="144"/>
                  </a:lnTo>
                  <a:lnTo>
                    <a:pt x="144" y="168"/>
                  </a:lnTo>
                  <a:lnTo>
                    <a:pt x="144" y="184"/>
                  </a:lnTo>
                  <a:lnTo>
                    <a:pt x="200" y="216"/>
                  </a:lnTo>
                  <a:lnTo>
                    <a:pt x="224" y="224"/>
                  </a:lnTo>
                  <a:lnTo>
                    <a:pt x="264" y="240"/>
                  </a:lnTo>
                  <a:lnTo>
                    <a:pt x="280" y="232"/>
                  </a:lnTo>
                  <a:lnTo>
                    <a:pt x="288" y="232"/>
                  </a:lnTo>
                  <a:lnTo>
                    <a:pt x="312" y="248"/>
                  </a:lnTo>
                  <a:lnTo>
                    <a:pt x="312" y="240"/>
                  </a:lnTo>
                  <a:lnTo>
                    <a:pt x="320" y="2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54" name="Freeform 778"/>
            <p:cNvSpPr>
              <a:spLocks/>
            </p:cNvSpPr>
            <p:nvPr/>
          </p:nvSpPr>
          <p:spPr bwMode="auto">
            <a:xfrm>
              <a:off x="836874" y="2067064"/>
              <a:ext cx="1145288" cy="789226"/>
            </a:xfrm>
            <a:custGeom>
              <a:avLst/>
              <a:gdLst>
                <a:gd name="T0" fmla="*/ 2147483647 w 1080"/>
                <a:gd name="T1" fmla="*/ 2147483647 h 744"/>
                <a:gd name="T2" fmla="*/ 2147483647 w 1080"/>
                <a:gd name="T3" fmla="*/ 2147483647 h 744"/>
                <a:gd name="T4" fmla="*/ 2147483647 w 1080"/>
                <a:gd name="T5" fmla="*/ 2147483647 h 744"/>
                <a:gd name="T6" fmla="*/ 2147483647 w 1080"/>
                <a:gd name="T7" fmla="*/ 2147483647 h 744"/>
                <a:gd name="T8" fmla="*/ 2147483647 w 1080"/>
                <a:gd name="T9" fmla="*/ 2147483647 h 744"/>
                <a:gd name="T10" fmla="*/ 2147483647 w 1080"/>
                <a:gd name="T11" fmla="*/ 2147483647 h 744"/>
                <a:gd name="T12" fmla="*/ 2147483647 w 1080"/>
                <a:gd name="T13" fmla="*/ 2147483647 h 744"/>
                <a:gd name="T14" fmla="*/ 2147483647 w 1080"/>
                <a:gd name="T15" fmla="*/ 2147483647 h 744"/>
                <a:gd name="T16" fmla="*/ 2147483647 w 1080"/>
                <a:gd name="T17" fmla="*/ 2147483647 h 744"/>
                <a:gd name="T18" fmla="*/ 2147483647 w 1080"/>
                <a:gd name="T19" fmla="*/ 2147483647 h 744"/>
                <a:gd name="T20" fmla="*/ 2147483647 w 1080"/>
                <a:gd name="T21" fmla="*/ 2147483647 h 744"/>
                <a:gd name="T22" fmla="*/ 2147483647 w 1080"/>
                <a:gd name="T23" fmla="*/ 2147483647 h 744"/>
                <a:gd name="T24" fmla="*/ 2147483647 w 1080"/>
                <a:gd name="T25" fmla="*/ 2147483647 h 744"/>
                <a:gd name="T26" fmla="*/ 2147483647 w 1080"/>
                <a:gd name="T27" fmla="*/ 2147483647 h 744"/>
                <a:gd name="T28" fmla="*/ 2147483647 w 1080"/>
                <a:gd name="T29" fmla="*/ 2147483647 h 744"/>
                <a:gd name="T30" fmla="*/ 2147483647 w 1080"/>
                <a:gd name="T31" fmla="*/ 2147483647 h 744"/>
                <a:gd name="T32" fmla="*/ 2147483647 w 1080"/>
                <a:gd name="T33" fmla="*/ 2147483647 h 744"/>
                <a:gd name="T34" fmla="*/ 2147483647 w 1080"/>
                <a:gd name="T35" fmla="*/ 2147483647 h 744"/>
                <a:gd name="T36" fmla="*/ 2147483647 w 1080"/>
                <a:gd name="T37" fmla="*/ 2147483647 h 744"/>
                <a:gd name="T38" fmla="*/ 2147483647 w 1080"/>
                <a:gd name="T39" fmla="*/ 2147483647 h 744"/>
                <a:gd name="T40" fmla="*/ 2147483647 w 1080"/>
                <a:gd name="T41" fmla="*/ 2147483647 h 744"/>
                <a:gd name="T42" fmla="*/ 2147483647 w 1080"/>
                <a:gd name="T43" fmla="*/ 2147483647 h 744"/>
                <a:gd name="T44" fmla="*/ 2147483647 w 1080"/>
                <a:gd name="T45" fmla="*/ 2147483647 h 744"/>
                <a:gd name="T46" fmla="*/ 2147483647 w 1080"/>
                <a:gd name="T47" fmla="*/ 2147483647 h 744"/>
                <a:gd name="T48" fmla="*/ 2147483647 w 1080"/>
                <a:gd name="T49" fmla="*/ 2147483647 h 744"/>
                <a:gd name="T50" fmla="*/ 2147483647 w 1080"/>
                <a:gd name="T51" fmla="*/ 2147483647 h 744"/>
                <a:gd name="T52" fmla="*/ 2147483647 w 1080"/>
                <a:gd name="T53" fmla="*/ 2147483647 h 744"/>
                <a:gd name="T54" fmla="*/ 2147483647 w 1080"/>
                <a:gd name="T55" fmla="*/ 2147483647 h 744"/>
                <a:gd name="T56" fmla="*/ 2147483647 w 1080"/>
                <a:gd name="T57" fmla="*/ 2147483647 h 744"/>
                <a:gd name="T58" fmla="*/ 2147483647 w 1080"/>
                <a:gd name="T59" fmla="*/ 2147483647 h 744"/>
                <a:gd name="T60" fmla="*/ 2147483647 w 1080"/>
                <a:gd name="T61" fmla="*/ 2147483647 h 744"/>
                <a:gd name="T62" fmla="*/ 2147483647 w 1080"/>
                <a:gd name="T63" fmla="*/ 2147483647 h 744"/>
                <a:gd name="T64" fmla="*/ 2147483647 w 1080"/>
                <a:gd name="T65" fmla="*/ 2147483647 h 744"/>
                <a:gd name="T66" fmla="*/ 2147483647 w 1080"/>
                <a:gd name="T67" fmla="*/ 2147483647 h 744"/>
                <a:gd name="T68" fmla="*/ 2147483647 w 1080"/>
                <a:gd name="T69" fmla="*/ 2147483647 h 744"/>
                <a:gd name="T70" fmla="*/ 2147483647 w 1080"/>
                <a:gd name="T71" fmla="*/ 2147483647 h 744"/>
                <a:gd name="T72" fmla="*/ 2147483647 w 1080"/>
                <a:gd name="T73" fmla="*/ 2147483647 h 744"/>
                <a:gd name="T74" fmla="*/ 2147483647 w 1080"/>
                <a:gd name="T75" fmla="*/ 2147483647 h 744"/>
                <a:gd name="T76" fmla="*/ 2147483647 w 1080"/>
                <a:gd name="T77" fmla="*/ 2147483647 h 744"/>
                <a:gd name="T78" fmla="*/ 2147483647 w 1080"/>
                <a:gd name="T79" fmla="*/ 2147483647 h 744"/>
                <a:gd name="T80" fmla="*/ 2147483647 w 1080"/>
                <a:gd name="T81" fmla="*/ 0 h 744"/>
                <a:gd name="T82" fmla="*/ 2147483647 w 1080"/>
                <a:gd name="T83" fmla="*/ 2147483647 h 744"/>
                <a:gd name="T84" fmla="*/ 2147483647 w 1080"/>
                <a:gd name="T85" fmla="*/ 2147483647 h 744"/>
                <a:gd name="T86" fmla="*/ 2147483647 w 1080"/>
                <a:gd name="T87" fmla="*/ 2147483647 h 744"/>
                <a:gd name="T88" fmla="*/ 2147483647 w 1080"/>
                <a:gd name="T89" fmla="*/ 2147483647 h 744"/>
                <a:gd name="T90" fmla="*/ 2147483647 w 1080"/>
                <a:gd name="T91" fmla="*/ 2147483647 h 744"/>
                <a:gd name="T92" fmla="*/ 2147483647 w 1080"/>
                <a:gd name="T93" fmla="*/ 2147483647 h 744"/>
                <a:gd name="T94" fmla="*/ 2147483647 w 1080"/>
                <a:gd name="T95" fmla="*/ 2147483647 h 744"/>
                <a:gd name="T96" fmla="*/ 2147483647 w 1080"/>
                <a:gd name="T97" fmla="*/ 2147483647 h 744"/>
                <a:gd name="T98" fmla="*/ 2147483647 w 1080"/>
                <a:gd name="T99" fmla="*/ 2147483647 h 744"/>
                <a:gd name="T100" fmla="*/ 2147483647 w 1080"/>
                <a:gd name="T101" fmla="*/ 2147483647 h 744"/>
                <a:gd name="T102" fmla="*/ 2147483647 w 1080"/>
                <a:gd name="T103" fmla="*/ 2147483647 h 744"/>
                <a:gd name="T104" fmla="*/ 2147483647 w 1080"/>
                <a:gd name="T105" fmla="*/ 2147483647 h 744"/>
                <a:gd name="T106" fmla="*/ 2147483647 w 1080"/>
                <a:gd name="T107" fmla="*/ 2147483647 h 744"/>
                <a:gd name="T108" fmla="*/ 2147483647 w 1080"/>
                <a:gd name="T109" fmla="*/ 2147483647 h 744"/>
                <a:gd name="T110" fmla="*/ 0 w 1080"/>
                <a:gd name="T111" fmla="*/ 2147483647 h 744"/>
                <a:gd name="T112" fmla="*/ 2147483647 w 1080"/>
                <a:gd name="T113" fmla="*/ 2147483647 h 744"/>
                <a:gd name="T114" fmla="*/ 2147483647 w 1080"/>
                <a:gd name="T115" fmla="*/ 2147483647 h 744"/>
                <a:gd name="T116" fmla="*/ 2147483647 w 1080"/>
                <a:gd name="T117" fmla="*/ 2147483647 h 744"/>
                <a:gd name="T118" fmla="*/ 2147483647 w 1080"/>
                <a:gd name="T119" fmla="*/ 2147483647 h 744"/>
                <a:gd name="T120" fmla="*/ 2147483647 w 1080"/>
                <a:gd name="T121" fmla="*/ 2147483647 h 744"/>
                <a:gd name="T122" fmla="*/ 2147483647 w 1080"/>
                <a:gd name="T123" fmla="*/ 2147483647 h 74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80"/>
                <a:gd name="T187" fmla="*/ 0 h 744"/>
                <a:gd name="T188" fmla="*/ 1080 w 1080"/>
                <a:gd name="T189" fmla="*/ 744 h 74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80" h="744">
                  <a:moveTo>
                    <a:pt x="624" y="632"/>
                  </a:moveTo>
                  <a:lnTo>
                    <a:pt x="648" y="640"/>
                  </a:lnTo>
                  <a:lnTo>
                    <a:pt x="720" y="672"/>
                  </a:lnTo>
                  <a:lnTo>
                    <a:pt x="744" y="720"/>
                  </a:lnTo>
                  <a:lnTo>
                    <a:pt x="744" y="744"/>
                  </a:lnTo>
                  <a:lnTo>
                    <a:pt x="792" y="728"/>
                  </a:lnTo>
                  <a:lnTo>
                    <a:pt x="824" y="704"/>
                  </a:lnTo>
                  <a:lnTo>
                    <a:pt x="840" y="704"/>
                  </a:lnTo>
                  <a:lnTo>
                    <a:pt x="880" y="696"/>
                  </a:lnTo>
                  <a:lnTo>
                    <a:pt x="912" y="656"/>
                  </a:lnTo>
                  <a:lnTo>
                    <a:pt x="928" y="656"/>
                  </a:lnTo>
                  <a:lnTo>
                    <a:pt x="936" y="696"/>
                  </a:lnTo>
                  <a:lnTo>
                    <a:pt x="952" y="688"/>
                  </a:lnTo>
                  <a:lnTo>
                    <a:pt x="968" y="688"/>
                  </a:lnTo>
                  <a:lnTo>
                    <a:pt x="960" y="704"/>
                  </a:lnTo>
                  <a:lnTo>
                    <a:pt x="968" y="720"/>
                  </a:lnTo>
                  <a:lnTo>
                    <a:pt x="1000" y="688"/>
                  </a:lnTo>
                  <a:lnTo>
                    <a:pt x="1016" y="672"/>
                  </a:lnTo>
                  <a:lnTo>
                    <a:pt x="976" y="672"/>
                  </a:lnTo>
                  <a:lnTo>
                    <a:pt x="960" y="648"/>
                  </a:lnTo>
                  <a:lnTo>
                    <a:pt x="976" y="632"/>
                  </a:lnTo>
                  <a:lnTo>
                    <a:pt x="976" y="616"/>
                  </a:lnTo>
                  <a:lnTo>
                    <a:pt x="920" y="632"/>
                  </a:lnTo>
                  <a:lnTo>
                    <a:pt x="896" y="656"/>
                  </a:lnTo>
                  <a:lnTo>
                    <a:pt x="904" y="624"/>
                  </a:lnTo>
                  <a:lnTo>
                    <a:pt x="936" y="608"/>
                  </a:lnTo>
                  <a:lnTo>
                    <a:pt x="952" y="592"/>
                  </a:lnTo>
                  <a:lnTo>
                    <a:pt x="1000" y="600"/>
                  </a:lnTo>
                  <a:lnTo>
                    <a:pt x="1032" y="592"/>
                  </a:lnTo>
                  <a:lnTo>
                    <a:pt x="1064" y="576"/>
                  </a:lnTo>
                  <a:lnTo>
                    <a:pt x="1080" y="560"/>
                  </a:lnTo>
                  <a:lnTo>
                    <a:pt x="1064" y="520"/>
                  </a:lnTo>
                  <a:lnTo>
                    <a:pt x="1064" y="496"/>
                  </a:lnTo>
                  <a:lnTo>
                    <a:pt x="1008" y="472"/>
                  </a:lnTo>
                  <a:lnTo>
                    <a:pt x="1008" y="456"/>
                  </a:lnTo>
                  <a:lnTo>
                    <a:pt x="968" y="368"/>
                  </a:lnTo>
                  <a:lnTo>
                    <a:pt x="952" y="408"/>
                  </a:lnTo>
                  <a:lnTo>
                    <a:pt x="928" y="416"/>
                  </a:lnTo>
                  <a:lnTo>
                    <a:pt x="920" y="408"/>
                  </a:lnTo>
                  <a:lnTo>
                    <a:pt x="904" y="408"/>
                  </a:lnTo>
                  <a:lnTo>
                    <a:pt x="904" y="352"/>
                  </a:lnTo>
                  <a:lnTo>
                    <a:pt x="880" y="344"/>
                  </a:lnTo>
                  <a:lnTo>
                    <a:pt x="864" y="320"/>
                  </a:lnTo>
                  <a:lnTo>
                    <a:pt x="840" y="320"/>
                  </a:lnTo>
                  <a:lnTo>
                    <a:pt x="816" y="312"/>
                  </a:lnTo>
                  <a:lnTo>
                    <a:pt x="800" y="320"/>
                  </a:lnTo>
                  <a:lnTo>
                    <a:pt x="800" y="336"/>
                  </a:lnTo>
                  <a:lnTo>
                    <a:pt x="800" y="360"/>
                  </a:lnTo>
                  <a:lnTo>
                    <a:pt x="800" y="400"/>
                  </a:lnTo>
                  <a:lnTo>
                    <a:pt x="792" y="416"/>
                  </a:lnTo>
                  <a:lnTo>
                    <a:pt x="816" y="464"/>
                  </a:lnTo>
                  <a:lnTo>
                    <a:pt x="776" y="504"/>
                  </a:lnTo>
                  <a:lnTo>
                    <a:pt x="784" y="560"/>
                  </a:lnTo>
                  <a:lnTo>
                    <a:pt x="768" y="576"/>
                  </a:lnTo>
                  <a:lnTo>
                    <a:pt x="752" y="568"/>
                  </a:lnTo>
                  <a:lnTo>
                    <a:pt x="744" y="496"/>
                  </a:lnTo>
                  <a:lnTo>
                    <a:pt x="704" y="488"/>
                  </a:lnTo>
                  <a:lnTo>
                    <a:pt x="632" y="448"/>
                  </a:lnTo>
                  <a:lnTo>
                    <a:pt x="616" y="448"/>
                  </a:lnTo>
                  <a:lnTo>
                    <a:pt x="600" y="408"/>
                  </a:lnTo>
                  <a:lnTo>
                    <a:pt x="592" y="400"/>
                  </a:lnTo>
                  <a:lnTo>
                    <a:pt x="624" y="304"/>
                  </a:lnTo>
                  <a:lnTo>
                    <a:pt x="640" y="280"/>
                  </a:lnTo>
                  <a:lnTo>
                    <a:pt x="664" y="272"/>
                  </a:lnTo>
                  <a:lnTo>
                    <a:pt x="672" y="272"/>
                  </a:lnTo>
                  <a:lnTo>
                    <a:pt x="688" y="232"/>
                  </a:lnTo>
                  <a:lnTo>
                    <a:pt x="696" y="200"/>
                  </a:lnTo>
                  <a:lnTo>
                    <a:pt x="736" y="192"/>
                  </a:lnTo>
                  <a:lnTo>
                    <a:pt x="752" y="176"/>
                  </a:lnTo>
                  <a:lnTo>
                    <a:pt x="744" y="136"/>
                  </a:lnTo>
                  <a:lnTo>
                    <a:pt x="752" y="112"/>
                  </a:lnTo>
                  <a:lnTo>
                    <a:pt x="736" y="96"/>
                  </a:lnTo>
                  <a:lnTo>
                    <a:pt x="712" y="88"/>
                  </a:lnTo>
                  <a:lnTo>
                    <a:pt x="704" y="128"/>
                  </a:lnTo>
                  <a:lnTo>
                    <a:pt x="680" y="168"/>
                  </a:lnTo>
                  <a:lnTo>
                    <a:pt x="672" y="120"/>
                  </a:lnTo>
                  <a:lnTo>
                    <a:pt x="656" y="104"/>
                  </a:lnTo>
                  <a:lnTo>
                    <a:pt x="640" y="128"/>
                  </a:lnTo>
                  <a:lnTo>
                    <a:pt x="632" y="104"/>
                  </a:lnTo>
                  <a:lnTo>
                    <a:pt x="616" y="80"/>
                  </a:lnTo>
                  <a:lnTo>
                    <a:pt x="608" y="40"/>
                  </a:lnTo>
                  <a:lnTo>
                    <a:pt x="584" y="0"/>
                  </a:lnTo>
                  <a:lnTo>
                    <a:pt x="568" y="56"/>
                  </a:lnTo>
                  <a:lnTo>
                    <a:pt x="568" y="80"/>
                  </a:lnTo>
                  <a:lnTo>
                    <a:pt x="592" y="104"/>
                  </a:lnTo>
                  <a:lnTo>
                    <a:pt x="600" y="128"/>
                  </a:lnTo>
                  <a:lnTo>
                    <a:pt x="576" y="144"/>
                  </a:lnTo>
                  <a:lnTo>
                    <a:pt x="568" y="136"/>
                  </a:lnTo>
                  <a:lnTo>
                    <a:pt x="552" y="136"/>
                  </a:lnTo>
                  <a:lnTo>
                    <a:pt x="544" y="160"/>
                  </a:lnTo>
                  <a:lnTo>
                    <a:pt x="512" y="152"/>
                  </a:lnTo>
                  <a:lnTo>
                    <a:pt x="472" y="152"/>
                  </a:lnTo>
                  <a:lnTo>
                    <a:pt x="448" y="136"/>
                  </a:lnTo>
                  <a:lnTo>
                    <a:pt x="416" y="144"/>
                  </a:lnTo>
                  <a:lnTo>
                    <a:pt x="416" y="152"/>
                  </a:lnTo>
                  <a:lnTo>
                    <a:pt x="424" y="176"/>
                  </a:lnTo>
                  <a:lnTo>
                    <a:pt x="408" y="176"/>
                  </a:lnTo>
                  <a:lnTo>
                    <a:pt x="392" y="152"/>
                  </a:lnTo>
                  <a:lnTo>
                    <a:pt x="344" y="160"/>
                  </a:lnTo>
                  <a:lnTo>
                    <a:pt x="328" y="144"/>
                  </a:lnTo>
                  <a:lnTo>
                    <a:pt x="336" y="128"/>
                  </a:lnTo>
                  <a:lnTo>
                    <a:pt x="304" y="120"/>
                  </a:lnTo>
                  <a:lnTo>
                    <a:pt x="272" y="104"/>
                  </a:lnTo>
                  <a:lnTo>
                    <a:pt x="232" y="88"/>
                  </a:lnTo>
                  <a:lnTo>
                    <a:pt x="200" y="96"/>
                  </a:lnTo>
                  <a:lnTo>
                    <a:pt x="176" y="64"/>
                  </a:lnTo>
                  <a:lnTo>
                    <a:pt x="96" y="104"/>
                  </a:lnTo>
                  <a:lnTo>
                    <a:pt x="80" y="120"/>
                  </a:lnTo>
                  <a:lnTo>
                    <a:pt x="48" y="112"/>
                  </a:lnTo>
                  <a:lnTo>
                    <a:pt x="24" y="96"/>
                  </a:lnTo>
                  <a:lnTo>
                    <a:pt x="0" y="88"/>
                  </a:lnTo>
                  <a:lnTo>
                    <a:pt x="0" y="368"/>
                  </a:lnTo>
                  <a:lnTo>
                    <a:pt x="40" y="392"/>
                  </a:lnTo>
                  <a:lnTo>
                    <a:pt x="72" y="376"/>
                  </a:lnTo>
                  <a:lnTo>
                    <a:pt x="120" y="456"/>
                  </a:lnTo>
                  <a:lnTo>
                    <a:pt x="144" y="472"/>
                  </a:lnTo>
                  <a:lnTo>
                    <a:pt x="144" y="504"/>
                  </a:lnTo>
                  <a:lnTo>
                    <a:pt x="152" y="528"/>
                  </a:lnTo>
                  <a:lnTo>
                    <a:pt x="184" y="576"/>
                  </a:lnTo>
                  <a:lnTo>
                    <a:pt x="232" y="600"/>
                  </a:lnTo>
                  <a:lnTo>
                    <a:pt x="232" y="624"/>
                  </a:lnTo>
                  <a:lnTo>
                    <a:pt x="584" y="624"/>
                  </a:lnTo>
                  <a:lnTo>
                    <a:pt x="624" y="6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</p:grpSp>
      <p:sp>
        <p:nvSpPr>
          <p:cNvPr id="286" name="椭圆 285"/>
          <p:cNvSpPr/>
          <p:nvPr/>
        </p:nvSpPr>
        <p:spPr>
          <a:xfrm>
            <a:off x="6078927" y="2274845"/>
            <a:ext cx="1299795" cy="12997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048">
              <a:lnSpc>
                <a:spcPct val="130000"/>
              </a:lnSpc>
            </a:pPr>
            <a:endParaRPr lang="zh-CN" altLang="en-US" sz="3200">
              <a:solidFill>
                <a:srgbClr val="FFFFFF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288" name="椭圆 287"/>
          <p:cNvSpPr/>
          <p:nvPr/>
        </p:nvSpPr>
        <p:spPr>
          <a:xfrm>
            <a:off x="7862897" y="3200867"/>
            <a:ext cx="977481" cy="977481"/>
          </a:xfrm>
          <a:prstGeom prst="ellipse">
            <a:avLst/>
          </a:prstGeom>
          <a:solidFill>
            <a:schemeClr val="accent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048">
              <a:lnSpc>
                <a:spcPct val="130000"/>
              </a:lnSpc>
            </a:pPr>
            <a:endParaRPr lang="zh-CN" altLang="en-US" sz="3200">
              <a:solidFill>
                <a:srgbClr val="FFFFFF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290" name="椭圆 289"/>
          <p:cNvSpPr/>
          <p:nvPr/>
        </p:nvSpPr>
        <p:spPr>
          <a:xfrm>
            <a:off x="2876764" y="2744460"/>
            <a:ext cx="1299795" cy="1299795"/>
          </a:xfrm>
          <a:prstGeom prst="ellips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048">
              <a:lnSpc>
                <a:spcPct val="130000"/>
              </a:lnSpc>
            </a:pPr>
            <a:endParaRPr lang="zh-CN" altLang="en-US" sz="3200">
              <a:solidFill>
                <a:srgbClr val="FFFFFF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292" name="椭圆 291"/>
          <p:cNvSpPr/>
          <p:nvPr/>
        </p:nvSpPr>
        <p:spPr>
          <a:xfrm>
            <a:off x="4239242" y="1810734"/>
            <a:ext cx="673485" cy="673485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048">
              <a:lnSpc>
                <a:spcPct val="130000"/>
              </a:lnSpc>
            </a:pPr>
            <a:endParaRPr lang="zh-CN" altLang="en-US" sz="3200">
              <a:solidFill>
                <a:srgbClr val="FFFFFF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294" name="椭圆 293"/>
          <p:cNvSpPr/>
          <p:nvPr/>
        </p:nvSpPr>
        <p:spPr>
          <a:xfrm>
            <a:off x="4132195" y="4579564"/>
            <a:ext cx="628255" cy="62825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048">
              <a:lnSpc>
                <a:spcPct val="130000"/>
              </a:lnSpc>
            </a:pPr>
            <a:endParaRPr lang="zh-CN" altLang="en-US" sz="3200">
              <a:solidFill>
                <a:srgbClr val="FFFFFF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296" name="椭圆 295"/>
          <p:cNvSpPr/>
          <p:nvPr/>
        </p:nvSpPr>
        <p:spPr>
          <a:xfrm>
            <a:off x="5752157" y="4064051"/>
            <a:ext cx="764094" cy="76409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048">
              <a:lnSpc>
                <a:spcPct val="130000"/>
              </a:lnSpc>
            </a:pPr>
            <a:endParaRPr lang="zh-CN" altLang="en-US" sz="3200">
              <a:solidFill>
                <a:srgbClr val="FFFFFF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297" name="TextBox 65"/>
          <p:cNvSpPr txBox="1"/>
          <p:nvPr/>
        </p:nvSpPr>
        <p:spPr>
          <a:xfrm>
            <a:off x="6331171" y="2591682"/>
            <a:ext cx="795306" cy="572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rgbClr val="EAE7D4"/>
                </a:solidFill>
                <a:latin typeface="Century Gothic" pitchFamily="34" charset="0"/>
              </a:defRPr>
            </a:lvl1pPr>
          </a:lstStyle>
          <a:p>
            <a:pPr algn="ctr" defTabSz="1219048">
              <a:lnSpc>
                <a:spcPct val="130000"/>
              </a:lnSpc>
            </a:pPr>
            <a:r>
              <a:rPr lang="en-US" altLang="zh-CN" sz="2400" dirty="0">
                <a:solidFill>
                  <a:srgbClr val="FFFFFF"/>
                </a:solidFill>
                <a:ea typeface="微软雅黑" panose="020B0503020204020204" pitchFamily="34" charset="-122"/>
              </a:rPr>
              <a:t>20%</a:t>
            </a:r>
            <a:endParaRPr lang="zh-CN" altLang="en-US" sz="2400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98" name="TextBox 66"/>
          <p:cNvSpPr txBox="1"/>
          <p:nvPr/>
        </p:nvSpPr>
        <p:spPr>
          <a:xfrm>
            <a:off x="7987644" y="3410174"/>
            <a:ext cx="727989" cy="518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rgbClr val="EAE7D4"/>
                </a:solidFill>
                <a:latin typeface="Century Gothic" pitchFamily="34" charset="0"/>
              </a:defRPr>
            </a:lvl1pPr>
          </a:lstStyle>
          <a:p>
            <a:pPr algn="ctr" defTabSz="1219048">
              <a:lnSpc>
                <a:spcPct val="130000"/>
              </a:lnSpc>
            </a:pPr>
            <a:r>
              <a:rPr lang="en-US" altLang="zh-CN" sz="2133" dirty="0">
                <a:solidFill>
                  <a:srgbClr val="FFFFFF"/>
                </a:solidFill>
                <a:ea typeface="微软雅黑" panose="020B0503020204020204" pitchFamily="34" charset="-122"/>
              </a:rPr>
              <a:t>10%</a:t>
            </a:r>
            <a:endParaRPr lang="zh-CN" altLang="en-US" sz="2133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99" name="TextBox 67"/>
          <p:cNvSpPr txBox="1"/>
          <p:nvPr/>
        </p:nvSpPr>
        <p:spPr>
          <a:xfrm>
            <a:off x="4280109" y="1914352"/>
            <a:ext cx="591752" cy="412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rgbClr val="EAE7D4"/>
                </a:solidFill>
                <a:latin typeface="Century Gothic" pitchFamily="34" charset="0"/>
              </a:defRPr>
            </a:lvl1pPr>
          </a:lstStyle>
          <a:p>
            <a:pPr algn="ctr" defTabSz="1219048">
              <a:lnSpc>
                <a:spcPct val="130000"/>
              </a:lnSpc>
            </a:pPr>
            <a:r>
              <a:rPr lang="en-US" altLang="zh-CN" sz="1600" dirty="0">
                <a:solidFill>
                  <a:srgbClr val="FFFFFF"/>
                </a:solidFill>
                <a:ea typeface="微软雅黑" panose="020B0503020204020204" pitchFamily="34" charset="-122"/>
              </a:rPr>
              <a:t>10</a:t>
            </a:r>
            <a:r>
              <a:rPr lang="zh-CN" altLang="en-US" sz="1600" dirty="0">
                <a:solidFill>
                  <a:srgbClr val="FFFFFF"/>
                </a:solidFill>
                <a:ea typeface="微软雅黑" panose="020B0503020204020204" pitchFamily="34" charset="-122"/>
              </a:rPr>
              <a:t>%</a:t>
            </a:r>
          </a:p>
        </p:txBody>
      </p:sp>
      <p:sp>
        <p:nvSpPr>
          <p:cNvPr id="300" name="TextBox 68"/>
          <p:cNvSpPr txBox="1"/>
          <p:nvPr/>
        </p:nvSpPr>
        <p:spPr>
          <a:xfrm>
            <a:off x="3129008" y="3084114"/>
            <a:ext cx="795306" cy="572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rgbClr val="EAE7D4"/>
                </a:solidFill>
                <a:latin typeface="Century Gothic" pitchFamily="34" charset="0"/>
              </a:defRPr>
            </a:lvl1pPr>
          </a:lstStyle>
          <a:p>
            <a:pPr algn="ctr" defTabSz="1219048">
              <a:lnSpc>
                <a:spcPct val="130000"/>
              </a:lnSpc>
            </a:pPr>
            <a:r>
              <a:rPr lang="en-US" altLang="zh-CN" sz="2400" dirty="0">
                <a:solidFill>
                  <a:srgbClr val="FFFFFF"/>
                </a:solidFill>
                <a:ea typeface="微软雅黑" panose="020B0503020204020204" pitchFamily="34" charset="-122"/>
              </a:rPr>
              <a:t>20%</a:t>
            </a:r>
            <a:endParaRPr lang="zh-CN" altLang="en-US" sz="2400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301" name="TextBox 69"/>
          <p:cNvSpPr txBox="1"/>
          <p:nvPr/>
        </p:nvSpPr>
        <p:spPr>
          <a:xfrm>
            <a:off x="4208146" y="4653071"/>
            <a:ext cx="476350" cy="412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rgbClr val="EAE7D4"/>
                </a:solidFill>
                <a:latin typeface="Century Gothic" pitchFamily="34" charset="0"/>
              </a:defRPr>
            </a:lvl1pPr>
          </a:lstStyle>
          <a:p>
            <a:pPr algn="ctr" defTabSz="1219048">
              <a:lnSpc>
                <a:spcPct val="130000"/>
              </a:lnSpc>
            </a:pPr>
            <a:r>
              <a:rPr lang="en-US" altLang="zh-CN" sz="1600" dirty="0">
                <a:solidFill>
                  <a:srgbClr val="FFFFFF"/>
                </a:solidFill>
                <a:ea typeface="微软雅黑" panose="020B0503020204020204" pitchFamily="34" charset="-122"/>
              </a:rPr>
              <a:t>5%</a:t>
            </a:r>
            <a:endParaRPr lang="zh-CN" altLang="en-US" sz="1600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302" name="TextBox 70"/>
          <p:cNvSpPr txBox="1"/>
          <p:nvPr/>
        </p:nvSpPr>
        <p:spPr>
          <a:xfrm>
            <a:off x="5838328" y="4201299"/>
            <a:ext cx="591752" cy="412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rgbClr val="EAE7D4"/>
                </a:solidFill>
                <a:latin typeface="Century Gothic" pitchFamily="34" charset="0"/>
              </a:defRPr>
            </a:lvl1pPr>
          </a:lstStyle>
          <a:p>
            <a:pPr algn="ctr" defTabSz="1219048">
              <a:lnSpc>
                <a:spcPct val="130000"/>
              </a:lnSpc>
            </a:pPr>
            <a:r>
              <a:rPr lang="en-US" altLang="zh-CN" sz="1600" dirty="0">
                <a:solidFill>
                  <a:srgbClr val="FFFFFF"/>
                </a:solidFill>
                <a:ea typeface="微软雅黑" panose="020B0503020204020204" pitchFamily="34" charset="-122"/>
              </a:rPr>
              <a:t>10%</a:t>
            </a:r>
            <a:endParaRPr lang="zh-CN" altLang="en-US" sz="1600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303" name="矩形 7"/>
          <p:cNvSpPr>
            <a:spLocks noChangeArrowheads="1"/>
          </p:cNvSpPr>
          <p:nvPr/>
        </p:nvSpPr>
        <p:spPr bwMode="auto">
          <a:xfrm>
            <a:off x="670027" y="2934989"/>
            <a:ext cx="1710725" cy="377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1219048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3"/>
                </a:solidFill>
                <a:latin typeface="Century Gothic" pitchFamily="34" charset="0"/>
                <a:ea typeface="微软雅黑" panose="020B0503020204020204" pitchFamily="34" charset="-122"/>
              </a:rPr>
              <a:t>ADD YOUR TEXT</a:t>
            </a:r>
            <a:endParaRPr lang="zh-CN" altLang="en-US" sz="1600" b="1" dirty="0">
              <a:solidFill>
                <a:schemeClr val="accent3"/>
              </a:solidFill>
              <a:latin typeface="Century Gothic" pitchFamily="34" charset="0"/>
              <a:ea typeface="微软雅黑" panose="020B0503020204020204" pitchFamily="34" charset="-122"/>
            </a:endParaRPr>
          </a:p>
        </p:txBody>
      </p:sp>
      <p:sp>
        <p:nvSpPr>
          <p:cNvPr id="304" name="矩形 6"/>
          <p:cNvSpPr>
            <a:spLocks noChangeArrowheads="1"/>
          </p:cNvSpPr>
          <p:nvPr/>
        </p:nvSpPr>
        <p:spPr bwMode="auto">
          <a:xfrm>
            <a:off x="674770" y="3268356"/>
            <a:ext cx="2150129" cy="599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048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</a:t>
            </a:r>
            <a:endParaRPr lang="zh-CN" altLang="en-US" sz="1333" dirty="0"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5" name="矩形 7"/>
          <p:cNvSpPr>
            <a:spLocks noChangeArrowheads="1"/>
          </p:cNvSpPr>
          <p:nvPr/>
        </p:nvSpPr>
        <p:spPr bwMode="auto">
          <a:xfrm>
            <a:off x="1992578" y="1471259"/>
            <a:ext cx="1767775" cy="377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048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2"/>
                </a:solidFill>
                <a:latin typeface="Century Gothic" pitchFamily="34" charset="0"/>
                <a:ea typeface="微软雅黑" panose="020B0503020204020204" pitchFamily="34" charset="-122"/>
              </a:rPr>
              <a:t>ADD YOUR TEXT</a:t>
            </a:r>
            <a:endParaRPr lang="zh-CN" altLang="en-US" sz="1600" b="1" dirty="0">
              <a:solidFill>
                <a:schemeClr val="accent2"/>
              </a:solidFill>
              <a:latin typeface="Century Gothic" pitchFamily="34" charset="0"/>
              <a:ea typeface="微软雅黑" panose="020B0503020204020204" pitchFamily="34" charset="-122"/>
            </a:endParaRPr>
          </a:p>
        </p:txBody>
      </p:sp>
      <p:sp>
        <p:nvSpPr>
          <p:cNvPr id="306" name="矩形 6"/>
          <p:cNvSpPr>
            <a:spLocks noChangeArrowheads="1"/>
          </p:cNvSpPr>
          <p:nvPr/>
        </p:nvSpPr>
        <p:spPr bwMode="auto">
          <a:xfrm>
            <a:off x="1997319" y="1804624"/>
            <a:ext cx="2150129" cy="599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048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</a:t>
            </a:r>
            <a:endParaRPr lang="zh-CN" altLang="en-US" sz="1333" dirty="0"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7" name="矩形 7"/>
          <p:cNvSpPr>
            <a:spLocks noChangeArrowheads="1"/>
          </p:cNvSpPr>
          <p:nvPr/>
        </p:nvSpPr>
        <p:spPr bwMode="auto">
          <a:xfrm>
            <a:off x="1875833" y="4244361"/>
            <a:ext cx="1767775" cy="377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048">
              <a:lnSpc>
                <a:spcPct val="130000"/>
              </a:lnSpc>
            </a:pPr>
            <a:r>
              <a:rPr lang="en-US" altLang="zh-CN" sz="1600" b="1" dirty="0">
                <a:solidFill>
                  <a:schemeClr val="accent5"/>
                </a:solidFill>
                <a:latin typeface="Century Gothic" pitchFamily="34" charset="0"/>
                <a:ea typeface="微软雅黑" panose="020B0503020204020204" pitchFamily="34" charset="-122"/>
              </a:rPr>
              <a:t>ADD YOUR TEXT</a:t>
            </a:r>
            <a:endParaRPr lang="zh-CN" altLang="en-US" sz="1600" b="1" dirty="0">
              <a:solidFill>
                <a:schemeClr val="accent5"/>
              </a:solidFill>
              <a:latin typeface="Century Gothic" pitchFamily="34" charset="0"/>
              <a:ea typeface="微软雅黑" panose="020B0503020204020204" pitchFamily="34" charset="-122"/>
            </a:endParaRPr>
          </a:p>
        </p:txBody>
      </p:sp>
      <p:sp>
        <p:nvSpPr>
          <p:cNvPr id="308" name="矩形 6"/>
          <p:cNvSpPr>
            <a:spLocks noChangeArrowheads="1"/>
          </p:cNvSpPr>
          <p:nvPr/>
        </p:nvSpPr>
        <p:spPr bwMode="auto">
          <a:xfrm>
            <a:off x="1880575" y="4577727"/>
            <a:ext cx="2150129" cy="599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048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</a:t>
            </a:r>
            <a:endParaRPr lang="zh-CN" altLang="en-US" sz="1333" dirty="0"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9" name="矩形 7"/>
          <p:cNvSpPr>
            <a:spLocks noChangeArrowheads="1"/>
          </p:cNvSpPr>
          <p:nvPr/>
        </p:nvSpPr>
        <p:spPr bwMode="auto">
          <a:xfrm>
            <a:off x="8883700" y="3156403"/>
            <a:ext cx="1767775" cy="377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048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6"/>
                </a:solidFill>
                <a:latin typeface="Century Gothic" pitchFamily="34" charset="0"/>
                <a:ea typeface="微软雅黑" panose="020B0503020204020204" pitchFamily="34" charset="-122"/>
              </a:rPr>
              <a:t>ADD YOUR TEXT</a:t>
            </a:r>
            <a:endParaRPr lang="zh-CN" altLang="en-US" sz="1600" b="1" dirty="0">
              <a:solidFill>
                <a:schemeClr val="accent6"/>
              </a:solidFill>
              <a:latin typeface="Century Gothic" pitchFamily="34" charset="0"/>
              <a:ea typeface="微软雅黑" panose="020B0503020204020204" pitchFamily="34" charset="-122"/>
            </a:endParaRPr>
          </a:p>
        </p:txBody>
      </p:sp>
      <p:sp>
        <p:nvSpPr>
          <p:cNvPr id="310" name="矩形 6"/>
          <p:cNvSpPr>
            <a:spLocks noChangeArrowheads="1"/>
          </p:cNvSpPr>
          <p:nvPr/>
        </p:nvSpPr>
        <p:spPr bwMode="auto">
          <a:xfrm>
            <a:off x="8888441" y="3489769"/>
            <a:ext cx="2150129" cy="599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048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</a:t>
            </a:r>
            <a:endParaRPr lang="zh-CN" altLang="en-US" sz="1333" dirty="0"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1" name="矩形 7"/>
          <p:cNvSpPr>
            <a:spLocks noChangeArrowheads="1"/>
          </p:cNvSpPr>
          <p:nvPr/>
        </p:nvSpPr>
        <p:spPr bwMode="auto">
          <a:xfrm>
            <a:off x="7534475" y="1873440"/>
            <a:ext cx="1767775" cy="377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048">
              <a:lnSpc>
                <a:spcPct val="130000"/>
              </a:lnSpc>
            </a:pPr>
            <a:r>
              <a:rPr lang="en-US" altLang="zh-CN" sz="1600" b="1" dirty="0">
                <a:solidFill>
                  <a:schemeClr val="accent1"/>
                </a:solidFill>
                <a:latin typeface="Century Gothic" pitchFamily="34" charset="0"/>
                <a:ea typeface="微软雅黑" panose="020B0503020204020204" pitchFamily="34" charset="-122"/>
              </a:rPr>
              <a:t>ADD YOUR TEXT</a:t>
            </a:r>
            <a:endParaRPr lang="zh-CN" altLang="en-US" sz="1600" b="1" dirty="0">
              <a:solidFill>
                <a:schemeClr val="accent1"/>
              </a:solidFill>
              <a:latin typeface="Century Gothic" pitchFamily="34" charset="0"/>
              <a:ea typeface="微软雅黑" panose="020B0503020204020204" pitchFamily="34" charset="-122"/>
            </a:endParaRPr>
          </a:p>
        </p:txBody>
      </p:sp>
      <p:sp>
        <p:nvSpPr>
          <p:cNvPr id="312" name="矩形 6"/>
          <p:cNvSpPr>
            <a:spLocks noChangeArrowheads="1"/>
          </p:cNvSpPr>
          <p:nvPr/>
        </p:nvSpPr>
        <p:spPr bwMode="auto">
          <a:xfrm>
            <a:off x="7539217" y="2206807"/>
            <a:ext cx="2150129" cy="599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048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</a:t>
            </a:r>
            <a:endParaRPr lang="zh-CN" altLang="en-US" sz="1333" dirty="0"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3" name="矩形 7"/>
          <p:cNvSpPr>
            <a:spLocks noChangeArrowheads="1"/>
          </p:cNvSpPr>
          <p:nvPr/>
        </p:nvSpPr>
        <p:spPr bwMode="auto">
          <a:xfrm>
            <a:off x="5718123" y="4742183"/>
            <a:ext cx="1767775" cy="377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048">
              <a:lnSpc>
                <a:spcPct val="130000"/>
              </a:lnSpc>
            </a:pPr>
            <a:r>
              <a:rPr lang="en-US" altLang="zh-CN" sz="1600" b="1" dirty="0">
                <a:solidFill>
                  <a:schemeClr val="accent4"/>
                </a:solidFill>
                <a:latin typeface="Century Gothic" pitchFamily="34" charset="0"/>
                <a:ea typeface="微软雅黑" panose="020B0503020204020204" pitchFamily="34" charset="-122"/>
              </a:rPr>
              <a:t>ADD YOUR TEXT</a:t>
            </a:r>
            <a:endParaRPr lang="zh-CN" altLang="en-US" sz="1600" b="1" dirty="0">
              <a:solidFill>
                <a:schemeClr val="accent4"/>
              </a:solidFill>
              <a:latin typeface="Century Gothic" pitchFamily="34" charset="0"/>
              <a:ea typeface="微软雅黑" panose="020B0503020204020204" pitchFamily="34" charset="-122"/>
            </a:endParaRPr>
          </a:p>
        </p:txBody>
      </p:sp>
      <p:sp>
        <p:nvSpPr>
          <p:cNvPr id="314" name="矩形 6"/>
          <p:cNvSpPr>
            <a:spLocks noChangeArrowheads="1"/>
          </p:cNvSpPr>
          <p:nvPr/>
        </p:nvSpPr>
        <p:spPr bwMode="auto">
          <a:xfrm>
            <a:off x="5722864" y="5075549"/>
            <a:ext cx="2150129" cy="599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048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</a:t>
            </a:r>
            <a:endParaRPr lang="zh-CN" altLang="en-US" sz="1333" dirty="0"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55" name="文本占位符 25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560372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CLICK</a:t>
            </a:r>
            <a:r>
              <a:rPr lang="zh-CN" altLang="en-US" dirty="0">
                <a:solidFill>
                  <a:schemeClr val="tx1"/>
                </a:solidFill>
              </a:rPr>
              <a:t> </a:t>
            </a:r>
            <a:r>
              <a:rPr lang="en-US" altLang="zh-CN" dirty="0">
                <a:solidFill>
                  <a:schemeClr val="tx1"/>
                </a:solidFill>
              </a:rPr>
              <a:t>HERE</a:t>
            </a:r>
            <a:r>
              <a:rPr lang="zh-CN" altLang="en-US" dirty="0">
                <a:solidFill>
                  <a:schemeClr val="tx1"/>
                </a:solidFill>
              </a:rPr>
              <a:t> </a:t>
            </a:r>
            <a:r>
              <a:rPr lang="en-US" altLang="zh-CN" dirty="0">
                <a:solidFill>
                  <a:schemeClr val="tx1"/>
                </a:solidFill>
              </a:rPr>
              <a:t>TO</a:t>
            </a:r>
            <a:r>
              <a:rPr lang="zh-CN" altLang="en-US" dirty="0">
                <a:solidFill>
                  <a:schemeClr val="tx1"/>
                </a:solidFill>
              </a:rPr>
              <a:t> </a:t>
            </a:r>
            <a:r>
              <a:rPr lang="en-US" altLang="zh-CN" dirty="0">
                <a:solidFill>
                  <a:schemeClr val="tx1"/>
                </a:solidFill>
              </a:rPr>
              <a:t>ADD</a:t>
            </a:r>
            <a:r>
              <a:rPr lang="zh-CN" altLang="en-US" dirty="0">
                <a:solidFill>
                  <a:schemeClr val="tx1"/>
                </a:solidFill>
              </a:rPr>
              <a:t> </a:t>
            </a:r>
            <a:r>
              <a:rPr lang="en-US" altLang="zh-CN" dirty="0">
                <a:solidFill>
                  <a:schemeClr val="tx1"/>
                </a:solidFill>
              </a:rPr>
              <a:t>YOUR</a:t>
            </a:r>
            <a:r>
              <a:rPr lang="zh-CN" altLang="en-US" dirty="0">
                <a:solidFill>
                  <a:schemeClr val="tx1"/>
                </a:solidFill>
              </a:rPr>
              <a:t> </a:t>
            </a:r>
            <a:r>
              <a:rPr lang="en-US" altLang="zh-CN" dirty="0">
                <a:solidFill>
                  <a:schemeClr val="tx1"/>
                </a:solidFill>
              </a:rPr>
              <a:t>TITLE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4" name="组 3"/>
          <p:cNvGrpSpPr/>
          <p:nvPr/>
        </p:nvGrpSpPr>
        <p:grpSpPr>
          <a:xfrm>
            <a:off x="875634" y="1255269"/>
            <a:ext cx="9799233" cy="4430651"/>
            <a:chOff x="468684" y="1795903"/>
            <a:chExt cx="4682512" cy="2527084"/>
          </a:xfrm>
          <a:solidFill>
            <a:schemeClr val="bg1">
              <a:lumMod val="95000"/>
            </a:schemeClr>
          </a:solidFill>
        </p:grpSpPr>
        <p:sp>
          <p:nvSpPr>
            <p:cNvPr id="5" name="Freeform 559"/>
            <p:cNvSpPr>
              <a:spLocks/>
            </p:cNvSpPr>
            <p:nvPr/>
          </p:nvSpPr>
          <p:spPr bwMode="auto">
            <a:xfrm>
              <a:off x="2597256" y="2585130"/>
              <a:ext cx="59777" cy="92697"/>
            </a:xfrm>
            <a:custGeom>
              <a:avLst/>
              <a:gdLst>
                <a:gd name="T0" fmla="*/ 2147483647 w 56"/>
                <a:gd name="T1" fmla="*/ 2147483647 h 88"/>
                <a:gd name="T2" fmla="*/ 0 w 56"/>
                <a:gd name="T3" fmla="*/ 2147483647 h 88"/>
                <a:gd name="T4" fmla="*/ 0 w 56"/>
                <a:gd name="T5" fmla="*/ 2147483647 h 88"/>
                <a:gd name="T6" fmla="*/ 0 w 56"/>
                <a:gd name="T7" fmla="*/ 2147483647 h 88"/>
                <a:gd name="T8" fmla="*/ 2147483647 w 56"/>
                <a:gd name="T9" fmla="*/ 2147483647 h 88"/>
                <a:gd name="T10" fmla="*/ 2147483647 w 56"/>
                <a:gd name="T11" fmla="*/ 2147483647 h 88"/>
                <a:gd name="T12" fmla="*/ 0 w 56"/>
                <a:gd name="T13" fmla="*/ 2147483647 h 88"/>
                <a:gd name="T14" fmla="*/ 2147483647 w 56"/>
                <a:gd name="T15" fmla="*/ 2147483647 h 88"/>
                <a:gd name="T16" fmla="*/ 0 w 56"/>
                <a:gd name="T17" fmla="*/ 2147483647 h 88"/>
                <a:gd name="T18" fmla="*/ 2147483647 w 56"/>
                <a:gd name="T19" fmla="*/ 2147483647 h 88"/>
                <a:gd name="T20" fmla="*/ 2147483647 w 56"/>
                <a:gd name="T21" fmla="*/ 2147483647 h 88"/>
                <a:gd name="T22" fmla="*/ 2147483647 w 56"/>
                <a:gd name="T23" fmla="*/ 0 h 88"/>
                <a:gd name="T24" fmla="*/ 2147483647 w 56"/>
                <a:gd name="T25" fmla="*/ 2147483647 h 88"/>
                <a:gd name="T26" fmla="*/ 2147483647 w 56"/>
                <a:gd name="T27" fmla="*/ 2147483647 h 88"/>
                <a:gd name="T28" fmla="*/ 2147483647 w 56"/>
                <a:gd name="T29" fmla="*/ 2147483647 h 88"/>
                <a:gd name="T30" fmla="*/ 2147483647 w 56"/>
                <a:gd name="T31" fmla="*/ 2147483647 h 88"/>
                <a:gd name="T32" fmla="*/ 2147483647 w 56"/>
                <a:gd name="T33" fmla="*/ 2147483647 h 88"/>
                <a:gd name="T34" fmla="*/ 2147483647 w 56"/>
                <a:gd name="T35" fmla="*/ 2147483647 h 88"/>
                <a:gd name="T36" fmla="*/ 2147483647 w 56"/>
                <a:gd name="T37" fmla="*/ 2147483647 h 88"/>
                <a:gd name="T38" fmla="*/ 2147483647 w 56"/>
                <a:gd name="T39" fmla="*/ 2147483647 h 88"/>
                <a:gd name="T40" fmla="*/ 2147483647 w 56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88"/>
                <a:gd name="T65" fmla="*/ 56 w 56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88">
                  <a:moveTo>
                    <a:pt x="8" y="88"/>
                  </a:move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8"/>
                  </a:lnTo>
                  <a:lnTo>
                    <a:pt x="48" y="64"/>
                  </a:lnTo>
                  <a:lnTo>
                    <a:pt x="32" y="72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560"/>
            <p:cNvSpPr>
              <a:spLocks/>
            </p:cNvSpPr>
            <p:nvPr/>
          </p:nvSpPr>
          <p:spPr bwMode="auto">
            <a:xfrm>
              <a:off x="2648370" y="2508026"/>
              <a:ext cx="101360" cy="195791"/>
            </a:xfrm>
            <a:custGeom>
              <a:avLst/>
              <a:gdLst>
                <a:gd name="T0" fmla="*/ 2147483647 w 96"/>
                <a:gd name="T1" fmla="*/ 2147483647 h 184"/>
                <a:gd name="T2" fmla="*/ 2147483647 w 96"/>
                <a:gd name="T3" fmla="*/ 2147483647 h 184"/>
                <a:gd name="T4" fmla="*/ 2147483647 w 96"/>
                <a:gd name="T5" fmla="*/ 2147483647 h 184"/>
                <a:gd name="T6" fmla="*/ 2147483647 w 96"/>
                <a:gd name="T7" fmla="*/ 2147483647 h 184"/>
                <a:gd name="T8" fmla="*/ 2147483647 w 96"/>
                <a:gd name="T9" fmla="*/ 2147483647 h 184"/>
                <a:gd name="T10" fmla="*/ 2147483647 w 96"/>
                <a:gd name="T11" fmla="*/ 2147483647 h 184"/>
                <a:gd name="T12" fmla="*/ 2147483647 w 96"/>
                <a:gd name="T13" fmla="*/ 2147483647 h 184"/>
                <a:gd name="T14" fmla="*/ 2147483647 w 96"/>
                <a:gd name="T15" fmla="*/ 2147483647 h 184"/>
                <a:gd name="T16" fmla="*/ 2147483647 w 96"/>
                <a:gd name="T17" fmla="*/ 2147483647 h 184"/>
                <a:gd name="T18" fmla="*/ 2147483647 w 96"/>
                <a:gd name="T19" fmla="*/ 2147483647 h 184"/>
                <a:gd name="T20" fmla="*/ 2147483647 w 96"/>
                <a:gd name="T21" fmla="*/ 2147483647 h 184"/>
                <a:gd name="T22" fmla="*/ 2147483647 w 96"/>
                <a:gd name="T23" fmla="*/ 2147483647 h 184"/>
                <a:gd name="T24" fmla="*/ 2147483647 w 96"/>
                <a:gd name="T25" fmla="*/ 2147483647 h 184"/>
                <a:gd name="T26" fmla="*/ 2147483647 w 96"/>
                <a:gd name="T27" fmla="*/ 2147483647 h 184"/>
                <a:gd name="T28" fmla="*/ 2147483647 w 96"/>
                <a:gd name="T29" fmla="*/ 2147483647 h 184"/>
                <a:gd name="T30" fmla="*/ 0 w 96"/>
                <a:gd name="T31" fmla="*/ 2147483647 h 184"/>
                <a:gd name="T32" fmla="*/ 0 w 96"/>
                <a:gd name="T33" fmla="*/ 2147483647 h 184"/>
                <a:gd name="T34" fmla="*/ 0 w 96"/>
                <a:gd name="T35" fmla="*/ 2147483647 h 184"/>
                <a:gd name="T36" fmla="*/ 0 w 96"/>
                <a:gd name="T37" fmla="*/ 2147483647 h 184"/>
                <a:gd name="T38" fmla="*/ 0 w 96"/>
                <a:gd name="T39" fmla="*/ 2147483647 h 184"/>
                <a:gd name="T40" fmla="*/ 2147483647 w 96"/>
                <a:gd name="T41" fmla="*/ 2147483647 h 184"/>
                <a:gd name="T42" fmla="*/ 2147483647 w 96"/>
                <a:gd name="T43" fmla="*/ 0 h 184"/>
                <a:gd name="T44" fmla="*/ 2147483647 w 96"/>
                <a:gd name="T45" fmla="*/ 0 h 184"/>
                <a:gd name="T46" fmla="*/ 2147483647 w 96"/>
                <a:gd name="T47" fmla="*/ 0 h 184"/>
                <a:gd name="T48" fmla="*/ 2147483647 w 96"/>
                <a:gd name="T49" fmla="*/ 2147483647 h 184"/>
                <a:gd name="T50" fmla="*/ 2147483647 w 96"/>
                <a:gd name="T51" fmla="*/ 2147483647 h 184"/>
                <a:gd name="T52" fmla="*/ 2147483647 w 96"/>
                <a:gd name="T53" fmla="*/ 2147483647 h 184"/>
                <a:gd name="T54" fmla="*/ 2147483647 w 96"/>
                <a:gd name="T55" fmla="*/ 2147483647 h 184"/>
                <a:gd name="T56" fmla="*/ 2147483647 w 96"/>
                <a:gd name="T57" fmla="*/ 2147483647 h 184"/>
                <a:gd name="T58" fmla="*/ 2147483647 w 96"/>
                <a:gd name="T59" fmla="*/ 2147483647 h 184"/>
                <a:gd name="T60" fmla="*/ 2147483647 w 96"/>
                <a:gd name="T61" fmla="*/ 2147483647 h 184"/>
                <a:gd name="T62" fmla="*/ 2147483647 w 96"/>
                <a:gd name="T63" fmla="*/ 2147483647 h 184"/>
                <a:gd name="T64" fmla="*/ 2147483647 w 96"/>
                <a:gd name="T65" fmla="*/ 2147483647 h 184"/>
                <a:gd name="T66" fmla="*/ 2147483647 w 96"/>
                <a:gd name="T67" fmla="*/ 2147483647 h 184"/>
                <a:gd name="T68" fmla="*/ 2147483647 w 96"/>
                <a:gd name="T69" fmla="*/ 2147483647 h 184"/>
                <a:gd name="T70" fmla="*/ 2147483647 w 96"/>
                <a:gd name="T71" fmla="*/ 2147483647 h 184"/>
                <a:gd name="T72" fmla="*/ 2147483647 w 96"/>
                <a:gd name="T73" fmla="*/ 2147483647 h 184"/>
                <a:gd name="T74" fmla="*/ 2147483647 w 96"/>
                <a:gd name="T75" fmla="*/ 2147483647 h 184"/>
                <a:gd name="T76" fmla="*/ 2147483647 w 96"/>
                <a:gd name="T77" fmla="*/ 2147483647 h 184"/>
                <a:gd name="T78" fmla="*/ 2147483647 w 96"/>
                <a:gd name="T79" fmla="*/ 2147483647 h 184"/>
                <a:gd name="T80" fmla="*/ 2147483647 w 96"/>
                <a:gd name="T81" fmla="*/ 2147483647 h 184"/>
                <a:gd name="T82" fmla="*/ 2147483647 w 96"/>
                <a:gd name="T83" fmla="*/ 2147483647 h 184"/>
                <a:gd name="T84" fmla="*/ 2147483647 w 96"/>
                <a:gd name="T85" fmla="*/ 2147483647 h 184"/>
                <a:gd name="T86" fmla="*/ 2147483647 w 96"/>
                <a:gd name="T87" fmla="*/ 2147483647 h 184"/>
                <a:gd name="T88" fmla="*/ 2147483647 w 96"/>
                <a:gd name="T89" fmla="*/ 2147483647 h 184"/>
                <a:gd name="T90" fmla="*/ 2147483647 w 96"/>
                <a:gd name="T91" fmla="*/ 2147483647 h 184"/>
                <a:gd name="T92" fmla="*/ 2147483647 w 96"/>
                <a:gd name="T93" fmla="*/ 2147483647 h 184"/>
                <a:gd name="T94" fmla="*/ 2147483647 w 96"/>
                <a:gd name="T95" fmla="*/ 2147483647 h 184"/>
                <a:gd name="T96" fmla="*/ 2147483647 w 96"/>
                <a:gd name="T97" fmla="*/ 2147483647 h 184"/>
                <a:gd name="T98" fmla="*/ 2147483647 w 96"/>
                <a:gd name="T99" fmla="*/ 2147483647 h 184"/>
                <a:gd name="T100" fmla="*/ 2147483647 w 96"/>
                <a:gd name="T101" fmla="*/ 2147483647 h 184"/>
                <a:gd name="T102" fmla="*/ 2147483647 w 96"/>
                <a:gd name="T103" fmla="*/ 2147483647 h 184"/>
                <a:gd name="T104" fmla="*/ 2147483647 w 96"/>
                <a:gd name="T105" fmla="*/ 2147483647 h 184"/>
                <a:gd name="T106" fmla="*/ 2147483647 w 96"/>
                <a:gd name="T107" fmla="*/ 2147483647 h 184"/>
                <a:gd name="T108" fmla="*/ 2147483647 w 96"/>
                <a:gd name="T109" fmla="*/ 2147483647 h 184"/>
                <a:gd name="T110" fmla="*/ 2147483647 w 96"/>
                <a:gd name="T111" fmla="*/ 2147483647 h 184"/>
                <a:gd name="T112" fmla="*/ 2147483647 w 96"/>
                <a:gd name="T113" fmla="*/ 2147483647 h 184"/>
                <a:gd name="T114" fmla="*/ 2147483647 w 96"/>
                <a:gd name="T115" fmla="*/ 2147483647 h 184"/>
                <a:gd name="T116" fmla="*/ 2147483647 w 96"/>
                <a:gd name="T117" fmla="*/ 2147483647 h 184"/>
                <a:gd name="T118" fmla="*/ 2147483647 w 96"/>
                <a:gd name="T119" fmla="*/ 2147483647 h 18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6"/>
                <a:gd name="T181" fmla="*/ 0 h 184"/>
                <a:gd name="T182" fmla="*/ 96 w 96"/>
                <a:gd name="T183" fmla="*/ 184 h 18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6" h="184">
                  <a:moveTo>
                    <a:pt x="16" y="144"/>
                  </a:moveTo>
                  <a:lnTo>
                    <a:pt x="24" y="136"/>
                  </a:lnTo>
                  <a:lnTo>
                    <a:pt x="24" y="128"/>
                  </a:lnTo>
                  <a:lnTo>
                    <a:pt x="16" y="128"/>
                  </a:lnTo>
                  <a:lnTo>
                    <a:pt x="24" y="120"/>
                  </a:lnTo>
                  <a:lnTo>
                    <a:pt x="40" y="112"/>
                  </a:lnTo>
                  <a:lnTo>
                    <a:pt x="40" y="104"/>
                  </a:lnTo>
                  <a:lnTo>
                    <a:pt x="40" y="96"/>
                  </a:lnTo>
                  <a:lnTo>
                    <a:pt x="32" y="88"/>
                  </a:lnTo>
                  <a:lnTo>
                    <a:pt x="24" y="88"/>
                  </a:lnTo>
                  <a:lnTo>
                    <a:pt x="16" y="88"/>
                  </a:lnTo>
                  <a:lnTo>
                    <a:pt x="16" y="80"/>
                  </a:lnTo>
                  <a:lnTo>
                    <a:pt x="16" y="64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0" y="64"/>
                  </a:lnTo>
                  <a:lnTo>
                    <a:pt x="0" y="48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8" y="16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24" y="16"/>
                  </a:lnTo>
                  <a:lnTo>
                    <a:pt x="32" y="24"/>
                  </a:lnTo>
                  <a:lnTo>
                    <a:pt x="40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0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56" y="64"/>
                  </a:lnTo>
                  <a:lnTo>
                    <a:pt x="64" y="88"/>
                  </a:lnTo>
                  <a:lnTo>
                    <a:pt x="72" y="96"/>
                  </a:lnTo>
                  <a:lnTo>
                    <a:pt x="80" y="112"/>
                  </a:lnTo>
                  <a:lnTo>
                    <a:pt x="80" y="120"/>
                  </a:lnTo>
                  <a:lnTo>
                    <a:pt x="80" y="128"/>
                  </a:lnTo>
                  <a:lnTo>
                    <a:pt x="88" y="128"/>
                  </a:lnTo>
                  <a:lnTo>
                    <a:pt x="96" y="128"/>
                  </a:lnTo>
                  <a:lnTo>
                    <a:pt x="96" y="144"/>
                  </a:lnTo>
                  <a:lnTo>
                    <a:pt x="88" y="152"/>
                  </a:lnTo>
                  <a:lnTo>
                    <a:pt x="88" y="160"/>
                  </a:lnTo>
                  <a:lnTo>
                    <a:pt x="96" y="160"/>
                  </a:lnTo>
                  <a:lnTo>
                    <a:pt x="88" y="160"/>
                  </a:lnTo>
                  <a:lnTo>
                    <a:pt x="72" y="168"/>
                  </a:lnTo>
                  <a:lnTo>
                    <a:pt x="56" y="168"/>
                  </a:lnTo>
                  <a:lnTo>
                    <a:pt x="48" y="176"/>
                  </a:lnTo>
                  <a:lnTo>
                    <a:pt x="40" y="168"/>
                  </a:lnTo>
                  <a:lnTo>
                    <a:pt x="32" y="176"/>
                  </a:lnTo>
                  <a:lnTo>
                    <a:pt x="24" y="176"/>
                  </a:lnTo>
                  <a:lnTo>
                    <a:pt x="16" y="176"/>
                  </a:lnTo>
                  <a:lnTo>
                    <a:pt x="16" y="184"/>
                  </a:lnTo>
                  <a:lnTo>
                    <a:pt x="8" y="184"/>
                  </a:lnTo>
                  <a:lnTo>
                    <a:pt x="8" y="176"/>
                  </a:lnTo>
                  <a:lnTo>
                    <a:pt x="24" y="168"/>
                  </a:lnTo>
                  <a:lnTo>
                    <a:pt x="32" y="152"/>
                  </a:lnTo>
                  <a:lnTo>
                    <a:pt x="24" y="152"/>
                  </a:lnTo>
                  <a:lnTo>
                    <a:pt x="16" y="152"/>
                  </a:lnTo>
                  <a:lnTo>
                    <a:pt x="16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561"/>
            <p:cNvSpPr>
              <a:spLocks/>
            </p:cNvSpPr>
            <p:nvPr/>
          </p:nvSpPr>
          <p:spPr bwMode="auto">
            <a:xfrm>
              <a:off x="3421136" y="1821893"/>
              <a:ext cx="237374" cy="296285"/>
            </a:xfrm>
            <a:custGeom>
              <a:avLst/>
              <a:gdLst>
                <a:gd name="T0" fmla="*/ 2147483647 w 224"/>
                <a:gd name="T1" fmla="*/ 2147483647 h 280"/>
                <a:gd name="T2" fmla="*/ 2147483647 w 224"/>
                <a:gd name="T3" fmla="*/ 2147483647 h 280"/>
                <a:gd name="T4" fmla="*/ 2147483647 w 224"/>
                <a:gd name="T5" fmla="*/ 2147483647 h 280"/>
                <a:gd name="T6" fmla="*/ 2147483647 w 224"/>
                <a:gd name="T7" fmla="*/ 2147483647 h 280"/>
                <a:gd name="T8" fmla="*/ 2147483647 w 224"/>
                <a:gd name="T9" fmla="*/ 2147483647 h 280"/>
                <a:gd name="T10" fmla="*/ 2147483647 w 224"/>
                <a:gd name="T11" fmla="*/ 2147483647 h 280"/>
                <a:gd name="T12" fmla="*/ 2147483647 w 224"/>
                <a:gd name="T13" fmla="*/ 2147483647 h 280"/>
                <a:gd name="T14" fmla="*/ 2147483647 w 224"/>
                <a:gd name="T15" fmla="*/ 2147483647 h 280"/>
                <a:gd name="T16" fmla="*/ 2147483647 w 224"/>
                <a:gd name="T17" fmla="*/ 2147483647 h 280"/>
                <a:gd name="T18" fmla="*/ 2147483647 w 224"/>
                <a:gd name="T19" fmla="*/ 2147483647 h 280"/>
                <a:gd name="T20" fmla="*/ 2147483647 w 224"/>
                <a:gd name="T21" fmla="*/ 0 h 280"/>
                <a:gd name="T22" fmla="*/ 2147483647 w 224"/>
                <a:gd name="T23" fmla="*/ 0 h 280"/>
                <a:gd name="T24" fmla="*/ 2147483647 w 224"/>
                <a:gd name="T25" fmla="*/ 2147483647 h 280"/>
                <a:gd name="T26" fmla="*/ 2147483647 w 224"/>
                <a:gd name="T27" fmla="*/ 2147483647 h 280"/>
                <a:gd name="T28" fmla="*/ 2147483647 w 224"/>
                <a:gd name="T29" fmla="*/ 2147483647 h 280"/>
                <a:gd name="T30" fmla="*/ 2147483647 w 224"/>
                <a:gd name="T31" fmla="*/ 2147483647 h 280"/>
                <a:gd name="T32" fmla="*/ 2147483647 w 224"/>
                <a:gd name="T33" fmla="*/ 2147483647 h 280"/>
                <a:gd name="T34" fmla="*/ 2147483647 w 224"/>
                <a:gd name="T35" fmla="*/ 2147483647 h 280"/>
                <a:gd name="T36" fmla="*/ 2147483647 w 224"/>
                <a:gd name="T37" fmla="*/ 2147483647 h 280"/>
                <a:gd name="T38" fmla="*/ 2147483647 w 224"/>
                <a:gd name="T39" fmla="*/ 2147483647 h 280"/>
                <a:gd name="T40" fmla="*/ 2147483647 w 224"/>
                <a:gd name="T41" fmla="*/ 2147483647 h 280"/>
                <a:gd name="T42" fmla="*/ 2147483647 w 224"/>
                <a:gd name="T43" fmla="*/ 2147483647 h 280"/>
                <a:gd name="T44" fmla="*/ 2147483647 w 224"/>
                <a:gd name="T45" fmla="*/ 2147483647 h 280"/>
                <a:gd name="T46" fmla="*/ 2147483647 w 224"/>
                <a:gd name="T47" fmla="*/ 2147483647 h 280"/>
                <a:gd name="T48" fmla="*/ 2147483647 w 224"/>
                <a:gd name="T49" fmla="*/ 2147483647 h 280"/>
                <a:gd name="T50" fmla="*/ 2147483647 w 224"/>
                <a:gd name="T51" fmla="*/ 2147483647 h 280"/>
                <a:gd name="T52" fmla="*/ 2147483647 w 224"/>
                <a:gd name="T53" fmla="*/ 2147483647 h 280"/>
                <a:gd name="T54" fmla="*/ 0 w 224"/>
                <a:gd name="T55" fmla="*/ 2147483647 h 280"/>
                <a:gd name="T56" fmla="*/ 2147483647 w 224"/>
                <a:gd name="T57" fmla="*/ 2147483647 h 280"/>
                <a:gd name="T58" fmla="*/ 2147483647 w 224"/>
                <a:gd name="T59" fmla="*/ 2147483647 h 280"/>
                <a:gd name="T60" fmla="*/ 2147483647 w 224"/>
                <a:gd name="T61" fmla="*/ 2147483647 h 280"/>
                <a:gd name="T62" fmla="*/ 2147483647 w 224"/>
                <a:gd name="T63" fmla="*/ 2147483647 h 280"/>
                <a:gd name="T64" fmla="*/ 2147483647 w 224"/>
                <a:gd name="T65" fmla="*/ 2147483647 h 2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4"/>
                <a:gd name="T100" fmla="*/ 0 h 280"/>
                <a:gd name="T101" fmla="*/ 224 w 224"/>
                <a:gd name="T102" fmla="*/ 280 h 2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4" h="280">
                  <a:moveTo>
                    <a:pt x="80" y="280"/>
                  </a:moveTo>
                  <a:lnTo>
                    <a:pt x="64" y="264"/>
                  </a:lnTo>
                  <a:lnTo>
                    <a:pt x="48" y="216"/>
                  </a:lnTo>
                  <a:lnTo>
                    <a:pt x="64" y="184"/>
                  </a:lnTo>
                  <a:lnTo>
                    <a:pt x="96" y="120"/>
                  </a:lnTo>
                  <a:lnTo>
                    <a:pt x="128" y="96"/>
                  </a:lnTo>
                  <a:lnTo>
                    <a:pt x="144" y="72"/>
                  </a:lnTo>
                  <a:lnTo>
                    <a:pt x="168" y="64"/>
                  </a:lnTo>
                  <a:lnTo>
                    <a:pt x="192" y="48"/>
                  </a:lnTo>
                  <a:lnTo>
                    <a:pt x="224" y="16"/>
                  </a:lnTo>
                  <a:lnTo>
                    <a:pt x="216" y="0"/>
                  </a:lnTo>
                  <a:lnTo>
                    <a:pt x="192" y="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44" y="32"/>
                  </a:lnTo>
                  <a:lnTo>
                    <a:pt x="120" y="32"/>
                  </a:lnTo>
                  <a:lnTo>
                    <a:pt x="112" y="40"/>
                  </a:lnTo>
                  <a:lnTo>
                    <a:pt x="104" y="48"/>
                  </a:lnTo>
                  <a:lnTo>
                    <a:pt x="72" y="80"/>
                  </a:lnTo>
                  <a:lnTo>
                    <a:pt x="56" y="88"/>
                  </a:lnTo>
                  <a:lnTo>
                    <a:pt x="56" y="112"/>
                  </a:lnTo>
                  <a:lnTo>
                    <a:pt x="40" y="120"/>
                  </a:lnTo>
                  <a:lnTo>
                    <a:pt x="24" y="144"/>
                  </a:lnTo>
                  <a:lnTo>
                    <a:pt x="24" y="160"/>
                  </a:lnTo>
                  <a:lnTo>
                    <a:pt x="16" y="176"/>
                  </a:lnTo>
                  <a:lnTo>
                    <a:pt x="8" y="192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8" y="256"/>
                  </a:lnTo>
                  <a:lnTo>
                    <a:pt x="32" y="264"/>
                  </a:lnTo>
                  <a:lnTo>
                    <a:pt x="32" y="272"/>
                  </a:lnTo>
                  <a:lnTo>
                    <a:pt x="48" y="280"/>
                  </a:lnTo>
                  <a:lnTo>
                    <a:pt x="80" y="2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562"/>
            <p:cNvSpPr>
              <a:spLocks/>
            </p:cNvSpPr>
            <p:nvPr/>
          </p:nvSpPr>
          <p:spPr bwMode="auto">
            <a:xfrm>
              <a:off x="2597256" y="2585130"/>
              <a:ext cx="59777" cy="92697"/>
            </a:xfrm>
            <a:custGeom>
              <a:avLst/>
              <a:gdLst>
                <a:gd name="T0" fmla="*/ 2147483647 w 56"/>
                <a:gd name="T1" fmla="*/ 2147483647 h 88"/>
                <a:gd name="T2" fmla="*/ 0 w 56"/>
                <a:gd name="T3" fmla="*/ 2147483647 h 88"/>
                <a:gd name="T4" fmla="*/ 0 w 56"/>
                <a:gd name="T5" fmla="*/ 2147483647 h 88"/>
                <a:gd name="T6" fmla="*/ 0 w 56"/>
                <a:gd name="T7" fmla="*/ 2147483647 h 88"/>
                <a:gd name="T8" fmla="*/ 2147483647 w 56"/>
                <a:gd name="T9" fmla="*/ 2147483647 h 88"/>
                <a:gd name="T10" fmla="*/ 2147483647 w 56"/>
                <a:gd name="T11" fmla="*/ 2147483647 h 88"/>
                <a:gd name="T12" fmla="*/ 0 w 56"/>
                <a:gd name="T13" fmla="*/ 2147483647 h 88"/>
                <a:gd name="T14" fmla="*/ 2147483647 w 56"/>
                <a:gd name="T15" fmla="*/ 2147483647 h 88"/>
                <a:gd name="T16" fmla="*/ 0 w 56"/>
                <a:gd name="T17" fmla="*/ 2147483647 h 88"/>
                <a:gd name="T18" fmla="*/ 2147483647 w 56"/>
                <a:gd name="T19" fmla="*/ 2147483647 h 88"/>
                <a:gd name="T20" fmla="*/ 2147483647 w 56"/>
                <a:gd name="T21" fmla="*/ 2147483647 h 88"/>
                <a:gd name="T22" fmla="*/ 2147483647 w 56"/>
                <a:gd name="T23" fmla="*/ 0 h 88"/>
                <a:gd name="T24" fmla="*/ 2147483647 w 56"/>
                <a:gd name="T25" fmla="*/ 2147483647 h 88"/>
                <a:gd name="T26" fmla="*/ 2147483647 w 56"/>
                <a:gd name="T27" fmla="*/ 2147483647 h 88"/>
                <a:gd name="T28" fmla="*/ 2147483647 w 56"/>
                <a:gd name="T29" fmla="*/ 2147483647 h 88"/>
                <a:gd name="T30" fmla="*/ 2147483647 w 56"/>
                <a:gd name="T31" fmla="*/ 2147483647 h 88"/>
                <a:gd name="T32" fmla="*/ 2147483647 w 56"/>
                <a:gd name="T33" fmla="*/ 2147483647 h 88"/>
                <a:gd name="T34" fmla="*/ 2147483647 w 56"/>
                <a:gd name="T35" fmla="*/ 2147483647 h 88"/>
                <a:gd name="T36" fmla="*/ 2147483647 w 56"/>
                <a:gd name="T37" fmla="*/ 2147483647 h 88"/>
                <a:gd name="T38" fmla="*/ 2147483647 w 56"/>
                <a:gd name="T39" fmla="*/ 2147483647 h 88"/>
                <a:gd name="T40" fmla="*/ 2147483647 w 56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88"/>
                <a:gd name="T65" fmla="*/ 56 w 56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88">
                  <a:moveTo>
                    <a:pt x="8" y="88"/>
                  </a:move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8"/>
                  </a:lnTo>
                  <a:lnTo>
                    <a:pt x="48" y="64"/>
                  </a:lnTo>
                  <a:lnTo>
                    <a:pt x="32" y="72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563"/>
            <p:cNvSpPr>
              <a:spLocks/>
            </p:cNvSpPr>
            <p:nvPr/>
          </p:nvSpPr>
          <p:spPr bwMode="auto">
            <a:xfrm>
              <a:off x="3421136" y="1821893"/>
              <a:ext cx="237374" cy="296285"/>
            </a:xfrm>
            <a:custGeom>
              <a:avLst/>
              <a:gdLst>
                <a:gd name="T0" fmla="*/ 2147483647 w 224"/>
                <a:gd name="T1" fmla="*/ 2147483647 h 280"/>
                <a:gd name="T2" fmla="*/ 2147483647 w 224"/>
                <a:gd name="T3" fmla="*/ 2147483647 h 280"/>
                <a:gd name="T4" fmla="*/ 2147483647 w 224"/>
                <a:gd name="T5" fmla="*/ 2147483647 h 280"/>
                <a:gd name="T6" fmla="*/ 2147483647 w 224"/>
                <a:gd name="T7" fmla="*/ 2147483647 h 280"/>
                <a:gd name="T8" fmla="*/ 2147483647 w 224"/>
                <a:gd name="T9" fmla="*/ 2147483647 h 280"/>
                <a:gd name="T10" fmla="*/ 2147483647 w 224"/>
                <a:gd name="T11" fmla="*/ 2147483647 h 280"/>
                <a:gd name="T12" fmla="*/ 2147483647 w 224"/>
                <a:gd name="T13" fmla="*/ 2147483647 h 280"/>
                <a:gd name="T14" fmla="*/ 2147483647 w 224"/>
                <a:gd name="T15" fmla="*/ 2147483647 h 280"/>
                <a:gd name="T16" fmla="*/ 2147483647 w 224"/>
                <a:gd name="T17" fmla="*/ 2147483647 h 280"/>
                <a:gd name="T18" fmla="*/ 2147483647 w 224"/>
                <a:gd name="T19" fmla="*/ 2147483647 h 280"/>
                <a:gd name="T20" fmla="*/ 2147483647 w 224"/>
                <a:gd name="T21" fmla="*/ 0 h 280"/>
                <a:gd name="T22" fmla="*/ 2147483647 w 224"/>
                <a:gd name="T23" fmla="*/ 0 h 280"/>
                <a:gd name="T24" fmla="*/ 2147483647 w 224"/>
                <a:gd name="T25" fmla="*/ 2147483647 h 280"/>
                <a:gd name="T26" fmla="*/ 2147483647 w 224"/>
                <a:gd name="T27" fmla="*/ 2147483647 h 280"/>
                <a:gd name="T28" fmla="*/ 2147483647 w 224"/>
                <a:gd name="T29" fmla="*/ 2147483647 h 280"/>
                <a:gd name="T30" fmla="*/ 2147483647 w 224"/>
                <a:gd name="T31" fmla="*/ 2147483647 h 280"/>
                <a:gd name="T32" fmla="*/ 2147483647 w 224"/>
                <a:gd name="T33" fmla="*/ 2147483647 h 280"/>
                <a:gd name="T34" fmla="*/ 2147483647 w 224"/>
                <a:gd name="T35" fmla="*/ 2147483647 h 280"/>
                <a:gd name="T36" fmla="*/ 2147483647 w 224"/>
                <a:gd name="T37" fmla="*/ 2147483647 h 280"/>
                <a:gd name="T38" fmla="*/ 2147483647 w 224"/>
                <a:gd name="T39" fmla="*/ 2147483647 h 280"/>
                <a:gd name="T40" fmla="*/ 2147483647 w 224"/>
                <a:gd name="T41" fmla="*/ 2147483647 h 280"/>
                <a:gd name="T42" fmla="*/ 2147483647 w 224"/>
                <a:gd name="T43" fmla="*/ 2147483647 h 280"/>
                <a:gd name="T44" fmla="*/ 2147483647 w 224"/>
                <a:gd name="T45" fmla="*/ 2147483647 h 280"/>
                <a:gd name="T46" fmla="*/ 2147483647 w 224"/>
                <a:gd name="T47" fmla="*/ 2147483647 h 280"/>
                <a:gd name="T48" fmla="*/ 2147483647 w 224"/>
                <a:gd name="T49" fmla="*/ 2147483647 h 280"/>
                <a:gd name="T50" fmla="*/ 2147483647 w 224"/>
                <a:gd name="T51" fmla="*/ 2147483647 h 280"/>
                <a:gd name="T52" fmla="*/ 2147483647 w 224"/>
                <a:gd name="T53" fmla="*/ 2147483647 h 280"/>
                <a:gd name="T54" fmla="*/ 0 w 224"/>
                <a:gd name="T55" fmla="*/ 2147483647 h 280"/>
                <a:gd name="T56" fmla="*/ 2147483647 w 224"/>
                <a:gd name="T57" fmla="*/ 2147483647 h 280"/>
                <a:gd name="T58" fmla="*/ 2147483647 w 224"/>
                <a:gd name="T59" fmla="*/ 2147483647 h 280"/>
                <a:gd name="T60" fmla="*/ 2147483647 w 224"/>
                <a:gd name="T61" fmla="*/ 2147483647 h 280"/>
                <a:gd name="T62" fmla="*/ 2147483647 w 224"/>
                <a:gd name="T63" fmla="*/ 2147483647 h 280"/>
                <a:gd name="T64" fmla="*/ 2147483647 w 224"/>
                <a:gd name="T65" fmla="*/ 2147483647 h 2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4"/>
                <a:gd name="T100" fmla="*/ 0 h 280"/>
                <a:gd name="T101" fmla="*/ 224 w 224"/>
                <a:gd name="T102" fmla="*/ 280 h 2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4" h="280">
                  <a:moveTo>
                    <a:pt x="80" y="280"/>
                  </a:moveTo>
                  <a:lnTo>
                    <a:pt x="64" y="264"/>
                  </a:lnTo>
                  <a:lnTo>
                    <a:pt x="48" y="216"/>
                  </a:lnTo>
                  <a:lnTo>
                    <a:pt x="64" y="184"/>
                  </a:lnTo>
                  <a:lnTo>
                    <a:pt x="96" y="120"/>
                  </a:lnTo>
                  <a:lnTo>
                    <a:pt x="128" y="96"/>
                  </a:lnTo>
                  <a:lnTo>
                    <a:pt x="144" y="72"/>
                  </a:lnTo>
                  <a:lnTo>
                    <a:pt x="168" y="64"/>
                  </a:lnTo>
                  <a:lnTo>
                    <a:pt x="192" y="48"/>
                  </a:lnTo>
                  <a:lnTo>
                    <a:pt x="224" y="16"/>
                  </a:lnTo>
                  <a:lnTo>
                    <a:pt x="216" y="0"/>
                  </a:lnTo>
                  <a:lnTo>
                    <a:pt x="192" y="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44" y="32"/>
                  </a:lnTo>
                  <a:lnTo>
                    <a:pt x="120" y="32"/>
                  </a:lnTo>
                  <a:lnTo>
                    <a:pt x="112" y="40"/>
                  </a:lnTo>
                  <a:lnTo>
                    <a:pt x="104" y="48"/>
                  </a:lnTo>
                  <a:lnTo>
                    <a:pt x="72" y="80"/>
                  </a:lnTo>
                  <a:lnTo>
                    <a:pt x="56" y="88"/>
                  </a:lnTo>
                  <a:lnTo>
                    <a:pt x="56" y="112"/>
                  </a:lnTo>
                  <a:lnTo>
                    <a:pt x="40" y="120"/>
                  </a:lnTo>
                  <a:lnTo>
                    <a:pt x="24" y="144"/>
                  </a:lnTo>
                  <a:lnTo>
                    <a:pt x="24" y="160"/>
                  </a:lnTo>
                  <a:lnTo>
                    <a:pt x="16" y="176"/>
                  </a:lnTo>
                  <a:lnTo>
                    <a:pt x="8" y="192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8" y="256"/>
                  </a:lnTo>
                  <a:lnTo>
                    <a:pt x="32" y="264"/>
                  </a:lnTo>
                  <a:lnTo>
                    <a:pt x="32" y="272"/>
                  </a:lnTo>
                  <a:lnTo>
                    <a:pt x="48" y="280"/>
                  </a:lnTo>
                  <a:lnTo>
                    <a:pt x="80" y="2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564"/>
            <p:cNvSpPr>
              <a:spLocks/>
            </p:cNvSpPr>
            <p:nvPr/>
          </p:nvSpPr>
          <p:spPr bwMode="auto">
            <a:xfrm>
              <a:off x="3304181" y="3644651"/>
              <a:ext cx="84900" cy="187127"/>
            </a:xfrm>
            <a:custGeom>
              <a:avLst/>
              <a:gdLst>
                <a:gd name="T0" fmla="*/ 0 w 80"/>
                <a:gd name="T1" fmla="*/ 2147483647 h 176"/>
                <a:gd name="T2" fmla="*/ 0 w 80"/>
                <a:gd name="T3" fmla="*/ 2147483647 h 176"/>
                <a:gd name="T4" fmla="*/ 2147483647 w 80"/>
                <a:gd name="T5" fmla="*/ 2147483647 h 176"/>
                <a:gd name="T6" fmla="*/ 2147483647 w 80"/>
                <a:gd name="T7" fmla="*/ 2147483647 h 176"/>
                <a:gd name="T8" fmla="*/ 2147483647 w 80"/>
                <a:gd name="T9" fmla="*/ 2147483647 h 176"/>
                <a:gd name="T10" fmla="*/ 2147483647 w 80"/>
                <a:gd name="T11" fmla="*/ 2147483647 h 176"/>
                <a:gd name="T12" fmla="*/ 2147483647 w 80"/>
                <a:gd name="T13" fmla="*/ 2147483647 h 176"/>
                <a:gd name="T14" fmla="*/ 2147483647 w 80"/>
                <a:gd name="T15" fmla="*/ 2147483647 h 176"/>
                <a:gd name="T16" fmla="*/ 2147483647 w 80"/>
                <a:gd name="T17" fmla="*/ 0 h 176"/>
                <a:gd name="T18" fmla="*/ 2147483647 w 80"/>
                <a:gd name="T19" fmla="*/ 2147483647 h 176"/>
                <a:gd name="T20" fmla="*/ 2147483647 w 80"/>
                <a:gd name="T21" fmla="*/ 2147483647 h 176"/>
                <a:gd name="T22" fmla="*/ 2147483647 w 80"/>
                <a:gd name="T23" fmla="*/ 2147483647 h 176"/>
                <a:gd name="T24" fmla="*/ 2147483647 w 80"/>
                <a:gd name="T25" fmla="*/ 2147483647 h 176"/>
                <a:gd name="T26" fmla="*/ 2147483647 w 80"/>
                <a:gd name="T27" fmla="*/ 2147483647 h 176"/>
                <a:gd name="T28" fmla="*/ 2147483647 w 80"/>
                <a:gd name="T29" fmla="*/ 2147483647 h 176"/>
                <a:gd name="T30" fmla="*/ 0 w 80"/>
                <a:gd name="T31" fmla="*/ 2147483647 h 176"/>
                <a:gd name="T32" fmla="*/ 0 w 80"/>
                <a:gd name="T33" fmla="*/ 2147483647 h 17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176"/>
                <a:gd name="T53" fmla="*/ 80 w 80"/>
                <a:gd name="T54" fmla="*/ 176 h 17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176">
                  <a:moveTo>
                    <a:pt x="0" y="144"/>
                  </a:moveTo>
                  <a:lnTo>
                    <a:pt x="0" y="128"/>
                  </a:lnTo>
                  <a:lnTo>
                    <a:pt x="8" y="112"/>
                  </a:lnTo>
                  <a:lnTo>
                    <a:pt x="16" y="88"/>
                  </a:lnTo>
                  <a:lnTo>
                    <a:pt x="8" y="56"/>
                  </a:lnTo>
                  <a:lnTo>
                    <a:pt x="16" y="48"/>
                  </a:lnTo>
                  <a:lnTo>
                    <a:pt x="32" y="40"/>
                  </a:lnTo>
                  <a:lnTo>
                    <a:pt x="48" y="16"/>
                  </a:lnTo>
                  <a:lnTo>
                    <a:pt x="72" y="0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0" y="56"/>
                  </a:lnTo>
                  <a:lnTo>
                    <a:pt x="48" y="168"/>
                  </a:lnTo>
                  <a:lnTo>
                    <a:pt x="32" y="168"/>
                  </a:lnTo>
                  <a:lnTo>
                    <a:pt x="16" y="176"/>
                  </a:lnTo>
                  <a:lnTo>
                    <a:pt x="0" y="160"/>
                  </a:lnTo>
                  <a:lnTo>
                    <a:pt x="0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565"/>
            <p:cNvSpPr>
              <a:spLocks/>
            </p:cNvSpPr>
            <p:nvPr/>
          </p:nvSpPr>
          <p:spPr bwMode="auto">
            <a:xfrm>
              <a:off x="3803187" y="3356163"/>
              <a:ext cx="25124" cy="34653"/>
            </a:xfrm>
            <a:custGeom>
              <a:avLst/>
              <a:gdLst>
                <a:gd name="T0" fmla="*/ 0 w 24"/>
                <a:gd name="T1" fmla="*/ 0 h 32"/>
                <a:gd name="T2" fmla="*/ 0 w 24"/>
                <a:gd name="T3" fmla="*/ 2147483647 h 32"/>
                <a:gd name="T4" fmla="*/ 0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0 w 24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32"/>
                <a:gd name="T20" fmla="*/ 24 w 2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32">
                  <a:moveTo>
                    <a:pt x="0" y="0"/>
                  </a:moveTo>
                  <a:lnTo>
                    <a:pt x="0" y="16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566"/>
            <p:cNvSpPr>
              <a:spLocks/>
            </p:cNvSpPr>
            <p:nvPr/>
          </p:nvSpPr>
          <p:spPr bwMode="auto">
            <a:xfrm>
              <a:off x="4193035" y="3203689"/>
              <a:ext cx="25124" cy="2599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567"/>
            <p:cNvSpPr>
              <a:spLocks/>
            </p:cNvSpPr>
            <p:nvPr/>
          </p:nvSpPr>
          <p:spPr bwMode="auto">
            <a:xfrm>
              <a:off x="3803187" y="3356163"/>
              <a:ext cx="25124" cy="34653"/>
            </a:xfrm>
            <a:custGeom>
              <a:avLst/>
              <a:gdLst>
                <a:gd name="T0" fmla="*/ 0 w 24"/>
                <a:gd name="T1" fmla="*/ 0 h 32"/>
                <a:gd name="T2" fmla="*/ 0 w 24"/>
                <a:gd name="T3" fmla="*/ 2147483647 h 32"/>
                <a:gd name="T4" fmla="*/ 0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0 w 24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32"/>
                <a:gd name="T20" fmla="*/ 24 w 2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32">
                  <a:moveTo>
                    <a:pt x="0" y="0"/>
                  </a:moveTo>
                  <a:lnTo>
                    <a:pt x="0" y="16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568"/>
            <p:cNvSpPr>
              <a:spLocks/>
            </p:cNvSpPr>
            <p:nvPr/>
          </p:nvSpPr>
          <p:spPr bwMode="auto">
            <a:xfrm>
              <a:off x="4193035" y="3203689"/>
              <a:ext cx="25124" cy="2599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569"/>
            <p:cNvSpPr>
              <a:spLocks/>
            </p:cNvSpPr>
            <p:nvPr/>
          </p:nvSpPr>
          <p:spPr bwMode="auto">
            <a:xfrm>
              <a:off x="4345509" y="3127452"/>
              <a:ext cx="17327" cy="51113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570"/>
            <p:cNvSpPr>
              <a:spLocks/>
            </p:cNvSpPr>
            <p:nvPr/>
          </p:nvSpPr>
          <p:spPr bwMode="auto">
            <a:xfrm>
              <a:off x="4472860" y="3000101"/>
              <a:ext cx="25123" cy="33787"/>
            </a:xfrm>
            <a:custGeom>
              <a:avLst/>
              <a:gdLst>
                <a:gd name="T0" fmla="*/ 0 w 24"/>
                <a:gd name="T1" fmla="*/ 2147483647 h 32"/>
                <a:gd name="T2" fmla="*/ 2147483647 w 24"/>
                <a:gd name="T3" fmla="*/ 2147483647 h 32"/>
                <a:gd name="T4" fmla="*/ 2147483647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2147483647 w 24"/>
                <a:gd name="T11" fmla="*/ 0 h 32"/>
                <a:gd name="T12" fmla="*/ 0 w 24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2"/>
                <a:gd name="T23" fmla="*/ 24 w 2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2">
                  <a:moveTo>
                    <a:pt x="0" y="8"/>
                  </a:moveTo>
                  <a:lnTo>
                    <a:pt x="8" y="24"/>
                  </a:lnTo>
                  <a:lnTo>
                    <a:pt x="8" y="32"/>
                  </a:lnTo>
                  <a:lnTo>
                    <a:pt x="24" y="24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571"/>
            <p:cNvSpPr>
              <a:spLocks/>
            </p:cNvSpPr>
            <p:nvPr/>
          </p:nvSpPr>
          <p:spPr bwMode="auto">
            <a:xfrm>
              <a:off x="4345509" y="3127452"/>
              <a:ext cx="17327" cy="51113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572"/>
            <p:cNvSpPr>
              <a:spLocks/>
            </p:cNvSpPr>
            <p:nvPr/>
          </p:nvSpPr>
          <p:spPr bwMode="auto">
            <a:xfrm>
              <a:off x="4472860" y="3000101"/>
              <a:ext cx="25123" cy="33787"/>
            </a:xfrm>
            <a:custGeom>
              <a:avLst/>
              <a:gdLst>
                <a:gd name="T0" fmla="*/ 0 w 24"/>
                <a:gd name="T1" fmla="*/ 2147483647 h 32"/>
                <a:gd name="T2" fmla="*/ 2147483647 w 24"/>
                <a:gd name="T3" fmla="*/ 2147483647 h 32"/>
                <a:gd name="T4" fmla="*/ 2147483647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2147483647 w 24"/>
                <a:gd name="T11" fmla="*/ 0 h 32"/>
                <a:gd name="T12" fmla="*/ 0 w 24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2"/>
                <a:gd name="T23" fmla="*/ 24 w 2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2">
                  <a:moveTo>
                    <a:pt x="0" y="8"/>
                  </a:moveTo>
                  <a:lnTo>
                    <a:pt x="8" y="24"/>
                  </a:lnTo>
                  <a:lnTo>
                    <a:pt x="8" y="32"/>
                  </a:lnTo>
                  <a:lnTo>
                    <a:pt x="24" y="24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73"/>
            <p:cNvSpPr>
              <a:spLocks/>
            </p:cNvSpPr>
            <p:nvPr/>
          </p:nvSpPr>
          <p:spPr bwMode="auto">
            <a:xfrm>
              <a:off x="4506647" y="2805177"/>
              <a:ext cx="186261" cy="203587"/>
            </a:xfrm>
            <a:custGeom>
              <a:avLst/>
              <a:gdLst>
                <a:gd name="T0" fmla="*/ 0 w 176"/>
                <a:gd name="T1" fmla="*/ 2147483647 h 192"/>
                <a:gd name="T2" fmla="*/ 2147483647 w 176"/>
                <a:gd name="T3" fmla="*/ 2147483647 h 192"/>
                <a:gd name="T4" fmla="*/ 2147483647 w 176"/>
                <a:gd name="T5" fmla="*/ 2147483647 h 192"/>
                <a:gd name="T6" fmla="*/ 2147483647 w 176"/>
                <a:gd name="T7" fmla="*/ 2147483647 h 192"/>
                <a:gd name="T8" fmla="*/ 2147483647 w 176"/>
                <a:gd name="T9" fmla="*/ 2147483647 h 192"/>
                <a:gd name="T10" fmla="*/ 2147483647 w 176"/>
                <a:gd name="T11" fmla="*/ 2147483647 h 192"/>
                <a:gd name="T12" fmla="*/ 2147483647 w 176"/>
                <a:gd name="T13" fmla="*/ 2147483647 h 192"/>
                <a:gd name="T14" fmla="*/ 2147483647 w 176"/>
                <a:gd name="T15" fmla="*/ 2147483647 h 192"/>
                <a:gd name="T16" fmla="*/ 2147483647 w 176"/>
                <a:gd name="T17" fmla="*/ 2147483647 h 192"/>
                <a:gd name="T18" fmla="*/ 2147483647 w 176"/>
                <a:gd name="T19" fmla="*/ 2147483647 h 192"/>
                <a:gd name="T20" fmla="*/ 2147483647 w 176"/>
                <a:gd name="T21" fmla="*/ 0 h 192"/>
                <a:gd name="T22" fmla="*/ 2147483647 w 176"/>
                <a:gd name="T23" fmla="*/ 2147483647 h 192"/>
                <a:gd name="T24" fmla="*/ 2147483647 w 176"/>
                <a:gd name="T25" fmla="*/ 2147483647 h 192"/>
                <a:gd name="T26" fmla="*/ 2147483647 w 176"/>
                <a:gd name="T27" fmla="*/ 2147483647 h 192"/>
                <a:gd name="T28" fmla="*/ 2147483647 w 176"/>
                <a:gd name="T29" fmla="*/ 2147483647 h 192"/>
                <a:gd name="T30" fmla="*/ 2147483647 w 176"/>
                <a:gd name="T31" fmla="*/ 2147483647 h 192"/>
                <a:gd name="T32" fmla="*/ 2147483647 w 176"/>
                <a:gd name="T33" fmla="*/ 2147483647 h 192"/>
                <a:gd name="T34" fmla="*/ 2147483647 w 176"/>
                <a:gd name="T35" fmla="*/ 2147483647 h 192"/>
                <a:gd name="T36" fmla="*/ 2147483647 w 176"/>
                <a:gd name="T37" fmla="*/ 2147483647 h 192"/>
                <a:gd name="T38" fmla="*/ 2147483647 w 176"/>
                <a:gd name="T39" fmla="*/ 2147483647 h 192"/>
                <a:gd name="T40" fmla="*/ 2147483647 w 176"/>
                <a:gd name="T41" fmla="*/ 2147483647 h 192"/>
                <a:gd name="T42" fmla="*/ 2147483647 w 176"/>
                <a:gd name="T43" fmla="*/ 2147483647 h 192"/>
                <a:gd name="T44" fmla="*/ 2147483647 w 176"/>
                <a:gd name="T45" fmla="*/ 2147483647 h 192"/>
                <a:gd name="T46" fmla="*/ 2147483647 w 176"/>
                <a:gd name="T47" fmla="*/ 2147483647 h 192"/>
                <a:gd name="T48" fmla="*/ 2147483647 w 176"/>
                <a:gd name="T49" fmla="*/ 2147483647 h 192"/>
                <a:gd name="T50" fmla="*/ 2147483647 w 176"/>
                <a:gd name="T51" fmla="*/ 2147483647 h 192"/>
                <a:gd name="T52" fmla="*/ 2147483647 w 176"/>
                <a:gd name="T53" fmla="*/ 2147483647 h 192"/>
                <a:gd name="T54" fmla="*/ 2147483647 w 176"/>
                <a:gd name="T55" fmla="*/ 2147483647 h 192"/>
                <a:gd name="T56" fmla="*/ 2147483647 w 176"/>
                <a:gd name="T57" fmla="*/ 2147483647 h 192"/>
                <a:gd name="T58" fmla="*/ 2147483647 w 176"/>
                <a:gd name="T59" fmla="*/ 2147483647 h 192"/>
                <a:gd name="T60" fmla="*/ 2147483647 w 176"/>
                <a:gd name="T61" fmla="*/ 2147483647 h 192"/>
                <a:gd name="T62" fmla="*/ 2147483647 w 176"/>
                <a:gd name="T63" fmla="*/ 2147483647 h 192"/>
                <a:gd name="T64" fmla="*/ 2147483647 w 176"/>
                <a:gd name="T65" fmla="*/ 2147483647 h 192"/>
                <a:gd name="T66" fmla="*/ 0 w 176"/>
                <a:gd name="T67" fmla="*/ 2147483647 h 192"/>
                <a:gd name="T68" fmla="*/ 0 w 176"/>
                <a:gd name="T69" fmla="*/ 2147483647 h 19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76"/>
                <a:gd name="T106" fmla="*/ 0 h 192"/>
                <a:gd name="T107" fmla="*/ 176 w 176"/>
                <a:gd name="T108" fmla="*/ 192 h 19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76" h="192">
                  <a:moveTo>
                    <a:pt x="0" y="160"/>
                  </a:moveTo>
                  <a:lnTo>
                    <a:pt x="24" y="152"/>
                  </a:lnTo>
                  <a:lnTo>
                    <a:pt x="40" y="152"/>
                  </a:lnTo>
                  <a:lnTo>
                    <a:pt x="72" y="128"/>
                  </a:lnTo>
                  <a:lnTo>
                    <a:pt x="88" y="120"/>
                  </a:lnTo>
                  <a:lnTo>
                    <a:pt x="96" y="104"/>
                  </a:lnTo>
                  <a:lnTo>
                    <a:pt x="104" y="72"/>
                  </a:lnTo>
                  <a:lnTo>
                    <a:pt x="104" y="48"/>
                  </a:lnTo>
                  <a:lnTo>
                    <a:pt x="112" y="32"/>
                  </a:lnTo>
                  <a:lnTo>
                    <a:pt x="112" y="8"/>
                  </a:lnTo>
                  <a:lnTo>
                    <a:pt x="120" y="0"/>
                  </a:lnTo>
                  <a:lnTo>
                    <a:pt x="136" y="8"/>
                  </a:lnTo>
                  <a:lnTo>
                    <a:pt x="160" y="16"/>
                  </a:lnTo>
                  <a:lnTo>
                    <a:pt x="176" y="16"/>
                  </a:lnTo>
                  <a:lnTo>
                    <a:pt x="160" y="32"/>
                  </a:lnTo>
                  <a:lnTo>
                    <a:pt x="144" y="40"/>
                  </a:lnTo>
                  <a:lnTo>
                    <a:pt x="136" y="56"/>
                  </a:lnTo>
                  <a:lnTo>
                    <a:pt x="120" y="40"/>
                  </a:lnTo>
                  <a:lnTo>
                    <a:pt x="104" y="64"/>
                  </a:lnTo>
                  <a:lnTo>
                    <a:pt x="120" y="88"/>
                  </a:lnTo>
                  <a:lnTo>
                    <a:pt x="112" y="112"/>
                  </a:lnTo>
                  <a:lnTo>
                    <a:pt x="104" y="128"/>
                  </a:lnTo>
                  <a:lnTo>
                    <a:pt x="104" y="152"/>
                  </a:lnTo>
                  <a:lnTo>
                    <a:pt x="96" y="160"/>
                  </a:lnTo>
                  <a:lnTo>
                    <a:pt x="88" y="160"/>
                  </a:lnTo>
                  <a:lnTo>
                    <a:pt x="80" y="160"/>
                  </a:lnTo>
                  <a:lnTo>
                    <a:pt x="64" y="160"/>
                  </a:lnTo>
                  <a:lnTo>
                    <a:pt x="56" y="160"/>
                  </a:lnTo>
                  <a:lnTo>
                    <a:pt x="40" y="176"/>
                  </a:lnTo>
                  <a:lnTo>
                    <a:pt x="40" y="168"/>
                  </a:lnTo>
                  <a:lnTo>
                    <a:pt x="32" y="176"/>
                  </a:lnTo>
                  <a:lnTo>
                    <a:pt x="24" y="176"/>
                  </a:lnTo>
                  <a:lnTo>
                    <a:pt x="8" y="192"/>
                  </a:lnTo>
                  <a:lnTo>
                    <a:pt x="0" y="168"/>
                  </a:lnTo>
                  <a:lnTo>
                    <a:pt x="0" y="16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574"/>
            <p:cNvSpPr>
              <a:spLocks/>
            </p:cNvSpPr>
            <p:nvPr/>
          </p:nvSpPr>
          <p:spPr bwMode="auto">
            <a:xfrm>
              <a:off x="4633997" y="2618916"/>
              <a:ext cx="33787" cy="161137"/>
            </a:xfrm>
            <a:custGeom>
              <a:avLst/>
              <a:gdLst>
                <a:gd name="T0" fmla="*/ 2147483647 w 32"/>
                <a:gd name="T1" fmla="*/ 2147483647 h 152"/>
                <a:gd name="T2" fmla="*/ 2147483647 w 32"/>
                <a:gd name="T3" fmla="*/ 2147483647 h 152"/>
                <a:gd name="T4" fmla="*/ 2147483647 w 32"/>
                <a:gd name="T5" fmla="*/ 2147483647 h 152"/>
                <a:gd name="T6" fmla="*/ 0 w 32"/>
                <a:gd name="T7" fmla="*/ 2147483647 h 152"/>
                <a:gd name="T8" fmla="*/ 2147483647 w 32"/>
                <a:gd name="T9" fmla="*/ 2147483647 h 152"/>
                <a:gd name="T10" fmla="*/ 2147483647 w 32"/>
                <a:gd name="T11" fmla="*/ 0 h 152"/>
                <a:gd name="T12" fmla="*/ 2147483647 w 32"/>
                <a:gd name="T13" fmla="*/ 2147483647 h 152"/>
                <a:gd name="T14" fmla="*/ 2147483647 w 32"/>
                <a:gd name="T15" fmla="*/ 2147483647 h 152"/>
                <a:gd name="T16" fmla="*/ 2147483647 w 32"/>
                <a:gd name="T17" fmla="*/ 2147483647 h 152"/>
                <a:gd name="T18" fmla="*/ 2147483647 w 32"/>
                <a:gd name="T19" fmla="*/ 2147483647 h 152"/>
                <a:gd name="T20" fmla="*/ 2147483647 w 32"/>
                <a:gd name="T21" fmla="*/ 2147483647 h 152"/>
                <a:gd name="T22" fmla="*/ 2147483647 w 32"/>
                <a:gd name="T23" fmla="*/ 2147483647 h 152"/>
                <a:gd name="T24" fmla="*/ 2147483647 w 32"/>
                <a:gd name="T25" fmla="*/ 2147483647 h 152"/>
                <a:gd name="T26" fmla="*/ 2147483647 w 32"/>
                <a:gd name="T27" fmla="*/ 2147483647 h 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152"/>
                <a:gd name="T44" fmla="*/ 32 w 32"/>
                <a:gd name="T45" fmla="*/ 152 h 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152">
                  <a:moveTo>
                    <a:pt x="8" y="144"/>
                  </a:moveTo>
                  <a:lnTo>
                    <a:pt x="8" y="120"/>
                  </a:lnTo>
                  <a:lnTo>
                    <a:pt x="8" y="56"/>
                  </a:lnTo>
                  <a:lnTo>
                    <a:pt x="0" y="40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32" y="104"/>
                  </a:lnTo>
                  <a:lnTo>
                    <a:pt x="24" y="96"/>
                  </a:lnTo>
                  <a:lnTo>
                    <a:pt x="16" y="112"/>
                  </a:lnTo>
                  <a:lnTo>
                    <a:pt x="16" y="128"/>
                  </a:lnTo>
                  <a:lnTo>
                    <a:pt x="32" y="152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75"/>
            <p:cNvSpPr>
              <a:spLocks/>
            </p:cNvSpPr>
            <p:nvPr/>
          </p:nvSpPr>
          <p:spPr bwMode="auto">
            <a:xfrm>
              <a:off x="4972732" y="4076949"/>
              <a:ext cx="93564" cy="110890"/>
            </a:xfrm>
            <a:custGeom>
              <a:avLst/>
              <a:gdLst>
                <a:gd name="T0" fmla="*/ 0 w 88"/>
                <a:gd name="T1" fmla="*/ 2147483647 h 104"/>
                <a:gd name="T2" fmla="*/ 2147483647 w 88"/>
                <a:gd name="T3" fmla="*/ 2147483647 h 104"/>
                <a:gd name="T4" fmla="*/ 2147483647 w 88"/>
                <a:gd name="T5" fmla="*/ 2147483647 h 104"/>
                <a:gd name="T6" fmla="*/ 2147483647 w 88"/>
                <a:gd name="T7" fmla="*/ 2147483647 h 104"/>
                <a:gd name="T8" fmla="*/ 2147483647 w 88"/>
                <a:gd name="T9" fmla="*/ 2147483647 h 104"/>
                <a:gd name="T10" fmla="*/ 2147483647 w 88"/>
                <a:gd name="T11" fmla="*/ 2147483647 h 104"/>
                <a:gd name="T12" fmla="*/ 2147483647 w 88"/>
                <a:gd name="T13" fmla="*/ 0 h 104"/>
                <a:gd name="T14" fmla="*/ 2147483647 w 88"/>
                <a:gd name="T15" fmla="*/ 2147483647 h 104"/>
                <a:gd name="T16" fmla="*/ 2147483647 w 88"/>
                <a:gd name="T17" fmla="*/ 2147483647 h 104"/>
                <a:gd name="T18" fmla="*/ 2147483647 w 88"/>
                <a:gd name="T19" fmla="*/ 2147483647 h 104"/>
                <a:gd name="T20" fmla="*/ 2147483647 w 88"/>
                <a:gd name="T21" fmla="*/ 2147483647 h 104"/>
                <a:gd name="T22" fmla="*/ 2147483647 w 88"/>
                <a:gd name="T23" fmla="*/ 2147483647 h 104"/>
                <a:gd name="T24" fmla="*/ 2147483647 w 88"/>
                <a:gd name="T25" fmla="*/ 2147483647 h 104"/>
                <a:gd name="T26" fmla="*/ 2147483647 w 88"/>
                <a:gd name="T27" fmla="*/ 2147483647 h 104"/>
                <a:gd name="T28" fmla="*/ 2147483647 w 88"/>
                <a:gd name="T29" fmla="*/ 2147483647 h 104"/>
                <a:gd name="T30" fmla="*/ 2147483647 w 88"/>
                <a:gd name="T31" fmla="*/ 2147483647 h 104"/>
                <a:gd name="T32" fmla="*/ 2147483647 w 88"/>
                <a:gd name="T33" fmla="*/ 2147483647 h 104"/>
                <a:gd name="T34" fmla="*/ 0 w 88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8"/>
                <a:gd name="T55" fmla="*/ 0 h 104"/>
                <a:gd name="T56" fmla="*/ 88 w 88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8" h="104">
                  <a:moveTo>
                    <a:pt x="0" y="88"/>
                  </a:moveTo>
                  <a:lnTo>
                    <a:pt x="8" y="64"/>
                  </a:lnTo>
                  <a:lnTo>
                    <a:pt x="16" y="48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56" y="16"/>
                  </a:lnTo>
                  <a:lnTo>
                    <a:pt x="64" y="0"/>
                  </a:lnTo>
                  <a:lnTo>
                    <a:pt x="72" y="8"/>
                  </a:lnTo>
                  <a:lnTo>
                    <a:pt x="88" y="8"/>
                  </a:lnTo>
                  <a:lnTo>
                    <a:pt x="88" y="24"/>
                  </a:lnTo>
                  <a:lnTo>
                    <a:pt x="72" y="32"/>
                  </a:lnTo>
                  <a:lnTo>
                    <a:pt x="64" y="40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96"/>
                  </a:lnTo>
                  <a:lnTo>
                    <a:pt x="24" y="104"/>
                  </a:lnTo>
                  <a:lnTo>
                    <a:pt x="8" y="96"/>
                  </a:lnTo>
                  <a:lnTo>
                    <a:pt x="0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76"/>
            <p:cNvSpPr>
              <a:spLocks/>
            </p:cNvSpPr>
            <p:nvPr/>
          </p:nvSpPr>
          <p:spPr bwMode="auto">
            <a:xfrm>
              <a:off x="4633997" y="2618916"/>
              <a:ext cx="33787" cy="161137"/>
            </a:xfrm>
            <a:custGeom>
              <a:avLst/>
              <a:gdLst>
                <a:gd name="T0" fmla="*/ 2147483647 w 32"/>
                <a:gd name="T1" fmla="*/ 2147483647 h 152"/>
                <a:gd name="T2" fmla="*/ 2147483647 w 32"/>
                <a:gd name="T3" fmla="*/ 2147483647 h 152"/>
                <a:gd name="T4" fmla="*/ 2147483647 w 32"/>
                <a:gd name="T5" fmla="*/ 2147483647 h 152"/>
                <a:gd name="T6" fmla="*/ 0 w 32"/>
                <a:gd name="T7" fmla="*/ 2147483647 h 152"/>
                <a:gd name="T8" fmla="*/ 2147483647 w 32"/>
                <a:gd name="T9" fmla="*/ 2147483647 h 152"/>
                <a:gd name="T10" fmla="*/ 2147483647 w 32"/>
                <a:gd name="T11" fmla="*/ 0 h 152"/>
                <a:gd name="T12" fmla="*/ 2147483647 w 32"/>
                <a:gd name="T13" fmla="*/ 2147483647 h 152"/>
                <a:gd name="T14" fmla="*/ 2147483647 w 32"/>
                <a:gd name="T15" fmla="*/ 2147483647 h 152"/>
                <a:gd name="T16" fmla="*/ 2147483647 w 32"/>
                <a:gd name="T17" fmla="*/ 2147483647 h 152"/>
                <a:gd name="T18" fmla="*/ 2147483647 w 32"/>
                <a:gd name="T19" fmla="*/ 2147483647 h 152"/>
                <a:gd name="T20" fmla="*/ 2147483647 w 32"/>
                <a:gd name="T21" fmla="*/ 2147483647 h 152"/>
                <a:gd name="T22" fmla="*/ 2147483647 w 32"/>
                <a:gd name="T23" fmla="*/ 2147483647 h 152"/>
                <a:gd name="T24" fmla="*/ 2147483647 w 32"/>
                <a:gd name="T25" fmla="*/ 2147483647 h 152"/>
                <a:gd name="T26" fmla="*/ 2147483647 w 32"/>
                <a:gd name="T27" fmla="*/ 2147483647 h 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152"/>
                <a:gd name="T44" fmla="*/ 32 w 32"/>
                <a:gd name="T45" fmla="*/ 152 h 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152">
                  <a:moveTo>
                    <a:pt x="8" y="144"/>
                  </a:moveTo>
                  <a:lnTo>
                    <a:pt x="8" y="120"/>
                  </a:lnTo>
                  <a:lnTo>
                    <a:pt x="8" y="56"/>
                  </a:lnTo>
                  <a:lnTo>
                    <a:pt x="0" y="40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32" y="104"/>
                  </a:lnTo>
                  <a:lnTo>
                    <a:pt x="24" y="96"/>
                  </a:lnTo>
                  <a:lnTo>
                    <a:pt x="16" y="112"/>
                  </a:lnTo>
                  <a:lnTo>
                    <a:pt x="16" y="128"/>
                  </a:lnTo>
                  <a:lnTo>
                    <a:pt x="32" y="152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77"/>
            <p:cNvSpPr>
              <a:spLocks/>
            </p:cNvSpPr>
            <p:nvPr/>
          </p:nvSpPr>
          <p:spPr bwMode="auto">
            <a:xfrm>
              <a:off x="4972732" y="4076949"/>
              <a:ext cx="93564" cy="110890"/>
            </a:xfrm>
            <a:custGeom>
              <a:avLst/>
              <a:gdLst>
                <a:gd name="T0" fmla="*/ 0 w 88"/>
                <a:gd name="T1" fmla="*/ 2147483647 h 104"/>
                <a:gd name="T2" fmla="*/ 2147483647 w 88"/>
                <a:gd name="T3" fmla="*/ 2147483647 h 104"/>
                <a:gd name="T4" fmla="*/ 2147483647 w 88"/>
                <a:gd name="T5" fmla="*/ 2147483647 h 104"/>
                <a:gd name="T6" fmla="*/ 2147483647 w 88"/>
                <a:gd name="T7" fmla="*/ 2147483647 h 104"/>
                <a:gd name="T8" fmla="*/ 2147483647 w 88"/>
                <a:gd name="T9" fmla="*/ 2147483647 h 104"/>
                <a:gd name="T10" fmla="*/ 2147483647 w 88"/>
                <a:gd name="T11" fmla="*/ 2147483647 h 104"/>
                <a:gd name="T12" fmla="*/ 2147483647 w 88"/>
                <a:gd name="T13" fmla="*/ 0 h 104"/>
                <a:gd name="T14" fmla="*/ 2147483647 w 88"/>
                <a:gd name="T15" fmla="*/ 2147483647 h 104"/>
                <a:gd name="T16" fmla="*/ 2147483647 w 88"/>
                <a:gd name="T17" fmla="*/ 2147483647 h 104"/>
                <a:gd name="T18" fmla="*/ 2147483647 w 88"/>
                <a:gd name="T19" fmla="*/ 2147483647 h 104"/>
                <a:gd name="T20" fmla="*/ 2147483647 w 88"/>
                <a:gd name="T21" fmla="*/ 2147483647 h 104"/>
                <a:gd name="T22" fmla="*/ 2147483647 w 88"/>
                <a:gd name="T23" fmla="*/ 2147483647 h 104"/>
                <a:gd name="T24" fmla="*/ 2147483647 w 88"/>
                <a:gd name="T25" fmla="*/ 2147483647 h 104"/>
                <a:gd name="T26" fmla="*/ 2147483647 w 88"/>
                <a:gd name="T27" fmla="*/ 2147483647 h 104"/>
                <a:gd name="T28" fmla="*/ 2147483647 w 88"/>
                <a:gd name="T29" fmla="*/ 2147483647 h 104"/>
                <a:gd name="T30" fmla="*/ 2147483647 w 88"/>
                <a:gd name="T31" fmla="*/ 2147483647 h 104"/>
                <a:gd name="T32" fmla="*/ 2147483647 w 88"/>
                <a:gd name="T33" fmla="*/ 2147483647 h 104"/>
                <a:gd name="T34" fmla="*/ 0 w 88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8"/>
                <a:gd name="T55" fmla="*/ 0 h 104"/>
                <a:gd name="T56" fmla="*/ 88 w 88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8" h="104">
                  <a:moveTo>
                    <a:pt x="0" y="88"/>
                  </a:moveTo>
                  <a:lnTo>
                    <a:pt x="8" y="64"/>
                  </a:lnTo>
                  <a:lnTo>
                    <a:pt x="16" y="48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56" y="16"/>
                  </a:lnTo>
                  <a:lnTo>
                    <a:pt x="64" y="0"/>
                  </a:lnTo>
                  <a:lnTo>
                    <a:pt x="72" y="8"/>
                  </a:lnTo>
                  <a:lnTo>
                    <a:pt x="88" y="8"/>
                  </a:lnTo>
                  <a:lnTo>
                    <a:pt x="88" y="24"/>
                  </a:lnTo>
                  <a:lnTo>
                    <a:pt x="72" y="32"/>
                  </a:lnTo>
                  <a:lnTo>
                    <a:pt x="64" y="40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96"/>
                  </a:lnTo>
                  <a:lnTo>
                    <a:pt x="24" y="104"/>
                  </a:lnTo>
                  <a:lnTo>
                    <a:pt x="8" y="96"/>
                  </a:lnTo>
                  <a:lnTo>
                    <a:pt x="0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78"/>
            <p:cNvSpPr>
              <a:spLocks/>
            </p:cNvSpPr>
            <p:nvPr/>
          </p:nvSpPr>
          <p:spPr bwMode="auto">
            <a:xfrm>
              <a:off x="5057632" y="3975589"/>
              <a:ext cx="68440" cy="110024"/>
            </a:xfrm>
            <a:custGeom>
              <a:avLst/>
              <a:gdLst>
                <a:gd name="T0" fmla="*/ 0 w 64"/>
                <a:gd name="T1" fmla="*/ 2147483647 h 104"/>
                <a:gd name="T2" fmla="*/ 2147483647 w 64"/>
                <a:gd name="T3" fmla="*/ 2147483647 h 104"/>
                <a:gd name="T4" fmla="*/ 2147483647 w 64"/>
                <a:gd name="T5" fmla="*/ 2147483647 h 104"/>
                <a:gd name="T6" fmla="*/ 0 w 64"/>
                <a:gd name="T7" fmla="*/ 0 h 104"/>
                <a:gd name="T8" fmla="*/ 2147483647 w 64"/>
                <a:gd name="T9" fmla="*/ 2147483647 h 104"/>
                <a:gd name="T10" fmla="*/ 2147483647 w 64"/>
                <a:gd name="T11" fmla="*/ 2147483647 h 104"/>
                <a:gd name="T12" fmla="*/ 2147483647 w 64"/>
                <a:gd name="T13" fmla="*/ 2147483647 h 104"/>
                <a:gd name="T14" fmla="*/ 2147483647 w 64"/>
                <a:gd name="T15" fmla="*/ 2147483647 h 104"/>
                <a:gd name="T16" fmla="*/ 2147483647 w 64"/>
                <a:gd name="T17" fmla="*/ 2147483647 h 104"/>
                <a:gd name="T18" fmla="*/ 2147483647 w 64"/>
                <a:gd name="T19" fmla="*/ 2147483647 h 104"/>
                <a:gd name="T20" fmla="*/ 2147483647 w 64"/>
                <a:gd name="T21" fmla="*/ 2147483647 h 104"/>
                <a:gd name="T22" fmla="*/ 2147483647 w 64"/>
                <a:gd name="T23" fmla="*/ 2147483647 h 104"/>
                <a:gd name="T24" fmla="*/ 2147483647 w 64"/>
                <a:gd name="T25" fmla="*/ 2147483647 h 104"/>
                <a:gd name="T26" fmla="*/ 2147483647 w 64"/>
                <a:gd name="T27" fmla="*/ 2147483647 h 104"/>
                <a:gd name="T28" fmla="*/ 2147483647 w 64"/>
                <a:gd name="T29" fmla="*/ 2147483647 h 104"/>
                <a:gd name="T30" fmla="*/ 2147483647 w 64"/>
                <a:gd name="T31" fmla="*/ 2147483647 h 104"/>
                <a:gd name="T32" fmla="*/ 2147483647 w 64"/>
                <a:gd name="T33" fmla="*/ 2147483647 h 104"/>
                <a:gd name="T34" fmla="*/ 0 w 64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04"/>
                <a:gd name="T56" fmla="*/ 64 w 64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04">
                  <a:moveTo>
                    <a:pt x="0" y="72"/>
                  </a:moveTo>
                  <a:lnTo>
                    <a:pt x="16" y="48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64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16" y="80"/>
                  </a:lnTo>
                  <a:lnTo>
                    <a:pt x="0" y="7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79"/>
            <p:cNvSpPr>
              <a:spLocks/>
            </p:cNvSpPr>
            <p:nvPr/>
          </p:nvSpPr>
          <p:spPr bwMode="auto">
            <a:xfrm>
              <a:off x="4251946" y="3635987"/>
              <a:ext cx="534526" cy="407175"/>
            </a:xfrm>
            <a:custGeom>
              <a:avLst/>
              <a:gdLst>
                <a:gd name="T0" fmla="*/ 2147483647 w 504"/>
                <a:gd name="T1" fmla="*/ 2147483647 h 384"/>
                <a:gd name="T2" fmla="*/ 2147483647 w 504"/>
                <a:gd name="T3" fmla="*/ 2147483647 h 384"/>
                <a:gd name="T4" fmla="*/ 0 w 504"/>
                <a:gd name="T5" fmla="*/ 2147483647 h 384"/>
                <a:gd name="T6" fmla="*/ 2147483647 w 504"/>
                <a:gd name="T7" fmla="*/ 2147483647 h 384"/>
                <a:gd name="T8" fmla="*/ 2147483647 w 504"/>
                <a:gd name="T9" fmla="*/ 2147483647 h 384"/>
                <a:gd name="T10" fmla="*/ 2147483647 w 504"/>
                <a:gd name="T11" fmla="*/ 2147483647 h 384"/>
                <a:gd name="T12" fmla="*/ 2147483647 w 504"/>
                <a:gd name="T13" fmla="*/ 2147483647 h 384"/>
                <a:gd name="T14" fmla="*/ 2147483647 w 504"/>
                <a:gd name="T15" fmla="*/ 2147483647 h 384"/>
                <a:gd name="T16" fmla="*/ 2147483647 w 504"/>
                <a:gd name="T17" fmla="*/ 2147483647 h 384"/>
                <a:gd name="T18" fmla="*/ 2147483647 w 504"/>
                <a:gd name="T19" fmla="*/ 2147483647 h 384"/>
                <a:gd name="T20" fmla="*/ 2147483647 w 504"/>
                <a:gd name="T21" fmla="*/ 0 h 384"/>
                <a:gd name="T22" fmla="*/ 2147483647 w 504"/>
                <a:gd name="T23" fmla="*/ 2147483647 h 384"/>
                <a:gd name="T24" fmla="*/ 2147483647 w 504"/>
                <a:gd name="T25" fmla="*/ 2147483647 h 384"/>
                <a:gd name="T26" fmla="*/ 2147483647 w 504"/>
                <a:gd name="T27" fmla="*/ 2147483647 h 384"/>
                <a:gd name="T28" fmla="*/ 2147483647 w 504"/>
                <a:gd name="T29" fmla="*/ 2147483647 h 384"/>
                <a:gd name="T30" fmla="*/ 2147483647 w 504"/>
                <a:gd name="T31" fmla="*/ 2147483647 h 384"/>
                <a:gd name="T32" fmla="*/ 2147483647 w 504"/>
                <a:gd name="T33" fmla="*/ 2147483647 h 384"/>
                <a:gd name="T34" fmla="*/ 2147483647 w 504"/>
                <a:gd name="T35" fmla="*/ 2147483647 h 384"/>
                <a:gd name="T36" fmla="*/ 2147483647 w 504"/>
                <a:gd name="T37" fmla="*/ 2147483647 h 384"/>
                <a:gd name="T38" fmla="*/ 2147483647 w 504"/>
                <a:gd name="T39" fmla="*/ 2147483647 h 384"/>
                <a:gd name="T40" fmla="*/ 2147483647 w 504"/>
                <a:gd name="T41" fmla="*/ 2147483647 h 384"/>
                <a:gd name="T42" fmla="*/ 2147483647 w 504"/>
                <a:gd name="T43" fmla="*/ 2147483647 h 384"/>
                <a:gd name="T44" fmla="*/ 2147483647 w 504"/>
                <a:gd name="T45" fmla="*/ 2147483647 h 384"/>
                <a:gd name="T46" fmla="*/ 2147483647 w 504"/>
                <a:gd name="T47" fmla="*/ 2147483647 h 384"/>
                <a:gd name="T48" fmla="*/ 2147483647 w 504"/>
                <a:gd name="T49" fmla="*/ 2147483647 h 384"/>
                <a:gd name="T50" fmla="*/ 2147483647 w 504"/>
                <a:gd name="T51" fmla="*/ 2147483647 h 384"/>
                <a:gd name="T52" fmla="*/ 2147483647 w 504"/>
                <a:gd name="T53" fmla="*/ 2147483647 h 384"/>
                <a:gd name="T54" fmla="*/ 2147483647 w 504"/>
                <a:gd name="T55" fmla="*/ 2147483647 h 384"/>
                <a:gd name="T56" fmla="*/ 2147483647 w 504"/>
                <a:gd name="T57" fmla="*/ 2147483647 h 384"/>
                <a:gd name="T58" fmla="*/ 2147483647 w 504"/>
                <a:gd name="T59" fmla="*/ 2147483647 h 384"/>
                <a:gd name="T60" fmla="*/ 2147483647 w 504"/>
                <a:gd name="T61" fmla="*/ 2147483647 h 384"/>
                <a:gd name="T62" fmla="*/ 2147483647 w 504"/>
                <a:gd name="T63" fmla="*/ 2147483647 h 384"/>
                <a:gd name="T64" fmla="*/ 2147483647 w 504"/>
                <a:gd name="T65" fmla="*/ 2147483647 h 384"/>
                <a:gd name="T66" fmla="*/ 2147483647 w 504"/>
                <a:gd name="T67" fmla="*/ 2147483647 h 384"/>
                <a:gd name="T68" fmla="*/ 2147483647 w 504"/>
                <a:gd name="T69" fmla="*/ 2147483647 h 384"/>
                <a:gd name="T70" fmla="*/ 2147483647 w 504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4"/>
                <a:gd name="T109" fmla="*/ 0 h 384"/>
                <a:gd name="T110" fmla="*/ 504 w 504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4" h="384">
                  <a:moveTo>
                    <a:pt x="24" y="304"/>
                  </a:moveTo>
                  <a:lnTo>
                    <a:pt x="24" y="272"/>
                  </a:lnTo>
                  <a:lnTo>
                    <a:pt x="24" y="256"/>
                  </a:lnTo>
                  <a:lnTo>
                    <a:pt x="8" y="200"/>
                  </a:lnTo>
                  <a:lnTo>
                    <a:pt x="8" y="184"/>
                  </a:lnTo>
                  <a:lnTo>
                    <a:pt x="0" y="160"/>
                  </a:lnTo>
                  <a:lnTo>
                    <a:pt x="8" y="144"/>
                  </a:lnTo>
                  <a:lnTo>
                    <a:pt x="24" y="128"/>
                  </a:lnTo>
                  <a:lnTo>
                    <a:pt x="56" y="112"/>
                  </a:lnTo>
                  <a:lnTo>
                    <a:pt x="80" y="96"/>
                  </a:lnTo>
                  <a:lnTo>
                    <a:pt x="96" y="96"/>
                  </a:lnTo>
                  <a:lnTo>
                    <a:pt x="104" y="72"/>
                  </a:lnTo>
                  <a:lnTo>
                    <a:pt x="120" y="64"/>
                  </a:lnTo>
                  <a:lnTo>
                    <a:pt x="136" y="56"/>
                  </a:lnTo>
                  <a:lnTo>
                    <a:pt x="160" y="40"/>
                  </a:lnTo>
                  <a:lnTo>
                    <a:pt x="176" y="32"/>
                  </a:lnTo>
                  <a:lnTo>
                    <a:pt x="192" y="40"/>
                  </a:lnTo>
                  <a:lnTo>
                    <a:pt x="200" y="40"/>
                  </a:lnTo>
                  <a:lnTo>
                    <a:pt x="208" y="24"/>
                  </a:lnTo>
                  <a:lnTo>
                    <a:pt x="224" y="16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0"/>
                  </a:lnTo>
                  <a:lnTo>
                    <a:pt x="296" y="8"/>
                  </a:lnTo>
                  <a:lnTo>
                    <a:pt x="288" y="24"/>
                  </a:lnTo>
                  <a:lnTo>
                    <a:pt x="280" y="40"/>
                  </a:lnTo>
                  <a:lnTo>
                    <a:pt x="296" y="48"/>
                  </a:lnTo>
                  <a:lnTo>
                    <a:pt x="312" y="48"/>
                  </a:lnTo>
                  <a:lnTo>
                    <a:pt x="328" y="72"/>
                  </a:lnTo>
                  <a:lnTo>
                    <a:pt x="344" y="72"/>
                  </a:lnTo>
                  <a:lnTo>
                    <a:pt x="360" y="56"/>
                  </a:lnTo>
                  <a:lnTo>
                    <a:pt x="360" y="16"/>
                  </a:lnTo>
                  <a:lnTo>
                    <a:pt x="376" y="0"/>
                  </a:lnTo>
                  <a:lnTo>
                    <a:pt x="384" y="24"/>
                  </a:lnTo>
                  <a:lnTo>
                    <a:pt x="392" y="32"/>
                  </a:lnTo>
                  <a:lnTo>
                    <a:pt x="400" y="40"/>
                  </a:lnTo>
                  <a:lnTo>
                    <a:pt x="408" y="80"/>
                  </a:lnTo>
                  <a:lnTo>
                    <a:pt x="432" y="96"/>
                  </a:lnTo>
                  <a:lnTo>
                    <a:pt x="456" y="104"/>
                  </a:lnTo>
                  <a:lnTo>
                    <a:pt x="464" y="128"/>
                  </a:lnTo>
                  <a:lnTo>
                    <a:pt x="472" y="136"/>
                  </a:lnTo>
                  <a:lnTo>
                    <a:pt x="480" y="160"/>
                  </a:lnTo>
                  <a:lnTo>
                    <a:pt x="504" y="176"/>
                  </a:lnTo>
                  <a:lnTo>
                    <a:pt x="504" y="192"/>
                  </a:lnTo>
                  <a:lnTo>
                    <a:pt x="504" y="216"/>
                  </a:lnTo>
                  <a:lnTo>
                    <a:pt x="504" y="248"/>
                  </a:lnTo>
                  <a:lnTo>
                    <a:pt x="480" y="312"/>
                  </a:lnTo>
                  <a:lnTo>
                    <a:pt x="464" y="344"/>
                  </a:lnTo>
                  <a:lnTo>
                    <a:pt x="464" y="360"/>
                  </a:lnTo>
                  <a:lnTo>
                    <a:pt x="456" y="360"/>
                  </a:lnTo>
                  <a:lnTo>
                    <a:pt x="440" y="368"/>
                  </a:lnTo>
                  <a:lnTo>
                    <a:pt x="424" y="384"/>
                  </a:lnTo>
                  <a:lnTo>
                    <a:pt x="416" y="384"/>
                  </a:lnTo>
                  <a:lnTo>
                    <a:pt x="400" y="368"/>
                  </a:lnTo>
                  <a:lnTo>
                    <a:pt x="384" y="376"/>
                  </a:lnTo>
                  <a:lnTo>
                    <a:pt x="360" y="368"/>
                  </a:lnTo>
                  <a:lnTo>
                    <a:pt x="336" y="352"/>
                  </a:lnTo>
                  <a:lnTo>
                    <a:pt x="320" y="336"/>
                  </a:lnTo>
                  <a:lnTo>
                    <a:pt x="312" y="320"/>
                  </a:lnTo>
                  <a:lnTo>
                    <a:pt x="296" y="320"/>
                  </a:lnTo>
                  <a:lnTo>
                    <a:pt x="280" y="304"/>
                  </a:lnTo>
                  <a:lnTo>
                    <a:pt x="256" y="280"/>
                  </a:lnTo>
                  <a:lnTo>
                    <a:pt x="208" y="272"/>
                  </a:lnTo>
                  <a:lnTo>
                    <a:pt x="176" y="272"/>
                  </a:lnTo>
                  <a:lnTo>
                    <a:pt x="136" y="288"/>
                  </a:lnTo>
                  <a:lnTo>
                    <a:pt x="136" y="296"/>
                  </a:lnTo>
                  <a:lnTo>
                    <a:pt x="112" y="304"/>
                  </a:lnTo>
                  <a:lnTo>
                    <a:pt x="96" y="304"/>
                  </a:lnTo>
                  <a:lnTo>
                    <a:pt x="80" y="312"/>
                  </a:lnTo>
                  <a:lnTo>
                    <a:pt x="56" y="320"/>
                  </a:lnTo>
                  <a:lnTo>
                    <a:pt x="40" y="320"/>
                  </a:lnTo>
                  <a:lnTo>
                    <a:pt x="24" y="3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580"/>
            <p:cNvSpPr>
              <a:spLocks/>
            </p:cNvSpPr>
            <p:nvPr/>
          </p:nvSpPr>
          <p:spPr bwMode="auto">
            <a:xfrm>
              <a:off x="5057632" y="3975589"/>
              <a:ext cx="68440" cy="110024"/>
            </a:xfrm>
            <a:custGeom>
              <a:avLst/>
              <a:gdLst>
                <a:gd name="T0" fmla="*/ 0 w 64"/>
                <a:gd name="T1" fmla="*/ 2147483647 h 104"/>
                <a:gd name="T2" fmla="*/ 2147483647 w 64"/>
                <a:gd name="T3" fmla="*/ 2147483647 h 104"/>
                <a:gd name="T4" fmla="*/ 2147483647 w 64"/>
                <a:gd name="T5" fmla="*/ 2147483647 h 104"/>
                <a:gd name="T6" fmla="*/ 0 w 64"/>
                <a:gd name="T7" fmla="*/ 0 h 104"/>
                <a:gd name="T8" fmla="*/ 2147483647 w 64"/>
                <a:gd name="T9" fmla="*/ 2147483647 h 104"/>
                <a:gd name="T10" fmla="*/ 2147483647 w 64"/>
                <a:gd name="T11" fmla="*/ 2147483647 h 104"/>
                <a:gd name="T12" fmla="*/ 2147483647 w 64"/>
                <a:gd name="T13" fmla="*/ 2147483647 h 104"/>
                <a:gd name="T14" fmla="*/ 2147483647 w 64"/>
                <a:gd name="T15" fmla="*/ 2147483647 h 104"/>
                <a:gd name="T16" fmla="*/ 2147483647 w 64"/>
                <a:gd name="T17" fmla="*/ 2147483647 h 104"/>
                <a:gd name="T18" fmla="*/ 2147483647 w 64"/>
                <a:gd name="T19" fmla="*/ 2147483647 h 104"/>
                <a:gd name="T20" fmla="*/ 2147483647 w 64"/>
                <a:gd name="T21" fmla="*/ 2147483647 h 104"/>
                <a:gd name="T22" fmla="*/ 2147483647 w 64"/>
                <a:gd name="T23" fmla="*/ 2147483647 h 104"/>
                <a:gd name="T24" fmla="*/ 2147483647 w 64"/>
                <a:gd name="T25" fmla="*/ 2147483647 h 104"/>
                <a:gd name="T26" fmla="*/ 2147483647 w 64"/>
                <a:gd name="T27" fmla="*/ 2147483647 h 104"/>
                <a:gd name="T28" fmla="*/ 2147483647 w 64"/>
                <a:gd name="T29" fmla="*/ 2147483647 h 104"/>
                <a:gd name="T30" fmla="*/ 2147483647 w 64"/>
                <a:gd name="T31" fmla="*/ 2147483647 h 104"/>
                <a:gd name="T32" fmla="*/ 2147483647 w 64"/>
                <a:gd name="T33" fmla="*/ 2147483647 h 104"/>
                <a:gd name="T34" fmla="*/ 0 w 64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04"/>
                <a:gd name="T56" fmla="*/ 64 w 64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04">
                  <a:moveTo>
                    <a:pt x="0" y="72"/>
                  </a:moveTo>
                  <a:lnTo>
                    <a:pt x="16" y="48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64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16" y="80"/>
                  </a:lnTo>
                  <a:lnTo>
                    <a:pt x="0" y="7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581"/>
            <p:cNvSpPr>
              <a:spLocks/>
            </p:cNvSpPr>
            <p:nvPr/>
          </p:nvSpPr>
          <p:spPr bwMode="auto">
            <a:xfrm>
              <a:off x="4251946" y="3635987"/>
              <a:ext cx="534526" cy="407175"/>
            </a:xfrm>
            <a:custGeom>
              <a:avLst/>
              <a:gdLst>
                <a:gd name="T0" fmla="*/ 2147483647 w 504"/>
                <a:gd name="T1" fmla="*/ 2147483647 h 384"/>
                <a:gd name="T2" fmla="*/ 2147483647 w 504"/>
                <a:gd name="T3" fmla="*/ 2147483647 h 384"/>
                <a:gd name="T4" fmla="*/ 0 w 504"/>
                <a:gd name="T5" fmla="*/ 2147483647 h 384"/>
                <a:gd name="T6" fmla="*/ 2147483647 w 504"/>
                <a:gd name="T7" fmla="*/ 2147483647 h 384"/>
                <a:gd name="T8" fmla="*/ 2147483647 w 504"/>
                <a:gd name="T9" fmla="*/ 2147483647 h 384"/>
                <a:gd name="T10" fmla="*/ 2147483647 w 504"/>
                <a:gd name="T11" fmla="*/ 2147483647 h 384"/>
                <a:gd name="T12" fmla="*/ 2147483647 w 504"/>
                <a:gd name="T13" fmla="*/ 2147483647 h 384"/>
                <a:gd name="T14" fmla="*/ 2147483647 w 504"/>
                <a:gd name="T15" fmla="*/ 2147483647 h 384"/>
                <a:gd name="T16" fmla="*/ 2147483647 w 504"/>
                <a:gd name="T17" fmla="*/ 2147483647 h 384"/>
                <a:gd name="T18" fmla="*/ 2147483647 w 504"/>
                <a:gd name="T19" fmla="*/ 2147483647 h 384"/>
                <a:gd name="T20" fmla="*/ 2147483647 w 504"/>
                <a:gd name="T21" fmla="*/ 0 h 384"/>
                <a:gd name="T22" fmla="*/ 2147483647 w 504"/>
                <a:gd name="T23" fmla="*/ 2147483647 h 384"/>
                <a:gd name="T24" fmla="*/ 2147483647 w 504"/>
                <a:gd name="T25" fmla="*/ 2147483647 h 384"/>
                <a:gd name="T26" fmla="*/ 2147483647 w 504"/>
                <a:gd name="T27" fmla="*/ 2147483647 h 384"/>
                <a:gd name="T28" fmla="*/ 2147483647 w 504"/>
                <a:gd name="T29" fmla="*/ 2147483647 h 384"/>
                <a:gd name="T30" fmla="*/ 2147483647 w 504"/>
                <a:gd name="T31" fmla="*/ 2147483647 h 384"/>
                <a:gd name="T32" fmla="*/ 2147483647 w 504"/>
                <a:gd name="T33" fmla="*/ 2147483647 h 384"/>
                <a:gd name="T34" fmla="*/ 2147483647 w 504"/>
                <a:gd name="T35" fmla="*/ 2147483647 h 384"/>
                <a:gd name="T36" fmla="*/ 2147483647 w 504"/>
                <a:gd name="T37" fmla="*/ 2147483647 h 384"/>
                <a:gd name="T38" fmla="*/ 2147483647 w 504"/>
                <a:gd name="T39" fmla="*/ 2147483647 h 384"/>
                <a:gd name="T40" fmla="*/ 2147483647 w 504"/>
                <a:gd name="T41" fmla="*/ 2147483647 h 384"/>
                <a:gd name="T42" fmla="*/ 2147483647 w 504"/>
                <a:gd name="T43" fmla="*/ 2147483647 h 384"/>
                <a:gd name="T44" fmla="*/ 2147483647 w 504"/>
                <a:gd name="T45" fmla="*/ 2147483647 h 384"/>
                <a:gd name="T46" fmla="*/ 2147483647 w 504"/>
                <a:gd name="T47" fmla="*/ 2147483647 h 384"/>
                <a:gd name="T48" fmla="*/ 2147483647 w 504"/>
                <a:gd name="T49" fmla="*/ 2147483647 h 384"/>
                <a:gd name="T50" fmla="*/ 2147483647 w 504"/>
                <a:gd name="T51" fmla="*/ 2147483647 h 384"/>
                <a:gd name="T52" fmla="*/ 2147483647 w 504"/>
                <a:gd name="T53" fmla="*/ 2147483647 h 384"/>
                <a:gd name="T54" fmla="*/ 2147483647 w 504"/>
                <a:gd name="T55" fmla="*/ 2147483647 h 384"/>
                <a:gd name="T56" fmla="*/ 2147483647 w 504"/>
                <a:gd name="T57" fmla="*/ 2147483647 h 384"/>
                <a:gd name="T58" fmla="*/ 2147483647 w 504"/>
                <a:gd name="T59" fmla="*/ 2147483647 h 384"/>
                <a:gd name="T60" fmla="*/ 2147483647 w 504"/>
                <a:gd name="T61" fmla="*/ 2147483647 h 384"/>
                <a:gd name="T62" fmla="*/ 2147483647 w 504"/>
                <a:gd name="T63" fmla="*/ 2147483647 h 384"/>
                <a:gd name="T64" fmla="*/ 2147483647 w 504"/>
                <a:gd name="T65" fmla="*/ 2147483647 h 384"/>
                <a:gd name="T66" fmla="*/ 2147483647 w 504"/>
                <a:gd name="T67" fmla="*/ 2147483647 h 384"/>
                <a:gd name="T68" fmla="*/ 2147483647 w 504"/>
                <a:gd name="T69" fmla="*/ 2147483647 h 384"/>
                <a:gd name="T70" fmla="*/ 2147483647 w 504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4"/>
                <a:gd name="T109" fmla="*/ 0 h 384"/>
                <a:gd name="T110" fmla="*/ 504 w 504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4" h="384">
                  <a:moveTo>
                    <a:pt x="24" y="304"/>
                  </a:moveTo>
                  <a:lnTo>
                    <a:pt x="24" y="272"/>
                  </a:lnTo>
                  <a:lnTo>
                    <a:pt x="24" y="256"/>
                  </a:lnTo>
                  <a:lnTo>
                    <a:pt x="8" y="200"/>
                  </a:lnTo>
                  <a:lnTo>
                    <a:pt x="8" y="184"/>
                  </a:lnTo>
                  <a:lnTo>
                    <a:pt x="0" y="160"/>
                  </a:lnTo>
                  <a:lnTo>
                    <a:pt x="8" y="144"/>
                  </a:lnTo>
                  <a:lnTo>
                    <a:pt x="24" y="128"/>
                  </a:lnTo>
                  <a:lnTo>
                    <a:pt x="56" y="112"/>
                  </a:lnTo>
                  <a:lnTo>
                    <a:pt x="80" y="96"/>
                  </a:lnTo>
                  <a:lnTo>
                    <a:pt x="96" y="96"/>
                  </a:lnTo>
                  <a:lnTo>
                    <a:pt x="104" y="72"/>
                  </a:lnTo>
                  <a:lnTo>
                    <a:pt x="120" y="64"/>
                  </a:lnTo>
                  <a:lnTo>
                    <a:pt x="136" y="56"/>
                  </a:lnTo>
                  <a:lnTo>
                    <a:pt x="160" y="40"/>
                  </a:lnTo>
                  <a:lnTo>
                    <a:pt x="176" y="32"/>
                  </a:lnTo>
                  <a:lnTo>
                    <a:pt x="192" y="40"/>
                  </a:lnTo>
                  <a:lnTo>
                    <a:pt x="200" y="40"/>
                  </a:lnTo>
                  <a:lnTo>
                    <a:pt x="208" y="24"/>
                  </a:lnTo>
                  <a:lnTo>
                    <a:pt x="224" y="16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0"/>
                  </a:lnTo>
                  <a:lnTo>
                    <a:pt x="296" y="8"/>
                  </a:lnTo>
                  <a:lnTo>
                    <a:pt x="288" y="24"/>
                  </a:lnTo>
                  <a:lnTo>
                    <a:pt x="280" y="40"/>
                  </a:lnTo>
                  <a:lnTo>
                    <a:pt x="296" y="48"/>
                  </a:lnTo>
                  <a:lnTo>
                    <a:pt x="312" y="48"/>
                  </a:lnTo>
                  <a:lnTo>
                    <a:pt x="328" y="72"/>
                  </a:lnTo>
                  <a:lnTo>
                    <a:pt x="344" y="72"/>
                  </a:lnTo>
                  <a:lnTo>
                    <a:pt x="360" y="56"/>
                  </a:lnTo>
                  <a:lnTo>
                    <a:pt x="360" y="16"/>
                  </a:lnTo>
                  <a:lnTo>
                    <a:pt x="376" y="0"/>
                  </a:lnTo>
                  <a:lnTo>
                    <a:pt x="384" y="24"/>
                  </a:lnTo>
                  <a:lnTo>
                    <a:pt x="392" y="32"/>
                  </a:lnTo>
                  <a:lnTo>
                    <a:pt x="400" y="40"/>
                  </a:lnTo>
                  <a:lnTo>
                    <a:pt x="408" y="80"/>
                  </a:lnTo>
                  <a:lnTo>
                    <a:pt x="432" y="96"/>
                  </a:lnTo>
                  <a:lnTo>
                    <a:pt x="456" y="104"/>
                  </a:lnTo>
                  <a:lnTo>
                    <a:pt x="464" y="128"/>
                  </a:lnTo>
                  <a:lnTo>
                    <a:pt x="472" y="136"/>
                  </a:lnTo>
                  <a:lnTo>
                    <a:pt x="480" y="160"/>
                  </a:lnTo>
                  <a:lnTo>
                    <a:pt x="504" y="176"/>
                  </a:lnTo>
                  <a:lnTo>
                    <a:pt x="504" y="192"/>
                  </a:lnTo>
                  <a:lnTo>
                    <a:pt x="504" y="216"/>
                  </a:lnTo>
                  <a:lnTo>
                    <a:pt x="504" y="248"/>
                  </a:lnTo>
                  <a:lnTo>
                    <a:pt x="480" y="312"/>
                  </a:lnTo>
                  <a:lnTo>
                    <a:pt x="464" y="344"/>
                  </a:lnTo>
                  <a:lnTo>
                    <a:pt x="464" y="360"/>
                  </a:lnTo>
                  <a:lnTo>
                    <a:pt x="456" y="360"/>
                  </a:lnTo>
                  <a:lnTo>
                    <a:pt x="440" y="368"/>
                  </a:lnTo>
                  <a:lnTo>
                    <a:pt x="424" y="384"/>
                  </a:lnTo>
                  <a:lnTo>
                    <a:pt x="416" y="384"/>
                  </a:lnTo>
                  <a:lnTo>
                    <a:pt x="400" y="368"/>
                  </a:lnTo>
                  <a:lnTo>
                    <a:pt x="384" y="376"/>
                  </a:lnTo>
                  <a:lnTo>
                    <a:pt x="360" y="368"/>
                  </a:lnTo>
                  <a:lnTo>
                    <a:pt x="336" y="352"/>
                  </a:lnTo>
                  <a:lnTo>
                    <a:pt x="320" y="336"/>
                  </a:lnTo>
                  <a:lnTo>
                    <a:pt x="312" y="320"/>
                  </a:lnTo>
                  <a:lnTo>
                    <a:pt x="296" y="320"/>
                  </a:lnTo>
                  <a:lnTo>
                    <a:pt x="280" y="304"/>
                  </a:lnTo>
                  <a:lnTo>
                    <a:pt x="256" y="280"/>
                  </a:lnTo>
                  <a:lnTo>
                    <a:pt x="208" y="272"/>
                  </a:lnTo>
                  <a:lnTo>
                    <a:pt x="176" y="272"/>
                  </a:lnTo>
                  <a:lnTo>
                    <a:pt x="136" y="288"/>
                  </a:lnTo>
                  <a:lnTo>
                    <a:pt x="136" y="296"/>
                  </a:lnTo>
                  <a:lnTo>
                    <a:pt x="112" y="304"/>
                  </a:lnTo>
                  <a:lnTo>
                    <a:pt x="96" y="304"/>
                  </a:lnTo>
                  <a:lnTo>
                    <a:pt x="80" y="312"/>
                  </a:lnTo>
                  <a:lnTo>
                    <a:pt x="56" y="320"/>
                  </a:lnTo>
                  <a:lnTo>
                    <a:pt x="40" y="320"/>
                  </a:lnTo>
                  <a:lnTo>
                    <a:pt x="24" y="3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82"/>
            <p:cNvSpPr>
              <a:spLocks/>
            </p:cNvSpPr>
            <p:nvPr/>
          </p:nvSpPr>
          <p:spPr bwMode="auto">
            <a:xfrm>
              <a:off x="4676447" y="4069152"/>
              <a:ext cx="42450" cy="58910"/>
            </a:xfrm>
            <a:custGeom>
              <a:avLst/>
              <a:gdLst>
                <a:gd name="T0" fmla="*/ 0 w 40"/>
                <a:gd name="T1" fmla="*/ 2147483647 h 56"/>
                <a:gd name="T2" fmla="*/ 2147483647 w 40"/>
                <a:gd name="T3" fmla="*/ 2147483647 h 56"/>
                <a:gd name="T4" fmla="*/ 2147483647 w 40"/>
                <a:gd name="T5" fmla="*/ 2147483647 h 56"/>
                <a:gd name="T6" fmla="*/ 2147483647 w 40"/>
                <a:gd name="T7" fmla="*/ 2147483647 h 56"/>
                <a:gd name="T8" fmla="*/ 2147483647 w 40"/>
                <a:gd name="T9" fmla="*/ 2147483647 h 56"/>
                <a:gd name="T10" fmla="*/ 2147483647 w 40"/>
                <a:gd name="T11" fmla="*/ 2147483647 h 56"/>
                <a:gd name="T12" fmla="*/ 2147483647 w 40"/>
                <a:gd name="T13" fmla="*/ 0 h 56"/>
                <a:gd name="T14" fmla="*/ 2147483647 w 40"/>
                <a:gd name="T15" fmla="*/ 2147483647 h 56"/>
                <a:gd name="T16" fmla="*/ 0 w 40"/>
                <a:gd name="T17" fmla="*/ 2147483647 h 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56"/>
                <a:gd name="T29" fmla="*/ 40 w 40"/>
                <a:gd name="T30" fmla="*/ 56 h 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56">
                  <a:moveTo>
                    <a:pt x="0" y="8"/>
                  </a:moveTo>
                  <a:lnTo>
                    <a:pt x="8" y="32"/>
                  </a:lnTo>
                  <a:lnTo>
                    <a:pt x="8" y="48"/>
                  </a:lnTo>
                  <a:lnTo>
                    <a:pt x="24" y="56"/>
                  </a:lnTo>
                  <a:lnTo>
                    <a:pt x="32" y="40"/>
                  </a:lnTo>
                  <a:lnTo>
                    <a:pt x="40" y="16"/>
                  </a:lnTo>
                  <a:lnTo>
                    <a:pt x="40" y="0"/>
                  </a:lnTo>
                  <a:lnTo>
                    <a:pt x="24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3"/>
            <p:cNvSpPr>
              <a:spLocks/>
            </p:cNvSpPr>
            <p:nvPr/>
          </p:nvSpPr>
          <p:spPr bwMode="auto">
            <a:xfrm>
              <a:off x="4023235" y="3407276"/>
              <a:ext cx="136014" cy="144677"/>
            </a:xfrm>
            <a:custGeom>
              <a:avLst/>
              <a:gdLst>
                <a:gd name="T0" fmla="*/ 0 w 128"/>
                <a:gd name="T1" fmla="*/ 0 h 136"/>
                <a:gd name="T2" fmla="*/ 2147483647 w 128"/>
                <a:gd name="T3" fmla="*/ 0 h 136"/>
                <a:gd name="T4" fmla="*/ 2147483647 w 128"/>
                <a:gd name="T5" fmla="*/ 2147483647 h 136"/>
                <a:gd name="T6" fmla="*/ 2147483647 w 128"/>
                <a:gd name="T7" fmla="*/ 2147483647 h 136"/>
                <a:gd name="T8" fmla="*/ 2147483647 w 128"/>
                <a:gd name="T9" fmla="*/ 2147483647 h 136"/>
                <a:gd name="T10" fmla="*/ 2147483647 w 128"/>
                <a:gd name="T11" fmla="*/ 2147483647 h 136"/>
                <a:gd name="T12" fmla="*/ 2147483647 w 128"/>
                <a:gd name="T13" fmla="*/ 2147483647 h 136"/>
                <a:gd name="T14" fmla="*/ 2147483647 w 128"/>
                <a:gd name="T15" fmla="*/ 2147483647 h 136"/>
                <a:gd name="T16" fmla="*/ 2147483647 w 128"/>
                <a:gd name="T17" fmla="*/ 2147483647 h 136"/>
                <a:gd name="T18" fmla="*/ 2147483647 w 128"/>
                <a:gd name="T19" fmla="*/ 2147483647 h 136"/>
                <a:gd name="T20" fmla="*/ 2147483647 w 128"/>
                <a:gd name="T21" fmla="*/ 2147483647 h 136"/>
                <a:gd name="T22" fmla="*/ 2147483647 w 128"/>
                <a:gd name="T23" fmla="*/ 2147483647 h 136"/>
                <a:gd name="T24" fmla="*/ 2147483647 w 128"/>
                <a:gd name="T25" fmla="*/ 2147483647 h 136"/>
                <a:gd name="T26" fmla="*/ 2147483647 w 128"/>
                <a:gd name="T27" fmla="*/ 2147483647 h 136"/>
                <a:gd name="T28" fmla="*/ 2147483647 w 128"/>
                <a:gd name="T29" fmla="*/ 2147483647 h 136"/>
                <a:gd name="T30" fmla="*/ 2147483647 w 128"/>
                <a:gd name="T31" fmla="*/ 2147483647 h 136"/>
                <a:gd name="T32" fmla="*/ 0 w 128"/>
                <a:gd name="T33" fmla="*/ 0 h 1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8"/>
                <a:gd name="T52" fmla="*/ 0 h 136"/>
                <a:gd name="T53" fmla="*/ 128 w 128"/>
                <a:gd name="T54" fmla="*/ 136 h 1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8" h="136">
                  <a:moveTo>
                    <a:pt x="0" y="0"/>
                  </a:moveTo>
                  <a:lnTo>
                    <a:pt x="16" y="0"/>
                  </a:lnTo>
                  <a:lnTo>
                    <a:pt x="32" y="24"/>
                  </a:lnTo>
                  <a:lnTo>
                    <a:pt x="48" y="32"/>
                  </a:lnTo>
                  <a:lnTo>
                    <a:pt x="64" y="40"/>
                  </a:lnTo>
                  <a:lnTo>
                    <a:pt x="96" y="72"/>
                  </a:lnTo>
                  <a:lnTo>
                    <a:pt x="104" y="80"/>
                  </a:lnTo>
                  <a:lnTo>
                    <a:pt x="120" y="104"/>
                  </a:lnTo>
                  <a:lnTo>
                    <a:pt x="128" y="128"/>
                  </a:lnTo>
                  <a:lnTo>
                    <a:pt x="112" y="136"/>
                  </a:lnTo>
                  <a:lnTo>
                    <a:pt x="88" y="120"/>
                  </a:lnTo>
                  <a:lnTo>
                    <a:pt x="64" y="104"/>
                  </a:lnTo>
                  <a:lnTo>
                    <a:pt x="48" y="72"/>
                  </a:lnTo>
                  <a:lnTo>
                    <a:pt x="40" y="64"/>
                  </a:lnTo>
                  <a:lnTo>
                    <a:pt x="24" y="48"/>
                  </a:lnTo>
                  <a:lnTo>
                    <a:pt x="8" y="3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84"/>
            <p:cNvSpPr>
              <a:spLocks/>
            </p:cNvSpPr>
            <p:nvPr/>
          </p:nvSpPr>
          <p:spPr bwMode="auto">
            <a:xfrm>
              <a:off x="4201699" y="3382153"/>
              <a:ext cx="126484" cy="143811"/>
            </a:xfrm>
            <a:custGeom>
              <a:avLst/>
              <a:gdLst>
                <a:gd name="T0" fmla="*/ 2147483647 w 120"/>
                <a:gd name="T1" fmla="*/ 2147483647 h 136"/>
                <a:gd name="T2" fmla="*/ 0 w 120"/>
                <a:gd name="T3" fmla="*/ 2147483647 h 136"/>
                <a:gd name="T4" fmla="*/ 0 w 120"/>
                <a:gd name="T5" fmla="*/ 2147483647 h 136"/>
                <a:gd name="T6" fmla="*/ 2147483647 w 120"/>
                <a:gd name="T7" fmla="*/ 2147483647 h 136"/>
                <a:gd name="T8" fmla="*/ 2147483647 w 120"/>
                <a:gd name="T9" fmla="*/ 2147483647 h 136"/>
                <a:gd name="T10" fmla="*/ 2147483647 w 120"/>
                <a:gd name="T11" fmla="*/ 2147483647 h 136"/>
                <a:gd name="T12" fmla="*/ 2147483647 w 120"/>
                <a:gd name="T13" fmla="*/ 2147483647 h 136"/>
                <a:gd name="T14" fmla="*/ 2147483647 w 120"/>
                <a:gd name="T15" fmla="*/ 0 h 136"/>
                <a:gd name="T16" fmla="*/ 2147483647 w 120"/>
                <a:gd name="T17" fmla="*/ 2147483647 h 136"/>
                <a:gd name="T18" fmla="*/ 2147483647 w 120"/>
                <a:gd name="T19" fmla="*/ 2147483647 h 136"/>
                <a:gd name="T20" fmla="*/ 2147483647 w 120"/>
                <a:gd name="T21" fmla="*/ 2147483647 h 136"/>
                <a:gd name="T22" fmla="*/ 2147483647 w 120"/>
                <a:gd name="T23" fmla="*/ 2147483647 h 136"/>
                <a:gd name="T24" fmla="*/ 2147483647 w 120"/>
                <a:gd name="T25" fmla="*/ 2147483647 h 136"/>
                <a:gd name="T26" fmla="*/ 2147483647 w 120"/>
                <a:gd name="T27" fmla="*/ 2147483647 h 136"/>
                <a:gd name="T28" fmla="*/ 2147483647 w 120"/>
                <a:gd name="T29" fmla="*/ 2147483647 h 136"/>
                <a:gd name="T30" fmla="*/ 2147483647 w 120"/>
                <a:gd name="T31" fmla="*/ 2147483647 h 136"/>
                <a:gd name="T32" fmla="*/ 2147483647 w 120"/>
                <a:gd name="T33" fmla="*/ 2147483647 h 136"/>
                <a:gd name="T34" fmla="*/ 2147483647 w 120"/>
                <a:gd name="T35" fmla="*/ 2147483647 h 136"/>
                <a:gd name="T36" fmla="*/ 2147483647 w 120"/>
                <a:gd name="T37" fmla="*/ 2147483647 h 136"/>
                <a:gd name="T38" fmla="*/ 2147483647 w 120"/>
                <a:gd name="T39" fmla="*/ 2147483647 h 136"/>
                <a:gd name="T40" fmla="*/ 2147483647 w 120"/>
                <a:gd name="T41" fmla="*/ 2147483647 h 136"/>
                <a:gd name="T42" fmla="*/ 2147483647 w 120"/>
                <a:gd name="T43" fmla="*/ 2147483647 h 136"/>
                <a:gd name="T44" fmla="*/ 2147483647 w 120"/>
                <a:gd name="T45" fmla="*/ 2147483647 h 136"/>
                <a:gd name="T46" fmla="*/ 2147483647 w 120"/>
                <a:gd name="T47" fmla="*/ 2147483647 h 1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0"/>
                <a:gd name="T73" fmla="*/ 0 h 136"/>
                <a:gd name="T74" fmla="*/ 120 w 120"/>
                <a:gd name="T75" fmla="*/ 136 h 1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0" h="136">
                  <a:moveTo>
                    <a:pt x="8" y="112"/>
                  </a:moveTo>
                  <a:lnTo>
                    <a:pt x="0" y="96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40" y="48"/>
                  </a:lnTo>
                  <a:lnTo>
                    <a:pt x="64" y="16"/>
                  </a:lnTo>
                  <a:lnTo>
                    <a:pt x="96" y="0"/>
                  </a:lnTo>
                  <a:lnTo>
                    <a:pt x="112" y="8"/>
                  </a:lnTo>
                  <a:lnTo>
                    <a:pt x="120" y="24"/>
                  </a:lnTo>
                  <a:lnTo>
                    <a:pt x="104" y="32"/>
                  </a:lnTo>
                  <a:lnTo>
                    <a:pt x="104" y="48"/>
                  </a:lnTo>
                  <a:lnTo>
                    <a:pt x="104" y="64"/>
                  </a:lnTo>
                  <a:lnTo>
                    <a:pt x="120" y="72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96" y="104"/>
                  </a:lnTo>
                  <a:lnTo>
                    <a:pt x="88" y="112"/>
                  </a:lnTo>
                  <a:lnTo>
                    <a:pt x="80" y="136"/>
                  </a:lnTo>
                  <a:lnTo>
                    <a:pt x="64" y="136"/>
                  </a:lnTo>
                  <a:lnTo>
                    <a:pt x="48" y="128"/>
                  </a:lnTo>
                  <a:lnTo>
                    <a:pt x="32" y="128"/>
                  </a:lnTo>
                  <a:lnTo>
                    <a:pt x="16" y="128"/>
                  </a:lnTo>
                  <a:lnTo>
                    <a:pt x="8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585"/>
            <p:cNvSpPr>
              <a:spLocks/>
            </p:cNvSpPr>
            <p:nvPr/>
          </p:nvSpPr>
          <p:spPr bwMode="auto">
            <a:xfrm>
              <a:off x="4489320" y="3483513"/>
              <a:ext cx="246038" cy="136014"/>
            </a:xfrm>
            <a:custGeom>
              <a:avLst/>
              <a:gdLst>
                <a:gd name="T0" fmla="*/ 0 w 232"/>
                <a:gd name="T1" fmla="*/ 2147483647 h 128"/>
                <a:gd name="T2" fmla="*/ 2147483647 w 232"/>
                <a:gd name="T3" fmla="*/ 2147483647 h 128"/>
                <a:gd name="T4" fmla="*/ 2147483647 w 232"/>
                <a:gd name="T5" fmla="*/ 2147483647 h 128"/>
                <a:gd name="T6" fmla="*/ 2147483647 w 232"/>
                <a:gd name="T7" fmla="*/ 2147483647 h 128"/>
                <a:gd name="T8" fmla="*/ 2147483647 w 232"/>
                <a:gd name="T9" fmla="*/ 2147483647 h 128"/>
                <a:gd name="T10" fmla="*/ 2147483647 w 232"/>
                <a:gd name="T11" fmla="*/ 2147483647 h 128"/>
                <a:gd name="T12" fmla="*/ 2147483647 w 232"/>
                <a:gd name="T13" fmla="*/ 2147483647 h 128"/>
                <a:gd name="T14" fmla="*/ 2147483647 w 232"/>
                <a:gd name="T15" fmla="*/ 2147483647 h 128"/>
                <a:gd name="T16" fmla="*/ 2147483647 w 232"/>
                <a:gd name="T17" fmla="*/ 2147483647 h 128"/>
                <a:gd name="T18" fmla="*/ 2147483647 w 232"/>
                <a:gd name="T19" fmla="*/ 2147483647 h 128"/>
                <a:gd name="T20" fmla="*/ 2147483647 w 232"/>
                <a:gd name="T21" fmla="*/ 2147483647 h 128"/>
                <a:gd name="T22" fmla="*/ 2147483647 w 232"/>
                <a:gd name="T23" fmla="*/ 2147483647 h 128"/>
                <a:gd name="T24" fmla="*/ 2147483647 w 232"/>
                <a:gd name="T25" fmla="*/ 2147483647 h 128"/>
                <a:gd name="T26" fmla="*/ 2147483647 w 232"/>
                <a:gd name="T27" fmla="*/ 2147483647 h 128"/>
                <a:gd name="T28" fmla="*/ 2147483647 w 232"/>
                <a:gd name="T29" fmla="*/ 2147483647 h 128"/>
                <a:gd name="T30" fmla="*/ 2147483647 w 232"/>
                <a:gd name="T31" fmla="*/ 2147483647 h 128"/>
                <a:gd name="T32" fmla="*/ 2147483647 w 232"/>
                <a:gd name="T33" fmla="*/ 2147483647 h 128"/>
                <a:gd name="T34" fmla="*/ 2147483647 w 232"/>
                <a:gd name="T35" fmla="*/ 2147483647 h 128"/>
                <a:gd name="T36" fmla="*/ 2147483647 w 232"/>
                <a:gd name="T37" fmla="*/ 2147483647 h 128"/>
                <a:gd name="T38" fmla="*/ 2147483647 w 232"/>
                <a:gd name="T39" fmla="*/ 2147483647 h 128"/>
                <a:gd name="T40" fmla="*/ 2147483647 w 232"/>
                <a:gd name="T41" fmla="*/ 2147483647 h 128"/>
                <a:gd name="T42" fmla="*/ 2147483647 w 232"/>
                <a:gd name="T43" fmla="*/ 2147483647 h 128"/>
                <a:gd name="T44" fmla="*/ 2147483647 w 232"/>
                <a:gd name="T45" fmla="*/ 2147483647 h 128"/>
                <a:gd name="T46" fmla="*/ 2147483647 w 232"/>
                <a:gd name="T47" fmla="*/ 2147483647 h 128"/>
                <a:gd name="T48" fmla="*/ 2147483647 w 232"/>
                <a:gd name="T49" fmla="*/ 2147483647 h 128"/>
                <a:gd name="T50" fmla="*/ 2147483647 w 232"/>
                <a:gd name="T51" fmla="*/ 2147483647 h 128"/>
                <a:gd name="T52" fmla="*/ 2147483647 w 232"/>
                <a:gd name="T53" fmla="*/ 2147483647 h 128"/>
                <a:gd name="T54" fmla="*/ 2147483647 w 232"/>
                <a:gd name="T55" fmla="*/ 2147483647 h 128"/>
                <a:gd name="T56" fmla="*/ 2147483647 w 232"/>
                <a:gd name="T57" fmla="*/ 2147483647 h 128"/>
                <a:gd name="T58" fmla="*/ 2147483647 w 232"/>
                <a:gd name="T59" fmla="*/ 2147483647 h 128"/>
                <a:gd name="T60" fmla="*/ 2147483647 w 232"/>
                <a:gd name="T61" fmla="*/ 0 h 128"/>
                <a:gd name="T62" fmla="*/ 2147483647 w 232"/>
                <a:gd name="T63" fmla="*/ 0 h 128"/>
                <a:gd name="T64" fmla="*/ 0 w 232"/>
                <a:gd name="T65" fmla="*/ 2147483647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2"/>
                <a:gd name="T100" fmla="*/ 0 h 128"/>
                <a:gd name="T101" fmla="*/ 232 w 232"/>
                <a:gd name="T102" fmla="*/ 128 h 1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2" h="128">
                  <a:moveTo>
                    <a:pt x="0" y="16"/>
                  </a:moveTo>
                  <a:lnTo>
                    <a:pt x="16" y="24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8" y="48"/>
                  </a:lnTo>
                  <a:lnTo>
                    <a:pt x="72" y="64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88" y="96"/>
                  </a:lnTo>
                  <a:lnTo>
                    <a:pt x="104" y="96"/>
                  </a:lnTo>
                  <a:lnTo>
                    <a:pt x="120" y="104"/>
                  </a:lnTo>
                  <a:lnTo>
                    <a:pt x="136" y="112"/>
                  </a:lnTo>
                  <a:lnTo>
                    <a:pt x="144" y="112"/>
                  </a:lnTo>
                  <a:lnTo>
                    <a:pt x="160" y="96"/>
                  </a:lnTo>
                  <a:lnTo>
                    <a:pt x="176" y="88"/>
                  </a:lnTo>
                  <a:lnTo>
                    <a:pt x="192" y="96"/>
                  </a:lnTo>
                  <a:lnTo>
                    <a:pt x="216" y="120"/>
                  </a:lnTo>
                  <a:lnTo>
                    <a:pt x="232" y="128"/>
                  </a:lnTo>
                  <a:lnTo>
                    <a:pt x="232" y="104"/>
                  </a:lnTo>
                  <a:lnTo>
                    <a:pt x="208" y="96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92" y="64"/>
                  </a:lnTo>
                  <a:lnTo>
                    <a:pt x="184" y="48"/>
                  </a:lnTo>
                  <a:lnTo>
                    <a:pt x="160" y="32"/>
                  </a:lnTo>
                  <a:lnTo>
                    <a:pt x="96" y="16"/>
                  </a:lnTo>
                  <a:lnTo>
                    <a:pt x="72" y="32"/>
                  </a:lnTo>
                  <a:lnTo>
                    <a:pt x="56" y="32"/>
                  </a:lnTo>
                  <a:lnTo>
                    <a:pt x="40" y="1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586"/>
            <p:cNvSpPr>
              <a:spLocks/>
            </p:cNvSpPr>
            <p:nvPr/>
          </p:nvSpPr>
          <p:spPr bwMode="auto">
            <a:xfrm>
              <a:off x="4201699" y="3382153"/>
              <a:ext cx="126484" cy="143811"/>
            </a:xfrm>
            <a:custGeom>
              <a:avLst/>
              <a:gdLst>
                <a:gd name="T0" fmla="*/ 2147483647 w 120"/>
                <a:gd name="T1" fmla="*/ 2147483647 h 136"/>
                <a:gd name="T2" fmla="*/ 0 w 120"/>
                <a:gd name="T3" fmla="*/ 2147483647 h 136"/>
                <a:gd name="T4" fmla="*/ 0 w 120"/>
                <a:gd name="T5" fmla="*/ 2147483647 h 136"/>
                <a:gd name="T6" fmla="*/ 2147483647 w 120"/>
                <a:gd name="T7" fmla="*/ 2147483647 h 136"/>
                <a:gd name="T8" fmla="*/ 2147483647 w 120"/>
                <a:gd name="T9" fmla="*/ 2147483647 h 136"/>
                <a:gd name="T10" fmla="*/ 2147483647 w 120"/>
                <a:gd name="T11" fmla="*/ 2147483647 h 136"/>
                <a:gd name="T12" fmla="*/ 2147483647 w 120"/>
                <a:gd name="T13" fmla="*/ 2147483647 h 136"/>
                <a:gd name="T14" fmla="*/ 2147483647 w 120"/>
                <a:gd name="T15" fmla="*/ 0 h 136"/>
                <a:gd name="T16" fmla="*/ 2147483647 w 120"/>
                <a:gd name="T17" fmla="*/ 2147483647 h 136"/>
                <a:gd name="T18" fmla="*/ 2147483647 w 120"/>
                <a:gd name="T19" fmla="*/ 2147483647 h 136"/>
                <a:gd name="T20" fmla="*/ 2147483647 w 120"/>
                <a:gd name="T21" fmla="*/ 2147483647 h 136"/>
                <a:gd name="T22" fmla="*/ 2147483647 w 120"/>
                <a:gd name="T23" fmla="*/ 2147483647 h 136"/>
                <a:gd name="T24" fmla="*/ 2147483647 w 120"/>
                <a:gd name="T25" fmla="*/ 2147483647 h 136"/>
                <a:gd name="T26" fmla="*/ 2147483647 w 120"/>
                <a:gd name="T27" fmla="*/ 2147483647 h 136"/>
                <a:gd name="T28" fmla="*/ 2147483647 w 120"/>
                <a:gd name="T29" fmla="*/ 2147483647 h 136"/>
                <a:gd name="T30" fmla="*/ 2147483647 w 120"/>
                <a:gd name="T31" fmla="*/ 2147483647 h 136"/>
                <a:gd name="T32" fmla="*/ 2147483647 w 120"/>
                <a:gd name="T33" fmla="*/ 2147483647 h 136"/>
                <a:gd name="T34" fmla="*/ 2147483647 w 120"/>
                <a:gd name="T35" fmla="*/ 2147483647 h 136"/>
                <a:gd name="T36" fmla="*/ 2147483647 w 120"/>
                <a:gd name="T37" fmla="*/ 2147483647 h 136"/>
                <a:gd name="T38" fmla="*/ 2147483647 w 120"/>
                <a:gd name="T39" fmla="*/ 2147483647 h 136"/>
                <a:gd name="T40" fmla="*/ 2147483647 w 120"/>
                <a:gd name="T41" fmla="*/ 2147483647 h 136"/>
                <a:gd name="T42" fmla="*/ 2147483647 w 120"/>
                <a:gd name="T43" fmla="*/ 2147483647 h 136"/>
                <a:gd name="T44" fmla="*/ 2147483647 w 120"/>
                <a:gd name="T45" fmla="*/ 2147483647 h 136"/>
                <a:gd name="T46" fmla="*/ 2147483647 w 120"/>
                <a:gd name="T47" fmla="*/ 2147483647 h 1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0"/>
                <a:gd name="T73" fmla="*/ 0 h 136"/>
                <a:gd name="T74" fmla="*/ 120 w 120"/>
                <a:gd name="T75" fmla="*/ 136 h 1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0" h="136">
                  <a:moveTo>
                    <a:pt x="8" y="112"/>
                  </a:moveTo>
                  <a:lnTo>
                    <a:pt x="0" y="96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40" y="48"/>
                  </a:lnTo>
                  <a:lnTo>
                    <a:pt x="64" y="16"/>
                  </a:lnTo>
                  <a:lnTo>
                    <a:pt x="96" y="0"/>
                  </a:lnTo>
                  <a:lnTo>
                    <a:pt x="112" y="8"/>
                  </a:lnTo>
                  <a:lnTo>
                    <a:pt x="120" y="24"/>
                  </a:lnTo>
                  <a:lnTo>
                    <a:pt x="104" y="32"/>
                  </a:lnTo>
                  <a:lnTo>
                    <a:pt x="104" y="48"/>
                  </a:lnTo>
                  <a:lnTo>
                    <a:pt x="104" y="64"/>
                  </a:lnTo>
                  <a:lnTo>
                    <a:pt x="120" y="72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96" y="104"/>
                  </a:lnTo>
                  <a:lnTo>
                    <a:pt x="88" y="112"/>
                  </a:lnTo>
                  <a:lnTo>
                    <a:pt x="80" y="136"/>
                  </a:lnTo>
                  <a:lnTo>
                    <a:pt x="64" y="136"/>
                  </a:lnTo>
                  <a:lnTo>
                    <a:pt x="48" y="128"/>
                  </a:lnTo>
                  <a:lnTo>
                    <a:pt x="32" y="128"/>
                  </a:lnTo>
                  <a:lnTo>
                    <a:pt x="16" y="128"/>
                  </a:lnTo>
                  <a:lnTo>
                    <a:pt x="8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587"/>
            <p:cNvSpPr>
              <a:spLocks/>
            </p:cNvSpPr>
            <p:nvPr/>
          </p:nvSpPr>
          <p:spPr bwMode="auto">
            <a:xfrm>
              <a:off x="4489320" y="3483513"/>
              <a:ext cx="246038" cy="136014"/>
            </a:xfrm>
            <a:custGeom>
              <a:avLst/>
              <a:gdLst>
                <a:gd name="T0" fmla="*/ 0 w 232"/>
                <a:gd name="T1" fmla="*/ 2147483647 h 128"/>
                <a:gd name="T2" fmla="*/ 2147483647 w 232"/>
                <a:gd name="T3" fmla="*/ 2147483647 h 128"/>
                <a:gd name="T4" fmla="*/ 2147483647 w 232"/>
                <a:gd name="T5" fmla="*/ 2147483647 h 128"/>
                <a:gd name="T6" fmla="*/ 2147483647 w 232"/>
                <a:gd name="T7" fmla="*/ 2147483647 h 128"/>
                <a:gd name="T8" fmla="*/ 2147483647 w 232"/>
                <a:gd name="T9" fmla="*/ 2147483647 h 128"/>
                <a:gd name="T10" fmla="*/ 2147483647 w 232"/>
                <a:gd name="T11" fmla="*/ 2147483647 h 128"/>
                <a:gd name="T12" fmla="*/ 2147483647 w 232"/>
                <a:gd name="T13" fmla="*/ 2147483647 h 128"/>
                <a:gd name="T14" fmla="*/ 2147483647 w 232"/>
                <a:gd name="T15" fmla="*/ 2147483647 h 128"/>
                <a:gd name="T16" fmla="*/ 2147483647 w 232"/>
                <a:gd name="T17" fmla="*/ 2147483647 h 128"/>
                <a:gd name="T18" fmla="*/ 2147483647 w 232"/>
                <a:gd name="T19" fmla="*/ 2147483647 h 128"/>
                <a:gd name="T20" fmla="*/ 2147483647 w 232"/>
                <a:gd name="T21" fmla="*/ 2147483647 h 128"/>
                <a:gd name="T22" fmla="*/ 2147483647 w 232"/>
                <a:gd name="T23" fmla="*/ 2147483647 h 128"/>
                <a:gd name="T24" fmla="*/ 2147483647 w 232"/>
                <a:gd name="T25" fmla="*/ 2147483647 h 128"/>
                <a:gd name="T26" fmla="*/ 2147483647 w 232"/>
                <a:gd name="T27" fmla="*/ 2147483647 h 128"/>
                <a:gd name="T28" fmla="*/ 2147483647 w 232"/>
                <a:gd name="T29" fmla="*/ 2147483647 h 128"/>
                <a:gd name="T30" fmla="*/ 2147483647 w 232"/>
                <a:gd name="T31" fmla="*/ 2147483647 h 128"/>
                <a:gd name="T32" fmla="*/ 2147483647 w 232"/>
                <a:gd name="T33" fmla="*/ 2147483647 h 128"/>
                <a:gd name="T34" fmla="*/ 2147483647 w 232"/>
                <a:gd name="T35" fmla="*/ 2147483647 h 128"/>
                <a:gd name="T36" fmla="*/ 2147483647 w 232"/>
                <a:gd name="T37" fmla="*/ 2147483647 h 128"/>
                <a:gd name="T38" fmla="*/ 2147483647 w 232"/>
                <a:gd name="T39" fmla="*/ 2147483647 h 128"/>
                <a:gd name="T40" fmla="*/ 2147483647 w 232"/>
                <a:gd name="T41" fmla="*/ 2147483647 h 128"/>
                <a:gd name="T42" fmla="*/ 2147483647 w 232"/>
                <a:gd name="T43" fmla="*/ 2147483647 h 128"/>
                <a:gd name="T44" fmla="*/ 2147483647 w 232"/>
                <a:gd name="T45" fmla="*/ 2147483647 h 128"/>
                <a:gd name="T46" fmla="*/ 2147483647 w 232"/>
                <a:gd name="T47" fmla="*/ 2147483647 h 128"/>
                <a:gd name="T48" fmla="*/ 2147483647 w 232"/>
                <a:gd name="T49" fmla="*/ 2147483647 h 128"/>
                <a:gd name="T50" fmla="*/ 2147483647 w 232"/>
                <a:gd name="T51" fmla="*/ 2147483647 h 128"/>
                <a:gd name="T52" fmla="*/ 2147483647 w 232"/>
                <a:gd name="T53" fmla="*/ 2147483647 h 128"/>
                <a:gd name="T54" fmla="*/ 2147483647 w 232"/>
                <a:gd name="T55" fmla="*/ 2147483647 h 128"/>
                <a:gd name="T56" fmla="*/ 2147483647 w 232"/>
                <a:gd name="T57" fmla="*/ 2147483647 h 128"/>
                <a:gd name="T58" fmla="*/ 2147483647 w 232"/>
                <a:gd name="T59" fmla="*/ 2147483647 h 128"/>
                <a:gd name="T60" fmla="*/ 2147483647 w 232"/>
                <a:gd name="T61" fmla="*/ 0 h 128"/>
                <a:gd name="T62" fmla="*/ 2147483647 w 232"/>
                <a:gd name="T63" fmla="*/ 0 h 128"/>
                <a:gd name="T64" fmla="*/ 0 w 232"/>
                <a:gd name="T65" fmla="*/ 2147483647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2"/>
                <a:gd name="T100" fmla="*/ 0 h 128"/>
                <a:gd name="T101" fmla="*/ 232 w 232"/>
                <a:gd name="T102" fmla="*/ 128 h 1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2" h="128">
                  <a:moveTo>
                    <a:pt x="0" y="16"/>
                  </a:moveTo>
                  <a:lnTo>
                    <a:pt x="16" y="24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8" y="48"/>
                  </a:lnTo>
                  <a:lnTo>
                    <a:pt x="72" y="64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88" y="96"/>
                  </a:lnTo>
                  <a:lnTo>
                    <a:pt x="104" y="96"/>
                  </a:lnTo>
                  <a:lnTo>
                    <a:pt x="120" y="104"/>
                  </a:lnTo>
                  <a:lnTo>
                    <a:pt x="136" y="112"/>
                  </a:lnTo>
                  <a:lnTo>
                    <a:pt x="144" y="112"/>
                  </a:lnTo>
                  <a:lnTo>
                    <a:pt x="160" y="96"/>
                  </a:lnTo>
                  <a:lnTo>
                    <a:pt x="176" y="88"/>
                  </a:lnTo>
                  <a:lnTo>
                    <a:pt x="192" y="96"/>
                  </a:lnTo>
                  <a:lnTo>
                    <a:pt x="216" y="120"/>
                  </a:lnTo>
                  <a:lnTo>
                    <a:pt x="232" y="128"/>
                  </a:lnTo>
                  <a:lnTo>
                    <a:pt x="232" y="104"/>
                  </a:lnTo>
                  <a:lnTo>
                    <a:pt x="208" y="96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92" y="64"/>
                  </a:lnTo>
                  <a:lnTo>
                    <a:pt x="184" y="48"/>
                  </a:lnTo>
                  <a:lnTo>
                    <a:pt x="160" y="32"/>
                  </a:lnTo>
                  <a:lnTo>
                    <a:pt x="96" y="16"/>
                  </a:lnTo>
                  <a:lnTo>
                    <a:pt x="72" y="32"/>
                  </a:lnTo>
                  <a:lnTo>
                    <a:pt x="56" y="32"/>
                  </a:lnTo>
                  <a:lnTo>
                    <a:pt x="40" y="1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588"/>
            <p:cNvSpPr>
              <a:spLocks/>
            </p:cNvSpPr>
            <p:nvPr/>
          </p:nvSpPr>
          <p:spPr bwMode="auto">
            <a:xfrm>
              <a:off x="4336846" y="3229679"/>
              <a:ext cx="76237" cy="101360"/>
            </a:xfrm>
            <a:custGeom>
              <a:avLst/>
              <a:gdLst>
                <a:gd name="T0" fmla="*/ 2147483647 w 72"/>
                <a:gd name="T1" fmla="*/ 2147483647 h 96"/>
                <a:gd name="T2" fmla="*/ 0 w 72"/>
                <a:gd name="T3" fmla="*/ 2147483647 h 96"/>
                <a:gd name="T4" fmla="*/ 2147483647 w 72"/>
                <a:gd name="T5" fmla="*/ 2147483647 h 96"/>
                <a:gd name="T6" fmla="*/ 2147483647 w 72"/>
                <a:gd name="T7" fmla="*/ 2147483647 h 96"/>
                <a:gd name="T8" fmla="*/ 2147483647 w 72"/>
                <a:gd name="T9" fmla="*/ 2147483647 h 96"/>
                <a:gd name="T10" fmla="*/ 2147483647 w 72"/>
                <a:gd name="T11" fmla="*/ 2147483647 h 96"/>
                <a:gd name="T12" fmla="*/ 2147483647 w 72"/>
                <a:gd name="T13" fmla="*/ 2147483647 h 96"/>
                <a:gd name="T14" fmla="*/ 2147483647 w 72"/>
                <a:gd name="T15" fmla="*/ 2147483647 h 96"/>
                <a:gd name="T16" fmla="*/ 2147483647 w 72"/>
                <a:gd name="T17" fmla="*/ 2147483647 h 96"/>
                <a:gd name="T18" fmla="*/ 2147483647 w 72"/>
                <a:gd name="T19" fmla="*/ 2147483647 h 96"/>
                <a:gd name="T20" fmla="*/ 2147483647 w 72"/>
                <a:gd name="T21" fmla="*/ 2147483647 h 96"/>
                <a:gd name="T22" fmla="*/ 2147483647 w 72"/>
                <a:gd name="T23" fmla="*/ 2147483647 h 96"/>
                <a:gd name="T24" fmla="*/ 2147483647 w 72"/>
                <a:gd name="T25" fmla="*/ 2147483647 h 96"/>
                <a:gd name="T26" fmla="*/ 2147483647 w 72"/>
                <a:gd name="T27" fmla="*/ 0 h 96"/>
                <a:gd name="T28" fmla="*/ 2147483647 w 72"/>
                <a:gd name="T29" fmla="*/ 2147483647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96"/>
                <a:gd name="T47" fmla="*/ 72 w 72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96">
                  <a:moveTo>
                    <a:pt x="8" y="8"/>
                  </a:moveTo>
                  <a:lnTo>
                    <a:pt x="0" y="24"/>
                  </a:lnTo>
                  <a:lnTo>
                    <a:pt x="8" y="48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72"/>
                  </a:lnTo>
                  <a:lnTo>
                    <a:pt x="56" y="88"/>
                  </a:lnTo>
                  <a:lnTo>
                    <a:pt x="72" y="96"/>
                  </a:lnTo>
                  <a:lnTo>
                    <a:pt x="72" y="80"/>
                  </a:lnTo>
                  <a:lnTo>
                    <a:pt x="56" y="56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589"/>
            <p:cNvSpPr>
              <a:spLocks/>
            </p:cNvSpPr>
            <p:nvPr/>
          </p:nvSpPr>
          <p:spPr bwMode="auto">
            <a:xfrm>
              <a:off x="4370633" y="3348366"/>
              <a:ext cx="59776" cy="50247"/>
            </a:xfrm>
            <a:custGeom>
              <a:avLst/>
              <a:gdLst>
                <a:gd name="T0" fmla="*/ 0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2147483647 w 56"/>
                <a:gd name="T17" fmla="*/ 2147483647 h 48"/>
                <a:gd name="T18" fmla="*/ 0 w 56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48"/>
                <a:gd name="T32" fmla="*/ 56 w 56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48">
                  <a:moveTo>
                    <a:pt x="0" y="40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56" y="16"/>
                  </a:lnTo>
                  <a:lnTo>
                    <a:pt x="56" y="48"/>
                  </a:lnTo>
                  <a:lnTo>
                    <a:pt x="40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590"/>
            <p:cNvSpPr>
              <a:spLocks/>
            </p:cNvSpPr>
            <p:nvPr/>
          </p:nvSpPr>
          <p:spPr bwMode="auto">
            <a:xfrm>
              <a:off x="4340311" y="3229679"/>
              <a:ext cx="76237" cy="101360"/>
            </a:xfrm>
            <a:custGeom>
              <a:avLst/>
              <a:gdLst>
                <a:gd name="T0" fmla="*/ 2147483647 w 72"/>
                <a:gd name="T1" fmla="*/ 2147483647 h 96"/>
                <a:gd name="T2" fmla="*/ 0 w 72"/>
                <a:gd name="T3" fmla="*/ 2147483647 h 96"/>
                <a:gd name="T4" fmla="*/ 2147483647 w 72"/>
                <a:gd name="T5" fmla="*/ 2147483647 h 96"/>
                <a:gd name="T6" fmla="*/ 2147483647 w 72"/>
                <a:gd name="T7" fmla="*/ 2147483647 h 96"/>
                <a:gd name="T8" fmla="*/ 2147483647 w 72"/>
                <a:gd name="T9" fmla="*/ 2147483647 h 96"/>
                <a:gd name="T10" fmla="*/ 2147483647 w 72"/>
                <a:gd name="T11" fmla="*/ 2147483647 h 96"/>
                <a:gd name="T12" fmla="*/ 2147483647 w 72"/>
                <a:gd name="T13" fmla="*/ 2147483647 h 96"/>
                <a:gd name="T14" fmla="*/ 2147483647 w 72"/>
                <a:gd name="T15" fmla="*/ 2147483647 h 96"/>
                <a:gd name="T16" fmla="*/ 2147483647 w 72"/>
                <a:gd name="T17" fmla="*/ 2147483647 h 96"/>
                <a:gd name="T18" fmla="*/ 2147483647 w 72"/>
                <a:gd name="T19" fmla="*/ 2147483647 h 96"/>
                <a:gd name="T20" fmla="*/ 2147483647 w 72"/>
                <a:gd name="T21" fmla="*/ 2147483647 h 96"/>
                <a:gd name="T22" fmla="*/ 2147483647 w 72"/>
                <a:gd name="T23" fmla="*/ 2147483647 h 96"/>
                <a:gd name="T24" fmla="*/ 2147483647 w 72"/>
                <a:gd name="T25" fmla="*/ 2147483647 h 96"/>
                <a:gd name="T26" fmla="*/ 2147483647 w 72"/>
                <a:gd name="T27" fmla="*/ 0 h 96"/>
                <a:gd name="T28" fmla="*/ 2147483647 w 72"/>
                <a:gd name="T29" fmla="*/ 2147483647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96"/>
                <a:gd name="T47" fmla="*/ 72 w 72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96">
                  <a:moveTo>
                    <a:pt x="8" y="8"/>
                  </a:moveTo>
                  <a:lnTo>
                    <a:pt x="0" y="24"/>
                  </a:lnTo>
                  <a:lnTo>
                    <a:pt x="8" y="48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72"/>
                  </a:lnTo>
                  <a:lnTo>
                    <a:pt x="56" y="88"/>
                  </a:lnTo>
                  <a:lnTo>
                    <a:pt x="72" y="96"/>
                  </a:lnTo>
                  <a:lnTo>
                    <a:pt x="72" y="80"/>
                  </a:lnTo>
                  <a:lnTo>
                    <a:pt x="56" y="56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591"/>
            <p:cNvSpPr>
              <a:spLocks/>
            </p:cNvSpPr>
            <p:nvPr/>
          </p:nvSpPr>
          <p:spPr bwMode="auto">
            <a:xfrm>
              <a:off x="4370633" y="3348366"/>
              <a:ext cx="59776" cy="50247"/>
            </a:xfrm>
            <a:custGeom>
              <a:avLst/>
              <a:gdLst>
                <a:gd name="T0" fmla="*/ 0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2147483647 w 56"/>
                <a:gd name="T17" fmla="*/ 2147483647 h 48"/>
                <a:gd name="T18" fmla="*/ 0 w 56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48"/>
                <a:gd name="T32" fmla="*/ 56 w 56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48">
                  <a:moveTo>
                    <a:pt x="0" y="40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56" y="16"/>
                  </a:lnTo>
                  <a:lnTo>
                    <a:pt x="56" y="48"/>
                  </a:lnTo>
                  <a:lnTo>
                    <a:pt x="40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592"/>
            <p:cNvSpPr>
              <a:spLocks/>
            </p:cNvSpPr>
            <p:nvPr/>
          </p:nvSpPr>
          <p:spPr bwMode="auto">
            <a:xfrm>
              <a:off x="4328183" y="3458390"/>
              <a:ext cx="77104" cy="93564"/>
            </a:xfrm>
            <a:custGeom>
              <a:avLst/>
              <a:gdLst>
                <a:gd name="T0" fmla="*/ 2147483647 w 72"/>
                <a:gd name="T1" fmla="*/ 2147483647 h 88"/>
                <a:gd name="T2" fmla="*/ 2147483647 w 72"/>
                <a:gd name="T3" fmla="*/ 2147483647 h 88"/>
                <a:gd name="T4" fmla="*/ 0 w 72"/>
                <a:gd name="T5" fmla="*/ 2147483647 h 88"/>
                <a:gd name="T6" fmla="*/ 0 w 72"/>
                <a:gd name="T7" fmla="*/ 2147483647 h 88"/>
                <a:gd name="T8" fmla="*/ 2147483647 w 72"/>
                <a:gd name="T9" fmla="*/ 2147483647 h 88"/>
                <a:gd name="T10" fmla="*/ 2147483647 w 72"/>
                <a:gd name="T11" fmla="*/ 2147483647 h 88"/>
                <a:gd name="T12" fmla="*/ 2147483647 w 72"/>
                <a:gd name="T13" fmla="*/ 2147483647 h 88"/>
                <a:gd name="T14" fmla="*/ 2147483647 w 72"/>
                <a:gd name="T15" fmla="*/ 0 h 88"/>
                <a:gd name="T16" fmla="*/ 2147483647 w 72"/>
                <a:gd name="T17" fmla="*/ 2147483647 h 88"/>
                <a:gd name="T18" fmla="*/ 2147483647 w 72"/>
                <a:gd name="T19" fmla="*/ 2147483647 h 88"/>
                <a:gd name="T20" fmla="*/ 2147483647 w 72"/>
                <a:gd name="T21" fmla="*/ 2147483647 h 88"/>
                <a:gd name="T22" fmla="*/ 2147483647 w 72"/>
                <a:gd name="T23" fmla="*/ 2147483647 h 88"/>
                <a:gd name="T24" fmla="*/ 2147483647 w 72"/>
                <a:gd name="T25" fmla="*/ 2147483647 h 88"/>
                <a:gd name="T26" fmla="*/ 2147483647 w 72"/>
                <a:gd name="T27" fmla="*/ 2147483647 h 88"/>
                <a:gd name="T28" fmla="*/ 2147483647 w 72"/>
                <a:gd name="T29" fmla="*/ 2147483647 h 88"/>
                <a:gd name="T30" fmla="*/ 2147483647 w 72"/>
                <a:gd name="T31" fmla="*/ 2147483647 h 88"/>
                <a:gd name="T32" fmla="*/ 2147483647 w 72"/>
                <a:gd name="T33" fmla="*/ 2147483647 h 88"/>
                <a:gd name="T34" fmla="*/ 2147483647 w 72"/>
                <a:gd name="T35" fmla="*/ 2147483647 h 88"/>
                <a:gd name="T36" fmla="*/ 2147483647 w 72"/>
                <a:gd name="T37" fmla="*/ 2147483647 h 88"/>
                <a:gd name="T38" fmla="*/ 2147483647 w 72"/>
                <a:gd name="T39" fmla="*/ 2147483647 h 88"/>
                <a:gd name="T40" fmla="*/ 2147483647 w 72"/>
                <a:gd name="T41" fmla="*/ 2147483647 h 88"/>
                <a:gd name="T42" fmla="*/ 2147483647 w 72"/>
                <a:gd name="T43" fmla="*/ 2147483647 h 88"/>
                <a:gd name="T44" fmla="*/ 2147483647 w 72"/>
                <a:gd name="T45" fmla="*/ 2147483647 h 88"/>
                <a:gd name="T46" fmla="*/ 2147483647 w 72"/>
                <a:gd name="T47" fmla="*/ 2147483647 h 8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2"/>
                <a:gd name="T73" fmla="*/ 0 h 88"/>
                <a:gd name="T74" fmla="*/ 72 w 72"/>
                <a:gd name="T75" fmla="*/ 88 h 8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2" h="88">
                  <a:moveTo>
                    <a:pt x="8" y="88"/>
                  </a:moveTo>
                  <a:lnTo>
                    <a:pt x="8" y="72"/>
                  </a:lnTo>
                  <a:lnTo>
                    <a:pt x="0" y="56"/>
                  </a:lnTo>
                  <a:lnTo>
                    <a:pt x="0" y="48"/>
                  </a:lnTo>
                  <a:lnTo>
                    <a:pt x="16" y="16"/>
                  </a:lnTo>
                  <a:lnTo>
                    <a:pt x="24" y="8"/>
                  </a:lnTo>
                  <a:lnTo>
                    <a:pt x="40" y="8"/>
                  </a:lnTo>
                  <a:lnTo>
                    <a:pt x="72" y="0"/>
                  </a:lnTo>
                  <a:lnTo>
                    <a:pt x="72" y="8"/>
                  </a:lnTo>
                  <a:lnTo>
                    <a:pt x="56" y="8"/>
                  </a:lnTo>
                  <a:lnTo>
                    <a:pt x="32" y="16"/>
                  </a:lnTo>
                  <a:lnTo>
                    <a:pt x="24" y="32"/>
                  </a:lnTo>
                  <a:lnTo>
                    <a:pt x="56" y="32"/>
                  </a:lnTo>
                  <a:lnTo>
                    <a:pt x="56" y="40"/>
                  </a:lnTo>
                  <a:lnTo>
                    <a:pt x="48" y="48"/>
                  </a:lnTo>
                  <a:lnTo>
                    <a:pt x="40" y="56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48" y="88"/>
                  </a:lnTo>
                  <a:lnTo>
                    <a:pt x="32" y="72"/>
                  </a:lnTo>
                  <a:lnTo>
                    <a:pt x="24" y="56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593"/>
            <p:cNvSpPr>
              <a:spLocks/>
            </p:cNvSpPr>
            <p:nvPr/>
          </p:nvSpPr>
          <p:spPr bwMode="auto">
            <a:xfrm>
              <a:off x="4150585" y="3568414"/>
              <a:ext cx="143811" cy="33787"/>
            </a:xfrm>
            <a:custGeom>
              <a:avLst/>
              <a:gdLst>
                <a:gd name="T0" fmla="*/ 0 w 136"/>
                <a:gd name="T1" fmla="*/ 0 h 32"/>
                <a:gd name="T2" fmla="*/ 2147483647 w 136"/>
                <a:gd name="T3" fmla="*/ 0 h 32"/>
                <a:gd name="T4" fmla="*/ 2147483647 w 136"/>
                <a:gd name="T5" fmla="*/ 0 h 32"/>
                <a:gd name="T6" fmla="*/ 2147483647 w 136"/>
                <a:gd name="T7" fmla="*/ 0 h 32"/>
                <a:gd name="T8" fmla="*/ 2147483647 w 136"/>
                <a:gd name="T9" fmla="*/ 2147483647 h 32"/>
                <a:gd name="T10" fmla="*/ 2147483647 w 136"/>
                <a:gd name="T11" fmla="*/ 2147483647 h 32"/>
                <a:gd name="T12" fmla="*/ 2147483647 w 136"/>
                <a:gd name="T13" fmla="*/ 2147483647 h 32"/>
                <a:gd name="T14" fmla="*/ 2147483647 w 136"/>
                <a:gd name="T15" fmla="*/ 2147483647 h 32"/>
                <a:gd name="T16" fmla="*/ 2147483647 w 136"/>
                <a:gd name="T17" fmla="*/ 2147483647 h 32"/>
                <a:gd name="T18" fmla="*/ 2147483647 w 136"/>
                <a:gd name="T19" fmla="*/ 2147483647 h 32"/>
                <a:gd name="T20" fmla="*/ 0 w 136"/>
                <a:gd name="T21" fmla="*/ 0 h 3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6"/>
                <a:gd name="T34" fmla="*/ 0 h 32"/>
                <a:gd name="T35" fmla="*/ 136 w 136"/>
                <a:gd name="T36" fmla="*/ 32 h 3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6" h="32">
                  <a:moveTo>
                    <a:pt x="0" y="0"/>
                  </a:moveTo>
                  <a:lnTo>
                    <a:pt x="40" y="0"/>
                  </a:lnTo>
                  <a:lnTo>
                    <a:pt x="64" y="0"/>
                  </a:lnTo>
                  <a:lnTo>
                    <a:pt x="80" y="0"/>
                  </a:lnTo>
                  <a:lnTo>
                    <a:pt x="96" y="8"/>
                  </a:lnTo>
                  <a:lnTo>
                    <a:pt x="128" y="16"/>
                  </a:lnTo>
                  <a:lnTo>
                    <a:pt x="136" y="32"/>
                  </a:lnTo>
                  <a:lnTo>
                    <a:pt x="104" y="24"/>
                  </a:lnTo>
                  <a:lnTo>
                    <a:pt x="80" y="24"/>
                  </a:lnTo>
                  <a:lnTo>
                    <a:pt x="32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594"/>
            <p:cNvSpPr>
              <a:spLocks/>
            </p:cNvSpPr>
            <p:nvPr/>
          </p:nvSpPr>
          <p:spPr bwMode="auto">
            <a:xfrm>
              <a:off x="1936247" y="2669163"/>
              <a:ext cx="84900" cy="102227"/>
            </a:xfrm>
            <a:custGeom>
              <a:avLst/>
              <a:gdLst>
                <a:gd name="T0" fmla="*/ 0 w 80"/>
                <a:gd name="T1" fmla="*/ 2147483647 h 96"/>
                <a:gd name="T2" fmla="*/ 0 w 80"/>
                <a:gd name="T3" fmla="*/ 2147483647 h 96"/>
                <a:gd name="T4" fmla="*/ 0 w 80"/>
                <a:gd name="T5" fmla="*/ 2147483647 h 96"/>
                <a:gd name="T6" fmla="*/ 2147483647 w 80"/>
                <a:gd name="T7" fmla="*/ 2147483647 h 96"/>
                <a:gd name="T8" fmla="*/ 2147483647 w 80"/>
                <a:gd name="T9" fmla="*/ 0 h 96"/>
                <a:gd name="T10" fmla="*/ 2147483647 w 80"/>
                <a:gd name="T11" fmla="*/ 2147483647 h 96"/>
                <a:gd name="T12" fmla="*/ 2147483647 w 80"/>
                <a:gd name="T13" fmla="*/ 2147483647 h 96"/>
                <a:gd name="T14" fmla="*/ 2147483647 w 80"/>
                <a:gd name="T15" fmla="*/ 2147483647 h 96"/>
                <a:gd name="T16" fmla="*/ 2147483647 w 80"/>
                <a:gd name="T17" fmla="*/ 2147483647 h 96"/>
                <a:gd name="T18" fmla="*/ 2147483647 w 80"/>
                <a:gd name="T19" fmla="*/ 2147483647 h 96"/>
                <a:gd name="T20" fmla="*/ 2147483647 w 80"/>
                <a:gd name="T21" fmla="*/ 2147483647 h 96"/>
                <a:gd name="T22" fmla="*/ 2147483647 w 80"/>
                <a:gd name="T23" fmla="*/ 2147483647 h 96"/>
                <a:gd name="T24" fmla="*/ 2147483647 w 80"/>
                <a:gd name="T25" fmla="*/ 2147483647 h 96"/>
                <a:gd name="T26" fmla="*/ 2147483647 w 80"/>
                <a:gd name="T27" fmla="*/ 2147483647 h 96"/>
                <a:gd name="T28" fmla="*/ 2147483647 w 80"/>
                <a:gd name="T29" fmla="*/ 2147483647 h 96"/>
                <a:gd name="T30" fmla="*/ 2147483647 w 80"/>
                <a:gd name="T31" fmla="*/ 2147483647 h 96"/>
                <a:gd name="T32" fmla="*/ 0 w 80"/>
                <a:gd name="T33" fmla="*/ 2147483647 h 9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96"/>
                <a:gd name="T53" fmla="*/ 80 w 80"/>
                <a:gd name="T54" fmla="*/ 96 h 9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96">
                  <a:moveTo>
                    <a:pt x="0" y="80"/>
                  </a:moveTo>
                  <a:lnTo>
                    <a:pt x="0" y="64"/>
                  </a:lnTo>
                  <a:lnTo>
                    <a:pt x="0" y="48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40" y="16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80" y="88"/>
                  </a:lnTo>
                  <a:lnTo>
                    <a:pt x="64" y="96"/>
                  </a:lnTo>
                  <a:lnTo>
                    <a:pt x="56" y="80"/>
                  </a:lnTo>
                  <a:lnTo>
                    <a:pt x="40" y="88"/>
                  </a:lnTo>
                  <a:lnTo>
                    <a:pt x="32" y="80"/>
                  </a:lnTo>
                  <a:lnTo>
                    <a:pt x="8" y="72"/>
                  </a:lnTo>
                  <a:lnTo>
                    <a:pt x="0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595"/>
            <p:cNvSpPr>
              <a:spLocks/>
            </p:cNvSpPr>
            <p:nvPr/>
          </p:nvSpPr>
          <p:spPr bwMode="auto">
            <a:xfrm>
              <a:off x="1580185" y="3161239"/>
              <a:ext cx="152474" cy="42450"/>
            </a:xfrm>
            <a:custGeom>
              <a:avLst/>
              <a:gdLst>
                <a:gd name="T0" fmla="*/ 2147483647 w 144"/>
                <a:gd name="T1" fmla="*/ 2147483647 h 40"/>
                <a:gd name="T2" fmla="*/ 2147483647 w 144"/>
                <a:gd name="T3" fmla="*/ 0 h 40"/>
                <a:gd name="T4" fmla="*/ 2147483647 w 144"/>
                <a:gd name="T5" fmla="*/ 0 h 40"/>
                <a:gd name="T6" fmla="*/ 2147483647 w 144"/>
                <a:gd name="T7" fmla="*/ 2147483647 h 40"/>
                <a:gd name="T8" fmla="*/ 2147483647 w 144"/>
                <a:gd name="T9" fmla="*/ 2147483647 h 40"/>
                <a:gd name="T10" fmla="*/ 2147483647 w 144"/>
                <a:gd name="T11" fmla="*/ 2147483647 h 40"/>
                <a:gd name="T12" fmla="*/ 2147483647 w 144"/>
                <a:gd name="T13" fmla="*/ 2147483647 h 40"/>
                <a:gd name="T14" fmla="*/ 2147483647 w 144"/>
                <a:gd name="T15" fmla="*/ 2147483647 h 40"/>
                <a:gd name="T16" fmla="*/ 2147483647 w 144"/>
                <a:gd name="T17" fmla="*/ 2147483647 h 40"/>
                <a:gd name="T18" fmla="*/ 2147483647 w 144"/>
                <a:gd name="T19" fmla="*/ 2147483647 h 40"/>
                <a:gd name="T20" fmla="*/ 2147483647 w 144"/>
                <a:gd name="T21" fmla="*/ 2147483647 h 40"/>
                <a:gd name="T22" fmla="*/ 2147483647 w 144"/>
                <a:gd name="T23" fmla="*/ 2147483647 h 40"/>
                <a:gd name="T24" fmla="*/ 2147483647 w 144"/>
                <a:gd name="T25" fmla="*/ 2147483647 h 40"/>
                <a:gd name="T26" fmla="*/ 2147483647 w 144"/>
                <a:gd name="T27" fmla="*/ 2147483647 h 40"/>
                <a:gd name="T28" fmla="*/ 0 w 144"/>
                <a:gd name="T29" fmla="*/ 2147483647 h 40"/>
                <a:gd name="T30" fmla="*/ 2147483647 w 144"/>
                <a:gd name="T31" fmla="*/ 2147483647 h 4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44"/>
                <a:gd name="T49" fmla="*/ 0 h 40"/>
                <a:gd name="T50" fmla="*/ 144 w 144"/>
                <a:gd name="T51" fmla="*/ 40 h 4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44" h="40">
                  <a:moveTo>
                    <a:pt x="8" y="8"/>
                  </a:moveTo>
                  <a:lnTo>
                    <a:pt x="32" y="0"/>
                  </a:lnTo>
                  <a:lnTo>
                    <a:pt x="80" y="0"/>
                  </a:lnTo>
                  <a:lnTo>
                    <a:pt x="104" y="16"/>
                  </a:lnTo>
                  <a:lnTo>
                    <a:pt x="112" y="24"/>
                  </a:lnTo>
                  <a:lnTo>
                    <a:pt x="136" y="32"/>
                  </a:lnTo>
                  <a:lnTo>
                    <a:pt x="144" y="40"/>
                  </a:lnTo>
                  <a:lnTo>
                    <a:pt x="136" y="40"/>
                  </a:lnTo>
                  <a:lnTo>
                    <a:pt x="104" y="40"/>
                  </a:lnTo>
                  <a:lnTo>
                    <a:pt x="96" y="32"/>
                  </a:lnTo>
                  <a:lnTo>
                    <a:pt x="88" y="24"/>
                  </a:lnTo>
                  <a:lnTo>
                    <a:pt x="64" y="16"/>
                  </a:lnTo>
                  <a:lnTo>
                    <a:pt x="40" y="16"/>
                  </a:lnTo>
                  <a:lnTo>
                    <a:pt x="24" y="16"/>
                  </a:lnTo>
                  <a:lnTo>
                    <a:pt x="0" y="16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596"/>
            <p:cNvSpPr>
              <a:spLocks/>
            </p:cNvSpPr>
            <p:nvPr/>
          </p:nvSpPr>
          <p:spPr bwMode="auto">
            <a:xfrm>
              <a:off x="1732659" y="3212352"/>
              <a:ext cx="92698" cy="25123"/>
            </a:xfrm>
            <a:custGeom>
              <a:avLst/>
              <a:gdLst>
                <a:gd name="T0" fmla="*/ 2147483647 w 88"/>
                <a:gd name="T1" fmla="*/ 0 h 24"/>
                <a:gd name="T2" fmla="*/ 2147483647 w 88"/>
                <a:gd name="T3" fmla="*/ 2147483647 h 24"/>
                <a:gd name="T4" fmla="*/ 0 w 88"/>
                <a:gd name="T5" fmla="*/ 2147483647 h 24"/>
                <a:gd name="T6" fmla="*/ 2147483647 w 88"/>
                <a:gd name="T7" fmla="*/ 2147483647 h 24"/>
                <a:gd name="T8" fmla="*/ 2147483647 w 88"/>
                <a:gd name="T9" fmla="*/ 2147483647 h 24"/>
                <a:gd name="T10" fmla="*/ 2147483647 w 88"/>
                <a:gd name="T11" fmla="*/ 2147483647 h 24"/>
                <a:gd name="T12" fmla="*/ 2147483647 w 88"/>
                <a:gd name="T13" fmla="*/ 2147483647 h 24"/>
                <a:gd name="T14" fmla="*/ 2147483647 w 88"/>
                <a:gd name="T15" fmla="*/ 2147483647 h 24"/>
                <a:gd name="T16" fmla="*/ 2147483647 w 88"/>
                <a:gd name="T17" fmla="*/ 2147483647 h 24"/>
                <a:gd name="T18" fmla="*/ 2147483647 w 88"/>
                <a:gd name="T19" fmla="*/ 0 h 24"/>
                <a:gd name="T20" fmla="*/ 2147483647 w 88"/>
                <a:gd name="T21" fmla="*/ 0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24"/>
                <a:gd name="T35" fmla="*/ 88 w 88"/>
                <a:gd name="T36" fmla="*/ 24 h 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24">
                  <a:moveTo>
                    <a:pt x="16" y="0"/>
                  </a:moveTo>
                  <a:lnTo>
                    <a:pt x="16" y="8"/>
                  </a:lnTo>
                  <a:lnTo>
                    <a:pt x="0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88" y="16"/>
                  </a:lnTo>
                  <a:lnTo>
                    <a:pt x="72" y="8"/>
                  </a:lnTo>
                  <a:lnTo>
                    <a:pt x="48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597"/>
            <p:cNvSpPr>
              <a:spLocks/>
            </p:cNvSpPr>
            <p:nvPr/>
          </p:nvSpPr>
          <p:spPr bwMode="auto">
            <a:xfrm>
              <a:off x="1936247" y="2669163"/>
              <a:ext cx="84900" cy="102227"/>
            </a:xfrm>
            <a:custGeom>
              <a:avLst/>
              <a:gdLst>
                <a:gd name="T0" fmla="*/ 0 w 80"/>
                <a:gd name="T1" fmla="*/ 2147483647 h 96"/>
                <a:gd name="T2" fmla="*/ 0 w 80"/>
                <a:gd name="T3" fmla="*/ 2147483647 h 96"/>
                <a:gd name="T4" fmla="*/ 0 w 80"/>
                <a:gd name="T5" fmla="*/ 2147483647 h 96"/>
                <a:gd name="T6" fmla="*/ 2147483647 w 80"/>
                <a:gd name="T7" fmla="*/ 2147483647 h 96"/>
                <a:gd name="T8" fmla="*/ 2147483647 w 80"/>
                <a:gd name="T9" fmla="*/ 0 h 96"/>
                <a:gd name="T10" fmla="*/ 2147483647 w 80"/>
                <a:gd name="T11" fmla="*/ 2147483647 h 96"/>
                <a:gd name="T12" fmla="*/ 2147483647 w 80"/>
                <a:gd name="T13" fmla="*/ 2147483647 h 96"/>
                <a:gd name="T14" fmla="*/ 2147483647 w 80"/>
                <a:gd name="T15" fmla="*/ 2147483647 h 96"/>
                <a:gd name="T16" fmla="*/ 2147483647 w 80"/>
                <a:gd name="T17" fmla="*/ 2147483647 h 96"/>
                <a:gd name="T18" fmla="*/ 2147483647 w 80"/>
                <a:gd name="T19" fmla="*/ 2147483647 h 96"/>
                <a:gd name="T20" fmla="*/ 2147483647 w 80"/>
                <a:gd name="T21" fmla="*/ 2147483647 h 96"/>
                <a:gd name="T22" fmla="*/ 2147483647 w 80"/>
                <a:gd name="T23" fmla="*/ 2147483647 h 96"/>
                <a:gd name="T24" fmla="*/ 2147483647 w 80"/>
                <a:gd name="T25" fmla="*/ 2147483647 h 96"/>
                <a:gd name="T26" fmla="*/ 2147483647 w 80"/>
                <a:gd name="T27" fmla="*/ 2147483647 h 96"/>
                <a:gd name="T28" fmla="*/ 2147483647 w 80"/>
                <a:gd name="T29" fmla="*/ 2147483647 h 96"/>
                <a:gd name="T30" fmla="*/ 2147483647 w 80"/>
                <a:gd name="T31" fmla="*/ 2147483647 h 96"/>
                <a:gd name="T32" fmla="*/ 0 w 80"/>
                <a:gd name="T33" fmla="*/ 2147483647 h 9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96"/>
                <a:gd name="T53" fmla="*/ 80 w 80"/>
                <a:gd name="T54" fmla="*/ 96 h 9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96">
                  <a:moveTo>
                    <a:pt x="0" y="80"/>
                  </a:moveTo>
                  <a:lnTo>
                    <a:pt x="0" y="64"/>
                  </a:lnTo>
                  <a:lnTo>
                    <a:pt x="0" y="48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40" y="16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80" y="88"/>
                  </a:lnTo>
                  <a:lnTo>
                    <a:pt x="64" y="96"/>
                  </a:lnTo>
                  <a:lnTo>
                    <a:pt x="56" y="80"/>
                  </a:lnTo>
                  <a:lnTo>
                    <a:pt x="40" y="88"/>
                  </a:lnTo>
                  <a:lnTo>
                    <a:pt x="32" y="80"/>
                  </a:lnTo>
                  <a:lnTo>
                    <a:pt x="8" y="72"/>
                  </a:lnTo>
                  <a:lnTo>
                    <a:pt x="0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598"/>
            <p:cNvSpPr>
              <a:spLocks/>
            </p:cNvSpPr>
            <p:nvPr/>
          </p:nvSpPr>
          <p:spPr bwMode="auto">
            <a:xfrm>
              <a:off x="1732659" y="3212352"/>
              <a:ext cx="92698" cy="25123"/>
            </a:xfrm>
            <a:custGeom>
              <a:avLst/>
              <a:gdLst>
                <a:gd name="T0" fmla="*/ 2147483647 w 88"/>
                <a:gd name="T1" fmla="*/ 0 h 24"/>
                <a:gd name="T2" fmla="*/ 2147483647 w 88"/>
                <a:gd name="T3" fmla="*/ 2147483647 h 24"/>
                <a:gd name="T4" fmla="*/ 0 w 88"/>
                <a:gd name="T5" fmla="*/ 2147483647 h 24"/>
                <a:gd name="T6" fmla="*/ 2147483647 w 88"/>
                <a:gd name="T7" fmla="*/ 2147483647 h 24"/>
                <a:gd name="T8" fmla="*/ 2147483647 w 88"/>
                <a:gd name="T9" fmla="*/ 2147483647 h 24"/>
                <a:gd name="T10" fmla="*/ 2147483647 w 88"/>
                <a:gd name="T11" fmla="*/ 2147483647 h 24"/>
                <a:gd name="T12" fmla="*/ 2147483647 w 88"/>
                <a:gd name="T13" fmla="*/ 2147483647 h 24"/>
                <a:gd name="T14" fmla="*/ 2147483647 w 88"/>
                <a:gd name="T15" fmla="*/ 2147483647 h 24"/>
                <a:gd name="T16" fmla="*/ 2147483647 w 88"/>
                <a:gd name="T17" fmla="*/ 2147483647 h 24"/>
                <a:gd name="T18" fmla="*/ 2147483647 w 88"/>
                <a:gd name="T19" fmla="*/ 0 h 24"/>
                <a:gd name="T20" fmla="*/ 2147483647 w 88"/>
                <a:gd name="T21" fmla="*/ 0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24"/>
                <a:gd name="T35" fmla="*/ 88 w 88"/>
                <a:gd name="T36" fmla="*/ 24 h 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24">
                  <a:moveTo>
                    <a:pt x="16" y="0"/>
                  </a:moveTo>
                  <a:lnTo>
                    <a:pt x="16" y="8"/>
                  </a:lnTo>
                  <a:lnTo>
                    <a:pt x="0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88" y="16"/>
                  </a:lnTo>
                  <a:lnTo>
                    <a:pt x="72" y="8"/>
                  </a:lnTo>
                  <a:lnTo>
                    <a:pt x="48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599"/>
            <p:cNvSpPr>
              <a:spLocks/>
            </p:cNvSpPr>
            <p:nvPr/>
          </p:nvSpPr>
          <p:spPr bwMode="auto">
            <a:xfrm>
              <a:off x="2886610" y="2923864"/>
              <a:ext cx="42450" cy="25990"/>
            </a:xfrm>
            <a:custGeom>
              <a:avLst/>
              <a:gdLst>
                <a:gd name="T0" fmla="*/ 0 w 40"/>
                <a:gd name="T1" fmla="*/ 2147483647 h 24"/>
                <a:gd name="T2" fmla="*/ 2147483647 w 40"/>
                <a:gd name="T3" fmla="*/ 0 h 24"/>
                <a:gd name="T4" fmla="*/ 2147483647 w 40"/>
                <a:gd name="T5" fmla="*/ 0 h 24"/>
                <a:gd name="T6" fmla="*/ 2147483647 w 40"/>
                <a:gd name="T7" fmla="*/ 2147483647 h 24"/>
                <a:gd name="T8" fmla="*/ 2147483647 w 40"/>
                <a:gd name="T9" fmla="*/ 2147483647 h 24"/>
                <a:gd name="T10" fmla="*/ 2147483647 w 40"/>
                <a:gd name="T11" fmla="*/ 2147483647 h 24"/>
                <a:gd name="T12" fmla="*/ 0 w 40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24"/>
                <a:gd name="T23" fmla="*/ 40 w 40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24">
                  <a:moveTo>
                    <a:pt x="0" y="8"/>
                  </a:moveTo>
                  <a:lnTo>
                    <a:pt x="24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40" y="24"/>
                  </a:lnTo>
                  <a:lnTo>
                    <a:pt x="24" y="16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600"/>
            <p:cNvSpPr>
              <a:spLocks/>
            </p:cNvSpPr>
            <p:nvPr/>
          </p:nvSpPr>
          <p:spPr bwMode="auto">
            <a:xfrm>
              <a:off x="2844160" y="2872751"/>
              <a:ext cx="17327" cy="34653"/>
            </a:xfrm>
            <a:custGeom>
              <a:avLst/>
              <a:gdLst>
                <a:gd name="T0" fmla="*/ 0 w 16"/>
                <a:gd name="T1" fmla="*/ 2147483647 h 32"/>
                <a:gd name="T2" fmla="*/ 0 w 16"/>
                <a:gd name="T3" fmla="*/ 2147483647 h 32"/>
                <a:gd name="T4" fmla="*/ 2147483647 w 16"/>
                <a:gd name="T5" fmla="*/ 0 h 32"/>
                <a:gd name="T6" fmla="*/ 2147483647 w 16"/>
                <a:gd name="T7" fmla="*/ 2147483647 h 32"/>
                <a:gd name="T8" fmla="*/ 2147483647 w 16"/>
                <a:gd name="T9" fmla="*/ 2147483647 h 32"/>
                <a:gd name="T10" fmla="*/ 0 w 16"/>
                <a:gd name="T11" fmla="*/ 2147483647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2"/>
                <a:gd name="T20" fmla="*/ 16 w 1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2">
                  <a:moveTo>
                    <a:pt x="0" y="32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47" name="Freeform 601"/>
            <p:cNvSpPr>
              <a:spLocks/>
            </p:cNvSpPr>
            <p:nvPr/>
          </p:nvSpPr>
          <p:spPr bwMode="auto">
            <a:xfrm>
              <a:off x="2886610" y="2923864"/>
              <a:ext cx="42450" cy="25990"/>
            </a:xfrm>
            <a:custGeom>
              <a:avLst/>
              <a:gdLst>
                <a:gd name="T0" fmla="*/ 0 w 40"/>
                <a:gd name="T1" fmla="*/ 2147483647 h 24"/>
                <a:gd name="T2" fmla="*/ 2147483647 w 40"/>
                <a:gd name="T3" fmla="*/ 0 h 24"/>
                <a:gd name="T4" fmla="*/ 2147483647 w 40"/>
                <a:gd name="T5" fmla="*/ 0 h 24"/>
                <a:gd name="T6" fmla="*/ 2147483647 w 40"/>
                <a:gd name="T7" fmla="*/ 2147483647 h 24"/>
                <a:gd name="T8" fmla="*/ 2147483647 w 40"/>
                <a:gd name="T9" fmla="*/ 2147483647 h 24"/>
                <a:gd name="T10" fmla="*/ 2147483647 w 40"/>
                <a:gd name="T11" fmla="*/ 2147483647 h 24"/>
                <a:gd name="T12" fmla="*/ 0 w 40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24"/>
                <a:gd name="T23" fmla="*/ 40 w 40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24">
                  <a:moveTo>
                    <a:pt x="0" y="8"/>
                  </a:moveTo>
                  <a:lnTo>
                    <a:pt x="24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40" y="24"/>
                  </a:lnTo>
                  <a:lnTo>
                    <a:pt x="24" y="16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48" name="Freeform 602"/>
            <p:cNvSpPr>
              <a:spLocks/>
            </p:cNvSpPr>
            <p:nvPr/>
          </p:nvSpPr>
          <p:spPr bwMode="auto">
            <a:xfrm>
              <a:off x="2844160" y="2872751"/>
              <a:ext cx="17327" cy="34653"/>
            </a:xfrm>
            <a:custGeom>
              <a:avLst/>
              <a:gdLst>
                <a:gd name="T0" fmla="*/ 0 w 16"/>
                <a:gd name="T1" fmla="*/ 2147483647 h 32"/>
                <a:gd name="T2" fmla="*/ 0 w 16"/>
                <a:gd name="T3" fmla="*/ 2147483647 h 32"/>
                <a:gd name="T4" fmla="*/ 2147483647 w 16"/>
                <a:gd name="T5" fmla="*/ 0 h 32"/>
                <a:gd name="T6" fmla="*/ 2147483647 w 16"/>
                <a:gd name="T7" fmla="*/ 2147483647 h 32"/>
                <a:gd name="T8" fmla="*/ 2147483647 w 16"/>
                <a:gd name="T9" fmla="*/ 2147483647 h 32"/>
                <a:gd name="T10" fmla="*/ 0 w 16"/>
                <a:gd name="T11" fmla="*/ 2147483647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2"/>
                <a:gd name="T20" fmla="*/ 16 w 1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2">
                  <a:moveTo>
                    <a:pt x="0" y="32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603"/>
            <p:cNvSpPr>
              <a:spLocks/>
            </p:cNvSpPr>
            <p:nvPr/>
          </p:nvSpPr>
          <p:spPr bwMode="auto">
            <a:xfrm>
              <a:off x="2836363" y="2838964"/>
              <a:ext cx="25124" cy="2599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0 w 24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0" y="8"/>
                  </a:moveTo>
                  <a:lnTo>
                    <a:pt x="16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604"/>
            <p:cNvSpPr>
              <a:spLocks/>
            </p:cNvSpPr>
            <p:nvPr/>
          </p:nvSpPr>
          <p:spPr bwMode="auto">
            <a:xfrm>
              <a:off x="3277325" y="2941191"/>
              <a:ext cx="25123" cy="8663"/>
            </a:xfrm>
            <a:custGeom>
              <a:avLst/>
              <a:gdLst>
                <a:gd name="T0" fmla="*/ 2147483647 w 24"/>
                <a:gd name="T1" fmla="*/ 0 h 8"/>
                <a:gd name="T2" fmla="*/ 2147483647 w 24"/>
                <a:gd name="T3" fmla="*/ 0 h 8"/>
                <a:gd name="T4" fmla="*/ 0 w 24"/>
                <a:gd name="T5" fmla="*/ 2147483647 h 8"/>
                <a:gd name="T6" fmla="*/ 2147483647 w 2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8"/>
                <a:gd name="T14" fmla="*/ 24 w 2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8">
                  <a:moveTo>
                    <a:pt x="16" y="0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605"/>
            <p:cNvSpPr>
              <a:spLocks/>
            </p:cNvSpPr>
            <p:nvPr/>
          </p:nvSpPr>
          <p:spPr bwMode="auto">
            <a:xfrm>
              <a:off x="2836363" y="2838964"/>
              <a:ext cx="25124" cy="2599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0 w 24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0" y="8"/>
                  </a:moveTo>
                  <a:lnTo>
                    <a:pt x="16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606"/>
            <p:cNvSpPr>
              <a:spLocks/>
            </p:cNvSpPr>
            <p:nvPr/>
          </p:nvSpPr>
          <p:spPr bwMode="auto">
            <a:xfrm>
              <a:off x="3277325" y="2941191"/>
              <a:ext cx="25123" cy="8663"/>
            </a:xfrm>
            <a:custGeom>
              <a:avLst/>
              <a:gdLst>
                <a:gd name="T0" fmla="*/ 2147483647 w 24"/>
                <a:gd name="T1" fmla="*/ 0 h 8"/>
                <a:gd name="T2" fmla="*/ 2147483647 w 24"/>
                <a:gd name="T3" fmla="*/ 0 h 8"/>
                <a:gd name="T4" fmla="*/ 0 w 24"/>
                <a:gd name="T5" fmla="*/ 2147483647 h 8"/>
                <a:gd name="T6" fmla="*/ 2147483647 w 2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8"/>
                <a:gd name="T14" fmla="*/ 24 w 2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8">
                  <a:moveTo>
                    <a:pt x="16" y="0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607"/>
            <p:cNvSpPr>
              <a:spLocks noChangeArrowheads="1"/>
            </p:cNvSpPr>
            <p:nvPr/>
          </p:nvSpPr>
          <p:spPr bwMode="auto">
            <a:xfrm>
              <a:off x="3200221" y="3068542"/>
              <a:ext cx="0" cy="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048" eaLnBrk="1" hangingPunct="1">
                <a:spcBef>
                  <a:spcPct val="50000"/>
                </a:spcBef>
              </a:pPr>
              <a:endParaRPr lang="en-US" sz="3200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54" name="Freeform 608"/>
            <p:cNvSpPr>
              <a:spLocks/>
            </p:cNvSpPr>
            <p:nvPr/>
          </p:nvSpPr>
          <p:spPr bwMode="auto">
            <a:xfrm>
              <a:off x="3081535" y="2864954"/>
              <a:ext cx="246038" cy="92698"/>
            </a:xfrm>
            <a:custGeom>
              <a:avLst/>
              <a:gdLst>
                <a:gd name="T0" fmla="*/ 2147483647 w 232"/>
                <a:gd name="T1" fmla="*/ 2147483647 h 88"/>
                <a:gd name="T2" fmla="*/ 2147483647 w 232"/>
                <a:gd name="T3" fmla="*/ 2147483647 h 88"/>
                <a:gd name="T4" fmla="*/ 2147483647 w 232"/>
                <a:gd name="T5" fmla="*/ 2147483647 h 88"/>
                <a:gd name="T6" fmla="*/ 2147483647 w 232"/>
                <a:gd name="T7" fmla="*/ 2147483647 h 88"/>
                <a:gd name="T8" fmla="*/ 2147483647 w 232"/>
                <a:gd name="T9" fmla="*/ 2147483647 h 88"/>
                <a:gd name="T10" fmla="*/ 2147483647 w 232"/>
                <a:gd name="T11" fmla="*/ 2147483647 h 88"/>
                <a:gd name="T12" fmla="*/ 2147483647 w 232"/>
                <a:gd name="T13" fmla="*/ 2147483647 h 88"/>
                <a:gd name="T14" fmla="*/ 2147483647 w 232"/>
                <a:gd name="T15" fmla="*/ 2147483647 h 88"/>
                <a:gd name="T16" fmla="*/ 2147483647 w 232"/>
                <a:gd name="T17" fmla="*/ 2147483647 h 88"/>
                <a:gd name="T18" fmla="*/ 2147483647 w 232"/>
                <a:gd name="T19" fmla="*/ 0 h 88"/>
                <a:gd name="T20" fmla="*/ 2147483647 w 232"/>
                <a:gd name="T21" fmla="*/ 0 h 88"/>
                <a:gd name="T22" fmla="*/ 2147483647 w 232"/>
                <a:gd name="T23" fmla="*/ 0 h 88"/>
                <a:gd name="T24" fmla="*/ 2147483647 w 232"/>
                <a:gd name="T25" fmla="*/ 2147483647 h 88"/>
                <a:gd name="T26" fmla="*/ 2147483647 w 232"/>
                <a:gd name="T27" fmla="*/ 2147483647 h 88"/>
                <a:gd name="T28" fmla="*/ 2147483647 w 232"/>
                <a:gd name="T29" fmla="*/ 2147483647 h 88"/>
                <a:gd name="T30" fmla="*/ 2147483647 w 232"/>
                <a:gd name="T31" fmla="*/ 0 h 88"/>
                <a:gd name="T32" fmla="*/ 2147483647 w 232"/>
                <a:gd name="T33" fmla="*/ 0 h 88"/>
                <a:gd name="T34" fmla="*/ 2147483647 w 232"/>
                <a:gd name="T35" fmla="*/ 0 h 88"/>
                <a:gd name="T36" fmla="*/ 2147483647 w 232"/>
                <a:gd name="T37" fmla="*/ 0 h 88"/>
                <a:gd name="T38" fmla="*/ 2147483647 w 232"/>
                <a:gd name="T39" fmla="*/ 0 h 88"/>
                <a:gd name="T40" fmla="*/ 2147483647 w 232"/>
                <a:gd name="T41" fmla="*/ 2147483647 h 88"/>
                <a:gd name="T42" fmla="*/ 2147483647 w 232"/>
                <a:gd name="T43" fmla="*/ 2147483647 h 88"/>
                <a:gd name="T44" fmla="*/ 2147483647 w 232"/>
                <a:gd name="T45" fmla="*/ 2147483647 h 88"/>
                <a:gd name="T46" fmla="*/ 2147483647 w 232"/>
                <a:gd name="T47" fmla="*/ 2147483647 h 88"/>
                <a:gd name="T48" fmla="*/ 2147483647 w 232"/>
                <a:gd name="T49" fmla="*/ 2147483647 h 88"/>
                <a:gd name="T50" fmla="*/ 0 w 232"/>
                <a:gd name="T51" fmla="*/ 2147483647 h 88"/>
                <a:gd name="T52" fmla="*/ 2147483647 w 232"/>
                <a:gd name="T53" fmla="*/ 2147483647 h 88"/>
                <a:gd name="T54" fmla="*/ 2147483647 w 232"/>
                <a:gd name="T55" fmla="*/ 2147483647 h 88"/>
                <a:gd name="T56" fmla="*/ 2147483647 w 232"/>
                <a:gd name="T57" fmla="*/ 2147483647 h 88"/>
                <a:gd name="T58" fmla="*/ 2147483647 w 232"/>
                <a:gd name="T59" fmla="*/ 2147483647 h 88"/>
                <a:gd name="T60" fmla="*/ 2147483647 w 232"/>
                <a:gd name="T61" fmla="*/ 2147483647 h 88"/>
                <a:gd name="T62" fmla="*/ 2147483647 w 232"/>
                <a:gd name="T63" fmla="*/ 2147483647 h 88"/>
                <a:gd name="T64" fmla="*/ 2147483647 w 232"/>
                <a:gd name="T65" fmla="*/ 2147483647 h 88"/>
                <a:gd name="T66" fmla="*/ 2147483647 w 232"/>
                <a:gd name="T67" fmla="*/ 2147483647 h 88"/>
                <a:gd name="T68" fmla="*/ 2147483647 w 232"/>
                <a:gd name="T69" fmla="*/ 2147483647 h 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32"/>
                <a:gd name="T106" fmla="*/ 0 h 88"/>
                <a:gd name="T107" fmla="*/ 232 w 232"/>
                <a:gd name="T108" fmla="*/ 88 h 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32" h="88">
                  <a:moveTo>
                    <a:pt x="136" y="80"/>
                  </a:moveTo>
                  <a:lnTo>
                    <a:pt x="144" y="80"/>
                  </a:lnTo>
                  <a:lnTo>
                    <a:pt x="184" y="80"/>
                  </a:lnTo>
                  <a:lnTo>
                    <a:pt x="208" y="72"/>
                  </a:lnTo>
                  <a:lnTo>
                    <a:pt x="224" y="72"/>
                  </a:lnTo>
                  <a:lnTo>
                    <a:pt x="232" y="72"/>
                  </a:lnTo>
                  <a:lnTo>
                    <a:pt x="232" y="64"/>
                  </a:lnTo>
                  <a:lnTo>
                    <a:pt x="232" y="32"/>
                  </a:lnTo>
                  <a:lnTo>
                    <a:pt x="216" y="8"/>
                  </a:lnTo>
                  <a:lnTo>
                    <a:pt x="208" y="0"/>
                  </a:lnTo>
                  <a:lnTo>
                    <a:pt x="200" y="0"/>
                  </a:lnTo>
                  <a:lnTo>
                    <a:pt x="192" y="0"/>
                  </a:lnTo>
                  <a:lnTo>
                    <a:pt x="176" y="8"/>
                  </a:lnTo>
                  <a:lnTo>
                    <a:pt x="160" y="8"/>
                  </a:lnTo>
                  <a:lnTo>
                    <a:pt x="152" y="8"/>
                  </a:lnTo>
                  <a:lnTo>
                    <a:pt x="136" y="0"/>
                  </a:lnTo>
                  <a:lnTo>
                    <a:pt x="128" y="0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64" y="8"/>
                  </a:lnTo>
                  <a:lnTo>
                    <a:pt x="48" y="16"/>
                  </a:lnTo>
                  <a:lnTo>
                    <a:pt x="40" y="8"/>
                  </a:lnTo>
                  <a:lnTo>
                    <a:pt x="32" y="24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16" y="64"/>
                  </a:lnTo>
                  <a:lnTo>
                    <a:pt x="24" y="80"/>
                  </a:lnTo>
                  <a:lnTo>
                    <a:pt x="56" y="80"/>
                  </a:lnTo>
                  <a:lnTo>
                    <a:pt x="64" y="80"/>
                  </a:lnTo>
                  <a:lnTo>
                    <a:pt x="88" y="88"/>
                  </a:lnTo>
                  <a:lnTo>
                    <a:pt x="104" y="80"/>
                  </a:lnTo>
                  <a:lnTo>
                    <a:pt x="120" y="88"/>
                  </a:lnTo>
                  <a:lnTo>
                    <a:pt x="136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55" name="Freeform 609"/>
            <p:cNvSpPr>
              <a:spLocks/>
            </p:cNvSpPr>
            <p:nvPr/>
          </p:nvSpPr>
          <p:spPr bwMode="auto">
            <a:xfrm>
              <a:off x="3200221" y="2941191"/>
              <a:ext cx="93564" cy="84900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0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2147483647 w 88"/>
                <a:gd name="T21" fmla="*/ 2147483647 h 80"/>
                <a:gd name="T22" fmla="*/ 2147483647 w 88"/>
                <a:gd name="T23" fmla="*/ 2147483647 h 80"/>
                <a:gd name="T24" fmla="*/ 0 w 88"/>
                <a:gd name="T25" fmla="*/ 2147483647 h 80"/>
                <a:gd name="T26" fmla="*/ 2147483647 w 88"/>
                <a:gd name="T27" fmla="*/ 2147483647 h 80"/>
                <a:gd name="T28" fmla="*/ 2147483647 w 88"/>
                <a:gd name="T29" fmla="*/ 2147483647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8"/>
                <a:gd name="T46" fmla="*/ 0 h 80"/>
                <a:gd name="T47" fmla="*/ 88 w 88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8" h="80">
                  <a:moveTo>
                    <a:pt x="16" y="80"/>
                  </a:moveTo>
                  <a:lnTo>
                    <a:pt x="40" y="64"/>
                  </a:lnTo>
                  <a:lnTo>
                    <a:pt x="48" y="64"/>
                  </a:lnTo>
                  <a:lnTo>
                    <a:pt x="72" y="48"/>
                  </a:lnTo>
                  <a:lnTo>
                    <a:pt x="80" y="16"/>
                  </a:lnTo>
                  <a:lnTo>
                    <a:pt x="88" y="8"/>
                  </a:lnTo>
                  <a:lnTo>
                    <a:pt x="88" y="0"/>
                  </a:lnTo>
                  <a:lnTo>
                    <a:pt x="72" y="8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16" y="32"/>
                  </a:lnTo>
                  <a:lnTo>
                    <a:pt x="0" y="72"/>
                  </a:lnTo>
                  <a:lnTo>
                    <a:pt x="8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56" name="Freeform 610"/>
            <p:cNvSpPr>
              <a:spLocks/>
            </p:cNvSpPr>
            <p:nvPr/>
          </p:nvSpPr>
          <p:spPr bwMode="auto">
            <a:xfrm>
              <a:off x="3183761" y="3008765"/>
              <a:ext cx="67574" cy="59777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0 h 56"/>
                <a:gd name="T4" fmla="*/ 2147483647 w 64"/>
                <a:gd name="T5" fmla="*/ 0 h 56"/>
                <a:gd name="T6" fmla="*/ 2147483647 w 64"/>
                <a:gd name="T7" fmla="*/ 2147483647 h 56"/>
                <a:gd name="T8" fmla="*/ 2147483647 w 64"/>
                <a:gd name="T9" fmla="*/ 2147483647 h 56"/>
                <a:gd name="T10" fmla="*/ 2147483647 w 64"/>
                <a:gd name="T11" fmla="*/ 2147483647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2147483647 w 64"/>
                <a:gd name="T31" fmla="*/ 2147483647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4"/>
                <a:gd name="T49" fmla="*/ 0 h 56"/>
                <a:gd name="T50" fmla="*/ 64 w 64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4" h="56">
                  <a:moveTo>
                    <a:pt x="64" y="16"/>
                  </a:move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57" name="Freeform 611"/>
            <p:cNvSpPr>
              <a:spLocks/>
            </p:cNvSpPr>
            <p:nvPr/>
          </p:nvSpPr>
          <p:spPr bwMode="auto">
            <a:xfrm>
              <a:off x="3200221" y="2941191"/>
              <a:ext cx="93564" cy="84900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0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2147483647 w 88"/>
                <a:gd name="T21" fmla="*/ 2147483647 h 80"/>
                <a:gd name="T22" fmla="*/ 2147483647 w 88"/>
                <a:gd name="T23" fmla="*/ 2147483647 h 80"/>
                <a:gd name="T24" fmla="*/ 2147483647 w 88"/>
                <a:gd name="T25" fmla="*/ 2147483647 h 80"/>
                <a:gd name="T26" fmla="*/ 0 w 88"/>
                <a:gd name="T27" fmla="*/ 2147483647 h 80"/>
                <a:gd name="T28" fmla="*/ 2147483647 w 88"/>
                <a:gd name="T29" fmla="*/ 2147483647 h 80"/>
                <a:gd name="T30" fmla="*/ 2147483647 w 88"/>
                <a:gd name="T31" fmla="*/ 2147483647 h 8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8"/>
                <a:gd name="T49" fmla="*/ 0 h 80"/>
                <a:gd name="T50" fmla="*/ 88 w 88"/>
                <a:gd name="T51" fmla="*/ 80 h 8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8" h="80">
                  <a:moveTo>
                    <a:pt x="16" y="80"/>
                  </a:moveTo>
                  <a:lnTo>
                    <a:pt x="40" y="64"/>
                  </a:lnTo>
                  <a:lnTo>
                    <a:pt x="48" y="64"/>
                  </a:lnTo>
                  <a:lnTo>
                    <a:pt x="72" y="48"/>
                  </a:lnTo>
                  <a:lnTo>
                    <a:pt x="80" y="16"/>
                  </a:lnTo>
                  <a:lnTo>
                    <a:pt x="88" y="8"/>
                  </a:lnTo>
                  <a:lnTo>
                    <a:pt x="88" y="0"/>
                  </a:lnTo>
                  <a:lnTo>
                    <a:pt x="72" y="8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16" y="32"/>
                  </a:lnTo>
                  <a:lnTo>
                    <a:pt x="0" y="72"/>
                  </a:lnTo>
                  <a:lnTo>
                    <a:pt x="8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58" name="Freeform 612"/>
            <p:cNvSpPr>
              <a:spLocks/>
            </p:cNvSpPr>
            <p:nvPr/>
          </p:nvSpPr>
          <p:spPr bwMode="auto">
            <a:xfrm>
              <a:off x="3183761" y="3008765"/>
              <a:ext cx="67574" cy="59777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0 h 56"/>
                <a:gd name="T4" fmla="*/ 2147483647 w 64"/>
                <a:gd name="T5" fmla="*/ 0 h 56"/>
                <a:gd name="T6" fmla="*/ 2147483647 w 64"/>
                <a:gd name="T7" fmla="*/ 2147483647 h 56"/>
                <a:gd name="T8" fmla="*/ 2147483647 w 64"/>
                <a:gd name="T9" fmla="*/ 2147483647 h 56"/>
                <a:gd name="T10" fmla="*/ 2147483647 w 64"/>
                <a:gd name="T11" fmla="*/ 2147483647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2147483647 w 64"/>
                <a:gd name="T31" fmla="*/ 2147483647 h 56"/>
                <a:gd name="T32" fmla="*/ 2147483647 w 64"/>
                <a:gd name="T33" fmla="*/ 2147483647 h 56"/>
                <a:gd name="T34" fmla="*/ 2147483647 w 64"/>
                <a:gd name="T35" fmla="*/ 2147483647 h 56"/>
                <a:gd name="T36" fmla="*/ 2147483647 w 64"/>
                <a:gd name="T37" fmla="*/ 2147483647 h 56"/>
                <a:gd name="T38" fmla="*/ 2147483647 w 64"/>
                <a:gd name="T39" fmla="*/ 2147483647 h 56"/>
                <a:gd name="T40" fmla="*/ 2147483647 w 64"/>
                <a:gd name="T41" fmla="*/ 0 h 56"/>
                <a:gd name="T42" fmla="*/ 2147483647 w 64"/>
                <a:gd name="T43" fmla="*/ 0 h 56"/>
                <a:gd name="T44" fmla="*/ 2147483647 w 64"/>
                <a:gd name="T45" fmla="*/ 2147483647 h 56"/>
                <a:gd name="T46" fmla="*/ 2147483647 w 64"/>
                <a:gd name="T47" fmla="*/ 2147483647 h 56"/>
                <a:gd name="T48" fmla="*/ 2147483647 w 64"/>
                <a:gd name="T49" fmla="*/ 2147483647 h 56"/>
                <a:gd name="T50" fmla="*/ 2147483647 w 64"/>
                <a:gd name="T51" fmla="*/ 2147483647 h 56"/>
                <a:gd name="T52" fmla="*/ 0 w 64"/>
                <a:gd name="T53" fmla="*/ 2147483647 h 56"/>
                <a:gd name="T54" fmla="*/ 2147483647 w 64"/>
                <a:gd name="T55" fmla="*/ 2147483647 h 56"/>
                <a:gd name="T56" fmla="*/ 2147483647 w 64"/>
                <a:gd name="T57" fmla="*/ 2147483647 h 56"/>
                <a:gd name="T58" fmla="*/ 2147483647 w 64"/>
                <a:gd name="T59" fmla="*/ 2147483647 h 56"/>
                <a:gd name="T60" fmla="*/ 2147483647 w 64"/>
                <a:gd name="T61" fmla="*/ 2147483647 h 56"/>
                <a:gd name="T62" fmla="*/ 2147483647 w 64"/>
                <a:gd name="T63" fmla="*/ 2147483647 h 56"/>
                <a:gd name="T64" fmla="*/ 2147483647 w 64"/>
                <a:gd name="T65" fmla="*/ 2147483647 h 56"/>
                <a:gd name="T66" fmla="*/ 2147483647 w 64"/>
                <a:gd name="T67" fmla="*/ 2147483647 h 56"/>
                <a:gd name="T68" fmla="*/ 2147483647 w 64"/>
                <a:gd name="T69" fmla="*/ 2147483647 h 56"/>
                <a:gd name="T70" fmla="*/ 2147483647 w 64"/>
                <a:gd name="T71" fmla="*/ 2147483647 h 56"/>
                <a:gd name="T72" fmla="*/ 2147483647 w 64"/>
                <a:gd name="T73" fmla="*/ 2147483647 h 56"/>
                <a:gd name="T74" fmla="*/ 2147483647 w 64"/>
                <a:gd name="T75" fmla="*/ 2147483647 h 56"/>
                <a:gd name="T76" fmla="*/ 2147483647 w 64"/>
                <a:gd name="T77" fmla="*/ 2147483647 h 5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4"/>
                <a:gd name="T118" fmla="*/ 0 h 56"/>
                <a:gd name="T119" fmla="*/ 64 w 64"/>
                <a:gd name="T120" fmla="*/ 56 h 5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4" h="56">
                  <a:moveTo>
                    <a:pt x="64" y="16"/>
                  </a:move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59" name="Freeform 613"/>
            <p:cNvSpPr>
              <a:spLocks/>
            </p:cNvSpPr>
            <p:nvPr/>
          </p:nvSpPr>
          <p:spPr bwMode="auto">
            <a:xfrm>
              <a:off x="3421136" y="3127452"/>
              <a:ext cx="67574" cy="42450"/>
            </a:xfrm>
            <a:custGeom>
              <a:avLst/>
              <a:gdLst>
                <a:gd name="T0" fmla="*/ 2147483647 w 64"/>
                <a:gd name="T1" fmla="*/ 2147483647 h 40"/>
                <a:gd name="T2" fmla="*/ 2147483647 w 64"/>
                <a:gd name="T3" fmla="*/ 2147483647 h 40"/>
                <a:gd name="T4" fmla="*/ 2147483647 w 64"/>
                <a:gd name="T5" fmla="*/ 2147483647 h 40"/>
                <a:gd name="T6" fmla="*/ 2147483647 w 64"/>
                <a:gd name="T7" fmla="*/ 2147483647 h 40"/>
                <a:gd name="T8" fmla="*/ 2147483647 w 64"/>
                <a:gd name="T9" fmla="*/ 0 h 40"/>
                <a:gd name="T10" fmla="*/ 2147483647 w 64"/>
                <a:gd name="T11" fmla="*/ 2147483647 h 40"/>
                <a:gd name="T12" fmla="*/ 2147483647 w 64"/>
                <a:gd name="T13" fmla="*/ 0 h 40"/>
                <a:gd name="T14" fmla="*/ 0 w 64"/>
                <a:gd name="T15" fmla="*/ 2147483647 h 40"/>
                <a:gd name="T16" fmla="*/ 2147483647 w 64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40"/>
                <a:gd name="T29" fmla="*/ 64 w 6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40">
                  <a:moveTo>
                    <a:pt x="16" y="32"/>
                  </a:moveTo>
                  <a:lnTo>
                    <a:pt x="48" y="40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56" y="0"/>
                  </a:ln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614"/>
            <p:cNvSpPr>
              <a:spLocks/>
            </p:cNvSpPr>
            <p:nvPr/>
          </p:nvSpPr>
          <p:spPr bwMode="auto">
            <a:xfrm>
              <a:off x="3429799" y="3144779"/>
              <a:ext cx="101360" cy="118687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0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2147483647 h 112"/>
                <a:gd name="T16" fmla="*/ 2147483647 w 96"/>
                <a:gd name="T17" fmla="*/ 2147483647 h 112"/>
                <a:gd name="T18" fmla="*/ 2147483647 w 96"/>
                <a:gd name="T19" fmla="*/ 2147483647 h 112"/>
                <a:gd name="T20" fmla="*/ 2147483647 w 96"/>
                <a:gd name="T21" fmla="*/ 0 h 112"/>
                <a:gd name="T22" fmla="*/ 2147483647 w 96"/>
                <a:gd name="T23" fmla="*/ 0 h 112"/>
                <a:gd name="T24" fmla="*/ 2147483647 w 96"/>
                <a:gd name="T25" fmla="*/ 0 h 112"/>
                <a:gd name="T26" fmla="*/ 2147483647 w 96"/>
                <a:gd name="T27" fmla="*/ 2147483647 h 1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6"/>
                <a:gd name="T43" fmla="*/ 0 h 112"/>
                <a:gd name="T44" fmla="*/ 96 w 96"/>
                <a:gd name="T45" fmla="*/ 112 h 1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6" h="112">
                  <a:moveTo>
                    <a:pt x="40" y="24"/>
                  </a:moveTo>
                  <a:lnTo>
                    <a:pt x="40" y="48"/>
                  </a:lnTo>
                  <a:lnTo>
                    <a:pt x="16" y="64"/>
                  </a:lnTo>
                  <a:lnTo>
                    <a:pt x="0" y="72"/>
                  </a:lnTo>
                  <a:lnTo>
                    <a:pt x="8" y="80"/>
                  </a:lnTo>
                  <a:lnTo>
                    <a:pt x="16" y="112"/>
                  </a:lnTo>
                  <a:lnTo>
                    <a:pt x="48" y="88"/>
                  </a:lnTo>
                  <a:lnTo>
                    <a:pt x="72" y="56"/>
                  </a:lnTo>
                  <a:lnTo>
                    <a:pt x="80" y="40"/>
                  </a:lnTo>
                  <a:lnTo>
                    <a:pt x="96" y="24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615"/>
            <p:cNvSpPr>
              <a:spLocks/>
            </p:cNvSpPr>
            <p:nvPr/>
          </p:nvSpPr>
          <p:spPr bwMode="auto">
            <a:xfrm>
              <a:off x="3302448" y="3221016"/>
              <a:ext cx="143811" cy="84900"/>
            </a:xfrm>
            <a:custGeom>
              <a:avLst/>
              <a:gdLst>
                <a:gd name="T0" fmla="*/ 2147483647 w 136"/>
                <a:gd name="T1" fmla="*/ 0 h 80"/>
                <a:gd name="T2" fmla="*/ 2147483647 w 136"/>
                <a:gd name="T3" fmla="*/ 2147483647 h 80"/>
                <a:gd name="T4" fmla="*/ 2147483647 w 136"/>
                <a:gd name="T5" fmla="*/ 2147483647 h 80"/>
                <a:gd name="T6" fmla="*/ 2147483647 w 136"/>
                <a:gd name="T7" fmla="*/ 2147483647 h 80"/>
                <a:gd name="T8" fmla="*/ 0 w 136"/>
                <a:gd name="T9" fmla="*/ 2147483647 h 80"/>
                <a:gd name="T10" fmla="*/ 2147483647 w 136"/>
                <a:gd name="T11" fmla="*/ 2147483647 h 80"/>
                <a:gd name="T12" fmla="*/ 2147483647 w 136"/>
                <a:gd name="T13" fmla="*/ 2147483647 h 80"/>
                <a:gd name="T14" fmla="*/ 2147483647 w 136"/>
                <a:gd name="T15" fmla="*/ 2147483647 h 80"/>
                <a:gd name="T16" fmla="*/ 2147483647 w 136"/>
                <a:gd name="T17" fmla="*/ 2147483647 h 80"/>
                <a:gd name="T18" fmla="*/ 2147483647 w 136"/>
                <a:gd name="T19" fmla="*/ 2147483647 h 80"/>
                <a:gd name="T20" fmla="*/ 2147483647 w 136"/>
                <a:gd name="T21" fmla="*/ 2147483647 h 80"/>
                <a:gd name="T22" fmla="*/ 2147483647 w 136"/>
                <a:gd name="T23" fmla="*/ 2147483647 h 80"/>
                <a:gd name="T24" fmla="*/ 2147483647 w 136"/>
                <a:gd name="T25" fmla="*/ 2147483647 h 80"/>
                <a:gd name="T26" fmla="*/ 2147483647 w 136"/>
                <a:gd name="T27" fmla="*/ 0 h 8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36"/>
                <a:gd name="T43" fmla="*/ 0 h 80"/>
                <a:gd name="T44" fmla="*/ 136 w 136"/>
                <a:gd name="T45" fmla="*/ 80 h 8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36" h="80">
                  <a:moveTo>
                    <a:pt x="120" y="0"/>
                  </a:moveTo>
                  <a:lnTo>
                    <a:pt x="72" y="16"/>
                  </a:lnTo>
                  <a:lnTo>
                    <a:pt x="56" y="24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80"/>
                  </a:lnTo>
                  <a:lnTo>
                    <a:pt x="48" y="72"/>
                  </a:lnTo>
                  <a:lnTo>
                    <a:pt x="64" y="72"/>
                  </a:lnTo>
                  <a:lnTo>
                    <a:pt x="80" y="56"/>
                  </a:lnTo>
                  <a:lnTo>
                    <a:pt x="104" y="48"/>
                  </a:lnTo>
                  <a:lnTo>
                    <a:pt x="136" y="40"/>
                  </a:lnTo>
                  <a:lnTo>
                    <a:pt x="128" y="8"/>
                  </a:lnTo>
                  <a:lnTo>
                    <a:pt x="12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616"/>
            <p:cNvSpPr>
              <a:spLocks/>
            </p:cNvSpPr>
            <p:nvPr/>
          </p:nvSpPr>
          <p:spPr bwMode="auto">
            <a:xfrm>
              <a:off x="3200221" y="3026091"/>
              <a:ext cx="272028" cy="228711"/>
            </a:xfrm>
            <a:custGeom>
              <a:avLst/>
              <a:gdLst>
                <a:gd name="T0" fmla="*/ 2147483647 w 256"/>
                <a:gd name="T1" fmla="*/ 2147483647 h 216"/>
                <a:gd name="T2" fmla="*/ 2147483647 w 256"/>
                <a:gd name="T3" fmla="*/ 2147483647 h 216"/>
                <a:gd name="T4" fmla="*/ 2147483647 w 256"/>
                <a:gd name="T5" fmla="*/ 2147483647 h 216"/>
                <a:gd name="T6" fmla="*/ 2147483647 w 256"/>
                <a:gd name="T7" fmla="*/ 2147483647 h 216"/>
                <a:gd name="T8" fmla="*/ 2147483647 w 256"/>
                <a:gd name="T9" fmla="*/ 2147483647 h 216"/>
                <a:gd name="T10" fmla="*/ 2147483647 w 256"/>
                <a:gd name="T11" fmla="*/ 2147483647 h 216"/>
                <a:gd name="T12" fmla="*/ 2147483647 w 256"/>
                <a:gd name="T13" fmla="*/ 2147483647 h 216"/>
                <a:gd name="T14" fmla="*/ 2147483647 w 256"/>
                <a:gd name="T15" fmla="*/ 2147483647 h 216"/>
                <a:gd name="T16" fmla="*/ 2147483647 w 256"/>
                <a:gd name="T17" fmla="*/ 2147483647 h 216"/>
                <a:gd name="T18" fmla="*/ 2147483647 w 256"/>
                <a:gd name="T19" fmla="*/ 2147483647 h 216"/>
                <a:gd name="T20" fmla="*/ 2147483647 w 256"/>
                <a:gd name="T21" fmla="*/ 2147483647 h 216"/>
                <a:gd name="T22" fmla="*/ 2147483647 w 256"/>
                <a:gd name="T23" fmla="*/ 2147483647 h 216"/>
                <a:gd name="T24" fmla="*/ 2147483647 w 256"/>
                <a:gd name="T25" fmla="*/ 0 h 216"/>
                <a:gd name="T26" fmla="*/ 2147483647 w 256"/>
                <a:gd name="T27" fmla="*/ 0 h 216"/>
                <a:gd name="T28" fmla="*/ 2147483647 w 256"/>
                <a:gd name="T29" fmla="*/ 0 h 216"/>
                <a:gd name="T30" fmla="*/ 2147483647 w 256"/>
                <a:gd name="T31" fmla="*/ 2147483647 h 216"/>
                <a:gd name="T32" fmla="*/ 2147483647 w 256"/>
                <a:gd name="T33" fmla="*/ 2147483647 h 216"/>
                <a:gd name="T34" fmla="*/ 2147483647 w 256"/>
                <a:gd name="T35" fmla="*/ 2147483647 h 216"/>
                <a:gd name="T36" fmla="*/ 2147483647 w 256"/>
                <a:gd name="T37" fmla="*/ 2147483647 h 216"/>
                <a:gd name="T38" fmla="*/ 2147483647 w 256"/>
                <a:gd name="T39" fmla="*/ 2147483647 h 216"/>
                <a:gd name="T40" fmla="*/ 0 w 256"/>
                <a:gd name="T41" fmla="*/ 2147483647 h 216"/>
                <a:gd name="T42" fmla="*/ 2147483647 w 256"/>
                <a:gd name="T43" fmla="*/ 2147483647 h 216"/>
                <a:gd name="T44" fmla="*/ 2147483647 w 256"/>
                <a:gd name="T45" fmla="*/ 2147483647 h 216"/>
                <a:gd name="T46" fmla="*/ 2147483647 w 256"/>
                <a:gd name="T47" fmla="*/ 2147483647 h 216"/>
                <a:gd name="T48" fmla="*/ 2147483647 w 256"/>
                <a:gd name="T49" fmla="*/ 2147483647 h 216"/>
                <a:gd name="T50" fmla="*/ 2147483647 w 256"/>
                <a:gd name="T51" fmla="*/ 2147483647 h 216"/>
                <a:gd name="T52" fmla="*/ 2147483647 w 256"/>
                <a:gd name="T53" fmla="*/ 2147483647 h 216"/>
                <a:gd name="T54" fmla="*/ 2147483647 w 256"/>
                <a:gd name="T55" fmla="*/ 2147483647 h 216"/>
                <a:gd name="T56" fmla="*/ 2147483647 w 256"/>
                <a:gd name="T57" fmla="*/ 2147483647 h 216"/>
                <a:gd name="T58" fmla="*/ 2147483647 w 256"/>
                <a:gd name="T59" fmla="*/ 2147483647 h 216"/>
                <a:gd name="T60" fmla="*/ 2147483647 w 256"/>
                <a:gd name="T61" fmla="*/ 2147483647 h 216"/>
                <a:gd name="T62" fmla="*/ 2147483647 w 256"/>
                <a:gd name="T63" fmla="*/ 2147483647 h 216"/>
                <a:gd name="T64" fmla="*/ 2147483647 w 256"/>
                <a:gd name="T65" fmla="*/ 2147483647 h 21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56"/>
                <a:gd name="T100" fmla="*/ 0 h 216"/>
                <a:gd name="T101" fmla="*/ 256 w 256"/>
                <a:gd name="T102" fmla="*/ 216 h 21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56" h="216">
                  <a:moveTo>
                    <a:pt x="256" y="136"/>
                  </a:moveTo>
                  <a:lnTo>
                    <a:pt x="224" y="128"/>
                  </a:lnTo>
                  <a:lnTo>
                    <a:pt x="208" y="112"/>
                  </a:lnTo>
                  <a:lnTo>
                    <a:pt x="216" y="96"/>
                  </a:lnTo>
                  <a:lnTo>
                    <a:pt x="208" y="96"/>
                  </a:lnTo>
                  <a:lnTo>
                    <a:pt x="192" y="88"/>
                  </a:lnTo>
                  <a:lnTo>
                    <a:pt x="184" y="64"/>
                  </a:lnTo>
                  <a:lnTo>
                    <a:pt x="168" y="48"/>
                  </a:lnTo>
                  <a:lnTo>
                    <a:pt x="160" y="48"/>
                  </a:lnTo>
                  <a:lnTo>
                    <a:pt x="144" y="40"/>
                  </a:lnTo>
                  <a:lnTo>
                    <a:pt x="112" y="32"/>
                  </a:lnTo>
                  <a:lnTo>
                    <a:pt x="104" y="24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24" y="8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16" y="32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8" y="56"/>
                  </a:lnTo>
                  <a:lnTo>
                    <a:pt x="40" y="112"/>
                  </a:lnTo>
                  <a:lnTo>
                    <a:pt x="56" y="128"/>
                  </a:lnTo>
                  <a:lnTo>
                    <a:pt x="64" y="152"/>
                  </a:lnTo>
                  <a:lnTo>
                    <a:pt x="72" y="184"/>
                  </a:lnTo>
                  <a:lnTo>
                    <a:pt x="96" y="208"/>
                  </a:lnTo>
                  <a:lnTo>
                    <a:pt x="96" y="216"/>
                  </a:lnTo>
                  <a:lnTo>
                    <a:pt x="112" y="208"/>
                  </a:lnTo>
                  <a:lnTo>
                    <a:pt x="152" y="208"/>
                  </a:lnTo>
                  <a:lnTo>
                    <a:pt x="168" y="200"/>
                  </a:lnTo>
                  <a:lnTo>
                    <a:pt x="216" y="184"/>
                  </a:lnTo>
                  <a:lnTo>
                    <a:pt x="256" y="13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617"/>
            <p:cNvSpPr>
              <a:spLocks/>
            </p:cNvSpPr>
            <p:nvPr/>
          </p:nvSpPr>
          <p:spPr bwMode="auto">
            <a:xfrm>
              <a:off x="3429799" y="3169902"/>
              <a:ext cx="42450" cy="51114"/>
            </a:xfrm>
            <a:custGeom>
              <a:avLst/>
              <a:gdLst>
                <a:gd name="T0" fmla="*/ 0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0 h 48"/>
                <a:gd name="T8" fmla="*/ 0 w 40"/>
                <a:gd name="T9" fmla="*/ 2147483647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48"/>
                <a:gd name="T17" fmla="*/ 40 w 40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48">
                  <a:moveTo>
                    <a:pt x="0" y="48"/>
                  </a:moveTo>
                  <a:lnTo>
                    <a:pt x="16" y="40"/>
                  </a:lnTo>
                  <a:lnTo>
                    <a:pt x="40" y="24"/>
                  </a:lnTo>
                  <a:lnTo>
                    <a:pt x="40" y="0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64" name="Freeform 618"/>
            <p:cNvSpPr>
              <a:spLocks/>
            </p:cNvSpPr>
            <p:nvPr/>
          </p:nvSpPr>
          <p:spPr bwMode="auto">
            <a:xfrm>
              <a:off x="3251335" y="2941191"/>
              <a:ext cx="136013" cy="135147"/>
            </a:xfrm>
            <a:custGeom>
              <a:avLst/>
              <a:gdLst>
                <a:gd name="T0" fmla="*/ 2147483647 w 128"/>
                <a:gd name="T1" fmla="*/ 2147483647 h 128"/>
                <a:gd name="T2" fmla="*/ 2147483647 w 128"/>
                <a:gd name="T3" fmla="*/ 2147483647 h 128"/>
                <a:gd name="T4" fmla="*/ 2147483647 w 128"/>
                <a:gd name="T5" fmla="*/ 2147483647 h 128"/>
                <a:gd name="T6" fmla="*/ 2147483647 w 128"/>
                <a:gd name="T7" fmla="*/ 2147483647 h 128"/>
                <a:gd name="T8" fmla="*/ 2147483647 w 128"/>
                <a:gd name="T9" fmla="*/ 0 h 128"/>
                <a:gd name="T10" fmla="*/ 2147483647 w 128"/>
                <a:gd name="T11" fmla="*/ 0 h 128"/>
                <a:gd name="T12" fmla="*/ 2147483647 w 128"/>
                <a:gd name="T13" fmla="*/ 0 h 128"/>
                <a:gd name="T14" fmla="*/ 2147483647 w 128"/>
                <a:gd name="T15" fmla="*/ 0 h 128"/>
                <a:gd name="T16" fmla="*/ 2147483647 w 128"/>
                <a:gd name="T17" fmla="*/ 2147483647 h 128"/>
                <a:gd name="T18" fmla="*/ 2147483647 w 128"/>
                <a:gd name="T19" fmla="*/ 2147483647 h 128"/>
                <a:gd name="T20" fmla="*/ 2147483647 w 128"/>
                <a:gd name="T21" fmla="*/ 2147483647 h 128"/>
                <a:gd name="T22" fmla="*/ 0 w 128"/>
                <a:gd name="T23" fmla="*/ 2147483647 h 128"/>
                <a:gd name="T24" fmla="*/ 0 w 128"/>
                <a:gd name="T25" fmla="*/ 2147483647 h 128"/>
                <a:gd name="T26" fmla="*/ 2147483647 w 128"/>
                <a:gd name="T27" fmla="*/ 2147483647 h 128"/>
                <a:gd name="T28" fmla="*/ 2147483647 w 128"/>
                <a:gd name="T29" fmla="*/ 2147483647 h 128"/>
                <a:gd name="T30" fmla="*/ 2147483647 w 128"/>
                <a:gd name="T31" fmla="*/ 2147483647 h 128"/>
                <a:gd name="T32" fmla="*/ 2147483647 w 128"/>
                <a:gd name="T33" fmla="*/ 2147483647 h 128"/>
                <a:gd name="T34" fmla="*/ 2147483647 w 128"/>
                <a:gd name="T35" fmla="*/ 2147483647 h 128"/>
                <a:gd name="T36" fmla="*/ 2147483647 w 128"/>
                <a:gd name="T37" fmla="*/ 2147483647 h 128"/>
                <a:gd name="T38" fmla="*/ 2147483647 w 128"/>
                <a:gd name="T39" fmla="*/ 2147483647 h 128"/>
                <a:gd name="T40" fmla="*/ 2147483647 w 128"/>
                <a:gd name="T41" fmla="*/ 2147483647 h 128"/>
                <a:gd name="T42" fmla="*/ 2147483647 w 128"/>
                <a:gd name="T43" fmla="*/ 2147483647 h 128"/>
                <a:gd name="T44" fmla="*/ 2147483647 w 128"/>
                <a:gd name="T45" fmla="*/ 2147483647 h 1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128"/>
                <a:gd name="T71" fmla="*/ 128 w 128"/>
                <a:gd name="T72" fmla="*/ 128 h 1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128">
                  <a:moveTo>
                    <a:pt x="112" y="80"/>
                  </a:moveTo>
                  <a:lnTo>
                    <a:pt x="88" y="56"/>
                  </a:lnTo>
                  <a:lnTo>
                    <a:pt x="88" y="40"/>
                  </a:lnTo>
                  <a:lnTo>
                    <a:pt x="88" y="24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32" y="16"/>
                  </a:lnTo>
                  <a:lnTo>
                    <a:pt x="24" y="48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16" y="80"/>
                  </a:lnTo>
                  <a:lnTo>
                    <a:pt x="56" y="104"/>
                  </a:lnTo>
                  <a:lnTo>
                    <a:pt x="64" y="112"/>
                  </a:lnTo>
                  <a:lnTo>
                    <a:pt x="96" y="120"/>
                  </a:lnTo>
                  <a:lnTo>
                    <a:pt x="112" y="128"/>
                  </a:lnTo>
                  <a:lnTo>
                    <a:pt x="120" y="128"/>
                  </a:lnTo>
                  <a:lnTo>
                    <a:pt x="120" y="120"/>
                  </a:lnTo>
                  <a:lnTo>
                    <a:pt x="128" y="112"/>
                  </a:lnTo>
                  <a:lnTo>
                    <a:pt x="120" y="96"/>
                  </a:lnTo>
                  <a:lnTo>
                    <a:pt x="11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65" name="Freeform 619"/>
            <p:cNvSpPr>
              <a:spLocks/>
            </p:cNvSpPr>
            <p:nvPr/>
          </p:nvSpPr>
          <p:spPr bwMode="auto">
            <a:xfrm>
              <a:off x="3421136" y="3127452"/>
              <a:ext cx="67574" cy="42450"/>
            </a:xfrm>
            <a:custGeom>
              <a:avLst/>
              <a:gdLst>
                <a:gd name="T0" fmla="*/ 2147483647 w 64"/>
                <a:gd name="T1" fmla="*/ 2147483647 h 40"/>
                <a:gd name="T2" fmla="*/ 2147483647 w 64"/>
                <a:gd name="T3" fmla="*/ 2147483647 h 40"/>
                <a:gd name="T4" fmla="*/ 2147483647 w 64"/>
                <a:gd name="T5" fmla="*/ 2147483647 h 40"/>
                <a:gd name="T6" fmla="*/ 2147483647 w 64"/>
                <a:gd name="T7" fmla="*/ 2147483647 h 40"/>
                <a:gd name="T8" fmla="*/ 2147483647 w 64"/>
                <a:gd name="T9" fmla="*/ 0 h 40"/>
                <a:gd name="T10" fmla="*/ 2147483647 w 64"/>
                <a:gd name="T11" fmla="*/ 2147483647 h 40"/>
                <a:gd name="T12" fmla="*/ 2147483647 w 64"/>
                <a:gd name="T13" fmla="*/ 0 h 40"/>
                <a:gd name="T14" fmla="*/ 0 w 64"/>
                <a:gd name="T15" fmla="*/ 2147483647 h 40"/>
                <a:gd name="T16" fmla="*/ 2147483647 w 64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40"/>
                <a:gd name="T29" fmla="*/ 64 w 6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40">
                  <a:moveTo>
                    <a:pt x="16" y="32"/>
                  </a:moveTo>
                  <a:lnTo>
                    <a:pt x="48" y="40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56" y="0"/>
                  </a:ln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66" name="Freeform 620"/>
            <p:cNvSpPr>
              <a:spLocks/>
            </p:cNvSpPr>
            <p:nvPr/>
          </p:nvSpPr>
          <p:spPr bwMode="auto">
            <a:xfrm>
              <a:off x="3251335" y="2941191"/>
              <a:ext cx="136013" cy="135147"/>
            </a:xfrm>
            <a:custGeom>
              <a:avLst/>
              <a:gdLst>
                <a:gd name="T0" fmla="*/ 2147483647 w 128"/>
                <a:gd name="T1" fmla="*/ 2147483647 h 128"/>
                <a:gd name="T2" fmla="*/ 2147483647 w 128"/>
                <a:gd name="T3" fmla="*/ 2147483647 h 128"/>
                <a:gd name="T4" fmla="*/ 2147483647 w 128"/>
                <a:gd name="T5" fmla="*/ 2147483647 h 128"/>
                <a:gd name="T6" fmla="*/ 2147483647 w 128"/>
                <a:gd name="T7" fmla="*/ 2147483647 h 128"/>
                <a:gd name="T8" fmla="*/ 2147483647 w 128"/>
                <a:gd name="T9" fmla="*/ 0 h 128"/>
                <a:gd name="T10" fmla="*/ 2147483647 w 128"/>
                <a:gd name="T11" fmla="*/ 0 h 128"/>
                <a:gd name="T12" fmla="*/ 2147483647 w 128"/>
                <a:gd name="T13" fmla="*/ 0 h 128"/>
                <a:gd name="T14" fmla="*/ 2147483647 w 128"/>
                <a:gd name="T15" fmla="*/ 0 h 128"/>
                <a:gd name="T16" fmla="*/ 2147483647 w 128"/>
                <a:gd name="T17" fmla="*/ 2147483647 h 128"/>
                <a:gd name="T18" fmla="*/ 2147483647 w 128"/>
                <a:gd name="T19" fmla="*/ 2147483647 h 128"/>
                <a:gd name="T20" fmla="*/ 2147483647 w 128"/>
                <a:gd name="T21" fmla="*/ 2147483647 h 128"/>
                <a:gd name="T22" fmla="*/ 0 w 128"/>
                <a:gd name="T23" fmla="*/ 2147483647 h 128"/>
                <a:gd name="T24" fmla="*/ 0 w 128"/>
                <a:gd name="T25" fmla="*/ 2147483647 h 128"/>
                <a:gd name="T26" fmla="*/ 2147483647 w 128"/>
                <a:gd name="T27" fmla="*/ 2147483647 h 128"/>
                <a:gd name="T28" fmla="*/ 2147483647 w 128"/>
                <a:gd name="T29" fmla="*/ 2147483647 h 128"/>
                <a:gd name="T30" fmla="*/ 2147483647 w 128"/>
                <a:gd name="T31" fmla="*/ 2147483647 h 128"/>
                <a:gd name="T32" fmla="*/ 2147483647 w 128"/>
                <a:gd name="T33" fmla="*/ 2147483647 h 128"/>
                <a:gd name="T34" fmla="*/ 2147483647 w 128"/>
                <a:gd name="T35" fmla="*/ 2147483647 h 128"/>
                <a:gd name="T36" fmla="*/ 2147483647 w 128"/>
                <a:gd name="T37" fmla="*/ 2147483647 h 128"/>
                <a:gd name="T38" fmla="*/ 2147483647 w 128"/>
                <a:gd name="T39" fmla="*/ 2147483647 h 128"/>
                <a:gd name="T40" fmla="*/ 2147483647 w 128"/>
                <a:gd name="T41" fmla="*/ 2147483647 h 128"/>
                <a:gd name="T42" fmla="*/ 2147483647 w 128"/>
                <a:gd name="T43" fmla="*/ 2147483647 h 128"/>
                <a:gd name="T44" fmla="*/ 2147483647 w 128"/>
                <a:gd name="T45" fmla="*/ 2147483647 h 1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128"/>
                <a:gd name="T71" fmla="*/ 128 w 128"/>
                <a:gd name="T72" fmla="*/ 128 h 1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128">
                  <a:moveTo>
                    <a:pt x="112" y="80"/>
                  </a:moveTo>
                  <a:lnTo>
                    <a:pt x="88" y="56"/>
                  </a:lnTo>
                  <a:lnTo>
                    <a:pt x="88" y="40"/>
                  </a:lnTo>
                  <a:lnTo>
                    <a:pt x="88" y="24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32" y="16"/>
                  </a:lnTo>
                  <a:lnTo>
                    <a:pt x="24" y="48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16" y="80"/>
                  </a:lnTo>
                  <a:lnTo>
                    <a:pt x="56" y="104"/>
                  </a:lnTo>
                  <a:lnTo>
                    <a:pt x="64" y="112"/>
                  </a:lnTo>
                  <a:lnTo>
                    <a:pt x="96" y="120"/>
                  </a:lnTo>
                  <a:lnTo>
                    <a:pt x="112" y="128"/>
                  </a:lnTo>
                  <a:lnTo>
                    <a:pt x="120" y="128"/>
                  </a:lnTo>
                  <a:lnTo>
                    <a:pt x="120" y="120"/>
                  </a:lnTo>
                  <a:lnTo>
                    <a:pt x="128" y="112"/>
                  </a:lnTo>
                  <a:lnTo>
                    <a:pt x="120" y="96"/>
                  </a:lnTo>
                  <a:lnTo>
                    <a:pt x="11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67" name="Freeform 621"/>
            <p:cNvSpPr>
              <a:spLocks/>
            </p:cNvSpPr>
            <p:nvPr/>
          </p:nvSpPr>
          <p:spPr bwMode="auto">
            <a:xfrm>
              <a:off x="3327572" y="2898741"/>
              <a:ext cx="254701" cy="237374"/>
            </a:xfrm>
            <a:custGeom>
              <a:avLst/>
              <a:gdLst>
                <a:gd name="T0" fmla="*/ 2147483647 w 240"/>
                <a:gd name="T1" fmla="*/ 2147483647 h 224"/>
                <a:gd name="T2" fmla="*/ 2147483647 w 240"/>
                <a:gd name="T3" fmla="*/ 2147483647 h 224"/>
                <a:gd name="T4" fmla="*/ 2147483647 w 240"/>
                <a:gd name="T5" fmla="*/ 2147483647 h 224"/>
                <a:gd name="T6" fmla="*/ 2147483647 w 240"/>
                <a:gd name="T7" fmla="*/ 2147483647 h 224"/>
                <a:gd name="T8" fmla="*/ 2147483647 w 240"/>
                <a:gd name="T9" fmla="*/ 2147483647 h 224"/>
                <a:gd name="T10" fmla="*/ 2147483647 w 240"/>
                <a:gd name="T11" fmla="*/ 2147483647 h 224"/>
                <a:gd name="T12" fmla="*/ 2147483647 w 240"/>
                <a:gd name="T13" fmla="*/ 2147483647 h 224"/>
                <a:gd name="T14" fmla="*/ 2147483647 w 240"/>
                <a:gd name="T15" fmla="*/ 2147483647 h 224"/>
                <a:gd name="T16" fmla="*/ 2147483647 w 240"/>
                <a:gd name="T17" fmla="*/ 2147483647 h 224"/>
                <a:gd name="T18" fmla="*/ 2147483647 w 240"/>
                <a:gd name="T19" fmla="*/ 2147483647 h 224"/>
                <a:gd name="T20" fmla="*/ 2147483647 w 240"/>
                <a:gd name="T21" fmla="*/ 2147483647 h 224"/>
                <a:gd name="T22" fmla="*/ 2147483647 w 240"/>
                <a:gd name="T23" fmla="*/ 2147483647 h 224"/>
                <a:gd name="T24" fmla="*/ 2147483647 w 240"/>
                <a:gd name="T25" fmla="*/ 2147483647 h 224"/>
                <a:gd name="T26" fmla="*/ 2147483647 w 240"/>
                <a:gd name="T27" fmla="*/ 2147483647 h 224"/>
                <a:gd name="T28" fmla="*/ 2147483647 w 240"/>
                <a:gd name="T29" fmla="*/ 2147483647 h 224"/>
                <a:gd name="T30" fmla="*/ 2147483647 w 240"/>
                <a:gd name="T31" fmla="*/ 2147483647 h 224"/>
                <a:gd name="T32" fmla="*/ 2147483647 w 240"/>
                <a:gd name="T33" fmla="*/ 2147483647 h 224"/>
                <a:gd name="T34" fmla="*/ 2147483647 w 240"/>
                <a:gd name="T35" fmla="*/ 2147483647 h 224"/>
                <a:gd name="T36" fmla="*/ 2147483647 w 240"/>
                <a:gd name="T37" fmla="*/ 2147483647 h 224"/>
                <a:gd name="T38" fmla="*/ 2147483647 w 240"/>
                <a:gd name="T39" fmla="*/ 0 h 224"/>
                <a:gd name="T40" fmla="*/ 2147483647 w 240"/>
                <a:gd name="T41" fmla="*/ 2147483647 h 224"/>
                <a:gd name="T42" fmla="*/ 2147483647 w 240"/>
                <a:gd name="T43" fmla="*/ 2147483647 h 224"/>
                <a:gd name="T44" fmla="*/ 0 w 240"/>
                <a:gd name="T45" fmla="*/ 0 h 224"/>
                <a:gd name="T46" fmla="*/ 0 w 240"/>
                <a:gd name="T47" fmla="*/ 2147483647 h 224"/>
                <a:gd name="T48" fmla="*/ 0 w 240"/>
                <a:gd name="T49" fmla="*/ 2147483647 h 224"/>
                <a:gd name="T50" fmla="*/ 2147483647 w 240"/>
                <a:gd name="T51" fmla="*/ 2147483647 h 224"/>
                <a:gd name="T52" fmla="*/ 2147483647 w 240"/>
                <a:gd name="T53" fmla="*/ 2147483647 h 224"/>
                <a:gd name="T54" fmla="*/ 2147483647 w 240"/>
                <a:gd name="T55" fmla="*/ 2147483647 h 224"/>
                <a:gd name="T56" fmla="*/ 2147483647 w 240"/>
                <a:gd name="T57" fmla="*/ 2147483647 h 224"/>
                <a:gd name="T58" fmla="*/ 2147483647 w 240"/>
                <a:gd name="T59" fmla="*/ 2147483647 h 224"/>
                <a:gd name="T60" fmla="*/ 2147483647 w 240"/>
                <a:gd name="T61" fmla="*/ 2147483647 h 224"/>
                <a:gd name="T62" fmla="*/ 2147483647 w 240"/>
                <a:gd name="T63" fmla="*/ 2147483647 h 224"/>
                <a:gd name="T64" fmla="*/ 2147483647 w 240"/>
                <a:gd name="T65" fmla="*/ 2147483647 h 224"/>
                <a:gd name="T66" fmla="*/ 2147483647 w 240"/>
                <a:gd name="T67" fmla="*/ 2147483647 h 224"/>
                <a:gd name="T68" fmla="*/ 2147483647 w 240"/>
                <a:gd name="T69" fmla="*/ 2147483647 h 224"/>
                <a:gd name="T70" fmla="*/ 2147483647 w 240"/>
                <a:gd name="T71" fmla="*/ 2147483647 h 224"/>
                <a:gd name="T72" fmla="*/ 2147483647 w 240"/>
                <a:gd name="T73" fmla="*/ 2147483647 h 224"/>
                <a:gd name="T74" fmla="*/ 2147483647 w 240"/>
                <a:gd name="T75" fmla="*/ 2147483647 h 224"/>
                <a:gd name="T76" fmla="*/ 2147483647 w 240"/>
                <a:gd name="T77" fmla="*/ 2147483647 h 224"/>
                <a:gd name="T78" fmla="*/ 2147483647 w 240"/>
                <a:gd name="T79" fmla="*/ 2147483647 h 224"/>
                <a:gd name="T80" fmla="*/ 2147483647 w 240"/>
                <a:gd name="T81" fmla="*/ 2147483647 h 224"/>
                <a:gd name="T82" fmla="*/ 2147483647 w 240"/>
                <a:gd name="T83" fmla="*/ 2147483647 h 224"/>
                <a:gd name="T84" fmla="*/ 2147483647 w 240"/>
                <a:gd name="T85" fmla="*/ 2147483647 h 224"/>
                <a:gd name="T86" fmla="*/ 2147483647 w 240"/>
                <a:gd name="T87" fmla="*/ 2147483647 h 224"/>
                <a:gd name="T88" fmla="*/ 2147483647 w 240"/>
                <a:gd name="T89" fmla="*/ 2147483647 h 224"/>
                <a:gd name="T90" fmla="*/ 2147483647 w 240"/>
                <a:gd name="T91" fmla="*/ 2147483647 h 22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40"/>
                <a:gd name="T139" fmla="*/ 0 h 224"/>
                <a:gd name="T140" fmla="*/ 240 w 240"/>
                <a:gd name="T141" fmla="*/ 224 h 22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40" h="224">
                  <a:moveTo>
                    <a:pt x="208" y="152"/>
                  </a:moveTo>
                  <a:lnTo>
                    <a:pt x="216" y="128"/>
                  </a:lnTo>
                  <a:lnTo>
                    <a:pt x="200" y="120"/>
                  </a:lnTo>
                  <a:lnTo>
                    <a:pt x="200" y="104"/>
                  </a:lnTo>
                  <a:lnTo>
                    <a:pt x="208" y="88"/>
                  </a:lnTo>
                  <a:lnTo>
                    <a:pt x="208" y="48"/>
                  </a:lnTo>
                  <a:lnTo>
                    <a:pt x="192" y="48"/>
                  </a:lnTo>
                  <a:lnTo>
                    <a:pt x="176" y="32"/>
                  </a:lnTo>
                  <a:lnTo>
                    <a:pt x="160" y="24"/>
                  </a:lnTo>
                  <a:lnTo>
                    <a:pt x="144" y="24"/>
                  </a:lnTo>
                  <a:lnTo>
                    <a:pt x="120" y="32"/>
                  </a:lnTo>
                  <a:lnTo>
                    <a:pt x="120" y="40"/>
                  </a:lnTo>
                  <a:lnTo>
                    <a:pt x="104" y="48"/>
                  </a:lnTo>
                  <a:lnTo>
                    <a:pt x="88" y="48"/>
                  </a:lnTo>
                  <a:lnTo>
                    <a:pt x="72" y="40"/>
                  </a:lnTo>
                  <a:lnTo>
                    <a:pt x="56" y="40"/>
                  </a:lnTo>
                  <a:lnTo>
                    <a:pt x="56" y="24"/>
                  </a:lnTo>
                  <a:lnTo>
                    <a:pt x="48" y="16"/>
                  </a:lnTo>
                  <a:lnTo>
                    <a:pt x="48" y="8"/>
                  </a:lnTo>
                  <a:lnTo>
                    <a:pt x="40" y="0"/>
                  </a:lnTo>
                  <a:lnTo>
                    <a:pt x="24" y="16"/>
                  </a:lnTo>
                  <a:lnTo>
                    <a:pt x="8" y="8"/>
                  </a:lnTo>
                  <a:lnTo>
                    <a:pt x="0" y="0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16" y="64"/>
                  </a:lnTo>
                  <a:lnTo>
                    <a:pt x="16" y="80"/>
                  </a:lnTo>
                  <a:lnTo>
                    <a:pt x="16" y="96"/>
                  </a:lnTo>
                  <a:lnTo>
                    <a:pt x="40" y="120"/>
                  </a:lnTo>
                  <a:lnTo>
                    <a:pt x="48" y="136"/>
                  </a:lnTo>
                  <a:lnTo>
                    <a:pt x="56" y="152"/>
                  </a:lnTo>
                  <a:lnTo>
                    <a:pt x="56" y="144"/>
                  </a:lnTo>
                  <a:lnTo>
                    <a:pt x="72" y="160"/>
                  </a:lnTo>
                  <a:lnTo>
                    <a:pt x="88" y="176"/>
                  </a:lnTo>
                  <a:lnTo>
                    <a:pt x="112" y="192"/>
                  </a:lnTo>
                  <a:lnTo>
                    <a:pt x="136" y="200"/>
                  </a:lnTo>
                  <a:lnTo>
                    <a:pt x="152" y="192"/>
                  </a:lnTo>
                  <a:lnTo>
                    <a:pt x="168" y="208"/>
                  </a:lnTo>
                  <a:lnTo>
                    <a:pt x="208" y="224"/>
                  </a:lnTo>
                  <a:lnTo>
                    <a:pt x="216" y="224"/>
                  </a:lnTo>
                  <a:lnTo>
                    <a:pt x="216" y="208"/>
                  </a:lnTo>
                  <a:lnTo>
                    <a:pt x="240" y="200"/>
                  </a:lnTo>
                  <a:lnTo>
                    <a:pt x="232" y="184"/>
                  </a:lnTo>
                  <a:lnTo>
                    <a:pt x="232" y="176"/>
                  </a:lnTo>
                  <a:lnTo>
                    <a:pt x="216" y="160"/>
                  </a:lnTo>
                  <a:lnTo>
                    <a:pt x="208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68" name="Freeform 622"/>
            <p:cNvSpPr>
              <a:spLocks/>
            </p:cNvSpPr>
            <p:nvPr/>
          </p:nvSpPr>
          <p:spPr bwMode="auto">
            <a:xfrm>
              <a:off x="3548486" y="2949854"/>
              <a:ext cx="220048" cy="202721"/>
            </a:xfrm>
            <a:custGeom>
              <a:avLst/>
              <a:gdLst>
                <a:gd name="T0" fmla="*/ 2147483647 w 208"/>
                <a:gd name="T1" fmla="*/ 2147483647 h 192"/>
                <a:gd name="T2" fmla="*/ 2147483647 w 208"/>
                <a:gd name="T3" fmla="*/ 2147483647 h 192"/>
                <a:gd name="T4" fmla="*/ 2147483647 w 208"/>
                <a:gd name="T5" fmla="*/ 2147483647 h 192"/>
                <a:gd name="T6" fmla="*/ 2147483647 w 208"/>
                <a:gd name="T7" fmla="*/ 2147483647 h 192"/>
                <a:gd name="T8" fmla="*/ 2147483647 w 208"/>
                <a:gd name="T9" fmla="*/ 2147483647 h 192"/>
                <a:gd name="T10" fmla="*/ 2147483647 w 208"/>
                <a:gd name="T11" fmla="*/ 2147483647 h 192"/>
                <a:gd name="T12" fmla="*/ 2147483647 w 208"/>
                <a:gd name="T13" fmla="*/ 2147483647 h 192"/>
                <a:gd name="T14" fmla="*/ 2147483647 w 208"/>
                <a:gd name="T15" fmla="*/ 2147483647 h 192"/>
                <a:gd name="T16" fmla="*/ 2147483647 w 208"/>
                <a:gd name="T17" fmla="*/ 2147483647 h 192"/>
                <a:gd name="T18" fmla="*/ 2147483647 w 208"/>
                <a:gd name="T19" fmla="*/ 2147483647 h 192"/>
                <a:gd name="T20" fmla="*/ 2147483647 w 208"/>
                <a:gd name="T21" fmla="*/ 2147483647 h 192"/>
                <a:gd name="T22" fmla="*/ 2147483647 w 208"/>
                <a:gd name="T23" fmla="*/ 2147483647 h 192"/>
                <a:gd name="T24" fmla="*/ 2147483647 w 208"/>
                <a:gd name="T25" fmla="*/ 0 h 192"/>
                <a:gd name="T26" fmla="*/ 2147483647 w 208"/>
                <a:gd name="T27" fmla="*/ 0 h 192"/>
                <a:gd name="T28" fmla="*/ 2147483647 w 208"/>
                <a:gd name="T29" fmla="*/ 0 h 192"/>
                <a:gd name="T30" fmla="*/ 2147483647 w 208"/>
                <a:gd name="T31" fmla="*/ 2147483647 h 192"/>
                <a:gd name="T32" fmla="*/ 2147483647 w 208"/>
                <a:gd name="T33" fmla="*/ 2147483647 h 192"/>
                <a:gd name="T34" fmla="*/ 2147483647 w 208"/>
                <a:gd name="T35" fmla="*/ 2147483647 h 192"/>
                <a:gd name="T36" fmla="*/ 2147483647 w 208"/>
                <a:gd name="T37" fmla="*/ 2147483647 h 192"/>
                <a:gd name="T38" fmla="*/ 2147483647 w 208"/>
                <a:gd name="T39" fmla="*/ 2147483647 h 192"/>
                <a:gd name="T40" fmla="*/ 2147483647 w 208"/>
                <a:gd name="T41" fmla="*/ 2147483647 h 192"/>
                <a:gd name="T42" fmla="*/ 2147483647 w 208"/>
                <a:gd name="T43" fmla="*/ 2147483647 h 192"/>
                <a:gd name="T44" fmla="*/ 2147483647 w 208"/>
                <a:gd name="T45" fmla="*/ 2147483647 h 192"/>
                <a:gd name="T46" fmla="*/ 2147483647 w 208"/>
                <a:gd name="T47" fmla="*/ 2147483647 h 192"/>
                <a:gd name="T48" fmla="*/ 2147483647 w 208"/>
                <a:gd name="T49" fmla="*/ 2147483647 h 192"/>
                <a:gd name="T50" fmla="*/ 2147483647 w 208"/>
                <a:gd name="T51" fmla="*/ 2147483647 h 192"/>
                <a:gd name="T52" fmla="*/ 0 w 208"/>
                <a:gd name="T53" fmla="*/ 2147483647 h 192"/>
                <a:gd name="T54" fmla="*/ 2147483647 w 208"/>
                <a:gd name="T55" fmla="*/ 2147483647 h 192"/>
                <a:gd name="T56" fmla="*/ 2147483647 w 208"/>
                <a:gd name="T57" fmla="*/ 2147483647 h 192"/>
                <a:gd name="T58" fmla="*/ 2147483647 w 208"/>
                <a:gd name="T59" fmla="*/ 2147483647 h 192"/>
                <a:gd name="T60" fmla="*/ 2147483647 w 208"/>
                <a:gd name="T61" fmla="*/ 2147483647 h 192"/>
                <a:gd name="T62" fmla="*/ 2147483647 w 208"/>
                <a:gd name="T63" fmla="*/ 2147483647 h 192"/>
                <a:gd name="T64" fmla="*/ 2147483647 w 208"/>
                <a:gd name="T65" fmla="*/ 2147483647 h 192"/>
                <a:gd name="T66" fmla="*/ 2147483647 w 208"/>
                <a:gd name="T67" fmla="*/ 2147483647 h 192"/>
                <a:gd name="T68" fmla="*/ 2147483647 w 208"/>
                <a:gd name="T69" fmla="*/ 2147483647 h 192"/>
                <a:gd name="T70" fmla="*/ 2147483647 w 208"/>
                <a:gd name="T71" fmla="*/ 2147483647 h 192"/>
                <a:gd name="T72" fmla="*/ 2147483647 w 208"/>
                <a:gd name="T73" fmla="*/ 2147483647 h 192"/>
                <a:gd name="T74" fmla="*/ 2147483647 w 208"/>
                <a:gd name="T75" fmla="*/ 2147483647 h 19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8"/>
                <a:gd name="T115" fmla="*/ 0 h 192"/>
                <a:gd name="T116" fmla="*/ 208 w 208"/>
                <a:gd name="T117" fmla="*/ 192 h 19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8" h="192">
                  <a:moveTo>
                    <a:pt x="112" y="184"/>
                  </a:moveTo>
                  <a:lnTo>
                    <a:pt x="128" y="176"/>
                  </a:lnTo>
                  <a:lnTo>
                    <a:pt x="120" y="160"/>
                  </a:lnTo>
                  <a:lnTo>
                    <a:pt x="112" y="144"/>
                  </a:lnTo>
                  <a:lnTo>
                    <a:pt x="120" y="136"/>
                  </a:lnTo>
                  <a:lnTo>
                    <a:pt x="136" y="136"/>
                  </a:lnTo>
                  <a:lnTo>
                    <a:pt x="160" y="96"/>
                  </a:lnTo>
                  <a:lnTo>
                    <a:pt x="168" y="80"/>
                  </a:lnTo>
                  <a:lnTo>
                    <a:pt x="176" y="64"/>
                  </a:lnTo>
                  <a:lnTo>
                    <a:pt x="168" y="56"/>
                  </a:lnTo>
                  <a:lnTo>
                    <a:pt x="168" y="32"/>
                  </a:lnTo>
                  <a:lnTo>
                    <a:pt x="208" y="24"/>
                  </a:lnTo>
                  <a:lnTo>
                    <a:pt x="192" y="0"/>
                  </a:lnTo>
                  <a:lnTo>
                    <a:pt x="176" y="0"/>
                  </a:lnTo>
                  <a:lnTo>
                    <a:pt x="152" y="0"/>
                  </a:lnTo>
                  <a:lnTo>
                    <a:pt x="128" y="8"/>
                  </a:lnTo>
                  <a:lnTo>
                    <a:pt x="128" y="24"/>
                  </a:lnTo>
                  <a:lnTo>
                    <a:pt x="120" y="40"/>
                  </a:lnTo>
                  <a:lnTo>
                    <a:pt x="112" y="48"/>
                  </a:lnTo>
                  <a:lnTo>
                    <a:pt x="112" y="56"/>
                  </a:lnTo>
                  <a:lnTo>
                    <a:pt x="104" y="72"/>
                  </a:lnTo>
                  <a:lnTo>
                    <a:pt x="80" y="80"/>
                  </a:lnTo>
                  <a:lnTo>
                    <a:pt x="72" y="88"/>
                  </a:lnTo>
                  <a:lnTo>
                    <a:pt x="56" y="112"/>
                  </a:lnTo>
                  <a:lnTo>
                    <a:pt x="32" y="112"/>
                  </a:lnTo>
                  <a:lnTo>
                    <a:pt x="16" y="104"/>
                  </a:lnTo>
                  <a:lnTo>
                    <a:pt x="0" y="104"/>
                  </a:lnTo>
                  <a:lnTo>
                    <a:pt x="8" y="112"/>
                  </a:lnTo>
                  <a:lnTo>
                    <a:pt x="24" y="128"/>
                  </a:lnTo>
                  <a:lnTo>
                    <a:pt x="24" y="136"/>
                  </a:lnTo>
                  <a:lnTo>
                    <a:pt x="32" y="152"/>
                  </a:lnTo>
                  <a:lnTo>
                    <a:pt x="8" y="160"/>
                  </a:lnTo>
                  <a:lnTo>
                    <a:pt x="8" y="176"/>
                  </a:lnTo>
                  <a:lnTo>
                    <a:pt x="32" y="168"/>
                  </a:lnTo>
                  <a:lnTo>
                    <a:pt x="72" y="168"/>
                  </a:lnTo>
                  <a:lnTo>
                    <a:pt x="88" y="192"/>
                  </a:lnTo>
                  <a:lnTo>
                    <a:pt x="96" y="192"/>
                  </a:lnTo>
                  <a:lnTo>
                    <a:pt x="112" y="18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69" name="Freeform 623"/>
            <p:cNvSpPr>
              <a:spLocks/>
            </p:cNvSpPr>
            <p:nvPr/>
          </p:nvSpPr>
          <p:spPr bwMode="auto">
            <a:xfrm>
              <a:off x="3642050" y="2966315"/>
              <a:ext cx="389848" cy="407175"/>
            </a:xfrm>
            <a:custGeom>
              <a:avLst/>
              <a:gdLst>
                <a:gd name="T0" fmla="*/ 2147483647 w 368"/>
                <a:gd name="T1" fmla="*/ 2147483647 h 384"/>
                <a:gd name="T2" fmla="*/ 2147483647 w 368"/>
                <a:gd name="T3" fmla="*/ 2147483647 h 384"/>
                <a:gd name="T4" fmla="*/ 2147483647 w 368"/>
                <a:gd name="T5" fmla="*/ 2147483647 h 384"/>
                <a:gd name="T6" fmla="*/ 2147483647 w 368"/>
                <a:gd name="T7" fmla="*/ 2147483647 h 384"/>
                <a:gd name="T8" fmla="*/ 2147483647 w 368"/>
                <a:gd name="T9" fmla="*/ 2147483647 h 384"/>
                <a:gd name="T10" fmla="*/ 2147483647 w 368"/>
                <a:gd name="T11" fmla="*/ 2147483647 h 384"/>
                <a:gd name="T12" fmla="*/ 2147483647 w 368"/>
                <a:gd name="T13" fmla="*/ 2147483647 h 384"/>
                <a:gd name="T14" fmla="*/ 2147483647 w 368"/>
                <a:gd name="T15" fmla="*/ 2147483647 h 384"/>
                <a:gd name="T16" fmla="*/ 2147483647 w 368"/>
                <a:gd name="T17" fmla="*/ 2147483647 h 384"/>
                <a:gd name="T18" fmla="*/ 2147483647 w 368"/>
                <a:gd name="T19" fmla="*/ 2147483647 h 384"/>
                <a:gd name="T20" fmla="*/ 2147483647 w 368"/>
                <a:gd name="T21" fmla="*/ 2147483647 h 384"/>
                <a:gd name="T22" fmla="*/ 2147483647 w 368"/>
                <a:gd name="T23" fmla="*/ 2147483647 h 384"/>
                <a:gd name="T24" fmla="*/ 2147483647 w 368"/>
                <a:gd name="T25" fmla="*/ 0 h 384"/>
                <a:gd name="T26" fmla="*/ 2147483647 w 368"/>
                <a:gd name="T27" fmla="*/ 2147483647 h 384"/>
                <a:gd name="T28" fmla="*/ 2147483647 w 368"/>
                <a:gd name="T29" fmla="*/ 2147483647 h 384"/>
                <a:gd name="T30" fmla="*/ 2147483647 w 368"/>
                <a:gd name="T31" fmla="*/ 2147483647 h 384"/>
                <a:gd name="T32" fmla="*/ 2147483647 w 368"/>
                <a:gd name="T33" fmla="*/ 2147483647 h 384"/>
                <a:gd name="T34" fmla="*/ 2147483647 w 368"/>
                <a:gd name="T35" fmla="*/ 2147483647 h 384"/>
                <a:gd name="T36" fmla="*/ 2147483647 w 368"/>
                <a:gd name="T37" fmla="*/ 2147483647 h 384"/>
                <a:gd name="T38" fmla="*/ 2147483647 w 368"/>
                <a:gd name="T39" fmla="*/ 2147483647 h 384"/>
                <a:gd name="T40" fmla="*/ 2147483647 w 368"/>
                <a:gd name="T41" fmla="*/ 2147483647 h 384"/>
                <a:gd name="T42" fmla="*/ 2147483647 w 368"/>
                <a:gd name="T43" fmla="*/ 2147483647 h 384"/>
                <a:gd name="T44" fmla="*/ 2147483647 w 368"/>
                <a:gd name="T45" fmla="*/ 2147483647 h 384"/>
                <a:gd name="T46" fmla="*/ 2147483647 w 368"/>
                <a:gd name="T47" fmla="*/ 2147483647 h 384"/>
                <a:gd name="T48" fmla="*/ 2147483647 w 368"/>
                <a:gd name="T49" fmla="*/ 2147483647 h 384"/>
                <a:gd name="T50" fmla="*/ 2147483647 w 368"/>
                <a:gd name="T51" fmla="*/ 2147483647 h 384"/>
                <a:gd name="T52" fmla="*/ 2147483647 w 368"/>
                <a:gd name="T53" fmla="*/ 2147483647 h 384"/>
                <a:gd name="T54" fmla="*/ 2147483647 w 368"/>
                <a:gd name="T55" fmla="*/ 2147483647 h 384"/>
                <a:gd name="T56" fmla="*/ 2147483647 w 368"/>
                <a:gd name="T57" fmla="*/ 2147483647 h 384"/>
                <a:gd name="T58" fmla="*/ 2147483647 w 368"/>
                <a:gd name="T59" fmla="*/ 2147483647 h 384"/>
                <a:gd name="T60" fmla="*/ 2147483647 w 368"/>
                <a:gd name="T61" fmla="*/ 2147483647 h 384"/>
                <a:gd name="T62" fmla="*/ 2147483647 w 368"/>
                <a:gd name="T63" fmla="*/ 2147483647 h 384"/>
                <a:gd name="T64" fmla="*/ 2147483647 w 368"/>
                <a:gd name="T65" fmla="*/ 2147483647 h 384"/>
                <a:gd name="T66" fmla="*/ 2147483647 w 368"/>
                <a:gd name="T67" fmla="*/ 2147483647 h 384"/>
                <a:gd name="T68" fmla="*/ 2147483647 w 368"/>
                <a:gd name="T69" fmla="*/ 2147483647 h 384"/>
                <a:gd name="T70" fmla="*/ 2147483647 w 368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68"/>
                <a:gd name="T109" fmla="*/ 0 h 384"/>
                <a:gd name="T110" fmla="*/ 368 w 368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68" h="384">
                  <a:moveTo>
                    <a:pt x="328" y="168"/>
                  </a:moveTo>
                  <a:lnTo>
                    <a:pt x="344" y="160"/>
                  </a:lnTo>
                  <a:lnTo>
                    <a:pt x="352" y="136"/>
                  </a:lnTo>
                  <a:lnTo>
                    <a:pt x="368" y="120"/>
                  </a:lnTo>
                  <a:lnTo>
                    <a:pt x="368" y="112"/>
                  </a:lnTo>
                  <a:lnTo>
                    <a:pt x="352" y="104"/>
                  </a:lnTo>
                  <a:lnTo>
                    <a:pt x="336" y="104"/>
                  </a:lnTo>
                  <a:lnTo>
                    <a:pt x="320" y="112"/>
                  </a:lnTo>
                  <a:lnTo>
                    <a:pt x="304" y="128"/>
                  </a:lnTo>
                  <a:lnTo>
                    <a:pt x="288" y="128"/>
                  </a:lnTo>
                  <a:lnTo>
                    <a:pt x="272" y="128"/>
                  </a:lnTo>
                  <a:lnTo>
                    <a:pt x="264" y="120"/>
                  </a:lnTo>
                  <a:lnTo>
                    <a:pt x="256" y="120"/>
                  </a:lnTo>
                  <a:lnTo>
                    <a:pt x="248" y="136"/>
                  </a:lnTo>
                  <a:lnTo>
                    <a:pt x="240" y="136"/>
                  </a:lnTo>
                  <a:lnTo>
                    <a:pt x="224" y="128"/>
                  </a:lnTo>
                  <a:lnTo>
                    <a:pt x="192" y="128"/>
                  </a:lnTo>
                  <a:lnTo>
                    <a:pt x="152" y="104"/>
                  </a:lnTo>
                  <a:lnTo>
                    <a:pt x="168" y="80"/>
                  </a:lnTo>
                  <a:lnTo>
                    <a:pt x="144" y="72"/>
                  </a:lnTo>
                  <a:lnTo>
                    <a:pt x="136" y="56"/>
                  </a:lnTo>
                  <a:lnTo>
                    <a:pt x="144" y="48"/>
                  </a:lnTo>
                  <a:lnTo>
                    <a:pt x="144" y="32"/>
                  </a:lnTo>
                  <a:lnTo>
                    <a:pt x="160" y="8"/>
                  </a:lnTo>
                  <a:lnTo>
                    <a:pt x="152" y="0"/>
                  </a:lnTo>
                  <a:lnTo>
                    <a:pt x="128" y="0"/>
                  </a:lnTo>
                  <a:lnTo>
                    <a:pt x="112" y="0"/>
                  </a:lnTo>
                  <a:lnTo>
                    <a:pt x="120" y="8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8" y="48"/>
                  </a:lnTo>
                  <a:lnTo>
                    <a:pt x="80" y="64"/>
                  </a:lnTo>
                  <a:lnTo>
                    <a:pt x="72" y="80"/>
                  </a:lnTo>
                  <a:lnTo>
                    <a:pt x="48" y="120"/>
                  </a:lnTo>
                  <a:lnTo>
                    <a:pt x="32" y="120"/>
                  </a:lnTo>
                  <a:lnTo>
                    <a:pt x="24" y="128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24" y="168"/>
                  </a:lnTo>
                  <a:lnTo>
                    <a:pt x="8" y="176"/>
                  </a:lnTo>
                  <a:lnTo>
                    <a:pt x="0" y="176"/>
                  </a:lnTo>
                  <a:lnTo>
                    <a:pt x="16" y="200"/>
                  </a:lnTo>
                  <a:lnTo>
                    <a:pt x="32" y="216"/>
                  </a:lnTo>
                  <a:lnTo>
                    <a:pt x="56" y="200"/>
                  </a:lnTo>
                  <a:lnTo>
                    <a:pt x="64" y="272"/>
                  </a:lnTo>
                  <a:lnTo>
                    <a:pt x="72" y="304"/>
                  </a:lnTo>
                  <a:lnTo>
                    <a:pt x="96" y="344"/>
                  </a:lnTo>
                  <a:lnTo>
                    <a:pt x="104" y="360"/>
                  </a:lnTo>
                  <a:lnTo>
                    <a:pt x="120" y="384"/>
                  </a:lnTo>
                  <a:lnTo>
                    <a:pt x="128" y="368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04"/>
                  </a:lnTo>
                  <a:lnTo>
                    <a:pt x="160" y="280"/>
                  </a:lnTo>
                  <a:lnTo>
                    <a:pt x="184" y="256"/>
                  </a:lnTo>
                  <a:lnTo>
                    <a:pt x="216" y="240"/>
                  </a:lnTo>
                  <a:lnTo>
                    <a:pt x="232" y="224"/>
                  </a:lnTo>
                  <a:lnTo>
                    <a:pt x="240" y="200"/>
                  </a:lnTo>
                  <a:lnTo>
                    <a:pt x="264" y="200"/>
                  </a:lnTo>
                  <a:lnTo>
                    <a:pt x="256" y="168"/>
                  </a:lnTo>
                  <a:lnTo>
                    <a:pt x="248" y="160"/>
                  </a:lnTo>
                  <a:lnTo>
                    <a:pt x="256" y="152"/>
                  </a:lnTo>
                  <a:lnTo>
                    <a:pt x="256" y="144"/>
                  </a:lnTo>
                  <a:lnTo>
                    <a:pt x="272" y="144"/>
                  </a:lnTo>
                  <a:lnTo>
                    <a:pt x="280" y="152"/>
                  </a:lnTo>
                  <a:lnTo>
                    <a:pt x="304" y="160"/>
                  </a:lnTo>
                  <a:lnTo>
                    <a:pt x="304" y="168"/>
                  </a:lnTo>
                  <a:lnTo>
                    <a:pt x="296" y="176"/>
                  </a:lnTo>
                  <a:lnTo>
                    <a:pt x="312" y="176"/>
                  </a:lnTo>
                  <a:lnTo>
                    <a:pt x="304" y="192"/>
                  </a:lnTo>
                  <a:lnTo>
                    <a:pt x="312" y="208"/>
                  </a:lnTo>
                  <a:lnTo>
                    <a:pt x="320" y="192"/>
                  </a:lnTo>
                  <a:lnTo>
                    <a:pt x="32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70" name="Freeform 624"/>
            <p:cNvSpPr>
              <a:spLocks/>
            </p:cNvSpPr>
            <p:nvPr/>
          </p:nvSpPr>
          <p:spPr bwMode="auto">
            <a:xfrm>
              <a:off x="3539823" y="2923864"/>
              <a:ext cx="194924" cy="144677"/>
            </a:xfrm>
            <a:custGeom>
              <a:avLst/>
              <a:gdLst>
                <a:gd name="T0" fmla="*/ 2147483647 w 184"/>
                <a:gd name="T1" fmla="*/ 2147483647 h 136"/>
                <a:gd name="T2" fmla="*/ 2147483647 w 184"/>
                <a:gd name="T3" fmla="*/ 2147483647 h 136"/>
                <a:gd name="T4" fmla="*/ 2147483647 w 184"/>
                <a:gd name="T5" fmla="*/ 2147483647 h 136"/>
                <a:gd name="T6" fmla="*/ 2147483647 w 184"/>
                <a:gd name="T7" fmla="*/ 0 h 136"/>
                <a:gd name="T8" fmla="*/ 2147483647 w 184"/>
                <a:gd name="T9" fmla="*/ 2147483647 h 136"/>
                <a:gd name="T10" fmla="*/ 2147483647 w 184"/>
                <a:gd name="T11" fmla="*/ 2147483647 h 136"/>
                <a:gd name="T12" fmla="*/ 2147483647 w 184"/>
                <a:gd name="T13" fmla="*/ 2147483647 h 136"/>
                <a:gd name="T14" fmla="*/ 2147483647 w 184"/>
                <a:gd name="T15" fmla="*/ 2147483647 h 136"/>
                <a:gd name="T16" fmla="*/ 2147483647 w 184"/>
                <a:gd name="T17" fmla="*/ 2147483647 h 136"/>
                <a:gd name="T18" fmla="*/ 2147483647 w 184"/>
                <a:gd name="T19" fmla="*/ 2147483647 h 136"/>
                <a:gd name="T20" fmla="*/ 2147483647 w 184"/>
                <a:gd name="T21" fmla="*/ 2147483647 h 136"/>
                <a:gd name="T22" fmla="*/ 2147483647 w 184"/>
                <a:gd name="T23" fmla="*/ 2147483647 h 136"/>
                <a:gd name="T24" fmla="*/ 2147483647 w 184"/>
                <a:gd name="T25" fmla="*/ 2147483647 h 136"/>
                <a:gd name="T26" fmla="*/ 2147483647 w 184"/>
                <a:gd name="T27" fmla="*/ 2147483647 h 136"/>
                <a:gd name="T28" fmla="*/ 2147483647 w 184"/>
                <a:gd name="T29" fmla="*/ 2147483647 h 136"/>
                <a:gd name="T30" fmla="*/ 2147483647 w 184"/>
                <a:gd name="T31" fmla="*/ 2147483647 h 136"/>
                <a:gd name="T32" fmla="*/ 0 w 184"/>
                <a:gd name="T33" fmla="*/ 2147483647 h 136"/>
                <a:gd name="T34" fmla="*/ 0 w 184"/>
                <a:gd name="T35" fmla="*/ 2147483647 h 136"/>
                <a:gd name="T36" fmla="*/ 2147483647 w 184"/>
                <a:gd name="T37" fmla="*/ 2147483647 h 136"/>
                <a:gd name="T38" fmla="*/ 2147483647 w 184"/>
                <a:gd name="T39" fmla="*/ 2147483647 h 136"/>
                <a:gd name="T40" fmla="*/ 2147483647 w 184"/>
                <a:gd name="T41" fmla="*/ 2147483647 h 136"/>
                <a:gd name="T42" fmla="*/ 2147483647 w 184"/>
                <a:gd name="T43" fmla="*/ 2147483647 h 136"/>
                <a:gd name="T44" fmla="*/ 2147483647 w 184"/>
                <a:gd name="T45" fmla="*/ 2147483647 h 136"/>
                <a:gd name="T46" fmla="*/ 2147483647 w 184"/>
                <a:gd name="T47" fmla="*/ 2147483647 h 136"/>
                <a:gd name="T48" fmla="*/ 2147483647 w 184"/>
                <a:gd name="T49" fmla="*/ 2147483647 h 136"/>
                <a:gd name="T50" fmla="*/ 2147483647 w 184"/>
                <a:gd name="T51" fmla="*/ 2147483647 h 136"/>
                <a:gd name="T52" fmla="*/ 2147483647 w 184"/>
                <a:gd name="T53" fmla="*/ 2147483647 h 136"/>
                <a:gd name="T54" fmla="*/ 2147483647 w 184"/>
                <a:gd name="T55" fmla="*/ 2147483647 h 136"/>
                <a:gd name="T56" fmla="*/ 2147483647 w 184"/>
                <a:gd name="T57" fmla="*/ 2147483647 h 136"/>
                <a:gd name="T58" fmla="*/ 2147483647 w 184"/>
                <a:gd name="T59" fmla="*/ 2147483647 h 136"/>
                <a:gd name="T60" fmla="*/ 2147483647 w 184"/>
                <a:gd name="T61" fmla="*/ 2147483647 h 136"/>
                <a:gd name="T62" fmla="*/ 2147483647 w 184"/>
                <a:gd name="T63" fmla="*/ 2147483647 h 136"/>
                <a:gd name="T64" fmla="*/ 2147483647 w 184"/>
                <a:gd name="T65" fmla="*/ 2147483647 h 136"/>
                <a:gd name="T66" fmla="*/ 2147483647 w 184"/>
                <a:gd name="T67" fmla="*/ 2147483647 h 136"/>
                <a:gd name="T68" fmla="*/ 2147483647 w 184"/>
                <a:gd name="T69" fmla="*/ 2147483647 h 1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84"/>
                <a:gd name="T106" fmla="*/ 0 h 136"/>
                <a:gd name="T107" fmla="*/ 184 w 184"/>
                <a:gd name="T108" fmla="*/ 136 h 1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84" h="136">
                  <a:moveTo>
                    <a:pt x="168" y="8"/>
                  </a:moveTo>
                  <a:lnTo>
                    <a:pt x="152" y="16"/>
                  </a:lnTo>
                  <a:lnTo>
                    <a:pt x="144" y="16"/>
                  </a:lnTo>
                  <a:lnTo>
                    <a:pt x="136" y="0"/>
                  </a:lnTo>
                  <a:lnTo>
                    <a:pt x="120" y="8"/>
                  </a:lnTo>
                  <a:lnTo>
                    <a:pt x="112" y="16"/>
                  </a:lnTo>
                  <a:lnTo>
                    <a:pt x="96" y="24"/>
                  </a:lnTo>
                  <a:lnTo>
                    <a:pt x="88" y="16"/>
                  </a:lnTo>
                  <a:lnTo>
                    <a:pt x="80" y="16"/>
                  </a:lnTo>
                  <a:lnTo>
                    <a:pt x="64" y="8"/>
                  </a:lnTo>
                  <a:lnTo>
                    <a:pt x="56" y="32"/>
                  </a:lnTo>
                  <a:lnTo>
                    <a:pt x="40" y="40"/>
                  </a:lnTo>
                  <a:lnTo>
                    <a:pt x="32" y="48"/>
                  </a:lnTo>
                  <a:lnTo>
                    <a:pt x="16" y="40"/>
                  </a:lnTo>
                  <a:lnTo>
                    <a:pt x="8" y="40"/>
                  </a:lnTo>
                  <a:lnTo>
                    <a:pt x="8" y="64"/>
                  </a:lnTo>
                  <a:lnTo>
                    <a:pt x="0" y="80"/>
                  </a:lnTo>
                  <a:lnTo>
                    <a:pt x="0" y="96"/>
                  </a:lnTo>
                  <a:lnTo>
                    <a:pt x="16" y="104"/>
                  </a:lnTo>
                  <a:lnTo>
                    <a:pt x="8" y="128"/>
                  </a:lnTo>
                  <a:lnTo>
                    <a:pt x="24" y="128"/>
                  </a:lnTo>
                  <a:lnTo>
                    <a:pt x="40" y="136"/>
                  </a:lnTo>
                  <a:lnTo>
                    <a:pt x="64" y="136"/>
                  </a:lnTo>
                  <a:lnTo>
                    <a:pt x="80" y="112"/>
                  </a:lnTo>
                  <a:lnTo>
                    <a:pt x="88" y="104"/>
                  </a:lnTo>
                  <a:lnTo>
                    <a:pt x="112" y="96"/>
                  </a:lnTo>
                  <a:lnTo>
                    <a:pt x="120" y="80"/>
                  </a:lnTo>
                  <a:lnTo>
                    <a:pt x="120" y="72"/>
                  </a:lnTo>
                  <a:lnTo>
                    <a:pt x="128" y="64"/>
                  </a:lnTo>
                  <a:lnTo>
                    <a:pt x="136" y="48"/>
                  </a:lnTo>
                  <a:lnTo>
                    <a:pt x="136" y="32"/>
                  </a:lnTo>
                  <a:lnTo>
                    <a:pt x="160" y="24"/>
                  </a:lnTo>
                  <a:lnTo>
                    <a:pt x="184" y="24"/>
                  </a:lnTo>
                  <a:lnTo>
                    <a:pt x="176" y="8"/>
                  </a:lnTo>
                  <a:lnTo>
                    <a:pt x="16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71" name="Freeform 625"/>
            <p:cNvSpPr>
              <a:spLocks/>
            </p:cNvSpPr>
            <p:nvPr/>
          </p:nvSpPr>
          <p:spPr bwMode="auto">
            <a:xfrm>
              <a:off x="3972121" y="3085002"/>
              <a:ext cx="161137" cy="373388"/>
            </a:xfrm>
            <a:custGeom>
              <a:avLst/>
              <a:gdLst>
                <a:gd name="T0" fmla="*/ 2147483647 w 152"/>
                <a:gd name="T1" fmla="*/ 2147483647 h 352"/>
                <a:gd name="T2" fmla="*/ 2147483647 w 152"/>
                <a:gd name="T3" fmla="*/ 2147483647 h 352"/>
                <a:gd name="T4" fmla="*/ 2147483647 w 152"/>
                <a:gd name="T5" fmla="*/ 2147483647 h 352"/>
                <a:gd name="T6" fmla="*/ 2147483647 w 152"/>
                <a:gd name="T7" fmla="*/ 2147483647 h 352"/>
                <a:gd name="T8" fmla="*/ 2147483647 w 152"/>
                <a:gd name="T9" fmla="*/ 2147483647 h 352"/>
                <a:gd name="T10" fmla="*/ 2147483647 w 152"/>
                <a:gd name="T11" fmla="*/ 2147483647 h 352"/>
                <a:gd name="T12" fmla="*/ 2147483647 w 152"/>
                <a:gd name="T13" fmla="*/ 2147483647 h 352"/>
                <a:gd name="T14" fmla="*/ 2147483647 w 152"/>
                <a:gd name="T15" fmla="*/ 2147483647 h 352"/>
                <a:gd name="T16" fmla="*/ 2147483647 w 152"/>
                <a:gd name="T17" fmla="*/ 2147483647 h 352"/>
                <a:gd name="T18" fmla="*/ 2147483647 w 152"/>
                <a:gd name="T19" fmla="*/ 0 h 352"/>
                <a:gd name="T20" fmla="*/ 2147483647 w 152"/>
                <a:gd name="T21" fmla="*/ 0 h 352"/>
                <a:gd name="T22" fmla="*/ 2147483647 w 152"/>
                <a:gd name="T23" fmla="*/ 2147483647 h 352"/>
                <a:gd name="T24" fmla="*/ 2147483647 w 152"/>
                <a:gd name="T25" fmla="*/ 2147483647 h 352"/>
                <a:gd name="T26" fmla="*/ 2147483647 w 152"/>
                <a:gd name="T27" fmla="*/ 2147483647 h 352"/>
                <a:gd name="T28" fmla="*/ 2147483647 w 152"/>
                <a:gd name="T29" fmla="*/ 2147483647 h 352"/>
                <a:gd name="T30" fmla="*/ 2147483647 w 152"/>
                <a:gd name="T31" fmla="*/ 2147483647 h 352"/>
                <a:gd name="T32" fmla="*/ 0 w 152"/>
                <a:gd name="T33" fmla="*/ 2147483647 h 352"/>
                <a:gd name="T34" fmla="*/ 2147483647 w 152"/>
                <a:gd name="T35" fmla="*/ 2147483647 h 352"/>
                <a:gd name="T36" fmla="*/ 2147483647 w 152"/>
                <a:gd name="T37" fmla="*/ 2147483647 h 352"/>
                <a:gd name="T38" fmla="*/ 2147483647 w 152"/>
                <a:gd name="T39" fmla="*/ 2147483647 h 352"/>
                <a:gd name="T40" fmla="*/ 2147483647 w 152"/>
                <a:gd name="T41" fmla="*/ 2147483647 h 352"/>
                <a:gd name="T42" fmla="*/ 2147483647 w 152"/>
                <a:gd name="T43" fmla="*/ 2147483647 h 352"/>
                <a:gd name="T44" fmla="*/ 2147483647 w 152"/>
                <a:gd name="T45" fmla="*/ 2147483647 h 352"/>
                <a:gd name="T46" fmla="*/ 2147483647 w 152"/>
                <a:gd name="T47" fmla="*/ 2147483647 h 352"/>
                <a:gd name="T48" fmla="*/ 2147483647 w 152"/>
                <a:gd name="T49" fmla="*/ 2147483647 h 352"/>
                <a:gd name="T50" fmla="*/ 2147483647 w 152"/>
                <a:gd name="T51" fmla="*/ 2147483647 h 352"/>
                <a:gd name="T52" fmla="*/ 2147483647 w 152"/>
                <a:gd name="T53" fmla="*/ 2147483647 h 352"/>
                <a:gd name="T54" fmla="*/ 2147483647 w 152"/>
                <a:gd name="T55" fmla="*/ 2147483647 h 352"/>
                <a:gd name="T56" fmla="*/ 2147483647 w 152"/>
                <a:gd name="T57" fmla="*/ 2147483647 h 352"/>
                <a:gd name="T58" fmla="*/ 2147483647 w 152"/>
                <a:gd name="T59" fmla="*/ 2147483647 h 352"/>
                <a:gd name="T60" fmla="*/ 2147483647 w 152"/>
                <a:gd name="T61" fmla="*/ 2147483647 h 352"/>
                <a:gd name="T62" fmla="*/ 2147483647 w 152"/>
                <a:gd name="T63" fmla="*/ 2147483647 h 352"/>
                <a:gd name="T64" fmla="*/ 2147483647 w 152"/>
                <a:gd name="T65" fmla="*/ 2147483647 h 352"/>
                <a:gd name="T66" fmla="*/ 2147483647 w 152"/>
                <a:gd name="T67" fmla="*/ 2147483647 h 352"/>
                <a:gd name="T68" fmla="*/ 2147483647 w 152"/>
                <a:gd name="T69" fmla="*/ 2147483647 h 352"/>
                <a:gd name="T70" fmla="*/ 2147483647 w 152"/>
                <a:gd name="T71" fmla="*/ 2147483647 h 352"/>
                <a:gd name="T72" fmla="*/ 2147483647 w 152"/>
                <a:gd name="T73" fmla="*/ 2147483647 h 352"/>
                <a:gd name="T74" fmla="*/ 2147483647 w 152"/>
                <a:gd name="T75" fmla="*/ 2147483647 h 352"/>
                <a:gd name="T76" fmla="*/ 2147483647 w 152"/>
                <a:gd name="T77" fmla="*/ 2147483647 h 352"/>
                <a:gd name="T78" fmla="*/ 2147483647 w 152"/>
                <a:gd name="T79" fmla="*/ 2147483647 h 352"/>
                <a:gd name="T80" fmla="*/ 2147483647 w 152"/>
                <a:gd name="T81" fmla="*/ 2147483647 h 352"/>
                <a:gd name="T82" fmla="*/ 2147483647 w 152"/>
                <a:gd name="T83" fmla="*/ 2147483647 h 352"/>
                <a:gd name="T84" fmla="*/ 2147483647 w 152"/>
                <a:gd name="T85" fmla="*/ 2147483647 h 352"/>
                <a:gd name="T86" fmla="*/ 2147483647 w 152"/>
                <a:gd name="T87" fmla="*/ 2147483647 h 352"/>
                <a:gd name="T88" fmla="*/ 2147483647 w 152"/>
                <a:gd name="T89" fmla="*/ 2147483647 h 352"/>
                <a:gd name="T90" fmla="*/ 2147483647 w 152"/>
                <a:gd name="T91" fmla="*/ 2147483647 h 3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2"/>
                <a:gd name="T139" fmla="*/ 0 h 352"/>
                <a:gd name="T140" fmla="*/ 152 w 152"/>
                <a:gd name="T141" fmla="*/ 352 h 3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2" h="352">
                  <a:moveTo>
                    <a:pt x="96" y="104"/>
                  </a:move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72" name="Freeform 626"/>
            <p:cNvSpPr>
              <a:spLocks/>
            </p:cNvSpPr>
            <p:nvPr/>
          </p:nvSpPr>
          <p:spPr bwMode="auto">
            <a:xfrm>
              <a:off x="3642050" y="2966315"/>
              <a:ext cx="389848" cy="407175"/>
            </a:xfrm>
            <a:custGeom>
              <a:avLst/>
              <a:gdLst>
                <a:gd name="T0" fmla="*/ 2147483647 w 368"/>
                <a:gd name="T1" fmla="*/ 2147483647 h 384"/>
                <a:gd name="T2" fmla="*/ 2147483647 w 368"/>
                <a:gd name="T3" fmla="*/ 2147483647 h 384"/>
                <a:gd name="T4" fmla="*/ 2147483647 w 368"/>
                <a:gd name="T5" fmla="*/ 2147483647 h 384"/>
                <a:gd name="T6" fmla="*/ 2147483647 w 368"/>
                <a:gd name="T7" fmla="*/ 2147483647 h 384"/>
                <a:gd name="T8" fmla="*/ 2147483647 w 368"/>
                <a:gd name="T9" fmla="*/ 2147483647 h 384"/>
                <a:gd name="T10" fmla="*/ 2147483647 w 368"/>
                <a:gd name="T11" fmla="*/ 2147483647 h 384"/>
                <a:gd name="T12" fmla="*/ 2147483647 w 368"/>
                <a:gd name="T13" fmla="*/ 2147483647 h 384"/>
                <a:gd name="T14" fmla="*/ 2147483647 w 368"/>
                <a:gd name="T15" fmla="*/ 2147483647 h 384"/>
                <a:gd name="T16" fmla="*/ 2147483647 w 368"/>
                <a:gd name="T17" fmla="*/ 2147483647 h 384"/>
                <a:gd name="T18" fmla="*/ 2147483647 w 368"/>
                <a:gd name="T19" fmla="*/ 2147483647 h 384"/>
                <a:gd name="T20" fmla="*/ 2147483647 w 368"/>
                <a:gd name="T21" fmla="*/ 2147483647 h 384"/>
                <a:gd name="T22" fmla="*/ 2147483647 w 368"/>
                <a:gd name="T23" fmla="*/ 2147483647 h 384"/>
                <a:gd name="T24" fmla="*/ 2147483647 w 368"/>
                <a:gd name="T25" fmla="*/ 0 h 384"/>
                <a:gd name="T26" fmla="*/ 2147483647 w 368"/>
                <a:gd name="T27" fmla="*/ 0 h 384"/>
                <a:gd name="T28" fmla="*/ 2147483647 w 368"/>
                <a:gd name="T29" fmla="*/ 2147483647 h 384"/>
                <a:gd name="T30" fmla="*/ 2147483647 w 368"/>
                <a:gd name="T31" fmla="*/ 2147483647 h 384"/>
                <a:gd name="T32" fmla="*/ 2147483647 w 368"/>
                <a:gd name="T33" fmla="*/ 2147483647 h 384"/>
                <a:gd name="T34" fmla="*/ 2147483647 w 368"/>
                <a:gd name="T35" fmla="*/ 2147483647 h 384"/>
                <a:gd name="T36" fmla="*/ 2147483647 w 368"/>
                <a:gd name="T37" fmla="*/ 2147483647 h 384"/>
                <a:gd name="T38" fmla="*/ 2147483647 w 368"/>
                <a:gd name="T39" fmla="*/ 2147483647 h 384"/>
                <a:gd name="T40" fmla="*/ 2147483647 w 368"/>
                <a:gd name="T41" fmla="*/ 2147483647 h 384"/>
                <a:gd name="T42" fmla="*/ 0 w 368"/>
                <a:gd name="T43" fmla="*/ 2147483647 h 384"/>
                <a:gd name="T44" fmla="*/ 2147483647 w 368"/>
                <a:gd name="T45" fmla="*/ 2147483647 h 384"/>
                <a:gd name="T46" fmla="*/ 2147483647 w 368"/>
                <a:gd name="T47" fmla="*/ 2147483647 h 384"/>
                <a:gd name="T48" fmla="*/ 2147483647 w 368"/>
                <a:gd name="T49" fmla="*/ 2147483647 h 384"/>
                <a:gd name="T50" fmla="*/ 2147483647 w 368"/>
                <a:gd name="T51" fmla="*/ 2147483647 h 384"/>
                <a:gd name="T52" fmla="*/ 2147483647 w 368"/>
                <a:gd name="T53" fmla="*/ 2147483647 h 384"/>
                <a:gd name="T54" fmla="*/ 2147483647 w 368"/>
                <a:gd name="T55" fmla="*/ 2147483647 h 384"/>
                <a:gd name="T56" fmla="*/ 2147483647 w 368"/>
                <a:gd name="T57" fmla="*/ 2147483647 h 384"/>
                <a:gd name="T58" fmla="*/ 2147483647 w 368"/>
                <a:gd name="T59" fmla="*/ 2147483647 h 384"/>
                <a:gd name="T60" fmla="*/ 2147483647 w 368"/>
                <a:gd name="T61" fmla="*/ 2147483647 h 384"/>
                <a:gd name="T62" fmla="*/ 2147483647 w 368"/>
                <a:gd name="T63" fmla="*/ 2147483647 h 384"/>
                <a:gd name="T64" fmla="*/ 2147483647 w 368"/>
                <a:gd name="T65" fmla="*/ 2147483647 h 384"/>
                <a:gd name="T66" fmla="*/ 2147483647 w 368"/>
                <a:gd name="T67" fmla="*/ 2147483647 h 384"/>
                <a:gd name="T68" fmla="*/ 2147483647 w 368"/>
                <a:gd name="T69" fmla="*/ 2147483647 h 384"/>
                <a:gd name="T70" fmla="*/ 2147483647 w 368"/>
                <a:gd name="T71" fmla="*/ 2147483647 h 384"/>
                <a:gd name="T72" fmla="*/ 2147483647 w 368"/>
                <a:gd name="T73" fmla="*/ 2147483647 h 384"/>
                <a:gd name="T74" fmla="*/ 2147483647 w 368"/>
                <a:gd name="T75" fmla="*/ 2147483647 h 38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68"/>
                <a:gd name="T115" fmla="*/ 0 h 384"/>
                <a:gd name="T116" fmla="*/ 368 w 368"/>
                <a:gd name="T117" fmla="*/ 384 h 38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68" h="384">
                  <a:moveTo>
                    <a:pt x="328" y="168"/>
                  </a:moveTo>
                  <a:lnTo>
                    <a:pt x="344" y="160"/>
                  </a:lnTo>
                  <a:lnTo>
                    <a:pt x="352" y="136"/>
                  </a:lnTo>
                  <a:lnTo>
                    <a:pt x="368" y="120"/>
                  </a:lnTo>
                  <a:lnTo>
                    <a:pt x="368" y="112"/>
                  </a:lnTo>
                  <a:lnTo>
                    <a:pt x="352" y="104"/>
                  </a:lnTo>
                  <a:lnTo>
                    <a:pt x="336" y="104"/>
                  </a:lnTo>
                  <a:lnTo>
                    <a:pt x="320" y="112"/>
                  </a:lnTo>
                  <a:lnTo>
                    <a:pt x="304" y="128"/>
                  </a:lnTo>
                  <a:lnTo>
                    <a:pt x="288" y="128"/>
                  </a:lnTo>
                  <a:lnTo>
                    <a:pt x="272" y="128"/>
                  </a:lnTo>
                  <a:lnTo>
                    <a:pt x="264" y="120"/>
                  </a:lnTo>
                  <a:lnTo>
                    <a:pt x="256" y="120"/>
                  </a:lnTo>
                  <a:lnTo>
                    <a:pt x="248" y="136"/>
                  </a:lnTo>
                  <a:lnTo>
                    <a:pt x="240" y="136"/>
                  </a:lnTo>
                  <a:lnTo>
                    <a:pt x="224" y="128"/>
                  </a:lnTo>
                  <a:lnTo>
                    <a:pt x="192" y="128"/>
                  </a:lnTo>
                  <a:lnTo>
                    <a:pt x="152" y="104"/>
                  </a:lnTo>
                  <a:lnTo>
                    <a:pt x="168" y="80"/>
                  </a:lnTo>
                  <a:lnTo>
                    <a:pt x="144" y="72"/>
                  </a:lnTo>
                  <a:lnTo>
                    <a:pt x="136" y="56"/>
                  </a:lnTo>
                  <a:lnTo>
                    <a:pt x="144" y="48"/>
                  </a:lnTo>
                  <a:lnTo>
                    <a:pt x="144" y="32"/>
                  </a:lnTo>
                  <a:lnTo>
                    <a:pt x="160" y="8"/>
                  </a:lnTo>
                  <a:lnTo>
                    <a:pt x="152" y="0"/>
                  </a:lnTo>
                  <a:lnTo>
                    <a:pt x="128" y="0"/>
                  </a:lnTo>
                  <a:lnTo>
                    <a:pt x="112" y="0"/>
                  </a:lnTo>
                  <a:lnTo>
                    <a:pt x="120" y="8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8" y="48"/>
                  </a:lnTo>
                  <a:lnTo>
                    <a:pt x="80" y="64"/>
                  </a:lnTo>
                  <a:lnTo>
                    <a:pt x="72" y="80"/>
                  </a:lnTo>
                  <a:lnTo>
                    <a:pt x="48" y="120"/>
                  </a:lnTo>
                  <a:lnTo>
                    <a:pt x="32" y="120"/>
                  </a:lnTo>
                  <a:lnTo>
                    <a:pt x="24" y="128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24" y="168"/>
                  </a:lnTo>
                  <a:lnTo>
                    <a:pt x="8" y="176"/>
                  </a:lnTo>
                  <a:lnTo>
                    <a:pt x="0" y="176"/>
                  </a:lnTo>
                  <a:lnTo>
                    <a:pt x="16" y="200"/>
                  </a:lnTo>
                  <a:lnTo>
                    <a:pt x="32" y="216"/>
                  </a:lnTo>
                  <a:lnTo>
                    <a:pt x="56" y="200"/>
                  </a:lnTo>
                  <a:lnTo>
                    <a:pt x="64" y="272"/>
                  </a:lnTo>
                  <a:lnTo>
                    <a:pt x="72" y="304"/>
                  </a:lnTo>
                  <a:lnTo>
                    <a:pt x="96" y="344"/>
                  </a:lnTo>
                  <a:lnTo>
                    <a:pt x="104" y="360"/>
                  </a:lnTo>
                  <a:lnTo>
                    <a:pt x="120" y="384"/>
                  </a:lnTo>
                  <a:lnTo>
                    <a:pt x="128" y="368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04"/>
                  </a:lnTo>
                  <a:lnTo>
                    <a:pt x="160" y="280"/>
                  </a:lnTo>
                  <a:lnTo>
                    <a:pt x="184" y="256"/>
                  </a:lnTo>
                  <a:lnTo>
                    <a:pt x="216" y="240"/>
                  </a:lnTo>
                  <a:lnTo>
                    <a:pt x="232" y="224"/>
                  </a:lnTo>
                  <a:lnTo>
                    <a:pt x="240" y="200"/>
                  </a:lnTo>
                  <a:lnTo>
                    <a:pt x="264" y="200"/>
                  </a:lnTo>
                  <a:lnTo>
                    <a:pt x="256" y="168"/>
                  </a:lnTo>
                  <a:lnTo>
                    <a:pt x="248" y="160"/>
                  </a:lnTo>
                  <a:lnTo>
                    <a:pt x="256" y="152"/>
                  </a:lnTo>
                  <a:lnTo>
                    <a:pt x="256" y="144"/>
                  </a:lnTo>
                  <a:lnTo>
                    <a:pt x="272" y="144"/>
                  </a:lnTo>
                  <a:lnTo>
                    <a:pt x="280" y="152"/>
                  </a:lnTo>
                  <a:lnTo>
                    <a:pt x="304" y="160"/>
                  </a:lnTo>
                  <a:lnTo>
                    <a:pt x="304" y="168"/>
                  </a:lnTo>
                  <a:lnTo>
                    <a:pt x="296" y="176"/>
                  </a:lnTo>
                  <a:lnTo>
                    <a:pt x="312" y="176"/>
                  </a:lnTo>
                  <a:lnTo>
                    <a:pt x="304" y="192"/>
                  </a:lnTo>
                  <a:lnTo>
                    <a:pt x="312" y="208"/>
                  </a:lnTo>
                  <a:lnTo>
                    <a:pt x="320" y="192"/>
                  </a:lnTo>
                  <a:lnTo>
                    <a:pt x="32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73" name="Freeform 627"/>
            <p:cNvSpPr>
              <a:spLocks/>
            </p:cNvSpPr>
            <p:nvPr/>
          </p:nvSpPr>
          <p:spPr bwMode="auto">
            <a:xfrm>
              <a:off x="3972121" y="3085002"/>
              <a:ext cx="161137" cy="373388"/>
            </a:xfrm>
            <a:custGeom>
              <a:avLst/>
              <a:gdLst>
                <a:gd name="T0" fmla="*/ 2147483647 w 152"/>
                <a:gd name="T1" fmla="*/ 2147483647 h 352"/>
                <a:gd name="T2" fmla="*/ 2147483647 w 152"/>
                <a:gd name="T3" fmla="*/ 2147483647 h 352"/>
                <a:gd name="T4" fmla="*/ 2147483647 w 152"/>
                <a:gd name="T5" fmla="*/ 2147483647 h 352"/>
                <a:gd name="T6" fmla="*/ 2147483647 w 152"/>
                <a:gd name="T7" fmla="*/ 2147483647 h 352"/>
                <a:gd name="T8" fmla="*/ 2147483647 w 152"/>
                <a:gd name="T9" fmla="*/ 2147483647 h 352"/>
                <a:gd name="T10" fmla="*/ 2147483647 w 152"/>
                <a:gd name="T11" fmla="*/ 0 h 352"/>
                <a:gd name="T12" fmla="*/ 2147483647 w 152"/>
                <a:gd name="T13" fmla="*/ 2147483647 h 352"/>
                <a:gd name="T14" fmla="*/ 2147483647 w 152"/>
                <a:gd name="T15" fmla="*/ 2147483647 h 352"/>
                <a:gd name="T16" fmla="*/ 0 w 152"/>
                <a:gd name="T17" fmla="*/ 2147483647 h 352"/>
                <a:gd name="T18" fmla="*/ 2147483647 w 152"/>
                <a:gd name="T19" fmla="*/ 2147483647 h 352"/>
                <a:gd name="T20" fmla="*/ 2147483647 w 152"/>
                <a:gd name="T21" fmla="*/ 2147483647 h 352"/>
                <a:gd name="T22" fmla="*/ 2147483647 w 152"/>
                <a:gd name="T23" fmla="*/ 2147483647 h 352"/>
                <a:gd name="T24" fmla="*/ 2147483647 w 152"/>
                <a:gd name="T25" fmla="*/ 2147483647 h 352"/>
                <a:gd name="T26" fmla="*/ 2147483647 w 152"/>
                <a:gd name="T27" fmla="*/ 2147483647 h 352"/>
                <a:gd name="T28" fmla="*/ 2147483647 w 152"/>
                <a:gd name="T29" fmla="*/ 2147483647 h 352"/>
                <a:gd name="T30" fmla="*/ 2147483647 w 152"/>
                <a:gd name="T31" fmla="*/ 2147483647 h 352"/>
                <a:gd name="T32" fmla="*/ 2147483647 w 152"/>
                <a:gd name="T33" fmla="*/ 2147483647 h 352"/>
                <a:gd name="T34" fmla="*/ 2147483647 w 152"/>
                <a:gd name="T35" fmla="*/ 2147483647 h 352"/>
                <a:gd name="T36" fmla="*/ 2147483647 w 152"/>
                <a:gd name="T37" fmla="*/ 2147483647 h 352"/>
                <a:gd name="T38" fmla="*/ 2147483647 w 152"/>
                <a:gd name="T39" fmla="*/ 2147483647 h 352"/>
                <a:gd name="T40" fmla="*/ 2147483647 w 152"/>
                <a:gd name="T41" fmla="*/ 2147483647 h 352"/>
                <a:gd name="T42" fmla="*/ 2147483647 w 152"/>
                <a:gd name="T43" fmla="*/ 2147483647 h 352"/>
                <a:gd name="T44" fmla="*/ 2147483647 w 152"/>
                <a:gd name="T45" fmla="*/ 2147483647 h 352"/>
                <a:gd name="T46" fmla="*/ 2147483647 w 152"/>
                <a:gd name="T47" fmla="*/ 2147483647 h 352"/>
                <a:gd name="T48" fmla="*/ 2147483647 w 152"/>
                <a:gd name="T49" fmla="*/ 2147483647 h 352"/>
                <a:gd name="T50" fmla="*/ 2147483647 w 152"/>
                <a:gd name="T51" fmla="*/ 2147483647 h 352"/>
                <a:gd name="T52" fmla="*/ 2147483647 w 152"/>
                <a:gd name="T53" fmla="*/ 2147483647 h 352"/>
                <a:gd name="T54" fmla="*/ 2147483647 w 152"/>
                <a:gd name="T55" fmla="*/ 2147483647 h 352"/>
                <a:gd name="T56" fmla="*/ 2147483647 w 152"/>
                <a:gd name="T57" fmla="*/ 0 h 352"/>
                <a:gd name="T58" fmla="*/ 2147483647 w 152"/>
                <a:gd name="T59" fmla="*/ 2147483647 h 352"/>
                <a:gd name="T60" fmla="*/ 2147483647 w 152"/>
                <a:gd name="T61" fmla="*/ 2147483647 h 352"/>
                <a:gd name="T62" fmla="*/ 0 w 152"/>
                <a:gd name="T63" fmla="*/ 2147483647 h 352"/>
                <a:gd name="T64" fmla="*/ 2147483647 w 152"/>
                <a:gd name="T65" fmla="*/ 2147483647 h 352"/>
                <a:gd name="T66" fmla="*/ 2147483647 w 152"/>
                <a:gd name="T67" fmla="*/ 2147483647 h 352"/>
                <a:gd name="T68" fmla="*/ 2147483647 w 152"/>
                <a:gd name="T69" fmla="*/ 2147483647 h 352"/>
                <a:gd name="T70" fmla="*/ 2147483647 w 152"/>
                <a:gd name="T71" fmla="*/ 2147483647 h 352"/>
                <a:gd name="T72" fmla="*/ 2147483647 w 152"/>
                <a:gd name="T73" fmla="*/ 2147483647 h 352"/>
                <a:gd name="T74" fmla="*/ 2147483647 w 152"/>
                <a:gd name="T75" fmla="*/ 2147483647 h 352"/>
                <a:gd name="T76" fmla="*/ 2147483647 w 152"/>
                <a:gd name="T77" fmla="*/ 2147483647 h 352"/>
                <a:gd name="T78" fmla="*/ 2147483647 w 152"/>
                <a:gd name="T79" fmla="*/ 2147483647 h 352"/>
                <a:gd name="T80" fmla="*/ 2147483647 w 152"/>
                <a:gd name="T81" fmla="*/ 2147483647 h 352"/>
                <a:gd name="T82" fmla="*/ 2147483647 w 152"/>
                <a:gd name="T83" fmla="*/ 2147483647 h 352"/>
                <a:gd name="T84" fmla="*/ 2147483647 w 152"/>
                <a:gd name="T85" fmla="*/ 2147483647 h 352"/>
                <a:gd name="T86" fmla="*/ 2147483647 w 152"/>
                <a:gd name="T87" fmla="*/ 2147483647 h 352"/>
                <a:gd name="T88" fmla="*/ 2147483647 w 152"/>
                <a:gd name="T89" fmla="*/ 2147483647 h 352"/>
                <a:gd name="T90" fmla="*/ 2147483647 w 152"/>
                <a:gd name="T91" fmla="*/ 2147483647 h 3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2"/>
                <a:gd name="T139" fmla="*/ 0 h 352"/>
                <a:gd name="T140" fmla="*/ 152 w 152"/>
                <a:gd name="T141" fmla="*/ 352 h 3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2" h="352">
                  <a:moveTo>
                    <a:pt x="96" y="104"/>
                  </a:moveTo>
                  <a:lnTo>
                    <a:pt x="96" y="104"/>
                  </a:ln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74" name="Freeform 628"/>
            <p:cNvSpPr>
              <a:spLocks/>
            </p:cNvSpPr>
            <p:nvPr/>
          </p:nvSpPr>
          <p:spPr bwMode="auto">
            <a:xfrm>
              <a:off x="4048359" y="3195026"/>
              <a:ext cx="102227" cy="118687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2147483647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0 h 112"/>
                <a:gd name="T16" fmla="*/ 2147483647 w 96"/>
                <a:gd name="T17" fmla="*/ 2147483647 h 112"/>
                <a:gd name="T18" fmla="*/ 0 w 96"/>
                <a:gd name="T19" fmla="*/ 2147483647 h 112"/>
                <a:gd name="T20" fmla="*/ 2147483647 w 96"/>
                <a:gd name="T21" fmla="*/ 2147483647 h 112"/>
                <a:gd name="T22" fmla="*/ 2147483647 w 96"/>
                <a:gd name="T23" fmla="*/ 2147483647 h 112"/>
                <a:gd name="T24" fmla="*/ 2147483647 w 96"/>
                <a:gd name="T25" fmla="*/ 2147483647 h 112"/>
                <a:gd name="T26" fmla="*/ 2147483647 w 96"/>
                <a:gd name="T27" fmla="*/ 2147483647 h 112"/>
                <a:gd name="T28" fmla="*/ 2147483647 w 96"/>
                <a:gd name="T29" fmla="*/ 2147483647 h 112"/>
                <a:gd name="T30" fmla="*/ 2147483647 w 96"/>
                <a:gd name="T31" fmla="*/ 2147483647 h 112"/>
                <a:gd name="T32" fmla="*/ 2147483647 w 96"/>
                <a:gd name="T33" fmla="*/ 2147483647 h 112"/>
                <a:gd name="T34" fmla="*/ 2147483647 w 96"/>
                <a:gd name="T35" fmla="*/ 2147483647 h 112"/>
                <a:gd name="T36" fmla="*/ 2147483647 w 96"/>
                <a:gd name="T37" fmla="*/ 2147483647 h 112"/>
                <a:gd name="T38" fmla="*/ 2147483647 w 96"/>
                <a:gd name="T39" fmla="*/ 2147483647 h 1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112"/>
                <a:gd name="T62" fmla="*/ 96 w 96"/>
                <a:gd name="T63" fmla="*/ 112 h 1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112">
                  <a:moveTo>
                    <a:pt x="64" y="88"/>
                  </a:moveTo>
                  <a:lnTo>
                    <a:pt x="88" y="80"/>
                  </a:lnTo>
                  <a:lnTo>
                    <a:pt x="96" y="72"/>
                  </a:lnTo>
                  <a:lnTo>
                    <a:pt x="72" y="40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0" y="24"/>
                  </a:lnTo>
                  <a:lnTo>
                    <a:pt x="8" y="48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8" y="88"/>
                  </a:lnTo>
                  <a:lnTo>
                    <a:pt x="24" y="112"/>
                  </a:lnTo>
                  <a:lnTo>
                    <a:pt x="24" y="96"/>
                  </a:lnTo>
                  <a:lnTo>
                    <a:pt x="48" y="104"/>
                  </a:lnTo>
                  <a:lnTo>
                    <a:pt x="56" y="112"/>
                  </a:lnTo>
                  <a:lnTo>
                    <a:pt x="56" y="96"/>
                  </a:lnTo>
                  <a:lnTo>
                    <a:pt x="64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75" name="Freeform 629"/>
            <p:cNvSpPr>
              <a:spLocks/>
            </p:cNvSpPr>
            <p:nvPr/>
          </p:nvSpPr>
          <p:spPr bwMode="auto">
            <a:xfrm>
              <a:off x="3904548" y="3118789"/>
              <a:ext cx="67574" cy="59776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2147483647 h 56"/>
                <a:gd name="T4" fmla="*/ 2147483647 w 64"/>
                <a:gd name="T5" fmla="*/ 2147483647 h 56"/>
                <a:gd name="T6" fmla="*/ 2147483647 w 64"/>
                <a:gd name="T7" fmla="*/ 2147483647 h 56"/>
                <a:gd name="T8" fmla="*/ 2147483647 w 64"/>
                <a:gd name="T9" fmla="*/ 0 h 56"/>
                <a:gd name="T10" fmla="*/ 2147483647 w 64"/>
                <a:gd name="T11" fmla="*/ 0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4"/>
                <a:gd name="T43" fmla="*/ 0 h 56"/>
                <a:gd name="T44" fmla="*/ 64 w 64"/>
                <a:gd name="T45" fmla="*/ 56 h 5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4" h="56">
                  <a:moveTo>
                    <a:pt x="48" y="32"/>
                  </a:moveTo>
                  <a:lnTo>
                    <a:pt x="56" y="24"/>
                  </a:lnTo>
                  <a:lnTo>
                    <a:pt x="56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56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64" y="32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76" name="Freeform 630"/>
            <p:cNvSpPr>
              <a:spLocks/>
            </p:cNvSpPr>
            <p:nvPr/>
          </p:nvSpPr>
          <p:spPr bwMode="auto">
            <a:xfrm>
              <a:off x="4048359" y="3195026"/>
              <a:ext cx="102227" cy="118687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2147483647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0 h 112"/>
                <a:gd name="T16" fmla="*/ 2147483647 w 96"/>
                <a:gd name="T17" fmla="*/ 2147483647 h 112"/>
                <a:gd name="T18" fmla="*/ 0 w 96"/>
                <a:gd name="T19" fmla="*/ 2147483647 h 112"/>
                <a:gd name="T20" fmla="*/ 2147483647 w 96"/>
                <a:gd name="T21" fmla="*/ 2147483647 h 112"/>
                <a:gd name="T22" fmla="*/ 2147483647 w 96"/>
                <a:gd name="T23" fmla="*/ 2147483647 h 112"/>
                <a:gd name="T24" fmla="*/ 2147483647 w 96"/>
                <a:gd name="T25" fmla="*/ 2147483647 h 112"/>
                <a:gd name="T26" fmla="*/ 2147483647 w 96"/>
                <a:gd name="T27" fmla="*/ 2147483647 h 112"/>
                <a:gd name="T28" fmla="*/ 2147483647 w 96"/>
                <a:gd name="T29" fmla="*/ 2147483647 h 112"/>
                <a:gd name="T30" fmla="*/ 2147483647 w 96"/>
                <a:gd name="T31" fmla="*/ 2147483647 h 112"/>
                <a:gd name="T32" fmla="*/ 2147483647 w 96"/>
                <a:gd name="T33" fmla="*/ 2147483647 h 112"/>
                <a:gd name="T34" fmla="*/ 2147483647 w 96"/>
                <a:gd name="T35" fmla="*/ 2147483647 h 112"/>
                <a:gd name="T36" fmla="*/ 2147483647 w 96"/>
                <a:gd name="T37" fmla="*/ 2147483647 h 112"/>
                <a:gd name="T38" fmla="*/ 2147483647 w 96"/>
                <a:gd name="T39" fmla="*/ 2147483647 h 1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112"/>
                <a:gd name="T62" fmla="*/ 96 w 96"/>
                <a:gd name="T63" fmla="*/ 112 h 1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112">
                  <a:moveTo>
                    <a:pt x="64" y="88"/>
                  </a:moveTo>
                  <a:lnTo>
                    <a:pt x="88" y="80"/>
                  </a:lnTo>
                  <a:lnTo>
                    <a:pt x="96" y="72"/>
                  </a:lnTo>
                  <a:lnTo>
                    <a:pt x="72" y="40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0" y="24"/>
                  </a:lnTo>
                  <a:lnTo>
                    <a:pt x="8" y="48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8" y="88"/>
                  </a:lnTo>
                  <a:lnTo>
                    <a:pt x="24" y="112"/>
                  </a:lnTo>
                  <a:lnTo>
                    <a:pt x="24" y="96"/>
                  </a:lnTo>
                  <a:lnTo>
                    <a:pt x="48" y="104"/>
                  </a:lnTo>
                  <a:lnTo>
                    <a:pt x="56" y="112"/>
                  </a:lnTo>
                  <a:lnTo>
                    <a:pt x="56" y="96"/>
                  </a:lnTo>
                  <a:lnTo>
                    <a:pt x="64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77" name="Freeform 631"/>
            <p:cNvSpPr>
              <a:spLocks/>
            </p:cNvSpPr>
            <p:nvPr/>
          </p:nvSpPr>
          <p:spPr bwMode="auto">
            <a:xfrm>
              <a:off x="3904548" y="3118789"/>
              <a:ext cx="67574" cy="59776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2147483647 h 56"/>
                <a:gd name="T4" fmla="*/ 2147483647 w 64"/>
                <a:gd name="T5" fmla="*/ 2147483647 h 56"/>
                <a:gd name="T6" fmla="*/ 2147483647 w 64"/>
                <a:gd name="T7" fmla="*/ 2147483647 h 56"/>
                <a:gd name="T8" fmla="*/ 2147483647 w 64"/>
                <a:gd name="T9" fmla="*/ 0 h 56"/>
                <a:gd name="T10" fmla="*/ 2147483647 w 64"/>
                <a:gd name="T11" fmla="*/ 0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"/>
                <a:gd name="T46" fmla="*/ 0 h 56"/>
                <a:gd name="T47" fmla="*/ 64 w 64"/>
                <a:gd name="T48" fmla="*/ 56 h 5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" h="56">
                  <a:moveTo>
                    <a:pt x="48" y="32"/>
                  </a:moveTo>
                  <a:lnTo>
                    <a:pt x="56" y="24"/>
                  </a:lnTo>
                  <a:lnTo>
                    <a:pt x="56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56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64" y="32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78" name="Freeform 632"/>
            <p:cNvSpPr>
              <a:spLocks/>
            </p:cNvSpPr>
            <p:nvPr/>
          </p:nvSpPr>
          <p:spPr bwMode="auto">
            <a:xfrm>
              <a:off x="3005297" y="2559140"/>
              <a:ext cx="84900" cy="59776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0 h 56"/>
                <a:gd name="T6" fmla="*/ 2147483647 w 80"/>
                <a:gd name="T7" fmla="*/ 2147483647 h 56"/>
                <a:gd name="T8" fmla="*/ 2147483647 w 80"/>
                <a:gd name="T9" fmla="*/ 0 h 56"/>
                <a:gd name="T10" fmla="*/ 2147483647 w 80"/>
                <a:gd name="T11" fmla="*/ 0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0 w 80"/>
                <a:gd name="T17" fmla="*/ 2147483647 h 56"/>
                <a:gd name="T18" fmla="*/ 2147483647 w 80"/>
                <a:gd name="T19" fmla="*/ 2147483647 h 56"/>
                <a:gd name="T20" fmla="*/ 2147483647 w 80"/>
                <a:gd name="T21" fmla="*/ 2147483647 h 56"/>
                <a:gd name="T22" fmla="*/ 2147483647 w 80"/>
                <a:gd name="T23" fmla="*/ 2147483647 h 56"/>
                <a:gd name="T24" fmla="*/ 2147483647 w 80"/>
                <a:gd name="T25" fmla="*/ 2147483647 h 56"/>
                <a:gd name="T26" fmla="*/ 2147483647 w 80"/>
                <a:gd name="T27" fmla="*/ 2147483647 h 56"/>
                <a:gd name="T28" fmla="*/ 2147483647 w 80"/>
                <a:gd name="T29" fmla="*/ 2147483647 h 56"/>
                <a:gd name="T30" fmla="*/ 2147483647 w 80"/>
                <a:gd name="T31" fmla="*/ 2147483647 h 56"/>
                <a:gd name="T32" fmla="*/ 2147483647 w 80"/>
                <a:gd name="T33" fmla="*/ 2147483647 h 56"/>
                <a:gd name="T34" fmla="*/ 2147483647 w 80"/>
                <a:gd name="T35" fmla="*/ 2147483647 h 56"/>
                <a:gd name="T36" fmla="*/ 2147483647 w 80"/>
                <a:gd name="T37" fmla="*/ 2147483647 h 56"/>
                <a:gd name="T38" fmla="*/ 2147483647 w 80"/>
                <a:gd name="T39" fmla="*/ 2147483647 h 56"/>
                <a:gd name="T40" fmla="*/ 2147483647 w 80"/>
                <a:gd name="T41" fmla="*/ 2147483647 h 56"/>
                <a:gd name="T42" fmla="*/ 2147483647 w 80"/>
                <a:gd name="T43" fmla="*/ 2147483647 h 5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80"/>
                <a:gd name="T67" fmla="*/ 0 h 56"/>
                <a:gd name="T68" fmla="*/ 80 w 80"/>
                <a:gd name="T69" fmla="*/ 56 h 5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80" h="56">
                  <a:moveTo>
                    <a:pt x="80" y="16"/>
                  </a:moveTo>
                  <a:lnTo>
                    <a:pt x="72" y="8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8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48"/>
                  </a:lnTo>
                  <a:lnTo>
                    <a:pt x="32" y="48"/>
                  </a:lnTo>
                  <a:lnTo>
                    <a:pt x="40" y="56"/>
                  </a:lnTo>
                  <a:lnTo>
                    <a:pt x="48" y="56"/>
                  </a:lnTo>
                  <a:lnTo>
                    <a:pt x="56" y="48"/>
                  </a:lnTo>
                  <a:lnTo>
                    <a:pt x="64" y="48"/>
                  </a:lnTo>
                  <a:lnTo>
                    <a:pt x="64" y="40"/>
                  </a:lnTo>
                  <a:lnTo>
                    <a:pt x="72" y="32"/>
                  </a:lnTo>
                  <a:lnTo>
                    <a:pt x="8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79" name="Freeform 633"/>
            <p:cNvSpPr>
              <a:spLocks/>
            </p:cNvSpPr>
            <p:nvPr/>
          </p:nvSpPr>
          <p:spPr bwMode="auto">
            <a:xfrm>
              <a:off x="3047747" y="2482903"/>
              <a:ext cx="59777" cy="51113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0 h 48"/>
                <a:gd name="T10" fmla="*/ 2147483647 w 56"/>
                <a:gd name="T11" fmla="*/ 0 h 48"/>
                <a:gd name="T12" fmla="*/ 2147483647 w 56"/>
                <a:gd name="T13" fmla="*/ 0 h 48"/>
                <a:gd name="T14" fmla="*/ 0 w 56"/>
                <a:gd name="T15" fmla="*/ 2147483647 h 48"/>
                <a:gd name="T16" fmla="*/ 0 w 56"/>
                <a:gd name="T17" fmla="*/ 2147483647 h 48"/>
                <a:gd name="T18" fmla="*/ 0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32" y="40"/>
                  </a:moveTo>
                  <a:lnTo>
                    <a:pt x="48" y="48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24" y="32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80" name="Freeform 634"/>
            <p:cNvSpPr>
              <a:spLocks/>
            </p:cNvSpPr>
            <p:nvPr/>
          </p:nvSpPr>
          <p:spPr bwMode="auto">
            <a:xfrm>
              <a:off x="3039084" y="2567803"/>
              <a:ext cx="127351" cy="110024"/>
            </a:xfrm>
            <a:custGeom>
              <a:avLst/>
              <a:gdLst>
                <a:gd name="T0" fmla="*/ 2147483647 w 120"/>
                <a:gd name="T1" fmla="*/ 2147483647 h 104"/>
                <a:gd name="T2" fmla="*/ 2147483647 w 120"/>
                <a:gd name="T3" fmla="*/ 2147483647 h 104"/>
                <a:gd name="T4" fmla="*/ 2147483647 w 120"/>
                <a:gd name="T5" fmla="*/ 2147483647 h 104"/>
                <a:gd name="T6" fmla="*/ 2147483647 w 120"/>
                <a:gd name="T7" fmla="*/ 2147483647 h 104"/>
                <a:gd name="T8" fmla="*/ 2147483647 w 120"/>
                <a:gd name="T9" fmla="*/ 0 h 104"/>
                <a:gd name="T10" fmla="*/ 2147483647 w 120"/>
                <a:gd name="T11" fmla="*/ 2147483647 h 104"/>
                <a:gd name="T12" fmla="*/ 2147483647 w 120"/>
                <a:gd name="T13" fmla="*/ 2147483647 h 104"/>
                <a:gd name="T14" fmla="*/ 2147483647 w 120"/>
                <a:gd name="T15" fmla="*/ 2147483647 h 104"/>
                <a:gd name="T16" fmla="*/ 2147483647 w 120"/>
                <a:gd name="T17" fmla="*/ 2147483647 h 104"/>
                <a:gd name="T18" fmla="*/ 2147483647 w 120"/>
                <a:gd name="T19" fmla="*/ 2147483647 h 104"/>
                <a:gd name="T20" fmla="*/ 2147483647 w 120"/>
                <a:gd name="T21" fmla="*/ 2147483647 h 104"/>
                <a:gd name="T22" fmla="*/ 2147483647 w 120"/>
                <a:gd name="T23" fmla="*/ 2147483647 h 104"/>
                <a:gd name="T24" fmla="*/ 2147483647 w 120"/>
                <a:gd name="T25" fmla="*/ 2147483647 h 104"/>
                <a:gd name="T26" fmla="*/ 2147483647 w 120"/>
                <a:gd name="T27" fmla="*/ 2147483647 h 104"/>
                <a:gd name="T28" fmla="*/ 2147483647 w 120"/>
                <a:gd name="T29" fmla="*/ 2147483647 h 104"/>
                <a:gd name="T30" fmla="*/ 0 w 120"/>
                <a:gd name="T31" fmla="*/ 2147483647 h 104"/>
                <a:gd name="T32" fmla="*/ 2147483647 w 120"/>
                <a:gd name="T33" fmla="*/ 2147483647 h 104"/>
                <a:gd name="T34" fmla="*/ 2147483647 w 120"/>
                <a:gd name="T35" fmla="*/ 2147483647 h 104"/>
                <a:gd name="T36" fmla="*/ 2147483647 w 120"/>
                <a:gd name="T37" fmla="*/ 2147483647 h 104"/>
                <a:gd name="T38" fmla="*/ 2147483647 w 120"/>
                <a:gd name="T39" fmla="*/ 2147483647 h 104"/>
                <a:gd name="T40" fmla="*/ 2147483647 w 120"/>
                <a:gd name="T41" fmla="*/ 2147483647 h 104"/>
                <a:gd name="T42" fmla="*/ 2147483647 w 120"/>
                <a:gd name="T43" fmla="*/ 2147483647 h 104"/>
                <a:gd name="T44" fmla="*/ 2147483647 w 120"/>
                <a:gd name="T45" fmla="*/ 2147483647 h 104"/>
                <a:gd name="T46" fmla="*/ 2147483647 w 120"/>
                <a:gd name="T47" fmla="*/ 2147483647 h 104"/>
                <a:gd name="T48" fmla="*/ 2147483647 w 120"/>
                <a:gd name="T49" fmla="*/ 2147483647 h 104"/>
                <a:gd name="T50" fmla="*/ 2147483647 w 120"/>
                <a:gd name="T51" fmla="*/ 2147483647 h 104"/>
                <a:gd name="T52" fmla="*/ 2147483647 w 120"/>
                <a:gd name="T53" fmla="*/ 2147483647 h 104"/>
                <a:gd name="T54" fmla="*/ 2147483647 w 120"/>
                <a:gd name="T55" fmla="*/ 2147483647 h 10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0"/>
                <a:gd name="T85" fmla="*/ 0 h 104"/>
                <a:gd name="T86" fmla="*/ 120 w 120"/>
                <a:gd name="T87" fmla="*/ 104 h 10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0" h="104">
                  <a:moveTo>
                    <a:pt x="120" y="56"/>
                  </a:moveTo>
                  <a:lnTo>
                    <a:pt x="112" y="40"/>
                  </a:lnTo>
                  <a:lnTo>
                    <a:pt x="96" y="8"/>
                  </a:lnTo>
                  <a:lnTo>
                    <a:pt x="80" y="8"/>
                  </a:lnTo>
                  <a:lnTo>
                    <a:pt x="72" y="0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0" y="24"/>
                  </a:lnTo>
                  <a:lnTo>
                    <a:pt x="32" y="32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48"/>
                  </a:lnTo>
                  <a:lnTo>
                    <a:pt x="8" y="48"/>
                  </a:lnTo>
                  <a:lnTo>
                    <a:pt x="8" y="56"/>
                  </a:lnTo>
                  <a:lnTo>
                    <a:pt x="8" y="72"/>
                  </a:lnTo>
                  <a:lnTo>
                    <a:pt x="0" y="80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16" y="96"/>
                  </a:lnTo>
                  <a:lnTo>
                    <a:pt x="32" y="96"/>
                  </a:lnTo>
                  <a:lnTo>
                    <a:pt x="56" y="104"/>
                  </a:lnTo>
                  <a:lnTo>
                    <a:pt x="80" y="104"/>
                  </a:lnTo>
                  <a:lnTo>
                    <a:pt x="96" y="104"/>
                  </a:lnTo>
                  <a:lnTo>
                    <a:pt x="104" y="80"/>
                  </a:lnTo>
                  <a:lnTo>
                    <a:pt x="112" y="80"/>
                  </a:lnTo>
                  <a:lnTo>
                    <a:pt x="104" y="64"/>
                  </a:lnTo>
                  <a:lnTo>
                    <a:pt x="120" y="64"/>
                  </a:lnTo>
                  <a:lnTo>
                    <a:pt x="120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81" name="Freeform 635"/>
            <p:cNvSpPr>
              <a:spLocks/>
            </p:cNvSpPr>
            <p:nvPr/>
          </p:nvSpPr>
          <p:spPr bwMode="auto">
            <a:xfrm>
              <a:off x="3013961" y="2516689"/>
              <a:ext cx="102227" cy="59777"/>
            </a:xfrm>
            <a:custGeom>
              <a:avLst/>
              <a:gdLst>
                <a:gd name="T0" fmla="*/ 2147483647 w 96"/>
                <a:gd name="T1" fmla="*/ 2147483647 h 56"/>
                <a:gd name="T2" fmla="*/ 2147483647 w 96"/>
                <a:gd name="T3" fmla="*/ 2147483647 h 56"/>
                <a:gd name="T4" fmla="*/ 2147483647 w 96"/>
                <a:gd name="T5" fmla="*/ 2147483647 h 56"/>
                <a:gd name="T6" fmla="*/ 2147483647 w 96"/>
                <a:gd name="T7" fmla="*/ 2147483647 h 56"/>
                <a:gd name="T8" fmla="*/ 2147483647 w 96"/>
                <a:gd name="T9" fmla="*/ 2147483647 h 56"/>
                <a:gd name="T10" fmla="*/ 2147483647 w 96"/>
                <a:gd name="T11" fmla="*/ 2147483647 h 56"/>
                <a:gd name="T12" fmla="*/ 2147483647 w 96"/>
                <a:gd name="T13" fmla="*/ 2147483647 h 56"/>
                <a:gd name="T14" fmla="*/ 2147483647 w 96"/>
                <a:gd name="T15" fmla="*/ 2147483647 h 56"/>
                <a:gd name="T16" fmla="*/ 2147483647 w 96"/>
                <a:gd name="T17" fmla="*/ 2147483647 h 56"/>
                <a:gd name="T18" fmla="*/ 2147483647 w 96"/>
                <a:gd name="T19" fmla="*/ 2147483647 h 56"/>
                <a:gd name="T20" fmla="*/ 2147483647 w 96"/>
                <a:gd name="T21" fmla="*/ 2147483647 h 56"/>
                <a:gd name="T22" fmla="*/ 2147483647 w 96"/>
                <a:gd name="T23" fmla="*/ 0 h 56"/>
                <a:gd name="T24" fmla="*/ 2147483647 w 96"/>
                <a:gd name="T25" fmla="*/ 2147483647 h 56"/>
                <a:gd name="T26" fmla="*/ 2147483647 w 96"/>
                <a:gd name="T27" fmla="*/ 2147483647 h 56"/>
                <a:gd name="T28" fmla="*/ 2147483647 w 96"/>
                <a:gd name="T29" fmla="*/ 2147483647 h 56"/>
                <a:gd name="T30" fmla="*/ 2147483647 w 96"/>
                <a:gd name="T31" fmla="*/ 2147483647 h 56"/>
                <a:gd name="T32" fmla="*/ 0 w 96"/>
                <a:gd name="T33" fmla="*/ 2147483647 h 56"/>
                <a:gd name="T34" fmla="*/ 0 w 96"/>
                <a:gd name="T35" fmla="*/ 2147483647 h 56"/>
                <a:gd name="T36" fmla="*/ 2147483647 w 96"/>
                <a:gd name="T37" fmla="*/ 2147483647 h 56"/>
                <a:gd name="T38" fmla="*/ 2147483647 w 96"/>
                <a:gd name="T39" fmla="*/ 2147483647 h 5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56"/>
                <a:gd name="T62" fmla="*/ 96 w 96"/>
                <a:gd name="T63" fmla="*/ 56 h 5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56">
                  <a:moveTo>
                    <a:pt x="32" y="40"/>
                  </a:moveTo>
                  <a:lnTo>
                    <a:pt x="48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96" y="48"/>
                  </a:lnTo>
                  <a:lnTo>
                    <a:pt x="88" y="40"/>
                  </a:lnTo>
                  <a:lnTo>
                    <a:pt x="80" y="24"/>
                  </a:lnTo>
                  <a:lnTo>
                    <a:pt x="80" y="16"/>
                  </a:lnTo>
                  <a:lnTo>
                    <a:pt x="64" y="8"/>
                  </a:lnTo>
                  <a:lnTo>
                    <a:pt x="56" y="0"/>
                  </a:lnTo>
                  <a:lnTo>
                    <a:pt x="40" y="8"/>
                  </a:lnTo>
                  <a:lnTo>
                    <a:pt x="32" y="24"/>
                  </a:lnTo>
                  <a:lnTo>
                    <a:pt x="16" y="16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0" y="48"/>
                  </a:lnTo>
                  <a:lnTo>
                    <a:pt x="16" y="40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82" name="Freeform 636"/>
            <p:cNvSpPr>
              <a:spLocks/>
            </p:cNvSpPr>
            <p:nvPr/>
          </p:nvSpPr>
          <p:spPr bwMode="auto">
            <a:xfrm>
              <a:off x="2521019" y="3305916"/>
              <a:ext cx="102227" cy="76237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2147483647 h 72"/>
                <a:gd name="T14" fmla="*/ 2147483647 w 96"/>
                <a:gd name="T15" fmla="*/ 2147483647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2147483647 w 96"/>
                <a:gd name="T21" fmla="*/ 2147483647 h 72"/>
                <a:gd name="T22" fmla="*/ 2147483647 w 96"/>
                <a:gd name="T23" fmla="*/ 2147483647 h 72"/>
                <a:gd name="T24" fmla="*/ 2147483647 w 96"/>
                <a:gd name="T25" fmla="*/ 2147483647 h 72"/>
                <a:gd name="T26" fmla="*/ 2147483647 w 96"/>
                <a:gd name="T27" fmla="*/ 0 h 72"/>
                <a:gd name="T28" fmla="*/ 2147483647 w 96"/>
                <a:gd name="T29" fmla="*/ 0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0 w 96"/>
                <a:gd name="T37" fmla="*/ 2147483647 h 72"/>
                <a:gd name="T38" fmla="*/ 2147483647 w 96"/>
                <a:gd name="T39" fmla="*/ 2147483647 h 72"/>
                <a:gd name="T40" fmla="*/ 2147483647 w 96"/>
                <a:gd name="T41" fmla="*/ 2147483647 h 72"/>
                <a:gd name="T42" fmla="*/ 2147483647 w 96"/>
                <a:gd name="T43" fmla="*/ 2147483647 h 72"/>
                <a:gd name="T44" fmla="*/ 2147483647 w 96"/>
                <a:gd name="T45" fmla="*/ 2147483647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96"/>
                <a:gd name="T70" fmla="*/ 0 h 72"/>
                <a:gd name="T71" fmla="*/ 96 w 96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96" h="72">
                  <a:moveTo>
                    <a:pt x="40" y="40"/>
                  </a:moveTo>
                  <a:lnTo>
                    <a:pt x="56" y="40"/>
                  </a:lnTo>
                  <a:lnTo>
                    <a:pt x="64" y="56"/>
                  </a:lnTo>
                  <a:lnTo>
                    <a:pt x="72" y="64"/>
                  </a:lnTo>
                  <a:lnTo>
                    <a:pt x="80" y="72"/>
                  </a:lnTo>
                  <a:lnTo>
                    <a:pt x="88" y="72"/>
                  </a:lnTo>
                  <a:lnTo>
                    <a:pt x="96" y="64"/>
                  </a:lnTo>
                  <a:lnTo>
                    <a:pt x="96" y="48"/>
                  </a:lnTo>
                  <a:lnTo>
                    <a:pt x="96" y="32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83" name="Freeform 637"/>
            <p:cNvSpPr>
              <a:spLocks/>
            </p:cNvSpPr>
            <p:nvPr/>
          </p:nvSpPr>
          <p:spPr bwMode="auto">
            <a:xfrm>
              <a:off x="2495896" y="3254802"/>
              <a:ext cx="84900" cy="58910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2147483647 h 56"/>
                <a:gd name="T6" fmla="*/ 2147483647 w 80"/>
                <a:gd name="T7" fmla="*/ 2147483647 h 56"/>
                <a:gd name="T8" fmla="*/ 2147483647 w 80"/>
                <a:gd name="T9" fmla="*/ 2147483647 h 56"/>
                <a:gd name="T10" fmla="*/ 2147483647 w 80"/>
                <a:gd name="T11" fmla="*/ 2147483647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2147483647 w 80"/>
                <a:gd name="T17" fmla="*/ 2147483647 h 56"/>
                <a:gd name="T18" fmla="*/ 2147483647 w 80"/>
                <a:gd name="T19" fmla="*/ 0 h 56"/>
                <a:gd name="T20" fmla="*/ 2147483647 w 80"/>
                <a:gd name="T21" fmla="*/ 0 h 56"/>
                <a:gd name="T22" fmla="*/ 2147483647 w 80"/>
                <a:gd name="T23" fmla="*/ 0 h 56"/>
                <a:gd name="T24" fmla="*/ 0 w 80"/>
                <a:gd name="T25" fmla="*/ 2147483647 h 56"/>
                <a:gd name="T26" fmla="*/ 2147483647 w 80"/>
                <a:gd name="T27" fmla="*/ 2147483647 h 56"/>
                <a:gd name="T28" fmla="*/ 2147483647 w 80"/>
                <a:gd name="T29" fmla="*/ 2147483647 h 56"/>
                <a:gd name="T30" fmla="*/ 2147483647 w 80"/>
                <a:gd name="T31" fmla="*/ 2147483647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0"/>
                <a:gd name="T49" fmla="*/ 0 h 56"/>
                <a:gd name="T50" fmla="*/ 80 w 80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0" h="56">
                  <a:moveTo>
                    <a:pt x="40" y="48"/>
                  </a:moveTo>
                  <a:lnTo>
                    <a:pt x="48" y="48"/>
                  </a:lnTo>
                  <a:lnTo>
                    <a:pt x="56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72" y="40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8" y="56"/>
                  </a:lnTo>
                  <a:lnTo>
                    <a:pt x="16" y="56"/>
                  </a:lnTo>
                  <a:lnTo>
                    <a:pt x="4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84" name="Freeform 638"/>
            <p:cNvSpPr>
              <a:spLocks/>
            </p:cNvSpPr>
            <p:nvPr/>
          </p:nvSpPr>
          <p:spPr bwMode="auto">
            <a:xfrm>
              <a:off x="3047747" y="2482903"/>
              <a:ext cx="59777" cy="51113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0 h 48"/>
                <a:gd name="T10" fmla="*/ 2147483647 w 56"/>
                <a:gd name="T11" fmla="*/ 0 h 48"/>
                <a:gd name="T12" fmla="*/ 2147483647 w 56"/>
                <a:gd name="T13" fmla="*/ 0 h 48"/>
                <a:gd name="T14" fmla="*/ 2147483647 w 56"/>
                <a:gd name="T15" fmla="*/ 0 h 48"/>
                <a:gd name="T16" fmla="*/ 0 w 56"/>
                <a:gd name="T17" fmla="*/ 2147483647 h 48"/>
                <a:gd name="T18" fmla="*/ 0 w 56"/>
                <a:gd name="T19" fmla="*/ 2147483647 h 48"/>
                <a:gd name="T20" fmla="*/ 0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2147483647 w 56"/>
                <a:gd name="T29" fmla="*/ 2147483647 h 48"/>
                <a:gd name="T30" fmla="*/ 2147483647 w 56"/>
                <a:gd name="T31" fmla="*/ 2147483647 h 4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6"/>
                <a:gd name="T49" fmla="*/ 0 h 48"/>
                <a:gd name="T50" fmla="*/ 56 w 56"/>
                <a:gd name="T51" fmla="*/ 48 h 4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6" h="48">
                  <a:moveTo>
                    <a:pt x="32" y="40"/>
                  </a:moveTo>
                  <a:lnTo>
                    <a:pt x="48" y="48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24" y="32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85" name="Freeform 639"/>
            <p:cNvSpPr>
              <a:spLocks/>
            </p:cNvSpPr>
            <p:nvPr/>
          </p:nvSpPr>
          <p:spPr bwMode="auto">
            <a:xfrm>
              <a:off x="2495896" y="3254802"/>
              <a:ext cx="84900" cy="58910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2147483647 h 56"/>
                <a:gd name="T6" fmla="*/ 2147483647 w 80"/>
                <a:gd name="T7" fmla="*/ 2147483647 h 56"/>
                <a:gd name="T8" fmla="*/ 2147483647 w 80"/>
                <a:gd name="T9" fmla="*/ 2147483647 h 56"/>
                <a:gd name="T10" fmla="*/ 2147483647 w 80"/>
                <a:gd name="T11" fmla="*/ 2147483647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2147483647 w 80"/>
                <a:gd name="T17" fmla="*/ 2147483647 h 56"/>
                <a:gd name="T18" fmla="*/ 2147483647 w 80"/>
                <a:gd name="T19" fmla="*/ 2147483647 h 56"/>
                <a:gd name="T20" fmla="*/ 2147483647 w 80"/>
                <a:gd name="T21" fmla="*/ 2147483647 h 56"/>
                <a:gd name="T22" fmla="*/ 2147483647 w 80"/>
                <a:gd name="T23" fmla="*/ 0 h 56"/>
                <a:gd name="T24" fmla="*/ 2147483647 w 80"/>
                <a:gd name="T25" fmla="*/ 0 h 56"/>
                <a:gd name="T26" fmla="*/ 2147483647 w 80"/>
                <a:gd name="T27" fmla="*/ 0 h 56"/>
                <a:gd name="T28" fmla="*/ 0 w 80"/>
                <a:gd name="T29" fmla="*/ 2147483647 h 56"/>
                <a:gd name="T30" fmla="*/ 2147483647 w 80"/>
                <a:gd name="T31" fmla="*/ 2147483647 h 56"/>
                <a:gd name="T32" fmla="*/ 2147483647 w 80"/>
                <a:gd name="T33" fmla="*/ 2147483647 h 56"/>
                <a:gd name="T34" fmla="*/ 2147483647 w 80"/>
                <a:gd name="T35" fmla="*/ 2147483647 h 56"/>
                <a:gd name="T36" fmla="*/ 2147483647 w 80"/>
                <a:gd name="T37" fmla="*/ 2147483647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0"/>
                <a:gd name="T58" fmla="*/ 0 h 56"/>
                <a:gd name="T59" fmla="*/ 80 w 80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0" h="56">
                  <a:moveTo>
                    <a:pt x="40" y="48"/>
                  </a:moveTo>
                  <a:lnTo>
                    <a:pt x="48" y="48"/>
                  </a:lnTo>
                  <a:lnTo>
                    <a:pt x="56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72" y="40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8" y="56"/>
                  </a:lnTo>
                  <a:lnTo>
                    <a:pt x="16" y="56"/>
                  </a:lnTo>
                  <a:lnTo>
                    <a:pt x="4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86" name="Freeform 640"/>
            <p:cNvSpPr>
              <a:spLocks/>
            </p:cNvSpPr>
            <p:nvPr/>
          </p:nvSpPr>
          <p:spPr bwMode="auto">
            <a:xfrm>
              <a:off x="2504559" y="3102328"/>
              <a:ext cx="161137" cy="177598"/>
            </a:xfrm>
            <a:custGeom>
              <a:avLst/>
              <a:gdLst>
                <a:gd name="T0" fmla="*/ 2147483647 w 152"/>
                <a:gd name="T1" fmla="*/ 2147483647 h 168"/>
                <a:gd name="T2" fmla="*/ 2147483647 w 152"/>
                <a:gd name="T3" fmla="*/ 2147483647 h 168"/>
                <a:gd name="T4" fmla="*/ 2147483647 w 152"/>
                <a:gd name="T5" fmla="*/ 2147483647 h 168"/>
                <a:gd name="T6" fmla="*/ 2147483647 w 152"/>
                <a:gd name="T7" fmla="*/ 2147483647 h 168"/>
                <a:gd name="T8" fmla="*/ 2147483647 w 152"/>
                <a:gd name="T9" fmla="*/ 2147483647 h 168"/>
                <a:gd name="T10" fmla="*/ 2147483647 w 152"/>
                <a:gd name="T11" fmla="*/ 2147483647 h 168"/>
                <a:gd name="T12" fmla="*/ 2147483647 w 152"/>
                <a:gd name="T13" fmla="*/ 2147483647 h 168"/>
                <a:gd name="T14" fmla="*/ 2147483647 w 152"/>
                <a:gd name="T15" fmla="*/ 2147483647 h 168"/>
                <a:gd name="T16" fmla="*/ 2147483647 w 152"/>
                <a:gd name="T17" fmla="*/ 2147483647 h 168"/>
                <a:gd name="T18" fmla="*/ 2147483647 w 152"/>
                <a:gd name="T19" fmla="*/ 2147483647 h 168"/>
                <a:gd name="T20" fmla="*/ 2147483647 w 152"/>
                <a:gd name="T21" fmla="*/ 2147483647 h 168"/>
                <a:gd name="T22" fmla="*/ 2147483647 w 152"/>
                <a:gd name="T23" fmla="*/ 0 h 168"/>
                <a:gd name="T24" fmla="*/ 2147483647 w 152"/>
                <a:gd name="T25" fmla="*/ 2147483647 h 168"/>
                <a:gd name="T26" fmla="*/ 2147483647 w 152"/>
                <a:gd name="T27" fmla="*/ 2147483647 h 168"/>
                <a:gd name="T28" fmla="*/ 2147483647 w 152"/>
                <a:gd name="T29" fmla="*/ 2147483647 h 168"/>
                <a:gd name="T30" fmla="*/ 2147483647 w 152"/>
                <a:gd name="T31" fmla="*/ 2147483647 h 168"/>
                <a:gd name="T32" fmla="*/ 2147483647 w 152"/>
                <a:gd name="T33" fmla="*/ 2147483647 h 168"/>
                <a:gd name="T34" fmla="*/ 0 w 152"/>
                <a:gd name="T35" fmla="*/ 2147483647 h 168"/>
                <a:gd name="T36" fmla="*/ 2147483647 w 152"/>
                <a:gd name="T37" fmla="*/ 2147483647 h 168"/>
                <a:gd name="T38" fmla="*/ 2147483647 w 152"/>
                <a:gd name="T39" fmla="*/ 2147483647 h 168"/>
                <a:gd name="T40" fmla="*/ 0 w 152"/>
                <a:gd name="T41" fmla="*/ 2147483647 h 168"/>
                <a:gd name="T42" fmla="*/ 2147483647 w 152"/>
                <a:gd name="T43" fmla="*/ 2147483647 h 168"/>
                <a:gd name="T44" fmla="*/ 2147483647 w 152"/>
                <a:gd name="T45" fmla="*/ 2147483647 h 16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2"/>
                <a:gd name="T70" fmla="*/ 0 h 168"/>
                <a:gd name="T71" fmla="*/ 152 w 152"/>
                <a:gd name="T72" fmla="*/ 168 h 16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2" h="168">
                  <a:moveTo>
                    <a:pt x="24" y="144"/>
                  </a:moveTo>
                  <a:lnTo>
                    <a:pt x="40" y="152"/>
                  </a:lnTo>
                  <a:lnTo>
                    <a:pt x="48" y="160"/>
                  </a:lnTo>
                  <a:lnTo>
                    <a:pt x="56" y="168"/>
                  </a:lnTo>
                  <a:lnTo>
                    <a:pt x="72" y="152"/>
                  </a:lnTo>
                  <a:lnTo>
                    <a:pt x="80" y="160"/>
                  </a:lnTo>
                  <a:lnTo>
                    <a:pt x="136" y="160"/>
                  </a:lnTo>
                  <a:lnTo>
                    <a:pt x="152" y="152"/>
                  </a:lnTo>
                  <a:lnTo>
                    <a:pt x="144" y="144"/>
                  </a:lnTo>
                  <a:lnTo>
                    <a:pt x="128" y="32"/>
                  </a:lnTo>
                  <a:lnTo>
                    <a:pt x="144" y="32"/>
                  </a:lnTo>
                  <a:lnTo>
                    <a:pt x="104" y="0"/>
                  </a:lnTo>
                  <a:lnTo>
                    <a:pt x="104" y="16"/>
                  </a:lnTo>
                  <a:lnTo>
                    <a:pt x="64" y="16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80"/>
                  </a:lnTo>
                  <a:lnTo>
                    <a:pt x="0" y="80"/>
                  </a:lnTo>
                  <a:lnTo>
                    <a:pt x="8" y="104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16" y="144"/>
                  </a:lnTo>
                  <a:lnTo>
                    <a:pt x="24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87" name="Freeform 641"/>
            <p:cNvSpPr>
              <a:spLocks/>
            </p:cNvSpPr>
            <p:nvPr/>
          </p:nvSpPr>
          <p:spPr bwMode="auto">
            <a:xfrm>
              <a:off x="3056411" y="3033888"/>
              <a:ext cx="152474" cy="144677"/>
            </a:xfrm>
            <a:custGeom>
              <a:avLst/>
              <a:gdLst>
                <a:gd name="T0" fmla="*/ 0 w 144"/>
                <a:gd name="T1" fmla="*/ 2147483647 h 136"/>
                <a:gd name="T2" fmla="*/ 2147483647 w 144"/>
                <a:gd name="T3" fmla="*/ 2147483647 h 136"/>
                <a:gd name="T4" fmla="*/ 2147483647 w 144"/>
                <a:gd name="T5" fmla="*/ 2147483647 h 136"/>
                <a:gd name="T6" fmla="*/ 2147483647 w 144"/>
                <a:gd name="T7" fmla="*/ 2147483647 h 136"/>
                <a:gd name="T8" fmla="*/ 2147483647 w 144"/>
                <a:gd name="T9" fmla="*/ 2147483647 h 136"/>
                <a:gd name="T10" fmla="*/ 2147483647 w 144"/>
                <a:gd name="T11" fmla="*/ 2147483647 h 136"/>
                <a:gd name="T12" fmla="*/ 2147483647 w 144"/>
                <a:gd name="T13" fmla="*/ 2147483647 h 136"/>
                <a:gd name="T14" fmla="*/ 2147483647 w 144"/>
                <a:gd name="T15" fmla="*/ 2147483647 h 136"/>
                <a:gd name="T16" fmla="*/ 2147483647 w 144"/>
                <a:gd name="T17" fmla="*/ 2147483647 h 136"/>
                <a:gd name="T18" fmla="*/ 2147483647 w 144"/>
                <a:gd name="T19" fmla="*/ 2147483647 h 136"/>
                <a:gd name="T20" fmla="*/ 2147483647 w 144"/>
                <a:gd name="T21" fmla="*/ 2147483647 h 136"/>
                <a:gd name="T22" fmla="*/ 2147483647 w 144"/>
                <a:gd name="T23" fmla="*/ 2147483647 h 136"/>
                <a:gd name="T24" fmla="*/ 2147483647 w 144"/>
                <a:gd name="T25" fmla="*/ 2147483647 h 136"/>
                <a:gd name="T26" fmla="*/ 2147483647 w 144"/>
                <a:gd name="T27" fmla="*/ 0 h 136"/>
                <a:gd name="T28" fmla="*/ 2147483647 w 144"/>
                <a:gd name="T29" fmla="*/ 2147483647 h 136"/>
                <a:gd name="T30" fmla="*/ 2147483647 w 144"/>
                <a:gd name="T31" fmla="*/ 2147483647 h 136"/>
                <a:gd name="T32" fmla="*/ 2147483647 w 144"/>
                <a:gd name="T33" fmla="*/ 0 h 136"/>
                <a:gd name="T34" fmla="*/ 2147483647 w 144"/>
                <a:gd name="T35" fmla="*/ 2147483647 h 136"/>
                <a:gd name="T36" fmla="*/ 2147483647 w 144"/>
                <a:gd name="T37" fmla="*/ 0 h 136"/>
                <a:gd name="T38" fmla="*/ 2147483647 w 144"/>
                <a:gd name="T39" fmla="*/ 0 h 136"/>
                <a:gd name="T40" fmla="*/ 2147483647 w 144"/>
                <a:gd name="T41" fmla="*/ 2147483647 h 136"/>
                <a:gd name="T42" fmla="*/ 0 w 144"/>
                <a:gd name="T43" fmla="*/ 2147483647 h 1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44"/>
                <a:gd name="T67" fmla="*/ 0 h 136"/>
                <a:gd name="T68" fmla="*/ 144 w 144"/>
                <a:gd name="T69" fmla="*/ 136 h 1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44" h="136">
                  <a:moveTo>
                    <a:pt x="0" y="16"/>
                  </a:moveTo>
                  <a:lnTo>
                    <a:pt x="8" y="32"/>
                  </a:lnTo>
                  <a:lnTo>
                    <a:pt x="8" y="40"/>
                  </a:lnTo>
                  <a:lnTo>
                    <a:pt x="8" y="136"/>
                  </a:lnTo>
                  <a:lnTo>
                    <a:pt x="16" y="136"/>
                  </a:lnTo>
                  <a:lnTo>
                    <a:pt x="120" y="136"/>
                  </a:lnTo>
                  <a:lnTo>
                    <a:pt x="136" y="128"/>
                  </a:lnTo>
                  <a:lnTo>
                    <a:pt x="144" y="120"/>
                  </a:lnTo>
                  <a:lnTo>
                    <a:pt x="136" y="88"/>
                  </a:lnTo>
                  <a:lnTo>
                    <a:pt x="120" y="56"/>
                  </a:lnTo>
                  <a:lnTo>
                    <a:pt x="96" y="32"/>
                  </a:lnTo>
                  <a:lnTo>
                    <a:pt x="128" y="48"/>
                  </a:lnTo>
                  <a:lnTo>
                    <a:pt x="136" y="32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88" y="8"/>
                  </a:lnTo>
                  <a:lnTo>
                    <a:pt x="80" y="0"/>
                  </a:lnTo>
                  <a:lnTo>
                    <a:pt x="48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88" name="Freeform 642"/>
            <p:cNvSpPr>
              <a:spLocks/>
            </p:cNvSpPr>
            <p:nvPr/>
          </p:nvSpPr>
          <p:spPr bwMode="auto">
            <a:xfrm>
              <a:off x="2852823" y="3008765"/>
              <a:ext cx="220914" cy="212251"/>
            </a:xfrm>
            <a:custGeom>
              <a:avLst/>
              <a:gdLst>
                <a:gd name="T0" fmla="*/ 2147483647 w 208"/>
                <a:gd name="T1" fmla="*/ 2147483647 h 200"/>
                <a:gd name="T2" fmla="*/ 2147483647 w 208"/>
                <a:gd name="T3" fmla="*/ 2147483647 h 200"/>
                <a:gd name="T4" fmla="*/ 2147483647 w 208"/>
                <a:gd name="T5" fmla="*/ 2147483647 h 200"/>
                <a:gd name="T6" fmla="*/ 0 w 208"/>
                <a:gd name="T7" fmla="*/ 2147483647 h 200"/>
                <a:gd name="T8" fmla="*/ 0 w 208"/>
                <a:gd name="T9" fmla="*/ 2147483647 h 200"/>
                <a:gd name="T10" fmla="*/ 2147483647 w 208"/>
                <a:gd name="T11" fmla="*/ 2147483647 h 200"/>
                <a:gd name="T12" fmla="*/ 2147483647 w 208"/>
                <a:gd name="T13" fmla="*/ 2147483647 h 200"/>
                <a:gd name="T14" fmla="*/ 2147483647 w 208"/>
                <a:gd name="T15" fmla="*/ 2147483647 h 200"/>
                <a:gd name="T16" fmla="*/ 2147483647 w 208"/>
                <a:gd name="T17" fmla="*/ 2147483647 h 200"/>
                <a:gd name="T18" fmla="*/ 2147483647 w 208"/>
                <a:gd name="T19" fmla="*/ 2147483647 h 200"/>
                <a:gd name="T20" fmla="*/ 2147483647 w 208"/>
                <a:gd name="T21" fmla="*/ 2147483647 h 200"/>
                <a:gd name="T22" fmla="*/ 2147483647 w 208"/>
                <a:gd name="T23" fmla="*/ 2147483647 h 200"/>
                <a:gd name="T24" fmla="*/ 2147483647 w 208"/>
                <a:gd name="T25" fmla="*/ 2147483647 h 200"/>
                <a:gd name="T26" fmla="*/ 2147483647 w 208"/>
                <a:gd name="T27" fmla="*/ 2147483647 h 200"/>
                <a:gd name="T28" fmla="*/ 2147483647 w 208"/>
                <a:gd name="T29" fmla="*/ 2147483647 h 200"/>
                <a:gd name="T30" fmla="*/ 2147483647 w 208"/>
                <a:gd name="T31" fmla="*/ 2147483647 h 200"/>
                <a:gd name="T32" fmla="*/ 2147483647 w 208"/>
                <a:gd name="T33" fmla="*/ 2147483647 h 200"/>
                <a:gd name="T34" fmla="*/ 2147483647 w 208"/>
                <a:gd name="T35" fmla="*/ 2147483647 h 200"/>
                <a:gd name="T36" fmla="*/ 2147483647 w 208"/>
                <a:gd name="T37" fmla="*/ 2147483647 h 200"/>
                <a:gd name="T38" fmla="*/ 2147483647 w 208"/>
                <a:gd name="T39" fmla="*/ 2147483647 h 200"/>
                <a:gd name="T40" fmla="*/ 2147483647 w 208"/>
                <a:gd name="T41" fmla="*/ 2147483647 h 200"/>
                <a:gd name="T42" fmla="*/ 2147483647 w 208"/>
                <a:gd name="T43" fmla="*/ 2147483647 h 200"/>
                <a:gd name="T44" fmla="*/ 2147483647 w 208"/>
                <a:gd name="T45" fmla="*/ 2147483647 h 200"/>
                <a:gd name="T46" fmla="*/ 2147483647 w 208"/>
                <a:gd name="T47" fmla="*/ 2147483647 h 200"/>
                <a:gd name="T48" fmla="*/ 2147483647 w 208"/>
                <a:gd name="T49" fmla="*/ 2147483647 h 200"/>
                <a:gd name="T50" fmla="*/ 2147483647 w 208"/>
                <a:gd name="T51" fmla="*/ 2147483647 h 200"/>
                <a:gd name="T52" fmla="*/ 2147483647 w 208"/>
                <a:gd name="T53" fmla="*/ 2147483647 h 200"/>
                <a:gd name="T54" fmla="*/ 2147483647 w 208"/>
                <a:gd name="T55" fmla="*/ 2147483647 h 200"/>
                <a:gd name="T56" fmla="*/ 2147483647 w 208"/>
                <a:gd name="T57" fmla="*/ 2147483647 h 200"/>
                <a:gd name="T58" fmla="*/ 2147483647 w 208"/>
                <a:gd name="T59" fmla="*/ 2147483647 h 200"/>
                <a:gd name="T60" fmla="*/ 2147483647 w 208"/>
                <a:gd name="T61" fmla="*/ 2147483647 h 200"/>
                <a:gd name="T62" fmla="*/ 2147483647 w 208"/>
                <a:gd name="T63" fmla="*/ 0 h 200"/>
                <a:gd name="T64" fmla="*/ 2147483647 w 208"/>
                <a:gd name="T65" fmla="*/ 2147483647 h 200"/>
                <a:gd name="T66" fmla="*/ 2147483647 w 208"/>
                <a:gd name="T67" fmla="*/ 2147483647 h 20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08"/>
                <a:gd name="T103" fmla="*/ 0 h 200"/>
                <a:gd name="T104" fmla="*/ 208 w 208"/>
                <a:gd name="T105" fmla="*/ 200 h 20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08" h="200">
                  <a:moveTo>
                    <a:pt x="16" y="24"/>
                  </a:moveTo>
                  <a:lnTo>
                    <a:pt x="8" y="32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0" y="112"/>
                  </a:lnTo>
                  <a:lnTo>
                    <a:pt x="24" y="136"/>
                  </a:lnTo>
                  <a:lnTo>
                    <a:pt x="32" y="136"/>
                  </a:lnTo>
                  <a:lnTo>
                    <a:pt x="64" y="144"/>
                  </a:lnTo>
                  <a:lnTo>
                    <a:pt x="72" y="152"/>
                  </a:lnTo>
                  <a:lnTo>
                    <a:pt x="88" y="144"/>
                  </a:lnTo>
                  <a:lnTo>
                    <a:pt x="184" y="192"/>
                  </a:lnTo>
                  <a:lnTo>
                    <a:pt x="192" y="200"/>
                  </a:lnTo>
                  <a:lnTo>
                    <a:pt x="192" y="184"/>
                  </a:lnTo>
                  <a:lnTo>
                    <a:pt x="200" y="184"/>
                  </a:lnTo>
                  <a:lnTo>
                    <a:pt x="208" y="160"/>
                  </a:lnTo>
                  <a:lnTo>
                    <a:pt x="200" y="160"/>
                  </a:lnTo>
                  <a:lnTo>
                    <a:pt x="200" y="64"/>
                  </a:lnTo>
                  <a:lnTo>
                    <a:pt x="200" y="56"/>
                  </a:lnTo>
                  <a:lnTo>
                    <a:pt x="192" y="40"/>
                  </a:lnTo>
                  <a:lnTo>
                    <a:pt x="200" y="32"/>
                  </a:lnTo>
                  <a:lnTo>
                    <a:pt x="200" y="24"/>
                  </a:lnTo>
                  <a:lnTo>
                    <a:pt x="192" y="16"/>
                  </a:lnTo>
                  <a:lnTo>
                    <a:pt x="176" y="8"/>
                  </a:lnTo>
                  <a:lnTo>
                    <a:pt x="160" y="8"/>
                  </a:lnTo>
                  <a:lnTo>
                    <a:pt x="136" y="16"/>
                  </a:lnTo>
                  <a:lnTo>
                    <a:pt x="136" y="32"/>
                  </a:lnTo>
                  <a:lnTo>
                    <a:pt x="112" y="40"/>
                  </a:lnTo>
                  <a:lnTo>
                    <a:pt x="96" y="24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32" y="8"/>
                  </a:lnTo>
                  <a:lnTo>
                    <a:pt x="1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89" name="Freeform 643"/>
            <p:cNvSpPr>
              <a:spLocks/>
            </p:cNvSpPr>
            <p:nvPr/>
          </p:nvSpPr>
          <p:spPr bwMode="auto">
            <a:xfrm>
              <a:off x="2827700" y="2941191"/>
              <a:ext cx="58910" cy="110024"/>
            </a:xfrm>
            <a:custGeom>
              <a:avLst/>
              <a:gdLst>
                <a:gd name="T0" fmla="*/ 2147483647 w 56"/>
                <a:gd name="T1" fmla="*/ 2147483647 h 104"/>
                <a:gd name="T2" fmla="*/ 2147483647 w 56"/>
                <a:gd name="T3" fmla="*/ 2147483647 h 104"/>
                <a:gd name="T4" fmla="*/ 2147483647 w 56"/>
                <a:gd name="T5" fmla="*/ 2147483647 h 104"/>
                <a:gd name="T6" fmla="*/ 0 w 56"/>
                <a:gd name="T7" fmla="*/ 2147483647 h 104"/>
                <a:gd name="T8" fmla="*/ 0 w 56"/>
                <a:gd name="T9" fmla="*/ 2147483647 h 104"/>
                <a:gd name="T10" fmla="*/ 2147483647 w 56"/>
                <a:gd name="T11" fmla="*/ 2147483647 h 104"/>
                <a:gd name="T12" fmla="*/ 2147483647 w 56"/>
                <a:gd name="T13" fmla="*/ 2147483647 h 104"/>
                <a:gd name="T14" fmla="*/ 2147483647 w 56"/>
                <a:gd name="T15" fmla="*/ 2147483647 h 104"/>
                <a:gd name="T16" fmla="*/ 2147483647 w 56"/>
                <a:gd name="T17" fmla="*/ 2147483647 h 104"/>
                <a:gd name="T18" fmla="*/ 2147483647 w 56"/>
                <a:gd name="T19" fmla="*/ 2147483647 h 104"/>
                <a:gd name="T20" fmla="*/ 2147483647 w 56"/>
                <a:gd name="T21" fmla="*/ 2147483647 h 104"/>
                <a:gd name="T22" fmla="*/ 2147483647 w 56"/>
                <a:gd name="T23" fmla="*/ 2147483647 h 104"/>
                <a:gd name="T24" fmla="*/ 2147483647 w 56"/>
                <a:gd name="T25" fmla="*/ 2147483647 h 104"/>
                <a:gd name="T26" fmla="*/ 2147483647 w 56"/>
                <a:gd name="T27" fmla="*/ 2147483647 h 104"/>
                <a:gd name="T28" fmla="*/ 2147483647 w 56"/>
                <a:gd name="T29" fmla="*/ 2147483647 h 104"/>
                <a:gd name="T30" fmla="*/ 2147483647 w 56"/>
                <a:gd name="T31" fmla="*/ 2147483647 h 104"/>
                <a:gd name="T32" fmla="*/ 2147483647 w 56"/>
                <a:gd name="T33" fmla="*/ 2147483647 h 104"/>
                <a:gd name="T34" fmla="*/ 2147483647 w 56"/>
                <a:gd name="T35" fmla="*/ 2147483647 h 104"/>
                <a:gd name="T36" fmla="*/ 2147483647 w 56"/>
                <a:gd name="T37" fmla="*/ 0 h 104"/>
                <a:gd name="T38" fmla="*/ 2147483647 w 56"/>
                <a:gd name="T39" fmla="*/ 0 h 104"/>
                <a:gd name="T40" fmla="*/ 2147483647 w 56"/>
                <a:gd name="T41" fmla="*/ 2147483647 h 10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104"/>
                <a:gd name="T65" fmla="*/ 56 w 56"/>
                <a:gd name="T66" fmla="*/ 104 h 10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104">
                  <a:moveTo>
                    <a:pt x="16" y="8"/>
                  </a:moveTo>
                  <a:lnTo>
                    <a:pt x="16" y="24"/>
                  </a:lnTo>
                  <a:lnTo>
                    <a:pt x="16" y="4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16" y="72"/>
                  </a:lnTo>
                  <a:lnTo>
                    <a:pt x="24" y="80"/>
                  </a:lnTo>
                  <a:lnTo>
                    <a:pt x="24" y="96"/>
                  </a:lnTo>
                  <a:lnTo>
                    <a:pt x="32" y="104"/>
                  </a:lnTo>
                  <a:lnTo>
                    <a:pt x="32" y="96"/>
                  </a:lnTo>
                  <a:lnTo>
                    <a:pt x="40" y="88"/>
                  </a:lnTo>
                  <a:lnTo>
                    <a:pt x="56" y="72"/>
                  </a:lnTo>
                  <a:lnTo>
                    <a:pt x="56" y="64"/>
                  </a:lnTo>
                  <a:lnTo>
                    <a:pt x="40" y="56"/>
                  </a:lnTo>
                  <a:lnTo>
                    <a:pt x="32" y="48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90" name="Freeform 644"/>
            <p:cNvSpPr>
              <a:spLocks/>
            </p:cNvSpPr>
            <p:nvPr/>
          </p:nvSpPr>
          <p:spPr bwMode="auto">
            <a:xfrm>
              <a:off x="2554806" y="2966315"/>
              <a:ext cx="161137" cy="127350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2147483647 h 120"/>
                <a:gd name="T12" fmla="*/ 2147483647 w 152"/>
                <a:gd name="T13" fmla="*/ 2147483647 h 120"/>
                <a:gd name="T14" fmla="*/ 2147483647 w 152"/>
                <a:gd name="T15" fmla="*/ 2147483647 h 120"/>
                <a:gd name="T16" fmla="*/ 2147483647 w 152"/>
                <a:gd name="T17" fmla="*/ 2147483647 h 120"/>
                <a:gd name="T18" fmla="*/ 2147483647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0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0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2"/>
                <a:gd name="T67" fmla="*/ 0 h 120"/>
                <a:gd name="T68" fmla="*/ 152 w 152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2" h="120">
                  <a:moveTo>
                    <a:pt x="56" y="104"/>
                  </a:moveTo>
                  <a:lnTo>
                    <a:pt x="72" y="96"/>
                  </a:lnTo>
                  <a:lnTo>
                    <a:pt x="96" y="80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56"/>
                  </a:lnTo>
                  <a:lnTo>
                    <a:pt x="144" y="56"/>
                  </a:lnTo>
                  <a:lnTo>
                    <a:pt x="152" y="48"/>
                  </a:lnTo>
                  <a:lnTo>
                    <a:pt x="144" y="32"/>
                  </a:lnTo>
                  <a:lnTo>
                    <a:pt x="144" y="8"/>
                  </a:lnTo>
                  <a:lnTo>
                    <a:pt x="136" y="8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48" y="64"/>
                  </a:lnTo>
                  <a:lnTo>
                    <a:pt x="40" y="96"/>
                  </a:lnTo>
                  <a:lnTo>
                    <a:pt x="8" y="112"/>
                  </a:lnTo>
                  <a:lnTo>
                    <a:pt x="0" y="120"/>
                  </a:lnTo>
                  <a:lnTo>
                    <a:pt x="56" y="120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91" name="Freeform 645"/>
            <p:cNvSpPr>
              <a:spLocks/>
            </p:cNvSpPr>
            <p:nvPr/>
          </p:nvSpPr>
          <p:spPr bwMode="auto">
            <a:xfrm>
              <a:off x="2827700" y="2941191"/>
              <a:ext cx="58910" cy="110024"/>
            </a:xfrm>
            <a:custGeom>
              <a:avLst/>
              <a:gdLst>
                <a:gd name="T0" fmla="*/ 2147483647 w 56"/>
                <a:gd name="T1" fmla="*/ 2147483647 h 104"/>
                <a:gd name="T2" fmla="*/ 2147483647 w 56"/>
                <a:gd name="T3" fmla="*/ 2147483647 h 104"/>
                <a:gd name="T4" fmla="*/ 2147483647 w 56"/>
                <a:gd name="T5" fmla="*/ 2147483647 h 104"/>
                <a:gd name="T6" fmla="*/ 0 w 56"/>
                <a:gd name="T7" fmla="*/ 2147483647 h 104"/>
                <a:gd name="T8" fmla="*/ 0 w 56"/>
                <a:gd name="T9" fmla="*/ 2147483647 h 104"/>
                <a:gd name="T10" fmla="*/ 2147483647 w 56"/>
                <a:gd name="T11" fmla="*/ 2147483647 h 104"/>
                <a:gd name="T12" fmla="*/ 2147483647 w 56"/>
                <a:gd name="T13" fmla="*/ 2147483647 h 104"/>
                <a:gd name="T14" fmla="*/ 2147483647 w 56"/>
                <a:gd name="T15" fmla="*/ 2147483647 h 104"/>
                <a:gd name="T16" fmla="*/ 2147483647 w 56"/>
                <a:gd name="T17" fmla="*/ 2147483647 h 104"/>
                <a:gd name="T18" fmla="*/ 2147483647 w 56"/>
                <a:gd name="T19" fmla="*/ 2147483647 h 104"/>
                <a:gd name="T20" fmla="*/ 2147483647 w 56"/>
                <a:gd name="T21" fmla="*/ 2147483647 h 104"/>
                <a:gd name="T22" fmla="*/ 2147483647 w 56"/>
                <a:gd name="T23" fmla="*/ 2147483647 h 104"/>
                <a:gd name="T24" fmla="*/ 2147483647 w 56"/>
                <a:gd name="T25" fmla="*/ 2147483647 h 104"/>
                <a:gd name="T26" fmla="*/ 2147483647 w 56"/>
                <a:gd name="T27" fmla="*/ 2147483647 h 104"/>
                <a:gd name="T28" fmla="*/ 2147483647 w 56"/>
                <a:gd name="T29" fmla="*/ 2147483647 h 104"/>
                <a:gd name="T30" fmla="*/ 2147483647 w 56"/>
                <a:gd name="T31" fmla="*/ 2147483647 h 104"/>
                <a:gd name="T32" fmla="*/ 2147483647 w 56"/>
                <a:gd name="T33" fmla="*/ 2147483647 h 104"/>
                <a:gd name="T34" fmla="*/ 2147483647 w 56"/>
                <a:gd name="T35" fmla="*/ 2147483647 h 104"/>
                <a:gd name="T36" fmla="*/ 2147483647 w 56"/>
                <a:gd name="T37" fmla="*/ 0 h 104"/>
                <a:gd name="T38" fmla="*/ 2147483647 w 56"/>
                <a:gd name="T39" fmla="*/ 0 h 104"/>
                <a:gd name="T40" fmla="*/ 2147483647 w 56"/>
                <a:gd name="T41" fmla="*/ 2147483647 h 104"/>
                <a:gd name="T42" fmla="*/ 2147483647 w 56"/>
                <a:gd name="T43" fmla="*/ 2147483647 h 10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6"/>
                <a:gd name="T67" fmla="*/ 0 h 104"/>
                <a:gd name="T68" fmla="*/ 56 w 56"/>
                <a:gd name="T69" fmla="*/ 104 h 10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6" h="104">
                  <a:moveTo>
                    <a:pt x="16" y="8"/>
                  </a:moveTo>
                  <a:lnTo>
                    <a:pt x="16" y="24"/>
                  </a:lnTo>
                  <a:lnTo>
                    <a:pt x="16" y="4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16" y="72"/>
                  </a:lnTo>
                  <a:lnTo>
                    <a:pt x="24" y="80"/>
                  </a:lnTo>
                  <a:lnTo>
                    <a:pt x="24" y="96"/>
                  </a:lnTo>
                  <a:lnTo>
                    <a:pt x="32" y="104"/>
                  </a:lnTo>
                  <a:lnTo>
                    <a:pt x="32" y="96"/>
                  </a:lnTo>
                  <a:lnTo>
                    <a:pt x="40" y="88"/>
                  </a:lnTo>
                  <a:lnTo>
                    <a:pt x="56" y="72"/>
                  </a:lnTo>
                  <a:lnTo>
                    <a:pt x="56" y="64"/>
                  </a:lnTo>
                  <a:lnTo>
                    <a:pt x="40" y="56"/>
                  </a:lnTo>
                  <a:lnTo>
                    <a:pt x="32" y="48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92" name="Freeform 646"/>
            <p:cNvSpPr>
              <a:spLocks/>
            </p:cNvSpPr>
            <p:nvPr/>
          </p:nvSpPr>
          <p:spPr bwMode="auto">
            <a:xfrm>
              <a:off x="2554806" y="2966315"/>
              <a:ext cx="161137" cy="127350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2147483647 h 120"/>
                <a:gd name="T12" fmla="*/ 2147483647 w 152"/>
                <a:gd name="T13" fmla="*/ 2147483647 h 120"/>
                <a:gd name="T14" fmla="*/ 2147483647 w 152"/>
                <a:gd name="T15" fmla="*/ 2147483647 h 120"/>
                <a:gd name="T16" fmla="*/ 2147483647 w 152"/>
                <a:gd name="T17" fmla="*/ 2147483647 h 120"/>
                <a:gd name="T18" fmla="*/ 2147483647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0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0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2"/>
                <a:gd name="T67" fmla="*/ 0 h 120"/>
                <a:gd name="T68" fmla="*/ 152 w 152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2" h="120">
                  <a:moveTo>
                    <a:pt x="56" y="104"/>
                  </a:moveTo>
                  <a:lnTo>
                    <a:pt x="72" y="96"/>
                  </a:lnTo>
                  <a:lnTo>
                    <a:pt x="96" y="80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56"/>
                  </a:lnTo>
                  <a:lnTo>
                    <a:pt x="144" y="56"/>
                  </a:lnTo>
                  <a:lnTo>
                    <a:pt x="152" y="48"/>
                  </a:lnTo>
                  <a:lnTo>
                    <a:pt x="144" y="32"/>
                  </a:lnTo>
                  <a:lnTo>
                    <a:pt x="144" y="8"/>
                  </a:lnTo>
                  <a:lnTo>
                    <a:pt x="136" y="8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48" y="64"/>
                  </a:lnTo>
                  <a:lnTo>
                    <a:pt x="40" y="96"/>
                  </a:lnTo>
                  <a:lnTo>
                    <a:pt x="8" y="112"/>
                  </a:lnTo>
                  <a:lnTo>
                    <a:pt x="0" y="120"/>
                  </a:lnTo>
                  <a:lnTo>
                    <a:pt x="56" y="120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93" name="Freeform 647"/>
            <p:cNvSpPr>
              <a:spLocks/>
            </p:cNvSpPr>
            <p:nvPr/>
          </p:nvSpPr>
          <p:spPr bwMode="auto">
            <a:xfrm>
              <a:off x="2504559" y="3093665"/>
              <a:ext cx="110024" cy="93564"/>
            </a:xfrm>
            <a:custGeom>
              <a:avLst/>
              <a:gdLst>
                <a:gd name="T0" fmla="*/ 2147483647 w 104"/>
                <a:gd name="T1" fmla="*/ 2147483647 h 88"/>
                <a:gd name="T2" fmla="*/ 2147483647 w 104"/>
                <a:gd name="T3" fmla="*/ 2147483647 h 88"/>
                <a:gd name="T4" fmla="*/ 2147483647 w 104"/>
                <a:gd name="T5" fmla="*/ 2147483647 h 88"/>
                <a:gd name="T6" fmla="*/ 2147483647 w 104"/>
                <a:gd name="T7" fmla="*/ 2147483647 h 88"/>
                <a:gd name="T8" fmla="*/ 2147483647 w 104"/>
                <a:gd name="T9" fmla="*/ 2147483647 h 88"/>
                <a:gd name="T10" fmla="*/ 2147483647 w 104"/>
                <a:gd name="T11" fmla="*/ 0 h 88"/>
                <a:gd name="T12" fmla="*/ 2147483647 w 104"/>
                <a:gd name="T13" fmla="*/ 0 h 88"/>
                <a:gd name="T14" fmla="*/ 2147483647 w 104"/>
                <a:gd name="T15" fmla="*/ 2147483647 h 88"/>
                <a:gd name="T16" fmla="*/ 2147483647 w 104"/>
                <a:gd name="T17" fmla="*/ 2147483647 h 88"/>
                <a:gd name="T18" fmla="*/ 0 w 104"/>
                <a:gd name="T19" fmla="*/ 2147483647 h 88"/>
                <a:gd name="T20" fmla="*/ 2147483647 w 104"/>
                <a:gd name="T21" fmla="*/ 2147483647 h 88"/>
                <a:gd name="T22" fmla="*/ 2147483647 w 104"/>
                <a:gd name="T23" fmla="*/ 2147483647 h 8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88"/>
                <a:gd name="T38" fmla="*/ 104 w 104"/>
                <a:gd name="T39" fmla="*/ 88 h 8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88">
                  <a:moveTo>
                    <a:pt x="56" y="64"/>
                  </a:moveTo>
                  <a:lnTo>
                    <a:pt x="64" y="56"/>
                  </a:lnTo>
                  <a:lnTo>
                    <a:pt x="64" y="24"/>
                  </a:lnTo>
                  <a:lnTo>
                    <a:pt x="104" y="24"/>
                  </a:lnTo>
                  <a:lnTo>
                    <a:pt x="104" y="8"/>
                  </a:lnTo>
                  <a:lnTo>
                    <a:pt x="104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16" y="48"/>
                  </a:lnTo>
                  <a:lnTo>
                    <a:pt x="0" y="88"/>
                  </a:lnTo>
                  <a:lnTo>
                    <a:pt x="48" y="88"/>
                  </a:lnTo>
                  <a:lnTo>
                    <a:pt x="56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94" name="Freeform 648"/>
            <p:cNvSpPr>
              <a:spLocks/>
            </p:cNvSpPr>
            <p:nvPr/>
          </p:nvSpPr>
          <p:spPr bwMode="auto">
            <a:xfrm>
              <a:off x="2512356" y="3305916"/>
              <a:ext cx="33787" cy="25123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0 h 24"/>
                <a:gd name="T6" fmla="*/ 2147483647 w 32"/>
                <a:gd name="T7" fmla="*/ 0 h 24"/>
                <a:gd name="T8" fmla="*/ 0 w 32"/>
                <a:gd name="T9" fmla="*/ 2147483647 h 24"/>
                <a:gd name="T10" fmla="*/ 2147483647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"/>
                <a:gd name="T25" fmla="*/ 0 h 24"/>
                <a:gd name="T26" fmla="*/ 32 w 32"/>
                <a:gd name="T27" fmla="*/ 24 h 2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" h="24">
                  <a:moveTo>
                    <a:pt x="32" y="16"/>
                  </a:moveTo>
                  <a:lnTo>
                    <a:pt x="32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8" y="24"/>
                  </a:lnTo>
                  <a:lnTo>
                    <a:pt x="24" y="16"/>
                  </a:lnTo>
                  <a:lnTo>
                    <a:pt x="32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95" name="Freeform 649"/>
            <p:cNvSpPr>
              <a:spLocks/>
            </p:cNvSpPr>
            <p:nvPr/>
          </p:nvSpPr>
          <p:spPr bwMode="auto">
            <a:xfrm>
              <a:off x="3022624" y="3161239"/>
              <a:ext cx="220048" cy="272028"/>
            </a:xfrm>
            <a:custGeom>
              <a:avLst/>
              <a:gdLst>
                <a:gd name="T0" fmla="*/ 2147483647 w 208"/>
                <a:gd name="T1" fmla="*/ 2147483647 h 256"/>
                <a:gd name="T2" fmla="*/ 2147483647 w 208"/>
                <a:gd name="T3" fmla="*/ 2147483647 h 256"/>
                <a:gd name="T4" fmla="*/ 2147483647 w 208"/>
                <a:gd name="T5" fmla="*/ 2147483647 h 256"/>
                <a:gd name="T6" fmla="*/ 2147483647 w 208"/>
                <a:gd name="T7" fmla="*/ 2147483647 h 256"/>
                <a:gd name="T8" fmla="*/ 2147483647 w 208"/>
                <a:gd name="T9" fmla="*/ 2147483647 h 256"/>
                <a:gd name="T10" fmla="*/ 2147483647 w 208"/>
                <a:gd name="T11" fmla="*/ 2147483647 h 256"/>
                <a:gd name="T12" fmla="*/ 2147483647 w 208"/>
                <a:gd name="T13" fmla="*/ 2147483647 h 256"/>
                <a:gd name="T14" fmla="*/ 2147483647 w 208"/>
                <a:gd name="T15" fmla="*/ 2147483647 h 256"/>
                <a:gd name="T16" fmla="*/ 2147483647 w 208"/>
                <a:gd name="T17" fmla="*/ 2147483647 h 256"/>
                <a:gd name="T18" fmla="*/ 0 w 208"/>
                <a:gd name="T19" fmla="*/ 2147483647 h 256"/>
                <a:gd name="T20" fmla="*/ 2147483647 w 208"/>
                <a:gd name="T21" fmla="*/ 2147483647 h 256"/>
                <a:gd name="T22" fmla="*/ 2147483647 w 208"/>
                <a:gd name="T23" fmla="*/ 2147483647 h 256"/>
                <a:gd name="T24" fmla="*/ 2147483647 w 208"/>
                <a:gd name="T25" fmla="*/ 2147483647 h 256"/>
                <a:gd name="T26" fmla="*/ 2147483647 w 208"/>
                <a:gd name="T27" fmla="*/ 2147483647 h 256"/>
                <a:gd name="T28" fmla="*/ 2147483647 w 208"/>
                <a:gd name="T29" fmla="*/ 2147483647 h 256"/>
                <a:gd name="T30" fmla="*/ 2147483647 w 208"/>
                <a:gd name="T31" fmla="*/ 2147483647 h 256"/>
                <a:gd name="T32" fmla="*/ 2147483647 w 208"/>
                <a:gd name="T33" fmla="*/ 2147483647 h 256"/>
                <a:gd name="T34" fmla="*/ 2147483647 w 208"/>
                <a:gd name="T35" fmla="*/ 2147483647 h 256"/>
                <a:gd name="T36" fmla="*/ 2147483647 w 208"/>
                <a:gd name="T37" fmla="*/ 2147483647 h 256"/>
                <a:gd name="T38" fmla="*/ 2147483647 w 208"/>
                <a:gd name="T39" fmla="*/ 2147483647 h 256"/>
                <a:gd name="T40" fmla="*/ 2147483647 w 208"/>
                <a:gd name="T41" fmla="*/ 2147483647 h 256"/>
                <a:gd name="T42" fmla="*/ 2147483647 w 208"/>
                <a:gd name="T43" fmla="*/ 2147483647 h 256"/>
                <a:gd name="T44" fmla="*/ 2147483647 w 208"/>
                <a:gd name="T45" fmla="*/ 2147483647 h 256"/>
                <a:gd name="T46" fmla="*/ 2147483647 w 208"/>
                <a:gd name="T47" fmla="*/ 2147483647 h 256"/>
                <a:gd name="T48" fmla="*/ 2147483647 w 208"/>
                <a:gd name="T49" fmla="*/ 2147483647 h 256"/>
                <a:gd name="T50" fmla="*/ 2147483647 w 208"/>
                <a:gd name="T51" fmla="*/ 2147483647 h 256"/>
                <a:gd name="T52" fmla="*/ 2147483647 w 208"/>
                <a:gd name="T53" fmla="*/ 2147483647 h 256"/>
                <a:gd name="T54" fmla="*/ 2147483647 w 208"/>
                <a:gd name="T55" fmla="*/ 2147483647 h 256"/>
                <a:gd name="T56" fmla="*/ 2147483647 w 208"/>
                <a:gd name="T57" fmla="*/ 2147483647 h 256"/>
                <a:gd name="T58" fmla="*/ 2147483647 w 208"/>
                <a:gd name="T59" fmla="*/ 2147483647 h 256"/>
                <a:gd name="T60" fmla="*/ 2147483647 w 208"/>
                <a:gd name="T61" fmla="*/ 2147483647 h 256"/>
                <a:gd name="T62" fmla="*/ 2147483647 w 208"/>
                <a:gd name="T63" fmla="*/ 2147483647 h 256"/>
                <a:gd name="T64" fmla="*/ 2147483647 w 208"/>
                <a:gd name="T65" fmla="*/ 2147483647 h 256"/>
                <a:gd name="T66" fmla="*/ 2147483647 w 208"/>
                <a:gd name="T67" fmla="*/ 2147483647 h 256"/>
                <a:gd name="T68" fmla="*/ 2147483647 w 208"/>
                <a:gd name="T69" fmla="*/ 2147483647 h 256"/>
                <a:gd name="T70" fmla="*/ 2147483647 w 208"/>
                <a:gd name="T71" fmla="*/ 0 h 256"/>
                <a:gd name="T72" fmla="*/ 2147483647 w 208"/>
                <a:gd name="T73" fmla="*/ 2147483647 h 256"/>
                <a:gd name="T74" fmla="*/ 2147483647 w 208"/>
                <a:gd name="T75" fmla="*/ 2147483647 h 25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8"/>
                <a:gd name="T115" fmla="*/ 0 h 256"/>
                <a:gd name="T116" fmla="*/ 208 w 208"/>
                <a:gd name="T117" fmla="*/ 256 h 25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8" h="256">
                  <a:moveTo>
                    <a:pt x="152" y="16"/>
                  </a:moveTo>
                  <a:lnTo>
                    <a:pt x="48" y="16"/>
                  </a:lnTo>
                  <a:lnTo>
                    <a:pt x="40" y="40"/>
                  </a:lnTo>
                  <a:lnTo>
                    <a:pt x="32" y="40"/>
                  </a:lnTo>
                  <a:lnTo>
                    <a:pt x="32" y="56"/>
                  </a:lnTo>
                  <a:lnTo>
                    <a:pt x="24" y="48"/>
                  </a:lnTo>
                  <a:lnTo>
                    <a:pt x="24" y="96"/>
                  </a:lnTo>
                  <a:lnTo>
                    <a:pt x="8" y="104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16" y="160"/>
                  </a:lnTo>
                  <a:lnTo>
                    <a:pt x="24" y="176"/>
                  </a:lnTo>
                  <a:lnTo>
                    <a:pt x="32" y="200"/>
                  </a:lnTo>
                  <a:lnTo>
                    <a:pt x="48" y="208"/>
                  </a:lnTo>
                  <a:lnTo>
                    <a:pt x="72" y="232"/>
                  </a:lnTo>
                  <a:lnTo>
                    <a:pt x="80" y="240"/>
                  </a:lnTo>
                  <a:lnTo>
                    <a:pt x="104" y="240"/>
                  </a:lnTo>
                  <a:lnTo>
                    <a:pt x="120" y="256"/>
                  </a:lnTo>
                  <a:lnTo>
                    <a:pt x="144" y="248"/>
                  </a:lnTo>
                  <a:lnTo>
                    <a:pt x="168" y="240"/>
                  </a:lnTo>
                  <a:lnTo>
                    <a:pt x="176" y="240"/>
                  </a:lnTo>
                  <a:lnTo>
                    <a:pt x="176" y="232"/>
                  </a:lnTo>
                  <a:lnTo>
                    <a:pt x="168" y="224"/>
                  </a:lnTo>
                  <a:lnTo>
                    <a:pt x="160" y="216"/>
                  </a:lnTo>
                  <a:lnTo>
                    <a:pt x="144" y="200"/>
                  </a:lnTo>
                  <a:lnTo>
                    <a:pt x="144" y="192"/>
                  </a:lnTo>
                  <a:lnTo>
                    <a:pt x="152" y="192"/>
                  </a:lnTo>
                  <a:lnTo>
                    <a:pt x="160" y="168"/>
                  </a:lnTo>
                  <a:lnTo>
                    <a:pt x="176" y="152"/>
                  </a:lnTo>
                  <a:lnTo>
                    <a:pt x="184" y="128"/>
                  </a:lnTo>
                  <a:lnTo>
                    <a:pt x="192" y="80"/>
                  </a:lnTo>
                  <a:lnTo>
                    <a:pt x="200" y="72"/>
                  </a:lnTo>
                  <a:lnTo>
                    <a:pt x="208" y="72"/>
                  </a:lnTo>
                  <a:lnTo>
                    <a:pt x="200" y="48"/>
                  </a:lnTo>
                  <a:lnTo>
                    <a:pt x="192" y="16"/>
                  </a:lnTo>
                  <a:lnTo>
                    <a:pt x="176" y="0"/>
                  </a:lnTo>
                  <a:lnTo>
                    <a:pt x="168" y="8"/>
                  </a:lnTo>
                  <a:lnTo>
                    <a:pt x="152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96" name="Freeform 650"/>
            <p:cNvSpPr>
              <a:spLocks/>
            </p:cNvSpPr>
            <p:nvPr/>
          </p:nvSpPr>
          <p:spPr bwMode="auto">
            <a:xfrm>
              <a:off x="2614583" y="3339703"/>
              <a:ext cx="84900" cy="76237"/>
            </a:xfrm>
            <a:custGeom>
              <a:avLst/>
              <a:gdLst>
                <a:gd name="T0" fmla="*/ 2147483647 w 80"/>
                <a:gd name="T1" fmla="*/ 2147483647 h 72"/>
                <a:gd name="T2" fmla="*/ 2147483647 w 80"/>
                <a:gd name="T3" fmla="*/ 2147483647 h 72"/>
                <a:gd name="T4" fmla="*/ 2147483647 w 80"/>
                <a:gd name="T5" fmla="*/ 2147483647 h 72"/>
                <a:gd name="T6" fmla="*/ 2147483647 w 80"/>
                <a:gd name="T7" fmla="*/ 2147483647 h 72"/>
                <a:gd name="T8" fmla="*/ 2147483647 w 80"/>
                <a:gd name="T9" fmla="*/ 0 h 72"/>
                <a:gd name="T10" fmla="*/ 2147483647 w 80"/>
                <a:gd name="T11" fmla="*/ 0 h 72"/>
                <a:gd name="T12" fmla="*/ 2147483647 w 80"/>
                <a:gd name="T13" fmla="*/ 0 h 72"/>
                <a:gd name="T14" fmla="*/ 2147483647 w 80"/>
                <a:gd name="T15" fmla="*/ 0 h 72"/>
                <a:gd name="T16" fmla="*/ 2147483647 w 80"/>
                <a:gd name="T17" fmla="*/ 0 h 72"/>
                <a:gd name="T18" fmla="*/ 2147483647 w 80"/>
                <a:gd name="T19" fmla="*/ 2147483647 h 72"/>
                <a:gd name="T20" fmla="*/ 2147483647 w 80"/>
                <a:gd name="T21" fmla="*/ 2147483647 h 72"/>
                <a:gd name="T22" fmla="*/ 0 w 80"/>
                <a:gd name="T23" fmla="*/ 2147483647 h 72"/>
                <a:gd name="T24" fmla="*/ 2147483647 w 80"/>
                <a:gd name="T25" fmla="*/ 2147483647 h 72"/>
                <a:gd name="T26" fmla="*/ 2147483647 w 80"/>
                <a:gd name="T27" fmla="*/ 2147483647 h 72"/>
                <a:gd name="T28" fmla="*/ 2147483647 w 80"/>
                <a:gd name="T29" fmla="*/ 2147483647 h 72"/>
                <a:gd name="T30" fmla="*/ 2147483647 w 80"/>
                <a:gd name="T31" fmla="*/ 2147483647 h 72"/>
                <a:gd name="T32" fmla="*/ 2147483647 w 80"/>
                <a:gd name="T33" fmla="*/ 2147483647 h 72"/>
                <a:gd name="T34" fmla="*/ 2147483647 w 80"/>
                <a:gd name="T35" fmla="*/ 2147483647 h 72"/>
                <a:gd name="T36" fmla="*/ 2147483647 w 80"/>
                <a:gd name="T37" fmla="*/ 2147483647 h 72"/>
                <a:gd name="T38" fmla="*/ 2147483647 w 80"/>
                <a:gd name="T39" fmla="*/ 2147483647 h 72"/>
                <a:gd name="T40" fmla="*/ 2147483647 w 80"/>
                <a:gd name="T41" fmla="*/ 2147483647 h 7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0"/>
                <a:gd name="T64" fmla="*/ 0 h 72"/>
                <a:gd name="T65" fmla="*/ 80 w 80"/>
                <a:gd name="T66" fmla="*/ 72 h 7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0" h="72">
                  <a:moveTo>
                    <a:pt x="72" y="40"/>
                  </a:moveTo>
                  <a:lnTo>
                    <a:pt x="80" y="24"/>
                  </a:lnTo>
                  <a:lnTo>
                    <a:pt x="72" y="8"/>
                  </a:lnTo>
                  <a:lnTo>
                    <a:pt x="48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16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16" y="64"/>
                  </a:lnTo>
                  <a:lnTo>
                    <a:pt x="16" y="72"/>
                  </a:lnTo>
                  <a:lnTo>
                    <a:pt x="32" y="72"/>
                  </a:lnTo>
                  <a:lnTo>
                    <a:pt x="64" y="64"/>
                  </a:lnTo>
                  <a:lnTo>
                    <a:pt x="72" y="64"/>
                  </a:lnTo>
                  <a:lnTo>
                    <a:pt x="72" y="48"/>
                  </a:lnTo>
                  <a:lnTo>
                    <a:pt x="7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97" name="Freeform 651"/>
            <p:cNvSpPr>
              <a:spLocks/>
            </p:cNvSpPr>
            <p:nvPr/>
          </p:nvSpPr>
          <p:spPr bwMode="auto">
            <a:xfrm>
              <a:off x="2572133" y="3364826"/>
              <a:ext cx="58910" cy="51113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2147483647 h 48"/>
                <a:gd name="T10" fmla="*/ 2147483647 w 56"/>
                <a:gd name="T11" fmla="*/ 0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0 w 56"/>
                <a:gd name="T17" fmla="*/ 2147483647 h 48"/>
                <a:gd name="T18" fmla="*/ 2147483647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48" y="32"/>
                  </a:moveTo>
                  <a:lnTo>
                    <a:pt x="48" y="16"/>
                  </a:lnTo>
                  <a:lnTo>
                    <a:pt x="40" y="16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98" name="Freeform 652"/>
            <p:cNvSpPr>
              <a:spLocks/>
            </p:cNvSpPr>
            <p:nvPr/>
          </p:nvSpPr>
          <p:spPr bwMode="auto">
            <a:xfrm>
              <a:off x="2546143" y="3348366"/>
              <a:ext cx="42450" cy="42450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2147483647 h 40"/>
                <a:gd name="T4" fmla="*/ 2147483647 w 40"/>
                <a:gd name="T5" fmla="*/ 0 h 40"/>
                <a:gd name="T6" fmla="*/ 2147483647 w 40"/>
                <a:gd name="T7" fmla="*/ 0 h 40"/>
                <a:gd name="T8" fmla="*/ 2147483647 w 40"/>
                <a:gd name="T9" fmla="*/ 2147483647 h 40"/>
                <a:gd name="T10" fmla="*/ 0 w 40"/>
                <a:gd name="T11" fmla="*/ 2147483647 h 40"/>
                <a:gd name="T12" fmla="*/ 2147483647 w 40"/>
                <a:gd name="T13" fmla="*/ 2147483647 h 40"/>
                <a:gd name="T14" fmla="*/ 2147483647 w 40"/>
                <a:gd name="T15" fmla="*/ 2147483647 h 40"/>
                <a:gd name="T16" fmla="*/ 2147483647 w 40"/>
                <a:gd name="T17" fmla="*/ 2147483647 h 40"/>
                <a:gd name="T18" fmla="*/ 2147483647 w 40"/>
                <a:gd name="T19" fmla="*/ 2147483647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40"/>
                <a:gd name="T32" fmla="*/ 40 w 40"/>
                <a:gd name="T33" fmla="*/ 40 h 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40">
                  <a:moveTo>
                    <a:pt x="40" y="24"/>
                  </a:moveTo>
                  <a:lnTo>
                    <a:pt x="40" y="16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4" y="40"/>
                  </a:lnTo>
                  <a:lnTo>
                    <a:pt x="32" y="32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99" name="Freeform 653"/>
            <p:cNvSpPr>
              <a:spLocks/>
            </p:cNvSpPr>
            <p:nvPr/>
          </p:nvSpPr>
          <p:spPr bwMode="auto">
            <a:xfrm>
              <a:off x="2515821" y="3305916"/>
              <a:ext cx="33787" cy="25123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0 h 24"/>
                <a:gd name="T6" fmla="*/ 2147483647 w 32"/>
                <a:gd name="T7" fmla="*/ 0 h 24"/>
                <a:gd name="T8" fmla="*/ 0 w 32"/>
                <a:gd name="T9" fmla="*/ 2147483647 h 24"/>
                <a:gd name="T10" fmla="*/ 0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2147483647 w 32"/>
                <a:gd name="T17" fmla="*/ 2147483647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"/>
                <a:gd name="T28" fmla="*/ 0 h 24"/>
                <a:gd name="T29" fmla="*/ 32 w 32"/>
                <a:gd name="T30" fmla="*/ 24 h 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" h="24">
                  <a:moveTo>
                    <a:pt x="32" y="16"/>
                  </a:moveTo>
                  <a:lnTo>
                    <a:pt x="32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8" y="24"/>
                  </a:lnTo>
                  <a:lnTo>
                    <a:pt x="24" y="16"/>
                  </a:lnTo>
                  <a:lnTo>
                    <a:pt x="32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00" name="Freeform 654"/>
            <p:cNvSpPr>
              <a:spLocks/>
            </p:cNvSpPr>
            <p:nvPr/>
          </p:nvSpPr>
          <p:spPr bwMode="auto">
            <a:xfrm>
              <a:off x="2549608" y="3348366"/>
              <a:ext cx="42450" cy="42450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2147483647 h 40"/>
                <a:gd name="T4" fmla="*/ 2147483647 w 40"/>
                <a:gd name="T5" fmla="*/ 2147483647 h 40"/>
                <a:gd name="T6" fmla="*/ 2147483647 w 40"/>
                <a:gd name="T7" fmla="*/ 0 h 40"/>
                <a:gd name="T8" fmla="*/ 2147483647 w 40"/>
                <a:gd name="T9" fmla="*/ 0 h 40"/>
                <a:gd name="T10" fmla="*/ 2147483647 w 40"/>
                <a:gd name="T11" fmla="*/ 2147483647 h 40"/>
                <a:gd name="T12" fmla="*/ 0 w 40"/>
                <a:gd name="T13" fmla="*/ 2147483647 h 40"/>
                <a:gd name="T14" fmla="*/ 2147483647 w 40"/>
                <a:gd name="T15" fmla="*/ 2147483647 h 40"/>
                <a:gd name="T16" fmla="*/ 2147483647 w 40"/>
                <a:gd name="T17" fmla="*/ 2147483647 h 40"/>
                <a:gd name="T18" fmla="*/ 2147483647 w 40"/>
                <a:gd name="T19" fmla="*/ 2147483647 h 40"/>
                <a:gd name="T20" fmla="*/ 2147483647 w 40"/>
                <a:gd name="T21" fmla="*/ 2147483647 h 4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0"/>
                <a:gd name="T34" fmla="*/ 0 h 40"/>
                <a:gd name="T35" fmla="*/ 40 w 40"/>
                <a:gd name="T36" fmla="*/ 40 h 4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0" h="40">
                  <a:moveTo>
                    <a:pt x="40" y="24"/>
                  </a:moveTo>
                  <a:lnTo>
                    <a:pt x="40" y="16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4" y="40"/>
                  </a:lnTo>
                  <a:lnTo>
                    <a:pt x="32" y="32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01" name="Freeform 655"/>
            <p:cNvSpPr>
              <a:spLocks/>
            </p:cNvSpPr>
            <p:nvPr/>
          </p:nvSpPr>
          <p:spPr bwMode="auto">
            <a:xfrm>
              <a:off x="2614583" y="3093665"/>
              <a:ext cx="867" cy="8663"/>
            </a:xfrm>
            <a:custGeom>
              <a:avLst/>
              <a:gdLst>
                <a:gd name="T0" fmla="*/ 0 w 1942"/>
                <a:gd name="T1" fmla="*/ 0 h 8"/>
                <a:gd name="T2" fmla="*/ 0 w 1942"/>
                <a:gd name="T3" fmla="*/ 2147483647 h 8"/>
                <a:gd name="T4" fmla="*/ 0 w 1942"/>
                <a:gd name="T5" fmla="*/ 0 h 8"/>
                <a:gd name="T6" fmla="*/ 0 60000 65536"/>
                <a:gd name="T7" fmla="*/ 0 60000 65536"/>
                <a:gd name="T8" fmla="*/ 0 60000 65536"/>
                <a:gd name="T9" fmla="*/ 0 w 1942"/>
                <a:gd name="T10" fmla="*/ 0 h 8"/>
                <a:gd name="T11" fmla="*/ 1942 w 194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2" h="8">
                  <a:moveTo>
                    <a:pt x="0" y="0"/>
                  </a:move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02" name="Freeform 656"/>
            <p:cNvSpPr>
              <a:spLocks/>
            </p:cNvSpPr>
            <p:nvPr/>
          </p:nvSpPr>
          <p:spPr bwMode="auto">
            <a:xfrm>
              <a:off x="2614583" y="2941191"/>
              <a:ext cx="272028" cy="279825"/>
            </a:xfrm>
            <a:custGeom>
              <a:avLst/>
              <a:gdLst>
                <a:gd name="T0" fmla="*/ 2147483647 w 257"/>
                <a:gd name="T1" fmla="*/ 2147483647 h 264"/>
                <a:gd name="T2" fmla="*/ 2147483647 w 257"/>
                <a:gd name="T3" fmla="*/ 2147483647 h 264"/>
                <a:gd name="T4" fmla="*/ 2147483647 w 257"/>
                <a:gd name="T5" fmla="*/ 2147483647 h 264"/>
                <a:gd name="T6" fmla="*/ 2147483647 w 257"/>
                <a:gd name="T7" fmla="*/ 2147483647 h 264"/>
                <a:gd name="T8" fmla="*/ 2147483647 w 257"/>
                <a:gd name="T9" fmla="*/ 2147483647 h 264"/>
                <a:gd name="T10" fmla="*/ 2147483647 w 257"/>
                <a:gd name="T11" fmla="*/ 2147483647 h 264"/>
                <a:gd name="T12" fmla="*/ 2147483647 w 257"/>
                <a:gd name="T13" fmla="*/ 2147483647 h 264"/>
                <a:gd name="T14" fmla="*/ 2147483647 w 257"/>
                <a:gd name="T15" fmla="*/ 2147483647 h 264"/>
                <a:gd name="T16" fmla="*/ 2147483647 w 257"/>
                <a:gd name="T17" fmla="*/ 2147483647 h 264"/>
                <a:gd name="T18" fmla="*/ 2147483647 w 257"/>
                <a:gd name="T19" fmla="*/ 2147483647 h 264"/>
                <a:gd name="T20" fmla="*/ 2147483647 w 257"/>
                <a:gd name="T21" fmla="*/ 2147483647 h 264"/>
                <a:gd name="T22" fmla="*/ 2147483647 w 257"/>
                <a:gd name="T23" fmla="*/ 2147483647 h 264"/>
                <a:gd name="T24" fmla="*/ 2147483647 w 257"/>
                <a:gd name="T25" fmla="*/ 2147483647 h 264"/>
                <a:gd name="T26" fmla="*/ 2147483647 w 257"/>
                <a:gd name="T27" fmla="*/ 2147483647 h 264"/>
                <a:gd name="T28" fmla="*/ 2147483647 w 257"/>
                <a:gd name="T29" fmla="*/ 2147483647 h 264"/>
                <a:gd name="T30" fmla="*/ 2147483647 w 257"/>
                <a:gd name="T31" fmla="*/ 2147483647 h 264"/>
                <a:gd name="T32" fmla="*/ 2147483647 w 257"/>
                <a:gd name="T33" fmla="*/ 2147483647 h 264"/>
                <a:gd name="T34" fmla="*/ 2147483647 w 257"/>
                <a:gd name="T35" fmla="*/ 2147483647 h 264"/>
                <a:gd name="T36" fmla="*/ 2147483647 w 257"/>
                <a:gd name="T37" fmla="*/ 2147483647 h 264"/>
                <a:gd name="T38" fmla="*/ 2147483647 w 257"/>
                <a:gd name="T39" fmla="*/ 2147483647 h 264"/>
                <a:gd name="T40" fmla="*/ 2147483647 w 257"/>
                <a:gd name="T41" fmla="*/ 2147483647 h 264"/>
                <a:gd name="T42" fmla="*/ 2147483647 w 257"/>
                <a:gd name="T43" fmla="*/ 2147483647 h 264"/>
                <a:gd name="T44" fmla="*/ 2147483647 w 257"/>
                <a:gd name="T45" fmla="*/ 0 h 264"/>
                <a:gd name="T46" fmla="*/ 2147483647 w 257"/>
                <a:gd name="T47" fmla="*/ 2147483647 h 264"/>
                <a:gd name="T48" fmla="*/ 2147483647 w 257"/>
                <a:gd name="T49" fmla="*/ 2147483647 h 264"/>
                <a:gd name="T50" fmla="*/ 2147483647 w 257"/>
                <a:gd name="T51" fmla="*/ 2147483647 h 264"/>
                <a:gd name="T52" fmla="*/ 2147483647 w 257"/>
                <a:gd name="T53" fmla="*/ 2147483647 h 264"/>
                <a:gd name="T54" fmla="*/ 2147483647 w 257"/>
                <a:gd name="T55" fmla="*/ 2147483647 h 264"/>
                <a:gd name="T56" fmla="*/ 2147483647 w 257"/>
                <a:gd name="T57" fmla="*/ 2147483647 h 264"/>
                <a:gd name="T58" fmla="*/ 2147483647 w 257"/>
                <a:gd name="T59" fmla="*/ 2147483647 h 264"/>
                <a:gd name="T60" fmla="*/ 2147483647 w 257"/>
                <a:gd name="T61" fmla="*/ 2147483647 h 264"/>
                <a:gd name="T62" fmla="*/ 2147483647 w 257"/>
                <a:gd name="T63" fmla="*/ 2147483647 h 264"/>
                <a:gd name="T64" fmla="*/ 2147483647 w 257"/>
                <a:gd name="T65" fmla="*/ 2147483647 h 264"/>
                <a:gd name="T66" fmla="*/ 2147483647 w 257"/>
                <a:gd name="T67" fmla="*/ 2147483647 h 264"/>
                <a:gd name="T68" fmla="*/ 2147483647 w 257"/>
                <a:gd name="T69" fmla="*/ 2147483647 h 264"/>
                <a:gd name="T70" fmla="*/ 2147483647 w 257"/>
                <a:gd name="T71" fmla="*/ 2147483647 h 264"/>
                <a:gd name="T72" fmla="*/ 0 w 257"/>
                <a:gd name="T73" fmla="*/ 2147483647 h 264"/>
                <a:gd name="T74" fmla="*/ 0 w 257"/>
                <a:gd name="T75" fmla="*/ 2147483647 h 264"/>
                <a:gd name="T76" fmla="*/ 0 w 257"/>
                <a:gd name="T77" fmla="*/ 2147483647 h 264"/>
                <a:gd name="T78" fmla="*/ 2147483647 w 257"/>
                <a:gd name="T79" fmla="*/ 2147483647 h 26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57"/>
                <a:gd name="T121" fmla="*/ 0 h 264"/>
                <a:gd name="T122" fmla="*/ 257 w 257"/>
                <a:gd name="T123" fmla="*/ 264 h 26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57" h="264">
                  <a:moveTo>
                    <a:pt x="40" y="184"/>
                  </a:move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03" name="Rectangle 657"/>
            <p:cNvSpPr>
              <a:spLocks noChangeArrowheads="1"/>
            </p:cNvSpPr>
            <p:nvPr/>
          </p:nvSpPr>
          <p:spPr bwMode="auto">
            <a:xfrm>
              <a:off x="2614583" y="3093665"/>
              <a:ext cx="0" cy="8663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048" eaLnBrk="1" hangingPunct="1">
                <a:spcBef>
                  <a:spcPct val="50000"/>
                </a:spcBef>
              </a:pPr>
              <a:endParaRPr lang="en-US" sz="3200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04" name="Freeform 658"/>
            <p:cNvSpPr>
              <a:spLocks/>
            </p:cNvSpPr>
            <p:nvPr/>
          </p:nvSpPr>
          <p:spPr bwMode="auto">
            <a:xfrm>
              <a:off x="2614583" y="2941191"/>
              <a:ext cx="272028" cy="279825"/>
            </a:xfrm>
            <a:custGeom>
              <a:avLst/>
              <a:gdLst>
                <a:gd name="T0" fmla="*/ 2147483647 w 257"/>
                <a:gd name="T1" fmla="*/ 2147483647 h 264"/>
                <a:gd name="T2" fmla="*/ 2147483647 w 257"/>
                <a:gd name="T3" fmla="*/ 2147483647 h 264"/>
                <a:gd name="T4" fmla="*/ 2147483647 w 257"/>
                <a:gd name="T5" fmla="*/ 2147483647 h 264"/>
                <a:gd name="T6" fmla="*/ 2147483647 w 257"/>
                <a:gd name="T7" fmla="*/ 2147483647 h 264"/>
                <a:gd name="T8" fmla="*/ 2147483647 w 257"/>
                <a:gd name="T9" fmla="*/ 2147483647 h 264"/>
                <a:gd name="T10" fmla="*/ 2147483647 w 257"/>
                <a:gd name="T11" fmla="*/ 2147483647 h 264"/>
                <a:gd name="T12" fmla="*/ 2147483647 w 257"/>
                <a:gd name="T13" fmla="*/ 2147483647 h 264"/>
                <a:gd name="T14" fmla="*/ 2147483647 w 257"/>
                <a:gd name="T15" fmla="*/ 2147483647 h 264"/>
                <a:gd name="T16" fmla="*/ 2147483647 w 257"/>
                <a:gd name="T17" fmla="*/ 2147483647 h 264"/>
                <a:gd name="T18" fmla="*/ 2147483647 w 257"/>
                <a:gd name="T19" fmla="*/ 2147483647 h 264"/>
                <a:gd name="T20" fmla="*/ 2147483647 w 257"/>
                <a:gd name="T21" fmla="*/ 2147483647 h 264"/>
                <a:gd name="T22" fmla="*/ 2147483647 w 257"/>
                <a:gd name="T23" fmla="*/ 2147483647 h 264"/>
                <a:gd name="T24" fmla="*/ 2147483647 w 257"/>
                <a:gd name="T25" fmla="*/ 2147483647 h 264"/>
                <a:gd name="T26" fmla="*/ 2147483647 w 257"/>
                <a:gd name="T27" fmla="*/ 2147483647 h 264"/>
                <a:gd name="T28" fmla="*/ 2147483647 w 257"/>
                <a:gd name="T29" fmla="*/ 2147483647 h 264"/>
                <a:gd name="T30" fmla="*/ 2147483647 w 257"/>
                <a:gd name="T31" fmla="*/ 2147483647 h 264"/>
                <a:gd name="T32" fmla="*/ 2147483647 w 257"/>
                <a:gd name="T33" fmla="*/ 2147483647 h 264"/>
                <a:gd name="T34" fmla="*/ 2147483647 w 257"/>
                <a:gd name="T35" fmla="*/ 2147483647 h 264"/>
                <a:gd name="T36" fmla="*/ 2147483647 w 257"/>
                <a:gd name="T37" fmla="*/ 2147483647 h 264"/>
                <a:gd name="T38" fmla="*/ 0 w 257"/>
                <a:gd name="T39" fmla="*/ 2147483647 h 264"/>
                <a:gd name="T40" fmla="*/ 0 w 257"/>
                <a:gd name="T41" fmla="*/ 2147483647 h 264"/>
                <a:gd name="T42" fmla="*/ 2147483647 w 257"/>
                <a:gd name="T43" fmla="*/ 2147483647 h 264"/>
                <a:gd name="T44" fmla="*/ 2147483647 w 257"/>
                <a:gd name="T45" fmla="*/ 2147483647 h 264"/>
                <a:gd name="T46" fmla="*/ 2147483647 w 257"/>
                <a:gd name="T47" fmla="*/ 2147483647 h 264"/>
                <a:gd name="T48" fmla="*/ 2147483647 w 257"/>
                <a:gd name="T49" fmla="*/ 2147483647 h 264"/>
                <a:gd name="T50" fmla="*/ 2147483647 w 257"/>
                <a:gd name="T51" fmla="*/ 2147483647 h 264"/>
                <a:gd name="T52" fmla="*/ 2147483647 w 257"/>
                <a:gd name="T53" fmla="*/ 2147483647 h 264"/>
                <a:gd name="T54" fmla="*/ 2147483647 w 257"/>
                <a:gd name="T55" fmla="*/ 2147483647 h 264"/>
                <a:gd name="T56" fmla="*/ 2147483647 w 257"/>
                <a:gd name="T57" fmla="*/ 2147483647 h 264"/>
                <a:gd name="T58" fmla="*/ 2147483647 w 257"/>
                <a:gd name="T59" fmla="*/ 2147483647 h 264"/>
                <a:gd name="T60" fmla="*/ 2147483647 w 257"/>
                <a:gd name="T61" fmla="*/ 2147483647 h 264"/>
                <a:gd name="T62" fmla="*/ 2147483647 w 257"/>
                <a:gd name="T63" fmla="*/ 2147483647 h 264"/>
                <a:gd name="T64" fmla="*/ 2147483647 w 257"/>
                <a:gd name="T65" fmla="*/ 2147483647 h 264"/>
                <a:gd name="T66" fmla="*/ 2147483647 w 257"/>
                <a:gd name="T67" fmla="*/ 2147483647 h 264"/>
                <a:gd name="T68" fmla="*/ 2147483647 w 257"/>
                <a:gd name="T69" fmla="*/ 2147483647 h 264"/>
                <a:gd name="T70" fmla="*/ 2147483647 w 257"/>
                <a:gd name="T71" fmla="*/ 2147483647 h 264"/>
                <a:gd name="T72" fmla="*/ 2147483647 w 257"/>
                <a:gd name="T73" fmla="*/ 2147483647 h 264"/>
                <a:gd name="T74" fmla="*/ 2147483647 w 257"/>
                <a:gd name="T75" fmla="*/ 2147483647 h 264"/>
                <a:gd name="T76" fmla="*/ 2147483647 w 257"/>
                <a:gd name="T77" fmla="*/ 2147483647 h 264"/>
                <a:gd name="T78" fmla="*/ 2147483647 w 257"/>
                <a:gd name="T79" fmla="*/ 2147483647 h 264"/>
                <a:gd name="T80" fmla="*/ 0 w 257"/>
                <a:gd name="T81" fmla="*/ 2147483647 h 264"/>
                <a:gd name="T82" fmla="*/ 0 w 257"/>
                <a:gd name="T83" fmla="*/ 2147483647 h 26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57"/>
                <a:gd name="T127" fmla="*/ 0 h 264"/>
                <a:gd name="T128" fmla="*/ 257 w 257"/>
                <a:gd name="T129" fmla="*/ 264 h 26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57" h="264">
                  <a:moveTo>
                    <a:pt x="40" y="184"/>
                  </a:move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05" name="Freeform 659"/>
            <p:cNvSpPr>
              <a:spLocks/>
            </p:cNvSpPr>
            <p:nvPr/>
          </p:nvSpPr>
          <p:spPr bwMode="auto">
            <a:xfrm>
              <a:off x="2631043" y="2923864"/>
              <a:ext cx="8663" cy="867"/>
            </a:xfrm>
            <a:custGeom>
              <a:avLst/>
              <a:gdLst>
                <a:gd name="T0" fmla="*/ 2147483647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8" y="0"/>
                  </a:move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06" name="Freeform 660"/>
            <p:cNvSpPr>
              <a:spLocks/>
            </p:cNvSpPr>
            <p:nvPr/>
          </p:nvSpPr>
          <p:spPr bwMode="auto">
            <a:xfrm>
              <a:off x="2639706" y="2864954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07" name="Rectangle 661"/>
            <p:cNvSpPr>
              <a:spLocks noChangeArrowheads="1"/>
            </p:cNvSpPr>
            <p:nvPr/>
          </p:nvSpPr>
          <p:spPr bwMode="auto">
            <a:xfrm>
              <a:off x="2631043" y="2923864"/>
              <a:ext cx="8663" cy="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048" eaLnBrk="1" hangingPunct="1">
                <a:spcBef>
                  <a:spcPct val="50000"/>
                </a:spcBef>
              </a:pPr>
              <a:endParaRPr lang="en-US" sz="3200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08" name="Freeform 662"/>
            <p:cNvSpPr>
              <a:spLocks/>
            </p:cNvSpPr>
            <p:nvPr/>
          </p:nvSpPr>
          <p:spPr bwMode="auto">
            <a:xfrm>
              <a:off x="2639706" y="2864954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w 8"/>
                <a:gd name="T7" fmla="*/ 0 h 19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943"/>
                <a:gd name="T14" fmla="*/ 8 w 8"/>
                <a:gd name="T15" fmla="*/ 1943 h 19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09" name="Freeform 663"/>
            <p:cNvSpPr>
              <a:spLocks/>
            </p:cNvSpPr>
            <p:nvPr/>
          </p:nvSpPr>
          <p:spPr bwMode="auto">
            <a:xfrm>
              <a:off x="2605919" y="2830301"/>
              <a:ext cx="161137" cy="127351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0 h 120"/>
                <a:gd name="T12" fmla="*/ 2147483647 w 152"/>
                <a:gd name="T13" fmla="*/ 0 h 120"/>
                <a:gd name="T14" fmla="*/ 2147483647 w 152"/>
                <a:gd name="T15" fmla="*/ 0 h 120"/>
                <a:gd name="T16" fmla="*/ 2147483647 w 152"/>
                <a:gd name="T17" fmla="*/ 0 h 120"/>
                <a:gd name="T18" fmla="*/ 0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2147483647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2147483647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2147483647 w 152"/>
                <a:gd name="T45" fmla="*/ 2147483647 h 120"/>
                <a:gd name="T46" fmla="*/ 2147483647 w 152"/>
                <a:gd name="T47" fmla="*/ 2147483647 h 120"/>
                <a:gd name="T48" fmla="*/ 2147483647 w 152"/>
                <a:gd name="T49" fmla="*/ 2147483647 h 120"/>
                <a:gd name="T50" fmla="*/ 2147483647 w 152"/>
                <a:gd name="T51" fmla="*/ 2147483647 h 120"/>
                <a:gd name="T52" fmla="*/ 2147483647 w 152"/>
                <a:gd name="T53" fmla="*/ 2147483647 h 120"/>
                <a:gd name="T54" fmla="*/ 2147483647 w 152"/>
                <a:gd name="T55" fmla="*/ 2147483647 h 120"/>
                <a:gd name="T56" fmla="*/ 2147483647 w 152"/>
                <a:gd name="T57" fmla="*/ 2147483647 h 120"/>
                <a:gd name="T58" fmla="*/ 2147483647 w 152"/>
                <a:gd name="T59" fmla="*/ 2147483647 h 120"/>
                <a:gd name="T60" fmla="*/ 2147483647 w 152"/>
                <a:gd name="T61" fmla="*/ 2147483647 h 120"/>
                <a:gd name="T62" fmla="*/ 2147483647 w 152"/>
                <a:gd name="T63" fmla="*/ 2147483647 h 120"/>
                <a:gd name="T64" fmla="*/ 2147483647 w 152"/>
                <a:gd name="T65" fmla="*/ 2147483647 h 120"/>
                <a:gd name="T66" fmla="*/ 2147483647 w 152"/>
                <a:gd name="T67" fmla="*/ 2147483647 h 12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2"/>
                <a:gd name="T103" fmla="*/ 0 h 120"/>
                <a:gd name="T104" fmla="*/ 152 w 152"/>
                <a:gd name="T105" fmla="*/ 120 h 12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2" h="120">
                  <a:moveTo>
                    <a:pt x="136" y="16"/>
                  </a:moveTo>
                  <a:lnTo>
                    <a:pt x="128" y="16"/>
                  </a:lnTo>
                  <a:lnTo>
                    <a:pt x="112" y="16"/>
                  </a:lnTo>
                  <a:lnTo>
                    <a:pt x="104" y="16"/>
                  </a:lnTo>
                  <a:lnTo>
                    <a:pt x="96" y="8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8" y="32"/>
                  </a:lnTo>
                  <a:lnTo>
                    <a:pt x="16" y="24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40" y="32"/>
                  </a:lnTo>
                  <a:lnTo>
                    <a:pt x="32" y="48"/>
                  </a:lnTo>
                  <a:lnTo>
                    <a:pt x="32" y="64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32" y="88"/>
                  </a:lnTo>
                  <a:lnTo>
                    <a:pt x="24" y="88"/>
                  </a:lnTo>
                  <a:lnTo>
                    <a:pt x="24" y="96"/>
                  </a:lnTo>
                  <a:lnTo>
                    <a:pt x="24" y="104"/>
                  </a:lnTo>
                  <a:lnTo>
                    <a:pt x="32" y="104"/>
                  </a:lnTo>
                  <a:lnTo>
                    <a:pt x="48" y="120"/>
                  </a:lnTo>
                  <a:lnTo>
                    <a:pt x="72" y="112"/>
                  </a:lnTo>
                  <a:lnTo>
                    <a:pt x="96" y="104"/>
                  </a:lnTo>
                  <a:lnTo>
                    <a:pt x="104" y="88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40"/>
                  </a:lnTo>
                  <a:lnTo>
                    <a:pt x="152" y="24"/>
                  </a:lnTo>
                  <a:lnTo>
                    <a:pt x="144" y="24"/>
                  </a:lnTo>
                  <a:lnTo>
                    <a:pt x="136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10" name="Freeform 664"/>
            <p:cNvSpPr>
              <a:spLocks/>
            </p:cNvSpPr>
            <p:nvPr/>
          </p:nvSpPr>
          <p:spPr bwMode="auto">
            <a:xfrm>
              <a:off x="2605919" y="2856291"/>
              <a:ext cx="42450" cy="84900"/>
            </a:xfrm>
            <a:custGeom>
              <a:avLst/>
              <a:gdLst>
                <a:gd name="T0" fmla="*/ 2147483647 w 40"/>
                <a:gd name="T1" fmla="*/ 2147483647 h 80"/>
                <a:gd name="T2" fmla="*/ 2147483647 w 40"/>
                <a:gd name="T3" fmla="*/ 2147483647 h 80"/>
                <a:gd name="T4" fmla="*/ 2147483647 w 40"/>
                <a:gd name="T5" fmla="*/ 2147483647 h 80"/>
                <a:gd name="T6" fmla="*/ 2147483647 w 40"/>
                <a:gd name="T7" fmla="*/ 2147483647 h 80"/>
                <a:gd name="T8" fmla="*/ 2147483647 w 40"/>
                <a:gd name="T9" fmla="*/ 2147483647 h 80"/>
                <a:gd name="T10" fmla="*/ 2147483647 w 40"/>
                <a:gd name="T11" fmla="*/ 2147483647 h 80"/>
                <a:gd name="T12" fmla="*/ 2147483647 w 40"/>
                <a:gd name="T13" fmla="*/ 2147483647 h 80"/>
                <a:gd name="T14" fmla="*/ 2147483647 w 40"/>
                <a:gd name="T15" fmla="*/ 2147483647 h 80"/>
                <a:gd name="T16" fmla="*/ 2147483647 w 40"/>
                <a:gd name="T17" fmla="*/ 2147483647 h 80"/>
                <a:gd name="T18" fmla="*/ 2147483647 w 40"/>
                <a:gd name="T19" fmla="*/ 0 h 80"/>
                <a:gd name="T20" fmla="*/ 2147483647 w 40"/>
                <a:gd name="T21" fmla="*/ 0 h 80"/>
                <a:gd name="T22" fmla="*/ 2147483647 w 40"/>
                <a:gd name="T23" fmla="*/ 0 h 80"/>
                <a:gd name="T24" fmla="*/ 2147483647 w 40"/>
                <a:gd name="T25" fmla="*/ 2147483647 h 80"/>
                <a:gd name="T26" fmla="*/ 0 w 40"/>
                <a:gd name="T27" fmla="*/ 2147483647 h 80"/>
                <a:gd name="T28" fmla="*/ 2147483647 w 40"/>
                <a:gd name="T29" fmla="*/ 2147483647 h 80"/>
                <a:gd name="T30" fmla="*/ 2147483647 w 40"/>
                <a:gd name="T31" fmla="*/ 2147483647 h 80"/>
                <a:gd name="T32" fmla="*/ 0 w 40"/>
                <a:gd name="T33" fmla="*/ 2147483647 h 80"/>
                <a:gd name="T34" fmla="*/ 2147483647 w 40"/>
                <a:gd name="T35" fmla="*/ 2147483647 h 80"/>
                <a:gd name="T36" fmla="*/ 2147483647 w 40"/>
                <a:gd name="T37" fmla="*/ 2147483647 h 80"/>
                <a:gd name="T38" fmla="*/ 2147483647 w 40"/>
                <a:gd name="T39" fmla="*/ 2147483647 h 80"/>
                <a:gd name="T40" fmla="*/ 2147483647 w 40"/>
                <a:gd name="T41" fmla="*/ 2147483647 h 80"/>
                <a:gd name="T42" fmla="*/ 2147483647 w 40"/>
                <a:gd name="T43" fmla="*/ 2147483647 h 8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0"/>
                <a:gd name="T67" fmla="*/ 0 h 80"/>
                <a:gd name="T68" fmla="*/ 40 w 40"/>
                <a:gd name="T69" fmla="*/ 80 h 8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0" h="80">
                  <a:moveTo>
                    <a:pt x="24" y="64"/>
                  </a:moveTo>
                  <a:lnTo>
                    <a:pt x="24" y="56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56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0"/>
                  </a:lnTo>
                  <a:lnTo>
                    <a:pt x="24" y="72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11" name="Freeform 665"/>
            <p:cNvSpPr>
              <a:spLocks/>
            </p:cNvSpPr>
            <p:nvPr/>
          </p:nvSpPr>
          <p:spPr bwMode="auto">
            <a:xfrm>
              <a:off x="2639706" y="2864954"/>
              <a:ext cx="8663" cy="33787"/>
            </a:xfrm>
            <a:custGeom>
              <a:avLst/>
              <a:gdLst>
                <a:gd name="T0" fmla="*/ 0 w 8"/>
                <a:gd name="T1" fmla="*/ 2147483647 h 32"/>
                <a:gd name="T2" fmla="*/ 0 w 8"/>
                <a:gd name="T3" fmla="*/ 2147483647 h 32"/>
                <a:gd name="T4" fmla="*/ 0 w 8"/>
                <a:gd name="T5" fmla="*/ 2147483647 h 32"/>
                <a:gd name="T6" fmla="*/ 0 w 8"/>
                <a:gd name="T7" fmla="*/ 2147483647 h 32"/>
                <a:gd name="T8" fmla="*/ 2147483647 w 8"/>
                <a:gd name="T9" fmla="*/ 0 h 32"/>
                <a:gd name="T10" fmla="*/ 0 w 8"/>
                <a:gd name="T11" fmla="*/ 2147483647 h 32"/>
                <a:gd name="T12" fmla="*/ 0 w 8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2"/>
                <a:gd name="T23" fmla="*/ 8 w 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2">
                  <a:moveTo>
                    <a:pt x="0" y="16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12" name="Freeform 666"/>
            <p:cNvSpPr>
              <a:spLocks/>
            </p:cNvSpPr>
            <p:nvPr/>
          </p:nvSpPr>
          <p:spPr bwMode="auto">
            <a:xfrm>
              <a:off x="2605919" y="2856291"/>
              <a:ext cx="42450" cy="84900"/>
            </a:xfrm>
            <a:custGeom>
              <a:avLst/>
              <a:gdLst>
                <a:gd name="T0" fmla="*/ 2147483647 w 40"/>
                <a:gd name="T1" fmla="*/ 2147483647 h 80"/>
                <a:gd name="T2" fmla="*/ 2147483647 w 40"/>
                <a:gd name="T3" fmla="*/ 2147483647 h 80"/>
                <a:gd name="T4" fmla="*/ 2147483647 w 40"/>
                <a:gd name="T5" fmla="*/ 2147483647 h 80"/>
                <a:gd name="T6" fmla="*/ 2147483647 w 40"/>
                <a:gd name="T7" fmla="*/ 2147483647 h 80"/>
                <a:gd name="T8" fmla="*/ 2147483647 w 40"/>
                <a:gd name="T9" fmla="*/ 2147483647 h 80"/>
                <a:gd name="T10" fmla="*/ 2147483647 w 40"/>
                <a:gd name="T11" fmla="*/ 2147483647 h 80"/>
                <a:gd name="T12" fmla="*/ 2147483647 w 40"/>
                <a:gd name="T13" fmla="*/ 2147483647 h 80"/>
                <a:gd name="T14" fmla="*/ 2147483647 w 40"/>
                <a:gd name="T15" fmla="*/ 2147483647 h 80"/>
                <a:gd name="T16" fmla="*/ 2147483647 w 40"/>
                <a:gd name="T17" fmla="*/ 2147483647 h 80"/>
                <a:gd name="T18" fmla="*/ 2147483647 w 40"/>
                <a:gd name="T19" fmla="*/ 2147483647 h 80"/>
                <a:gd name="T20" fmla="*/ 2147483647 w 40"/>
                <a:gd name="T21" fmla="*/ 2147483647 h 80"/>
                <a:gd name="T22" fmla="*/ 2147483647 w 40"/>
                <a:gd name="T23" fmla="*/ 0 h 80"/>
                <a:gd name="T24" fmla="*/ 2147483647 w 40"/>
                <a:gd name="T25" fmla="*/ 0 h 80"/>
                <a:gd name="T26" fmla="*/ 2147483647 w 40"/>
                <a:gd name="T27" fmla="*/ 0 h 80"/>
                <a:gd name="T28" fmla="*/ 2147483647 w 40"/>
                <a:gd name="T29" fmla="*/ 2147483647 h 80"/>
                <a:gd name="T30" fmla="*/ 2147483647 w 40"/>
                <a:gd name="T31" fmla="*/ 2147483647 h 80"/>
                <a:gd name="T32" fmla="*/ 0 w 40"/>
                <a:gd name="T33" fmla="*/ 2147483647 h 80"/>
                <a:gd name="T34" fmla="*/ 2147483647 w 40"/>
                <a:gd name="T35" fmla="*/ 2147483647 h 80"/>
                <a:gd name="T36" fmla="*/ 2147483647 w 40"/>
                <a:gd name="T37" fmla="*/ 2147483647 h 80"/>
                <a:gd name="T38" fmla="*/ 0 w 40"/>
                <a:gd name="T39" fmla="*/ 2147483647 h 80"/>
                <a:gd name="T40" fmla="*/ 2147483647 w 40"/>
                <a:gd name="T41" fmla="*/ 2147483647 h 80"/>
                <a:gd name="T42" fmla="*/ 2147483647 w 40"/>
                <a:gd name="T43" fmla="*/ 2147483647 h 80"/>
                <a:gd name="T44" fmla="*/ 2147483647 w 40"/>
                <a:gd name="T45" fmla="*/ 2147483647 h 80"/>
                <a:gd name="T46" fmla="*/ 2147483647 w 40"/>
                <a:gd name="T47" fmla="*/ 2147483647 h 80"/>
                <a:gd name="T48" fmla="*/ 2147483647 w 40"/>
                <a:gd name="T49" fmla="*/ 2147483647 h 8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"/>
                <a:gd name="T76" fmla="*/ 0 h 80"/>
                <a:gd name="T77" fmla="*/ 40 w 40"/>
                <a:gd name="T78" fmla="*/ 80 h 8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" h="80">
                  <a:moveTo>
                    <a:pt x="24" y="64"/>
                  </a:moveTo>
                  <a:lnTo>
                    <a:pt x="24" y="64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56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0"/>
                  </a:lnTo>
                  <a:lnTo>
                    <a:pt x="24" y="72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13" name="Freeform 667"/>
            <p:cNvSpPr>
              <a:spLocks/>
            </p:cNvSpPr>
            <p:nvPr/>
          </p:nvSpPr>
          <p:spPr bwMode="auto">
            <a:xfrm>
              <a:off x="2639706" y="2864954"/>
              <a:ext cx="8663" cy="33787"/>
            </a:xfrm>
            <a:custGeom>
              <a:avLst/>
              <a:gdLst>
                <a:gd name="T0" fmla="*/ 0 w 8"/>
                <a:gd name="T1" fmla="*/ 2147483647 h 32"/>
                <a:gd name="T2" fmla="*/ 0 w 8"/>
                <a:gd name="T3" fmla="*/ 2147483647 h 32"/>
                <a:gd name="T4" fmla="*/ 0 w 8"/>
                <a:gd name="T5" fmla="*/ 2147483647 h 32"/>
                <a:gd name="T6" fmla="*/ 0 w 8"/>
                <a:gd name="T7" fmla="*/ 2147483647 h 32"/>
                <a:gd name="T8" fmla="*/ 2147483647 w 8"/>
                <a:gd name="T9" fmla="*/ 0 h 32"/>
                <a:gd name="T10" fmla="*/ 0 w 8"/>
                <a:gd name="T11" fmla="*/ 2147483647 h 32"/>
                <a:gd name="T12" fmla="*/ 0 w 8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2"/>
                <a:gd name="T23" fmla="*/ 8 w 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2">
                  <a:moveTo>
                    <a:pt x="0" y="16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14" name="Freeform 668"/>
            <p:cNvSpPr>
              <a:spLocks/>
            </p:cNvSpPr>
            <p:nvPr/>
          </p:nvSpPr>
          <p:spPr bwMode="auto">
            <a:xfrm>
              <a:off x="2631043" y="2923864"/>
              <a:ext cx="1733" cy="17327"/>
            </a:xfrm>
            <a:custGeom>
              <a:avLst/>
              <a:gdLst>
                <a:gd name="T0" fmla="*/ 0 w 1942"/>
                <a:gd name="T1" fmla="*/ 0 h 16"/>
                <a:gd name="T2" fmla="*/ 0 w 1942"/>
                <a:gd name="T3" fmla="*/ 2147483647 h 16"/>
                <a:gd name="T4" fmla="*/ 0 w 1942"/>
                <a:gd name="T5" fmla="*/ 2147483647 h 16"/>
                <a:gd name="T6" fmla="*/ 0 w 1942"/>
                <a:gd name="T7" fmla="*/ 2147483647 h 16"/>
                <a:gd name="T8" fmla="*/ 0 w 1942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42"/>
                <a:gd name="T16" fmla="*/ 0 h 16"/>
                <a:gd name="T17" fmla="*/ 1942 w 1942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42" h="16">
                  <a:moveTo>
                    <a:pt x="0" y="0"/>
                  </a:moveTo>
                  <a:lnTo>
                    <a:pt x="0" y="8"/>
                  </a:lnTo>
                  <a:lnTo>
                    <a:pt x="0" y="16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15" name="Freeform 669"/>
            <p:cNvSpPr>
              <a:spLocks/>
            </p:cNvSpPr>
            <p:nvPr/>
          </p:nvSpPr>
          <p:spPr bwMode="auto">
            <a:xfrm>
              <a:off x="2631043" y="2898741"/>
              <a:ext cx="8663" cy="16460"/>
            </a:xfrm>
            <a:custGeom>
              <a:avLst/>
              <a:gdLst>
                <a:gd name="T0" fmla="*/ 0 w 8"/>
                <a:gd name="T1" fmla="*/ 2147483647 h 16"/>
                <a:gd name="T2" fmla="*/ 2147483647 w 8"/>
                <a:gd name="T3" fmla="*/ 0 h 16"/>
                <a:gd name="T4" fmla="*/ 2147483647 w 8"/>
                <a:gd name="T5" fmla="*/ 2147483647 h 16"/>
                <a:gd name="T6" fmla="*/ 0 w 8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16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16" name="Freeform 670"/>
            <p:cNvSpPr>
              <a:spLocks/>
            </p:cNvSpPr>
            <p:nvPr/>
          </p:nvSpPr>
          <p:spPr bwMode="auto">
            <a:xfrm>
              <a:off x="2631043" y="2915201"/>
              <a:ext cx="1733" cy="8663"/>
            </a:xfrm>
            <a:custGeom>
              <a:avLst/>
              <a:gdLst>
                <a:gd name="T0" fmla="*/ 0 w 1942"/>
                <a:gd name="T1" fmla="*/ 2147483647 h 8"/>
                <a:gd name="T2" fmla="*/ 0 w 1942"/>
                <a:gd name="T3" fmla="*/ 0 h 8"/>
                <a:gd name="T4" fmla="*/ 0 w 1942"/>
                <a:gd name="T5" fmla="*/ 2147483647 h 8"/>
                <a:gd name="T6" fmla="*/ 0 60000 65536"/>
                <a:gd name="T7" fmla="*/ 0 60000 65536"/>
                <a:gd name="T8" fmla="*/ 0 60000 65536"/>
                <a:gd name="T9" fmla="*/ 0 w 1942"/>
                <a:gd name="T10" fmla="*/ 0 h 8"/>
                <a:gd name="T11" fmla="*/ 1942 w 194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17" name="Freeform 671"/>
            <p:cNvSpPr>
              <a:spLocks/>
            </p:cNvSpPr>
            <p:nvPr/>
          </p:nvSpPr>
          <p:spPr bwMode="auto">
            <a:xfrm>
              <a:off x="2631043" y="2898741"/>
              <a:ext cx="8663" cy="16460"/>
            </a:xfrm>
            <a:custGeom>
              <a:avLst/>
              <a:gdLst>
                <a:gd name="T0" fmla="*/ 0 w 8"/>
                <a:gd name="T1" fmla="*/ 2147483647 h 16"/>
                <a:gd name="T2" fmla="*/ 2147483647 w 8"/>
                <a:gd name="T3" fmla="*/ 0 h 16"/>
                <a:gd name="T4" fmla="*/ 2147483647 w 8"/>
                <a:gd name="T5" fmla="*/ 2147483647 h 16"/>
                <a:gd name="T6" fmla="*/ 0 w 8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16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18" name="Freeform 672"/>
            <p:cNvSpPr>
              <a:spLocks/>
            </p:cNvSpPr>
            <p:nvPr/>
          </p:nvSpPr>
          <p:spPr bwMode="auto">
            <a:xfrm>
              <a:off x="2631043" y="2915201"/>
              <a:ext cx="1733" cy="8663"/>
            </a:xfrm>
            <a:custGeom>
              <a:avLst/>
              <a:gdLst>
                <a:gd name="T0" fmla="*/ 0 w 1942"/>
                <a:gd name="T1" fmla="*/ 2147483647 h 8"/>
                <a:gd name="T2" fmla="*/ 0 w 1942"/>
                <a:gd name="T3" fmla="*/ 0 h 8"/>
                <a:gd name="T4" fmla="*/ 0 w 1942"/>
                <a:gd name="T5" fmla="*/ 2147483647 h 8"/>
                <a:gd name="T6" fmla="*/ 0 w 1942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42"/>
                <a:gd name="T13" fmla="*/ 0 h 8"/>
                <a:gd name="T14" fmla="*/ 1942 w 1942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4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19" name="Freeform 673"/>
            <p:cNvSpPr>
              <a:spLocks/>
            </p:cNvSpPr>
            <p:nvPr/>
          </p:nvSpPr>
          <p:spPr bwMode="auto">
            <a:xfrm>
              <a:off x="3403809" y="2941191"/>
              <a:ext cx="8663" cy="8663"/>
            </a:xfrm>
            <a:custGeom>
              <a:avLst/>
              <a:gdLst>
                <a:gd name="T0" fmla="*/ 0 w 8"/>
                <a:gd name="T1" fmla="*/ 0 h 8"/>
                <a:gd name="T2" fmla="*/ 2147483647 w 8"/>
                <a:gd name="T3" fmla="*/ 2147483647 h 8"/>
                <a:gd name="T4" fmla="*/ 0 w 8"/>
                <a:gd name="T5" fmla="*/ 0 h 8"/>
                <a:gd name="T6" fmla="*/ 0 60000 65536"/>
                <a:gd name="T7" fmla="*/ 0 60000 65536"/>
                <a:gd name="T8" fmla="*/ 0 60000 65536"/>
                <a:gd name="T9" fmla="*/ 0 w 8"/>
                <a:gd name="T10" fmla="*/ 0 h 8"/>
                <a:gd name="T11" fmla="*/ 8 w 8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20" name="Freeform 674"/>
            <p:cNvSpPr>
              <a:spLocks/>
            </p:cNvSpPr>
            <p:nvPr/>
          </p:nvSpPr>
          <p:spPr bwMode="auto">
            <a:xfrm>
              <a:off x="3378685" y="2915201"/>
              <a:ext cx="8663" cy="17327"/>
            </a:xfrm>
            <a:custGeom>
              <a:avLst/>
              <a:gdLst>
                <a:gd name="T0" fmla="*/ 0 w 8"/>
                <a:gd name="T1" fmla="*/ 0 h 16"/>
                <a:gd name="T2" fmla="*/ 2147483647 w 8"/>
                <a:gd name="T3" fmla="*/ 2147483647 h 16"/>
                <a:gd name="T4" fmla="*/ 2147483647 w 8"/>
                <a:gd name="T5" fmla="*/ 2147483647 h 16"/>
                <a:gd name="T6" fmla="*/ 0 w 8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0"/>
                  </a:moveTo>
                  <a:lnTo>
                    <a:pt x="8" y="16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21" name="Freeform 675"/>
            <p:cNvSpPr>
              <a:spLocks/>
            </p:cNvSpPr>
            <p:nvPr/>
          </p:nvSpPr>
          <p:spPr bwMode="auto">
            <a:xfrm>
              <a:off x="3403809" y="2941191"/>
              <a:ext cx="8663" cy="8663"/>
            </a:xfrm>
            <a:custGeom>
              <a:avLst/>
              <a:gdLst>
                <a:gd name="T0" fmla="*/ 0 w 8"/>
                <a:gd name="T1" fmla="*/ 0 h 8"/>
                <a:gd name="T2" fmla="*/ 2147483647 w 8"/>
                <a:gd name="T3" fmla="*/ 2147483647 h 8"/>
                <a:gd name="T4" fmla="*/ 2147483647 w 8"/>
                <a:gd name="T5" fmla="*/ 2147483647 h 8"/>
                <a:gd name="T6" fmla="*/ 0 w 8"/>
                <a:gd name="T7" fmla="*/ 0 h 8"/>
                <a:gd name="T8" fmla="*/ 0 w 8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22" name="Freeform 676"/>
            <p:cNvSpPr>
              <a:spLocks/>
            </p:cNvSpPr>
            <p:nvPr/>
          </p:nvSpPr>
          <p:spPr bwMode="auto">
            <a:xfrm>
              <a:off x="3378685" y="2915201"/>
              <a:ext cx="8663" cy="17327"/>
            </a:xfrm>
            <a:custGeom>
              <a:avLst/>
              <a:gdLst>
                <a:gd name="T0" fmla="*/ 0 w 8"/>
                <a:gd name="T1" fmla="*/ 0 h 16"/>
                <a:gd name="T2" fmla="*/ 2147483647 w 8"/>
                <a:gd name="T3" fmla="*/ 2147483647 h 16"/>
                <a:gd name="T4" fmla="*/ 2147483647 w 8"/>
                <a:gd name="T5" fmla="*/ 2147483647 h 16"/>
                <a:gd name="T6" fmla="*/ 0 w 8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0"/>
                  </a:moveTo>
                  <a:lnTo>
                    <a:pt x="8" y="16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23" name="Freeform 677"/>
            <p:cNvSpPr>
              <a:spLocks/>
            </p:cNvSpPr>
            <p:nvPr/>
          </p:nvSpPr>
          <p:spPr bwMode="auto">
            <a:xfrm>
              <a:off x="4074348" y="3178565"/>
              <a:ext cx="101360" cy="161137"/>
            </a:xfrm>
            <a:custGeom>
              <a:avLst/>
              <a:gdLst>
                <a:gd name="T0" fmla="*/ 2147483647 w 96"/>
                <a:gd name="T1" fmla="*/ 2147483647 h 152"/>
                <a:gd name="T2" fmla="*/ 2147483647 w 96"/>
                <a:gd name="T3" fmla="*/ 2147483647 h 152"/>
                <a:gd name="T4" fmla="*/ 2147483647 w 96"/>
                <a:gd name="T5" fmla="*/ 2147483647 h 152"/>
                <a:gd name="T6" fmla="*/ 2147483647 w 96"/>
                <a:gd name="T7" fmla="*/ 2147483647 h 152"/>
                <a:gd name="T8" fmla="*/ 2147483647 w 96"/>
                <a:gd name="T9" fmla="*/ 2147483647 h 152"/>
                <a:gd name="T10" fmla="*/ 2147483647 w 96"/>
                <a:gd name="T11" fmla="*/ 2147483647 h 152"/>
                <a:gd name="T12" fmla="*/ 2147483647 w 96"/>
                <a:gd name="T13" fmla="*/ 2147483647 h 152"/>
                <a:gd name="T14" fmla="*/ 2147483647 w 96"/>
                <a:gd name="T15" fmla="*/ 2147483647 h 152"/>
                <a:gd name="T16" fmla="*/ 2147483647 w 96"/>
                <a:gd name="T17" fmla="*/ 2147483647 h 152"/>
                <a:gd name="T18" fmla="*/ 2147483647 w 96"/>
                <a:gd name="T19" fmla="*/ 2147483647 h 152"/>
                <a:gd name="T20" fmla="*/ 2147483647 w 96"/>
                <a:gd name="T21" fmla="*/ 2147483647 h 152"/>
                <a:gd name="T22" fmla="*/ 2147483647 w 96"/>
                <a:gd name="T23" fmla="*/ 0 h 152"/>
                <a:gd name="T24" fmla="*/ 2147483647 w 96"/>
                <a:gd name="T25" fmla="*/ 2147483647 h 152"/>
                <a:gd name="T26" fmla="*/ 0 w 96"/>
                <a:gd name="T27" fmla="*/ 2147483647 h 152"/>
                <a:gd name="T28" fmla="*/ 2147483647 w 96"/>
                <a:gd name="T29" fmla="*/ 2147483647 h 152"/>
                <a:gd name="T30" fmla="*/ 2147483647 w 96"/>
                <a:gd name="T31" fmla="*/ 2147483647 h 152"/>
                <a:gd name="T32" fmla="*/ 2147483647 w 96"/>
                <a:gd name="T33" fmla="*/ 2147483647 h 152"/>
                <a:gd name="T34" fmla="*/ 2147483647 w 96"/>
                <a:gd name="T35" fmla="*/ 2147483647 h 152"/>
                <a:gd name="T36" fmla="*/ 2147483647 w 96"/>
                <a:gd name="T37" fmla="*/ 2147483647 h 152"/>
                <a:gd name="T38" fmla="*/ 2147483647 w 96"/>
                <a:gd name="T39" fmla="*/ 2147483647 h 152"/>
                <a:gd name="T40" fmla="*/ 2147483647 w 96"/>
                <a:gd name="T41" fmla="*/ 2147483647 h 152"/>
                <a:gd name="T42" fmla="*/ 2147483647 w 96"/>
                <a:gd name="T43" fmla="*/ 2147483647 h 152"/>
                <a:gd name="T44" fmla="*/ 2147483647 w 96"/>
                <a:gd name="T45" fmla="*/ 2147483647 h 152"/>
                <a:gd name="T46" fmla="*/ 2147483647 w 96"/>
                <a:gd name="T47" fmla="*/ 2147483647 h 152"/>
                <a:gd name="T48" fmla="*/ 2147483647 w 96"/>
                <a:gd name="T49" fmla="*/ 2147483647 h 152"/>
                <a:gd name="T50" fmla="*/ 2147483647 w 96"/>
                <a:gd name="T51" fmla="*/ 2147483647 h 152"/>
                <a:gd name="T52" fmla="*/ 2147483647 w 96"/>
                <a:gd name="T53" fmla="*/ 2147483647 h 15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96"/>
                <a:gd name="T82" fmla="*/ 0 h 152"/>
                <a:gd name="T83" fmla="*/ 96 w 96"/>
                <a:gd name="T84" fmla="*/ 152 h 15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96" h="152">
                  <a:moveTo>
                    <a:pt x="72" y="136"/>
                  </a:moveTo>
                  <a:lnTo>
                    <a:pt x="80" y="136"/>
                  </a:lnTo>
                  <a:lnTo>
                    <a:pt x="96" y="128"/>
                  </a:lnTo>
                  <a:lnTo>
                    <a:pt x="96" y="104"/>
                  </a:lnTo>
                  <a:lnTo>
                    <a:pt x="96" y="80"/>
                  </a:lnTo>
                  <a:lnTo>
                    <a:pt x="80" y="72"/>
                  </a:lnTo>
                  <a:lnTo>
                    <a:pt x="64" y="48"/>
                  </a:lnTo>
                  <a:lnTo>
                    <a:pt x="56" y="32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32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8" y="48"/>
                  </a:lnTo>
                  <a:lnTo>
                    <a:pt x="40" y="48"/>
                  </a:lnTo>
                  <a:lnTo>
                    <a:pt x="48" y="56"/>
                  </a:lnTo>
                  <a:lnTo>
                    <a:pt x="72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32" y="112"/>
                  </a:lnTo>
                  <a:lnTo>
                    <a:pt x="32" y="128"/>
                  </a:lnTo>
                  <a:lnTo>
                    <a:pt x="48" y="144"/>
                  </a:lnTo>
                  <a:lnTo>
                    <a:pt x="56" y="152"/>
                  </a:lnTo>
                  <a:lnTo>
                    <a:pt x="64" y="144"/>
                  </a:lnTo>
                  <a:lnTo>
                    <a:pt x="72" y="13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24" name="Freeform 678"/>
            <p:cNvSpPr>
              <a:spLocks/>
            </p:cNvSpPr>
            <p:nvPr/>
          </p:nvSpPr>
          <p:spPr bwMode="auto">
            <a:xfrm>
              <a:off x="4108135" y="3161239"/>
              <a:ext cx="93564" cy="194924"/>
            </a:xfrm>
            <a:custGeom>
              <a:avLst/>
              <a:gdLst>
                <a:gd name="T0" fmla="*/ 2147483647 w 88"/>
                <a:gd name="T1" fmla="*/ 0 h 184"/>
                <a:gd name="T2" fmla="*/ 0 w 88"/>
                <a:gd name="T3" fmla="*/ 0 h 184"/>
                <a:gd name="T4" fmla="*/ 0 w 88"/>
                <a:gd name="T5" fmla="*/ 2147483647 h 184"/>
                <a:gd name="T6" fmla="*/ 2147483647 w 88"/>
                <a:gd name="T7" fmla="*/ 2147483647 h 184"/>
                <a:gd name="T8" fmla="*/ 2147483647 w 88"/>
                <a:gd name="T9" fmla="*/ 2147483647 h 184"/>
                <a:gd name="T10" fmla="*/ 2147483647 w 88"/>
                <a:gd name="T11" fmla="*/ 2147483647 h 184"/>
                <a:gd name="T12" fmla="*/ 2147483647 w 88"/>
                <a:gd name="T13" fmla="*/ 2147483647 h 184"/>
                <a:gd name="T14" fmla="*/ 2147483647 w 88"/>
                <a:gd name="T15" fmla="*/ 2147483647 h 184"/>
                <a:gd name="T16" fmla="*/ 2147483647 w 88"/>
                <a:gd name="T17" fmla="*/ 2147483647 h 184"/>
                <a:gd name="T18" fmla="*/ 2147483647 w 88"/>
                <a:gd name="T19" fmla="*/ 2147483647 h 184"/>
                <a:gd name="T20" fmla="*/ 2147483647 w 88"/>
                <a:gd name="T21" fmla="*/ 2147483647 h 184"/>
                <a:gd name="T22" fmla="*/ 2147483647 w 88"/>
                <a:gd name="T23" fmla="*/ 2147483647 h 184"/>
                <a:gd name="T24" fmla="*/ 2147483647 w 88"/>
                <a:gd name="T25" fmla="*/ 2147483647 h 184"/>
                <a:gd name="T26" fmla="*/ 2147483647 w 88"/>
                <a:gd name="T27" fmla="*/ 2147483647 h 184"/>
                <a:gd name="T28" fmla="*/ 2147483647 w 88"/>
                <a:gd name="T29" fmla="*/ 2147483647 h 184"/>
                <a:gd name="T30" fmla="*/ 2147483647 w 88"/>
                <a:gd name="T31" fmla="*/ 2147483647 h 184"/>
                <a:gd name="T32" fmla="*/ 2147483647 w 88"/>
                <a:gd name="T33" fmla="*/ 2147483647 h 184"/>
                <a:gd name="T34" fmla="*/ 2147483647 w 88"/>
                <a:gd name="T35" fmla="*/ 2147483647 h 184"/>
                <a:gd name="T36" fmla="*/ 2147483647 w 88"/>
                <a:gd name="T37" fmla="*/ 2147483647 h 184"/>
                <a:gd name="T38" fmla="*/ 2147483647 w 88"/>
                <a:gd name="T39" fmla="*/ 2147483647 h 184"/>
                <a:gd name="T40" fmla="*/ 2147483647 w 88"/>
                <a:gd name="T41" fmla="*/ 2147483647 h 184"/>
                <a:gd name="T42" fmla="*/ 2147483647 w 88"/>
                <a:gd name="T43" fmla="*/ 2147483647 h 184"/>
                <a:gd name="T44" fmla="*/ 2147483647 w 88"/>
                <a:gd name="T45" fmla="*/ 2147483647 h 184"/>
                <a:gd name="T46" fmla="*/ 2147483647 w 88"/>
                <a:gd name="T47" fmla="*/ 2147483647 h 184"/>
                <a:gd name="T48" fmla="*/ 2147483647 w 88"/>
                <a:gd name="T49" fmla="*/ 2147483647 h 184"/>
                <a:gd name="T50" fmla="*/ 2147483647 w 88"/>
                <a:gd name="T51" fmla="*/ 2147483647 h 184"/>
                <a:gd name="T52" fmla="*/ 2147483647 w 88"/>
                <a:gd name="T53" fmla="*/ 2147483647 h 184"/>
                <a:gd name="T54" fmla="*/ 2147483647 w 88"/>
                <a:gd name="T55" fmla="*/ 0 h 18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88"/>
                <a:gd name="T85" fmla="*/ 0 h 184"/>
                <a:gd name="T86" fmla="*/ 88 w 88"/>
                <a:gd name="T87" fmla="*/ 184 h 18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88" h="184">
                  <a:moveTo>
                    <a:pt x="4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32" y="64"/>
                  </a:lnTo>
                  <a:lnTo>
                    <a:pt x="48" y="88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64" y="144"/>
                  </a:lnTo>
                  <a:lnTo>
                    <a:pt x="48" y="152"/>
                  </a:lnTo>
                  <a:lnTo>
                    <a:pt x="40" y="152"/>
                  </a:lnTo>
                  <a:lnTo>
                    <a:pt x="32" y="160"/>
                  </a:lnTo>
                  <a:lnTo>
                    <a:pt x="24" y="168"/>
                  </a:lnTo>
                  <a:lnTo>
                    <a:pt x="32" y="168"/>
                  </a:lnTo>
                  <a:lnTo>
                    <a:pt x="40" y="184"/>
                  </a:lnTo>
                  <a:lnTo>
                    <a:pt x="72" y="160"/>
                  </a:lnTo>
                  <a:lnTo>
                    <a:pt x="88" y="144"/>
                  </a:lnTo>
                  <a:lnTo>
                    <a:pt x="72" y="88"/>
                  </a:lnTo>
                  <a:lnTo>
                    <a:pt x="64" y="80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25" name="Freeform 679"/>
            <p:cNvSpPr>
              <a:spLocks/>
            </p:cNvSpPr>
            <p:nvPr/>
          </p:nvSpPr>
          <p:spPr bwMode="auto">
            <a:xfrm>
              <a:off x="4074348" y="3178565"/>
              <a:ext cx="101360" cy="161137"/>
            </a:xfrm>
            <a:custGeom>
              <a:avLst/>
              <a:gdLst>
                <a:gd name="T0" fmla="*/ 2147483647 w 96"/>
                <a:gd name="T1" fmla="*/ 2147483647 h 152"/>
                <a:gd name="T2" fmla="*/ 2147483647 w 96"/>
                <a:gd name="T3" fmla="*/ 2147483647 h 152"/>
                <a:gd name="T4" fmla="*/ 2147483647 w 96"/>
                <a:gd name="T5" fmla="*/ 2147483647 h 152"/>
                <a:gd name="T6" fmla="*/ 2147483647 w 96"/>
                <a:gd name="T7" fmla="*/ 2147483647 h 152"/>
                <a:gd name="T8" fmla="*/ 2147483647 w 96"/>
                <a:gd name="T9" fmla="*/ 2147483647 h 152"/>
                <a:gd name="T10" fmla="*/ 2147483647 w 96"/>
                <a:gd name="T11" fmla="*/ 2147483647 h 152"/>
                <a:gd name="T12" fmla="*/ 2147483647 w 96"/>
                <a:gd name="T13" fmla="*/ 2147483647 h 152"/>
                <a:gd name="T14" fmla="*/ 2147483647 w 96"/>
                <a:gd name="T15" fmla="*/ 2147483647 h 152"/>
                <a:gd name="T16" fmla="*/ 2147483647 w 96"/>
                <a:gd name="T17" fmla="*/ 2147483647 h 152"/>
                <a:gd name="T18" fmla="*/ 2147483647 w 96"/>
                <a:gd name="T19" fmla="*/ 2147483647 h 152"/>
                <a:gd name="T20" fmla="*/ 2147483647 w 96"/>
                <a:gd name="T21" fmla="*/ 2147483647 h 152"/>
                <a:gd name="T22" fmla="*/ 2147483647 w 96"/>
                <a:gd name="T23" fmla="*/ 0 h 152"/>
                <a:gd name="T24" fmla="*/ 2147483647 w 96"/>
                <a:gd name="T25" fmla="*/ 0 h 152"/>
                <a:gd name="T26" fmla="*/ 2147483647 w 96"/>
                <a:gd name="T27" fmla="*/ 2147483647 h 152"/>
                <a:gd name="T28" fmla="*/ 0 w 96"/>
                <a:gd name="T29" fmla="*/ 2147483647 h 152"/>
                <a:gd name="T30" fmla="*/ 0 w 96"/>
                <a:gd name="T31" fmla="*/ 2147483647 h 152"/>
                <a:gd name="T32" fmla="*/ 2147483647 w 96"/>
                <a:gd name="T33" fmla="*/ 2147483647 h 152"/>
                <a:gd name="T34" fmla="*/ 2147483647 w 96"/>
                <a:gd name="T35" fmla="*/ 2147483647 h 152"/>
                <a:gd name="T36" fmla="*/ 2147483647 w 96"/>
                <a:gd name="T37" fmla="*/ 2147483647 h 152"/>
                <a:gd name="T38" fmla="*/ 2147483647 w 96"/>
                <a:gd name="T39" fmla="*/ 2147483647 h 152"/>
                <a:gd name="T40" fmla="*/ 2147483647 w 96"/>
                <a:gd name="T41" fmla="*/ 2147483647 h 152"/>
                <a:gd name="T42" fmla="*/ 2147483647 w 96"/>
                <a:gd name="T43" fmla="*/ 2147483647 h 152"/>
                <a:gd name="T44" fmla="*/ 2147483647 w 96"/>
                <a:gd name="T45" fmla="*/ 2147483647 h 152"/>
                <a:gd name="T46" fmla="*/ 2147483647 w 96"/>
                <a:gd name="T47" fmla="*/ 2147483647 h 152"/>
                <a:gd name="T48" fmla="*/ 2147483647 w 96"/>
                <a:gd name="T49" fmla="*/ 2147483647 h 152"/>
                <a:gd name="T50" fmla="*/ 2147483647 w 96"/>
                <a:gd name="T51" fmla="*/ 2147483647 h 152"/>
                <a:gd name="T52" fmla="*/ 2147483647 w 96"/>
                <a:gd name="T53" fmla="*/ 2147483647 h 152"/>
                <a:gd name="T54" fmla="*/ 2147483647 w 96"/>
                <a:gd name="T55" fmla="*/ 2147483647 h 152"/>
                <a:gd name="T56" fmla="*/ 2147483647 w 96"/>
                <a:gd name="T57" fmla="*/ 2147483647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6"/>
                <a:gd name="T88" fmla="*/ 0 h 152"/>
                <a:gd name="T89" fmla="*/ 96 w 96"/>
                <a:gd name="T90" fmla="*/ 152 h 15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6" h="152">
                  <a:moveTo>
                    <a:pt x="72" y="136"/>
                  </a:moveTo>
                  <a:lnTo>
                    <a:pt x="80" y="136"/>
                  </a:lnTo>
                  <a:lnTo>
                    <a:pt x="96" y="128"/>
                  </a:lnTo>
                  <a:lnTo>
                    <a:pt x="96" y="104"/>
                  </a:lnTo>
                  <a:lnTo>
                    <a:pt x="96" y="80"/>
                  </a:lnTo>
                  <a:lnTo>
                    <a:pt x="80" y="72"/>
                  </a:lnTo>
                  <a:lnTo>
                    <a:pt x="64" y="48"/>
                  </a:lnTo>
                  <a:lnTo>
                    <a:pt x="56" y="32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32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8" y="48"/>
                  </a:lnTo>
                  <a:lnTo>
                    <a:pt x="40" y="48"/>
                  </a:lnTo>
                  <a:lnTo>
                    <a:pt x="48" y="56"/>
                  </a:lnTo>
                  <a:lnTo>
                    <a:pt x="72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32" y="112"/>
                  </a:lnTo>
                  <a:lnTo>
                    <a:pt x="32" y="128"/>
                  </a:lnTo>
                  <a:lnTo>
                    <a:pt x="48" y="144"/>
                  </a:lnTo>
                  <a:lnTo>
                    <a:pt x="56" y="152"/>
                  </a:lnTo>
                  <a:lnTo>
                    <a:pt x="64" y="144"/>
                  </a:lnTo>
                  <a:lnTo>
                    <a:pt x="72" y="13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26" name="Freeform 680"/>
            <p:cNvSpPr>
              <a:spLocks/>
            </p:cNvSpPr>
            <p:nvPr/>
          </p:nvSpPr>
          <p:spPr bwMode="auto">
            <a:xfrm>
              <a:off x="4111600" y="3161239"/>
              <a:ext cx="93564" cy="194924"/>
            </a:xfrm>
            <a:custGeom>
              <a:avLst/>
              <a:gdLst>
                <a:gd name="T0" fmla="*/ 2147483647 w 88"/>
                <a:gd name="T1" fmla="*/ 0 h 184"/>
                <a:gd name="T2" fmla="*/ 0 w 88"/>
                <a:gd name="T3" fmla="*/ 0 h 184"/>
                <a:gd name="T4" fmla="*/ 0 w 88"/>
                <a:gd name="T5" fmla="*/ 2147483647 h 184"/>
                <a:gd name="T6" fmla="*/ 0 w 88"/>
                <a:gd name="T7" fmla="*/ 2147483647 h 184"/>
                <a:gd name="T8" fmla="*/ 2147483647 w 88"/>
                <a:gd name="T9" fmla="*/ 2147483647 h 184"/>
                <a:gd name="T10" fmla="*/ 2147483647 w 88"/>
                <a:gd name="T11" fmla="*/ 2147483647 h 184"/>
                <a:gd name="T12" fmla="*/ 2147483647 w 88"/>
                <a:gd name="T13" fmla="*/ 2147483647 h 184"/>
                <a:gd name="T14" fmla="*/ 2147483647 w 88"/>
                <a:gd name="T15" fmla="*/ 2147483647 h 184"/>
                <a:gd name="T16" fmla="*/ 2147483647 w 88"/>
                <a:gd name="T17" fmla="*/ 2147483647 h 184"/>
                <a:gd name="T18" fmla="*/ 2147483647 w 88"/>
                <a:gd name="T19" fmla="*/ 2147483647 h 184"/>
                <a:gd name="T20" fmla="*/ 2147483647 w 88"/>
                <a:gd name="T21" fmla="*/ 2147483647 h 184"/>
                <a:gd name="T22" fmla="*/ 2147483647 w 88"/>
                <a:gd name="T23" fmla="*/ 2147483647 h 184"/>
                <a:gd name="T24" fmla="*/ 2147483647 w 88"/>
                <a:gd name="T25" fmla="*/ 2147483647 h 184"/>
                <a:gd name="T26" fmla="*/ 2147483647 w 88"/>
                <a:gd name="T27" fmla="*/ 2147483647 h 184"/>
                <a:gd name="T28" fmla="*/ 2147483647 w 88"/>
                <a:gd name="T29" fmla="*/ 2147483647 h 184"/>
                <a:gd name="T30" fmla="*/ 2147483647 w 88"/>
                <a:gd name="T31" fmla="*/ 2147483647 h 184"/>
                <a:gd name="T32" fmla="*/ 2147483647 w 88"/>
                <a:gd name="T33" fmla="*/ 2147483647 h 184"/>
                <a:gd name="T34" fmla="*/ 2147483647 w 88"/>
                <a:gd name="T35" fmla="*/ 2147483647 h 184"/>
                <a:gd name="T36" fmla="*/ 2147483647 w 88"/>
                <a:gd name="T37" fmla="*/ 2147483647 h 184"/>
                <a:gd name="T38" fmla="*/ 2147483647 w 88"/>
                <a:gd name="T39" fmla="*/ 2147483647 h 184"/>
                <a:gd name="T40" fmla="*/ 2147483647 w 88"/>
                <a:gd name="T41" fmla="*/ 2147483647 h 184"/>
                <a:gd name="T42" fmla="*/ 2147483647 w 88"/>
                <a:gd name="T43" fmla="*/ 2147483647 h 184"/>
                <a:gd name="T44" fmla="*/ 2147483647 w 88"/>
                <a:gd name="T45" fmla="*/ 2147483647 h 184"/>
                <a:gd name="T46" fmla="*/ 2147483647 w 88"/>
                <a:gd name="T47" fmla="*/ 2147483647 h 184"/>
                <a:gd name="T48" fmla="*/ 2147483647 w 88"/>
                <a:gd name="T49" fmla="*/ 2147483647 h 184"/>
                <a:gd name="T50" fmla="*/ 2147483647 w 88"/>
                <a:gd name="T51" fmla="*/ 2147483647 h 184"/>
                <a:gd name="T52" fmla="*/ 2147483647 w 88"/>
                <a:gd name="T53" fmla="*/ 2147483647 h 184"/>
                <a:gd name="T54" fmla="*/ 2147483647 w 88"/>
                <a:gd name="T55" fmla="*/ 2147483647 h 184"/>
                <a:gd name="T56" fmla="*/ 2147483647 w 88"/>
                <a:gd name="T57" fmla="*/ 0 h 18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88"/>
                <a:gd name="T88" fmla="*/ 0 h 184"/>
                <a:gd name="T89" fmla="*/ 88 w 88"/>
                <a:gd name="T90" fmla="*/ 184 h 18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88" h="184">
                  <a:moveTo>
                    <a:pt x="4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32" y="64"/>
                  </a:lnTo>
                  <a:lnTo>
                    <a:pt x="48" y="88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64" y="144"/>
                  </a:lnTo>
                  <a:lnTo>
                    <a:pt x="48" y="152"/>
                  </a:lnTo>
                  <a:lnTo>
                    <a:pt x="40" y="152"/>
                  </a:lnTo>
                  <a:lnTo>
                    <a:pt x="32" y="160"/>
                  </a:lnTo>
                  <a:lnTo>
                    <a:pt x="24" y="168"/>
                  </a:lnTo>
                  <a:lnTo>
                    <a:pt x="32" y="168"/>
                  </a:lnTo>
                  <a:lnTo>
                    <a:pt x="40" y="184"/>
                  </a:lnTo>
                  <a:lnTo>
                    <a:pt x="72" y="160"/>
                  </a:lnTo>
                  <a:lnTo>
                    <a:pt x="88" y="144"/>
                  </a:lnTo>
                  <a:lnTo>
                    <a:pt x="72" y="88"/>
                  </a:lnTo>
                  <a:lnTo>
                    <a:pt x="64" y="80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27" name="Freeform 681"/>
            <p:cNvSpPr>
              <a:spLocks/>
            </p:cNvSpPr>
            <p:nvPr/>
          </p:nvSpPr>
          <p:spPr bwMode="auto">
            <a:xfrm>
              <a:off x="3803187" y="3059878"/>
              <a:ext cx="110024" cy="51113"/>
            </a:xfrm>
            <a:custGeom>
              <a:avLst/>
              <a:gdLst>
                <a:gd name="T0" fmla="*/ 2147483647 w 104"/>
                <a:gd name="T1" fmla="*/ 2147483647 h 48"/>
                <a:gd name="T2" fmla="*/ 2147483647 w 104"/>
                <a:gd name="T3" fmla="*/ 2147483647 h 48"/>
                <a:gd name="T4" fmla="*/ 2147483647 w 104"/>
                <a:gd name="T5" fmla="*/ 0 h 48"/>
                <a:gd name="T6" fmla="*/ 2147483647 w 104"/>
                <a:gd name="T7" fmla="*/ 0 h 48"/>
                <a:gd name="T8" fmla="*/ 0 w 104"/>
                <a:gd name="T9" fmla="*/ 2147483647 h 48"/>
                <a:gd name="T10" fmla="*/ 2147483647 w 104"/>
                <a:gd name="T11" fmla="*/ 2147483647 h 48"/>
                <a:gd name="T12" fmla="*/ 2147483647 w 104"/>
                <a:gd name="T13" fmla="*/ 2147483647 h 48"/>
                <a:gd name="T14" fmla="*/ 2147483647 w 104"/>
                <a:gd name="T15" fmla="*/ 2147483647 h 48"/>
                <a:gd name="T16" fmla="*/ 2147483647 w 104"/>
                <a:gd name="T17" fmla="*/ 2147483647 h 48"/>
                <a:gd name="T18" fmla="*/ 2147483647 w 104"/>
                <a:gd name="T19" fmla="*/ 2147483647 h 48"/>
                <a:gd name="T20" fmla="*/ 2147483647 w 104"/>
                <a:gd name="T21" fmla="*/ 2147483647 h 48"/>
                <a:gd name="T22" fmla="*/ 2147483647 w 104"/>
                <a:gd name="T23" fmla="*/ 2147483647 h 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48"/>
                <a:gd name="T38" fmla="*/ 104 w 104"/>
                <a:gd name="T39" fmla="*/ 48 h 4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48">
                  <a:moveTo>
                    <a:pt x="72" y="24"/>
                  </a:moveTo>
                  <a:lnTo>
                    <a:pt x="48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40" y="40"/>
                  </a:lnTo>
                  <a:lnTo>
                    <a:pt x="72" y="40"/>
                  </a:lnTo>
                  <a:lnTo>
                    <a:pt x="88" y="48"/>
                  </a:lnTo>
                  <a:lnTo>
                    <a:pt x="96" y="48"/>
                  </a:lnTo>
                  <a:lnTo>
                    <a:pt x="104" y="32"/>
                  </a:lnTo>
                  <a:lnTo>
                    <a:pt x="96" y="24"/>
                  </a:lnTo>
                  <a:lnTo>
                    <a:pt x="7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28" name="Freeform 682"/>
            <p:cNvSpPr>
              <a:spLocks/>
            </p:cNvSpPr>
            <p:nvPr/>
          </p:nvSpPr>
          <p:spPr bwMode="auto">
            <a:xfrm>
              <a:off x="3726084" y="2635377"/>
              <a:ext cx="814350" cy="568312"/>
            </a:xfrm>
            <a:custGeom>
              <a:avLst/>
              <a:gdLst>
                <a:gd name="T0" fmla="*/ 2147483647 w 768"/>
                <a:gd name="T1" fmla="*/ 2147483647 h 536"/>
                <a:gd name="T2" fmla="*/ 2147483647 w 768"/>
                <a:gd name="T3" fmla="*/ 0 h 536"/>
                <a:gd name="T4" fmla="*/ 2147483647 w 768"/>
                <a:gd name="T5" fmla="*/ 2147483647 h 536"/>
                <a:gd name="T6" fmla="*/ 2147483647 w 768"/>
                <a:gd name="T7" fmla="*/ 2147483647 h 536"/>
                <a:gd name="T8" fmla="*/ 2147483647 w 768"/>
                <a:gd name="T9" fmla="*/ 2147483647 h 536"/>
                <a:gd name="T10" fmla="*/ 2147483647 w 768"/>
                <a:gd name="T11" fmla="*/ 2147483647 h 536"/>
                <a:gd name="T12" fmla="*/ 2147483647 w 768"/>
                <a:gd name="T13" fmla="*/ 2147483647 h 536"/>
                <a:gd name="T14" fmla="*/ 2147483647 w 768"/>
                <a:gd name="T15" fmla="*/ 2147483647 h 536"/>
                <a:gd name="T16" fmla="*/ 2147483647 w 768"/>
                <a:gd name="T17" fmla="*/ 2147483647 h 536"/>
                <a:gd name="T18" fmla="*/ 2147483647 w 768"/>
                <a:gd name="T19" fmla="*/ 2147483647 h 536"/>
                <a:gd name="T20" fmla="*/ 2147483647 w 768"/>
                <a:gd name="T21" fmla="*/ 2147483647 h 536"/>
                <a:gd name="T22" fmla="*/ 2147483647 w 768"/>
                <a:gd name="T23" fmla="*/ 2147483647 h 536"/>
                <a:gd name="T24" fmla="*/ 2147483647 w 768"/>
                <a:gd name="T25" fmla="*/ 2147483647 h 536"/>
                <a:gd name="T26" fmla="*/ 2147483647 w 768"/>
                <a:gd name="T27" fmla="*/ 2147483647 h 536"/>
                <a:gd name="T28" fmla="*/ 0 w 768"/>
                <a:gd name="T29" fmla="*/ 2147483647 h 536"/>
                <a:gd name="T30" fmla="*/ 0 w 768"/>
                <a:gd name="T31" fmla="*/ 2147483647 h 536"/>
                <a:gd name="T32" fmla="*/ 2147483647 w 768"/>
                <a:gd name="T33" fmla="*/ 2147483647 h 536"/>
                <a:gd name="T34" fmla="*/ 2147483647 w 768"/>
                <a:gd name="T35" fmla="*/ 2147483647 h 536"/>
                <a:gd name="T36" fmla="*/ 2147483647 w 768"/>
                <a:gd name="T37" fmla="*/ 2147483647 h 536"/>
                <a:gd name="T38" fmla="*/ 2147483647 w 768"/>
                <a:gd name="T39" fmla="*/ 2147483647 h 536"/>
                <a:gd name="T40" fmla="*/ 2147483647 w 768"/>
                <a:gd name="T41" fmla="*/ 2147483647 h 536"/>
                <a:gd name="T42" fmla="*/ 2147483647 w 768"/>
                <a:gd name="T43" fmla="*/ 2147483647 h 536"/>
                <a:gd name="T44" fmla="*/ 2147483647 w 768"/>
                <a:gd name="T45" fmla="*/ 2147483647 h 536"/>
                <a:gd name="T46" fmla="*/ 2147483647 w 768"/>
                <a:gd name="T47" fmla="*/ 2147483647 h 536"/>
                <a:gd name="T48" fmla="*/ 2147483647 w 768"/>
                <a:gd name="T49" fmla="*/ 2147483647 h 536"/>
                <a:gd name="T50" fmla="*/ 2147483647 w 768"/>
                <a:gd name="T51" fmla="*/ 2147483647 h 536"/>
                <a:gd name="T52" fmla="*/ 2147483647 w 768"/>
                <a:gd name="T53" fmla="*/ 2147483647 h 536"/>
                <a:gd name="T54" fmla="*/ 2147483647 w 768"/>
                <a:gd name="T55" fmla="*/ 2147483647 h 536"/>
                <a:gd name="T56" fmla="*/ 2147483647 w 768"/>
                <a:gd name="T57" fmla="*/ 2147483647 h 536"/>
                <a:gd name="T58" fmla="*/ 2147483647 w 768"/>
                <a:gd name="T59" fmla="*/ 2147483647 h 536"/>
                <a:gd name="T60" fmla="*/ 2147483647 w 768"/>
                <a:gd name="T61" fmla="*/ 2147483647 h 536"/>
                <a:gd name="T62" fmla="*/ 2147483647 w 768"/>
                <a:gd name="T63" fmla="*/ 2147483647 h 536"/>
                <a:gd name="T64" fmla="*/ 2147483647 w 768"/>
                <a:gd name="T65" fmla="*/ 2147483647 h 536"/>
                <a:gd name="T66" fmla="*/ 2147483647 w 768"/>
                <a:gd name="T67" fmla="*/ 2147483647 h 536"/>
                <a:gd name="T68" fmla="*/ 2147483647 w 768"/>
                <a:gd name="T69" fmla="*/ 2147483647 h 536"/>
                <a:gd name="T70" fmla="*/ 2147483647 w 768"/>
                <a:gd name="T71" fmla="*/ 2147483647 h 536"/>
                <a:gd name="T72" fmla="*/ 2147483647 w 768"/>
                <a:gd name="T73" fmla="*/ 2147483647 h 536"/>
                <a:gd name="T74" fmla="*/ 2147483647 w 768"/>
                <a:gd name="T75" fmla="*/ 2147483647 h 536"/>
                <a:gd name="T76" fmla="*/ 2147483647 w 768"/>
                <a:gd name="T77" fmla="*/ 2147483647 h 536"/>
                <a:gd name="T78" fmla="*/ 2147483647 w 768"/>
                <a:gd name="T79" fmla="*/ 2147483647 h 536"/>
                <a:gd name="T80" fmla="*/ 2147483647 w 768"/>
                <a:gd name="T81" fmla="*/ 2147483647 h 536"/>
                <a:gd name="T82" fmla="*/ 2147483647 w 768"/>
                <a:gd name="T83" fmla="*/ 2147483647 h 536"/>
                <a:gd name="T84" fmla="*/ 2147483647 w 768"/>
                <a:gd name="T85" fmla="*/ 2147483647 h 536"/>
                <a:gd name="T86" fmla="*/ 2147483647 w 768"/>
                <a:gd name="T87" fmla="*/ 2147483647 h 536"/>
                <a:gd name="T88" fmla="*/ 2147483647 w 768"/>
                <a:gd name="T89" fmla="*/ 2147483647 h 536"/>
                <a:gd name="T90" fmla="*/ 2147483647 w 768"/>
                <a:gd name="T91" fmla="*/ 2147483647 h 536"/>
                <a:gd name="T92" fmla="*/ 2147483647 w 768"/>
                <a:gd name="T93" fmla="*/ 2147483647 h 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68"/>
                <a:gd name="T142" fmla="*/ 0 h 536"/>
                <a:gd name="T143" fmla="*/ 768 w 768"/>
                <a:gd name="T144" fmla="*/ 536 h 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68" h="536">
                  <a:moveTo>
                    <a:pt x="744" y="152"/>
                  </a:moveTo>
                  <a:lnTo>
                    <a:pt x="768" y="96"/>
                  </a:lnTo>
                  <a:lnTo>
                    <a:pt x="720" y="96"/>
                  </a:lnTo>
                  <a:lnTo>
                    <a:pt x="712" y="80"/>
                  </a:lnTo>
                  <a:lnTo>
                    <a:pt x="680" y="72"/>
                  </a:lnTo>
                  <a:lnTo>
                    <a:pt x="640" y="0"/>
                  </a:lnTo>
                  <a:lnTo>
                    <a:pt x="600" y="0"/>
                  </a:lnTo>
                  <a:lnTo>
                    <a:pt x="592" y="16"/>
                  </a:lnTo>
                  <a:lnTo>
                    <a:pt x="568" y="64"/>
                  </a:lnTo>
                  <a:lnTo>
                    <a:pt x="544" y="64"/>
                  </a:lnTo>
                  <a:lnTo>
                    <a:pt x="536" y="72"/>
                  </a:lnTo>
                  <a:lnTo>
                    <a:pt x="544" y="72"/>
                  </a:lnTo>
                  <a:lnTo>
                    <a:pt x="536" y="72"/>
                  </a:lnTo>
                  <a:lnTo>
                    <a:pt x="528" y="88"/>
                  </a:lnTo>
                  <a:lnTo>
                    <a:pt x="528" y="104"/>
                  </a:lnTo>
                  <a:lnTo>
                    <a:pt x="568" y="112"/>
                  </a:lnTo>
                  <a:lnTo>
                    <a:pt x="576" y="128"/>
                  </a:lnTo>
                  <a:lnTo>
                    <a:pt x="536" y="136"/>
                  </a:lnTo>
                  <a:lnTo>
                    <a:pt x="512" y="152"/>
                  </a:lnTo>
                  <a:lnTo>
                    <a:pt x="480" y="160"/>
                  </a:lnTo>
                  <a:lnTo>
                    <a:pt x="472" y="192"/>
                  </a:lnTo>
                  <a:lnTo>
                    <a:pt x="432" y="192"/>
                  </a:lnTo>
                  <a:lnTo>
                    <a:pt x="384" y="224"/>
                  </a:lnTo>
                  <a:lnTo>
                    <a:pt x="344" y="200"/>
                  </a:lnTo>
                  <a:lnTo>
                    <a:pt x="296" y="200"/>
                  </a:lnTo>
                  <a:lnTo>
                    <a:pt x="264" y="160"/>
                  </a:lnTo>
                  <a:lnTo>
                    <a:pt x="208" y="144"/>
                  </a:lnTo>
                  <a:lnTo>
                    <a:pt x="208" y="104"/>
                  </a:lnTo>
                  <a:lnTo>
                    <a:pt x="184" y="96"/>
                  </a:lnTo>
                  <a:lnTo>
                    <a:pt x="176" y="88"/>
                  </a:lnTo>
                  <a:lnTo>
                    <a:pt x="176" y="96"/>
                  </a:lnTo>
                  <a:lnTo>
                    <a:pt x="176" y="88"/>
                  </a:lnTo>
                  <a:lnTo>
                    <a:pt x="168" y="88"/>
                  </a:lnTo>
                  <a:lnTo>
                    <a:pt x="168" y="96"/>
                  </a:lnTo>
                  <a:lnTo>
                    <a:pt x="168" y="88"/>
                  </a:lnTo>
                  <a:lnTo>
                    <a:pt x="152" y="96"/>
                  </a:lnTo>
                  <a:lnTo>
                    <a:pt x="144" y="120"/>
                  </a:lnTo>
                  <a:lnTo>
                    <a:pt x="112" y="112"/>
                  </a:lnTo>
                  <a:lnTo>
                    <a:pt x="104" y="152"/>
                  </a:lnTo>
                  <a:lnTo>
                    <a:pt x="80" y="160"/>
                  </a:lnTo>
                  <a:lnTo>
                    <a:pt x="72" y="208"/>
                  </a:lnTo>
                  <a:lnTo>
                    <a:pt x="56" y="224"/>
                  </a:lnTo>
                  <a:lnTo>
                    <a:pt x="32" y="240"/>
                  </a:lnTo>
                  <a:lnTo>
                    <a:pt x="0" y="248"/>
                  </a:lnTo>
                  <a:lnTo>
                    <a:pt x="0" y="264"/>
                  </a:lnTo>
                  <a:lnTo>
                    <a:pt x="8" y="272"/>
                  </a:lnTo>
                  <a:lnTo>
                    <a:pt x="8" y="280"/>
                  </a:lnTo>
                  <a:lnTo>
                    <a:pt x="0" y="288"/>
                  </a:lnTo>
                  <a:lnTo>
                    <a:pt x="8" y="296"/>
                  </a:lnTo>
                  <a:lnTo>
                    <a:pt x="24" y="296"/>
                  </a:lnTo>
                  <a:lnTo>
                    <a:pt x="32" y="312"/>
                  </a:lnTo>
                  <a:lnTo>
                    <a:pt x="48" y="312"/>
                  </a:lnTo>
                  <a:lnTo>
                    <a:pt x="72" y="312"/>
                  </a:lnTo>
                  <a:lnTo>
                    <a:pt x="80" y="320"/>
                  </a:lnTo>
                  <a:lnTo>
                    <a:pt x="64" y="344"/>
                  </a:lnTo>
                  <a:lnTo>
                    <a:pt x="64" y="360"/>
                  </a:lnTo>
                  <a:lnTo>
                    <a:pt x="56" y="368"/>
                  </a:lnTo>
                  <a:lnTo>
                    <a:pt x="64" y="384"/>
                  </a:lnTo>
                  <a:lnTo>
                    <a:pt x="88" y="392"/>
                  </a:lnTo>
                  <a:lnTo>
                    <a:pt x="80" y="400"/>
                  </a:lnTo>
                  <a:lnTo>
                    <a:pt x="88" y="400"/>
                  </a:lnTo>
                  <a:lnTo>
                    <a:pt x="120" y="408"/>
                  </a:lnTo>
                  <a:lnTo>
                    <a:pt x="144" y="424"/>
                  </a:lnTo>
                  <a:lnTo>
                    <a:pt x="168" y="424"/>
                  </a:lnTo>
                  <a:lnTo>
                    <a:pt x="176" y="432"/>
                  </a:lnTo>
                  <a:lnTo>
                    <a:pt x="184" y="432"/>
                  </a:lnTo>
                  <a:lnTo>
                    <a:pt x="192" y="440"/>
                  </a:lnTo>
                  <a:lnTo>
                    <a:pt x="208" y="440"/>
                  </a:lnTo>
                  <a:lnTo>
                    <a:pt x="224" y="440"/>
                  </a:lnTo>
                  <a:lnTo>
                    <a:pt x="240" y="424"/>
                  </a:lnTo>
                  <a:lnTo>
                    <a:pt x="256" y="416"/>
                  </a:lnTo>
                  <a:lnTo>
                    <a:pt x="272" y="416"/>
                  </a:lnTo>
                  <a:lnTo>
                    <a:pt x="288" y="424"/>
                  </a:lnTo>
                  <a:lnTo>
                    <a:pt x="296" y="424"/>
                  </a:lnTo>
                  <a:lnTo>
                    <a:pt x="304" y="432"/>
                  </a:lnTo>
                  <a:lnTo>
                    <a:pt x="312" y="448"/>
                  </a:lnTo>
                  <a:lnTo>
                    <a:pt x="304" y="472"/>
                  </a:lnTo>
                  <a:lnTo>
                    <a:pt x="304" y="480"/>
                  </a:lnTo>
                  <a:lnTo>
                    <a:pt x="312" y="488"/>
                  </a:lnTo>
                  <a:lnTo>
                    <a:pt x="320" y="496"/>
                  </a:lnTo>
                  <a:lnTo>
                    <a:pt x="320" y="504"/>
                  </a:lnTo>
                  <a:lnTo>
                    <a:pt x="344" y="512"/>
                  </a:lnTo>
                  <a:lnTo>
                    <a:pt x="336" y="520"/>
                  </a:lnTo>
                  <a:lnTo>
                    <a:pt x="360" y="512"/>
                  </a:lnTo>
                  <a:lnTo>
                    <a:pt x="360" y="496"/>
                  </a:lnTo>
                  <a:lnTo>
                    <a:pt x="400" y="496"/>
                  </a:lnTo>
                  <a:lnTo>
                    <a:pt x="416" y="512"/>
                  </a:lnTo>
                  <a:lnTo>
                    <a:pt x="424" y="520"/>
                  </a:lnTo>
                  <a:lnTo>
                    <a:pt x="432" y="520"/>
                  </a:lnTo>
                  <a:lnTo>
                    <a:pt x="456" y="536"/>
                  </a:lnTo>
                  <a:lnTo>
                    <a:pt x="456" y="520"/>
                  </a:lnTo>
                  <a:lnTo>
                    <a:pt x="488" y="512"/>
                  </a:lnTo>
                  <a:lnTo>
                    <a:pt x="496" y="504"/>
                  </a:lnTo>
                  <a:lnTo>
                    <a:pt x="504" y="504"/>
                  </a:lnTo>
                  <a:lnTo>
                    <a:pt x="512" y="504"/>
                  </a:lnTo>
                  <a:lnTo>
                    <a:pt x="528" y="496"/>
                  </a:lnTo>
                  <a:lnTo>
                    <a:pt x="544" y="488"/>
                  </a:lnTo>
                  <a:lnTo>
                    <a:pt x="568" y="472"/>
                  </a:lnTo>
                  <a:lnTo>
                    <a:pt x="576" y="456"/>
                  </a:lnTo>
                  <a:lnTo>
                    <a:pt x="584" y="440"/>
                  </a:lnTo>
                  <a:lnTo>
                    <a:pt x="600" y="416"/>
                  </a:lnTo>
                  <a:lnTo>
                    <a:pt x="600" y="400"/>
                  </a:lnTo>
                  <a:lnTo>
                    <a:pt x="592" y="392"/>
                  </a:lnTo>
                  <a:lnTo>
                    <a:pt x="600" y="384"/>
                  </a:lnTo>
                  <a:lnTo>
                    <a:pt x="592" y="368"/>
                  </a:lnTo>
                  <a:lnTo>
                    <a:pt x="576" y="328"/>
                  </a:lnTo>
                  <a:lnTo>
                    <a:pt x="576" y="320"/>
                  </a:lnTo>
                  <a:lnTo>
                    <a:pt x="592" y="304"/>
                  </a:lnTo>
                  <a:lnTo>
                    <a:pt x="608" y="296"/>
                  </a:lnTo>
                  <a:lnTo>
                    <a:pt x="608" y="288"/>
                  </a:lnTo>
                  <a:lnTo>
                    <a:pt x="584" y="288"/>
                  </a:lnTo>
                  <a:lnTo>
                    <a:pt x="576" y="288"/>
                  </a:lnTo>
                  <a:lnTo>
                    <a:pt x="568" y="288"/>
                  </a:lnTo>
                  <a:lnTo>
                    <a:pt x="560" y="272"/>
                  </a:lnTo>
                  <a:lnTo>
                    <a:pt x="552" y="264"/>
                  </a:lnTo>
                  <a:lnTo>
                    <a:pt x="568" y="256"/>
                  </a:lnTo>
                  <a:lnTo>
                    <a:pt x="584" y="248"/>
                  </a:lnTo>
                  <a:lnTo>
                    <a:pt x="600" y="232"/>
                  </a:lnTo>
                  <a:lnTo>
                    <a:pt x="608" y="232"/>
                  </a:lnTo>
                  <a:lnTo>
                    <a:pt x="600" y="248"/>
                  </a:lnTo>
                  <a:lnTo>
                    <a:pt x="608" y="256"/>
                  </a:lnTo>
                  <a:lnTo>
                    <a:pt x="616" y="256"/>
                  </a:lnTo>
                  <a:lnTo>
                    <a:pt x="640" y="248"/>
                  </a:lnTo>
                  <a:lnTo>
                    <a:pt x="656" y="256"/>
                  </a:lnTo>
                  <a:lnTo>
                    <a:pt x="664" y="272"/>
                  </a:lnTo>
                  <a:lnTo>
                    <a:pt x="664" y="280"/>
                  </a:lnTo>
                  <a:lnTo>
                    <a:pt x="664" y="304"/>
                  </a:lnTo>
                  <a:lnTo>
                    <a:pt x="656" y="328"/>
                  </a:lnTo>
                  <a:lnTo>
                    <a:pt x="672" y="328"/>
                  </a:lnTo>
                  <a:lnTo>
                    <a:pt x="688" y="320"/>
                  </a:lnTo>
                  <a:lnTo>
                    <a:pt x="696" y="312"/>
                  </a:lnTo>
                  <a:lnTo>
                    <a:pt x="704" y="304"/>
                  </a:lnTo>
                  <a:lnTo>
                    <a:pt x="688" y="272"/>
                  </a:lnTo>
                  <a:lnTo>
                    <a:pt x="688" y="264"/>
                  </a:lnTo>
                  <a:lnTo>
                    <a:pt x="688" y="248"/>
                  </a:lnTo>
                  <a:lnTo>
                    <a:pt x="688" y="240"/>
                  </a:lnTo>
                  <a:lnTo>
                    <a:pt x="680" y="224"/>
                  </a:lnTo>
                  <a:lnTo>
                    <a:pt x="688" y="216"/>
                  </a:lnTo>
                  <a:lnTo>
                    <a:pt x="704" y="200"/>
                  </a:lnTo>
                  <a:lnTo>
                    <a:pt x="720" y="200"/>
                  </a:lnTo>
                  <a:lnTo>
                    <a:pt x="728" y="160"/>
                  </a:lnTo>
                  <a:lnTo>
                    <a:pt x="744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29" name="Freeform 683"/>
            <p:cNvSpPr>
              <a:spLocks/>
            </p:cNvSpPr>
            <p:nvPr/>
          </p:nvSpPr>
          <p:spPr bwMode="auto">
            <a:xfrm>
              <a:off x="3913211" y="2661367"/>
              <a:ext cx="423635" cy="211384"/>
            </a:xfrm>
            <a:custGeom>
              <a:avLst/>
              <a:gdLst>
                <a:gd name="T0" fmla="*/ 2147483647 w 400"/>
                <a:gd name="T1" fmla="*/ 2147483647 h 200"/>
                <a:gd name="T2" fmla="*/ 2147483647 w 400"/>
                <a:gd name="T3" fmla="*/ 2147483647 h 200"/>
                <a:gd name="T4" fmla="*/ 2147483647 w 400"/>
                <a:gd name="T5" fmla="*/ 2147483647 h 200"/>
                <a:gd name="T6" fmla="*/ 2147483647 w 400"/>
                <a:gd name="T7" fmla="*/ 2147483647 h 200"/>
                <a:gd name="T8" fmla="*/ 2147483647 w 400"/>
                <a:gd name="T9" fmla="*/ 2147483647 h 200"/>
                <a:gd name="T10" fmla="*/ 2147483647 w 400"/>
                <a:gd name="T11" fmla="*/ 2147483647 h 200"/>
                <a:gd name="T12" fmla="*/ 2147483647 w 400"/>
                <a:gd name="T13" fmla="*/ 2147483647 h 200"/>
                <a:gd name="T14" fmla="*/ 2147483647 w 400"/>
                <a:gd name="T15" fmla="*/ 2147483647 h 200"/>
                <a:gd name="T16" fmla="*/ 2147483647 w 400"/>
                <a:gd name="T17" fmla="*/ 2147483647 h 200"/>
                <a:gd name="T18" fmla="*/ 2147483647 w 400"/>
                <a:gd name="T19" fmla="*/ 2147483647 h 200"/>
                <a:gd name="T20" fmla="*/ 2147483647 w 400"/>
                <a:gd name="T21" fmla="*/ 2147483647 h 200"/>
                <a:gd name="T22" fmla="*/ 2147483647 w 400"/>
                <a:gd name="T23" fmla="*/ 2147483647 h 200"/>
                <a:gd name="T24" fmla="*/ 2147483647 w 400"/>
                <a:gd name="T25" fmla="*/ 2147483647 h 200"/>
                <a:gd name="T26" fmla="*/ 2147483647 w 400"/>
                <a:gd name="T27" fmla="*/ 2147483647 h 200"/>
                <a:gd name="T28" fmla="*/ 2147483647 w 400"/>
                <a:gd name="T29" fmla="*/ 2147483647 h 200"/>
                <a:gd name="T30" fmla="*/ 2147483647 w 400"/>
                <a:gd name="T31" fmla="*/ 2147483647 h 200"/>
                <a:gd name="T32" fmla="*/ 2147483647 w 400"/>
                <a:gd name="T33" fmla="*/ 2147483647 h 200"/>
                <a:gd name="T34" fmla="*/ 2147483647 w 400"/>
                <a:gd name="T35" fmla="*/ 2147483647 h 200"/>
                <a:gd name="T36" fmla="*/ 2147483647 w 400"/>
                <a:gd name="T37" fmla="*/ 2147483647 h 200"/>
                <a:gd name="T38" fmla="*/ 2147483647 w 400"/>
                <a:gd name="T39" fmla="*/ 2147483647 h 200"/>
                <a:gd name="T40" fmla="*/ 2147483647 w 400"/>
                <a:gd name="T41" fmla="*/ 2147483647 h 200"/>
                <a:gd name="T42" fmla="*/ 2147483647 w 400"/>
                <a:gd name="T43" fmla="*/ 0 h 200"/>
                <a:gd name="T44" fmla="*/ 2147483647 w 400"/>
                <a:gd name="T45" fmla="*/ 2147483647 h 200"/>
                <a:gd name="T46" fmla="*/ 2147483647 w 400"/>
                <a:gd name="T47" fmla="*/ 2147483647 h 200"/>
                <a:gd name="T48" fmla="*/ 2147483647 w 400"/>
                <a:gd name="T49" fmla="*/ 2147483647 h 200"/>
                <a:gd name="T50" fmla="*/ 2147483647 w 400"/>
                <a:gd name="T51" fmla="*/ 2147483647 h 200"/>
                <a:gd name="T52" fmla="*/ 2147483647 w 400"/>
                <a:gd name="T53" fmla="*/ 2147483647 h 200"/>
                <a:gd name="T54" fmla="*/ 0 w 400"/>
                <a:gd name="T55" fmla="*/ 2147483647 h 200"/>
                <a:gd name="T56" fmla="*/ 2147483647 w 400"/>
                <a:gd name="T57" fmla="*/ 2147483647 h 200"/>
                <a:gd name="T58" fmla="*/ 2147483647 w 400"/>
                <a:gd name="T59" fmla="*/ 2147483647 h 2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0"/>
                <a:gd name="T91" fmla="*/ 0 h 200"/>
                <a:gd name="T92" fmla="*/ 400 w 400"/>
                <a:gd name="T93" fmla="*/ 200 h 20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0" h="200">
                  <a:moveTo>
                    <a:pt x="32" y="80"/>
                  </a:moveTo>
                  <a:lnTo>
                    <a:pt x="32" y="120"/>
                  </a:lnTo>
                  <a:lnTo>
                    <a:pt x="88" y="136"/>
                  </a:lnTo>
                  <a:lnTo>
                    <a:pt x="120" y="176"/>
                  </a:lnTo>
                  <a:lnTo>
                    <a:pt x="168" y="176"/>
                  </a:lnTo>
                  <a:lnTo>
                    <a:pt x="208" y="200"/>
                  </a:lnTo>
                  <a:lnTo>
                    <a:pt x="256" y="168"/>
                  </a:lnTo>
                  <a:lnTo>
                    <a:pt x="296" y="168"/>
                  </a:lnTo>
                  <a:lnTo>
                    <a:pt x="304" y="136"/>
                  </a:lnTo>
                  <a:lnTo>
                    <a:pt x="336" y="128"/>
                  </a:lnTo>
                  <a:lnTo>
                    <a:pt x="360" y="112"/>
                  </a:lnTo>
                  <a:lnTo>
                    <a:pt x="400" y="104"/>
                  </a:lnTo>
                  <a:lnTo>
                    <a:pt x="392" y="88"/>
                  </a:lnTo>
                  <a:lnTo>
                    <a:pt x="352" y="80"/>
                  </a:lnTo>
                  <a:lnTo>
                    <a:pt x="352" y="64"/>
                  </a:lnTo>
                  <a:lnTo>
                    <a:pt x="360" y="48"/>
                  </a:lnTo>
                  <a:lnTo>
                    <a:pt x="336" y="40"/>
                  </a:lnTo>
                  <a:lnTo>
                    <a:pt x="272" y="56"/>
                  </a:lnTo>
                  <a:lnTo>
                    <a:pt x="248" y="32"/>
                  </a:lnTo>
                  <a:lnTo>
                    <a:pt x="208" y="32"/>
                  </a:lnTo>
                  <a:lnTo>
                    <a:pt x="192" y="24"/>
                  </a:lnTo>
                  <a:lnTo>
                    <a:pt x="144" y="0"/>
                  </a:lnTo>
                  <a:lnTo>
                    <a:pt x="128" y="16"/>
                  </a:lnTo>
                  <a:lnTo>
                    <a:pt x="112" y="40"/>
                  </a:lnTo>
                  <a:lnTo>
                    <a:pt x="80" y="32"/>
                  </a:lnTo>
                  <a:lnTo>
                    <a:pt x="40" y="32"/>
                  </a:lnTo>
                  <a:lnTo>
                    <a:pt x="8" y="48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3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30" name="Freeform 684"/>
            <p:cNvSpPr>
              <a:spLocks/>
            </p:cNvSpPr>
            <p:nvPr/>
          </p:nvSpPr>
          <p:spPr bwMode="auto">
            <a:xfrm>
              <a:off x="3803187" y="3059878"/>
              <a:ext cx="110024" cy="51113"/>
            </a:xfrm>
            <a:custGeom>
              <a:avLst/>
              <a:gdLst>
                <a:gd name="T0" fmla="*/ 2147483647 w 104"/>
                <a:gd name="T1" fmla="*/ 2147483647 h 48"/>
                <a:gd name="T2" fmla="*/ 2147483647 w 104"/>
                <a:gd name="T3" fmla="*/ 2147483647 h 48"/>
                <a:gd name="T4" fmla="*/ 2147483647 w 104"/>
                <a:gd name="T5" fmla="*/ 0 h 48"/>
                <a:gd name="T6" fmla="*/ 2147483647 w 104"/>
                <a:gd name="T7" fmla="*/ 0 h 48"/>
                <a:gd name="T8" fmla="*/ 0 w 104"/>
                <a:gd name="T9" fmla="*/ 2147483647 h 48"/>
                <a:gd name="T10" fmla="*/ 2147483647 w 104"/>
                <a:gd name="T11" fmla="*/ 2147483647 h 48"/>
                <a:gd name="T12" fmla="*/ 2147483647 w 104"/>
                <a:gd name="T13" fmla="*/ 2147483647 h 48"/>
                <a:gd name="T14" fmla="*/ 2147483647 w 104"/>
                <a:gd name="T15" fmla="*/ 2147483647 h 48"/>
                <a:gd name="T16" fmla="*/ 2147483647 w 104"/>
                <a:gd name="T17" fmla="*/ 2147483647 h 48"/>
                <a:gd name="T18" fmla="*/ 2147483647 w 104"/>
                <a:gd name="T19" fmla="*/ 2147483647 h 48"/>
                <a:gd name="T20" fmla="*/ 2147483647 w 104"/>
                <a:gd name="T21" fmla="*/ 2147483647 h 48"/>
                <a:gd name="T22" fmla="*/ 2147483647 w 104"/>
                <a:gd name="T23" fmla="*/ 2147483647 h 48"/>
                <a:gd name="T24" fmla="*/ 2147483647 w 104"/>
                <a:gd name="T25" fmla="*/ 2147483647 h 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4"/>
                <a:gd name="T40" fmla="*/ 0 h 48"/>
                <a:gd name="T41" fmla="*/ 104 w 104"/>
                <a:gd name="T42" fmla="*/ 48 h 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4" h="48">
                  <a:moveTo>
                    <a:pt x="72" y="24"/>
                  </a:moveTo>
                  <a:lnTo>
                    <a:pt x="48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40" y="40"/>
                  </a:lnTo>
                  <a:lnTo>
                    <a:pt x="72" y="40"/>
                  </a:lnTo>
                  <a:lnTo>
                    <a:pt x="88" y="48"/>
                  </a:lnTo>
                  <a:lnTo>
                    <a:pt x="96" y="48"/>
                  </a:lnTo>
                  <a:lnTo>
                    <a:pt x="104" y="32"/>
                  </a:lnTo>
                  <a:lnTo>
                    <a:pt x="96" y="24"/>
                  </a:lnTo>
                  <a:lnTo>
                    <a:pt x="7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31" name="Freeform 685"/>
            <p:cNvSpPr>
              <a:spLocks/>
            </p:cNvSpPr>
            <p:nvPr/>
          </p:nvSpPr>
          <p:spPr bwMode="auto">
            <a:xfrm>
              <a:off x="3913211" y="2661367"/>
              <a:ext cx="423635" cy="211384"/>
            </a:xfrm>
            <a:custGeom>
              <a:avLst/>
              <a:gdLst>
                <a:gd name="T0" fmla="*/ 2147483647 w 400"/>
                <a:gd name="T1" fmla="*/ 2147483647 h 200"/>
                <a:gd name="T2" fmla="*/ 2147483647 w 400"/>
                <a:gd name="T3" fmla="*/ 2147483647 h 200"/>
                <a:gd name="T4" fmla="*/ 2147483647 w 400"/>
                <a:gd name="T5" fmla="*/ 2147483647 h 200"/>
                <a:gd name="T6" fmla="*/ 2147483647 w 400"/>
                <a:gd name="T7" fmla="*/ 2147483647 h 200"/>
                <a:gd name="T8" fmla="*/ 2147483647 w 400"/>
                <a:gd name="T9" fmla="*/ 2147483647 h 200"/>
                <a:gd name="T10" fmla="*/ 2147483647 w 400"/>
                <a:gd name="T11" fmla="*/ 2147483647 h 200"/>
                <a:gd name="T12" fmla="*/ 2147483647 w 400"/>
                <a:gd name="T13" fmla="*/ 2147483647 h 200"/>
                <a:gd name="T14" fmla="*/ 2147483647 w 400"/>
                <a:gd name="T15" fmla="*/ 2147483647 h 200"/>
                <a:gd name="T16" fmla="*/ 2147483647 w 400"/>
                <a:gd name="T17" fmla="*/ 2147483647 h 200"/>
                <a:gd name="T18" fmla="*/ 2147483647 w 400"/>
                <a:gd name="T19" fmla="*/ 2147483647 h 200"/>
                <a:gd name="T20" fmla="*/ 2147483647 w 400"/>
                <a:gd name="T21" fmla="*/ 2147483647 h 200"/>
                <a:gd name="T22" fmla="*/ 2147483647 w 400"/>
                <a:gd name="T23" fmla="*/ 2147483647 h 200"/>
                <a:gd name="T24" fmla="*/ 2147483647 w 400"/>
                <a:gd name="T25" fmla="*/ 2147483647 h 200"/>
                <a:gd name="T26" fmla="*/ 2147483647 w 400"/>
                <a:gd name="T27" fmla="*/ 2147483647 h 200"/>
                <a:gd name="T28" fmla="*/ 2147483647 w 400"/>
                <a:gd name="T29" fmla="*/ 2147483647 h 200"/>
                <a:gd name="T30" fmla="*/ 2147483647 w 400"/>
                <a:gd name="T31" fmla="*/ 2147483647 h 200"/>
                <a:gd name="T32" fmla="*/ 2147483647 w 400"/>
                <a:gd name="T33" fmla="*/ 2147483647 h 200"/>
                <a:gd name="T34" fmla="*/ 2147483647 w 400"/>
                <a:gd name="T35" fmla="*/ 2147483647 h 200"/>
                <a:gd name="T36" fmla="*/ 2147483647 w 400"/>
                <a:gd name="T37" fmla="*/ 2147483647 h 200"/>
                <a:gd name="T38" fmla="*/ 2147483647 w 400"/>
                <a:gd name="T39" fmla="*/ 2147483647 h 200"/>
                <a:gd name="T40" fmla="*/ 2147483647 w 400"/>
                <a:gd name="T41" fmla="*/ 2147483647 h 200"/>
                <a:gd name="T42" fmla="*/ 2147483647 w 400"/>
                <a:gd name="T43" fmla="*/ 0 h 200"/>
                <a:gd name="T44" fmla="*/ 2147483647 w 400"/>
                <a:gd name="T45" fmla="*/ 2147483647 h 200"/>
                <a:gd name="T46" fmla="*/ 2147483647 w 400"/>
                <a:gd name="T47" fmla="*/ 2147483647 h 200"/>
                <a:gd name="T48" fmla="*/ 2147483647 w 400"/>
                <a:gd name="T49" fmla="*/ 2147483647 h 200"/>
                <a:gd name="T50" fmla="*/ 2147483647 w 400"/>
                <a:gd name="T51" fmla="*/ 2147483647 h 200"/>
                <a:gd name="T52" fmla="*/ 2147483647 w 400"/>
                <a:gd name="T53" fmla="*/ 2147483647 h 200"/>
                <a:gd name="T54" fmla="*/ 0 w 400"/>
                <a:gd name="T55" fmla="*/ 2147483647 h 200"/>
                <a:gd name="T56" fmla="*/ 2147483647 w 400"/>
                <a:gd name="T57" fmla="*/ 2147483647 h 200"/>
                <a:gd name="T58" fmla="*/ 2147483647 w 400"/>
                <a:gd name="T59" fmla="*/ 2147483647 h 2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0"/>
                <a:gd name="T91" fmla="*/ 0 h 200"/>
                <a:gd name="T92" fmla="*/ 400 w 400"/>
                <a:gd name="T93" fmla="*/ 200 h 20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0" h="200">
                  <a:moveTo>
                    <a:pt x="32" y="80"/>
                  </a:moveTo>
                  <a:lnTo>
                    <a:pt x="32" y="120"/>
                  </a:lnTo>
                  <a:lnTo>
                    <a:pt x="88" y="136"/>
                  </a:lnTo>
                  <a:lnTo>
                    <a:pt x="120" y="176"/>
                  </a:lnTo>
                  <a:lnTo>
                    <a:pt x="168" y="176"/>
                  </a:lnTo>
                  <a:lnTo>
                    <a:pt x="208" y="200"/>
                  </a:lnTo>
                  <a:lnTo>
                    <a:pt x="256" y="168"/>
                  </a:lnTo>
                  <a:lnTo>
                    <a:pt x="296" y="168"/>
                  </a:lnTo>
                  <a:lnTo>
                    <a:pt x="304" y="136"/>
                  </a:lnTo>
                  <a:lnTo>
                    <a:pt x="336" y="128"/>
                  </a:lnTo>
                  <a:lnTo>
                    <a:pt x="360" y="112"/>
                  </a:lnTo>
                  <a:lnTo>
                    <a:pt x="400" y="104"/>
                  </a:lnTo>
                  <a:lnTo>
                    <a:pt x="392" y="88"/>
                  </a:lnTo>
                  <a:lnTo>
                    <a:pt x="352" y="80"/>
                  </a:lnTo>
                  <a:lnTo>
                    <a:pt x="352" y="64"/>
                  </a:lnTo>
                  <a:lnTo>
                    <a:pt x="360" y="48"/>
                  </a:lnTo>
                  <a:lnTo>
                    <a:pt x="336" y="40"/>
                  </a:lnTo>
                  <a:lnTo>
                    <a:pt x="272" y="56"/>
                  </a:lnTo>
                  <a:lnTo>
                    <a:pt x="248" y="32"/>
                  </a:lnTo>
                  <a:lnTo>
                    <a:pt x="208" y="32"/>
                  </a:lnTo>
                  <a:lnTo>
                    <a:pt x="192" y="24"/>
                  </a:lnTo>
                  <a:lnTo>
                    <a:pt x="144" y="0"/>
                  </a:lnTo>
                  <a:lnTo>
                    <a:pt x="128" y="16"/>
                  </a:lnTo>
                  <a:lnTo>
                    <a:pt x="112" y="40"/>
                  </a:lnTo>
                  <a:lnTo>
                    <a:pt x="80" y="32"/>
                  </a:lnTo>
                  <a:lnTo>
                    <a:pt x="40" y="32"/>
                  </a:lnTo>
                  <a:lnTo>
                    <a:pt x="8" y="48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3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32" name="Freeform 686"/>
            <p:cNvSpPr>
              <a:spLocks/>
            </p:cNvSpPr>
            <p:nvPr/>
          </p:nvSpPr>
          <p:spPr bwMode="auto">
            <a:xfrm>
              <a:off x="3005297" y="2151965"/>
              <a:ext cx="144677" cy="314477"/>
            </a:xfrm>
            <a:custGeom>
              <a:avLst/>
              <a:gdLst>
                <a:gd name="T0" fmla="*/ 2147483647 w 136"/>
                <a:gd name="T1" fmla="*/ 2147483647 h 296"/>
                <a:gd name="T2" fmla="*/ 2147483647 w 136"/>
                <a:gd name="T3" fmla="*/ 2147483647 h 296"/>
                <a:gd name="T4" fmla="*/ 2147483647 w 136"/>
                <a:gd name="T5" fmla="*/ 2147483647 h 296"/>
                <a:gd name="T6" fmla="*/ 2147483647 w 136"/>
                <a:gd name="T7" fmla="*/ 2147483647 h 296"/>
                <a:gd name="T8" fmla="*/ 2147483647 w 136"/>
                <a:gd name="T9" fmla="*/ 2147483647 h 296"/>
                <a:gd name="T10" fmla="*/ 2147483647 w 136"/>
                <a:gd name="T11" fmla="*/ 2147483647 h 296"/>
                <a:gd name="T12" fmla="*/ 2147483647 w 136"/>
                <a:gd name="T13" fmla="*/ 2147483647 h 296"/>
                <a:gd name="T14" fmla="*/ 2147483647 w 136"/>
                <a:gd name="T15" fmla="*/ 2147483647 h 296"/>
                <a:gd name="T16" fmla="*/ 2147483647 w 136"/>
                <a:gd name="T17" fmla="*/ 2147483647 h 296"/>
                <a:gd name="T18" fmla="*/ 2147483647 w 136"/>
                <a:gd name="T19" fmla="*/ 2147483647 h 296"/>
                <a:gd name="T20" fmla="*/ 2147483647 w 136"/>
                <a:gd name="T21" fmla="*/ 2147483647 h 296"/>
                <a:gd name="T22" fmla="*/ 2147483647 w 136"/>
                <a:gd name="T23" fmla="*/ 2147483647 h 296"/>
                <a:gd name="T24" fmla="*/ 2147483647 w 136"/>
                <a:gd name="T25" fmla="*/ 2147483647 h 296"/>
                <a:gd name="T26" fmla="*/ 2147483647 w 136"/>
                <a:gd name="T27" fmla="*/ 2147483647 h 296"/>
                <a:gd name="T28" fmla="*/ 2147483647 w 136"/>
                <a:gd name="T29" fmla="*/ 2147483647 h 296"/>
                <a:gd name="T30" fmla="*/ 2147483647 w 136"/>
                <a:gd name="T31" fmla="*/ 2147483647 h 296"/>
                <a:gd name="T32" fmla="*/ 2147483647 w 136"/>
                <a:gd name="T33" fmla="*/ 2147483647 h 296"/>
                <a:gd name="T34" fmla="*/ 2147483647 w 136"/>
                <a:gd name="T35" fmla="*/ 0 h 296"/>
                <a:gd name="T36" fmla="*/ 2147483647 w 136"/>
                <a:gd name="T37" fmla="*/ 0 h 296"/>
                <a:gd name="T38" fmla="*/ 2147483647 w 136"/>
                <a:gd name="T39" fmla="*/ 2147483647 h 296"/>
                <a:gd name="T40" fmla="*/ 2147483647 w 136"/>
                <a:gd name="T41" fmla="*/ 2147483647 h 296"/>
                <a:gd name="T42" fmla="*/ 2147483647 w 136"/>
                <a:gd name="T43" fmla="*/ 2147483647 h 296"/>
                <a:gd name="T44" fmla="*/ 2147483647 w 136"/>
                <a:gd name="T45" fmla="*/ 2147483647 h 296"/>
                <a:gd name="T46" fmla="*/ 2147483647 w 136"/>
                <a:gd name="T47" fmla="*/ 2147483647 h 296"/>
                <a:gd name="T48" fmla="*/ 2147483647 w 136"/>
                <a:gd name="T49" fmla="*/ 2147483647 h 296"/>
                <a:gd name="T50" fmla="*/ 2147483647 w 136"/>
                <a:gd name="T51" fmla="*/ 2147483647 h 296"/>
                <a:gd name="T52" fmla="*/ 2147483647 w 136"/>
                <a:gd name="T53" fmla="*/ 2147483647 h 296"/>
                <a:gd name="T54" fmla="*/ 0 w 136"/>
                <a:gd name="T55" fmla="*/ 2147483647 h 296"/>
                <a:gd name="T56" fmla="*/ 2147483647 w 136"/>
                <a:gd name="T57" fmla="*/ 2147483647 h 296"/>
                <a:gd name="T58" fmla="*/ 2147483647 w 136"/>
                <a:gd name="T59" fmla="*/ 2147483647 h 296"/>
                <a:gd name="T60" fmla="*/ 2147483647 w 136"/>
                <a:gd name="T61" fmla="*/ 2147483647 h 296"/>
                <a:gd name="T62" fmla="*/ 2147483647 w 136"/>
                <a:gd name="T63" fmla="*/ 2147483647 h 296"/>
                <a:gd name="T64" fmla="*/ 2147483647 w 136"/>
                <a:gd name="T65" fmla="*/ 2147483647 h 296"/>
                <a:gd name="T66" fmla="*/ 2147483647 w 136"/>
                <a:gd name="T67" fmla="*/ 2147483647 h 296"/>
                <a:gd name="T68" fmla="*/ 2147483647 w 136"/>
                <a:gd name="T69" fmla="*/ 2147483647 h 296"/>
                <a:gd name="T70" fmla="*/ 2147483647 w 136"/>
                <a:gd name="T71" fmla="*/ 2147483647 h 296"/>
                <a:gd name="T72" fmla="*/ 2147483647 w 136"/>
                <a:gd name="T73" fmla="*/ 2147483647 h 296"/>
                <a:gd name="T74" fmla="*/ 2147483647 w 136"/>
                <a:gd name="T75" fmla="*/ 2147483647 h 296"/>
                <a:gd name="T76" fmla="*/ 2147483647 w 136"/>
                <a:gd name="T77" fmla="*/ 2147483647 h 296"/>
                <a:gd name="T78" fmla="*/ 2147483647 w 136"/>
                <a:gd name="T79" fmla="*/ 2147483647 h 296"/>
                <a:gd name="T80" fmla="*/ 2147483647 w 136"/>
                <a:gd name="T81" fmla="*/ 2147483647 h 296"/>
                <a:gd name="T82" fmla="*/ 2147483647 w 136"/>
                <a:gd name="T83" fmla="*/ 2147483647 h 296"/>
                <a:gd name="T84" fmla="*/ 2147483647 w 136"/>
                <a:gd name="T85" fmla="*/ 2147483647 h 296"/>
                <a:gd name="T86" fmla="*/ 2147483647 w 136"/>
                <a:gd name="T87" fmla="*/ 2147483647 h 296"/>
                <a:gd name="T88" fmla="*/ 2147483647 w 136"/>
                <a:gd name="T89" fmla="*/ 2147483647 h 296"/>
                <a:gd name="T90" fmla="*/ 2147483647 w 136"/>
                <a:gd name="T91" fmla="*/ 2147483647 h 296"/>
                <a:gd name="T92" fmla="*/ 2147483647 w 136"/>
                <a:gd name="T93" fmla="*/ 2147483647 h 296"/>
                <a:gd name="T94" fmla="*/ 2147483647 w 136"/>
                <a:gd name="T95" fmla="*/ 2147483647 h 296"/>
                <a:gd name="T96" fmla="*/ 2147483647 w 136"/>
                <a:gd name="T97" fmla="*/ 2147483647 h 296"/>
                <a:gd name="T98" fmla="*/ 2147483647 w 136"/>
                <a:gd name="T99" fmla="*/ 2147483647 h 296"/>
                <a:gd name="T100" fmla="*/ 2147483647 w 136"/>
                <a:gd name="T101" fmla="*/ 2147483647 h 296"/>
                <a:gd name="T102" fmla="*/ 2147483647 w 136"/>
                <a:gd name="T103" fmla="*/ 2147483647 h 296"/>
                <a:gd name="T104" fmla="*/ 2147483647 w 136"/>
                <a:gd name="T105" fmla="*/ 2147483647 h 29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6"/>
                <a:gd name="T160" fmla="*/ 0 h 296"/>
                <a:gd name="T161" fmla="*/ 136 w 136"/>
                <a:gd name="T162" fmla="*/ 296 h 29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6" h="296">
                  <a:moveTo>
                    <a:pt x="136" y="216"/>
                  </a:moveTo>
                  <a:lnTo>
                    <a:pt x="128" y="216"/>
                  </a:lnTo>
                  <a:lnTo>
                    <a:pt x="120" y="208"/>
                  </a:lnTo>
                  <a:lnTo>
                    <a:pt x="128" y="184"/>
                  </a:lnTo>
                  <a:lnTo>
                    <a:pt x="120" y="176"/>
                  </a:lnTo>
                  <a:lnTo>
                    <a:pt x="120" y="168"/>
                  </a:lnTo>
                  <a:lnTo>
                    <a:pt x="120" y="160"/>
                  </a:lnTo>
                  <a:lnTo>
                    <a:pt x="112" y="152"/>
                  </a:lnTo>
                  <a:lnTo>
                    <a:pt x="120" y="144"/>
                  </a:lnTo>
                  <a:lnTo>
                    <a:pt x="112" y="104"/>
                  </a:lnTo>
                  <a:lnTo>
                    <a:pt x="120" y="80"/>
                  </a:lnTo>
                  <a:lnTo>
                    <a:pt x="112" y="64"/>
                  </a:lnTo>
                  <a:lnTo>
                    <a:pt x="104" y="56"/>
                  </a:lnTo>
                  <a:lnTo>
                    <a:pt x="104" y="40"/>
                  </a:lnTo>
                  <a:lnTo>
                    <a:pt x="104" y="32"/>
                  </a:lnTo>
                  <a:lnTo>
                    <a:pt x="112" y="24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0"/>
                  </a:lnTo>
                  <a:lnTo>
                    <a:pt x="72" y="8"/>
                  </a:lnTo>
                  <a:lnTo>
                    <a:pt x="64" y="32"/>
                  </a:lnTo>
                  <a:lnTo>
                    <a:pt x="48" y="40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8" y="24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56"/>
                  </a:lnTo>
                  <a:lnTo>
                    <a:pt x="32" y="56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40" y="104"/>
                  </a:lnTo>
                  <a:lnTo>
                    <a:pt x="40" y="112"/>
                  </a:lnTo>
                  <a:lnTo>
                    <a:pt x="40" y="120"/>
                  </a:lnTo>
                  <a:lnTo>
                    <a:pt x="40" y="136"/>
                  </a:lnTo>
                  <a:lnTo>
                    <a:pt x="40" y="144"/>
                  </a:lnTo>
                  <a:lnTo>
                    <a:pt x="48" y="144"/>
                  </a:lnTo>
                  <a:lnTo>
                    <a:pt x="56" y="160"/>
                  </a:lnTo>
                  <a:lnTo>
                    <a:pt x="40" y="192"/>
                  </a:lnTo>
                  <a:lnTo>
                    <a:pt x="16" y="208"/>
                  </a:lnTo>
                  <a:lnTo>
                    <a:pt x="8" y="232"/>
                  </a:lnTo>
                  <a:lnTo>
                    <a:pt x="8" y="264"/>
                  </a:lnTo>
                  <a:lnTo>
                    <a:pt x="16" y="280"/>
                  </a:lnTo>
                  <a:lnTo>
                    <a:pt x="24" y="288"/>
                  </a:lnTo>
                  <a:lnTo>
                    <a:pt x="32" y="296"/>
                  </a:lnTo>
                  <a:lnTo>
                    <a:pt x="48" y="296"/>
                  </a:lnTo>
                  <a:lnTo>
                    <a:pt x="80" y="288"/>
                  </a:lnTo>
                  <a:lnTo>
                    <a:pt x="88" y="288"/>
                  </a:lnTo>
                  <a:lnTo>
                    <a:pt x="136" y="232"/>
                  </a:lnTo>
                  <a:lnTo>
                    <a:pt x="136" y="2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33" name="Freeform 687"/>
            <p:cNvSpPr>
              <a:spLocks/>
            </p:cNvSpPr>
            <p:nvPr/>
          </p:nvSpPr>
          <p:spPr bwMode="auto">
            <a:xfrm>
              <a:off x="3158638" y="2652703"/>
              <a:ext cx="7797" cy="8663"/>
            </a:xfrm>
            <a:custGeom>
              <a:avLst/>
              <a:gdLst>
                <a:gd name="T0" fmla="*/ 2147483647 w 8"/>
                <a:gd name="T1" fmla="*/ 2147483647 h 8"/>
                <a:gd name="T2" fmla="*/ 0 w 8"/>
                <a:gd name="T3" fmla="*/ 0 h 8"/>
                <a:gd name="T4" fmla="*/ 0 w 8"/>
                <a:gd name="T5" fmla="*/ 2147483647 h 8"/>
                <a:gd name="T6" fmla="*/ 2147483647 w 8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8"/>
                <a:gd name="T14" fmla="*/ 8 w 8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8">
                  <a:moveTo>
                    <a:pt x="8" y="8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34" name="Freeform 688"/>
            <p:cNvSpPr>
              <a:spLocks/>
            </p:cNvSpPr>
            <p:nvPr/>
          </p:nvSpPr>
          <p:spPr bwMode="auto">
            <a:xfrm>
              <a:off x="3098861" y="1795903"/>
              <a:ext cx="2052335" cy="1102838"/>
            </a:xfrm>
            <a:custGeom>
              <a:avLst/>
              <a:gdLst>
                <a:gd name="T0" fmla="*/ 2147483647 w 1936"/>
                <a:gd name="T1" fmla="*/ 2147483647 h 1040"/>
                <a:gd name="T2" fmla="*/ 2147483647 w 1936"/>
                <a:gd name="T3" fmla="*/ 2147483647 h 1040"/>
                <a:gd name="T4" fmla="*/ 2147483647 w 1936"/>
                <a:gd name="T5" fmla="*/ 2147483647 h 1040"/>
                <a:gd name="T6" fmla="*/ 2147483647 w 1936"/>
                <a:gd name="T7" fmla="*/ 2147483647 h 1040"/>
                <a:gd name="T8" fmla="*/ 2147483647 w 1936"/>
                <a:gd name="T9" fmla="*/ 2147483647 h 1040"/>
                <a:gd name="T10" fmla="*/ 2147483647 w 1936"/>
                <a:gd name="T11" fmla="*/ 2147483647 h 1040"/>
                <a:gd name="T12" fmla="*/ 2147483647 w 1936"/>
                <a:gd name="T13" fmla="*/ 2147483647 h 1040"/>
                <a:gd name="T14" fmla="*/ 2147483647 w 1936"/>
                <a:gd name="T15" fmla="*/ 2147483647 h 1040"/>
                <a:gd name="T16" fmla="*/ 2147483647 w 1936"/>
                <a:gd name="T17" fmla="*/ 2147483647 h 1040"/>
                <a:gd name="T18" fmla="*/ 2147483647 w 1936"/>
                <a:gd name="T19" fmla="*/ 2147483647 h 1040"/>
                <a:gd name="T20" fmla="*/ 2147483647 w 1936"/>
                <a:gd name="T21" fmla="*/ 2147483647 h 1040"/>
                <a:gd name="T22" fmla="*/ 2147483647 w 1936"/>
                <a:gd name="T23" fmla="*/ 2147483647 h 1040"/>
                <a:gd name="T24" fmla="*/ 2147483647 w 1936"/>
                <a:gd name="T25" fmla="*/ 2147483647 h 1040"/>
                <a:gd name="T26" fmla="*/ 2147483647 w 1936"/>
                <a:gd name="T27" fmla="*/ 2147483647 h 1040"/>
                <a:gd name="T28" fmla="*/ 2147483647 w 1936"/>
                <a:gd name="T29" fmla="*/ 2147483647 h 1040"/>
                <a:gd name="T30" fmla="*/ 2147483647 w 1936"/>
                <a:gd name="T31" fmla="*/ 2147483647 h 1040"/>
                <a:gd name="T32" fmla="*/ 2147483647 w 1936"/>
                <a:gd name="T33" fmla="*/ 2147483647 h 1040"/>
                <a:gd name="T34" fmla="*/ 2147483647 w 1936"/>
                <a:gd name="T35" fmla="*/ 2147483647 h 1040"/>
                <a:gd name="T36" fmla="*/ 2147483647 w 1936"/>
                <a:gd name="T37" fmla="*/ 2147483647 h 1040"/>
                <a:gd name="T38" fmla="*/ 2147483647 w 1936"/>
                <a:gd name="T39" fmla="*/ 2147483647 h 1040"/>
                <a:gd name="T40" fmla="*/ 2147483647 w 1936"/>
                <a:gd name="T41" fmla="*/ 2147483647 h 1040"/>
                <a:gd name="T42" fmla="*/ 2147483647 w 1936"/>
                <a:gd name="T43" fmla="*/ 2147483647 h 1040"/>
                <a:gd name="T44" fmla="*/ 2147483647 w 1936"/>
                <a:gd name="T45" fmla="*/ 2147483647 h 1040"/>
                <a:gd name="T46" fmla="*/ 2147483647 w 1936"/>
                <a:gd name="T47" fmla="*/ 2147483647 h 1040"/>
                <a:gd name="T48" fmla="*/ 2147483647 w 1936"/>
                <a:gd name="T49" fmla="*/ 2147483647 h 1040"/>
                <a:gd name="T50" fmla="*/ 2147483647 w 1936"/>
                <a:gd name="T51" fmla="*/ 2147483647 h 1040"/>
                <a:gd name="T52" fmla="*/ 2147483647 w 1936"/>
                <a:gd name="T53" fmla="*/ 2147483647 h 1040"/>
                <a:gd name="T54" fmla="*/ 2147483647 w 1936"/>
                <a:gd name="T55" fmla="*/ 2147483647 h 1040"/>
                <a:gd name="T56" fmla="*/ 2147483647 w 1936"/>
                <a:gd name="T57" fmla="*/ 2147483647 h 1040"/>
                <a:gd name="T58" fmla="*/ 2147483647 w 1936"/>
                <a:gd name="T59" fmla="*/ 2147483647 h 1040"/>
                <a:gd name="T60" fmla="*/ 2147483647 w 1936"/>
                <a:gd name="T61" fmla="*/ 2147483647 h 1040"/>
                <a:gd name="T62" fmla="*/ 2147483647 w 1936"/>
                <a:gd name="T63" fmla="*/ 2147483647 h 1040"/>
                <a:gd name="T64" fmla="*/ 2147483647 w 1936"/>
                <a:gd name="T65" fmla="*/ 2147483647 h 1040"/>
                <a:gd name="T66" fmla="*/ 2147483647 w 1936"/>
                <a:gd name="T67" fmla="*/ 2147483647 h 1040"/>
                <a:gd name="T68" fmla="*/ 2147483647 w 1936"/>
                <a:gd name="T69" fmla="*/ 2147483647 h 1040"/>
                <a:gd name="T70" fmla="*/ 2147483647 w 1936"/>
                <a:gd name="T71" fmla="*/ 2147483647 h 1040"/>
                <a:gd name="T72" fmla="*/ 2147483647 w 1936"/>
                <a:gd name="T73" fmla="*/ 2147483647 h 1040"/>
                <a:gd name="T74" fmla="*/ 2147483647 w 1936"/>
                <a:gd name="T75" fmla="*/ 2147483647 h 1040"/>
                <a:gd name="T76" fmla="*/ 2147483647 w 1936"/>
                <a:gd name="T77" fmla="*/ 2147483647 h 1040"/>
                <a:gd name="T78" fmla="*/ 2147483647 w 1936"/>
                <a:gd name="T79" fmla="*/ 2147483647 h 1040"/>
                <a:gd name="T80" fmla="*/ 2147483647 w 1936"/>
                <a:gd name="T81" fmla="*/ 2147483647 h 1040"/>
                <a:gd name="T82" fmla="*/ 2147483647 w 1936"/>
                <a:gd name="T83" fmla="*/ 2147483647 h 1040"/>
                <a:gd name="T84" fmla="*/ 2147483647 w 1936"/>
                <a:gd name="T85" fmla="*/ 2147483647 h 1040"/>
                <a:gd name="T86" fmla="*/ 2147483647 w 1936"/>
                <a:gd name="T87" fmla="*/ 2147483647 h 1040"/>
                <a:gd name="T88" fmla="*/ 2147483647 w 1936"/>
                <a:gd name="T89" fmla="*/ 2147483647 h 1040"/>
                <a:gd name="T90" fmla="*/ 2147483647 w 1936"/>
                <a:gd name="T91" fmla="*/ 2147483647 h 1040"/>
                <a:gd name="T92" fmla="*/ 2147483647 w 1936"/>
                <a:gd name="T93" fmla="*/ 2147483647 h 1040"/>
                <a:gd name="T94" fmla="*/ 2147483647 w 1936"/>
                <a:gd name="T95" fmla="*/ 2147483647 h 1040"/>
                <a:gd name="T96" fmla="*/ 2147483647 w 1936"/>
                <a:gd name="T97" fmla="*/ 2147483647 h 1040"/>
                <a:gd name="T98" fmla="*/ 2147483647 w 1936"/>
                <a:gd name="T99" fmla="*/ 2147483647 h 1040"/>
                <a:gd name="T100" fmla="*/ 2147483647 w 1936"/>
                <a:gd name="T101" fmla="*/ 2147483647 h 1040"/>
                <a:gd name="T102" fmla="*/ 2147483647 w 1936"/>
                <a:gd name="T103" fmla="*/ 2147483647 h 1040"/>
                <a:gd name="T104" fmla="*/ 2147483647 w 1936"/>
                <a:gd name="T105" fmla="*/ 2147483647 h 1040"/>
                <a:gd name="T106" fmla="*/ 2147483647 w 1936"/>
                <a:gd name="T107" fmla="*/ 2147483647 h 1040"/>
                <a:gd name="T108" fmla="*/ 2147483647 w 1936"/>
                <a:gd name="T109" fmla="*/ 2147483647 h 1040"/>
                <a:gd name="T110" fmla="*/ 2147483647 w 1936"/>
                <a:gd name="T111" fmla="*/ 2147483647 h 1040"/>
                <a:gd name="T112" fmla="*/ 2147483647 w 1936"/>
                <a:gd name="T113" fmla="*/ 2147483647 h 1040"/>
                <a:gd name="T114" fmla="*/ 2147483647 w 1936"/>
                <a:gd name="T115" fmla="*/ 2147483647 h 1040"/>
                <a:gd name="T116" fmla="*/ 2147483647 w 1936"/>
                <a:gd name="T117" fmla="*/ 2147483647 h 1040"/>
                <a:gd name="T118" fmla="*/ 2147483647 w 1936"/>
                <a:gd name="T119" fmla="*/ 2147483647 h 1040"/>
                <a:gd name="T120" fmla="*/ 2147483647 w 1936"/>
                <a:gd name="T121" fmla="*/ 2147483647 h 104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936"/>
                <a:gd name="T184" fmla="*/ 0 h 1040"/>
                <a:gd name="T185" fmla="*/ 1936 w 1936"/>
                <a:gd name="T186" fmla="*/ 1040 h 104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936" h="1040">
                  <a:moveTo>
                    <a:pt x="1928" y="504"/>
                  </a:moveTo>
                  <a:lnTo>
                    <a:pt x="1936" y="384"/>
                  </a:lnTo>
                  <a:lnTo>
                    <a:pt x="1920" y="376"/>
                  </a:lnTo>
                  <a:lnTo>
                    <a:pt x="1912" y="376"/>
                  </a:lnTo>
                  <a:lnTo>
                    <a:pt x="1896" y="360"/>
                  </a:lnTo>
                  <a:lnTo>
                    <a:pt x="1880" y="352"/>
                  </a:lnTo>
                  <a:lnTo>
                    <a:pt x="1856" y="352"/>
                  </a:lnTo>
                  <a:lnTo>
                    <a:pt x="1840" y="344"/>
                  </a:lnTo>
                  <a:lnTo>
                    <a:pt x="1824" y="344"/>
                  </a:lnTo>
                  <a:lnTo>
                    <a:pt x="1816" y="344"/>
                  </a:lnTo>
                  <a:lnTo>
                    <a:pt x="1824" y="376"/>
                  </a:lnTo>
                  <a:lnTo>
                    <a:pt x="1808" y="384"/>
                  </a:lnTo>
                  <a:lnTo>
                    <a:pt x="1792" y="376"/>
                  </a:lnTo>
                  <a:lnTo>
                    <a:pt x="1784" y="360"/>
                  </a:lnTo>
                  <a:lnTo>
                    <a:pt x="1784" y="352"/>
                  </a:lnTo>
                  <a:lnTo>
                    <a:pt x="1760" y="352"/>
                  </a:lnTo>
                  <a:lnTo>
                    <a:pt x="1752" y="360"/>
                  </a:lnTo>
                  <a:lnTo>
                    <a:pt x="1728" y="352"/>
                  </a:lnTo>
                  <a:lnTo>
                    <a:pt x="1704" y="352"/>
                  </a:lnTo>
                  <a:lnTo>
                    <a:pt x="1696" y="360"/>
                  </a:lnTo>
                  <a:lnTo>
                    <a:pt x="1680" y="344"/>
                  </a:lnTo>
                  <a:lnTo>
                    <a:pt x="1680" y="320"/>
                  </a:lnTo>
                  <a:lnTo>
                    <a:pt x="1656" y="304"/>
                  </a:lnTo>
                  <a:lnTo>
                    <a:pt x="1616" y="304"/>
                  </a:lnTo>
                  <a:lnTo>
                    <a:pt x="1576" y="304"/>
                  </a:lnTo>
                  <a:lnTo>
                    <a:pt x="1576" y="296"/>
                  </a:lnTo>
                  <a:lnTo>
                    <a:pt x="1568" y="288"/>
                  </a:lnTo>
                  <a:lnTo>
                    <a:pt x="1544" y="272"/>
                  </a:lnTo>
                  <a:lnTo>
                    <a:pt x="1544" y="256"/>
                  </a:lnTo>
                  <a:lnTo>
                    <a:pt x="1448" y="232"/>
                  </a:lnTo>
                  <a:lnTo>
                    <a:pt x="1448" y="240"/>
                  </a:lnTo>
                  <a:lnTo>
                    <a:pt x="1424" y="256"/>
                  </a:lnTo>
                  <a:lnTo>
                    <a:pt x="1432" y="280"/>
                  </a:lnTo>
                  <a:lnTo>
                    <a:pt x="1408" y="288"/>
                  </a:lnTo>
                  <a:lnTo>
                    <a:pt x="1392" y="288"/>
                  </a:lnTo>
                  <a:lnTo>
                    <a:pt x="1368" y="280"/>
                  </a:lnTo>
                  <a:lnTo>
                    <a:pt x="1360" y="288"/>
                  </a:lnTo>
                  <a:lnTo>
                    <a:pt x="1344" y="280"/>
                  </a:lnTo>
                  <a:lnTo>
                    <a:pt x="1328" y="272"/>
                  </a:lnTo>
                  <a:lnTo>
                    <a:pt x="1328" y="296"/>
                  </a:lnTo>
                  <a:lnTo>
                    <a:pt x="1312" y="312"/>
                  </a:lnTo>
                  <a:lnTo>
                    <a:pt x="1296" y="288"/>
                  </a:lnTo>
                  <a:lnTo>
                    <a:pt x="1280" y="264"/>
                  </a:lnTo>
                  <a:lnTo>
                    <a:pt x="1296" y="240"/>
                  </a:lnTo>
                  <a:lnTo>
                    <a:pt x="1296" y="224"/>
                  </a:lnTo>
                  <a:lnTo>
                    <a:pt x="1280" y="208"/>
                  </a:lnTo>
                  <a:lnTo>
                    <a:pt x="1264" y="200"/>
                  </a:lnTo>
                  <a:lnTo>
                    <a:pt x="1248" y="200"/>
                  </a:lnTo>
                  <a:lnTo>
                    <a:pt x="1240" y="192"/>
                  </a:lnTo>
                  <a:lnTo>
                    <a:pt x="1224" y="184"/>
                  </a:lnTo>
                  <a:lnTo>
                    <a:pt x="1216" y="200"/>
                  </a:lnTo>
                  <a:lnTo>
                    <a:pt x="1208" y="216"/>
                  </a:lnTo>
                  <a:lnTo>
                    <a:pt x="1168" y="216"/>
                  </a:lnTo>
                  <a:lnTo>
                    <a:pt x="1152" y="208"/>
                  </a:lnTo>
                  <a:lnTo>
                    <a:pt x="1144" y="192"/>
                  </a:lnTo>
                  <a:lnTo>
                    <a:pt x="1112" y="192"/>
                  </a:lnTo>
                  <a:lnTo>
                    <a:pt x="1088" y="208"/>
                  </a:lnTo>
                  <a:lnTo>
                    <a:pt x="1088" y="192"/>
                  </a:lnTo>
                  <a:lnTo>
                    <a:pt x="1072" y="176"/>
                  </a:lnTo>
                  <a:lnTo>
                    <a:pt x="1056" y="176"/>
                  </a:lnTo>
                  <a:lnTo>
                    <a:pt x="1040" y="192"/>
                  </a:lnTo>
                  <a:lnTo>
                    <a:pt x="1016" y="208"/>
                  </a:lnTo>
                  <a:lnTo>
                    <a:pt x="992" y="224"/>
                  </a:lnTo>
                  <a:lnTo>
                    <a:pt x="1008" y="200"/>
                  </a:lnTo>
                  <a:lnTo>
                    <a:pt x="1024" y="192"/>
                  </a:lnTo>
                  <a:lnTo>
                    <a:pt x="1048" y="152"/>
                  </a:lnTo>
                  <a:lnTo>
                    <a:pt x="1064" y="136"/>
                  </a:lnTo>
                  <a:lnTo>
                    <a:pt x="1080" y="112"/>
                  </a:lnTo>
                  <a:lnTo>
                    <a:pt x="1072" y="72"/>
                  </a:lnTo>
                  <a:lnTo>
                    <a:pt x="1040" y="48"/>
                  </a:lnTo>
                  <a:lnTo>
                    <a:pt x="1016" y="40"/>
                  </a:lnTo>
                  <a:lnTo>
                    <a:pt x="1016" y="32"/>
                  </a:lnTo>
                  <a:lnTo>
                    <a:pt x="1000" y="0"/>
                  </a:lnTo>
                  <a:lnTo>
                    <a:pt x="968" y="0"/>
                  </a:lnTo>
                  <a:lnTo>
                    <a:pt x="936" y="32"/>
                  </a:lnTo>
                  <a:lnTo>
                    <a:pt x="928" y="64"/>
                  </a:lnTo>
                  <a:lnTo>
                    <a:pt x="888" y="88"/>
                  </a:lnTo>
                  <a:lnTo>
                    <a:pt x="864" y="72"/>
                  </a:lnTo>
                  <a:lnTo>
                    <a:pt x="824" y="88"/>
                  </a:lnTo>
                  <a:lnTo>
                    <a:pt x="784" y="112"/>
                  </a:lnTo>
                  <a:lnTo>
                    <a:pt x="760" y="136"/>
                  </a:lnTo>
                  <a:lnTo>
                    <a:pt x="752" y="184"/>
                  </a:lnTo>
                  <a:lnTo>
                    <a:pt x="688" y="200"/>
                  </a:lnTo>
                  <a:lnTo>
                    <a:pt x="680" y="216"/>
                  </a:lnTo>
                  <a:lnTo>
                    <a:pt x="680" y="256"/>
                  </a:lnTo>
                  <a:lnTo>
                    <a:pt x="672" y="248"/>
                  </a:lnTo>
                  <a:lnTo>
                    <a:pt x="648" y="240"/>
                  </a:lnTo>
                  <a:lnTo>
                    <a:pt x="632" y="264"/>
                  </a:lnTo>
                  <a:lnTo>
                    <a:pt x="624" y="256"/>
                  </a:lnTo>
                  <a:lnTo>
                    <a:pt x="624" y="248"/>
                  </a:lnTo>
                  <a:lnTo>
                    <a:pt x="608" y="232"/>
                  </a:lnTo>
                  <a:lnTo>
                    <a:pt x="600" y="232"/>
                  </a:lnTo>
                  <a:lnTo>
                    <a:pt x="592" y="256"/>
                  </a:lnTo>
                  <a:lnTo>
                    <a:pt x="592" y="280"/>
                  </a:lnTo>
                  <a:lnTo>
                    <a:pt x="592" y="312"/>
                  </a:lnTo>
                  <a:lnTo>
                    <a:pt x="584" y="320"/>
                  </a:lnTo>
                  <a:lnTo>
                    <a:pt x="576" y="304"/>
                  </a:lnTo>
                  <a:lnTo>
                    <a:pt x="584" y="272"/>
                  </a:lnTo>
                  <a:lnTo>
                    <a:pt x="576" y="248"/>
                  </a:lnTo>
                  <a:lnTo>
                    <a:pt x="576" y="232"/>
                  </a:lnTo>
                  <a:lnTo>
                    <a:pt x="552" y="224"/>
                  </a:lnTo>
                  <a:lnTo>
                    <a:pt x="528" y="224"/>
                  </a:lnTo>
                  <a:lnTo>
                    <a:pt x="512" y="280"/>
                  </a:lnTo>
                  <a:lnTo>
                    <a:pt x="504" y="288"/>
                  </a:lnTo>
                  <a:lnTo>
                    <a:pt x="496" y="304"/>
                  </a:lnTo>
                  <a:lnTo>
                    <a:pt x="504" y="320"/>
                  </a:lnTo>
                  <a:lnTo>
                    <a:pt x="504" y="344"/>
                  </a:lnTo>
                  <a:lnTo>
                    <a:pt x="504" y="352"/>
                  </a:lnTo>
                  <a:lnTo>
                    <a:pt x="528" y="376"/>
                  </a:lnTo>
                  <a:lnTo>
                    <a:pt x="512" y="400"/>
                  </a:lnTo>
                  <a:lnTo>
                    <a:pt x="488" y="376"/>
                  </a:lnTo>
                  <a:lnTo>
                    <a:pt x="456" y="352"/>
                  </a:lnTo>
                  <a:lnTo>
                    <a:pt x="432" y="352"/>
                  </a:lnTo>
                  <a:lnTo>
                    <a:pt x="416" y="352"/>
                  </a:lnTo>
                  <a:lnTo>
                    <a:pt x="416" y="376"/>
                  </a:lnTo>
                  <a:lnTo>
                    <a:pt x="408" y="384"/>
                  </a:lnTo>
                  <a:lnTo>
                    <a:pt x="392" y="376"/>
                  </a:lnTo>
                  <a:lnTo>
                    <a:pt x="376" y="384"/>
                  </a:lnTo>
                  <a:lnTo>
                    <a:pt x="360" y="392"/>
                  </a:lnTo>
                  <a:lnTo>
                    <a:pt x="344" y="392"/>
                  </a:lnTo>
                  <a:lnTo>
                    <a:pt x="336" y="384"/>
                  </a:lnTo>
                  <a:lnTo>
                    <a:pt x="320" y="392"/>
                  </a:lnTo>
                  <a:lnTo>
                    <a:pt x="296" y="408"/>
                  </a:lnTo>
                  <a:lnTo>
                    <a:pt x="264" y="424"/>
                  </a:lnTo>
                  <a:lnTo>
                    <a:pt x="256" y="424"/>
                  </a:lnTo>
                  <a:lnTo>
                    <a:pt x="248" y="448"/>
                  </a:lnTo>
                  <a:lnTo>
                    <a:pt x="240" y="448"/>
                  </a:lnTo>
                  <a:lnTo>
                    <a:pt x="224" y="432"/>
                  </a:lnTo>
                  <a:lnTo>
                    <a:pt x="232" y="424"/>
                  </a:lnTo>
                  <a:lnTo>
                    <a:pt x="240" y="416"/>
                  </a:lnTo>
                  <a:lnTo>
                    <a:pt x="240" y="400"/>
                  </a:lnTo>
                  <a:lnTo>
                    <a:pt x="224" y="392"/>
                  </a:lnTo>
                  <a:lnTo>
                    <a:pt x="216" y="392"/>
                  </a:lnTo>
                  <a:lnTo>
                    <a:pt x="200" y="392"/>
                  </a:lnTo>
                  <a:lnTo>
                    <a:pt x="208" y="408"/>
                  </a:lnTo>
                  <a:lnTo>
                    <a:pt x="208" y="432"/>
                  </a:lnTo>
                  <a:lnTo>
                    <a:pt x="216" y="448"/>
                  </a:lnTo>
                  <a:lnTo>
                    <a:pt x="208" y="472"/>
                  </a:lnTo>
                  <a:lnTo>
                    <a:pt x="200" y="464"/>
                  </a:lnTo>
                  <a:lnTo>
                    <a:pt x="184" y="464"/>
                  </a:lnTo>
                  <a:lnTo>
                    <a:pt x="176" y="472"/>
                  </a:lnTo>
                  <a:lnTo>
                    <a:pt x="160" y="480"/>
                  </a:lnTo>
                  <a:lnTo>
                    <a:pt x="152" y="488"/>
                  </a:lnTo>
                  <a:lnTo>
                    <a:pt x="168" y="520"/>
                  </a:lnTo>
                  <a:lnTo>
                    <a:pt x="160" y="512"/>
                  </a:lnTo>
                  <a:lnTo>
                    <a:pt x="136" y="512"/>
                  </a:lnTo>
                  <a:lnTo>
                    <a:pt x="120" y="504"/>
                  </a:lnTo>
                  <a:lnTo>
                    <a:pt x="120" y="512"/>
                  </a:lnTo>
                  <a:lnTo>
                    <a:pt x="128" y="528"/>
                  </a:lnTo>
                  <a:lnTo>
                    <a:pt x="136" y="536"/>
                  </a:lnTo>
                  <a:lnTo>
                    <a:pt x="128" y="544"/>
                  </a:lnTo>
                  <a:lnTo>
                    <a:pt x="104" y="528"/>
                  </a:lnTo>
                  <a:lnTo>
                    <a:pt x="96" y="520"/>
                  </a:lnTo>
                  <a:lnTo>
                    <a:pt x="96" y="512"/>
                  </a:lnTo>
                  <a:lnTo>
                    <a:pt x="88" y="488"/>
                  </a:lnTo>
                  <a:lnTo>
                    <a:pt x="96" y="480"/>
                  </a:lnTo>
                  <a:lnTo>
                    <a:pt x="96" y="472"/>
                  </a:lnTo>
                  <a:lnTo>
                    <a:pt x="80" y="464"/>
                  </a:lnTo>
                  <a:lnTo>
                    <a:pt x="64" y="448"/>
                  </a:lnTo>
                  <a:lnTo>
                    <a:pt x="56" y="440"/>
                  </a:lnTo>
                  <a:lnTo>
                    <a:pt x="64" y="440"/>
                  </a:lnTo>
                  <a:lnTo>
                    <a:pt x="72" y="448"/>
                  </a:lnTo>
                  <a:lnTo>
                    <a:pt x="88" y="448"/>
                  </a:lnTo>
                  <a:lnTo>
                    <a:pt x="96" y="464"/>
                  </a:lnTo>
                  <a:lnTo>
                    <a:pt x="128" y="472"/>
                  </a:lnTo>
                  <a:lnTo>
                    <a:pt x="152" y="464"/>
                  </a:lnTo>
                  <a:lnTo>
                    <a:pt x="168" y="456"/>
                  </a:lnTo>
                  <a:lnTo>
                    <a:pt x="176" y="432"/>
                  </a:lnTo>
                  <a:lnTo>
                    <a:pt x="144" y="400"/>
                  </a:lnTo>
                  <a:lnTo>
                    <a:pt x="120" y="384"/>
                  </a:lnTo>
                  <a:lnTo>
                    <a:pt x="104" y="368"/>
                  </a:lnTo>
                  <a:lnTo>
                    <a:pt x="80" y="360"/>
                  </a:lnTo>
                  <a:lnTo>
                    <a:pt x="72" y="360"/>
                  </a:lnTo>
                  <a:lnTo>
                    <a:pt x="72" y="344"/>
                  </a:lnTo>
                  <a:lnTo>
                    <a:pt x="56" y="344"/>
                  </a:lnTo>
                  <a:lnTo>
                    <a:pt x="40" y="344"/>
                  </a:lnTo>
                  <a:lnTo>
                    <a:pt x="32" y="352"/>
                  </a:lnTo>
                  <a:lnTo>
                    <a:pt x="16" y="368"/>
                  </a:lnTo>
                  <a:lnTo>
                    <a:pt x="16" y="376"/>
                  </a:lnTo>
                  <a:lnTo>
                    <a:pt x="16" y="384"/>
                  </a:lnTo>
                  <a:lnTo>
                    <a:pt x="8" y="392"/>
                  </a:lnTo>
                  <a:lnTo>
                    <a:pt x="16" y="400"/>
                  </a:lnTo>
                  <a:lnTo>
                    <a:pt x="24" y="408"/>
                  </a:lnTo>
                  <a:lnTo>
                    <a:pt x="32" y="424"/>
                  </a:lnTo>
                  <a:lnTo>
                    <a:pt x="16" y="448"/>
                  </a:lnTo>
                  <a:lnTo>
                    <a:pt x="32" y="488"/>
                  </a:lnTo>
                  <a:lnTo>
                    <a:pt x="24" y="496"/>
                  </a:lnTo>
                  <a:lnTo>
                    <a:pt x="32" y="504"/>
                  </a:lnTo>
                  <a:lnTo>
                    <a:pt x="24" y="504"/>
                  </a:lnTo>
                  <a:lnTo>
                    <a:pt x="32" y="512"/>
                  </a:lnTo>
                  <a:lnTo>
                    <a:pt x="32" y="520"/>
                  </a:lnTo>
                  <a:lnTo>
                    <a:pt x="40" y="528"/>
                  </a:lnTo>
                  <a:lnTo>
                    <a:pt x="32" y="544"/>
                  </a:lnTo>
                  <a:lnTo>
                    <a:pt x="40" y="560"/>
                  </a:lnTo>
                  <a:lnTo>
                    <a:pt x="48" y="560"/>
                  </a:lnTo>
                  <a:lnTo>
                    <a:pt x="48" y="568"/>
                  </a:lnTo>
                  <a:lnTo>
                    <a:pt x="0" y="624"/>
                  </a:lnTo>
                  <a:lnTo>
                    <a:pt x="8" y="624"/>
                  </a:lnTo>
                  <a:lnTo>
                    <a:pt x="16" y="632"/>
                  </a:lnTo>
                  <a:lnTo>
                    <a:pt x="16" y="648"/>
                  </a:lnTo>
                  <a:lnTo>
                    <a:pt x="8" y="648"/>
                  </a:lnTo>
                  <a:lnTo>
                    <a:pt x="8" y="656"/>
                  </a:lnTo>
                  <a:lnTo>
                    <a:pt x="8" y="672"/>
                  </a:lnTo>
                  <a:lnTo>
                    <a:pt x="8" y="680"/>
                  </a:lnTo>
                  <a:lnTo>
                    <a:pt x="0" y="712"/>
                  </a:lnTo>
                  <a:lnTo>
                    <a:pt x="8" y="728"/>
                  </a:lnTo>
                  <a:lnTo>
                    <a:pt x="24" y="736"/>
                  </a:lnTo>
                  <a:lnTo>
                    <a:pt x="40" y="744"/>
                  </a:lnTo>
                  <a:lnTo>
                    <a:pt x="56" y="776"/>
                  </a:lnTo>
                  <a:lnTo>
                    <a:pt x="64" y="784"/>
                  </a:lnTo>
                  <a:lnTo>
                    <a:pt x="64" y="792"/>
                  </a:lnTo>
                  <a:lnTo>
                    <a:pt x="48" y="800"/>
                  </a:lnTo>
                  <a:lnTo>
                    <a:pt x="56" y="816"/>
                  </a:lnTo>
                  <a:lnTo>
                    <a:pt x="64" y="816"/>
                  </a:lnTo>
                  <a:lnTo>
                    <a:pt x="72" y="816"/>
                  </a:lnTo>
                  <a:lnTo>
                    <a:pt x="88" y="832"/>
                  </a:lnTo>
                  <a:lnTo>
                    <a:pt x="136" y="856"/>
                  </a:lnTo>
                  <a:lnTo>
                    <a:pt x="144" y="856"/>
                  </a:lnTo>
                  <a:lnTo>
                    <a:pt x="136" y="872"/>
                  </a:lnTo>
                  <a:lnTo>
                    <a:pt x="128" y="880"/>
                  </a:lnTo>
                  <a:lnTo>
                    <a:pt x="120" y="888"/>
                  </a:lnTo>
                  <a:lnTo>
                    <a:pt x="112" y="896"/>
                  </a:lnTo>
                  <a:lnTo>
                    <a:pt x="128" y="896"/>
                  </a:lnTo>
                  <a:lnTo>
                    <a:pt x="120" y="912"/>
                  </a:lnTo>
                  <a:lnTo>
                    <a:pt x="104" y="928"/>
                  </a:lnTo>
                  <a:lnTo>
                    <a:pt x="120" y="944"/>
                  </a:lnTo>
                  <a:lnTo>
                    <a:pt x="144" y="952"/>
                  </a:lnTo>
                  <a:lnTo>
                    <a:pt x="160" y="976"/>
                  </a:lnTo>
                  <a:lnTo>
                    <a:pt x="160" y="984"/>
                  </a:lnTo>
                  <a:lnTo>
                    <a:pt x="168" y="992"/>
                  </a:lnTo>
                  <a:lnTo>
                    <a:pt x="184" y="992"/>
                  </a:lnTo>
                  <a:lnTo>
                    <a:pt x="192" y="1000"/>
                  </a:lnTo>
                  <a:lnTo>
                    <a:pt x="200" y="1016"/>
                  </a:lnTo>
                  <a:lnTo>
                    <a:pt x="200" y="1024"/>
                  </a:lnTo>
                  <a:lnTo>
                    <a:pt x="208" y="1032"/>
                  </a:lnTo>
                  <a:lnTo>
                    <a:pt x="224" y="1032"/>
                  </a:lnTo>
                  <a:lnTo>
                    <a:pt x="240" y="1024"/>
                  </a:lnTo>
                  <a:lnTo>
                    <a:pt x="248" y="1032"/>
                  </a:lnTo>
                  <a:lnTo>
                    <a:pt x="248" y="1040"/>
                  </a:lnTo>
                  <a:lnTo>
                    <a:pt x="256" y="1024"/>
                  </a:lnTo>
                  <a:lnTo>
                    <a:pt x="272" y="1008"/>
                  </a:lnTo>
                  <a:lnTo>
                    <a:pt x="256" y="976"/>
                  </a:lnTo>
                  <a:lnTo>
                    <a:pt x="224" y="936"/>
                  </a:lnTo>
                  <a:lnTo>
                    <a:pt x="240" y="912"/>
                  </a:lnTo>
                  <a:lnTo>
                    <a:pt x="256" y="904"/>
                  </a:lnTo>
                  <a:lnTo>
                    <a:pt x="256" y="896"/>
                  </a:lnTo>
                  <a:lnTo>
                    <a:pt x="256" y="904"/>
                  </a:lnTo>
                  <a:lnTo>
                    <a:pt x="256" y="896"/>
                  </a:lnTo>
                  <a:lnTo>
                    <a:pt x="240" y="888"/>
                  </a:lnTo>
                  <a:lnTo>
                    <a:pt x="256" y="856"/>
                  </a:lnTo>
                  <a:lnTo>
                    <a:pt x="296" y="840"/>
                  </a:lnTo>
                  <a:lnTo>
                    <a:pt x="328" y="832"/>
                  </a:lnTo>
                  <a:lnTo>
                    <a:pt x="352" y="848"/>
                  </a:lnTo>
                  <a:lnTo>
                    <a:pt x="376" y="840"/>
                  </a:lnTo>
                  <a:lnTo>
                    <a:pt x="400" y="848"/>
                  </a:lnTo>
                  <a:lnTo>
                    <a:pt x="432" y="840"/>
                  </a:lnTo>
                  <a:lnTo>
                    <a:pt x="424" y="816"/>
                  </a:lnTo>
                  <a:lnTo>
                    <a:pt x="440" y="784"/>
                  </a:lnTo>
                  <a:lnTo>
                    <a:pt x="488" y="760"/>
                  </a:lnTo>
                  <a:lnTo>
                    <a:pt x="536" y="752"/>
                  </a:lnTo>
                  <a:lnTo>
                    <a:pt x="568" y="792"/>
                  </a:lnTo>
                  <a:lnTo>
                    <a:pt x="608" y="776"/>
                  </a:lnTo>
                  <a:lnTo>
                    <a:pt x="624" y="776"/>
                  </a:lnTo>
                  <a:lnTo>
                    <a:pt x="640" y="808"/>
                  </a:lnTo>
                  <a:lnTo>
                    <a:pt x="656" y="848"/>
                  </a:lnTo>
                  <a:lnTo>
                    <a:pt x="696" y="848"/>
                  </a:lnTo>
                  <a:lnTo>
                    <a:pt x="728" y="864"/>
                  </a:lnTo>
                  <a:lnTo>
                    <a:pt x="760" y="864"/>
                  </a:lnTo>
                  <a:lnTo>
                    <a:pt x="760" y="888"/>
                  </a:lnTo>
                  <a:lnTo>
                    <a:pt x="768" y="888"/>
                  </a:lnTo>
                  <a:lnTo>
                    <a:pt x="776" y="872"/>
                  </a:lnTo>
                  <a:lnTo>
                    <a:pt x="808" y="856"/>
                  </a:lnTo>
                  <a:lnTo>
                    <a:pt x="848" y="848"/>
                  </a:lnTo>
                  <a:lnTo>
                    <a:pt x="880" y="864"/>
                  </a:lnTo>
                  <a:lnTo>
                    <a:pt x="896" y="840"/>
                  </a:lnTo>
                  <a:lnTo>
                    <a:pt x="912" y="824"/>
                  </a:lnTo>
                  <a:lnTo>
                    <a:pt x="960" y="840"/>
                  </a:lnTo>
                  <a:lnTo>
                    <a:pt x="976" y="856"/>
                  </a:lnTo>
                  <a:lnTo>
                    <a:pt x="1016" y="856"/>
                  </a:lnTo>
                  <a:lnTo>
                    <a:pt x="1040" y="880"/>
                  </a:lnTo>
                  <a:lnTo>
                    <a:pt x="1104" y="864"/>
                  </a:lnTo>
                  <a:lnTo>
                    <a:pt x="1128" y="872"/>
                  </a:lnTo>
                  <a:lnTo>
                    <a:pt x="1136" y="864"/>
                  </a:lnTo>
                  <a:lnTo>
                    <a:pt x="1160" y="864"/>
                  </a:lnTo>
                  <a:lnTo>
                    <a:pt x="1184" y="816"/>
                  </a:lnTo>
                  <a:lnTo>
                    <a:pt x="1192" y="800"/>
                  </a:lnTo>
                  <a:lnTo>
                    <a:pt x="1232" y="800"/>
                  </a:lnTo>
                  <a:lnTo>
                    <a:pt x="1272" y="872"/>
                  </a:lnTo>
                  <a:lnTo>
                    <a:pt x="1304" y="880"/>
                  </a:lnTo>
                  <a:lnTo>
                    <a:pt x="1312" y="896"/>
                  </a:lnTo>
                  <a:lnTo>
                    <a:pt x="1360" y="888"/>
                  </a:lnTo>
                  <a:lnTo>
                    <a:pt x="1336" y="952"/>
                  </a:lnTo>
                  <a:lnTo>
                    <a:pt x="1320" y="952"/>
                  </a:lnTo>
                  <a:lnTo>
                    <a:pt x="1304" y="1000"/>
                  </a:lnTo>
                  <a:lnTo>
                    <a:pt x="1312" y="1000"/>
                  </a:lnTo>
                  <a:lnTo>
                    <a:pt x="1320" y="1000"/>
                  </a:lnTo>
                  <a:lnTo>
                    <a:pt x="1328" y="992"/>
                  </a:lnTo>
                  <a:lnTo>
                    <a:pt x="1344" y="1000"/>
                  </a:lnTo>
                  <a:lnTo>
                    <a:pt x="1368" y="976"/>
                  </a:lnTo>
                  <a:lnTo>
                    <a:pt x="1384" y="960"/>
                  </a:lnTo>
                  <a:lnTo>
                    <a:pt x="1416" y="920"/>
                  </a:lnTo>
                  <a:lnTo>
                    <a:pt x="1432" y="888"/>
                  </a:lnTo>
                  <a:lnTo>
                    <a:pt x="1432" y="856"/>
                  </a:lnTo>
                  <a:lnTo>
                    <a:pt x="1440" y="808"/>
                  </a:lnTo>
                  <a:lnTo>
                    <a:pt x="1440" y="792"/>
                  </a:lnTo>
                  <a:lnTo>
                    <a:pt x="1424" y="776"/>
                  </a:lnTo>
                  <a:lnTo>
                    <a:pt x="1400" y="792"/>
                  </a:lnTo>
                  <a:lnTo>
                    <a:pt x="1384" y="784"/>
                  </a:lnTo>
                  <a:lnTo>
                    <a:pt x="1376" y="768"/>
                  </a:lnTo>
                  <a:lnTo>
                    <a:pt x="1368" y="768"/>
                  </a:lnTo>
                  <a:lnTo>
                    <a:pt x="1376" y="760"/>
                  </a:lnTo>
                  <a:lnTo>
                    <a:pt x="1400" y="736"/>
                  </a:lnTo>
                  <a:lnTo>
                    <a:pt x="1416" y="720"/>
                  </a:lnTo>
                  <a:lnTo>
                    <a:pt x="1416" y="712"/>
                  </a:lnTo>
                  <a:lnTo>
                    <a:pt x="1472" y="656"/>
                  </a:lnTo>
                  <a:lnTo>
                    <a:pt x="1488" y="656"/>
                  </a:lnTo>
                  <a:lnTo>
                    <a:pt x="1528" y="656"/>
                  </a:lnTo>
                  <a:lnTo>
                    <a:pt x="1544" y="648"/>
                  </a:lnTo>
                  <a:lnTo>
                    <a:pt x="1568" y="656"/>
                  </a:lnTo>
                  <a:lnTo>
                    <a:pt x="1568" y="672"/>
                  </a:lnTo>
                  <a:lnTo>
                    <a:pt x="1608" y="664"/>
                  </a:lnTo>
                  <a:lnTo>
                    <a:pt x="1616" y="664"/>
                  </a:lnTo>
                  <a:lnTo>
                    <a:pt x="1608" y="656"/>
                  </a:lnTo>
                  <a:lnTo>
                    <a:pt x="1616" y="632"/>
                  </a:lnTo>
                  <a:lnTo>
                    <a:pt x="1624" y="608"/>
                  </a:lnTo>
                  <a:lnTo>
                    <a:pt x="1648" y="592"/>
                  </a:lnTo>
                  <a:lnTo>
                    <a:pt x="1680" y="600"/>
                  </a:lnTo>
                  <a:lnTo>
                    <a:pt x="1688" y="616"/>
                  </a:lnTo>
                  <a:lnTo>
                    <a:pt x="1704" y="600"/>
                  </a:lnTo>
                  <a:lnTo>
                    <a:pt x="1736" y="576"/>
                  </a:lnTo>
                  <a:lnTo>
                    <a:pt x="1736" y="608"/>
                  </a:lnTo>
                  <a:lnTo>
                    <a:pt x="1712" y="632"/>
                  </a:lnTo>
                  <a:lnTo>
                    <a:pt x="1696" y="640"/>
                  </a:lnTo>
                  <a:lnTo>
                    <a:pt x="1680" y="664"/>
                  </a:lnTo>
                  <a:lnTo>
                    <a:pt x="1664" y="680"/>
                  </a:lnTo>
                  <a:lnTo>
                    <a:pt x="1648" y="696"/>
                  </a:lnTo>
                  <a:lnTo>
                    <a:pt x="1640" y="696"/>
                  </a:lnTo>
                  <a:lnTo>
                    <a:pt x="1624" y="744"/>
                  </a:lnTo>
                  <a:lnTo>
                    <a:pt x="1640" y="840"/>
                  </a:lnTo>
                  <a:lnTo>
                    <a:pt x="1664" y="808"/>
                  </a:lnTo>
                  <a:lnTo>
                    <a:pt x="1672" y="800"/>
                  </a:lnTo>
                  <a:lnTo>
                    <a:pt x="1680" y="784"/>
                  </a:lnTo>
                  <a:lnTo>
                    <a:pt x="1688" y="768"/>
                  </a:lnTo>
                  <a:lnTo>
                    <a:pt x="1704" y="760"/>
                  </a:lnTo>
                  <a:lnTo>
                    <a:pt x="1704" y="744"/>
                  </a:lnTo>
                  <a:lnTo>
                    <a:pt x="1712" y="736"/>
                  </a:lnTo>
                  <a:lnTo>
                    <a:pt x="1720" y="704"/>
                  </a:lnTo>
                  <a:lnTo>
                    <a:pt x="1720" y="696"/>
                  </a:lnTo>
                  <a:lnTo>
                    <a:pt x="1704" y="696"/>
                  </a:lnTo>
                  <a:lnTo>
                    <a:pt x="1720" y="656"/>
                  </a:lnTo>
                  <a:lnTo>
                    <a:pt x="1728" y="648"/>
                  </a:lnTo>
                  <a:lnTo>
                    <a:pt x="1744" y="640"/>
                  </a:lnTo>
                  <a:lnTo>
                    <a:pt x="1752" y="640"/>
                  </a:lnTo>
                  <a:lnTo>
                    <a:pt x="1760" y="648"/>
                  </a:lnTo>
                  <a:lnTo>
                    <a:pt x="1784" y="624"/>
                  </a:lnTo>
                  <a:lnTo>
                    <a:pt x="1808" y="648"/>
                  </a:lnTo>
                  <a:lnTo>
                    <a:pt x="1816" y="624"/>
                  </a:lnTo>
                  <a:lnTo>
                    <a:pt x="1832" y="624"/>
                  </a:lnTo>
                  <a:lnTo>
                    <a:pt x="1856" y="592"/>
                  </a:lnTo>
                  <a:lnTo>
                    <a:pt x="1888" y="576"/>
                  </a:lnTo>
                  <a:lnTo>
                    <a:pt x="1904" y="576"/>
                  </a:lnTo>
                  <a:lnTo>
                    <a:pt x="1920" y="584"/>
                  </a:lnTo>
                  <a:lnTo>
                    <a:pt x="1920" y="576"/>
                  </a:lnTo>
                  <a:lnTo>
                    <a:pt x="1920" y="560"/>
                  </a:lnTo>
                  <a:lnTo>
                    <a:pt x="1912" y="536"/>
                  </a:lnTo>
                  <a:lnTo>
                    <a:pt x="1896" y="520"/>
                  </a:lnTo>
                  <a:lnTo>
                    <a:pt x="1912" y="512"/>
                  </a:lnTo>
                  <a:lnTo>
                    <a:pt x="1928" y="5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35" name="Freeform 689"/>
            <p:cNvSpPr>
              <a:spLocks/>
            </p:cNvSpPr>
            <p:nvPr/>
          </p:nvSpPr>
          <p:spPr bwMode="auto">
            <a:xfrm>
              <a:off x="3412472" y="2941191"/>
              <a:ext cx="42450" cy="8663"/>
            </a:xfrm>
            <a:custGeom>
              <a:avLst/>
              <a:gdLst>
                <a:gd name="T0" fmla="*/ 2147483647 w 40"/>
                <a:gd name="T1" fmla="*/ 2147483647 h 8"/>
                <a:gd name="T2" fmla="*/ 2147483647 w 40"/>
                <a:gd name="T3" fmla="*/ 2147483647 h 8"/>
                <a:gd name="T4" fmla="*/ 2147483647 w 40"/>
                <a:gd name="T5" fmla="*/ 0 h 8"/>
                <a:gd name="T6" fmla="*/ 0 w 40"/>
                <a:gd name="T7" fmla="*/ 2147483647 h 8"/>
                <a:gd name="T8" fmla="*/ 2147483647 w 40"/>
                <a:gd name="T9" fmla="*/ 2147483647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8"/>
                <a:gd name="T17" fmla="*/ 40 w 40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8">
                  <a:moveTo>
                    <a:pt x="8" y="8"/>
                  </a:moveTo>
                  <a:lnTo>
                    <a:pt x="24" y="8"/>
                  </a:lnTo>
                  <a:lnTo>
                    <a:pt x="40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36" name="Freeform 690"/>
            <p:cNvSpPr>
              <a:spLocks/>
            </p:cNvSpPr>
            <p:nvPr/>
          </p:nvSpPr>
          <p:spPr bwMode="auto">
            <a:xfrm>
              <a:off x="3353562" y="2585130"/>
              <a:ext cx="550986" cy="389848"/>
            </a:xfrm>
            <a:custGeom>
              <a:avLst/>
              <a:gdLst>
                <a:gd name="T0" fmla="*/ 2147483647 w 520"/>
                <a:gd name="T1" fmla="*/ 2147483647 h 368"/>
                <a:gd name="T2" fmla="*/ 2147483647 w 520"/>
                <a:gd name="T3" fmla="*/ 2147483647 h 368"/>
                <a:gd name="T4" fmla="*/ 2147483647 w 520"/>
                <a:gd name="T5" fmla="*/ 2147483647 h 368"/>
                <a:gd name="T6" fmla="*/ 2147483647 w 520"/>
                <a:gd name="T7" fmla="*/ 2147483647 h 368"/>
                <a:gd name="T8" fmla="*/ 2147483647 w 520"/>
                <a:gd name="T9" fmla="*/ 2147483647 h 368"/>
                <a:gd name="T10" fmla="*/ 2147483647 w 520"/>
                <a:gd name="T11" fmla="*/ 2147483647 h 368"/>
                <a:gd name="T12" fmla="*/ 2147483647 w 520"/>
                <a:gd name="T13" fmla="*/ 2147483647 h 368"/>
                <a:gd name="T14" fmla="*/ 2147483647 w 520"/>
                <a:gd name="T15" fmla="*/ 2147483647 h 368"/>
                <a:gd name="T16" fmla="*/ 2147483647 w 520"/>
                <a:gd name="T17" fmla="*/ 2147483647 h 368"/>
                <a:gd name="T18" fmla="*/ 2147483647 w 520"/>
                <a:gd name="T19" fmla="*/ 2147483647 h 368"/>
                <a:gd name="T20" fmla="*/ 2147483647 w 520"/>
                <a:gd name="T21" fmla="*/ 2147483647 h 368"/>
                <a:gd name="T22" fmla="*/ 2147483647 w 520"/>
                <a:gd name="T23" fmla="*/ 2147483647 h 368"/>
                <a:gd name="T24" fmla="*/ 2147483647 w 520"/>
                <a:gd name="T25" fmla="*/ 2147483647 h 368"/>
                <a:gd name="T26" fmla="*/ 2147483647 w 520"/>
                <a:gd name="T27" fmla="*/ 2147483647 h 368"/>
                <a:gd name="T28" fmla="*/ 2147483647 w 520"/>
                <a:gd name="T29" fmla="*/ 2147483647 h 368"/>
                <a:gd name="T30" fmla="*/ 0 w 520"/>
                <a:gd name="T31" fmla="*/ 2147483647 h 368"/>
                <a:gd name="T32" fmla="*/ 2147483647 w 520"/>
                <a:gd name="T33" fmla="*/ 2147483647 h 368"/>
                <a:gd name="T34" fmla="*/ 2147483647 w 520"/>
                <a:gd name="T35" fmla="*/ 2147483647 h 368"/>
                <a:gd name="T36" fmla="*/ 2147483647 w 520"/>
                <a:gd name="T37" fmla="*/ 2147483647 h 368"/>
                <a:gd name="T38" fmla="*/ 2147483647 w 520"/>
                <a:gd name="T39" fmla="*/ 2147483647 h 368"/>
                <a:gd name="T40" fmla="*/ 2147483647 w 520"/>
                <a:gd name="T41" fmla="*/ 2147483647 h 368"/>
                <a:gd name="T42" fmla="*/ 2147483647 w 520"/>
                <a:gd name="T43" fmla="*/ 2147483647 h 368"/>
                <a:gd name="T44" fmla="*/ 2147483647 w 520"/>
                <a:gd name="T45" fmla="*/ 2147483647 h 368"/>
                <a:gd name="T46" fmla="*/ 2147483647 w 520"/>
                <a:gd name="T47" fmla="*/ 2147483647 h 368"/>
                <a:gd name="T48" fmla="*/ 2147483647 w 520"/>
                <a:gd name="T49" fmla="*/ 2147483647 h 368"/>
                <a:gd name="T50" fmla="*/ 2147483647 w 520"/>
                <a:gd name="T51" fmla="*/ 2147483647 h 368"/>
                <a:gd name="T52" fmla="*/ 2147483647 w 520"/>
                <a:gd name="T53" fmla="*/ 2147483647 h 368"/>
                <a:gd name="T54" fmla="*/ 2147483647 w 520"/>
                <a:gd name="T55" fmla="*/ 2147483647 h 368"/>
                <a:gd name="T56" fmla="*/ 2147483647 w 520"/>
                <a:gd name="T57" fmla="*/ 2147483647 h 368"/>
                <a:gd name="T58" fmla="*/ 2147483647 w 520"/>
                <a:gd name="T59" fmla="*/ 2147483647 h 368"/>
                <a:gd name="T60" fmla="*/ 2147483647 w 520"/>
                <a:gd name="T61" fmla="*/ 2147483647 h 368"/>
                <a:gd name="T62" fmla="*/ 2147483647 w 520"/>
                <a:gd name="T63" fmla="*/ 2147483647 h 368"/>
                <a:gd name="T64" fmla="*/ 2147483647 w 520"/>
                <a:gd name="T65" fmla="*/ 2147483647 h 368"/>
                <a:gd name="T66" fmla="*/ 2147483647 w 520"/>
                <a:gd name="T67" fmla="*/ 2147483647 h 368"/>
                <a:gd name="T68" fmla="*/ 2147483647 w 520"/>
                <a:gd name="T69" fmla="*/ 2147483647 h 36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20"/>
                <a:gd name="T106" fmla="*/ 0 h 368"/>
                <a:gd name="T107" fmla="*/ 520 w 520"/>
                <a:gd name="T108" fmla="*/ 368 h 36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20" h="368">
                  <a:moveTo>
                    <a:pt x="360" y="320"/>
                  </a:moveTo>
                  <a:lnTo>
                    <a:pt x="352" y="312"/>
                  </a:lnTo>
                  <a:lnTo>
                    <a:pt x="352" y="296"/>
                  </a:lnTo>
                  <a:lnTo>
                    <a:pt x="384" y="288"/>
                  </a:lnTo>
                  <a:lnTo>
                    <a:pt x="408" y="272"/>
                  </a:lnTo>
                  <a:lnTo>
                    <a:pt x="424" y="256"/>
                  </a:lnTo>
                  <a:lnTo>
                    <a:pt x="432" y="208"/>
                  </a:lnTo>
                  <a:lnTo>
                    <a:pt x="456" y="200"/>
                  </a:lnTo>
                  <a:lnTo>
                    <a:pt x="464" y="160"/>
                  </a:lnTo>
                  <a:lnTo>
                    <a:pt x="496" y="168"/>
                  </a:lnTo>
                  <a:lnTo>
                    <a:pt x="504" y="144"/>
                  </a:lnTo>
                  <a:lnTo>
                    <a:pt x="520" y="136"/>
                  </a:lnTo>
                  <a:lnTo>
                    <a:pt x="520" y="120"/>
                  </a:lnTo>
                  <a:lnTo>
                    <a:pt x="488" y="112"/>
                  </a:lnTo>
                  <a:lnTo>
                    <a:pt x="456" y="96"/>
                  </a:lnTo>
                  <a:lnTo>
                    <a:pt x="416" y="96"/>
                  </a:lnTo>
                  <a:lnTo>
                    <a:pt x="400" y="56"/>
                  </a:lnTo>
                  <a:lnTo>
                    <a:pt x="384" y="24"/>
                  </a:lnTo>
                  <a:lnTo>
                    <a:pt x="368" y="24"/>
                  </a:lnTo>
                  <a:lnTo>
                    <a:pt x="328" y="40"/>
                  </a:lnTo>
                  <a:lnTo>
                    <a:pt x="296" y="0"/>
                  </a:lnTo>
                  <a:lnTo>
                    <a:pt x="248" y="16"/>
                  </a:lnTo>
                  <a:lnTo>
                    <a:pt x="200" y="32"/>
                  </a:lnTo>
                  <a:lnTo>
                    <a:pt x="184" y="64"/>
                  </a:lnTo>
                  <a:lnTo>
                    <a:pt x="192" y="96"/>
                  </a:lnTo>
                  <a:lnTo>
                    <a:pt x="160" y="96"/>
                  </a:lnTo>
                  <a:lnTo>
                    <a:pt x="136" y="96"/>
                  </a:lnTo>
                  <a:lnTo>
                    <a:pt x="112" y="96"/>
                  </a:lnTo>
                  <a:lnTo>
                    <a:pt x="88" y="80"/>
                  </a:lnTo>
                  <a:lnTo>
                    <a:pt x="56" y="88"/>
                  </a:lnTo>
                  <a:lnTo>
                    <a:pt x="16" y="104"/>
                  </a:lnTo>
                  <a:lnTo>
                    <a:pt x="0" y="136"/>
                  </a:lnTo>
                  <a:lnTo>
                    <a:pt x="16" y="152"/>
                  </a:lnTo>
                  <a:lnTo>
                    <a:pt x="24" y="168"/>
                  </a:lnTo>
                  <a:lnTo>
                    <a:pt x="56" y="168"/>
                  </a:lnTo>
                  <a:lnTo>
                    <a:pt x="80" y="168"/>
                  </a:lnTo>
                  <a:lnTo>
                    <a:pt x="104" y="200"/>
                  </a:lnTo>
                  <a:lnTo>
                    <a:pt x="80" y="200"/>
                  </a:lnTo>
                  <a:lnTo>
                    <a:pt x="64" y="200"/>
                  </a:lnTo>
                  <a:lnTo>
                    <a:pt x="56" y="208"/>
                  </a:lnTo>
                  <a:lnTo>
                    <a:pt x="64" y="240"/>
                  </a:lnTo>
                  <a:lnTo>
                    <a:pt x="80" y="256"/>
                  </a:lnTo>
                  <a:lnTo>
                    <a:pt x="80" y="288"/>
                  </a:lnTo>
                  <a:lnTo>
                    <a:pt x="96" y="304"/>
                  </a:lnTo>
                  <a:lnTo>
                    <a:pt x="96" y="336"/>
                  </a:lnTo>
                  <a:lnTo>
                    <a:pt x="96" y="328"/>
                  </a:lnTo>
                  <a:lnTo>
                    <a:pt x="120" y="320"/>
                  </a:lnTo>
                  <a:lnTo>
                    <a:pt x="136" y="320"/>
                  </a:lnTo>
                  <a:lnTo>
                    <a:pt x="152" y="328"/>
                  </a:lnTo>
                  <a:lnTo>
                    <a:pt x="168" y="344"/>
                  </a:lnTo>
                  <a:lnTo>
                    <a:pt x="184" y="344"/>
                  </a:lnTo>
                  <a:lnTo>
                    <a:pt x="184" y="360"/>
                  </a:lnTo>
                  <a:lnTo>
                    <a:pt x="192" y="360"/>
                  </a:lnTo>
                  <a:lnTo>
                    <a:pt x="208" y="368"/>
                  </a:lnTo>
                  <a:lnTo>
                    <a:pt x="216" y="360"/>
                  </a:lnTo>
                  <a:lnTo>
                    <a:pt x="232" y="352"/>
                  </a:lnTo>
                  <a:lnTo>
                    <a:pt x="240" y="328"/>
                  </a:lnTo>
                  <a:lnTo>
                    <a:pt x="256" y="336"/>
                  </a:lnTo>
                  <a:lnTo>
                    <a:pt x="264" y="336"/>
                  </a:lnTo>
                  <a:lnTo>
                    <a:pt x="272" y="344"/>
                  </a:lnTo>
                  <a:lnTo>
                    <a:pt x="288" y="336"/>
                  </a:lnTo>
                  <a:lnTo>
                    <a:pt x="296" y="328"/>
                  </a:lnTo>
                  <a:lnTo>
                    <a:pt x="312" y="320"/>
                  </a:lnTo>
                  <a:lnTo>
                    <a:pt x="320" y="336"/>
                  </a:lnTo>
                  <a:lnTo>
                    <a:pt x="328" y="336"/>
                  </a:lnTo>
                  <a:lnTo>
                    <a:pt x="344" y="328"/>
                  </a:lnTo>
                  <a:lnTo>
                    <a:pt x="352" y="328"/>
                  </a:lnTo>
                  <a:lnTo>
                    <a:pt x="352" y="336"/>
                  </a:lnTo>
                  <a:lnTo>
                    <a:pt x="360" y="328"/>
                  </a:lnTo>
                  <a:lnTo>
                    <a:pt x="360" y="32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37" name="Freeform 691"/>
            <p:cNvSpPr>
              <a:spLocks/>
            </p:cNvSpPr>
            <p:nvPr/>
          </p:nvSpPr>
          <p:spPr bwMode="auto">
            <a:xfrm>
              <a:off x="3387349" y="2932528"/>
              <a:ext cx="16461" cy="8663"/>
            </a:xfrm>
            <a:custGeom>
              <a:avLst/>
              <a:gdLst>
                <a:gd name="T0" fmla="*/ 0 w 16"/>
                <a:gd name="T1" fmla="*/ 0 h 8"/>
                <a:gd name="T2" fmla="*/ 0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0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38" name="Freeform 692"/>
            <p:cNvSpPr>
              <a:spLocks/>
            </p:cNvSpPr>
            <p:nvPr/>
          </p:nvSpPr>
          <p:spPr bwMode="auto">
            <a:xfrm>
              <a:off x="2946387" y="2728940"/>
              <a:ext cx="8663" cy="866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39" name="Freeform 693"/>
            <p:cNvSpPr>
              <a:spLocks/>
            </p:cNvSpPr>
            <p:nvPr/>
          </p:nvSpPr>
          <p:spPr bwMode="auto">
            <a:xfrm>
              <a:off x="3387349" y="2932528"/>
              <a:ext cx="16461" cy="8663"/>
            </a:xfrm>
            <a:custGeom>
              <a:avLst/>
              <a:gdLst>
                <a:gd name="T0" fmla="*/ 0 w 16"/>
                <a:gd name="T1" fmla="*/ 0 h 8"/>
                <a:gd name="T2" fmla="*/ 0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0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40" name="Rectangle 694"/>
            <p:cNvSpPr>
              <a:spLocks noChangeArrowheads="1"/>
            </p:cNvSpPr>
            <p:nvPr/>
          </p:nvSpPr>
          <p:spPr bwMode="auto">
            <a:xfrm>
              <a:off x="2946387" y="2728940"/>
              <a:ext cx="8663" cy="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048" eaLnBrk="1" hangingPunct="1">
                <a:spcBef>
                  <a:spcPct val="50000"/>
                </a:spcBef>
              </a:pPr>
              <a:endParaRPr lang="en-US" sz="3200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41" name="Freeform 695"/>
            <p:cNvSpPr>
              <a:spLocks/>
            </p:cNvSpPr>
            <p:nvPr/>
          </p:nvSpPr>
          <p:spPr bwMode="auto">
            <a:xfrm>
              <a:off x="2852823" y="2728940"/>
              <a:ext cx="102227" cy="42450"/>
            </a:xfrm>
            <a:custGeom>
              <a:avLst/>
              <a:gdLst>
                <a:gd name="T0" fmla="*/ 2147483647 w 96"/>
                <a:gd name="T1" fmla="*/ 2147483647 h 40"/>
                <a:gd name="T2" fmla="*/ 2147483647 w 96"/>
                <a:gd name="T3" fmla="*/ 2147483647 h 40"/>
                <a:gd name="T4" fmla="*/ 2147483647 w 96"/>
                <a:gd name="T5" fmla="*/ 2147483647 h 40"/>
                <a:gd name="T6" fmla="*/ 2147483647 w 96"/>
                <a:gd name="T7" fmla="*/ 0 h 40"/>
                <a:gd name="T8" fmla="*/ 2147483647 w 96"/>
                <a:gd name="T9" fmla="*/ 0 h 40"/>
                <a:gd name="T10" fmla="*/ 2147483647 w 96"/>
                <a:gd name="T11" fmla="*/ 0 h 40"/>
                <a:gd name="T12" fmla="*/ 2147483647 w 96"/>
                <a:gd name="T13" fmla="*/ 0 h 40"/>
                <a:gd name="T14" fmla="*/ 2147483647 w 96"/>
                <a:gd name="T15" fmla="*/ 2147483647 h 40"/>
                <a:gd name="T16" fmla="*/ 2147483647 w 96"/>
                <a:gd name="T17" fmla="*/ 2147483647 h 40"/>
                <a:gd name="T18" fmla="*/ 2147483647 w 96"/>
                <a:gd name="T19" fmla="*/ 2147483647 h 40"/>
                <a:gd name="T20" fmla="*/ 2147483647 w 96"/>
                <a:gd name="T21" fmla="*/ 2147483647 h 40"/>
                <a:gd name="T22" fmla="*/ 2147483647 w 96"/>
                <a:gd name="T23" fmla="*/ 2147483647 h 40"/>
                <a:gd name="T24" fmla="*/ 2147483647 w 96"/>
                <a:gd name="T25" fmla="*/ 2147483647 h 40"/>
                <a:gd name="T26" fmla="*/ 2147483647 w 96"/>
                <a:gd name="T27" fmla="*/ 2147483647 h 40"/>
                <a:gd name="T28" fmla="*/ 2147483647 w 96"/>
                <a:gd name="T29" fmla="*/ 2147483647 h 40"/>
                <a:gd name="T30" fmla="*/ 0 w 96"/>
                <a:gd name="T31" fmla="*/ 2147483647 h 40"/>
                <a:gd name="T32" fmla="*/ 2147483647 w 96"/>
                <a:gd name="T33" fmla="*/ 2147483647 h 40"/>
                <a:gd name="T34" fmla="*/ 2147483647 w 96"/>
                <a:gd name="T35" fmla="*/ 2147483647 h 40"/>
                <a:gd name="T36" fmla="*/ 2147483647 w 96"/>
                <a:gd name="T37" fmla="*/ 2147483647 h 40"/>
                <a:gd name="T38" fmla="*/ 2147483647 w 96"/>
                <a:gd name="T39" fmla="*/ 2147483647 h 40"/>
                <a:gd name="T40" fmla="*/ 2147483647 w 96"/>
                <a:gd name="T41" fmla="*/ 2147483647 h 40"/>
                <a:gd name="T42" fmla="*/ 2147483647 w 96"/>
                <a:gd name="T43" fmla="*/ 2147483647 h 40"/>
                <a:gd name="T44" fmla="*/ 2147483647 w 96"/>
                <a:gd name="T45" fmla="*/ 2147483647 h 40"/>
                <a:gd name="T46" fmla="*/ 2147483647 w 96"/>
                <a:gd name="T47" fmla="*/ 2147483647 h 4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6"/>
                <a:gd name="T73" fmla="*/ 0 h 40"/>
                <a:gd name="T74" fmla="*/ 96 w 96"/>
                <a:gd name="T75" fmla="*/ 40 h 4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6" h="40">
                  <a:moveTo>
                    <a:pt x="96" y="24"/>
                  </a:moveTo>
                  <a:lnTo>
                    <a:pt x="96" y="16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48" y="24"/>
                  </a:lnTo>
                  <a:lnTo>
                    <a:pt x="40" y="24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16" y="40"/>
                  </a:lnTo>
                  <a:lnTo>
                    <a:pt x="24" y="40"/>
                  </a:lnTo>
                  <a:lnTo>
                    <a:pt x="40" y="40"/>
                  </a:lnTo>
                  <a:lnTo>
                    <a:pt x="56" y="40"/>
                  </a:lnTo>
                  <a:lnTo>
                    <a:pt x="72" y="40"/>
                  </a:lnTo>
                  <a:lnTo>
                    <a:pt x="88" y="32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42" name="Freeform 696"/>
            <p:cNvSpPr>
              <a:spLocks/>
            </p:cNvSpPr>
            <p:nvPr/>
          </p:nvSpPr>
          <p:spPr bwMode="auto">
            <a:xfrm>
              <a:off x="2665696" y="2677827"/>
              <a:ext cx="170667" cy="178464"/>
            </a:xfrm>
            <a:custGeom>
              <a:avLst/>
              <a:gdLst>
                <a:gd name="T0" fmla="*/ 2147483647 w 161"/>
                <a:gd name="T1" fmla="*/ 2147483647 h 168"/>
                <a:gd name="T2" fmla="*/ 2147483647 w 161"/>
                <a:gd name="T3" fmla="*/ 2147483647 h 168"/>
                <a:gd name="T4" fmla="*/ 2147483647 w 161"/>
                <a:gd name="T5" fmla="*/ 2147483647 h 168"/>
                <a:gd name="T6" fmla="*/ 2147483647 w 161"/>
                <a:gd name="T7" fmla="*/ 2147483647 h 168"/>
                <a:gd name="T8" fmla="*/ 2147483647 w 161"/>
                <a:gd name="T9" fmla="*/ 2147483647 h 168"/>
                <a:gd name="T10" fmla="*/ 2147483647 w 161"/>
                <a:gd name="T11" fmla="*/ 2147483647 h 168"/>
                <a:gd name="T12" fmla="*/ 2147483647 w 161"/>
                <a:gd name="T13" fmla="*/ 2147483647 h 168"/>
                <a:gd name="T14" fmla="*/ 2147483647 w 161"/>
                <a:gd name="T15" fmla="*/ 2147483647 h 168"/>
                <a:gd name="T16" fmla="*/ 2147483647 w 161"/>
                <a:gd name="T17" fmla="*/ 2147483647 h 168"/>
                <a:gd name="T18" fmla="*/ 2147483647 w 161"/>
                <a:gd name="T19" fmla="*/ 2147483647 h 168"/>
                <a:gd name="T20" fmla="*/ 2147483647 w 161"/>
                <a:gd name="T21" fmla="*/ 2147483647 h 168"/>
                <a:gd name="T22" fmla="*/ 2147483647 w 161"/>
                <a:gd name="T23" fmla="*/ 2147483647 h 168"/>
                <a:gd name="T24" fmla="*/ 2147483647 w 161"/>
                <a:gd name="T25" fmla="*/ 2147483647 h 168"/>
                <a:gd name="T26" fmla="*/ 2147483647 w 161"/>
                <a:gd name="T27" fmla="*/ 2147483647 h 168"/>
                <a:gd name="T28" fmla="*/ 2147483647 w 161"/>
                <a:gd name="T29" fmla="*/ 2147483647 h 168"/>
                <a:gd name="T30" fmla="*/ 2147483647 w 161"/>
                <a:gd name="T31" fmla="*/ 2147483647 h 168"/>
                <a:gd name="T32" fmla="*/ 2147483647 w 161"/>
                <a:gd name="T33" fmla="*/ 0 h 168"/>
                <a:gd name="T34" fmla="*/ 2147483647 w 161"/>
                <a:gd name="T35" fmla="*/ 2147483647 h 168"/>
                <a:gd name="T36" fmla="*/ 2147483647 w 161"/>
                <a:gd name="T37" fmla="*/ 2147483647 h 168"/>
                <a:gd name="T38" fmla="*/ 2147483647 w 161"/>
                <a:gd name="T39" fmla="*/ 2147483647 h 168"/>
                <a:gd name="T40" fmla="*/ 2147483647 w 161"/>
                <a:gd name="T41" fmla="*/ 2147483647 h 168"/>
                <a:gd name="T42" fmla="*/ 2147483647 w 161"/>
                <a:gd name="T43" fmla="*/ 2147483647 h 168"/>
                <a:gd name="T44" fmla="*/ 2147483647 w 161"/>
                <a:gd name="T45" fmla="*/ 2147483647 h 168"/>
                <a:gd name="T46" fmla="*/ 2147483647 w 161"/>
                <a:gd name="T47" fmla="*/ 2147483647 h 168"/>
                <a:gd name="T48" fmla="*/ 2147483647 w 161"/>
                <a:gd name="T49" fmla="*/ 2147483647 h 168"/>
                <a:gd name="T50" fmla="*/ 2147483647 w 161"/>
                <a:gd name="T51" fmla="*/ 2147483647 h 168"/>
                <a:gd name="T52" fmla="*/ 2147483647 w 161"/>
                <a:gd name="T53" fmla="*/ 2147483647 h 168"/>
                <a:gd name="T54" fmla="*/ 2147483647 w 161"/>
                <a:gd name="T55" fmla="*/ 2147483647 h 168"/>
                <a:gd name="T56" fmla="*/ 2147483647 w 161"/>
                <a:gd name="T57" fmla="*/ 2147483647 h 168"/>
                <a:gd name="T58" fmla="*/ 0 w 161"/>
                <a:gd name="T59" fmla="*/ 2147483647 h 168"/>
                <a:gd name="T60" fmla="*/ 0 w 161"/>
                <a:gd name="T61" fmla="*/ 2147483647 h 168"/>
                <a:gd name="T62" fmla="*/ 2147483647 w 161"/>
                <a:gd name="T63" fmla="*/ 2147483647 h 168"/>
                <a:gd name="T64" fmla="*/ 2147483647 w 161"/>
                <a:gd name="T65" fmla="*/ 2147483647 h 168"/>
                <a:gd name="T66" fmla="*/ 2147483647 w 161"/>
                <a:gd name="T67" fmla="*/ 2147483647 h 168"/>
                <a:gd name="T68" fmla="*/ 2147483647 w 161"/>
                <a:gd name="T69" fmla="*/ 2147483647 h 168"/>
                <a:gd name="T70" fmla="*/ 2147483647 w 161"/>
                <a:gd name="T71" fmla="*/ 2147483647 h 168"/>
                <a:gd name="T72" fmla="*/ 2147483647 w 161"/>
                <a:gd name="T73" fmla="*/ 2147483647 h 168"/>
                <a:gd name="T74" fmla="*/ 2147483647 w 161"/>
                <a:gd name="T75" fmla="*/ 2147483647 h 168"/>
                <a:gd name="T76" fmla="*/ 2147483647 w 161"/>
                <a:gd name="T77" fmla="*/ 2147483647 h 168"/>
                <a:gd name="T78" fmla="*/ 2147483647 w 161"/>
                <a:gd name="T79" fmla="*/ 2147483647 h 168"/>
                <a:gd name="T80" fmla="*/ 2147483647 w 161"/>
                <a:gd name="T81" fmla="*/ 2147483647 h 168"/>
                <a:gd name="T82" fmla="*/ 2147483647 w 161"/>
                <a:gd name="T83" fmla="*/ 2147483647 h 168"/>
                <a:gd name="T84" fmla="*/ 2147483647 w 161"/>
                <a:gd name="T85" fmla="*/ 2147483647 h 168"/>
                <a:gd name="T86" fmla="*/ 2147483647 w 161"/>
                <a:gd name="T87" fmla="*/ 2147483647 h 168"/>
                <a:gd name="T88" fmla="*/ 2147483647 w 161"/>
                <a:gd name="T89" fmla="*/ 2147483647 h 168"/>
                <a:gd name="T90" fmla="*/ 2147483647 w 161"/>
                <a:gd name="T91" fmla="*/ 2147483647 h 168"/>
                <a:gd name="T92" fmla="*/ 2147483647 w 161"/>
                <a:gd name="T93" fmla="*/ 2147483647 h 168"/>
                <a:gd name="T94" fmla="*/ 2147483647 w 161"/>
                <a:gd name="T95" fmla="*/ 2147483647 h 168"/>
                <a:gd name="T96" fmla="*/ 2147483647 w 161"/>
                <a:gd name="T97" fmla="*/ 2147483647 h 168"/>
                <a:gd name="T98" fmla="*/ 2147483647 w 161"/>
                <a:gd name="T99" fmla="*/ 2147483647 h 168"/>
                <a:gd name="T100" fmla="*/ 2147483647 w 161"/>
                <a:gd name="T101" fmla="*/ 2147483647 h 168"/>
                <a:gd name="T102" fmla="*/ 2147483647 w 161"/>
                <a:gd name="T103" fmla="*/ 2147483647 h 16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61"/>
                <a:gd name="T157" fmla="*/ 0 h 168"/>
                <a:gd name="T158" fmla="*/ 161 w 161"/>
                <a:gd name="T159" fmla="*/ 168 h 16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61" h="168">
                  <a:moveTo>
                    <a:pt x="145" y="120"/>
                  </a:moveTo>
                  <a:lnTo>
                    <a:pt x="153" y="112"/>
                  </a:lnTo>
                  <a:lnTo>
                    <a:pt x="153" y="104"/>
                  </a:lnTo>
                  <a:lnTo>
                    <a:pt x="145" y="96"/>
                  </a:lnTo>
                  <a:lnTo>
                    <a:pt x="137" y="96"/>
                  </a:lnTo>
                  <a:lnTo>
                    <a:pt x="137" y="88"/>
                  </a:lnTo>
                  <a:lnTo>
                    <a:pt x="153" y="72"/>
                  </a:lnTo>
                  <a:lnTo>
                    <a:pt x="153" y="56"/>
                  </a:lnTo>
                  <a:lnTo>
                    <a:pt x="161" y="48"/>
                  </a:lnTo>
                  <a:lnTo>
                    <a:pt x="153" y="40"/>
                  </a:lnTo>
                  <a:lnTo>
                    <a:pt x="145" y="40"/>
                  </a:lnTo>
                  <a:lnTo>
                    <a:pt x="128" y="32"/>
                  </a:lnTo>
                  <a:lnTo>
                    <a:pt x="120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88" y="8"/>
                  </a:lnTo>
                  <a:lnTo>
                    <a:pt x="80" y="24"/>
                  </a:lnTo>
                  <a:lnTo>
                    <a:pt x="72" y="24"/>
                  </a:lnTo>
                  <a:lnTo>
                    <a:pt x="64" y="40"/>
                  </a:lnTo>
                  <a:lnTo>
                    <a:pt x="48" y="40"/>
                  </a:lnTo>
                  <a:lnTo>
                    <a:pt x="48" y="32"/>
                  </a:lnTo>
                  <a:lnTo>
                    <a:pt x="40" y="32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32" y="48"/>
                  </a:lnTo>
                  <a:lnTo>
                    <a:pt x="24" y="48"/>
                  </a:lnTo>
                  <a:lnTo>
                    <a:pt x="16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16" y="72"/>
                  </a:lnTo>
                  <a:lnTo>
                    <a:pt x="32" y="72"/>
                  </a:lnTo>
                  <a:lnTo>
                    <a:pt x="32" y="80"/>
                  </a:lnTo>
                  <a:lnTo>
                    <a:pt x="40" y="88"/>
                  </a:lnTo>
                  <a:lnTo>
                    <a:pt x="40" y="104"/>
                  </a:lnTo>
                  <a:lnTo>
                    <a:pt x="48" y="104"/>
                  </a:lnTo>
                  <a:lnTo>
                    <a:pt x="48" y="120"/>
                  </a:lnTo>
                  <a:lnTo>
                    <a:pt x="40" y="152"/>
                  </a:lnTo>
                  <a:lnTo>
                    <a:pt x="48" y="160"/>
                  </a:lnTo>
                  <a:lnTo>
                    <a:pt x="56" y="160"/>
                  </a:lnTo>
                  <a:lnTo>
                    <a:pt x="72" y="160"/>
                  </a:lnTo>
                  <a:lnTo>
                    <a:pt x="80" y="160"/>
                  </a:lnTo>
                  <a:lnTo>
                    <a:pt x="88" y="168"/>
                  </a:lnTo>
                  <a:lnTo>
                    <a:pt x="96" y="168"/>
                  </a:lnTo>
                  <a:lnTo>
                    <a:pt x="104" y="152"/>
                  </a:lnTo>
                  <a:lnTo>
                    <a:pt x="112" y="152"/>
                  </a:lnTo>
                  <a:lnTo>
                    <a:pt x="128" y="152"/>
                  </a:lnTo>
                  <a:lnTo>
                    <a:pt x="153" y="136"/>
                  </a:lnTo>
                  <a:lnTo>
                    <a:pt x="161" y="136"/>
                  </a:lnTo>
                  <a:lnTo>
                    <a:pt x="153" y="128"/>
                  </a:lnTo>
                  <a:lnTo>
                    <a:pt x="145" y="12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43" name="Freeform 697"/>
            <p:cNvSpPr>
              <a:spLocks/>
            </p:cNvSpPr>
            <p:nvPr/>
          </p:nvSpPr>
          <p:spPr bwMode="auto">
            <a:xfrm>
              <a:off x="2819036" y="2771390"/>
              <a:ext cx="161137" cy="152474"/>
            </a:xfrm>
            <a:custGeom>
              <a:avLst/>
              <a:gdLst>
                <a:gd name="T0" fmla="*/ 2147483647 w 152"/>
                <a:gd name="T1" fmla="*/ 0 h 144"/>
                <a:gd name="T2" fmla="*/ 2147483647 w 152"/>
                <a:gd name="T3" fmla="*/ 0 h 144"/>
                <a:gd name="T4" fmla="*/ 2147483647 w 152"/>
                <a:gd name="T5" fmla="*/ 0 h 144"/>
                <a:gd name="T6" fmla="*/ 2147483647 w 152"/>
                <a:gd name="T7" fmla="*/ 0 h 144"/>
                <a:gd name="T8" fmla="*/ 2147483647 w 152"/>
                <a:gd name="T9" fmla="*/ 2147483647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0 w 152"/>
                <a:gd name="T17" fmla="*/ 2147483647 h 144"/>
                <a:gd name="T18" fmla="*/ 2147483647 w 152"/>
                <a:gd name="T19" fmla="*/ 2147483647 h 144"/>
                <a:gd name="T20" fmla="*/ 2147483647 w 152"/>
                <a:gd name="T21" fmla="*/ 2147483647 h 144"/>
                <a:gd name="T22" fmla="*/ 2147483647 w 152"/>
                <a:gd name="T23" fmla="*/ 2147483647 h 144"/>
                <a:gd name="T24" fmla="*/ 2147483647 w 152"/>
                <a:gd name="T25" fmla="*/ 2147483647 h 144"/>
                <a:gd name="T26" fmla="*/ 2147483647 w 152"/>
                <a:gd name="T27" fmla="*/ 2147483647 h 144"/>
                <a:gd name="T28" fmla="*/ 2147483647 w 152"/>
                <a:gd name="T29" fmla="*/ 2147483647 h 144"/>
                <a:gd name="T30" fmla="*/ 2147483647 w 152"/>
                <a:gd name="T31" fmla="*/ 2147483647 h 144"/>
                <a:gd name="T32" fmla="*/ 2147483647 w 152"/>
                <a:gd name="T33" fmla="*/ 2147483647 h 144"/>
                <a:gd name="T34" fmla="*/ 2147483647 w 152"/>
                <a:gd name="T35" fmla="*/ 2147483647 h 144"/>
                <a:gd name="T36" fmla="*/ 2147483647 w 152"/>
                <a:gd name="T37" fmla="*/ 2147483647 h 144"/>
                <a:gd name="T38" fmla="*/ 2147483647 w 152"/>
                <a:gd name="T39" fmla="*/ 2147483647 h 144"/>
                <a:gd name="T40" fmla="*/ 2147483647 w 152"/>
                <a:gd name="T41" fmla="*/ 2147483647 h 144"/>
                <a:gd name="T42" fmla="*/ 2147483647 w 152"/>
                <a:gd name="T43" fmla="*/ 2147483647 h 144"/>
                <a:gd name="T44" fmla="*/ 2147483647 w 152"/>
                <a:gd name="T45" fmla="*/ 2147483647 h 144"/>
                <a:gd name="T46" fmla="*/ 2147483647 w 152"/>
                <a:gd name="T47" fmla="*/ 2147483647 h 144"/>
                <a:gd name="T48" fmla="*/ 2147483647 w 152"/>
                <a:gd name="T49" fmla="*/ 2147483647 h 144"/>
                <a:gd name="T50" fmla="*/ 2147483647 w 152"/>
                <a:gd name="T51" fmla="*/ 2147483647 h 144"/>
                <a:gd name="T52" fmla="*/ 2147483647 w 152"/>
                <a:gd name="T53" fmla="*/ 2147483647 h 144"/>
                <a:gd name="T54" fmla="*/ 2147483647 w 152"/>
                <a:gd name="T55" fmla="*/ 2147483647 h 144"/>
                <a:gd name="T56" fmla="*/ 2147483647 w 152"/>
                <a:gd name="T57" fmla="*/ 2147483647 h 144"/>
                <a:gd name="T58" fmla="*/ 2147483647 w 152"/>
                <a:gd name="T59" fmla="*/ 2147483647 h 144"/>
                <a:gd name="T60" fmla="*/ 2147483647 w 152"/>
                <a:gd name="T61" fmla="*/ 0 h 1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52"/>
                <a:gd name="T94" fmla="*/ 0 h 144"/>
                <a:gd name="T95" fmla="*/ 152 w 152"/>
                <a:gd name="T96" fmla="*/ 144 h 14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52" h="144">
                  <a:moveTo>
                    <a:pt x="88" y="0"/>
                  </a:move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96" y="104"/>
                  </a:lnTo>
                  <a:lnTo>
                    <a:pt x="112" y="128"/>
                  </a:lnTo>
                  <a:lnTo>
                    <a:pt x="120" y="144"/>
                  </a:lnTo>
                  <a:lnTo>
                    <a:pt x="128" y="128"/>
                  </a:lnTo>
                  <a:lnTo>
                    <a:pt x="128" y="112"/>
                  </a:lnTo>
                  <a:lnTo>
                    <a:pt x="144" y="120"/>
                  </a:lnTo>
                  <a:lnTo>
                    <a:pt x="152" y="120"/>
                  </a:lnTo>
                  <a:lnTo>
                    <a:pt x="128" y="96"/>
                  </a:lnTo>
                  <a:lnTo>
                    <a:pt x="112" y="88"/>
                  </a:lnTo>
                  <a:lnTo>
                    <a:pt x="104" y="80"/>
                  </a:lnTo>
                  <a:lnTo>
                    <a:pt x="88" y="56"/>
                  </a:lnTo>
                  <a:lnTo>
                    <a:pt x="80" y="40"/>
                  </a:lnTo>
                  <a:lnTo>
                    <a:pt x="80" y="24"/>
                  </a:lnTo>
                  <a:lnTo>
                    <a:pt x="88" y="24"/>
                  </a:lnTo>
                  <a:lnTo>
                    <a:pt x="88" y="16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44" name="Freeform 698"/>
            <p:cNvSpPr>
              <a:spLocks/>
            </p:cNvSpPr>
            <p:nvPr/>
          </p:nvSpPr>
          <p:spPr bwMode="auto">
            <a:xfrm>
              <a:off x="2800844" y="2592926"/>
              <a:ext cx="128217" cy="161137"/>
            </a:xfrm>
            <a:custGeom>
              <a:avLst/>
              <a:gdLst>
                <a:gd name="T0" fmla="*/ 2147483647 w 121"/>
                <a:gd name="T1" fmla="*/ 2147483647 h 152"/>
                <a:gd name="T2" fmla="*/ 2147483647 w 121"/>
                <a:gd name="T3" fmla="*/ 2147483647 h 152"/>
                <a:gd name="T4" fmla="*/ 2147483647 w 121"/>
                <a:gd name="T5" fmla="*/ 2147483647 h 152"/>
                <a:gd name="T6" fmla="*/ 2147483647 w 121"/>
                <a:gd name="T7" fmla="*/ 2147483647 h 152"/>
                <a:gd name="T8" fmla="*/ 2147483647 w 121"/>
                <a:gd name="T9" fmla="*/ 2147483647 h 152"/>
                <a:gd name="T10" fmla="*/ 2147483647 w 121"/>
                <a:gd name="T11" fmla="*/ 2147483647 h 152"/>
                <a:gd name="T12" fmla="*/ 2147483647 w 121"/>
                <a:gd name="T13" fmla="*/ 2147483647 h 152"/>
                <a:gd name="T14" fmla="*/ 2147483647 w 121"/>
                <a:gd name="T15" fmla="*/ 2147483647 h 152"/>
                <a:gd name="T16" fmla="*/ 0 w 121"/>
                <a:gd name="T17" fmla="*/ 2147483647 h 152"/>
                <a:gd name="T18" fmla="*/ 2147483647 w 121"/>
                <a:gd name="T19" fmla="*/ 2147483647 h 152"/>
                <a:gd name="T20" fmla="*/ 2147483647 w 121"/>
                <a:gd name="T21" fmla="*/ 2147483647 h 152"/>
                <a:gd name="T22" fmla="*/ 2147483647 w 121"/>
                <a:gd name="T23" fmla="*/ 2147483647 h 152"/>
                <a:gd name="T24" fmla="*/ 2147483647 w 121"/>
                <a:gd name="T25" fmla="*/ 2147483647 h 152"/>
                <a:gd name="T26" fmla="*/ 2147483647 w 121"/>
                <a:gd name="T27" fmla="*/ 2147483647 h 152"/>
                <a:gd name="T28" fmla="*/ 2147483647 w 121"/>
                <a:gd name="T29" fmla="*/ 2147483647 h 152"/>
                <a:gd name="T30" fmla="*/ 2147483647 w 121"/>
                <a:gd name="T31" fmla="*/ 2147483647 h 152"/>
                <a:gd name="T32" fmla="*/ 2147483647 w 121"/>
                <a:gd name="T33" fmla="*/ 2147483647 h 152"/>
                <a:gd name="T34" fmla="*/ 2147483647 w 121"/>
                <a:gd name="T35" fmla="*/ 2147483647 h 152"/>
                <a:gd name="T36" fmla="*/ 2147483647 w 121"/>
                <a:gd name="T37" fmla="*/ 2147483647 h 152"/>
                <a:gd name="T38" fmla="*/ 2147483647 w 121"/>
                <a:gd name="T39" fmla="*/ 2147483647 h 152"/>
                <a:gd name="T40" fmla="*/ 2147483647 w 121"/>
                <a:gd name="T41" fmla="*/ 2147483647 h 152"/>
                <a:gd name="T42" fmla="*/ 2147483647 w 121"/>
                <a:gd name="T43" fmla="*/ 2147483647 h 152"/>
                <a:gd name="T44" fmla="*/ 2147483647 w 121"/>
                <a:gd name="T45" fmla="*/ 2147483647 h 152"/>
                <a:gd name="T46" fmla="*/ 2147483647 w 121"/>
                <a:gd name="T47" fmla="*/ 2147483647 h 152"/>
                <a:gd name="T48" fmla="*/ 2147483647 w 121"/>
                <a:gd name="T49" fmla="*/ 2147483647 h 152"/>
                <a:gd name="T50" fmla="*/ 2147483647 w 121"/>
                <a:gd name="T51" fmla="*/ 2147483647 h 152"/>
                <a:gd name="T52" fmla="*/ 2147483647 w 121"/>
                <a:gd name="T53" fmla="*/ 2147483647 h 152"/>
                <a:gd name="T54" fmla="*/ 2147483647 w 121"/>
                <a:gd name="T55" fmla="*/ 2147483647 h 152"/>
                <a:gd name="T56" fmla="*/ 2147483647 w 121"/>
                <a:gd name="T57" fmla="*/ 2147483647 h 152"/>
                <a:gd name="T58" fmla="*/ 2147483647 w 121"/>
                <a:gd name="T59" fmla="*/ 2147483647 h 152"/>
                <a:gd name="T60" fmla="*/ 2147483647 w 121"/>
                <a:gd name="T61" fmla="*/ 2147483647 h 152"/>
                <a:gd name="T62" fmla="*/ 2147483647 w 121"/>
                <a:gd name="T63" fmla="*/ 2147483647 h 152"/>
                <a:gd name="T64" fmla="*/ 2147483647 w 121"/>
                <a:gd name="T65" fmla="*/ 2147483647 h 152"/>
                <a:gd name="T66" fmla="*/ 2147483647 w 121"/>
                <a:gd name="T67" fmla="*/ 2147483647 h 152"/>
                <a:gd name="T68" fmla="*/ 2147483647 w 121"/>
                <a:gd name="T69" fmla="*/ 2147483647 h 152"/>
                <a:gd name="T70" fmla="*/ 2147483647 w 121"/>
                <a:gd name="T71" fmla="*/ 2147483647 h 152"/>
                <a:gd name="T72" fmla="*/ 2147483647 w 121"/>
                <a:gd name="T73" fmla="*/ 2147483647 h 152"/>
                <a:gd name="T74" fmla="*/ 2147483647 w 121"/>
                <a:gd name="T75" fmla="*/ 2147483647 h 152"/>
                <a:gd name="T76" fmla="*/ 2147483647 w 121"/>
                <a:gd name="T77" fmla="*/ 2147483647 h 152"/>
                <a:gd name="T78" fmla="*/ 2147483647 w 121"/>
                <a:gd name="T79" fmla="*/ 2147483647 h 152"/>
                <a:gd name="T80" fmla="*/ 2147483647 w 121"/>
                <a:gd name="T81" fmla="*/ 2147483647 h 152"/>
                <a:gd name="T82" fmla="*/ 2147483647 w 121"/>
                <a:gd name="T83" fmla="*/ 2147483647 h 152"/>
                <a:gd name="T84" fmla="*/ 2147483647 w 121"/>
                <a:gd name="T85" fmla="*/ 2147483647 h 152"/>
                <a:gd name="T86" fmla="*/ 2147483647 w 121"/>
                <a:gd name="T87" fmla="*/ 2147483647 h 152"/>
                <a:gd name="T88" fmla="*/ 2147483647 w 121"/>
                <a:gd name="T89" fmla="*/ 2147483647 h 152"/>
                <a:gd name="T90" fmla="*/ 2147483647 w 121"/>
                <a:gd name="T91" fmla="*/ 0 h 152"/>
                <a:gd name="T92" fmla="*/ 2147483647 w 121"/>
                <a:gd name="T93" fmla="*/ 2147483647 h 152"/>
                <a:gd name="T94" fmla="*/ 2147483647 w 121"/>
                <a:gd name="T95" fmla="*/ 2147483647 h 152"/>
                <a:gd name="T96" fmla="*/ 2147483647 w 121"/>
                <a:gd name="T97" fmla="*/ 2147483647 h 152"/>
                <a:gd name="T98" fmla="*/ 2147483647 w 121"/>
                <a:gd name="T99" fmla="*/ 2147483647 h 152"/>
                <a:gd name="T100" fmla="*/ 2147483647 w 121"/>
                <a:gd name="T101" fmla="*/ 2147483647 h 152"/>
                <a:gd name="T102" fmla="*/ 2147483647 w 121"/>
                <a:gd name="T103" fmla="*/ 2147483647 h 15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1"/>
                <a:gd name="T157" fmla="*/ 0 h 152"/>
                <a:gd name="T158" fmla="*/ 121 w 121"/>
                <a:gd name="T159" fmla="*/ 152 h 15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1" h="152">
                  <a:moveTo>
                    <a:pt x="25" y="40"/>
                  </a:moveTo>
                  <a:lnTo>
                    <a:pt x="17" y="48"/>
                  </a:lnTo>
                  <a:lnTo>
                    <a:pt x="17" y="64"/>
                  </a:lnTo>
                  <a:lnTo>
                    <a:pt x="9" y="72"/>
                  </a:lnTo>
                  <a:lnTo>
                    <a:pt x="9" y="80"/>
                  </a:lnTo>
                  <a:lnTo>
                    <a:pt x="9" y="88"/>
                  </a:lnTo>
                  <a:lnTo>
                    <a:pt x="9" y="96"/>
                  </a:lnTo>
                  <a:lnTo>
                    <a:pt x="9" y="104"/>
                  </a:lnTo>
                  <a:lnTo>
                    <a:pt x="0" y="112"/>
                  </a:lnTo>
                  <a:lnTo>
                    <a:pt x="17" y="120"/>
                  </a:lnTo>
                  <a:lnTo>
                    <a:pt x="25" y="120"/>
                  </a:lnTo>
                  <a:lnTo>
                    <a:pt x="33" y="128"/>
                  </a:lnTo>
                  <a:lnTo>
                    <a:pt x="25" y="136"/>
                  </a:lnTo>
                  <a:lnTo>
                    <a:pt x="25" y="152"/>
                  </a:lnTo>
                  <a:lnTo>
                    <a:pt x="33" y="152"/>
                  </a:lnTo>
                  <a:lnTo>
                    <a:pt x="41" y="152"/>
                  </a:lnTo>
                  <a:lnTo>
                    <a:pt x="49" y="152"/>
                  </a:lnTo>
                  <a:lnTo>
                    <a:pt x="57" y="152"/>
                  </a:lnTo>
                  <a:lnTo>
                    <a:pt x="65" y="152"/>
                  </a:lnTo>
                  <a:lnTo>
                    <a:pt x="73" y="152"/>
                  </a:lnTo>
                  <a:lnTo>
                    <a:pt x="89" y="152"/>
                  </a:lnTo>
                  <a:lnTo>
                    <a:pt x="97" y="152"/>
                  </a:lnTo>
                  <a:lnTo>
                    <a:pt x="97" y="144"/>
                  </a:lnTo>
                  <a:lnTo>
                    <a:pt x="97" y="136"/>
                  </a:lnTo>
                  <a:lnTo>
                    <a:pt x="105" y="136"/>
                  </a:lnTo>
                  <a:lnTo>
                    <a:pt x="105" y="128"/>
                  </a:lnTo>
                  <a:lnTo>
                    <a:pt x="97" y="112"/>
                  </a:lnTo>
                  <a:lnTo>
                    <a:pt x="89" y="104"/>
                  </a:lnTo>
                  <a:lnTo>
                    <a:pt x="81" y="104"/>
                  </a:lnTo>
                  <a:lnTo>
                    <a:pt x="89" y="96"/>
                  </a:lnTo>
                  <a:lnTo>
                    <a:pt x="97" y="96"/>
                  </a:lnTo>
                  <a:lnTo>
                    <a:pt x="105" y="88"/>
                  </a:lnTo>
                  <a:lnTo>
                    <a:pt x="113" y="88"/>
                  </a:lnTo>
                  <a:lnTo>
                    <a:pt x="121" y="88"/>
                  </a:lnTo>
                  <a:lnTo>
                    <a:pt x="121" y="72"/>
                  </a:lnTo>
                  <a:lnTo>
                    <a:pt x="113" y="56"/>
                  </a:lnTo>
                  <a:lnTo>
                    <a:pt x="113" y="48"/>
                  </a:lnTo>
                  <a:lnTo>
                    <a:pt x="113" y="40"/>
                  </a:lnTo>
                  <a:lnTo>
                    <a:pt x="113" y="32"/>
                  </a:lnTo>
                  <a:lnTo>
                    <a:pt x="113" y="24"/>
                  </a:lnTo>
                  <a:lnTo>
                    <a:pt x="97" y="16"/>
                  </a:lnTo>
                  <a:lnTo>
                    <a:pt x="81" y="24"/>
                  </a:lnTo>
                  <a:lnTo>
                    <a:pt x="73" y="16"/>
                  </a:lnTo>
                  <a:lnTo>
                    <a:pt x="73" y="8"/>
                  </a:lnTo>
                  <a:lnTo>
                    <a:pt x="57" y="8"/>
                  </a:lnTo>
                  <a:lnTo>
                    <a:pt x="49" y="0"/>
                  </a:lnTo>
                  <a:lnTo>
                    <a:pt x="49" y="8"/>
                  </a:lnTo>
                  <a:lnTo>
                    <a:pt x="41" y="24"/>
                  </a:lnTo>
                  <a:lnTo>
                    <a:pt x="41" y="32"/>
                  </a:lnTo>
                  <a:lnTo>
                    <a:pt x="33" y="32"/>
                  </a:lnTo>
                  <a:lnTo>
                    <a:pt x="25" y="32"/>
                  </a:lnTo>
                  <a:lnTo>
                    <a:pt x="25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45" name="Freeform 699"/>
            <p:cNvSpPr>
              <a:spLocks/>
            </p:cNvSpPr>
            <p:nvPr/>
          </p:nvSpPr>
          <p:spPr bwMode="auto">
            <a:xfrm>
              <a:off x="2775720" y="2627580"/>
              <a:ext cx="51980" cy="58910"/>
            </a:xfrm>
            <a:custGeom>
              <a:avLst/>
              <a:gdLst>
                <a:gd name="T0" fmla="*/ 2147483647 w 49"/>
                <a:gd name="T1" fmla="*/ 2147483647 h 56"/>
                <a:gd name="T2" fmla="*/ 2147483647 w 49"/>
                <a:gd name="T3" fmla="*/ 2147483647 h 56"/>
                <a:gd name="T4" fmla="*/ 2147483647 w 49"/>
                <a:gd name="T5" fmla="*/ 2147483647 h 56"/>
                <a:gd name="T6" fmla="*/ 2147483647 w 49"/>
                <a:gd name="T7" fmla="*/ 2147483647 h 56"/>
                <a:gd name="T8" fmla="*/ 2147483647 w 49"/>
                <a:gd name="T9" fmla="*/ 2147483647 h 56"/>
                <a:gd name="T10" fmla="*/ 2147483647 w 49"/>
                <a:gd name="T11" fmla="*/ 2147483647 h 56"/>
                <a:gd name="T12" fmla="*/ 2147483647 w 49"/>
                <a:gd name="T13" fmla="*/ 2147483647 h 56"/>
                <a:gd name="T14" fmla="*/ 2147483647 w 49"/>
                <a:gd name="T15" fmla="*/ 2147483647 h 56"/>
                <a:gd name="T16" fmla="*/ 2147483647 w 49"/>
                <a:gd name="T17" fmla="*/ 2147483647 h 56"/>
                <a:gd name="T18" fmla="*/ 2147483647 w 49"/>
                <a:gd name="T19" fmla="*/ 0 h 56"/>
                <a:gd name="T20" fmla="*/ 2147483647 w 49"/>
                <a:gd name="T21" fmla="*/ 0 h 56"/>
                <a:gd name="T22" fmla="*/ 2147483647 w 49"/>
                <a:gd name="T23" fmla="*/ 2147483647 h 56"/>
                <a:gd name="T24" fmla="*/ 2147483647 w 49"/>
                <a:gd name="T25" fmla="*/ 2147483647 h 56"/>
                <a:gd name="T26" fmla="*/ 2147483647 w 49"/>
                <a:gd name="T27" fmla="*/ 2147483647 h 56"/>
                <a:gd name="T28" fmla="*/ 2147483647 w 49"/>
                <a:gd name="T29" fmla="*/ 2147483647 h 56"/>
                <a:gd name="T30" fmla="*/ 0 w 49"/>
                <a:gd name="T31" fmla="*/ 2147483647 h 56"/>
                <a:gd name="T32" fmla="*/ 2147483647 w 49"/>
                <a:gd name="T33" fmla="*/ 2147483647 h 56"/>
                <a:gd name="T34" fmla="*/ 2147483647 w 49"/>
                <a:gd name="T35" fmla="*/ 2147483647 h 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9"/>
                <a:gd name="T55" fmla="*/ 0 h 56"/>
                <a:gd name="T56" fmla="*/ 49 w 49"/>
                <a:gd name="T57" fmla="*/ 56 h 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9" h="56">
                  <a:moveTo>
                    <a:pt x="16" y="48"/>
                  </a:moveTo>
                  <a:lnTo>
                    <a:pt x="24" y="48"/>
                  </a:lnTo>
                  <a:lnTo>
                    <a:pt x="24" y="56"/>
                  </a:lnTo>
                  <a:lnTo>
                    <a:pt x="33" y="56"/>
                  </a:lnTo>
                  <a:lnTo>
                    <a:pt x="33" y="48"/>
                  </a:lnTo>
                  <a:lnTo>
                    <a:pt x="33" y="40"/>
                  </a:lnTo>
                  <a:lnTo>
                    <a:pt x="41" y="32"/>
                  </a:lnTo>
                  <a:lnTo>
                    <a:pt x="41" y="16"/>
                  </a:lnTo>
                  <a:lnTo>
                    <a:pt x="49" y="8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8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46" name="Freeform 700"/>
            <p:cNvSpPr>
              <a:spLocks/>
            </p:cNvSpPr>
            <p:nvPr/>
          </p:nvSpPr>
          <p:spPr bwMode="auto">
            <a:xfrm>
              <a:off x="2819036" y="2771390"/>
              <a:ext cx="161137" cy="152474"/>
            </a:xfrm>
            <a:custGeom>
              <a:avLst/>
              <a:gdLst>
                <a:gd name="T0" fmla="*/ 2147483647 w 152"/>
                <a:gd name="T1" fmla="*/ 0 h 144"/>
                <a:gd name="T2" fmla="*/ 2147483647 w 152"/>
                <a:gd name="T3" fmla="*/ 0 h 144"/>
                <a:gd name="T4" fmla="*/ 2147483647 w 152"/>
                <a:gd name="T5" fmla="*/ 0 h 144"/>
                <a:gd name="T6" fmla="*/ 2147483647 w 152"/>
                <a:gd name="T7" fmla="*/ 0 h 144"/>
                <a:gd name="T8" fmla="*/ 2147483647 w 152"/>
                <a:gd name="T9" fmla="*/ 0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2147483647 w 152"/>
                <a:gd name="T17" fmla="*/ 2147483647 h 144"/>
                <a:gd name="T18" fmla="*/ 2147483647 w 152"/>
                <a:gd name="T19" fmla="*/ 2147483647 h 144"/>
                <a:gd name="T20" fmla="*/ 2147483647 w 152"/>
                <a:gd name="T21" fmla="*/ 2147483647 h 144"/>
                <a:gd name="T22" fmla="*/ 0 w 152"/>
                <a:gd name="T23" fmla="*/ 2147483647 h 144"/>
                <a:gd name="T24" fmla="*/ 2147483647 w 152"/>
                <a:gd name="T25" fmla="*/ 2147483647 h 144"/>
                <a:gd name="T26" fmla="*/ 2147483647 w 152"/>
                <a:gd name="T27" fmla="*/ 2147483647 h 144"/>
                <a:gd name="T28" fmla="*/ 2147483647 w 152"/>
                <a:gd name="T29" fmla="*/ 2147483647 h 144"/>
                <a:gd name="T30" fmla="*/ 2147483647 w 152"/>
                <a:gd name="T31" fmla="*/ 2147483647 h 144"/>
                <a:gd name="T32" fmla="*/ 2147483647 w 152"/>
                <a:gd name="T33" fmla="*/ 2147483647 h 144"/>
                <a:gd name="T34" fmla="*/ 2147483647 w 152"/>
                <a:gd name="T35" fmla="*/ 2147483647 h 144"/>
                <a:gd name="T36" fmla="*/ 2147483647 w 152"/>
                <a:gd name="T37" fmla="*/ 2147483647 h 144"/>
                <a:gd name="T38" fmla="*/ 2147483647 w 152"/>
                <a:gd name="T39" fmla="*/ 2147483647 h 144"/>
                <a:gd name="T40" fmla="*/ 2147483647 w 152"/>
                <a:gd name="T41" fmla="*/ 2147483647 h 144"/>
                <a:gd name="T42" fmla="*/ 2147483647 w 152"/>
                <a:gd name="T43" fmla="*/ 2147483647 h 144"/>
                <a:gd name="T44" fmla="*/ 2147483647 w 152"/>
                <a:gd name="T45" fmla="*/ 2147483647 h 144"/>
                <a:gd name="T46" fmla="*/ 2147483647 w 152"/>
                <a:gd name="T47" fmla="*/ 2147483647 h 144"/>
                <a:gd name="T48" fmla="*/ 2147483647 w 152"/>
                <a:gd name="T49" fmla="*/ 2147483647 h 144"/>
                <a:gd name="T50" fmla="*/ 2147483647 w 152"/>
                <a:gd name="T51" fmla="*/ 2147483647 h 144"/>
                <a:gd name="T52" fmla="*/ 2147483647 w 152"/>
                <a:gd name="T53" fmla="*/ 2147483647 h 144"/>
                <a:gd name="T54" fmla="*/ 2147483647 w 152"/>
                <a:gd name="T55" fmla="*/ 2147483647 h 144"/>
                <a:gd name="T56" fmla="*/ 2147483647 w 152"/>
                <a:gd name="T57" fmla="*/ 2147483647 h 144"/>
                <a:gd name="T58" fmla="*/ 2147483647 w 152"/>
                <a:gd name="T59" fmla="*/ 2147483647 h 144"/>
                <a:gd name="T60" fmla="*/ 2147483647 w 152"/>
                <a:gd name="T61" fmla="*/ 2147483647 h 144"/>
                <a:gd name="T62" fmla="*/ 2147483647 w 152"/>
                <a:gd name="T63" fmla="*/ 2147483647 h 144"/>
                <a:gd name="T64" fmla="*/ 2147483647 w 152"/>
                <a:gd name="T65" fmla="*/ 2147483647 h 144"/>
                <a:gd name="T66" fmla="*/ 2147483647 w 152"/>
                <a:gd name="T67" fmla="*/ 0 h 14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2"/>
                <a:gd name="T103" fmla="*/ 0 h 144"/>
                <a:gd name="T104" fmla="*/ 152 w 152"/>
                <a:gd name="T105" fmla="*/ 144 h 14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2" h="144">
                  <a:moveTo>
                    <a:pt x="88" y="0"/>
                  </a:move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96" y="104"/>
                  </a:lnTo>
                  <a:lnTo>
                    <a:pt x="112" y="128"/>
                  </a:lnTo>
                  <a:lnTo>
                    <a:pt x="120" y="144"/>
                  </a:lnTo>
                  <a:lnTo>
                    <a:pt x="128" y="128"/>
                  </a:lnTo>
                  <a:lnTo>
                    <a:pt x="128" y="112"/>
                  </a:lnTo>
                  <a:lnTo>
                    <a:pt x="144" y="120"/>
                  </a:lnTo>
                  <a:lnTo>
                    <a:pt x="152" y="120"/>
                  </a:lnTo>
                  <a:lnTo>
                    <a:pt x="128" y="96"/>
                  </a:lnTo>
                  <a:lnTo>
                    <a:pt x="112" y="88"/>
                  </a:lnTo>
                  <a:lnTo>
                    <a:pt x="104" y="80"/>
                  </a:lnTo>
                  <a:lnTo>
                    <a:pt x="88" y="56"/>
                  </a:lnTo>
                  <a:lnTo>
                    <a:pt x="80" y="40"/>
                  </a:lnTo>
                  <a:lnTo>
                    <a:pt x="80" y="24"/>
                  </a:lnTo>
                  <a:lnTo>
                    <a:pt x="88" y="24"/>
                  </a:lnTo>
                  <a:lnTo>
                    <a:pt x="88" y="16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47" name="Freeform 701"/>
            <p:cNvSpPr>
              <a:spLocks/>
            </p:cNvSpPr>
            <p:nvPr/>
          </p:nvSpPr>
          <p:spPr bwMode="auto">
            <a:xfrm>
              <a:off x="2775720" y="2627580"/>
              <a:ext cx="51980" cy="58910"/>
            </a:xfrm>
            <a:custGeom>
              <a:avLst/>
              <a:gdLst>
                <a:gd name="T0" fmla="*/ 2147483647 w 49"/>
                <a:gd name="T1" fmla="*/ 2147483647 h 56"/>
                <a:gd name="T2" fmla="*/ 2147483647 w 49"/>
                <a:gd name="T3" fmla="*/ 2147483647 h 56"/>
                <a:gd name="T4" fmla="*/ 2147483647 w 49"/>
                <a:gd name="T5" fmla="*/ 2147483647 h 56"/>
                <a:gd name="T6" fmla="*/ 2147483647 w 49"/>
                <a:gd name="T7" fmla="*/ 2147483647 h 56"/>
                <a:gd name="T8" fmla="*/ 2147483647 w 49"/>
                <a:gd name="T9" fmla="*/ 2147483647 h 56"/>
                <a:gd name="T10" fmla="*/ 2147483647 w 49"/>
                <a:gd name="T11" fmla="*/ 2147483647 h 56"/>
                <a:gd name="T12" fmla="*/ 2147483647 w 49"/>
                <a:gd name="T13" fmla="*/ 2147483647 h 56"/>
                <a:gd name="T14" fmla="*/ 2147483647 w 49"/>
                <a:gd name="T15" fmla="*/ 2147483647 h 56"/>
                <a:gd name="T16" fmla="*/ 2147483647 w 49"/>
                <a:gd name="T17" fmla="*/ 2147483647 h 56"/>
                <a:gd name="T18" fmla="*/ 2147483647 w 49"/>
                <a:gd name="T19" fmla="*/ 0 h 56"/>
                <a:gd name="T20" fmla="*/ 2147483647 w 49"/>
                <a:gd name="T21" fmla="*/ 0 h 56"/>
                <a:gd name="T22" fmla="*/ 2147483647 w 49"/>
                <a:gd name="T23" fmla="*/ 0 h 56"/>
                <a:gd name="T24" fmla="*/ 2147483647 w 49"/>
                <a:gd name="T25" fmla="*/ 2147483647 h 56"/>
                <a:gd name="T26" fmla="*/ 2147483647 w 49"/>
                <a:gd name="T27" fmla="*/ 2147483647 h 56"/>
                <a:gd name="T28" fmla="*/ 2147483647 w 49"/>
                <a:gd name="T29" fmla="*/ 2147483647 h 56"/>
                <a:gd name="T30" fmla="*/ 2147483647 w 49"/>
                <a:gd name="T31" fmla="*/ 2147483647 h 56"/>
                <a:gd name="T32" fmla="*/ 0 w 49"/>
                <a:gd name="T33" fmla="*/ 2147483647 h 56"/>
                <a:gd name="T34" fmla="*/ 2147483647 w 49"/>
                <a:gd name="T35" fmla="*/ 2147483647 h 56"/>
                <a:gd name="T36" fmla="*/ 2147483647 w 49"/>
                <a:gd name="T37" fmla="*/ 2147483647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9"/>
                <a:gd name="T58" fmla="*/ 0 h 56"/>
                <a:gd name="T59" fmla="*/ 49 w 49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9" h="56">
                  <a:moveTo>
                    <a:pt x="16" y="48"/>
                  </a:moveTo>
                  <a:lnTo>
                    <a:pt x="24" y="48"/>
                  </a:lnTo>
                  <a:lnTo>
                    <a:pt x="24" y="56"/>
                  </a:lnTo>
                  <a:lnTo>
                    <a:pt x="33" y="56"/>
                  </a:lnTo>
                  <a:lnTo>
                    <a:pt x="33" y="48"/>
                  </a:lnTo>
                  <a:lnTo>
                    <a:pt x="33" y="40"/>
                  </a:lnTo>
                  <a:lnTo>
                    <a:pt x="41" y="32"/>
                  </a:lnTo>
                  <a:lnTo>
                    <a:pt x="41" y="16"/>
                  </a:lnTo>
                  <a:lnTo>
                    <a:pt x="49" y="8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8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48" name="Freeform 702"/>
            <p:cNvSpPr>
              <a:spLocks/>
            </p:cNvSpPr>
            <p:nvPr/>
          </p:nvSpPr>
          <p:spPr bwMode="auto">
            <a:xfrm>
              <a:off x="2997500" y="2864954"/>
              <a:ext cx="84034" cy="84900"/>
            </a:xfrm>
            <a:custGeom>
              <a:avLst/>
              <a:gdLst>
                <a:gd name="T0" fmla="*/ 2147483647 w 80"/>
                <a:gd name="T1" fmla="*/ 2147483647 h 80"/>
                <a:gd name="T2" fmla="*/ 2147483647 w 80"/>
                <a:gd name="T3" fmla="*/ 0 h 80"/>
                <a:gd name="T4" fmla="*/ 2147483647 w 80"/>
                <a:gd name="T5" fmla="*/ 2147483647 h 80"/>
                <a:gd name="T6" fmla="*/ 2147483647 w 80"/>
                <a:gd name="T7" fmla="*/ 2147483647 h 80"/>
                <a:gd name="T8" fmla="*/ 2147483647 w 80"/>
                <a:gd name="T9" fmla="*/ 2147483647 h 80"/>
                <a:gd name="T10" fmla="*/ 2147483647 w 80"/>
                <a:gd name="T11" fmla="*/ 2147483647 h 80"/>
                <a:gd name="T12" fmla="*/ 2147483647 w 80"/>
                <a:gd name="T13" fmla="*/ 2147483647 h 80"/>
                <a:gd name="T14" fmla="*/ 2147483647 w 80"/>
                <a:gd name="T15" fmla="*/ 2147483647 h 80"/>
                <a:gd name="T16" fmla="*/ 0 w 80"/>
                <a:gd name="T17" fmla="*/ 2147483647 h 80"/>
                <a:gd name="T18" fmla="*/ 2147483647 w 80"/>
                <a:gd name="T19" fmla="*/ 2147483647 h 80"/>
                <a:gd name="T20" fmla="*/ 2147483647 w 80"/>
                <a:gd name="T21" fmla="*/ 2147483647 h 80"/>
                <a:gd name="T22" fmla="*/ 2147483647 w 80"/>
                <a:gd name="T23" fmla="*/ 2147483647 h 80"/>
                <a:gd name="T24" fmla="*/ 2147483647 w 80"/>
                <a:gd name="T25" fmla="*/ 2147483647 h 80"/>
                <a:gd name="T26" fmla="*/ 2147483647 w 80"/>
                <a:gd name="T27" fmla="*/ 2147483647 h 80"/>
                <a:gd name="T28" fmla="*/ 2147483647 w 80"/>
                <a:gd name="T29" fmla="*/ 2147483647 h 80"/>
                <a:gd name="T30" fmla="*/ 2147483647 w 80"/>
                <a:gd name="T31" fmla="*/ 2147483647 h 80"/>
                <a:gd name="T32" fmla="*/ 2147483647 w 80"/>
                <a:gd name="T33" fmla="*/ 2147483647 h 80"/>
                <a:gd name="T34" fmla="*/ 2147483647 w 80"/>
                <a:gd name="T35" fmla="*/ 2147483647 h 80"/>
                <a:gd name="T36" fmla="*/ 2147483647 w 80"/>
                <a:gd name="T37" fmla="*/ 2147483647 h 80"/>
                <a:gd name="T38" fmla="*/ 2147483647 w 80"/>
                <a:gd name="T39" fmla="*/ 2147483647 h 80"/>
                <a:gd name="T40" fmla="*/ 2147483647 w 80"/>
                <a:gd name="T41" fmla="*/ 2147483647 h 80"/>
                <a:gd name="T42" fmla="*/ 2147483647 w 80"/>
                <a:gd name="T43" fmla="*/ 2147483647 h 80"/>
                <a:gd name="T44" fmla="*/ 2147483647 w 80"/>
                <a:gd name="T45" fmla="*/ 2147483647 h 80"/>
                <a:gd name="T46" fmla="*/ 2147483647 w 80"/>
                <a:gd name="T47" fmla="*/ 2147483647 h 8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80"/>
                <a:gd name="T73" fmla="*/ 0 h 80"/>
                <a:gd name="T74" fmla="*/ 80 w 80"/>
                <a:gd name="T75" fmla="*/ 80 h 8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80" h="80">
                  <a:moveTo>
                    <a:pt x="80" y="8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48"/>
                  </a:lnTo>
                  <a:lnTo>
                    <a:pt x="16" y="56"/>
                  </a:lnTo>
                  <a:lnTo>
                    <a:pt x="16" y="72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64"/>
                  </a:lnTo>
                  <a:lnTo>
                    <a:pt x="56" y="56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56" y="16"/>
                  </a:lnTo>
                  <a:lnTo>
                    <a:pt x="72" y="16"/>
                  </a:lnTo>
                  <a:lnTo>
                    <a:pt x="80" y="16"/>
                  </a:lnTo>
                  <a:lnTo>
                    <a:pt x="8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49" name="Freeform 703"/>
            <p:cNvSpPr>
              <a:spLocks/>
            </p:cNvSpPr>
            <p:nvPr/>
          </p:nvSpPr>
          <p:spPr bwMode="auto">
            <a:xfrm>
              <a:off x="2792180" y="2101718"/>
              <a:ext cx="349131" cy="414972"/>
            </a:xfrm>
            <a:custGeom>
              <a:avLst/>
              <a:gdLst>
                <a:gd name="T0" fmla="*/ 2147483647 w 329"/>
                <a:gd name="T1" fmla="*/ 2147483647 h 392"/>
                <a:gd name="T2" fmla="*/ 2147483647 w 329"/>
                <a:gd name="T3" fmla="*/ 2147483647 h 392"/>
                <a:gd name="T4" fmla="*/ 2147483647 w 329"/>
                <a:gd name="T5" fmla="*/ 2147483647 h 392"/>
                <a:gd name="T6" fmla="*/ 2147483647 w 329"/>
                <a:gd name="T7" fmla="*/ 2147483647 h 392"/>
                <a:gd name="T8" fmla="*/ 2147483647 w 329"/>
                <a:gd name="T9" fmla="*/ 2147483647 h 392"/>
                <a:gd name="T10" fmla="*/ 2147483647 w 329"/>
                <a:gd name="T11" fmla="*/ 2147483647 h 392"/>
                <a:gd name="T12" fmla="*/ 2147483647 w 329"/>
                <a:gd name="T13" fmla="*/ 2147483647 h 392"/>
                <a:gd name="T14" fmla="*/ 2147483647 w 329"/>
                <a:gd name="T15" fmla="*/ 2147483647 h 392"/>
                <a:gd name="T16" fmla="*/ 2147483647 w 329"/>
                <a:gd name="T17" fmla="*/ 2147483647 h 392"/>
                <a:gd name="T18" fmla="*/ 2147483647 w 329"/>
                <a:gd name="T19" fmla="*/ 2147483647 h 392"/>
                <a:gd name="T20" fmla="*/ 2147483647 w 329"/>
                <a:gd name="T21" fmla="*/ 2147483647 h 392"/>
                <a:gd name="T22" fmla="*/ 2147483647 w 329"/>
                <a:gd name="T23" fmla="*/ 2147483647 h 392"/>
                <a:gd name="T24" fmla="*/ 2147483647 w 329"/>
                <a:gd name="T25" fmla="*/ 2147483647 h 392"/>
                <a:gd name="T26" fmla="*/ 2147483647 w 329"/>
                <a:gd name="T27" fmla="*/ 2147483647 h 392"/>
                <a:gd name="T28" fmla="*/ 2147483647 w 329"/>
                <a:gd name="T29" fmla="*/ 2147483647 h 392"/>
                <a:gd name="T30" fmla="*/ 2147483647 w 329"/>
                <a:gd name="T31" fmla="*/ 2147483647 h 392"/>
                <a:gd name="T32" fmla="*/ 2147483647 w 329"/>
                <a:gd name="T33" fmla="*/ 2147483647 h 392"/>
                <a:gd name="T34" fmla="*/ 2147483647 w 329"/>
                <a:gd name="T35" fmla="*/ 2147483647 h 392"/>
                <a:gd name="T36" fmla="*/ 2147483647 w 329"/>
                <a:gd name="T37" fmla="*/ 2147483647 h 392"/>
                <a:gd name="T38" fmla="*/ 2147483647 w 329"/>
                <a:gd name="T39" fmla="*/ 2147483647 h 392"/>
                <a:gd name="T40" fmla="*/ 2147483647 w 329"/>
                <a:gd name="T41" fmla="*/ 2147483647 h 392"/>
                <a:gd name="T42" fmla="*/ 2147483647 w 329"/>
                <a:gd name="T43" fmla="*/ 2147483647 h 392"/>
                <a:gd name="T44" fmla="*/ 2147483647 w 329"/>
                <a:gd name="T45" fmla="*/ 2147483647 h 392"/>
                <a:gd name="T46" fmla="*/ 2147483647 w 329"/>
                <a:gd name="T47" fmla="*/ 2147483647 h 392"/>
                <a:gd name="T48" fmla="*/ 2147483647 w 329"/>
                <a:gd name="T49" fmla="*/ 2147483647 h 392"/>
                <a:gd name="T50" fmla="*/ 2147483647 w 329"/>
                <a:gd name="T51" fmla="*/ 2147483647 h 392"/>
                <a:gd name="T52" fmla="*/ 2147483647 w 329"/>
                <a:gd name="T53" fmla="*/ 2147483647 h 392"/>
                <a:gd name="T54" fmla="*/ 2147483647 w 329"/>
                <a:gd name="T55" fmla="*/ 2147483647 h 392"/>
                <a:gd name="T56" fmla="*/ 2147483647 w 329"/>
                <a:gd name="T57" fmla="*/ 2147483647 h 392"/>
                <a:gd name="T58" fmla="*/ 2147483647 w 329"/>
                <a:gd name="T59" fmla="*/ 2147483647 h 392"/>
                <a:gd name="T60" fmla="*/ 2147483647 w 329"/>
                <a:gd name="T61" fmla="*/ 2147483647 h 392"/>
                <a:gd name="T62" fmla="*/ 2147483647 w 329"/>
                <a:gd name="T63" fmla="*/ 2147483647 h 392"/>
                <a:gd name="T64" fmla="*/ 2147483647 w 329"/>
                <a:gd name="T65" fmla="*/ 2147483647 h 392"/>
                <a:gd name="T66" fmla="*/ 2147483647 w 329"/>
                <a:gd name="T67" fmla="*/ 2147483647 h 392"/>
                <a:gd name="T68" fmla="*/ 2147483647 w 329"/>
                <a:gd name="T69" fmla="*/ 2147483647 h 392"/>
                <a:gd name="T70" fmla="*/ 2147483647 w 329"/>
                <a:gd name="T71" fmla="*/ 2147483647 h 392"/>
                <a:gd name="T72" fmla="*/ 2147483647 w 329"/>
                <a:gd name="T73" fmla="*/ 2147483647 h 392"/>
                <a:gd name="T74" fmla="*/ 2147483647 w 329"/>
                <a:gd name="T75" fmla="*/ 2147483647 h 392"/>
                <a:gd name="T76" fmla="*/ 0 w 329"/>
                <a:gd name="T77" fmla="*/ 2147483647 h 392"/>
                <a:gd name="T78" fmla="*/ 2147483647 w 329"/>
                <a:gd name="T79" fmla="*/ 2147483647 h 392"/>
                <a:gd name="T80" fmla="*/ 2147483647 w 329"/>
                <a:gd name="T81" fmla="*/ 2147483647 h 392"/>
                <a:gd name="T82" fmla="*/ 2147483647 w 329"/>
                <a:gd name="T83" fmla="*/ 2147483647 h 392"/>
                <a:gd name="T84" fmla="*/ 2147483647 w 329"/>
                <a:gd name="T85" fmla="*/ 2147483647 h 392"/>
                <a:gd name="T86" fmla="*/ 2147483647 w 329"/>
                <a:gd name="T87" fmla="*/ 2147483647 h 39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29"/>
                <a:gd name="T133" fmla="*/ 0 h 392"/>
                <a:gd name="T134" fmla="*/ 329 w 329"/>
                <a:gd name="T135" fmla="*/ 392 h 39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29" h="392">
                  <a:moveTo>
                    <a:pt x="89" y="352"/>
                  </a:moveTo>
                  <a:lnTo>
                    <a:pt x="97" y="344"/>
                  </a:lnTo>
                  <a:lnTo>
                    <a:pt x="97" y="328"/>
                  </a:lnTo>
                  <a:lnTo>
                    <a:pt x="97" y="320"/>
                  </a:lnTo>
                  <a:lnTo>
                    <a:pt x="105" y="312"/>
                  </a:lnTo>
                  <a:lnTo>
                    <a:pt x="97" y="304"/>
                  </a:lnTo>
                  <a:lnTo>
                    <a:pt x="89" y="280"/>
                  </a:lnTo>
                  <a:lnTo>
                    <a:pt x="97" y="264"/>
                  </a:lnTo>
                  <a:lnTo>
                    <a:pt x="97" y="248"/>
                  </a:lnTo>
                  <a:lnTo>
                    <a:pt x="105" y="240"/>
                  </a:lnTo>
                  <a:lnTo>
                    <a:pt x="121" y="240"/>
                  </a:lnTo>
                  <a:lnTo>
                    <a:pt x="121" y="224"/>
                  </a:lnTo>
                  <a:lnTo>
                    <a:pt x="113" y="216"/>
                  </a:lnTo>
                  <a:lnTo>
                    <a:pt x="121" y="200"/>
                  </a:lnTo>
                  <a:lnTo>
                    <a:pt x="129" y="176"/>
                  </a:lnTo>
                  <a:lnTo>
                    <a:pt x="137" y="176"/>
                  </a:lnTo>
                  <a:lnTo>
                    <a:pt x="145" y="152"/>
                  </a:lnTo>
                  <a:lnTo>
                    <a:pt x="153" y="144"/>
                  </a:lnTo>
                  <a:lnTo>
                    <a:pt x="145" y="128"/>
                  </a:lnTo>
                  <a:lnTo>
                    <a:pt x="153" y="120"/>
                  </a:lnTo>
                  <a:lnTo>
                    <a:pt x="161" y="112"/>
                  </a:lnTo>
                  <a:lnTo>
                    <a:pt x="169" y="112"/>
                  </a:lnTo>
                  <a:lnTo>
                    <a:pt x="177" y="96"/>
                  </a:lnTo>
                  <a:lnTo>
                    <a:pt x="185" y="96"/>
                  </a:lnTo>
                  <a:lnTo>
                    <a:pt x="193" y="96"/>
                  </a:lnTo>
                  <a:lnTo>
                    <a:pt x="193" y="88"/>
                  </a:lnTo>
                  <a:lnTo>
                    <a:pt x="201" y="80"/>
                  </a:lnTo>
                  <a:lnTo>
                    <a:pt x="209" y="80"/>
                  </a:lnTo>
                  <a:lnTo>
                    <a:pt x="209" y="72"/>
                  </a:lnTo>
                  <a:lnTo>
                    <a:pt x="217" y="80"/>
                  </a:lnTo>
                  <a:lnTo>
                    <a:pt x="225" y="88"/>
                  </a:lnTo>
                  <a:lnTo>
                    <a:pt x="233" y="88"/>
                  </a:lnTo>
                  <a:lnTo>
                    <a:pt x="249" y="88"/>
                  </a:lnTo>
                  <a:lnTo>
                    <a:pt x="265" y="80"/>
                  </a:lnTo>
                  <a:lnTo>
                    <a:pt x="273" y="56"/>
                  </a:lnTo>
                  <a:lnTo>
                    <a:pt x="281" y="48"/>
                  </a:lnTo>
                  <a:lnTo>
                    <a:pt x="297" y="48"/>
                  </a:lnTo>
                  <a:lnTo>
                    <a:pt x="313" y="56"/>
                  </a:lnTo>
                  <a:lnTo>
                    <a:pt x="313" y="72"/>
                  </a:lnTo>
                  <a:lnTo>
                    <a:pt x="305" y="80"/>
                  </a:lnTo>
                  <a:lnTo>
                    <a:pt x="313" y="72"/>
                  </a:lnTo>
                  <a:lnTo>
                    <a:pt x="305" y="80"/>
                  </a:lnTo>
                  <a:lnTo>
                    <a:pt x="321" y="64"/>
                  </a:lnTo>
                  <a:lnTo>
                    <a:pt x="329" y="56"/>
                  </a:lnTo>
                  <a:lnTo>
                    <a:pt x="321" y="48"/>
                  </a:lnTo>
                  <a:lnTo>
                    <a:pt x="321" y="40"/>
                  </a:lnTo>
                  <a:lnTo>
                    <a:pt x="329" y="24"/>
                  </a:lnTo>
                  <a:lnTo>
                    <a:pt x="321" y="16"/>
                  </a:lnTo>
                  <a:lnTo>
                    <a:pt x="305" y="0"/>
                  </a:lnTo>
                  <a:lnTo>
                    <a:pt x="289" y="16"/>
                  </a:lnTo>
                  <a:lnTo>
                    <a:pt x="273" y="8"/>
                  </a:lnTo>
                  <a:lnTo>
                    <a:pt x="265" y="8"/>
                  </a:lnTo>
                  <a:lnTo>
                    <a:pt x="249" y="8"/>
                  </a:lnTo>
                  <a:lnTo>
                    <a:pt x="233" y="24"/>
                  </a:lnTo>
                  <a:lnTo>
                    <a:pt x="225" y="24"/>
                  </a:lnTo>
                  <a:lnTo>
                    <a:pt x="217" y="24"/>
                  </a:lnTo>
                  <a:lnTo>
                    <a:pt x="209" y="32"/>
                  </a:lnTo>
                  <a:lnTo>
                    <a:pt x="201" y="32"/>
                  </a:lnTo>
                  <a:lnTo>
                    <a:pt x="193" y="56"/>
                  </a:lnTo>
                  <a:lnTo>
                    <a:pt x="169" y="56"/>
                  </a:lnTo>
                  <a:lnTo>
                    <a:pt x="161" y="80"/>
                  </a:lnTo>
                  <a:lnTo>
                    <a:pt x="161" y="88"/>
                  </a:lnTo>
                  <a:lnTo>
                    <a:pt x="145" y="88"/>
                  </a:lnTo>
                  <a:lnTo>
                    <a:pt x="129" y="112"/>
                  </a:lnTo>
                  <a:lnTo>
                    <a:pt x="129" y="128"/>
                  </a:lnTo>
                  <a:lnTo>
                    <a:pt x="113" y="152"/>
                  </a:lnTo>
                  <a:lnTo>
                    <a:pt x="105" y="168"/>
                  </a:lnTo>
                  <a:lnTo>
                    <a:pt x="97" y="184"/>
                  </a:lnTo>
                  <a:lnTo>
                    <a:pt x="89" y="200"/>
                  </a:lnTo>
                  <a:lnTo>
                    <a:pt x="65" y="240"/>
                  </a:lnTo>
                  <a:lnTo>
                    <a:pt x="49" y="256"/>
                  </a:lnTo>
                  <a:lnTo>
                    <a:pt x="33" y="264"/>
                  </a:lnTo>
                  <a:lnTo>
                    <a:pt x="25" y="280"/>
                  </a:lnTo>
                  <a:lnTo>
                    <a:pt x="17" y="288"/>
                  </a:lnTo>
                  <a:lnTo>
                    <a:pt x="8" y="296"/>
                  </a:lnTo>
                  <a:lnTo>
                    <a:pt x="8" y="304"/>
                  </a:lnTo>
                  <a:lnTo>
                    <a:pt x="0" y="320"/>
                  </a:lnTo>
                  <a:lnTo>
                    <a:pt x="0" y="336"/>
                  </a:lnTo>
                  <a:lnTo>
                    <a:pt x="8" y="352"/>
                  </a:lnTo>
                  <a:lnTo>
                    <a:pt x="8" y="368"/>
                  </a:lnTo>
                  <a:lnTo>
                    <a:pt x="8" y="384"/>
                  </a:lnTo>
                  <a:lnTo>
                    <a:pt x="25" y="392"/>
                  </a:lnTo>
                  <a:lnTo>
                    <a:pt x="41" y="392"/>
                  </a:lnTo>
                  <a:lnTo>
                    <a:pt x="65" y="376"/>
                  </a:lnTo>
                  <a:lnTo>
                    <a:pt x="73" y="368"/>
                  </a:lnTo>
                  <a:lnTo>
                    <a:pt x="81" y="368"/>
                  </a:lnTo>
                  <a:lnTo>
                    <a:pt x="81" y="376"/>
                  </a:lnTo>
                  <a:lnTo>
                    <a:pt x="81" y="368"/>
                  </a:lnTo>
                  <a:lnTo>
                    <a:pt x="89" y="3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50" name="Freeform 704"/>
            <p:cNvSpPr>
              <a:spLocks/>
            </p:cNvSpPr>
            <p:nvPr/>
          </p:nvSpPr>
          <p:spPr bwMode="auto">
            <a:xfrm>
              <a:off x="2877947" y="2186618"/>
              <a:ext cx="169801" cy="398512"/>
            </a:xfrm>
            <a:custGeom>
              <a:avLst/>
              <a:gdLst>
                <a:gd name="T0" fmla="*/ 2147483647 w 160"/>
                <a:gd name="T1" fmla="*/ 2147483647 h 376"/>
                <a:gd name="T2" fmla="*/ 2147483647 w 160"/>
                <a:gd name="T3" fmla="*/ 2147483647 h 376"/>
                <a:gd name="T4" fmla="*/ 2147483647 w 160"/>
                <a:gd name="T5" fmla="*/ 2147483647 h 376"/>
                <a:gd name="T6" fmla="*/ 2147483647 w 160"/>
                <a:gd name="T7" fmla="*/ 2147483647 h 376"/>
                <a:gd name="T8" fmla="*/ 2147483647 w 160"/>
                <a:gd name="T9" fmla="*/ 0 h 376"/>
                <a:gd name="T10" fmla="*/ 2147483647 w 160"/>
                <a:gd name="T11" fmla="*/ 2147483647 h 376"/>
                <a:gd name="T12" fmla="*/ 2147483647 w 160"/>
                <a:gd name="T13" fmla="*/ 2147483647 h 376"/>
                <a:gd name="T14" fmla="*/ 2147483647 w 160"/>
                <a:gd name="T15" fmla="*/ 2147483647 h 376"/>
                <a:gd name="T16" fmla="*/ 2147483647 w 160"/>
                <a:gd name="T17" fmla="*/ 2147483647 h 376"/>
                <a:gd name="T18" fmla="*/ 2147483647 w 160"/>
                <a:gd name="T19" fmla="*/ 2147483647 h 376"/>
                <a:gd name="T20" fmla="*/ 2147483647 w 160"/>
                <a:gd name="T21" fmla="*/ 2147483647 h 376"/>
                <a:gd name="T22" fmla="*/ 2147483647 w 160"/>
                <a:gd name="T23" fmla="*/ 2147483647 h 376"/>
                <a:gd name="T24" fmla="*/ 2147483647 w 160"/>
                <a:gd name="T25" fmla="*/ 2147483647 h 376"/>
                <a:gd name="T26" fmla="*/ 2147483647 w 160"/>
                <a:gd name="T27" fmla="*/ 2147483647 h 376"/>
                <a:gd name="T28" fmla="*/ 2147483647 w 160"/>
                <a:gd name="T29" fmla="*/ 2147483647 h 376"/>
                <a:gd name="T30" fmla="*/ 2147483647 w 160"/>
                <a:gd name="T31" fmla="*/ 2147483647 h 376"/>
                <a:gd name="T32" fmla="*/ 2147483647 w 160"/>
                <a:gd name="T33" fmla="*/ 2147483647 h 376"/>
                <a:gd name="T34" fmla="*/ 2147483647 w 160"/>
                <a:gd name="T35" fmla="*/ 2147483647 h 376"/>
                <a:gd name="T36" fmla="*/ 0 w 160"/>
                <a:gd name="T37" fmla="*/ 2147483647 h 376"/>
                <a:gd name="T38" fmla="*/ 2147483647 w 160"/>
                <a:gd name="T39" fmla="*/ 2147483647 h 376"/>
                <a:gd name="T40" fmla="*/ 2147483647 w 160"/>
                <a:gd name="T41" fmla="*/ 2147483647 h 376"/>
                <a:gd name="T42" fmla="*/ 2147483647 w 160"/>
                <a:gd name="T43" fmla="*/ 2147483647 h 376"/>
                <a:gd name="T44" fmla="*/ 2147483647 w 160"/>
                <a:gd name="T45" fmla="*/ 2147483647 h 376"/>
                <a:gd name="T46" fmla="*/ 2147483647 w 160"/>
                <a:gd name="T47" fmla="*/ 2147483647 h 376"/>
                <a:gd name="T48" fmla="*/ 2147483647 w 160"/>
                <a:gd name="T49" fmla="*/ 2147483647 h 376"/>
                <a:gd name="T50" fmla="*/ 2147483647 w 160"/>
                <a:gd name="T51" fmla="*/ 2147483647 h 376"/>
                <a:gd name="T52" fmla="*/ 2147483647 w 160"/>
                <a:gd name="T53" fmla="*/ 2147483647 h 376"/>
                <a:gd name="T54" fmla="*/ 2147483647 w 160"/>
                <a:gd name="T55" fmla="*/ 2147483647 h 376"/>
                <a:gd name="T56" fmla="*/ 2147483647 w 160"/>
                <a:gd name="T57" fmla="*/ 2147483647 h 376"/>
                <a:gd name="T58" fmla="*/ 2147483647 w 160"/>
                <a:gd name="T59" fmla="*/ 2147483647 h 376"/>
                <a:gd name="T60" fmla="*/ 2147483647 w 160"/>
                <a:gd name="T61" fmla="*/ 2147483647 h 376"/>
                <a:gd name="T62" fmla="*/ 2147483647 w 160"/>
                <a:gd name="T63" fmla="*/ 2147483647 h 376"/>
                <a:gd name="T64" fmla="*/ 2147483647 w 160"/>
                <a:gd name="T65" fmla="*/ 2147483647 h 376"/>
                <a:gd name="T66" fmla="*/ 2147483647 w 160"/>
                <a:gd name="T67" fmla="*/ 2147483647 h 3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0"/>
                <a:gd name="T103" fmla="*/ 0 h 376"/>
                <a:gd name="T104" fmla="*/ 160 w 160"/>
                <a:gd name="T105" fmla="*/ 376 h 3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0" h="376">
                  <a:moveTo>
                    <a:pt x="160" y="88"/>
                  </a:moveTo>
                  <a:lnTo>
                    <a:pt x="160" y="80"/>
                  </a:lnTo>
                  <a:lnTo>
                    <a:pt x="160" y="72"/>
                  </a:lnTo>
                  <a:lnTo>
                    <a:pt x="160" y="56"/>
                  </a:lnTo>
                  <a:lnTo>
                    <a:pt x="160" y="40"/>
                  </a:lnTo>
                  <a:lnTo>
                    <a:pt x="152" y="24"/>
                  </a:lnTo>
                  <a:lnTo>
                    <a:pt x="144" y="24"/>
                  </a:lnTo>
                  <a:lnTo>
                    <a:pt x="136" y="16"/>
                  </a:lnTo>
                  <a:lnTo>
                    <a:pt x="128" y="8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112" y="16"/>
                  </a:lnTo>
                  <a:lnTo>
                    <a:pt x="104" y="16"/>
                  </a:lnTo>
                  <a:lnTo>
                    <a:pt x="96" y="16"/>
                  </a:lnTo>
                  <a:lnTo>
                    <a:pt x="88" y="32"/>
                  </a:lnTo>
                  <a:lnTo>
                    <a:pt x="80" y="32"/>
                  </a:lnTo>
                  <a:lnTo>
                    <a:pt x="72" y="40"/>
                  </a:lnTo>
                  <a:lnTo>
                    <a:pt x="64" y="48"/>
                  </a:lnTo>
                  <a:lnTo>
                    <a:pt x="72" y="64"/>
                  </a:lnTo>
                  <a:lnTo>
                    <a:pt x="64" y="72"/>
                  </a:lnTo>
                  <a:lnTo>
                    <a:pt x="56" y="96"/>
                  </a:lnTo>
                  <a:lnTo>
                    <a:pt x="48" y="96"/>
                  </a:lnTo>
                  <a:lnTo>
                    <a:pt x="40" y="120"/>
                  </a:lnTo>
                  <a:lnTo>
                    <a:pt x="32" y="136"/>
                  </a:lnTo>
                  <a:lnTo>
                    <a:pt x="40" y="144"/>
                  </a:lnTo>
                  <a:lnTo>
                    <a:pt x="40" y="160"/>
                  </a:lnTo>
                  <a:lnTo>
                    <a:pt x="24" y="160"/>
                  </a:lnTo>
                  <a:lnTo>
                    <a:pt x="16" y="168"/>
                  </a:lnTo>
                  <a:lnTo>
                    <a:pt x="16" y="184"/>
                  </a:lnTo>
                  <a:lnTo>
                    <a:pt x="8" y="200"/>
                  </a:lnTo>
                  <a:lnTo>
                    <a:pt x="16" y="224"/>
                  </a:lnTo>
                  <a:lnTo>
                    <a:pt x="24" y="232"/>
                  </a:lnTo>
                  <a:lnTo>
                    <a:pt x="16" y="240"/>
                  </a:lnTo>
                  <a:lnTo>
                    <a:pt x="16" y="248"/>
                  </a:lnTo>
                  <a:lnTo>
                    <a:pt x="16" y="264"/>
                  </a:lnTo>
                  <a:lnTo>
                    <a:pt x="8" y="272"/>
                  </a:lnTo>
                  <a:lnTo>
                    <a:pt x="0" y="288"/>
                  </a:lnTo>
                  <a:lnTo>
                    <a:pt x="0" y="296"/>
                  </a:lnTo>
                  <a:lnTo>
                    <a:pt x="8" y="312"/>
                  </a:lnTo>
                  <a:lnTo>
                    <a:pt x="8" y="328"/>
                  </a:lnTo>
                  <a:lnTo>
                    <a:pt x="16" y="352"/>
                  </a:lnTo>
                  <a:lnTo>
                    <a:pt x="16" y="360"/>
                  </a:lnTo>
                  <a:lnTo>
                    <a:pt x="24" y="368"/>
                  </a:lnTo>
                  <a:lnTo>
                    <a:pt x="24" y="376"/>
                  </a:lnTo>
                  <a:lnTo>
                    <a:pt x="40" y="376"/>
                  </a:lnTo>
                  <a:lnTo>
                    <a:pt x="40" y="368"/>
                  </a:lnTo>
                  <a:lnTo>
                    <a:pt x="48" y="360"/>
                  </a:lnTo>
                  <a:lnTo>
                    <a:pt x="64" y="360"/>
                  </a:lnTo>
                  <a:lnTo>
                    <a:pt x="72" y="344"/>
                  </a:lnTo>
                  <a:lnTo>
                    <a:pt x="72" y="312"/>
                  </a:lnTo>
                  <a:lnTo>
                    <a:pt x="72" y="296"/>
                  </a:lnTo>
                  <a:lnTo>
                    <a:pt x="80" y="296"/>
                  </a:lnTo>
                  <a:lnTo>
                    <a:pt x="96" y="288"/>
                  </a:lnTo>
                  <a:lnTo>
                    <a:pt x="96" y="272"/>
                  </a:lnTo>
                  <a:lnTo>
                    <a:pt x="88" y="256"/>
                  </a:lnTo>
                  <a:lnTo>
                    <a:pt x="80" y="248"/>
                  </a:lnTo>
                  <a:lnTo>
                    <a:pt x="80" y="224"/>
                  </a:lnTo>
                  <a:lnTo>
                    <a:pt x="80" y="200"/>
                  </a:lnTo>
                  <a:lnTo>
                    <a:pt x="96" y="184"/>
                  </a:lnTo>
                  <a:lnTo>
                    <a:pt x="104" y="176"/>
                  </a:lnTo>
                  <a:lnTo>
                    <a:pt x="128" y="160"/>
                  </a:lnTo>
                  <a:lnTo>
                    <a:pt x="136" y="144"/>
                  </a:lnTo>
                  <a:lnTo>
                    <a:pt x="128" y="136"/>
                  </a:lnTo>
                  <a:lnTo>
                    <a:pt x="136" y="120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60" y="104"/>
                  </a:lnTo>
                  <a:lnTo>
                    <a:pt x="160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51" name="Freeform 705"/>
            <p:cNvSpPr>
              <a:spLocks/>
            </p:cNvSpPr>
            <p:nvPr/>
          </p:nvSpPr>
          <p:spPr bwMode="auto">
            <a:xfrm>
              <a:off x="3022624" y="2652703"/>
              <a:ext cx="246038" cy="161137"/>
            </a:xfrm>
            <a:custGeom>
              <a:avLst/>
              <a:gdLst>
                <a:gd name="T0" fmla="*/ 2147483647 w 232"/>
                <a:gd name="T1" fmla="*/ 2147483647 h 152"/>
                <a:gd name="T2" fmla="*/ 2147483647 w 232"/>
                <a:gd name="T3" fmla="*/ 2147483647 h 152"/>
                <a:gd name="T4" fmla="*/ 2147483647 w 232"/>
                <a:gd name="T5" fmla="*/ 2147483647 h 152"/>
                <a:gd name="T6" fmla="*/ 2147483647 w 232"/>
                <a:gd name="T7" fmla="*/ 2147483647 h 152"/>
                <a:gd name="T8" fmla="*/ 2147483647 w 232"/>
                <a:gd name="T9" fmla="*/ 2147483647 h 152"/>
                <a:gd name="T10" fmla="*/ 2147483647 w 232"/>
                <a:gd name="T11" fmla="*/ 2147483647 h 152"/>
                <a:gd name="T12" fmla="*/ 2147483647 w 232"/>
                <a:gd name="T13" fmla="*/ 2147483647 h 152"/>
                <a:gd name="T14" fmla="*/ 2147483647 w 232"/>
                <a:gd name="T15" fmla="*/ 2147483647 h 152"/>
                <a:gd name="T16" fmla="*/ 2147483647 w 232"/>
                <a:gd name="T17" fmla="*/ 2147483647 h 152"/>
                <a:gd name="T18" fmla="*/ 2147483647 w 232"/>
                <a:gd name="T19" fmla="*/ 2147483647 h 152"/>
                <a:gd name="T20" fmla="*/ 2147483647 w 232"/>
                <a:gd name="T21" fmla="*/ 2147483647 h 152"/>
                <a:gd name="T22" fmla="*/ 2147483647 w 232"/>
                <a:gd name="T23" fmla="*/ 0 h 152"/>
                <a:gd name="T24" fmla="*/ 2147483647 w 232"/>
                <a:gd name="T25" fmla="*/ 0 h 152"/>
                <a:gd name="T26" fmla="*/ 2147483647 w 232"/>
                <a:gd name="T27" fmla="*/ 2147483647 h 152"/>
                <a:gd name="T28" fmla="*/ 2147483647 w 232"/>
                <a:gd name="T29" fmla="*/ 2147483647 h 152"/>
                <a:gd name="T30" fmla="*/ 2147483647 w 232"/>
                <a:gd name="T31" fmla="*/ 2147483647 h 152"/>
                <a:gd name="T32" fmla="*/ 2147483647 w 232"/>
                <a:gd name="T33" fmla="*/ 2147483647 h 152"/>
                <a:gd name="T34" fmla="*/ 2147483647 w 232"/>
                <a:gd name="T35" fmla="*/ 2147483647 h 152"/>
                <a:gd name="T36" fmla="*/ 2147483647 w 232"/>
                <a:gd name="T37" fmla="*/ 2147483647 h 152"/>
                <a:gd name="T38" fmla="*/ 2147483647 w 232"/>
                <a:gd name="T39" fmla="*/ 2147483647 h 152"/>
                <a:gd name="T40" fmla="*/ 2147483647 w 232"/>
                <a:gd name="T41" fmla="*/ 2147483647 h 152"/>
                <a:gd name="T42" fmla="*/ 2147483647 w 232"/>
                <a:gd name="T43" fmla="*/ 2147483647 h 152"/>
                <a:gd name="T44" fmla="*/ 0 w 232"/>
                <a:gd name="T45" fmla="*/ 2147483647 h 152"/>
                <a:gd name="T46" fmla="*/ 0 w 232"/>
                <a:gd name="T47" fmla="*/ 2147483647 h 152"/>
                <a:gd name="T48" fmla="*/ 2147483647 w 232"/>
                <a:gd name="T49" fmla="*/ 2147483647 h 152"/>
                <a:gd name="T50" fmla="*/ 2147483647 w 232"/>
                <a:gd name="T51" fmla="*/ 2147483647 h 152"/>
                <a:gd name="T52" fmla="*/ 2147483647 w 232"/>
                <a:gd name="T53" fmla="*/ 2147483647 h 152"/>
                <a:gd name="T54" fmla="*/ 2147483647 w 232"/>
                <a:gd name="T55" fmla="*/ 2147483647 h 152"/>
                <a:gd name="T56" fmla="*/ 2147483647 w 232"/>
                <a:gd name="T57" fmla="*/ 2147483647 h 152"/>
                <a:gd name="T58" fmla="*/ 2147483647 w 232"/>
                <a:gd name="T59" fmla="*/ 2147483647 h 152"/>
                <a:gd name="T60" fmla="*/ 2147483647 w 232"/>
                <a:gd name="T61" fmla="*/ 2147483647 h 152"/>
                <a:gd name="T62" fmla="*/ 2147483647 w 232"/>
                <a:gd name="T63" fmla="*/ 2147483647 h 152"/>
                <a:gd name="T64" fmla="*/ 2147483647 w 232"/>
                <a:gd name="T65" fmla="*/ 2147483647 h 152"/>
                <a:gd name="T66" fmla="*/ 2147483647 w 232"/>
                <a:gd name="T67" fmla="*/ 2147483647 h 152"/>
                <a:gd name="T68" fmla="*/ 2147483647 w 232"/>
                <a:gd name="T69" fmla="*/ 2147483647 h 152"/>
                <a:gd name="T70" fmla="*/ 2147483647 w 232"/>
                <a:gd name="T71" fmla="*/ 2147483647 h 152"/>
                <a:gd name="T72" fmla="*/ 2147483647 w 232"/>
                <a:gd name="T73" fmla="*/ 2147483647 h 152"/>
                <a:gd name="T74" fmla="*/ 2147483647 w 232"/>
                <a:gd name="T75" fmla="*/ 2147483647 h 152"/>
                <a:gd name="T76" fmla="*/ 2147483647 w 232"/>
                <a:gd name="T77" fmla="*/ 2147483647 h 152"/>
                <a:gd name="T78" fmla="*/ 2147483647 w 232"/>
                <a:gd name="T79" fmla="*/ 2147483647 h 152"/>
                <a:gd name="T80" fmla="*/ 2147483647 w 232"/>
                <a:gd name="T81" fmla="*/ 2147483647 h 152"/>
                <a:gd name="T82" fmla="*/ 2147483647 w 232"/>
                <a:gd name="T83" fmla="*/ 2147483647 h 152"/>
                <a:gd name="T84" fmla="*/ 2147483647 w 232"/>
                <a:gd name="T85" fmla="*/ 2147483647 h 152"/>
                <a:gd name="T86" fmla="*/ 2147483647 w 232"/>
                <a:gd name="T87" fmla="*/ 2147483647 h 152"/>
                <a:gd name="T88" fmla="*/ 2147483647 w 232"/>
                <a:gd name="T89" fmla="*/ 2147483647 h 15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32"/>
                <a:gd name="T136" fmla="*/ 0 h 152"/>
                <a:gd name="T137" fmla="*/ 232 w 232"/>
                <a:gd name="T138" fmla="*/ 152 h 15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32" h="152">
                  <a:moveTo>
                    <a:pt x="216" y="88"/>
                  </a:moveTo>
                  <a:lnTo>
                    <a:pt x="224" y="88"/>
                  </a:lnTo>
                  <a:lnTo>
                    <a:pt x="232" y="64"/>
                  </a:lnTo>
                  <a:lnTo>
                    <a:pt x="232" y="56"/>
                  </a:lnTo>
                  <a:lnTo>
                    <a:pt x="208" y="48"/>
                  </a:lnTo>
                  <a:lnTo>
                    <a:pt x="192" y="40"/>
                  </a:lnTo>
                  <a:lnTo>
                    <a:pt x="184" y="40"/>
                  </a:lnTo>
                  <a:lnTo>
                    <a:pt x="168" y="32"/>
                  </a:lnTo>
                  <a:lnTo>
                    <a:pt x="160" y="16"/>
                  </a:lnTo>
                  <a:lnTo>
                    <a:pt x="136" y="8"/>
                  </a:lnTo>
                  <a:lnTo>
                    <a:pt x="128" y="8"/>
                  </a:lnTo>
                  <a:lnTo>
                    <a:pt x="128" y="0"/>
                  </a:lnTo>
                  <a:lnTo>
                    <a:pt x="120" y="0"/>
                  </a:lnTo>
                  <a:lnTo>
                    <a:pt x="112" y="24"/>
                  </a:lnTo>
                  <a:lnTo>
                    <a:pt x="96" y="24"/>
                  </a:lnTo>
                  <a:lnTo>
                    <a:pt x="72" y="24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24" y="16"/>
                  </a:lnTo>
                  <a:lnTo>
                    <a:pt x="24" y="32"/>
                  </a:lnTo>
                  <a:lnTo>
                    <a:pt x="16" y="40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8" y="80"/>
                  </a:lnTo>
                  <a:lnTo>
                    <a:pt x="16" y="88"/>
                  </a:lnTo>
                  <a:lnTo>
                    <a:pt x="48" y="80"/>
                  </a:lnTo>
                  <a:lnTo>
                    <a:pt x="72" y="80"/>
                  </a:lnTo>
                  <a:lnTo>
                    <a:pt x="96" y="96"/>
                  </a:lnTo>
                  <a:lnTo>
                    <a:pt x="104" y="112"/>
                  </a:lnTo>
                  <a:lnTo>
                    <a:pt x="88" y="120"/>
                  </a:lnTo>
                  <a:lnTo>
                    <a:pt x="88" y="136"/>
                  </a:lnTo>
                  <a:lnTo>
                    <a:pt x="96" y="136"/>
                  </a:lnTo>
                  <a:lnTo>
                    <a:pt x="104" y="128"/>
                  </a:lnTo>
                  <a:lnTo>
                    <a:pt x="120" y="120"/>
                  </a:lnTo>
                  <a:lnTo>
                    <a:pt x="136" y="120"/>
                  </a:lnTo>
                  <a:lnTo>
                    <a:pt x="144" y="128"/>
                  </a:lnTo>
                  <a:lnTo>
                    <a:pt x="136" y="136"/>
                  </a:lnTo>
                  <a:lnTo>
                    <a:pt x="152" y="152"/>
                  </a:lnTo>
                  <a:lnTo>
                    <a:pt x="184" y="136"/>
                  </a:lnTo>
                  <a:lnTo>
                    <a:pt x="168" y="128"/>
                  </a:lnTo>
                  <a:lnTo>
                    <a:pt x="176" y="112"/>
                  </a:lnTo>
                  <a:lnTo>
                    <a:pt x="200" y="112"/>
                  </a:lnTo>
                  <a:lnTo>
                    <a:pt x="208" y="104"/>
                  </a:lnTo>
                  <a:lnTo>
                    <a:pt x="216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52" name="Freeform 706"/>
            <p:cNvSpPr>
              <a:spLocks/>
            </p:cNvSpPr>
            <p:nvPr/>
          </p:nvSpPr>
          <p:spPr bwMode="auto">
            <a:xfrm>
              <a:off x="3166435" y="2652703"/>
              <a:ext cx="25990" cy="16460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0 w 24"/>
                <a:gd name="T5" fmla="*/ 2147483647 h 16"/>
                <a:gd name="T6" fmla="*/ 2147483647 w 24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16"/>
                <a:gd name="T14" fmla="*/ 24 w 24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16">
                  <a:moveTo>
                    <a:pt x="24" y="16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53" name="Freeform 707"/>
            <p:cNvSpPr>
              <a:spLocks/>
            </p:cNvSpPr>
            <p:nvPr/>
          </p:nvSpPr>
          <p:spPr bwMode="auto">
            <a:xfrm>
              <a:off x="2997500" y="2864954"/>
              <a:ext cx="84034" cy="84900"/>
            </a:xfrm>
            <a:custGeom>
              <a:avLst/>
              <a:gdLst>
                <a:gd name="T0" fmla="*/ 2147483647 w 80"/>
                <a:gd name="T1" fmla="*/ 2147483647 h 80"/>
                <a:gd name="T2" fmla="*/ 2147483647 w 80"/>
                <a:gd name="T3" fmla="*/ 0 h 80"/>
                <a:gd name="T4" fmla="*/ 2147483647 w 80"/>
                <a:gd name="T5" fmla="*/ 2147483647 h 80"/>
                <a:gd name="T6" fmla="*/ 2147483647 w 80"/>
                <a:gd name="T7" fmla="*/ 2147483647 h 80"/>
                <a:gd name="T8" fmla="*/ 2147483647 w 80"/>
                <a:gd name="T9" fmla="*/ 2147483647 h 80"/>
                <a:gd name="T10" fmla="*/ 2147483647 w 80"/>
                <a:gd name="T11" fmla="*/ 2147483647 h 80"/>
                <a:gd name="T12" fmla="*/ 2147483647 w 80"/>
                <a:gd name="T13" fmla="*/ 2147483647 h 80"/>
                <a:gd name="T14" fmla="*/ 2147483647 w 80"/>
                <a:gd name="T15" fmla="*/ 2147483647 h 80"/>
                <a:gd name="T16" fmla="*/ 2147483647 w 80"/>
                <a:gd name="T17" fmla="*/ 2147483647 h 80"/>
                <a:gd name="T18" fmla="*/ 2147483647 w 80"/>
                <a:gd name="T19" fmla="*/ 2147483647 h 80"/>
                <a:gd name="T20" fmla="*/ 0 w 80"/>
                <a:gd name="T21" fmla="*/ 2147483647 h 80"/>
                <a:gd name="T22" fmla="*/ 2147483647 w 80"/>
                <a:gd name="T23" fmla="*/ 2147483647 h 80"/>
                <a:gd name="T24" fmla="*/ 2147483647 w 80"/>
                <a:gd name="T25" fmla="*/ 2147483647 h 80"/>
                <a:gd name="T26" fmla="*/ 2147483647 w 80"/>
                <a:gd name="T27" fmla="*/ 2147483647 h 80"/>
                <a:gd name="T28" fmla="*/ 2147483647 w 80"/>
                <a:gd name="T29" fmla="*/ 2147483647 h 80"/>
                <a:gd name="T30" fmla="*/ 2147483647 w 80"/>
                <a:gd name="T31" fmla="*/ 2147483647 h 80"/>
                <a:gd name="T32" fmla="*/ 2147483647 w 80"/>
                <a:gd name="T33" fmla="*/ 2147483647 h 80"/>
                <a:gd name="T34" fmla="*/ 2147483647 w 80"/>
                <a:gd name="T35" fmla="*/ 2147483647 h 80"/>
                <a:gd name="T36" fmla="*/ 2147483647 w 80"/>
                <a:gd name="T37" fmla="*/ 2147483647 h 80"/>
                <a:gd name="T38" fmla="*/ 2147483647 w 80"/>
                <a:gd name="T39" fmla="*/ 2147483647 h 80"/>
                <a:gd name="T40" fmla="*/ 2147483647 w 80"/>
                <a:gd name="T41" fmla="*/ 2147483647 h 80"/>
                <a:gd name="T42" fmla="*/ 2147483647 w 80"/>
                <a:gd name="T43" fmla="*/ 2147483647 h 80"/>
                <a:gd name="T44" fmla="*/ 2147483647 w 80"/>
                <a:gd name="T45" fmla="*/ 2147483647 h 80"/>
                <a:gd name="T46" fmla="*/ 2147483647 w 80"/>
                <a:gd name="T47" fmla="*/ 2147483647 h 80"/>
                <a:gd name="T48" fmla="*/ 2147483647 w 80"/>
                <a:gd name="T49" fmla="*/ 2147483647 h 80"/>
                <a:gd name="T50" fmla="*/ 2147483647 w 80"/>
                <a:gd name="T51" fmla="*/ 2147483647 h 80"/>
                <a:gd name="T52" fmla="*/ 2147483647 w 80"/>
                <a:gd name="T53" fmla="*/ 2147483647 h 8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0"/>
                <a:gd name="T82" fmla="*/ 0 h 80"/>
                <a:gd name="T83" fmla="*/ 80 w 80"/>
                <a:gd name="T84" fmla="*/ 80 h 8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0" h="80">
                  <a:moveTo>
                    <a:pt x="80" y="8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48"/>
                  </a:lnTo>
                  <a:lnTo>
                    <a:pt x="16" y="56"/>
                  </a:lnTo>
                  <a:lnTo>
                    <a:pt x="16" y="72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64"/>
                  </a:lnTo>
                  <a:lnTo>
                    <a:pt x="56" y="56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56" y="16"/>
                  </a:lnTo>
                  <a:lnTo>
                    <a:pt x="72" y="16"/>
                  </a:lnTo>
                  <a:lnTo>
                    <a:pt x="80" y="16"/>
                  </a:lnTo>
                  <a:lnTo>
                    <a:pt x="8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54" name="Freeform 708"/>
            <p:cNvSpPr>
              <a:spLocks/>
            </p:cNvSpPr>
            <p:nvPr/>
          </p:nvSpPr>
          <p:spPr bwMode="auto">
            <a:xfrm>
              <a:off x="3166435" y="2652703"/>
              <a:ext cx="25990" cy="16460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0 w 24"/>
                <a:gd name="T5" fmla="*/ 2147483647 h 16"/>
                <a:gd name="T6" fmla="*/ 2147483647 w 24"/>
                <a:gd name="T7" fmla="*/ 2147483647 h 16"/>
                <a:gd name="T8" fmla="*/ 2147483647 w 24"/>
                <a:gd name="T9" fmla="*/ 2147483647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16"/>
                <a:gd name="T17" fmla="*/ 24 w 24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16">
                  <a:moveTo>
                    <a:pt x="24" y="16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55" name="Freeform 709"/>
            <p:cNvSpPr>
              <a:spLocks/>
            </p:cNvSpPr>
            <p:nvPr/>
          </p:nvSpPr>
          <p:spPr bwMode="auto">
            <a:xfrm>
              <a:off x="2997500" y="2737604"/>
              <a:ext cx="135147" cy="92697"/>
            </a:xfrm>
            <a:custGeom>
              <a:avLst/>
              <a:gdLst>
                <a:gd name="T0" fmla="*/ 2147483647 w 128"/>
                <a:gd name="T1" fmla="*/ 2147483647 h 88"/>
                <a:gd name="T2" fmla="*/ 2147483647 w 128"/>
                <a:gd name="T3" fmla="*/ 2147483647 h 88"/>
                <a:gd name="T4" fmla="*/ 2147483647 w 128"/>
                <a:gd name="T5" fmla="*/ 2147483647 h 88"/>
                <a:gd name="T6" fmla="*/ 2147483647 w 128"/>
                <a:gd name="T7" fmla="*/ 0 h 88"/>
                <a:gd name="T8" fmla="*/ 2147483647 w 128"/>
                <a:gd name="T9" fmla="*/ 0 h 88"/>
                <a:gd name="T10" fmla="*/ 2147483647 w 128"/>
                <a:gd name="T11" fmla="*/ 2147483647 h 88"/>
                <a:gd name="T12" fmla="*/ 2147483647 w 128"/>
                <a:gd name="T13" fmla="*/ 0 h 88"/>
                <a:gd name="T14" fmla="*/ 2147483647 w 128"/>
                <a:gd name="T15" fmla="*/ 2147483647 h 88"/>
                <a:gd name="T16" fmla="*/ 2147483647 w 128"/>
                <a:gd name="T17" fmla="*/ 2147483647 h 88"/>
                <a:gd name="T18" fmla="*/ 0 w 128"/>
                <a:gd name="T19" fmla="*/ 2147483647 h 88"/>
                <a:gd name="T20" fmla="*/ 2147483647 w 128"/>
                <a:gd name="T21" fmla="*/ 2147483647 h 88"/>
                <a:gd name="T22" fmla="*/ 2147483647 w 128"/>
                <a:gd name="T23" fmla="*/ 2147483647 h 88"/>
                <a:gd name="T24" fmla="*/ 2147483647 w 128"/>
                <a:gd name="T25" fmla="*/ 2147483647 h 88"/>
                <a:gd name="T26" fmla="*/ 2147483647 w 128"/>
                <a:gd name="T27" fmla="*/ 2147483647 h 88"/>
                <a:gd name="T28" fmla="*/ 2147483647 w 128"/>
                <a:gd name="T29" fmla="*/ 2147483647 h 88"/>
                <a:gd name="T30" fmla="*/ 2147483647 w 128"/>
                <a:gd name="T31" fmla="*/ 2147483647 h 88"/>
                <a:gd name="T32" fmla="*/ 2147483647 w 128"/>
                <a:gd name="T33" fmla="*/ 2147483647 h 88"/>
                <a:gd name="T34" fmla="*/ 2147483647 w 128"/>
                <a:gd name="T35" fmla="*/ 2147483647 h 88"/>
                <a:gd name="T36" fmla="*/ 2147483647 w 128"/>
                <a:gd name="T37" fmla="*/ 2147483647 h 8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8"/>
                <a:gd name="T58" fmla="*/ 0 h 88"/>
                <a:gd name="T59" fmla="*/ 128 w 128"/>
                <a:gd name="T60" fmla="*/ 88 h 8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8" h="88">
                  <a:moveTo>
                    <a:pt x="112" y="40"/>
                  </a:moveTo>
                  <a:lnTo>
                    <a:pt x="128" y="32"/>
                  </a:lnTo>
                  <a:lnTo>
                    <a:pt x="120" y="16"/>
                  </a:lnTo>
                  <a:lnTo>
                    <a:pt x="96" y="0"/>
                  </a:lnTo>
                  <a:lnTo>
                    <a:pt x="72" y="0"/>
                  </a:lnTo>
                  <a:lnTo>
                    <a:pt x="40" y="8"/>
                  </a:lnTo>
                  <a:lnTo>
                    <a:pt x="32" y="0"/>
                  </a:lnTo>
                  <a:lnTo>
                    <a:pt x="24" y="24"/>
                  </a:lnTo>
                  <a:lnTo>
                    <a:pt x="16" y="40"/>
                  </a:lnTo>
                  <a:lnTo>
                    <a:pt x="0" y="40"/>
                  </a:lnTo>
                  <a:lnTo>
                    <a:pt x="32" y="80"/>
                  </a:lnTo>
                  <a:lnTo>
                    <a:pt x="40" y="80"/>
                  </a:lnTo>
                  <a:lnTo>
                    <a:pt x="64" y="80"/>
                  </a:lnTo>
                  <a:lnTo>
                    <a:pt x="88" y="80"/>
                  </a:lnTo>
                  <a:lnTo>
                    <a:pt x="112" y="88"/>
                  </a:lnTo>
                  <a:lnTo>
                    <a:pt x="112" y="64"/>
                  </a:lnTo>
                  <a:lnTo>
                    <a:pt x="120" y="56"/>
                  </a:lnTo>
                  <a:lnTo>
                    <a:pt x="112" y="56"/>
                  </a:lnTo>
                  <a:lnTo>
                    <a:pt x="11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56" name="Freeform 710"/>
            <p:cNvSpPr>
              <a:spLocks/>
            </p:cNvSpPr>
            <p:nvPr/>
          </p:nvSpPr>
          <p:spPr bwMode="auto">
            <a:xfrm>
              <a:off x="2997500" y="2780054"/>
              <a:ext cx="33787" cy="42450"/>
            </a:xfrm>
            <a:custGeom>
              <a:avLst/>
              <a:gdLst>
                <a:gd name="T0" fmla="*/ 2147483647 w 32"/>
                <a:gd name="T1" fmla="*/ 2147483647 h 40"/>
                <a:gd name="T2" fmla="*/ 2147483647 w 32"/>
                <a:gd name="T3" fmla="*/ 2147483647 h 40"/>
                <a:gd name="T4" fmla="*/ 0 w 32"/>
                <a:gd name="T5" fmla="*/ 0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0"/>
                <a:gd name="T17" fmla="*/ 32 w 3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0">
                  <a:moveTo>
                    <a:pt x="32" y="32"/>
                  </a:moveTo>
                  <a:lnTo>
                    <a:pt x="32" y="40"/>
                  </a:lnTo>
                  <a:lnTo>
                    <a:pt x="0" y="0"/>
                  </a:lnTo>
                  <a:lnTo>
                    <a:pt x="8" y="16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57" name="Freeform 711"/>
            <p:cNvSpPr>
              <a:spLocks/>
            </p:cNvSpPr>
            <p:nvPr/>
          </p:nvSpPr>
          <p:spPr bwMode="auto">
            <a:xfrm>
              <a:off x="2886610" y="2686490"/>
              <a:ext cx="93564" cy="51114"/>
            </a:xfrm>
            <a:custGeom>
              <a:avLst/>
              <a:gdLst>
                <a:gd name="T0" fmla="*/ 2147483647 w 88"/>
                <a:gd name="T1" fmla="*/ 2147483647 h 48"/>
                <a:gd name="T2" fmla="*/ 2147483647 w 88"/>
                <a:gd name="T3" fmla="*/ 2147483647 h 48"/>
                <a:gd name="T4" fmla="*/ 2147483647 w 88"/>
                <a:gd name="T5" fmla="*/ 2147483647 h 48"/>
                <a:gd name="T6" fmla="*/ 2147483647 w 88"/>
                <a:gd name="T7" fmla="*/ 2147483647 h 48"/>
                <a:gd name="T8" fmla="*/ 2147483647 w 88"/>
                <a:gd name="T9" fmla="*/ 2147483647 h 48"/>
                <a:gd name="T10" fmla="*/ 2147483647 w 88"/>
                <a:gd name="T11" fmla="*/ 2147483647 h 48"/>
                <a:gd name="T12" fmla="*/ 2147483647 w 88"/>
                <a:gd name="T13" fmla="*/ 2147483647 h 48"/>
                <a:gd name="T14" fmla="*/ 2147483647 w 88"/>
                <a:gd name="T15" fmla="*/ 2147483647 h 48"/>
                <a:gd name="T16" fmla="*/ 2147483647 w 88"/>
                <a:gd name="T17" fmla="*/ 2147483647 h 48"/>
                <a:gd name="T18" fmla="*/ 2147483647 w 88"/>
                <a:gd name="T19" fmla="*/ 0 h 48"/>
                <a:gd name="T20" fmla="*/ 2147483647 w 88"/>
                <a:gd name="T21" fmla="*/ 0 h 48"/>
                <a:gd name="T22" fmla="*/ 2147483647 w 88"/>
                <a:gd name="T23" fmla="*/ 0 h 48"/>
                <a:gd name="T24" fmla="*/ 2147483647 w 88"/>
                <a:gd name="T25" fmla="*/ 2147483647 h 48"/>
                <a:gd name="T26" fmla="*/ 2147483647 w 88"/>
                <a:gd name="T27" fmla="*/ 2147483647 h 48"/>
                <a:gd name="T28" fmla="*/ 0 w 88"/>
                <a:gd name="T29" fmla="*/ 2147483647 h 48"/>
                <a:gd name="T30" fmla="*/ 2147483647 w 88"/>
                <a:gd name="T31" fmla="*/ 2147483647 h 48"/>
                <a:gd name="T32" fmla="*/ 2147483647 w 88"/>
                <a:gd name="T33" fmla="*/ 2147483647 h 48"/>
                <a:gd name="T34" fmla="*/ 2147483647 w 88"/>
                <a:gd name="T35" fmla="*/ 2147483647 h 48"/>
                <a:gd name="T36" fmla="*/ 2147483647 w 88"/>
                <a:gd name="T37" fmla="*/ 2147483647 h 4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8"/>
                <a:gd name="T58" fmla="*/ 0 h 48"/>
                <a:gd name="T59" fmla="*/ 88 w 88"/>
                <a:gd name="T60" fmla="*/ 48 h 4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8" h="48">
                  <a:moveTo>
                    <a:pt x="40" y="40"/>
                  </a:moveTo>
                  <a:lnTo>
                    <a:pt x="56" y="40"/>
                  </a:lnTo>
                  <a:lnTo>
                    <a:pt x="64" y="40"/>
                  </a:lnTo>
                  <a:lnTo>
                    <a:pt x="64" y="48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88" y="24"/>
                  </a:lnTo>
                  <a:lnTo>
                    <a:pt x="72" y="16"/>
                  </a:lnTo>
                  <a:lnTo>
                    <a:pt x="56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16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58" name="Freeform 712"/>
            <p:cNvSpPr>
              <a:spLocks/>
            </p:cNvSpPr>
            <p:nvPr/>
          </p:nvSpPr>
          <p:spPr bwMode="auto">
            <a:xfrm>
              <a:off x="2946387" y="2737604"/>
              <a:ext cx="84900" cy="51113"/>
            </a:xfrm>
            <a:custGeom>
              <a:avLst/>
              <a:gdLst>
                <a:gd name="T0" fmla="*/ 2147483647 w 80"/>
                <a:gd name="T1" fmla="*/ 0 h 48"/>
                <a:gd name="T2" fmla="*/ 2147483647 w 80"/>
                <a:gd name="T3" fmla="*/ 0 h 48"/>
                <a:gd name="T4" fmla="*/ 2147483647 w 80"/>
                <a:gd name="T5" fmla="*/ 2147483647 h 48"/>
                <a:gd name="T6" fmla="*/ 2147483647 w 80"/>
                <a:gd name="T7" fmla="*/ 2147483647 h 48"/>
                <a:gd name="T8" fmla="*/ 2147483647 w 80"/>
                <a:gd name="T9" fmla="*/ 2147483647 h 48"/>
                <a:gd name="T10" fmla="*/ 2147483647 w 80"/>
                <a:gd name="T11" fmla="*/ 2147483647 h 48"/>
                <a:gd name="T12" fmla="*/ 2147483647 w 80"/>
                <a:gd name="T13" fmla="*/ 2147483647 h 48"/>
                <a:gd name="T14" fmla="*/ 0 w 80"/>
                <a:gd name="T15" fmla="*/ 2147483647 h 48"/>
                <a:gd name="T16" fmla="*/ 0 w 80"/>
                <a:gd name="T17" fmla="*/ 2147483647 h 48"/>
                <a:gd name="T18" fmla="*/ 2147483647 w 80"/>
                <a:gd name="T19" fmla="*/ 2147483647 h 48"/>
                <a:gd name="T20" fmla="*/ 2147483647 w 80"/>
                <a:gd name="T21" fmla="*/ 2147483647 h 48"/>
                <a:gd name="T22" fmla="*/ 2147483647 w 80"/>
                <a:gd name="T23" fmla="*/ 2147483647 h 48"/>
                <a:gd name="T24" fmla="*/ 2147483647 w 80"/>
                <a:gd name="T25" fmla="*/ 2147483647 h 48"/>
                <a:gd name="T26" fmla="*/ 2147483647 w 80"/>
                <a:gd name="T27" fmla="*/ 2147483647 h 48"/>
                <a:gd name="T28" fmla="*/ 2147483647 w 80"/>
                <a:gd name="T29" fmla="*/ 0 h 48"/>
                <a:gd name="T30" fmla="*/ 2147483647 w 80"/>
                <a:gd name="T31" fmla="*/ 0 h 48"/>
                <a:gd name="T32" fmla="*/ 2147483647 w 80"/>
                <a:gd name="T33" fmla="*/ 0 h 4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48"/>
                <a:gd name="T53" fmla="*/ 80 w 80"/>
                <a:gd name="T54" fmla="*/ 48 h 4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48">
                  <a:moveTo>
                    <a:pt x="56" y="0"/>
                  </a:moveTo>
                  <a:lnTo>
                    <a:pt x="48" y="0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16" y="40"/>
                  </a:lnTo>
                  <a:lnTo>
                    <a:pt x="32" y="48"/>
                  </a:lnTo>
                  <a:lnTo>
                    <a:pt x="48" y="40"/>
                  </a:lnTo>
                  <a:lnTo>
                    <a:pt x="64" y="40"/>
                  </a:lnTo>
                  <a:lnTo>
                    <a:pt x="72" y="24"/>
                  </a:lnTo>
                  <a:lnTo>
                    <a:pt x="80" y="0"/>
                  </a:lnTo>
                  <a:lnTo>
                    <a:pt x="72" y="0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59" name="Freeform 713"/>
            <p:cNvSpPr>
              <a:spLocks/>
            </p:cNvSpPr>
            <p:nvPr/>
          </p:nvSpPr>
          <p:spPr bwMode="auto">
            <a:xfrm>
              <a:off x="2955050" y="2711614"/>
              <a:ext cx="76237" cy="34653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2147483647 h 32"/>
                <a:gd name="T6" fmla="*/ 2147483647 w 72"/>
                <a:gd name="T7" fmla="*/ 2147483647 h 32"/>
                <a:gd name="T8" fmla="*/ 0 w 72"/>
                <a:gd name="T9" fmla="*/ 2147483647 h 32"/>
                <a:gd name="T10" fmla="*/ 0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2147483647 w 72"/>
                <a:gd name="T27" fmla="*/ 2147483647 h 32"/>
                <a:gd name="T28" fmla="*/ 2147483647 w 72"/>
                <a:gd name="T29" fmla="*/ 2147483647 h 32"/>
                <a:gd name="T30" fmla="*/ 2147483647 w 72"/>
                <a:gd name="T31" fmla="*/ 2147483647 h 32"/>
                <a:gd name="T32" fmla="*/ 2147483647 w 72"/>
                <a:gd name="T33" fmla="*/ 2147483647 h 3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32"/>
                <a:gd name="T53" fmla="*/ 72 w 72"/>
                <a:gd name="T54" fmla="*/ 32 h 3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32">
                  <a:moveTo>
                    <a:pt x="40" y="8"/>
                  </a:moveTo>
                  <a:lnTo>
                    <a:pt x="24" y="0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64" y="24"/>
                  </a:lnTo>
                  <a:lnTo>
                    <a:pt x="72" y="24"/>
                  </a:lnTo>
                  <a:lnTo>
                    <a:pt x="64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60" name="Freeform 714"/>
            <p:cNvSpPr>
              <a:spLocks/>
            </p:cNvSpPr>
            <p:nvPr/>
          </p:nvSpPr>
          <p:spPr bwMode="auto">
            <a:xfrm>
              <a:off x="2997500" y="2780054"/>
              <a:ext cx="33787" cy="42450"/>
            </a:xfrm>
            <a:custGeom>
              <a:avLst/>
              <a:gdLst>
                <a:gd name="T0" fmla="*/ 2147483647 w 32"/>
                <a:gd name="T1" fmla="*/ 2147483647 h 40"/>
                <a:gd name="T2" fmla="*/ 2147483647 w 32"/>
                <a:gd name="T3" fmla="*/ 2147483647 h 40"/>
                <a:gd name="T4" fmla="*/ 0 w 32"/>
                <a:gd name="T5" fmla="*/ 0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0"/>
                <a:gd name="T17" fmla="*/ 32 w 3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0">
                  <a:moveTo>
                    <a:pt x="32" y="32"/>
                  </a:moveTo>
                  <a:lnTo>
                    <a:pt x="32" y="40"/>
                  </a:lnTo>
                  <a:lnTo>
                    <a:pt x="0" y="0"/>
                  </a:lnTo>
                  <a:lnTo>
                    <a:pt x="8" y="16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61" name="Freeform 715"/>
            <p:cNvSpPr>
              <a:spLocks/>
            </p:cNvSpPr>
            <p:nvPr/>
          </p:nvSpPr>
          <p:spPr bwMode="auto">
            <a:xfrm>
              <a:off x="2955050" y="2711614"/>
              <a:ext cx="76237" cy="34653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0 h 32"/>
                <a:gd name="T6" fmla="*/ 2147483647 w 72"/>
                <a:gd name="T7" fmla="*/ 2147483647 h 32"/>
                <a:gd name="T8" fmla="*/ 2147483647 w 72"/>
                <a:gd name="T9" fmla="*/ 2147483647 h 32"/>
                <a:gd name="T10" fmla="*/ 0 w 72"/>
                <a:gd name="T11" fmla="*/ 2147483647 h 32"/>
                <a:gd name="T12" fmla="*/ 0 w 72"/>
                <a:gd name="T13" fmla="*/ 2147483647 h 32"/>
                <a:gd name="T14" fmla="*/ 0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2147483647 w 72"/>
                <a:gd name="T27" fmla="*/ 2147483647 h 32"/>
                <a:gd name="T28" fmla="*/ 2147483647 w 72"/>
                <a:gd name="T29" fmla="*/ 2147483647 h 32"/>
                <a:gd name="T30" fmla="*/ 2147483647 w 72"/>
                <a:gd name="T31" fmla="*/ 2147483647 h 32"/>
                <a:gd name="T32" fmla="*/ 2147483647 w 72"/>
                <a:gd name="T33" fmla="*/ 2147483647 h 32"/>
                <a:gd name="T34" fmla="*/ 2147483647 w 72"/>
                <a:gd name="T35" fmla="*/ 2147483647 h 32"/>
                <a:gd name="T36" fmla="*/ 2147483647 w 72"/>
                <a:gd name="T37" fmla="*/ 2147483647 h 3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2"/>
                <a:gd name="T58" fmla="*/ 0 h 32"/>
                <a:gd name="T59" fmla="*/ 72 w 72"/>
                <a:gd name="T60" fmla="*/ 32 h 3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2" h="32">
                  <a:moveTo>
                    <a:pt x="40" y="8"/>
                  </a:moveTo>
                  <a:lnTo>
                    <a:pt x="24" y="0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64" y="24"/>
                  </a:lnTo>
                  <a:lnTo>
                    <a:pt x="72" y="24"/>
                  </a:lnTo>
                  <a:lnTo>
                    <a:pt x="64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62" name="Freeform 716"/>
            <p:cNvSpPr>
              <a:spLocks/>
            </p:cNvSpPr>
            <p:nvPr/>
          </p:nvSpPr>
          <p:spPr bwMode="auto">
            <a:xfrm>
              <a:off x="3031287" y="2822504"/>
              <a:ext cx="92697" cy="76237"/>
            </a:xfrm>
            <a:custGeom>
              <a:avLst/>
              <a:gdLst>
                <a:gd name="T0" fmla="*/ 2147483647 w 88"/>
                <a:gd name="T1" fmla="*/ 0 h 72"/>
                <a:gd name="T2" fmla="*/ 2147483647 w 88"/>
                <a:gd name="T3" fmla="*/ 0 h 72"/>
                <a:gd name="T4" fmla="*/ 0 w 88"/>
                <a:gd name="T5" fmla="*/ 0 h 72"/>
                <a:gd name="T6" fmla="*/ 0 w 88"/>
                <a:gd name="T7" fmla="*/ 2147483647 h 72"/>
                <a:gd name="T8" fmla="*/ 2147483647 w 88"/>
                <a:gd name="T9" fmla="*/ 2147483647 h 72"/>
                <a:gd name="T10" fmla="*/ 0 w 88"/>
                <a:gd name="T11" fmla="*/ 2147483647 h 72"/>
                <a:gd name="T12" fmla="*/ 2147483647 w 88"/>
                <a:gd name="T13" fmla="*/ 2147483647 h 72"/>
                <a:gd name="T14" fmla="*/ 2147483647 w 88"/>
                <a:gd name="T15" fmla="*/ 2147483647 h 72"/>
                <a:gd name="T16" fmla="*/ 2147483647 w 88"/>
                <a:gd name="T17" fmla="*/ 2147483647 h 72"/>
                <a:gd name="T18" fmla="*/ 2147483647 w 88"/>
                <a:gd name="T19" fmla="*/ 2147483647 h 72"/>
                <a:gd name="T20" fmla="*/ 2147483647 w 88"/>
                <a:gd name="T21" fmla="*/ 2147483647 h 72"/>
                <a:gd name="T22" fmla="*/ 2147483647 w 88"/>
                <a:gd name="T23" fmla="*/ 2147483647 h 72"/>
                <a:gd name="T24" fmla="*/ 2147483647 w 88"/>
                <a:gd name="T25" fmla="*/ 2147483647 h 72"/>
                <a:gd name="T26" fmla="*/ 2147483647 w 88"/>
                <a:gd name="T27" fmla="*/ 2147483647 h 72"/>
                <a:gd name="T28" fmla="*/ 2147483647 w 88"/>
                <a:gd name="T29" fmla="*/ 2147483647 h 72"/>
                <a:gd name="T30" fmla="*/ 2147483647 w 88"/>
                <a:gd name="T31" fmla="*/ 2147483647 h 72"/>
                <a:gd name="T32" fmla="*/ 2147483647 w 88"/>
                <a:gd name="T33" fmla="*/ 2147483647 h 72"/>
                <a:gd name="T34" fmla="*/ 2147483647 w 88"/>
                <a:gd name="T35" fmla="*/ 2147483647 h 72"/>
                <a:gd name="T36" fmla="*/ 2147483647 w 88"/>
                <a:gd name="T37" fmla="*/ 2147483647 h 72"/>
                <a:gd name="T38" fmla="*/ 2147483647 w 88"/>
                <a:gd name="T39" fmla="*/ 2147483647 h 72"/>
                <a:gd name="T40" fmla="*/ 2147483647 w 88"/>
                <a:gd name="T41" fmla="*/ 2147483647 h 72"/>
                <a:gd name="T42" fmla="*/ 2147483647 w 88"/>
                <a:gd name="T43" fmla="*/ 0 h 72"/>
                <a:gd name="T44" fmla="*/ 2147483647 w 88"/>
                <a:gd name="T45" fmla="*/ 0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8"/>
                <a:gd name="T70" fmla="*/ 0 h 72"/>
                <a:gd name="T71" fmla="*/ 88 w 88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8" h="72">
                  <a:moveTo>
                    <a:pt x="32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8" y="48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40" y="56"/>
                  </a:lnTo>
                  <a:lnTo>
                    <a:pt x="48" y="72"/>
                  </a:lnTo>
                  <a:lnTo>
                    <a:pt x="64" y="64"/>
                  </a:lnTo>
                  <a:lnTo>
                    <a:pt x="80" y="64"/>
                  </a:lnTo>
                  <a:lnTo>
                    <a:pt x="88" y="48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80" y="8"/>
                  </a:lnTo>
                  <a:lnTo>
                    <a:pt x="56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63" name="Freeform 717"/>
            <p:cNvSpPr>
              <a:spLocks/>
            </p:cNvSpPr>
            <p:nvPr/>
          </p:nvSpPr>
          <p:spPr bwMode="auto">
            <a:xfrm>
              <a:off x="2971510" y="2780054"/>
              <a:ext cx="67574" cy="118687"/>
            </a:xfrm>
            <a:custGeom>
              <a:avLst/>
              <a:gdLst>
                <a:gd name="T0" fmla="*/ 2147483647 w 64"/>
                <a:gd name="T1" fmla="*/ 2147483647 h 112"/>
                <a:gd name="T2" fmla="*/ 2147483647 w 64"/>
                <a:gd name="T3" fmla="*/ 2147483647 h 112"/>
                <a:gd name="T4" fmla="*/ 2147483647 w 64"/>
                <a:gd name="T5" fmla="*/ 2147483647 h 112"/>
                <a:gd name="T6" fmla="*/ 2147483647 w 64"/>
                <a:gd name="T7" fmla="*/ 2147483647 h 112"/>
                <a:gd name="T8" fmla="*/ 2147483647 w 64"/>
                <a:gd name="T9" fmla="*/ 2147483647 h 112"/>
                <a:gd name="T10" fmla="*/ 2147483647 w 64"/>
                <a:gd name="T11" fmla="*/ 2147483647 h 112"/>
                <a:gd name="T12" fmla="*/ 2147483647 w 64"/>
                <a:gd name="T13" fmla="*/ 2147483647 h 112"/>
                <a:gd name="T14" fmla="*/ 2147483647 w 64"/>
                <a:gd name="T15" fmla="*/ 2147483647 h 112"/>
                <a:gd name="T16" fmla="*/ 2147483647 w 64"/>
                <a:gd name="T17" fmla="*/ 2147483647 h 112"/>
                <a:gd name="T18" fmla="*/ 2147483647 w 64"/>
                <a:gd name="T19" fmla="*/ 2147483647 h 112"/>
                <a:gd name="T20" fmla="*/ 2147483647 w 64"/>
                <a:gd name="T21" fmla="*/ 0 h 112"/>
                <a:gd name="T22" fmla="*/ 2147483647 w 64"/>
                <a:gd name="T23" fmla="*/ 2147483647 h 112"/>
                <a:gd name="T24" fmla="*/ 2147483647 w 64"/>
                <a:gd name="T25" fmla="*/ 2147483647 h 112"/>
                <a:gd name="T26" fmla="*/ 2147483647 w 64"/>
                <a:gd name="T27" fmla="*/ 2147483647 h 112"/>
                <a:gd name="T28" fmla="*/ 2147483647 w 64"/>
                <a:gd name="T29" fmla="*/ 2147483647 h 112"/>
                <a:gd name="T30" fmla="*/ 2147483647 w 64"/>
                <a:gd name="T31" fmla="*/ 2147483647 h 112"/>
                <a:gd name="T32" fmla="*/ 0 w 64"/>
                <a:gd name="T33" fmla="*/ 2147483647 h 112"/>
                <a:gd name="T34" fmla="*/ 2147483647 w 64"/>
                <a:gd name="T35" fmla="*/ 2147483647 h 112"/>
                <a:gd name="T36" fmla="*/ 2147483647 w 64"/>
                <a:gd name="T37" fmla="*/ 2147483647 h 112"/>
                <a:gd name="T38" fmla="*/ 2147483647 w 64"/>
                <a:gd name="T39" fmla="*/ 2147483647 h 112"/>
                <a:gd name="T40" fmla="*/ 2147483647 w 64"/>
                <a:gd name="T41" fmla="*/ 2147483647 h 112"/>
                <a:gd name="T42" fmla="*/ 2147483647 w 64"/>
                <a:gd name="T43" fmla="*/ 2147483647 h 11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64"/>
                <a:gd name="T67" fmla="*/ 0 h 112"/>
                <a:gd name="T68" fmla="*/ 64 w 64"/>
                <a:gd name="T69" fmla="*/ 112 h 11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64" h="112">
                  <a:moveTo>
                    <a:pt x="40" y="96"/>
                  </a:moveTo>
                  <a:lnTo>
                    <a:pt x="56" y="88"/>
                  </a:lnTo>
                  <a:lnTo>
                    <a:pt x="64" y="88"/>
                  </a:lnTo>
                  <a:lnTo>
                    <a:pt x="64" y="80"/>
                  </a:lnTo>
                  <a:lnTo>
                    <a:pt x="56" y="72"/>
                  </a:lnTo>
                  <a:lnTo>
                    <a:pt x="64" y="56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56" y="32"/>
                  </a:lnTo>
                  <a:lnTo>
                    <a:pt x="32" y="16"/>
                  </a:lnTo>
                  <a:lnTo>
                    <a:pt x="24" y="0"/>
                  </a:lnTo>
                  <a:lnTo>
                    <a:pt x="8" y="8"/>
                  </a:lnTo>
                  <a:lnTo>
                    <a:pt x="16" y="16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0" y="72"/>
                  </a:lnTo>
                  <a:lnTo>
                    <a:pt x="16" y="88"/>
                  </a:lnTo>
                  <a:lnTo>
                    <a:pt x="16" y="96"/>
                  </a:lnTo>
                  <a:lnTo>
                    <a:pt x="24" y="112"/>
                  </a:lnTo>
                  <a:lnTo>
                    <a:pt x="32" y="104"/>
                  </a:lnTo>
                  <a:lnTo>
                    <a:pt x="40" y="9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64" name="Freeform 718"/>
            <p:cNvSpPr>
              <a:spLocks/>
            </p:cNvSpPr>
            <p:nvPr/>
          </p:nvSpPr>
          <p:spPr bwMode="auto">
            <a:xfrm>
              <a:off x="2912600" y="2762727"/>
              <a:ext cx="76237" cy="93564"/>
            </a:xfrm>
            <a:custGeom>
              <a:avLst/>
              <a:gdLst>
                <a:gd name="T0" fmla="*/ 2147483647 w 72"/>
                <a:gd name="T1" fmla="*/ 2147483647 h 88"/>
                <a:gd name="T2" fmla="*/ 2147483647 w 72"/>
                <a:gd name="T3" fmla="*/ 2147483647 h 88"/>
                <a:gd name="T4" fmla="*/ 2147483647 w 72"/>
                <a:gd name="T5" fmla="*/ 2147483647 h 88"/>
                <a:gd name="T6" fmla="*/ 2147483647 w 72"/>
                <a:gd name="T7" fmla="*/ 2147483647 h 88"/>
                <a:gd name="T8" fmla="*/ 2147483647 w 72"/>
                <a:gd name="T9" fmla="*/ 2147483647 h 88"/>
                <a:gd name="T10" fmla="*/ 2147483647 w 72"/>
                <a:gd name="T11" fmla="*/ 2147483647 h 88"/>
                <a:gd name="T12" fmla="*/ 2147483647 w 72"/>
                <a:gd name="T13" fmla="*/ 0 h 88"/>
                <a:gd name="T14" fmla="*/ 2147483647 w 72"/>
                <a:gd name="T15" fmla="*/ 2147483647 h 88"/>
                <a:gd name="T16" fmla="*/ 0 w 72"/>
                <a:gd name="T17" fmla="*/ 2147483647 h 88"/>
                <a:gd name="T18" fmla="*/ 0 w 72"/>
                <a:gd name="T19" fmla="*/ 2147483647 h 88"/>
                <a:gd name="T20" fmla="*/ 0 w 72"/>
                <a:gd name="T21" fmla="*/ 2147483647 h 88"/>
                <a:gd name="T22" fmla="*/ 2147483647 w 72"/>
                <a:gd name="T23" fmla="*/ 2147483647 h 88"/>
                <a:gd name="T24" fmla="*/ 2147483647 w 72"/>
                <a:gd name="T25" fmla="*/ 2147483647 h 88"/>
                <a:gd name="T26" fmla="*/ 2147483647 w 72"/>
                <a:gd name="T27" fmla="*/ 2147483647 h 88"/>
                <a:gd name="T28" fmla="*/ 2147483647 w 72"/>
                <a:gd name="T29" fmla="*/ 2147483647 h 88"/>
                <a:gd name="T30" fmla="*/ 2147483647 w 72"/>
                <a:gd name="T31" fmla="*/ 2147483647 h 88"/>
                <a:gd name="T32" fmla="*/ 2147483647 w 72"/>
                <a:gd name="T33" fmla="*/ 2147483647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88"/>
                <a:gd name="T53" fmla="*/ 72 w 72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88">
                  <a:moveTo>
                    <a:pt x="72" y="56"/>
                  </a:moveTo>
                  <a:lnTo>
                    <a:pt x="72" y="40"/>
                  </a:lnTo>
                  <a:lnTo>
                    <a:pt x="72" y="32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0" y="8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24" y="48"/>
                  </a:lnTo>
                  <a:lnTo>
                    <a:pt x="32" y="72"/>
                  </a:lnTo>
                  <a:lnTo>
                    <a:pt x="56" y="88"/>
                  </a:lnTo>
                  <a:lnTo>
                    <a:pt x="64" y="72"/>
                  </a:lnTo>
                  <a:lnTo>
                    <a:pt x="72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65" name="Freeform 719"/>
            <p:cNvSpPr>
              <a:spLocks/>
            </p:cNvSpPr>
            <p:nvPr/>
          </p:nvSpPr>
          <p:spPr bwMode="auto">
            <a:xfrm>
              <a:off x="2997500" y="2585130"/>
              <a:ext cx="41584" cy="25123"/>
            </a:xfrm>
            <a:custGeom>
              <a:avLst/>
              <a:gdLst>
                <a:gd name="T0" fmla="*/ 2147483647 w 40"/>
                <a:gd name="T1" fmla="*/ 2147483647 h 24"/>
                <a:gd name="T2" fmla="*/ 2147483647 w 40"/>
                <a:gd name="T3" fmla="*/ 2147483647 h 24"/>
                <a:gd name="T4" fmla="*/ 2147483647 w 40"/>
                <a:gd name="T5" fmla="*/ 2147483647 h 24"/>
                <a:gd name="T6" fmla="*/ 2147483647 w 40"/>
                <a:gd name="T7" fmla="*/ 2147483647 h 24"/>
                <a:gd name="T8" fmla="*/ 2147483647 w 40"/>
                <a:gd name="T9" fmla="*/ 0 h 24"/>
                <a:gd name="T10" fmla="*/ 2147483647 w 40"/>
                <a:gd name="T11" fmla="*/ 0 h 24"/>
                <a:gd name="T12" fmla="*/ 0 w 40"/>
                <a:gd name="T13" fmla="*/ 2147483647 h 24"/>
                <a:gd name="T14" fmla="*/ 0 w 40"/>
                <a:gd name="T15" fmla="*/ 2147483647 h 24"/>
                <a:gd name="T16" fmla="*/ 2147483647 w 40"/>
                <a:gd name="T17" fmla="*/ 2147483647 h 24"/>
                <a:gd name="T18" fmla="*/ 2147483647 w 40"/>
                <a:gd name="T19" fmla="*/ 2147483647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24"/>
                <a:gd name="T32" fmla="*/ 40 w 40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24">
                  <a:moveTo>
                    <a:pt x="32" y="24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3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66" name="Freeform 720"/>
            <p:cNvSpPr>
              <a:spLocks/>
            </p:cNvSpPr>
            <p:nvPr/>
          </p:nvSpPr>
          <p:spPr bwMode="auto">
            <a:xfrm>
              <a:off x="3031287" y="2822504"/>
              <a:ext cx="92697" cy="76237"/>
            </a:xfrm>
            <a:custGeom>
              <a:avLst/>
              <a:gdLst>
                <a:gd name="T0" fmla="*/ 2147483647 w 88"/>
                <a:gd name="T1" fmla="*/ 0 h 72"/>
                <a:gd name="T2" fmla="*/ 2147483647 w 88"/>
                <a:gd name="T3" fmla="*/ 0 h 72"/>
                <a:gd name="T4" fmla="*/ 0 w 88"/>
                <a:gd name="T5" fmla="*/ 0 h 72"/>
                <a:gd name="T6" fmla="*/ 0 w 88"/>
                <a:gd name="T7" fmla="*/ 2147483647 h 72"/>
                <a:gd name="T8" fmla="*/ 2147483647 w 88"/>
                <a:gd name="T9" fmla="*/ 2147483647 h 72"/>
                <a:gd name="T10" fmla="*/ 0 w 88"/>
                <a:gd name="T11" fmla="*/ 2147483647 h 72"/>
                <a:gd name="T12" fmla="*/ 2147483647 w 88"/>
                <a:gd name="T13" fmla="*/ 2147483647 h 72"/>
                <a:gd name="T14" fmla="*/ 2147483647 w 88"/>
                <a:gd name="T15" fmla="*/ 2147483647 h 72"/>
                <a:gd name="T16" fmla="*/ 2147483647 w 88"/>
                <a:gd name="T17" fmla="*/ 2147483647 h 72"/>
                <a:gd name="T18" fmla="*/ 2147483647 w 88"/>
                <a:gd name="T19" fmla="*/ 2147483647 h 72"/>
                <a:gd name="T20" fmla="*/ 2147483647 w 88"/>
                <a:gd name="T21" fmla="*/ 2147483647 h 72"/>
                <a:gd name="T22" fmla="*/ 2147483647 w 88"/>
                <a:gd name="T23" fmla="*/ 2147483647 h 72"/>
                <a:gd name="T24" fmla="*/ 2147483647 w 88"/>
                <a:gd name="T25" fmla="*/ 2147483647 h 72"/>
                <a:gd name="T26" fmla="*/ 2147483647 w 88"/>
                <a:gd name="T27" fmla="*/ 2147483647 h 72"/>
                <a:gd name="T28" fmla="*/ 2147483647 w 88"/>
                <a:gd name="T29" fmla="*/ 2147483647 h 72"/>
                <a:gd name="T30" fmla="*/ 2147483647 w 88"/>
                <a:gd name="T31" fmla="*/ 2147483647 h 72"/>
                <a:gd name="T32" fmla="*/ 2147483647 w 88"/>
                <a:gd name="T33" fmla="*/ 2147483647 h 72"/>
                <a:gd name="T34" fmla="*/ 2147483647 w 88"/>
                <a:gd name="T35" fmla="*/ 2147483647 h 72"/>
                <a:gd name="T36" fmla="*/ 2147483647 w 88"/>
                <a:gd name="T37" fmla="*/ 2147483647 h 72"/>
                <a:gd name="T38" fmla="*/ 2147483647 w 88"/>
                <a:gd name="T39" fmla="*/ 2147483647 h 72"/>
                <a:gd name="T40" fmla="*/ 2147483647 w 88"/>
                <a:gd name="T41" fmla="*/ 2147483647 h 72"/>
                <a:gd name="T42" fmla="*/ 2147483647 w 88"/>
                <a:gd name="T43" fmla="*/ 2147483647 h 72"/>
                <a:gd name="T44" fmla="*/ 2147483647 w 88"/>
                <a:gd name="T45" fmla="*/ 2147483647 h 72"/>
                <a:gd name="T46" fmla="*/ 2147483647 w 88"/>
                <a:gd name="T47" fmla="*/ 2147483647 h 72"/>
                <a:gd name="T48" fmla="*/ 2147483647 w 88"/>
                <a:gd name="T49" fmla="*/ 0 h 72"/>
                <a:gd name="T50" fmla="*/ 2147483647 w 88"/>
                <a:gd name="T51" fmla="*/ 0 h 7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8"/>
                <a:gd name="T79" fmla="*/ 0 h 72"/>
                <a:gd name="T80" fmla="*/ 88 w 88"/>
                <a:gd name="T81" fmla="*/ 72 h 7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8" h="72">
                  <a:moveTo>
                    <a:pt x="32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8" y="48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40" y="56"/>
                  </a:lnTo>
                  <a:lnTo>
                    <a:pt x="48" y="72"/>
                  </a:lnTo>
                  <a:lnTo>
                    <a:pt x="64" y="64"/>
                  </a:lnTo>
                  <a:lnTo>
                    <a:pt x="80" y="64"/>
                  </a:lnTo>
                  <a:lnTo>
                    <a:pt x="88" y="48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80" y="8"/>
                  </a:lnTo>
                  <a:lnTo>
                    <a:pt x="56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67" name="Freeform 721"/>
            <p:cNvSpPr>
              <a:spLocks/>
            </p:cNvSpPr>
            <p:nvPr/>
          </p:nvSpPr>
          <p:spPr bwMode="auto">
            <a:xfrm>
              <a:off x="2997500" y="2585130"/>
              <a:ext cx="41584" cy="25123"/>
            </a:xfrm>
            <a:custGeom>
              <a:avLst/>
              <a:gdLst>
                <a:gd name="T0" fmla="*/ 2147483647 w 40"/>
                <a:gd name="T1" fmla="*/ 2147483647 h 24"/>
                <a:gd name="T2" fmla="*/ 2147483647 w 40"/>
                <a:gd name="T3" fmla="*/ 2147483647 h 24"/>
                <a:gd name="T4" fmla="*/ 2147483647 w 40"/>
                <a:gd name="T5" fmla="*/ 2147483647 h 24"/>
                <a:gd name="T6" fmla="*/ 2147483647 w 40"/>
                <a:gd name="T7" fmla="*/ 2147483647 h 24"/>
                <a:gd name="T8" fmla="*/ 2147483647 w 40"/>
                <a:gd name="T9" fmla="*/ 0 h 24"/>
                <a:gd name="T10" fmla="*/ 2147483647 w 40"/>
                <a:gd name="T11" fmla="*/ 0 h 24"/>
                <a:gd name="T12" fmla="*/ 0 w 40"/>
                <a:gd name="T13" fmla="*/ 2147483647 h 24"/>
                <a:gd name="T14" fmla="*/ 0 w 40"/>
                <a:gd name="T15" fmla="*/ 2147483647 h 24"/>
                <a:gd name="T16" fmla="*/ 2147483647 w 40"/>
                <a:gd name="T17" fmla="*/ 2147483647 h 24"/>
                <a:gd name="T18" fmla="*/ 2147483647 w 40"/>
                <a:gd name="T19" fmla="*/ 2147483647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24"/>
                <a:gd name="T32" fmla="*/ 40 w 40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24">
                  <a:moveTo>
                    <a:pt x="32" y="24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3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68" name="Freeform 722"/>
            <p:cNvSpPr>
              <a:spLocks/>
            </p:cNvSpPr>
            <p:nvPr/>
          </p:nvSpPr>
          <p:spPr bwMode="auto">
            <a:xfrm>
              <a:off x="2920397" y="2601590"/>
              <a:ext cx="127350" cy="118687"/>
            </a:xfrm>
            <a:custGeom>
              <a:avLst/>
              <a:gdLst>
                <a:gd name="T0" fmla="*/ 0 w 120"/>
                <a:gd name="T1" fmla="*/ 2147483647 h 112"/>
                <a:gd name="T2" fmla="*/ 0 w 120"/>
                <a:gd name="T3" fmla="*/ 2147483647 h 112"/>
                <a:gd name="T4" fmla="*/ 0 w 120"/>
                <a:gd name="T5" fmla="*/ 2147483647 h 112"/>
                <a:gd name="T6" fmla="*/ 2147483647 w 120"/>
                <a:gd name="T7" fmla="*/ 2147483647 h 112"/>
                <a:gd name="T8" fmla="*/ 2147483647 w 120"/>
                <a:gd name="T9" fmla="*/ 2147483647 h 112"/>
                <a:gd name="T10" fmla="*/ 2147483647 w 120"/>
                <a:gd name="T11" fmla="*/ 2147483647 h 112"/>
                <a:gd name="T12" fmla="*/ 2147483647 w 120"/>
                <a:gd name="T13" fmla="*/ 2147483647 h 112"/>
                <a:gd name="T14" fmla="*/ 2147483647 w 120"/>
                <a:gd name="T15" fmla="*/ 2147483647 h 112"/>
                <a:gd name="T16" fmla="*/ 2147483647 w 120"/>
                <a:gd name="T17" fmla="*/ 2147483647 h 112"/>
                <a:gd name="T18" fmla="*/ 2147483647 w 120"/>
                <a:gd name="T19" fmla="*/ 2147483647 h 112"/>
                <a:gd name="T20" fmla="*/ 2147483647 w 120"/>
                <a:gd name="T21" fmla="*/ 2147483647 h 112"/>
                <a:gd name="T22" fmla="*/ 2147483647 w 120"/>
                <a:gd name="T23" fmla="*/ 2147483647 h 112"/>
                <a:gd name="T24" fmla="*/ 2147483647 w 120"/>
                <a:gd name="T25" fmla="*/ 2147483647 h 112"/>
                <a:gd name="T26" fmla="*/ 2147483647 w 120"/>
                <a:gd name="T27" fmla="*/ 2147483647 h 112"/>
                <a:gd name="T28" fmla="*/ 2147483647 w 120"/>
                <a:gd name="T29" fmla="*/ 2147483647 h 112"/>
                <a:gd name="T30" fmla="*/ 2147483647 w 120"/>
                <a:gd name="T31" fmla="*/ 2147483647 h 112"/>
                <a:gd name="T32" fmla="*/ 2147483647 w 120"/>
                <a:gd name="T33" fmla="*/ 2147483647 h 112"/>
                <a:gd name="T34" fmla="*/ 2147483647 w 120"/>
                <a:gd name="T35" fmla="*/ 2147483647 h 112"/>
                <a:gd name="T36" fmla="*/ 2147483647 w 120"/>
                <a:gd name="T37" fmla="*/ 2147483647 h 112"/>
                <a:gd name="T38" fmla="*/ 2147483647 w 120"/>
                <a:gd name="T39" fmla="*/ 2147483647 h 112"/>
                <a:gd name="T40" fmla="*/ 2147483647 w 120"/>
                <a:gd name="T41" fmla="*/ 2147483647 h 112"/>
                <a:gd name="T42" fmla="*/ 2147483647 w 120"/>
                <a:gd name="T43" fmla="*/ 2147483647 h 112"/>
                <a:gd name="T44" fmla="*/ 2147483647 w 120"/>
                <a:gd name="T45" fmla="*/ 0 h 112"/>
                <a:gd name="T46" fmla="*/ 2147483647 w 120"/>
                <a:gd name="T47" fmla="*/ 0 h 112"/>
                <a:gd name="T48" fmla="*/ 2147483647 w 120"/>
                <a:gd name="T49" fmla="*/ 0 h 112"/>
                <a:gd name="T50" fmla="*/ 2147483647 w 120"/>
                <a:gd name="T51" fmla="*/ 2147483647 h 112"/>
                <a:gd name="T52" fmla="*/ 0 w 120"/>
                <a:gd name="T53" fmla="*/ 2147483647 h 112"/>
                <a:gd name="T54" fmla="*/ 0 w 120"/>
                <a:gd name="T55" fmla="*/ 2147483647 h 112"/>
                <a:gd name="T56" fmla="*/ 0 w 120"/>
                <a:gd name="T57" fmla="*/ 2147483647 h 11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20"/>
                <a:gd name="T88" fmla="*/ 0 h 112"/>
                <a:gd name="T89" fmla="*/ 120 w 120"/>
                <a:gd name="T90" fmla="*/ 112 h 11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20" h="112">
                  <a:moveTo>
                    <a:pt x="0" y="32"/>
                  </a:moveTo>
                  <a:lnTo>
                    <a:pt x="0" y="40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8"/>
                  </a:lnTo>
                  <a:lnTo>
                    <a:pt x="40" y="96"/>
                  </a:lnTo>
                  <a:lnTo>
                    <a:pt x="56" y="104"/>
                  </a:lnTo>
                  <a:lnTo>
                    <a:pt x="72" y="112"/>
                  </a:lnTo>
                  <a:lnTo>
                    <a:pt x="88" y="112"/>
                  </a:lnTo>
                  <a:lnTo>
                    <a:pt x="96" y="112"/>
                  </a:lnTo>
                  <a:lnTo>
                    <a:pt x="104" y="112"/>
                  </a:lnTo>
                  <a:lnTo>
                    <a:pt x="112" y="88"/>
                  </a:lnTo>
                  <a:lnTo>
                    <a:pt x="120" y="80"/>
                  </a:lnTo>
                  <a:lnTo>
                    <a:pt x="120" y="64"/>
                  </a:lnTo>
                  <a:lnTo>
                    <a:pt x="120" y="56"/>
                  </a:lnTo>
                  <a:lnTo>
                    <a:pt x="112" y="48"/>
                  </a:lnTo>
                  <a:lnTo>
                    <a:pt x="120" y="40"/>
                  </a:lnTo>
                  <a:lnTo>
                    <a:pt x="120" y="24"/>
                  </a:lnTo>
                  <a:lnTo>
                    <a:pt x="112" y="8"/>
                  </a:lnTo>
                  <a:lnTo>
                    <a:pt x="104" y="8"/>
                  </a:lnTo>
                  <a:lnTo>
                    <a:pt x="80" y="8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69" name="Freeform 723"/>
            <p:cNvSpPr>
              <a:spLocks/>
            </p:cNvSpPr>
            <p:nvPr/>
          </p:nvSpPr>
          <p:spPr bwMode="auto">
            <a:xfrm>
              <a:off x="2810373" y="2754064"/>
              <a:ext cx="59777" cy="34653"/>
            </a:xfrm>
            <a:custGeom>
              <a:avLst/>
              <a:gdLst>
                <a:gd name="T0" fmla="*/ 2147483647 w 56"/>
                <a:gd name="T1" fmla="*/ 2147483647 h 32"/>
                <a:gd name="T2" fmla="*/ 2147483647 w 56"/>
                <a:gd name="T3" fmla="*/ 0 h 32"/>
                <a:gd name="T4" fmla="*/ 2147483647 w 56"/>
                <a:gd name="T5" fmla="*/ 0 h 32"/>
                <a:gd name="T6" fmla="*/ 2147483647 w 56"/>
                <a:gd name="T7" fmla="*/ 0 h 32"/>
                <a:gd name="T8" fmla="*/ 2147483647 w 56"/>
                <a:gd name="T9" fmla="*/ 0 h 32"/>
                <a:gd name="T10" fmla="*/ 0 w 56"/>
                <a:gd name="T11" fmla="*/ 2147483647 h 32"/>
                <a:gd name="T12" fmla="*/ 0 w 56"/>
                <a:gd name="T13" fmla="*/ 2147483647 h 32"/>
                <a:gd name="T14" fmla="*/ 2147483647 w 56"/>
                <a:gd name="T15" fmla="*/ 2147483647 h 32"/>
                <a:gd name="T16" fmla="*/ 2147483647 w 56"/>
                <a:gd name="T17" fmla="*/ 2147483647 h 32"/>
                <a:gd name="T18" fmla="*/ 2147483647 w 56"/>
                <a:gd name="T19" fmla="*/ 2147483647 h 32"/>
                <a:gd name="T20" fmla="*/ 2147483647 w 56"/>
                <a:gd name="T21" fmla="*/ 2147483647 h 32"/>
                <a:gd name="T22" fmla="*/ 2147483647 w 56"/>
                <a:gd name="T23" fmla="*/ 2147483647 h 32"/>
                <a:gd name="T24" fmla="*/ 2147483647 w 56"/>
                <a:gd name="T25" fmla="*/ 2147483647 h 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32"/>
                <a:gd name="T41" fmla="*/ 56 w 56"/>
                <a:gd name="T42" fmla="*/ 32 h 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32">
                  <a:moveTo>
                    <a:pt x="48" y="8"/>
                  </a:move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32" y="24"/>
                  </a:lnTo>
                  <a:lnTo>
                    <a:pt x="48" y="24"/>
                  </a:lnTo>
                  <a:lnTo>
                    <a:pt x="56" y="16"/>
                  </a:lnTo>
                  <a:lnTo>
                    <a:pt x="4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70" name="Freeform 724"/>
            <p:cNvSpPr>
              <a:spLocks/>
            </p:cNvSpPr>
            <p:nvPr/>
          </p:nvSpPr>
          <p:spPr bwMode="auto">
            <a:xfrm>
              <a:off x="2836363" y="2534016"/>
              <a:ext cx="41584" cy="67574"/>
            </a:xfrm>
            <a:custGeom>
              <a:avLst/>
              <a:gdLst>
                <a:gd name="T0" fmla="*/ 2147483647 w 40"/>
                <a:gd name="T1" fmla="*/ 2147483647 h 64"/>
                <a:gd name="T2" fmla="*/ 2147483647 w 40"/>
                <a:gd name="T3" fmla="*/ 2147483647 h 64"/>
                <a:gd name="T4" fmla="*/ 2147483647 w 40"/>
                <a:gd name="T5" fmla="*/ 2147483647 h 64"/>
                <a:gd name="T6" fmla="*/ 2147483647 w 40"/>
                <a:gd name="T7" fmla="*/ 2147483647 h 64"/>
                <a:gd name="T8" fmla="*/ 2147483647 w 40"/>
                <a:gd name="T9" fmla="*/ 2147483647 h 64"/>
                <a:gd name="T10" fmla="*/ 2147483647 w 40"/>
                <a:gd name="T11" fmla="*/ 2147483647 h 64"/>
                <a:gd name="T12" fmla="*/ 2147483647 w 40"/>
                <a:gd name="T13" fmla="*/ 2147483647 h 64"/>
                <a:gd name="T14" fmla="*/ 2147483647 w 40"/>
                <a:gd name="T15" fmla="*/ 0 h 64"/>
                <a:gd name="T16" fmla="*/ 2147483647 w 40"/>
                <a:gd name="T17" fmla="*/ 2147483647 h 64"/>
                <a:gd name="T18" fmla="*/ 2147483647 w 40"/>
                <a:gd name="T19" fmla="*/ 2147483647 h 64"/>
                <a:gd name="T20" fmla="*/ 0 w 40"/>
                <a:gd name="T21" fmla="*/ 2147483647 h 64"/>
                <a:gd name="T22" fmla="*/ 0 w 40"/>
                <a:gd name="T23" fmla="*/ 2147483647 h 64"/>
                <a:gd name="T24" fmla="*/ 2147483647 w 40"/>
                <a:gd name="T25" fmla="*/ 2147483647 h 64"/>
                <a:gd name="T26" fmla="*/ 2147483647 w 40"/>
                <a:gd name="T27" fmla="*/ 2147483647 h 64"/>
                <a:gd name="T28" fmla="*/ 2147483647 w 40"/>
                <a:gd name="T29" fmla="*/ 2147483647 h 64"/>
                <a:gd name="T30" fmla="*/ 2147483647 w 40"/>
                <a:gd name="T31" fmla="*/ 2147483647 h 6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64"/>
                <a:gd name="T50" fmla="*/ 40 w 40"/>
                <a:gd name="T51" fmla="*/ 64 h 6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64">
                  <a:moveTo>
                    <a:pt x="24" y="64"/>
                  </a:moveTo>
                  <a:lnTo>
                    <a:pt x="24" y="48"/>
                  </a:lnTo>
                  <a:lnTo>
                    <a:pt x="24" y="32"/>
                  </a:lnTo>
                  <a:lnTo>
                    <a:pt x="32" y="32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64"/>
                  </a:lnTo>
                  <a:lnTo>
                    <a:pt x="16" y="56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71" name="Freeform 725"/>
            <p:cNvSpPr>
              <a:spLocks/>
            </p:cNvSpPr>
            <p:nvPr/>
          </p:nvSpPr>
          <p:spPr bwMode="auto">
            <a:xfrm>
              <a:off x="2767057" y="2669163"/>
              <a:ext cx="43316" cy="42450"/>
            </a:xfrm>
            <a:custGeom>
              <a:avLst/>
              <a:gdLst>
                <a:gd name="T0" fmla="*/ 2147483647 w 41"/>
                <a:gd name="T1" fmla="*/ 2147483647 h 40"/>
                <a:gd name="T2" fmla="*/ 2147483647 w 41"/>
                <a:gd name="T3" fmla="*/ 2147483647 h 40"/>
                <a:gd name="T4" fmla="*/ 2147483647 w 41"/>
                <a:gd name="T5" fmla="*/ 2147483647 h 40"/>
                <a:gd name="T6" fmla="*/ 2147483647 w 41"/>
                <a:gd name="T7" fmla="*/ 2147483647 h 40"/>
                <a:gd name="T8" fmla="*/ 2147483647 w 41"/>
                <a:gd name="T9" fmla="*/ 2147483647 h 40"/>
                <a:gd name="T10" fmla="*/ 2147483647 w 41"/>
                <a:gd name="T11" fmla="*/ 2147483647 h 40"/>
                <a:gd name="T12" fmla="*/ 2147483647 w 41"/>
                <a:gd name="T13" fmla="*/ 2147483647 h 40"/>
                <a:gd name="T14" fmla="*/ 2147483647 w 41"/>
                <a:gd name="T15" fmla="*/ 2147483647 h 40"/>
                <a:gd name="T16" fmla="*/ 2147483647 w 41"/>
                <a:gd name="T17" fmla="*/ 2147483647 h 40"/>
                <a:gd name="T18" fmla="*/ 2147483647 w 41"/>
                <a:gd name="T19" fmla="*/ 2147483647 h 40"/>
                <a:gd name="T20" fmla="*/ 2147483647 w 41"/>
                <a:gd name="T21" fmla="*/ 2147483647 h 40"/>
                <a:gd name="T22" fmla="*/ 2147483647 w 41"/>
                <a:gd name="T23" fmla="*/ 0 h 40"/>
                <a:gd name="T24" fmla="*/ 0 w 41"/>
                <a:gd name="T25" fmla="*/ 2147483647 h 40"/>
                <a:gd name="T26" fmla="*/ 0 w 41"/>
                <a:gd name="T27" fmla="*/ 2147483647 h 40"/>
                <a:gd name="T28" fmla="*/ 2147483647 w 41"/>
                <a:gd name="T29" fmla="*/ 2147483647 h 4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1"/>
                <a:gd name="T46" fmla="*/ 0 h 40"/>
                <a:gd name="T47" fmla="*/ 41 w 41"/>
                <a:gd name="T48" fmla="*/ 40 h 4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1" h="40">
                  <a:moveTo>
                    <a:pt x="8" y="24"/>
                  </a:move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41" y="32"/>
                  </a:lnTo>
                  <a:lnTo>
                    <a:pt x="41" y="24"/>
                  </a:lnTo>
                  <a:lnTo>
                    <a:pt x="41" y="16"/>
                  </a:lnTo>
                  <a:lnTo>
                    <a:pt x="32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72" name="Freeform 726"/>
            <p:cNvSpPr>
              <a:spLocks/>
            </p:cNvSpPr>
            <p:nvPr/>
          </p:nvSpPr>
          <p:spPr bwMode="auto">
            <a:xfrm>
              <a:off x="2810373" y="2754064"/>
              <a:ext cx="59777" cy="34653"/>
            </a:xfrm>
            <a:custGeom>
              <a:avLst/>
              <a:gdLst>
                <a:gd name="T0" fmla="*/ 2147483647 w 56"/>
                <a:gd name="T1" fmla="*/ 2147483647 h 32"/>
                <a:gd name="T2" fmla="*/ 2147483647 w 56"/>
                <a:gd name="T3" fmla="*/ 0 h 32"/>
                <a:gd name="T4" fmla="*/ 2147483647 w 56"/>
                <a:gd name="T5" fmla="*/ 0 h 32"/>
                <a:gd name="T6" fmla="*/ 2147483647 w 56"/>
                <a:gd name="T7" fmla="*/ 0 h 32"/>
                <a:gd name="T8" fmla="*/ 2147483647 w 56"/>
                <a:gd name="T9" fmla="*/ 0 h 32"/>
                <a:gd name="T10" fmla="*/ 2147483647 w 56"/>
                <a:gd name="T11" fmla="*/ 0 h 32"/>
                <a:gd name="T12" fmla="*/ 2147483647 w 56"/>
                <a:gd name="T13" fmla="*/ 0 h 32"/>
                <a:gd name="T14" fmla="*/ 0 w 56"/>
                <a:gd name="T15" fmla="*/ 2147483647 h 32"/>
                <a:gd name="T16" fmla="*/ 0 w 56"/>
                <a:gd name="T17" fmla="*/ 2147483647 h 32"/>
                <a:gd name="T18" fmla="*/ 2147483647 w 56"/>
                <a:gd name="T19" fmla="*/ 2147483647 h 32"/>
                <a:gd name="T20" fmla="*/ 2147483647 w 56"/>
                <a:gd name="T21" fmla="*/ 2147483647 h 32"/>
                <a:gd name="T22" fmla="*/ 2147483647 w 56"/>
                <a:gd name="T23" fmla="*/ 2147483647 h 32"/>
                <a:gd name="T24" fmla="*/ 2147483647 w 56"/>
                <a:gd name="T25" fmla="*/ 2147483647 h 32"/>
                <a:gd name="T26" fmla="*/ 2147483647 w 56"/>
                <a:gd name="T27" fmla="*/ 2147483647 h 32"/>
                <a:gd name="T28" fmla="*/ 2147483647 w 56"/>
                <a:gd name="T29" fmla="*/ 2147483647 h 32"/>
                <a:gd name="T30" fmla="*/ 2147483647 w 56"/>
                <a:gd name="T31" fmla="*/ 2147483647 h 32"/>
                <a:gd name="T32" fmla="*/ 2147483647 w 56"/>
                <a:gd name="T33" fmla="*/ 2147483647 h 32"/>
                <a:gd name="T34" fmla="*/ 2147483647 w 56"/>
                <a:gd name="T35" fmla="*/ 2147483647 h 32"/>
                <a:gd name="T36" fmla="*/ 2147483647 w 56"/>
                <a:gd name="T37" fmla="*/ 2147483647 h 32"/>
                <a:gd name="T38" fmla="*/ 2147483647 w 56"/>
                <a:gd name="T39" fmla="*/ 2147483647 h 3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6"/>
                <a:gd name="T61" fmla="*/ 0 h 32"/>
                <a:gd name="T62" fmla="*/ 56 w 56"/>
                <a:gd name="T63" fmla="*/ 32 h 3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6" h="32">
                  <a:moveTo>
                    <a:pt x="48" y="8"/>
                  </a:move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32" y="24"/>
                  </a:lnTo>
                  <a:lnTo>
                    <a:pt x="48" y="24"/>
                  </a:lnTo>
                  <a:lnTo>
                    <a:pt x="56" y="16"/>
                  </a:lnTo>
                  <a:lnTo>
                    <a:pt x="4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73" name="Freeform 727"/>
            <p:cNvSpPr>
              <a:spLocks/>
            </p:cNvSpPr>
            <p:nvPr/>
          </p:nvSpPr>
          <p:spPr bwMode="auto">
            <a:xfrm>
              <a:off x="2767057" y="2669163"/>
              <a:ext cx="43316" cy="42450"/>
            </a:xfrm>
            <a:custGeom>
              <a:avLst/>
              <a:gdLst>
                <a:gd name="T0" fmla="*/ 2147483647 w 41"/>
                <a:gd name="T1" fmla="*/ 2147483647 h 40"/>
                <a:gd name="T2" fmla="*/ 2147483647 w 41"/>
                <a:gd name="T3" fmla="*/ 2147483647 h 40"/>
                <a:gd name="T4" fmla="*/ 2147483647 w 41"/>
                <a:gd name="T5" fmla="*/ 2147483647 h 40"/>
                <a:gd name="T6" fmla="*/ 2147483647 w 41"/>
                <a:gd name="T7" fmla="*/ 2147483647 h 40"/>
                <a:gd name="T8" fmla="*/ 2147483647 w 41"/>
                <a:gd name="T9" fmla="*/ 2147483647 h 40"/>
                <a:gd name="T10" fmla="*/ 2147483647 w 41"/>
                <a:gd name="T11" fmla="*/ 2147483647 h 40"/>
                <a:gd name="T12" fmla="*/ 2147483647 w 41"/>
                <a:gd name="T13" fmla="*/ 2147483647 h 40"/>
                <a:gd name="T14" fmla="*/ 2147483647 w 41"/>
                <a:gd name="T15" fmla="*/ 2147483647 h 40"/>
                <a:gd name="T16" fmla="*/ 2147483647 w 41"/>
                <a:gd name="T17" fmla="*/ 2147483647 h 40"/>
                <a:gd name="T18" fmla="*/ 2147483647 w 41"/>
                <a:gd name="T19" fmla="*/ 2147483647 h 40"/>
                <a:gd name="T20" fmla="*/ 2147483647 w 41"/>
                <a:gd name="T21" fmla="*/ 2147483647 h 40"/>
                <a:gd name="T22" fmla="*/ 2147483647 w 41"/>
                <a:gd name="T23" fmla="*/ 2147483647 h 40"/>
                <a:gd name="T24" fmla="*/ 2147483647 w 41"/>
                <a:gd name="T25" fmla="*/ 2147483647 h 40"/>
                <a:gd name="T26" fmla="*/ 2147483647 w 41"/>
                <a:gd name="T27" fmla="*/ 0 h 40"/>
                <a:gd name="T28" fmla="*/ 0 w 41"/>
                <a:gd name="T29" fmla="*/ 2147483647 h 40"/>
                <a:gd name="T30" fmla="*/ 0 w 41"/>
                <a:gd name="T31" fmla="*/ 2147483647 h 40"/>
                <a:gd name="T32" fmla="*/ 0 w 41"/>
                <a:gd name="T33" fmla="*/ 2147483647 h 40"/>
                <a:gd name="T34" fmla="*/ 2147483647 w 41"/>
                <a:gd name="T35" fmla="*/ 2147483647 h 4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1"/>
                <a:gd name="T55" fmla="*/ 0 h 40"/>
                <a:gd name="T56" fmla="*/ 41 w 41"/>
                <a:gd name="T57" fmla="*/ 40 h 4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1" h="40">
                  <a:moveTo>
                    <a:pt x="8" y="24"/>
                  </a:move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41" y="32"/>
                  </a:lnTo>
                  <a:lnTo>
                    <a:pt x="41" y="24"/>
                  </a:lnTo>
                  <a:lnTo>
                    <a:pt x="41" y="16"/>
                  </a:lnTo>
                  <a:lnTo>
                    <a:pt x="32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74" name="Freeform 728"/>
            <p:cNvSpPr>
              <a:spLocks/>
            </p:cNvSpPr>
            <p:nvPr/>
          </p:nvSpPr>
          <p:spPr bwMode="auto">
            <a:xfrm>
              <a:off x="2733270" y="3152575"/>
              <a:ext cx="213117" cy="161137"/>
            </a:xfrm>
            <a:custGeom>
              <a:avLst/>
              <a:gdLst>
                <a:gd name="T0" fmla="*/ 2147483647 w 201"/>
                <a:gd name="T1" fmla="*/ 2147483647 h 152"/>
                <a:gd name="T2" fmla="*/ 2147483647 w 201"/>
                <a:gd name="T3" fmla="*/ 2147483647 h 152"/>
                <a:gd name="T4" fmla="*/ 2147483647 w 201"/>
                <a:gd name="T5" fmla="*/ 2147483647 h 152"/>
                <a:gd name="T6" fmla="*/ 2147483647 w 201"/>
                <a:gd name="T7" fmla="*/ 2147483647 h 152"/>
                <a:gd name="T8" fmla="*/ 2147483647 w 201"/>
                <a:gd name="T9" fmla="*/ 2147483647 h 152"/>
                <a:gd name="T10" fmla="*/ 2147483647 w 201"/>
                <a:gd name="T11" fmla="*/ 2147483647 h 152"/>
                <a:gd name="T12" fmla="*/ 2147483647 w 201"/>
                <a:gd name="T13" fmla="*/ 2147483647 h 152"/>
                <a:gd name="T14" fmla="*/ 2147483647 w 201"/>
                <a:gd name="T15" fmla="*/ 2147483647 h 152"/>
                <a:gd name="T16" fmla="*/ 2147483647 w 201"/>
                <a:gd name="T17" fmla="*/ 2147483647 h 152"/>
                <a:gd name="T18" fmla="*/ 2147483647 w 201"/>
                <a:gd name="T19" fmla="*/ 2147483647 h 152"/>
                <a:gd name="T20" fmla="*/ 2147483647 w 201"/>
                <a:gd name="T21" fmla="*/ 2147483647 h 152"/>
                <a:gd name="T22" fmla="*/ 2147483647 w 201"/>
                <a:gd name="T23" fmla="*/ 2147483647 h 152"/>
                <a:gd name="T24" fmla="*/ 2147483647 w 201"/>
                <a:gd name="T25" fmla="*/ 2147483647 h 152"/>
                <a:gd name="T26" fmla="*/ 2147483647 w 201"/>
                <a:gd name="T27" fmla="*/ 0 h 152"/>
                <a:gd name="T28" fmla="*/ 2147483647 w 201"/>
                <a:gd name="T29" fmla="*/ 2147483647 h 152"/>
                <a:gd name="T30" fmla="*/ 2147483647 w 201"/>
                <a:gd name="T31" fmla="*/ 2147483647 h 152"/>
                <a:gd name="T32" fmla="*/ 2147483647 w 201"/>
                <a:gd name="T33" fmla="*/ 2147483647 h 152"/>
                <a:gd name="T34" fmla="*/ 2147483647 w 201"/>
                <a:gd name="T35" fmla="*/ 2147483647 h 152"/>
                <a:gd name="T36" fmla="*/ 2147483647 w 201"/>
                <a:gd name="T37" fmla="*/ 2147483647 h 152"/>
                <a:gd name="T38" fmla="*/ 0 w 201"/>
                <a:gd name="T39" fmla="*/ 2147483647 h 152"/>
                <a:gd name="T40" fmla="*/ 2147483647 w 201"/>
                <a:gd name="T41" fmla="*/ 2147483647 h 152"/>
                <a:gd name="T42" fmla="*/ 2147483647 w 201"/>
                <a:gd name="T43" fmla="*/ 2147483647 h 152"/>
                <a:gd name="T44" fmla="*/ 2147483647 w 201"/>
                <a:gd name="T45" fmla="*/ 2147483647 h 152"/>
                <a:gd name="T46" fmla="*/ 2147483647 w 201"/>
                <a:gd name="T47" fmla="*/ 2147483647 h 15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01"/>
                <a:gd name="T73" fmla="*/ 0 h 152"/>
                <a:gd name="T74" fmla="*/ 201 w 201"/>
                <a:gd name="T75" fmla="*/ 152 h 15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01" h="152">
                  <a:moveTo>
                    <a:pt x="40" y="152"/>
                  </a:move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75" name="Freeform 729"/>
            <p:cNvSpPr>
              <a:spLocks/>
            </p:cNvSpPr>
            <p:nvPr/>
          </p:nvSpPr>
          <p:spPr bwMode="auto">
            <a:xfrm>
              <a:off x="2563469" y="3136115"/>
              <a:ext cx="220914" cy="203587"/>
            </a:xfrm>
            <a:custGeom>
              <a:avLst/>
              <a:gdLst>
                <a:gd name="T0" fmla="*/ 2147483647 w 208"/>
                <a:gd name="T1" fmla="*/ 2147483647 h 192"/>
                <a:gd name="T2" fmla="*/ 2147483647 w 208"/>
                <a:gd name="T3" fmla="*/ 2147483647 h 192"/>
                <a:gd name="T4" fmla="*/ 2147483647 w 208"/>
                <a:gd name="T5" fmla="*/ 2147483647 h 192"/>
                <a:gd name="T6" fmla="*/ 2147483647 w 208"/>
                <a:gd name="T7" fmla="*/ 2147483647 h 192"/>
                <a:gd name="T8" fmla="*/ 2147483647 w 208"/>
                <a:gd name="T9" fmla="*/ 2147483647 h 192"/>
                <a:gd name="T10" fmla="*/ 2147483647 w 208"/>
                <a:gd name="T11" fmla="*/ 2147483647 h 192"/>
                <a:gd name="T12" fmla="*/ 2147483647 w 208"/>
                <a:gd name="T13" fmla="*/ 2147483647 h 192"/>
                <a:gd name="T14" fmla="*/ 2147483647 w 208"/>
                <a:gd name="T15" fmla="*/ 2147483647 h 192"/>
                <a:gd name="T16" fmla="*/ 2147483647 w 208"/>
                <a:gd name="T17" fmla="*/ 2147483647 h 192"/>
                <a:gd name="T18" fmla="*/ 2147483647 w 208"/>
                <a:gd name="T19" fmla="*/ 2147483647 h 192"/>
                <a:gd name="T20" fmla="*/ 2147483647 w 208"/>
                <a:gd name="T21" fmla="*/ 2147483647 h 192"/>
                <a:gd name="T22" fmla="*/ 2147483647 w 208"/>
                <a:gd name="T23" fmla="*/ 0 h 192"/>
                <a:gd name="T24" fmla="*/ 2147483647 w 208"/>
                <a:gd name="T25" fmla="*/ 0 h 192"/>
                <a:gd name="T26" fmla="*/ 2147483647 w 208"/>
                <a:gd name="T27" fmla="*/ 2147483647 h 192"/>
                <a:gd name="T28" fmla="*/ 2147483647 w 208"/>
                <a:gd name="T29" fmla="*/ 2147483647 h 192"/>
                <a:gd name="T30" fmla="*/ 2147483647 w 208"/>
                <a:gd name="T31" fmla="*/ 2147483647 h 192"/>
                <a:gd name="T32" fmla="*/ 2147483647 w 208"/>
                <a:gd name="T33" fmla="*/ 2147483647 h 192"/>
                <a:gd name="T34" fmla="*/ 2147483647 w 208"/>
                <a:gd name="T35" fmla="*/ 2147483647 h 192"/>
                <a:gd name="T36" fmla="*/ 0 w 208"/>
                <a:gd name="T37" fmla="*/ 2147483647 h 192"/>
                <a:gd name="T38" fmla="*/ 2147483647 w 208"/>
                <a:gd name="T39" fmla="*/ 2147483647 h 192"/>
                <a:gd name="T40" fmla="*/ 2147483647 w 208"/>
                <a:gd name="T41" fmla="*/ 2147483647 h 192"/>
                <a:gd name="T42" fmla="*/ 2147483647 w 208"/>
                <a:gd name="T43" fmla="*/ 2147483647 h 192"/>
                <a:gd name="T44" fmla="*/ 2147483647 w 208"/>
                <a:gd name="T45" fmla="*/ 2147483647 h 192"/>
                <a:gd name="T46" fmla="*/ 2147483647 w 208"/>
                <a:gd name="T47" fmla="*/ 2147483647 h 192"/>
                <a:gd name="T48" fmla="*/ 2147483647 w 208"/>
                <a:gd name="T49" fmla="*/ 2147483647 h 192"/>
                <a:gd name="T50" fmla="*/ 2147483647 w 208"/>
                <a:gd name="T51" fmla="*/ 2147483647 h 192"/>
                <a:gd name="T52" fmla="*/ 2147483647 w 208"/>
                <a:gd name="T53" fmla="*/ 2147483647 h 192"/>
                <a:gd name="T54" fmla="*/ 2147483647 w 208"/>
                <a:gd name="T55" fmla="*/ 2147483647 h 192"/>
                <a:gd name="T56" fmla="*/ 2147483647 w 208"/>
                <a:gd name="T57" fmla="*/ 2147483647 h 192"/>
                <a:gd name="T58" fmla="*/ 2147483647 w 208"/>
                <a:gd name="T59" fmla="*/ 2147483647 h 192"/>
                <a:gd name="T60" fmla="*/ 2147483647 w 208"/>
                <a:gd name="T61" fmla="*/ 2147483647 h 192"/>
                <a:gd name="T62" fmla="*/ 2147483647 w 208"/>
                <a:gd name="T63" fmla="*/ 2147483647 h 192"/>
                <a:gd name="T64" fmla="*/ 2147483647 w 208"/>
                <a:gd name="T65" fmla="*/ 2147483647 h 19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8"/>
                <a:gd name="T100" fmla="*/ 0 h 192"/>
                <a:gd name="T101" fmla="*/ 208 w 208"/>
                <a:gd name="T102" fmla="*/ 192 h 19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8" h="192">
                  <a:moveTo>
                    <a:pt x="96" y="176"/>
                  </a:moveTo>
                  <a:lnTo>
                    <a:pt x="112" y="160"/>
                  </a:lnTo>
                  <a:lnTo>
                    <a:pt x="128" y="144"/>
                  </a:lnTo>
                  <a:lnTo>
                    <a:pt x="152" y="128"/>
                  </a:lnTo>
                  <a:lnTo>
                    <a:pt x="160" y="128"/>
                  </a:lnTo>
                  <a:lnTo>
                    <a:pt x="176" y="128"/>
                  </a:lnTo>
                  <a:lnTo>
                    <a:pt x="200" y="128"/>
                  </a:lnTo>
                  <a:lnTo>
                    <a:pt x="208" y="112"/>
                  </a:lnTo>
                  <a:lnTo>
                    <a:pt x="208" y="80"/>
                  </a:lnTo>
                  <a:lnTo>
                    <a:pt x="200" y="80"/>
                  </a:lnTo>
                  <a:lnTo>
                    <a:pt x="192" y="72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88" y="112"/>
                  </a:lnTo>
                  <a:lnTo>
                    <a:pt x="96" y="120"/>
                  </a:lnTo>
                  <a:lnTo>
                    <a:pt x="80" y="128"/>
                  </a:lnTo>
                  <a:lnTo>
                    <a:pt x="24" y="128"/>
                  </a:lnTo>
                  <a:lnTo>
                    <a:pt x="16" y="120"/>
                  </a:lnTo>
                  <a:lnTo>
                    <a:pt x="0" y="136"/>
                  </a:lnTo>
                  <a:lnTo>
                    <a:pt x="8" y="152"/>
                  </a:lnTo>
                  <a:lnTo>
                    <a:pt x="16" y="168"/>
                  </a:lnTo>
                  <a:lnTo>
                    <a:pt x="8" y="168"/>
                  </a:lnTo>
                  <a:lnTo>
                    <a:pt x="24" y="168"/>
                  </a:lnTo>
                  <a:lnTo>
                    <a:pt x="40" y="168"/>
                  </a:lnTo>
                  <a:lnTo>
                    <a:pt x="48" y="176"/>
                  </a:lnTo>
                  <a:lnTo>
                    <a:pt x="56" y="192"/>
                  </a:lnTo>
                  <a:lnTo>
                    <a:pt x="64" y="192"/>
                  </a:lnTo>
                  <a:lnTo>
                    <a:pt x="72" y="192"/>
                  </a:lnTo>
                  <a:lnTo>
                    <a:pt x="80" y="192"/>
                  </a:lnTo>
                  <a:lnTo>
                    <a:pt x="88" y="192"/>
                  </a:lnTo>
                  <a:lnTo>
                    <a:pt x="96" y="192"/>
                  </a:lnTo>
                  <a:lnTo>
                    <a:pt x="96" y="184"/>
                  </a:lnTo>
                  <a:lnTo>
                    <a:pt x="96" y="17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76" name="Freeform 730"/>
            <p:cNvSpPr>
              <a:spLocks/>
            </p:cNvSpPr>
            <p:nvPr/>
          </p:nvSpPr>
          <p:spPr bwMode="auto">
            <a:xfrm>
              <a:off x="3285122" y="3322376"/>
              <a:ext cx="127351" cy="178464"/>
            </a:xfrm>
            <a:custGeom>
              <a:avLst/>
              <a:gdLst>
                <a:gd name="T0" fmla="*/ 2147483647 w 120"/>
                <a:gd name="T1" fmla="*/ 2147483647 h 168"/>
                <a:gd name="T2" fmla="*/ 2147483647 w 120"/>
                <a:gd name="T3" fmla="*/ 2147483647 h 168"/>
                <a:gd name="T4" fmla="*/ 2147483647 w 120"/>
                <a:gd name="T5" fmla="*/ 2147483647 h 168"/>
                <a:gd name="T6" fmla="*/ 2147483647 w 120"/>
                <a:gd name="T7" fmla="*/ 2147483647 h 168"/>
                <a:gd name="T8" fmla="*/ 2147483647 w 120"/>
                <a:gd name="T9" fmla="*/ 2147483647 h 168"/>
                <a:gd name="T10" fmla="*/ 2147483647 w 120"/>
                <a:gd name="T11" fmla="*/ 2147483647 h 168"/>
                <a:gd name="T12" fmla="*/ 2147483647 w 120"/>
                <a:gd name="T13" fmla="*/ 2147483647 h 168"/>
                <a:gd name="T14" fmla="*/ 2147483647 w 120"/>
                <a:gd name="T15" fmla="*/ 2147483647 h 168"/>
                <a:gd name="T16" fmla="*/ 2147483647 w 120"/>
                <a:gd name="T17" fmla="*/ 2147483647 h 168"/>
                <a:gd name="T18" fmla="*/ 2147483647 w 120"/>
                <a:gd name="T19" fmla="*/ 2147483647 h 168"/>
                <a:gd name="T20" fmla="*/ 2147483647 w 120"/>
                <a:gd name="T21" fmla="*/ 2147483647 h 168"/>
                <a:gd name="T22" fmla="*/ 2147483647 w 120"/>
                <a:gd name="T23" fmla="*/ 2147483647 h 168"/>
                <a:gd name="T24" fmla="*/ 0 w 120"/>
                <a:gd name="T25" fmla="*/ 2147483647 h 168"/>
                <a:gd name="T26" fmla="*/ 0 w 120"/>
                <a:gd name="T27" fmla="*/ 2147483647 h 168"/>
                <a:gd name="T28" fmla="*/ 2147483647 w 120"/>
                <a:gd name="T29" fmla="*/ 2147483647 h 168"/>
                <a:gd name="T30" fmla="*/ 2147483647 w 120"/>
                <a:gd name="T31" fmla="*/ 2147483647 h 168"/>
                <a:gd name="T32" fmla="*/ 2147483647 w 120"/>
                <a:gd name="T33" fmla="*/ 2147483647 h 168"/>
                <a:gd name="T34" fmla="*/ 2147483647 w 120"/>
                <a:gd name="T35" fmla="*/ 2147483647 h 168"/>
                <a:gd name="T36" fmla="*/ 2147483647 w 120"/>
                <a:gd name="T37" fmla="*/ 2147483647 h 168"/>
                <a:gd name="T38" fmla="*/ 2147483647 w 120"/>
                <a:gd name="T39" fmla="*/ 0 h 168"/>
                <a:gd name="T40" fmla="*/ 2147483647 w 120"/>
                <a:gd name="T41" fmla="*/ 2147483647 h 1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20"/>
                <a:gd name="T64" fmla="*/ 0 h 168"/>
                <a:gd name="T65" fmla="*/ 120 w 120"/>
                <a:gd name="T66" fmla="*/ 168 h 16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20" h="168">
                  <a:moveTo>
                    <a:pt x="48" y="16"/>
                  </a:moveTo>
                  <a:lnTo>
                    <a:pt x="32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56" y="40"/>
                  </a:lnTo>
                  <a:lnTo>
                    <a:pt x="80" y="48"/>
                  </a:lnTo>
                  <a:lnTo>
                    <a:pt x="48" y="80"/>
                  </a:lnTo>
                  <a:lnTo>
                    <a:pt x="24" y="88"/>
                  </a:lnTo>
                  <a:lnTo>
                    <a:pt x="8" y="96"/>
                  </a:lnTo>
                  <a:lnTo>
                    <a:pt x="16" y="104"/>
                  </a:lnTo>
                  <a:lnTo>
                    <a:pt x="8" y="96"/>
                  </a:lnTo>
                  <a:lnTo>
                    <a:pt x="8" y="104"/>
                  </a:lnTo>
                  <a:lnTo>
                    <a:pt x="0" y="112"/>
                  </a:lnTo>
                  <a:lnTo>
                    <a:pt x="0" y="152"/>
                  </a:lnTo>
                  <a:lnTo>
                    <a:pt x="8" y="168"/>
                  </a:lnTo>
                  <a:lnTo>
                    <a:pt x="24" y="136"/>
                  </a:lnTo>
                  <a:lnTo>
                    <a:pt x="56" y="120"/>
                  </a:lnTo>
                  <a:lnTo>
                    <a:pt x="88" y="88"/>
                  </a:lnTo>
                  <a:lnTo>
                    <a:pt x="112" y="32"/>
                  </a:lnTo>
                  <a:lnTo>
                    <a:pt x="120" y="0"/>
                  </a:lnTo>
                  <a:lnTo>
                    <a:pt x="48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77" name="Freeform 731"/>
            <p:cNvSpPr>
              <a:spLocks/>
            </p:cNvSpPr>
            <p:nvPr/>
          </p:nvSpPr>
          <p:spPr bwMode="auto">
            <a:xfrm>
              <a:off x="2733270" y="3152575"/>
              <a:ext cx="213117" cy="161137"/>
            </a:xfrm>
            <a:custGeom>
              <a:avLst/>
              <a:gdLst>
                <a:gd name="T0" fmla="*/ 2147483647 w 201"/>
                <a:gd name="T1" fmla="*/ 2147483647 h 152"/>
                <a:gd name="T2" fmla="*/ 2147483647 w 201"/>
                <a:gd name="T3" fmla="*/ 2147483647 h 152"/>
                <a:gd name="T4" fmla="*/ 2147483647 w 201"/>
                <a:gd name="T5" fmla="*/ 2147483647 h 152"/>
                <a:gd name="T6" fmla="*/ 2147483647 w 201"/>
                <a:gd name="T7" fmla="*/ 2147483647 h 152"/>
                <a:gd name="T8" fmla="*/ 2147483647 w 201"/>
                <a:gd name="T9" fmla="*/ 2147483647 h 152"/>
                <a:gd name="T10" fmla="*/ 2147483647 w 201"/>
                <a:gd name="T11" fmla="*/ 2147483647 h 152"/>
                <a:gd name="T12" fmla="*/ 2147483647 w 201"/>
                <a:gd name="T13" fmla="*/ 2147483647 h 152"/>
                <a:gd name="T14" fmla="*/ 2147483647 w 201"/>
                <a:gd name="T15" fmla="*/ 2147483647 h 152"/>
                <a:gd name="T16" fmla="*/ 2147483647 w 201"/>
                <a:gd name="T17" fmla="*/ 2147483647 h 152"/>
                <a:gd name="T18" fmla="*/ 2147483647 w 201"/>
                <a:gd name="T19" fmla="*/ 2147483647 h 152"/>
                <a:gd name="T20" fmla="*/ 2147483647 w 201"/>
                <a:gd name="T21" fmla="*/ 2147483647 h 152"/>
                <a:gd name="T22" fmla="*/ 2147483647 w 201"/>
                <a:gd name="T23" fmla="*/ 2147483647 h 152"/>
                <a:gd name="T24" fmla="*/ 2147483647 w 201"/>
                <a:gd name="T25" fmla="*/ 2147483647 h 152"/>
                <a:gd name="T26" fmla="*/ 2147483647 w 201"/>
                <a:gd name="T27" fmla="*/ 2147483647 h 152"/>
                <a:gd name="T28" fmla="*/ 2147483647 w 201"/>
                <a:gd name="T29" fmla="*/ 2147483647 h 152"/>
                <a:gd name="T30" fmla="*/ 2147483647 w 201"/>
                <a:gd name="T31" fmla="*/ 0 h 152"/>
                <a:gd name="T32" fmla="*/ 2147483647 w 201"/>
                <a:gd name="T33" fmla="*/ 2147483647 h 152"/>
                <a:gd name="T34" fmla="*/ 2147483647 w 201"/>
                <a:gd name="T35" fmla="*/ 2147483647 h 152"/>
                <a:gd name="T36" fmla="*/ 2147483647 w 201"/>
                <a:gd name="T37" fmla="*/ 2147483647 h 152"/>
                <a:gd name="T38" fmla="*/ 2147483647 w 201"/>
                <a:gd name="T39" fmla="*/ 2147483647 h 152"/>
                <a:gd name="T40" fmla="*/ 2147483647 w 201"/>
                <a:gd name="T41" fmla="*/ 2147483647 h 152"/>
                <a:gd name="T42" fmla="*/ 2147483647 w 201"/>
                <a:gd name="T43" fmla="*/ 2147483647 h 152"/>
                <a:gd name="T44" fmla="*/ 0 w 201"/>
                <a:gd name="T45" fmla="*/ 2147483647 h 152"/>
                <a:gd name="T46" fmla="*/ 2147483647 w 201"/>
                <a:gd name="T47" fmla="*/ 2147483647 h 152"/>
                <a:gd name="T48" fmla="*/ 2147483647 w 201"/>
                <a:gd name="T49" fmla="*/ 2147483647 h 152"/>
                <a:gd name="T50" fmla="*/ 2147483647 w 201"/>
                <a:gd name="T51" fmla="*/ 2147483647 h 152"/>
                <a:gd name="T52" fmla="*/ 2147483647 w 201"/>
                <a:gd name="T53" fmla="*/ 2147483647 h 152"/>
                <a:gd name="T54" fmla="*/ 2147483647 w 201"/>
                <a:gd name="T55" fmla="*/ 2147483647 h 152"/>
                <a:gd name="T56" fmla="*/ 2147483647 w 201"/>
                <a:gd name="T57" fmla="*/ 2147483647 h 152"/>
                <a:gd name="T58" fmla="*/ 2147483647 w 201"/>
                <a:gd name="T59" fmla="*/ 2147483647 h 152"/>
                <a:gd name="T60" fmla="*/ 2147483647 w 201"/>
                <a:gd name="T61" fmla="*/ 2147483647 h 152"/>
                <a:gd name="T62" fmla="*/ 2147483647 w 201"/>
                <a:gd name="T63" fmla="*/ 2147483647 h 152"/>
                <a:gd name="T64" fmla="*/ 2147483647 w 201"/>
                <a:gd name="T65" fmla="*/ 2147483647 h 152"/>
                <a:gd name="T66" fmla="*/ 2147483647 w 201"/>
                <a:gd name="T67" fmla="*/ 2147483647 h 152"/>
                <a:gd name="T68" fmla="*/ 2147483647 w 201"/>
                <a:gd name="T69" fmla="*/ 2147483647 h 152"/>
                <a:gd name="T70" fmla="*/ 2147483647 w 201"/>
                <a:gd name="T71" fmla="*/ 2147483647 h 152"/>
                <a:gd name="T72" fmla="*/ 2147483647 w 201"/>
                <a:gd name="T73" fmla="*/ 2147483647 h 152"/>
                <a:gd name="T74" fmla="*/ 2147483647 w 201"/>
                <a:gd name="T75" fmla="*/ 2147483647 h 152"/>
                <a:gd name="T76" fmla="*/ 2147483647 w 201"/>
                <a:gd name="T77" fmla="*/ 2147483647 h 152"/>
                <a:gd name="T78" fmla="*/ 2147483647 w 201"/>
                <a:gd name="T79" fmla="*/ 2147483647 h 152"/>
                <a:gd name="T80" fmla="*/ 2147483647 w 201"/>
                <a:gd name="T81" fmla="*/ 2147483647 h 152"/>
                <a:gd name="T82" fmla="*/ 2147483647 w 201"/>
                <a:gd name="T83" fmla="*/ 2147483647 h 152"/>
                <a:gd name="T84" fmla="*/ 2147483647 w 201"/>
                <a:gd name="T85" fmla="*/ 0 h 152"/>
                <a:gd name="T86" fmla="*/ 2147483647 w 201"/>
                <a:gd name="T87" fmla="*/ 2147483647 h 152"/>
                <a:gd name="T88" fmla="*/ 2147483647 w 201"/>
                <a:gd name="T89" fmla="*/ 2147483647 h 152"/>
                <a:gd name="T90" fmla="*/ 2147483647 w 201"/>
                <a:gd name="T91" fmla="*/ 2147483647 h 152"/>
                <a:gd name="T92" fmla="*/ 2147483647 w 201"/>
                <a:gd name="T93" fmla="*/ 2147483647 h 152"/>
                <a:gd name="T94" fmla="*/ 2147483647 w 201"/>
                <a:gd name="T95" fmla="*/ 2147483647 h 152"/>
                <a:gd name="T96" fmla="*/ 2147483647 w 201"/>
                <a:gd name="T97" fmla="*/ 2147483647 h 152"/>
                <a:gd name="T98" fmla="*/ 0 w 201"/>
                <a:gd name="T99" fmla="*/ 2147483647 h 152"/>
                <a:gd name="T100" fmla="*/ 2147483647 w 201"/>
                <a:gd name="T101" fmla="*/ 2147483647 h 152"/>
                <a:gd name="T102" fmla="*/ 2147483647 w 201"/>
                <a:gd name="T103" fmla="*/ 2147483647 h 152"/>
                <a:gd name="T104" fmla="*/ 2147483647 w 201"/>
                <a:gd name="T105" fmla="*/ 2147483647 h 152"/>
                <a:gd name="T106" fmla="*/ 2147483647 w 201"/>
                <a:gd name="T107" fmla="*/ 2147483647 h 152"/>
                <a:gd name="T108" fmla="*/ 2147483647 w 201"/>
                <a:gd name="T109" fmla="*/ 2147483647 h 1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01"/>
                <a:gd name="T166" fmla="*/ 0 h 152"/>
                <a:gd name="T167" fmla="*/ 201 w 201"/>
                <a:gd name="T168" fmla="*/ 152 h 15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01" h="152">
                  <a:moveTo>
                    <a:pt x="40" y="152"/>
                  </a:move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78" name="Freeform 732"/>
            <p:cNvSpPr>
              <a:spLocks/>
            </p:cNvSpPr>
            <p:nvPr/>
          </p:nvSpPr>
          <p:spPr bwMode="auto">
            <a:xfrm>
              <a:off x="3285122" y="3322376"/>
              <a:ext cx="127351" cy="178464"/>
            </a:xfrm>
            <a:custGeom>
              <a:avLst/>
              <a:gdLst>
                <a:gd name="T0" fmla="*/ 2147483647 w 120"/>
                <a:gd name="T1" fmla="*/ 2147483647 h 168"/>
                <a:gd name="T2" fmla="*/ 2147483647 w 120"/>
                <a:gd name="T3" fmla="*/ 2147483647 h 168"/>
                <a:gd name="T4" fmla="*/ 2147483647 w 120"/>
                <a:gd name="T5" fmla="*/ 2147483647 h 168"/>
                <a:gd name="T6" fmla="*/ 2147483647 w 120"/>
                <a:gd name="T7" fmla="*/ 2147483647 h 168"/>
                <a:gd name="T8" fmla="*/ 2147483647 w 120"/>
                <a:gd name="T9" fmla="*/ 2147483647 h 168"/>
                <a:gd name="T10" fmla="*/ 2147483647 w 120"/>
                <a:gd name="T11" fmla="*/ 2147483647 h 168"/>
                <a:gd name="T12" fmla="*/ 2147483647 w 120"/>
                <a:gd name="T13" fmla="*/ 2147483647 h 168"/>
                <a:gd name="T14" fmla="*/ 2147483647 w 120"/>
                <a:gd name="T15" fmla="*/ 2147483647 h 168"/>
                <a:gd name="T16" fmla="*/ 2147483647 w 120"/>
                <a:gd name="T17" fmla="*/ 2147483647 h 168"/>
                <a:gd name="T18" fmla="*/ 2147483647 w 120"/>
                <a:gd name="T19" fmla="*/ 2147483647 h 168"/>
                <a:gd name="T20" fmla="*/ 2147483647 w 120"/>
                <a:gd name="T21" fmla="*/ 2147483647 h 168"/>
                <a:gd name="T22" fmla="*/ 2147483647 w 120"/>
                <a:gd name="T23" fmla="*/ 2147483647 h 168"/>
                <a:gd name="T24" fmla="*/ 2147483647 w 120"/>
                <a:gd name="T25" fmla="*/ 2147483647 h 168"/>
                <a:gd name="T26" fmla="*/ 0 w 120"/>
                <a:gd name="T27" fmla="*/ 2147483647 h 168"/>
                <a:gd name="T28" fmla="*/ 0 w 120"/>
                <a:gd name="T29" fmla="*/ 2147483647 h 168"/>
                <a:gd name="T30" fmla="*/ 2147483647 w 120"/>
                <a:gd name="T31" fmla="*/ 2147483647 h 168"/>
                <a:gd name="T32" fmla="*/ 2147483647 w 120"/>
                <a:gd name="T33" fmla="*/ 2147483647 h 168"/>
                <a:gd name="T34" fmla="*/ 2147483647 w 120"/>
                <a:gd name="T35" fmla="*/ 2147483647 h 168"/>
                <a:gd name="T36" fmla="*/ 2147483647 w 120"/>
                <a:gd name="T37" fmla="*/ 2147483647 h 168"/>
                <a:gd name="T38" fmla="*/ 2147483647 w 120"/>
                <a:gd name="T39" fmla="*/ 2147483647 h 168"/>
                <a:gd name="T40" fmla="*/ 2147483647 w 120"/>
                <a:gd name="T41" fmla="*/ 0 h 168"/>
                <a:gd name="T42" fmla="*/ 2147483647 w 120"/>
                <a:gd name="T43" fmla="*/ 2147483647 h 16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68"/>
                <a:gd name="T68" fmla="*/ 120 w 120"/>
                <a:gd name="T69" fmla="*/ 168 h 16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68">
                  <a:moveTo>
                    <a:pt x="48" y="16"/>
                  </a:moveTo>
                  <a:lnTo>
                    <a:pt x="32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56" y="40"/>
                  </a:lnTo>
                  <a:lnTo>
                    <a:pt x="80" y="48"/>
                  </a:lnTo>
                  <a:lnTo>
                    <a:pt x="48" y="80"/>
                  </a:lnTo>
                  <a:lnTo>
                    <a:pt x="24" y="88"/>
                  </a:lnTo>
                  <a:lnTo>
                    <a:pt x="8" y="96"/>
                  </a:lnTo>
                  <a:lnTo>
                    <a:pt x="16" y="104"/>
                  </a:lnTo>
                  <a:lnTo>
                    <a:pt x="8" y="96"/>
                  </a:lnTo>
                  <a:lnTo>
                    <a:pt x="8" y="104"/>
                  </a:lnTo>
                  <a:lnTo>
                    <a:pt x="0" y="112"/>
                  </a:lnTo>
                  <a:lnTo>
                    <a:pt x="0" y="152"/>
                  </a:lnTo>
                  <a:lnTo>
                    <a:pt x="8" y="168"/>
                  </a:lnTo>
                  <a:lnTo>
                    <a:pt x="24" y="136"/>
                  </a:lnTo>
                  <a:lnTo>
                    <a:pt x="56" y="120"/>
                  </a:lnTo>
                  <a:lnTo>
                    <a:pt x="88" y="88"/>
                  </a:lnTo>
                  <a:lnTo>
                    <a:pt x="112" y="32"/>
                  </a:lnTo>
                  <a:lnTo>
                    <a:pt x="120" y="0"/>
                  </a:lnTo>
                  <a:lnTo>
                    <a:pt x="48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79" name="Freeform 733"/>
            <p:cNvSpPr>
              <a:spLocks/>
            </p:cNvSpPr>
            <p:nvPr/>
          </p:nvSpPr>
          <p:spPr bwMode="auto">
            <a:xfrm>
              <a:off x="2920397" y="3313713"/>
              <a:ext cx="17327" cy="68440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2147483647 h 64"/>
                <a:gd name="T4" fmla="*/ 0 w 16"/>
                <a:gd name="T5" fmla="*/ 2147483647 h 64"/>
                <a:gd name="T6" fmla="*/ 0 w 16"/>
                <a:gd name="T7" fmla="*/ 2147483647 h 64"/>
                <a:gd name="T8" fmla="*/ 2147483647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0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80" name="Freeform 734"/>
            <p:cNvSpPr>
              <a:spLocks/>
            </p:cNvSpPr>
            <p:nvPr/>
          </p:nvSpPr>
          <p:spPr bwMode="auto">
            <a:xfrm>
              <a:off x="2920397" y="3313713"/>
              <a:ext cx="17327" cy="68440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0 h 64"/>
                <a:gd name="T4" fmla="*/ 2147483647 w 16"/>
                <a:gd name="T5" fmla="*/ 2147483647 h 64"/>
                <a:gd name="T6" fmla="*/ 0 w 16"/>
                <a:gd name="T7" fmla="*/ 2147483647 h 64"/>
                <a:gd name="T8" fmla="*/ 0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2147483647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8" y="0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81" name="Freeform 735"/>
            <p:cNvSpPr>
              <a:spLocks/>
            </p:cNvSpPr>
            <p:nvPr/>
          </p:nvSpPr>
          <p:spPr bwMode="auto">
            <a:xfrm>
              <a:off x="2920397" y="3313713"/>
              <a:ext cx="17327" cy="68440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0 h 64"/>
                <a:gd name="T4" fmla="*/ 2147483647 w 16"/>
                <a:gd name="T5" fmla="*/ 2147483647 h 64"/>
                <a:gd name="T6" fmla="*/ 0 w 16"/>
                <a:gd name="T7" fmla="*/ 2147483647 h 64"/>
                <a:gd name="T8" fmla="*/ 0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2147483647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8" y="0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82" name="Freeform 736"/>
            <p:cNvSpPr>
              <a:spLocks/>
            </p:cNvSpPr>
            <p:nvPr/>
          </p:nvSpPr>
          <p:spPr bwMode="auto">
            <a:xfrm>
              <a:off x="2912600" y="3161239"/>
              <a:ext cx="135147" cy="220914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0 h 208"/>
                <a:gd name="T24" fmla="*/ 2147483647 w 128"/>
                <a:gd name="T25" fmla="*/ 2147483647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0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2147483647 w 128"/>
                <a:gd name="T41" fmla="*/ 2147483647 h 208"/>
                <a:gd name="T42" fmla="*/ 2147483647 w 128"/>
                <a:gd name="T43" fmla="*/ 2147483647 h 208"/>
                <a:gd name="T44" fmla="*/ 2147483647 w 128"/>
                <a:gd name="T45" fmla="*/ 2147483647 h 20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208"/>
                <a:gd name="T71" fmla="*/ 128 w 128"/>
                <a:gd name="T72" fmla="*/ 208 h 20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  <a:lnTo>
                    <a:pt x="24" y="20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83" name="Freeform 737"/>
            <p:cNvSpPr>
              <a:spLocks/>
            </p:cNvSpPr>
            <p:nvPr/>
          </p:nvSpPr>
          <p:spPr bwMode="auto">
            <a:xfrm>
              <a:off x="2912600" y="3161239"/>
              <a:ext cx="135147" cy="220914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2147483647 h 208"/>
                <a:gd name="T24" fmla="*/ 2147483647 w 128"/>
                <a:gd name="T25" fmla="*/ 0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2147483647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0 w 128"/>
                <a:gd name="T41" fmla="*/ 2147483647 h 208"/>
                <a:gd name="T42" fmla="*/ 0 w 128"/>
                <a:gd name="T43" fmla="*/ 2147483647 h 208"/>
                <a:gd name="T44" fmla="*/ 2147483647 w 128"/>
                <a:gd name="T45" fmla="*/ 2147483647 h 208"/>
                <a:gd name="T46" fmla="*/ 2147483647 w 128"/>
                <a:gd name="T47" fmla="*/ 2147483647 h 208"/>
                <a:gd name="T48" fmla="*/ 2147483647 w 128"/>
                <a:gd name="T49" fmla="*/ 2147483647 h 2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208"/>
                <a:gd name="T77" fmla="*/ 128 w 128"/>
                <a:gd name="T78" fmla="*/ 208 h 20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84" name="Freeform 738"/>
            <p:cNvSpPr>
              <a:spLocks/>
            </p:cNvSpPr>
            <p:nvPr/>
          </p:nvSpPr>
          <p:spPr bwMode="auto">
            <a:xfrm>
              <a:off x="2912600" y="3161239"/>
              <a:ext cx="135147" cy="220914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2147483647 h 208"/>
                <a:gd name="T24" fmla="*/ 2147483647 w 128"/>
                <a:gd name="T25" fmla="*/ 0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2147483647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0 w 128"/>
                <a:gd name="T41" fmla="*/ 2147483647 h 208"/>
                <a:gd name="T42" fmla="*/ 0 w 128"/>
                <a:gd name="T43" fmla="*/ 2147483647 h 208"/>
                <a:gd name="T44" fmla="*/ 2147483647 w 128"/>
                <a:gd name="T45" fmla="*/ 2147483647 h 208"/>
                <a:gd name="T46" fmla="*/ 2147483647 w 128"/>
                <a:gd name="T47" fmla="*/ 2147483647 h 208"/>
                <a:gd name="T48" fmla="*/ 2147483647 w 128"/>
                <a:gd name="T49" fmla="*/ 2147483647 h 2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208"/>
                <a:gd name="T77" fmla="*/ 128 w 128"/>
                <a:gd name="T78" fmla="*/ 208 h 20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85" name="Freeform 739"/>
            <p:cNvSpPr>
              <a:spLocks/>
            </p:cNvSpPr>
            <p:nvPr/>
          </p:nvSpPr>
          <p:spPr bwMode="auto">
            <a:xfrm>
              <a:off x="2955050" y="3780665"/>
              <a:ext cx="211384" cy="194924"/>
            </a:xfrm>
            <a:custGeom>
              <a:avLst/>
              <a:gdLst>
                <a:gd name="T0" fmla="*/ 2147483647 w 200"/>
                <a:gd name="T1" fmla="*/ 2147483647 h 184"/>
                <a:gd name="T2" fmla="*/ 2147483647 w 200"/>
                <a:gd name="T3" fmla="*/ 2147483647 h 184"/>
                <a:gd name="T4" fmla="*/ 2147483647 w 200"/>
                <a:gd name="T5" fmla="*/ 0 h 184"/>
                <a:gd name="T6" fmla="*/ 2147483647 w 200"/>
                <a:gd name="T7" fmla="*/ 2147483647 h 184"/>
                <a:gd name="T8" fmla="*/ 2147483647 w 200"/>
                <a:gd name="T9" fmla="*/ 2147483647 h 184"/>
                <a:gd name="T10" fmla="*/ 2147483647 w 200"/>
                <a:gd name="T11" fmla="*/ 2147483647 h 184"/>
                <a:gd name="T12" fmla="*/ 2147483647 w 200"/>
                <a:gd name="T13" fmla="*/ 2147483647 h 184"/>
                <a:gd name="T14" fmla="*/ 2147483647 w 200"/>
                <a:gd name="T15" fmla="*/ 2147483647 h 184"/>
                <a:gd name="T16" fmla="*/ 2147483647 w 200"/>
                <a:gd name="T17" fmla="*/ 2147483647 h 184"/>
                <a:gd name="T18" fmla="*/ 2147483647 w 200"/>
                <a:gd name="T19" fmla="*/ 2147483647 h 184"/>
                <a:gd name="T20" fmla="*/ 2147483647 w 200"/>
                <a:gd name="T21" fmla="*/ 2147483647 h 184"/>
                <a:gd name="T22" fmla="*/ 2147483647 w 200"/>
                <a:gd name="T23" fmla="*/ 2147483647 h 184"/>
                <a:gd name="T24" fmla="*/ 2147483647 w 200"/>
                <a:gd name="T25" fmla="*/ 2147483647 h 184"/>
                <a:gd name="T26" fmla="*/ 2147483647 w 200"/>
                <a:gd name="T27" fmla="*/ 2147483647 h 184"/>
                <a:gd name="T28" fmla="*/ 0 w 200"/>
                <a:gd name="T29" fmla="*/ 2147483647 h 184"/>
                <a:gd name="T30" fmla="*/ 0 w 200"/>
                <a:gd name="T31" fmla="*/ 2147483647 h 184"/>
                <a:gd name="T32" fmla="*/ 2147483647 w 200"/>
                <a:gd name="T33" fmla="*/ 2147483647 h 184"/>
                <a:gd name="T34" fmla="*/ 2147483647 w 200"/>
                <a:gd name="T35" fmla="*/ 2147483647 h 184"/>
                <a:gd name="T36" fmla="*/ 2147483647 w 200"/>
                <a:gd name="T37" fmla="*/ 2147483647 h 184"/>
                <a:gd name="T38" fmla="*/ 2147483647 w 200"/>
                <a:gd name="T39" fmla="*/ 2147483647 h 184"/>
                <a:gd name="T40" fmla="*/ 2147483647 w 200"/>
                <a:gd name="T41" fmla="*/ 2147483647 h 184"/>
                <a:gd name="T42" fmla="*/ 2147483647 w 200"/>
                <a:gd name="T43" fmla="*/ 2147483647 h 184"/>
                <a:gd name="T44" fmla="*/ 2147483647 w 200"/>
                <a:gd name="T45" fmla="*/ 2147483647 h 184"/>
                <a:gd name="T46" fmla="*/ 2147483647 w 200"/>
                <a:gd name="T47" fmla="*/ 2147483647 h 184"/>
                <a:gd name="T48" fmla="*/ 2147483647 w 200"/>
                <a:gd name="T49" fmla="*/ 2147483647 h 184"/>
                <a:gd name="T50" fmla="*/ 2147483647 w 200"/>
                <a:gd name="T51" fmla="*/ 2147483647 h 184"/>
                <a:gd name="T52" fmla="*/ 2147483647 w 200"/>
                <a:gd name="T53" fmla="*/ 2147483647 h 18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00"/>
                <a:gd name="T82" fmla="*/ 0 h 184"/>
                <a:gd name="T83" fmla="*/ 200 w 200"/>
                <a:gd name="T84" fmla="*/ 184 h 18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00" h="184">
                  <a:moveTo>
                    <a:pt x="192" y="8"/>
                  </a:moveTo>
                  <a:lnTo>
                    <a:pt x="184" y="8"/>
                  </a:lnTo>
                  <a:lnTo>
                    <a:pt x="160" y="0"/>
                  </a:lnTo>
                  <a:lnTo>
                    <a:pt x="136" y="24"/>
                  </a:lnTo>
                  <a:lnTo>
                    <a:pt x="104" y="48"/>
                  </a:lnTo>
                  <a:lnTo>
                    <a:pt x="88" y="48"/>
                  </a:lnTo>
                  <a:lnTo>
                    <a:pt x="64" y="64"/>
                  </a:lnTo>
                  <a:lnTo>
                    <a:pt x="56" y="64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40" y="40"/>
                  </a:lnTo>
                  <a:lnTo>
                    <a:pt x="32" y="96"/>
                  </a:lnTo>
                  <a:lnTo>
                    <a:pt x="24" y="96"/>
                  </a:lnTo>
                  <a:lnTo>
                    <a:pt x="0" y="88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44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64" y="176"/>
                  </a:lnTo>
                  <a:lnTo>
                    <a:pt x="96" y="168"/>
                  </a:lnTo>
                  <a:lnTo>
                    <a:pt x="128" y="168"/>
                  </a:lnTo>
                  <a:lnTo>
                    <a:pt x="184" y="104"/>
                  </a:lnTo>
                  <a:lnTo>
                    <a:pt x="200" y="64"/>
                  </a:lnTo>
                  <a:lnTo>
                    <a:pt x="192" y="64"/>
                  </a:lnTo>
                  <a:lnTo>
                    <a:pt x="192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86" name="Freeform 740"/>
            <p:cNvSpPr>
              <a:spLocks/>
            </p:cNvSpPr>
            <p:nvPr/>
          </p:nvSpPr>
          <p:spPr bwMode="auto">
            <a:xfrm>
              <a:off x="2997500" y="3720888"/>
              <a:ext cx="126484" cy="127351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0 h 120"/>
                <a:gd name="T8" fmla="*/ 2147483647 w 120"/>
                <a:gd name="T9" fmla="*/ 0 h 120"/>
                <a:gd name="T10" fmla="*/ 2147483647 w 120"/>
                <a:gd name="T11" fmla="*/ 2147483647 h 120"/>
                <a:gd name="T12" fmla="*/ 2147483647 w 120"/>
                <a:gd name="T13" fmla="*/ 0 h 120"/>
                <a:gd name="T14" fmla="*/ 2147483647 w 120"/>
                <a:gd name="T15" fmla="*/ 0 h 120"/>
                <a:gd name="T16" fmla="*/ 2147483647 w 120"/>
                <a:gd name="T17" fmla="*/ 0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0 w 120"/>
                <a:gd name="T23" fmla="*/ 2147483647 h 120"/>
                <a:gd name="T24" fmla="*/ 0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2147483647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2147483647 w 120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20"/>
                <a:gd name="T68" fmla="*/ 120 w 120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20">
                  <a:moveTo>
                    <a:pt x="96" y="32"/>
                  </a:moveTo>
                  <a:lnTo>
                    <a:pt x="88" y="32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20"/>
                  </a:lnTo>
                  <a:lnTo>
                    <a:pt x="24" y="120"/>
                  </a:lnTo>
                  <a:lnTo>
                    <a:pt x="48" y="104"/>
                  </a:lnTo>
                  <a:lnTo>
                    <a:pt x="64" y="104"/>
                  </a:lnTo>
                  <a:lnTo>
                    <a:pt x="96" y="80"/>
                  </a:lnTo>
                  <a:lnTo>
                    <a:pt x="120" y="56"/>
                  </a:lnTo>
                  <a:lnTo>
                    <a:pt x="104" y="48"/>
                  </a:lnTo>
                  <a:lnTo>
                    <a:pt x="9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87" name="Freeform 741"/>
            <p:cNvSpPr>
              <a:spLocks/>
            </p:cNvSpPr>
            <p:nvPr/>
          </p:nvSpPr>
          <p:spPr bwMode="auto">
            <a:xfrm>
              <a:off x="3132648" y="3619527"/>
              <a:ext cx="144677" cy="228711"/>
            </a:xfrm>
            <a:custGeom>
              <a:avLst/>
              <a:gdLst>
                <a:gd name="T0" fmla="*/ 2147483647 w 136"/>
                <a:gd name="T1" fmla="*/ 2147483647 h 216"/>
                <a:gd name="T2" fmla="*/ 2147483647 w 136"/>
                <a:gd name="T3" fmla="*/ 2147483647 h 216"/>
                <a:gd name="T4" fmla="*/ 2147483647 w 136"/>
                <a:gd name="T5" fmla="*/ 2147483647 h 216"/>
                <a:gd name="T6" fmla="*/ 2147483647 w 136"/>
                <a:gd name="T7" fmla="*/ 2147483647 h 216"/>
                <a:gd name="T8" fmla="*/ 2147483647 w 136"/>
                <a:gd name="T9" fmla="*/ 2147483647 h 216"/>
                <a:gd name="T10" fmla="*/ 2147483647 w 136"/>
                <a:gd name="T11" fmla="*/ 2147483647 h 216"/>
                <a:gd name="T12" fmla="*/ 2147483647 w 136"/>
                <a:gd name="T13" fmla="*/ 2147483647 h 216"/>
                <a:gd name="T14" fmla="*/ 2147483647 w 136"/>
                <a:gd name="T15" fmla="*/ 2147483647 h 216"/>
                <a:gd name="T16" fmla="*/ 2147483647 w 136"/>
                <a:gd name="T17" fmla="*/ 2147483647 h 216"/>
                <a:gd name="T18" fmla="*/ 0 w 136"/>
                <a:gd name="T19" fmla="*/ 2147483647 h 216"/>
                <a:gd name="T20" fmla="*/ 2147483647 w 136"/>
                <a:gd name="T21" fmla="*/ 2147483647 h 216"/>
                <a:gd name="T22" fmla="*/ 0 w 136"/>
                <a:gd name="T23" fmla="*/ 2147483647 h 216"/>
                <a:gd name="T24" fmla="*/ 2147483647 w 136"/>
                <a:gd name="T25" fmla="*/ 2147483647 h 216"/>
                <a:gd name="T26" fmla="*/ 2147483647 w 136"/>
                <a:gd name="T27" fmla="*/ 2147483647 h 216"/>
                <a:gd name="T28" fmla="*/ 2147483647 w 136"/>
                <a:gd name="T29" fmla="*/ 2147483647 h 216"/>
                <a:gd name="T30" fmla="*/ 2147483647 w 136"/>
                <a:gd name="T31" fmla="*/ 2147483647 h 216"/>
                <a:gd name="T32" fmla="*/ 2147483647 w 136"/>
                <a:gd name="T33" fmla="*/ 2147483647 h 216"/>
                <a:gd name="T34" fmla="*/ 2147483647 w 136"/>
                <a:gd name="T35" fmla="*/ 2147483647 h 216"/>
                <a:gd name="T36" fmla="*/ 2147483647 w 136"/>
                <a:gd name="T37" fmla="*/ 2147483647 h 216"/>
                <a:gd name="T38" fmla="*/ 2147483647 w 136"/>
                <a:gd name="T39" fmla="*/ 2147483647 h 216"/>
                <a:gd name="T40" fmla="*/ 2147483647 w 136"/>
                <a:gd name="T41" fmla="*/ 2147483647 h 216"/>
                <a:gd name="T42" fmla="*/ 2147483647 w 136"/>
                <a:gd name="T43" fmla="*/ 2147483647 h 216"/>
                <a:gd name="T44" fmla="*/ 2147483647 w 136"/>
                <a:gd name="T45" fmla="*/ 2147483647 h 216"/>
                <a:gd name="T46" fmla="*/ 2147483647 w 136"/>
                <a:gd name="T47" fmla="*/ 2147483647 h 216"/>
                <a:gd name="T48" fmla="*/ 2147483647 w 136"/>
                <a:gd name="T49" fmla="*/ 2147483647 h 216"/>
                <a:gd name="T50" fmla="*/ 2147483647 w 136"/>
                <a:gd name="T51" fmla="*/ 2147483647 h 216"/>
                <a:gd name="T52" fmla="*/ 2147483647 w 136"/>
                <a:gd name="T53" fmla="*/ 2147483647 h 216"/>
                <a:gd name="T54" fmla="*/ 2147483647 w 136"/>
                <a:gd name="T55" fmla="*/ 2147483647 h 216"/>
                <a:gd name="T56" fmla="*/ 2147483647 w 136"/>
                <a:gd name="T57" fmla="*/ 2147483647 h 216"/>
                <a:gd name="T58" fmla="*/ 2147483647 w 136"/>
                <a:gd name="T59" fmla="*/ 0 h 216"/>
                <a:gd name="T60" fmla="*/ 2147483647 w 136"/>
                <a:gd name="T61" fmla="*/ 2147483647 h 216"/>
                <a:gd name="T62" fmla="*/ 2147483647 w 136"/>
                <a:gd name="T63" fmla="*/ 2147483647 h 21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6"/>
                <a:gd name="T97" fmla="*/ 0 h 216"/>
                <a:gd name="T98" fmla="*/ 136 w 136"/>
                <a:gd name="T99" fmla="*/ 216 h 21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6" h="216">
                  <a:moveTo>
                    <a:pt x="88" y="8"/>
                  </a:moveTo>
                  <a:lnTo>
                    <a:pt x="64" y="16"/>
                  </a:lnTo>
                  <a:lnTo>
                    <a:pt x="64" y="32"/>
                  </a:lnTo>
                  <a:lnTo>
                    <a:pt x="72" y="56"/>
                  </a:lnTo>
                  <a:lnTo>
                    <a:pt x="72" y="64"/>
                  </a:lnTo>
                  <a:lnTo>
                    <a:pt x="64" y="72"/>
                  </a:lnTo>
                  <a:lnTo>
                    <a:pt x="56" y="64"/>
                  </a:lnTo>
                  <a:lnTo>
                    <a:pt x="48" y="56"/>
                  </a:lnTo>
                  <a:lnTo>
                    <a:pt x="32" y="48"/>
                  </a:lnTo>
                  <a:lnTo>
                    <a:pt x="0" y="64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32" y="80"/>
                  </a:lnTo>
                  <a:lnTo>
                    <a:pt x="32" y="96"/>
                  </a:lnTo>
                  <a:lnTo>
                    <a:pt x="32" y="112"/>
                  </a:lnTo>
                  <a:lnTo>
                    <a:pt x="24" y="144"/>
                  </a:lnTo>
                  <a:lnTo>
                    <a:pt x="16" y="160"/>
                  </a:lnTo>
                  <a:lnTo>
                    <a:pt x="24" y="160"/>
                  </a:lnTo>
                  <a:lnTo>
                    <a:pt x="24" y="216"/>
                  </a:lnTo>
                  <a:lnTo>
                    <a:pt x="32" y="216"/>
                  </a:lnTo>
                  <a:lnTo>
                    <a:pt x="32" y="208"/>
                  </a:lnTo>
                  <a:lnTo>
                    <a:pt x="64" y="184"/>
                  </a:lnTo>
                  <a:lnTo>
                    <a:pt x="72" y="160"/>
                  </a:lnTo>
                  <a:lnTo>
                    <a:pt x="64" y="128"/>
                  </a:lnTo>
                  <a:lnTo>
                    <a:pt x="80" y="104"/>
                  </a:lnTo>
                  <a:lnTo>
                    <a:pt x="120" y="80"/>
                  </a:lnTo>
                  <a:lnTo>
                    <a:pt x="128" y="64"/>
                  </a:lnTo>
                  <a:lnTo>
                    <a:pt x="136" y="48"/>
                  </a:lnTo>
                  <a:lnTo>
                    <a:pt x="128" y="16"/>
                  </a:lnTo>
                  <a:lnTo>
                    <a:pt x="128" y="0"/>
                  </a:lnTo>
                  <a:lnTo>
                    <a:pt x="120" y="8"/>
                  </a:lnTo>
                  <a:lnTo>
                    <a:pt x="8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88" name="Freeform 742"/>
            <p:cNvSpPr>
              <a:spLocks/>
            </p:cNvSpPr>
            <p:nvPr/>
          </p:nvSpPr>
          <p:spPr bwMode="auto">
            <a:xfrm>
              <a:off x="3132648" y="3492177"/>
              <a:ext cx="136014" cy="143811"/>
            </a:xfrm>
            <a:custGeom>
              <a:avLst/>
              <a:gdLst>
                <a:gd name="T0" fmla="*/ 2147483647 w 128"/>
                <a:gd name="T1" fmla="*/ 2147483647 h 136"/>
                <a:gd name="T2" fmla="*/ 2147483647 w 128"/>
                <a:gd name="T3" fmla="*/ 0 h 136"/>
                <a:gd name="T4" fmla="*/ 2147483647 w 128"/>
                <a:gd name="T5" fmla="*/ 0 h 136"/>
                <a:gd name="T6" fmla="*/ 2147483647 w 128"/>
                <a:gd name="T7" fmla="*/ 2147483647 h 136"/>
                <a:gd name="T8" fmla="*/ 2147483647 w 128"/>
                <a:gd name="T9" fmla="*/ 2147483647 h 136"/>
                <a:gd name="T10" fmla="*/ 2147483647 w 128"/>
                <a:gd name="T11" fmla="*/ 2147483647 h 136"/>
                <a:gd name="T12" fmla="*/ 2147483647 w 128"/>
                <a:gd name="T13" fmla="*/ 0 h 136"/>
                <a:gd name="T14" fmla="*/ 0 w 128"/>
                <a:gd name="T15" fmla="*/ 0 h 136"/>
                <a:gd name="T16" fmla="*/ 2147483647 w 128"/>
                <a:gd name="T17" fmla="*/ 2147483647 h 136"/>
                <a:gd name="T18" fmla="*/ 0 w 128"/>
                <a:gd name="T19" fmla="*/ 2147483647 h 136"/>
                <a:gd name="T20" fmla="*/ 2147483647 w 128"/>
                <a:gd name="T21" fmla="*/ 2147483647 h 136"/>
                <a:gd name="T22" fmla="*/ 2147483647 w 128"/>
                <a:gd name="T23" fmla="*/ 2147483647 h 136"/>
                <a:gd name="T24" fmla="*/ 2147483647 w 128"/>
                <a:gd name="T25" fmla="*/ 2147483647 h 136"/>
                <a:gd name="T26" fmla="*/ 2147483647 w 128"/>
                <a:gd name="T27" fmla="*/ 2147483647 h 136"/>
                <a:gd name="T28" fmla="*/ 2147483647 w 128"/>
                <a:gd name="T29" fmla="*/ 2147483647 h 136"/>
                <a:gd name="T30" fmla="*/ 2147483647 w 128"/>
                <a:gd name="T31" fmla="*/ 2147483647 h 136"/>
                <a:gd name="T32" fmla="*/ 2147483647 w 128"/>
                <a:gd name="T33" fmla="*/ 2147483647 h 136"/>
                <a:gd name="T34" fmla="*/ 2147483647 w 128"/>
                <a:gd name="T35" fmla="*/ 2147483647 h 136"/>
                <a:gd name="T36" fmla="*/ 2147483647 w 128"/>
                <a:gd name="T37" fmla="*/ 2147483647 h 136"/>
                <a:gd name="T38" fmla="*/ 2147483647 w 128"/>
                <a:gd name="T39" fmla="*/ 2147483647 h 136"/>
                <a:gd name="T40" fmla="*/ 2147483647 w 128"/>
                <a:gd name="T41" fmla="*/ 2147483647 h 136"/>
                <a:gd name="T42" fmla="*/ 2147483647 w 128"/>
                <a:gd name="T43" fmla="*/ 2147483647 h 136"/>
                <a:gd name="T44" fmla="*/ 2147483647 w 128"/>
                <a:gd name="T45" fmla="*/ 2147483647 h 136"/>
                <a:gd name="T46" fmla="*/ 2147483647 w 128"/>
                <a:gd name="T47" fmla="*/ 2147483647 h 136"/>
                <a:gd name="T48" fmla="*/ 2147483647 w 128"/>
                <a:gd name="T49" fmla="*/ 2147483647 h 1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136"/>
                <a:gd name="T77" fmla="*/ 128 w 128"/>
                <a:gd name="T78" fmla="*/ 136 h 1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136">
                  <a:moveTo>
                    <a:pt x="96" y="24"/>
                  </a:moveTo>
                  <a:lnTo>
                    <a:pt x="56" y="0"/>
                  </a:lnTo>
                  <a:lnTo>
                    <a:pt x="48" y="0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24" y="0"/>
                  </a:lnTo>
                  <a:lnTo>
                    <a:pt x="0" y="0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72"/>
                  </a:lnTo>
                  <a:lnTo>
                    <a:pt x="16" y="96"/>
                  </a:lnTo>
                  <a:lnTo>
                    <a:pt x="32" y="104"/>
                  </a:lnTo>
                  <a:lnTo>
                    <a:pt x="56" y="104"/>
                  </a:lnTo>
                  <a:lnTo>
                    <a:pt x="56" y="112"/>
                  </a:lnTo>
                  <a:lnTo>
                    <a:pt x="64" y="136"/>
                  </a:lnTo>
                  <a:lnTo>
                    <a:pt x="88" y="128"/>
                  </a:lnTo>
                  <a:lnTo>
                    <a:pt x="120" y="128"/>
                  </a:lnTo>
                  <a:lnTo>
                    <a:pt x="128" y="120"/>
                  </a:lnTo>
                  <a:lnTo>
                    <a:pt x="120" y="112"/>
                  </a:lnTo>
                  <a:lnTo>
                    <a:pt x="120" y="72"/>
                  </a:lnTo>
                  <a:lnTo>
                    <a:pt x="112" y="56"/>
                  </a:lnTo>
                  <a:lnTo>
                    <a:pt x="120" y="48"/>
                  </a:lnTo>
                  <a:lnTo>
                    <a:pt x="96" y="32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89" name="Freeform 743"/>
            <p:cNvSpPr>
              <a:spLocks/>
            </p:cNvSpPr>
            <p:nvPr/>
          </p:nvSpPr>
          <p:spPr bwMode="auto">
            <a:xfrm>
              <a:off x="2895273" y="3559750"/>
              <a:ext cx="161137" cy="161137"/>
            </a:xfrm>
            <a:custGeom>
              <a:avLst/>
              <a:gdLst>
                <a:gd name="T0" fmla="*/ 2147483647 w 152"/>
                <a:gd name="T1" fmla="*/ 2147483647 h 152"/>
                <a:gd name="T2" fmla="*/ 2147483647 w 152"/>
                <a:gd name="T3" fmla="*/ 2147483647 h 152"/>
                <a:gd name="T4" fmla="*/ 2147483647 w 152"/>
                <a:gd name="T5" fmla="*/ 2147483647 h 152"/>
                <a:gd name="T6" fmla="*/ 2147483647 w 152"/>
                <a:gd name="T7" fmla="*/ 2147483647 h 152"/>
                <a:gd name="T8" fmla="*/ 2147483647 w 152"/>
                <a:gd name="T9" fmla="*/ 2147483647 h 152"/>
                <a:gd name="T10" fmla="*/ 2147483647 w 152"/>
                <a:gd name="T11" fmla="*/ 2147483647 h 152"/>
                <a:gd name="T12" fmla="*/ 2147483647 w 152"/>
                <a:gd name="T13" fmla="*/ 2147483647 h 152"/>
                <a:gd name="T14" fmla="*/ 2147483647 w 152"/>
                <a:gd name="T15" fmla="*/ 2147483647 h 152"/>
                <a:gd name="T16" fmla="*/ 2147483647 w 152"/>
                <a:gd name="T17" fmla="*/ 2147483647 h 152"/>
                <a:gd name="T18" fmla="*/ 2147483647 w 152"/>
                <a:gd name="T19" fmla="*/ 2147483647 h 152"/>
                <a:gd name="T20" fmla="*/ 2147483647 w 152"/>
                <a:gd name="T21" fmla="*/ 2147483647 h 152"/>
                <a:gd name="T22" fmla="*/ 2147483647 w 152"/>
                <a:gd name="T23" fmla="*/ 2147483647 h 152"/>
                <a:gd name="T24" fmla="*/ 2147483647 w 152"/>
                <a:gd name="T25" fmla="*/ 2147483647 h 152"/>
                <a:gd name="T26" fmla="*/ 2147483647 w 152"/>
                <a:gd name="T27" fmla="*/ 2147483647 h 152"/>
                <a:gd name="T28" fmla="*/ 2147483647 w 152"/>
                <a:gd name="T29" fmla="*/ 2147483647 h 152"/>
                <a:gd name="T30" fmla="*/ 2147483647 w 152"/>
                <a:gd name="T31" fmla="*/ 2147483647 h 152"/>
                <a:gd name="T32" fmla="*/ 2147483647 w 152"/>
                <a:gd name="T33" fmla="*/ 0 h 152"/>
                <a:gd name="T34" fmla="*/ 2147483647 w 152"/>
                <a:gd name="T35" fmla="*/ 0 h 152"/>
                <a:gd name="T36" fmla="*/ 0 w 152"/>
                <a:gd name="T37" fmla="*/ 2147483647 h 152"/>
                <a:gd name="T38" fmla="*/ 2147483647 w 152"/>
                <a:gd name="T39" fmla="*/ 2147483647 h 152"/>
                <a:gd name="T40" fmla="*/ 2147483647 w 152"/>
                <a:gd name="T41" fmla="*/ 2147483647 h 152"/>
                <a:gd name="T42" fmla="*/ 0 w 152"/>
                <a:gd name="T43" fmla="*/ 2147483647 h 152"/>
                <a:gd name="T44" fmla="*/ 0 w 152"/>
                <a:gd name="T45" fmla="*/ 2147483647 h 152"/>
                <a:gd name="T46" fmla="*/ 2147483647 w 152"/>
                <a:gd name="T47" fmla="*/ 2147483647 h 152"/>
                <a:gd name="T48" fmla="*/ 2147483647 w 152"/>
                <a:gd name="T49" fmla="*/ 2147483647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2"/>
                <a:gd name="T76" fmla="*/ 0 h 152"/>
                <a:gd name="T77" fmla="*/ 152 w 152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2" h="152">
                  <a:moveTo>
                    <a:pt x="16" y="144"/>
                  </a:moveTo>
                  <a:lnTo>
                    <a:pt x="72" y="144"/>
                  </a:lnTo>
                  <a:lnTo>
                    <a:pt x="80" y="152"/>
                  </a:lnTo>
                  <a:lnTo>
                    <a:pt x="112" y="152"/>
                  </a:lnTo>
                  <a:lnTo>
                    <a:pt x="136" y="144"/>
                  </a:lnTo>
                  <a:lnTo>
                    <a:pt x="128" y="128"/>
                  </a:lnTo>
                  <a:lnTo>
                    <a:pt x="128" y="88"/>
                  </a:lnTo>
                  <a:lnTo>
                    <a:pt x="152" y="80"/>
                  </a:lnTo>
                  <a:lnTo>
                    <a:pt x="152" y="64"/>
                  </a:lnTo>
                  <a:lnTo>
                    <a:pt x="144" y="64"/>
                  </a:lnTo>
                  <a:lnTo>
                    <a:pt x="152" y="64"/>
                  </a:lnTo>
                  <a:lnTo>
                    <a:pt x="128" y="64"/>
                  </a:lnTo>
                  <a:lnTo>
                    <a:pt x="120" y="16"/>
                  </a:lnTo>
                  <a:lnTo>
                    <a:pt x="96" y="16"/>
                  </a:lnTo>
                  <a:lnTo>
                    <a:pt x="80" y="24"/>
                  </a:lnTo>
                  <a:lnTo>
                    <a:pt x="72" y="24"/>
                  </a:lnTo>
                  <a:lnTo>
                    <a:pt x="48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8" y="56"/>
                  </a:lnTo>
                  <a:lnTo>
                    <a:pt x="16" y="80"/>
                  </a:lnTo>
                  <a:lnTo>
                    <a:pt x="0" y="112"/>
                  </a:lnTo>
                  <a:lnTo>
                    <a:pt x="0" y="144"/>
                  </a:lnTo>
                  <a:lnTo>
                    <a:pt x="8" y="136"/>
                  </a:lnTo>
                  <a:lnTo>
                    <a:pt x="16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90" name="Freeform 744"/>
            <p:cNvSpPr>
              <a:spLocks/>
            </p:cNvSpPr>
            <p:nvPr/>
          </p:nvSpPr>
          <p:spPr bwMode="auto">
            <a:xfrm>
              <a:off x="2895273" y="3407276"/>
              <a:ext cx="246038" cy="246038"/>
            </a:xfrm>
            <a:custGeom>
              <a:avLst/>
              <a:gdLst>
                <a:gd name="T0" fmla="*/ 2147483647 w 232"/>
                <a:gd name="T1" fmla="*/ 2147483647 h 232"/>
                <a:gd name="T2" fmla="*/ 2147483647 w 232"/>
                <a:gd name="T3" fmla="*/ 2147483647 h 232"/>
                <a:gd name="T4" fmla="*/ 2147483647 w 232"/>
                <a:gd name="T5" fmla="*/ 2147483647 h 232"/>
                <a:gd name="T6" fmla="*/ 2147483647 w 232"/>
                <a:gd name="T7" fmla="*/ 2147483647 h 232"/>
                <a:gd name="T8" fmla="*/ 2147483647 w 232"/>
                <a:gd name="T9" fmla="*/ 2147483647 h 232"/>
                <a:gd name="T10" fmla="*/ 2147483647 w 232"/>
                <a:gd name="T11" fmla="*/ 2147483647 h 232"/>
                <a:gd name="T12" fmla="*/ 0 w 232"/>
                <a:gd name="T13" fmla="*/ 2147483647 h 232"/>
                <a:gd name="T14" fmla="*/ 0 w 232"/>
                <a:gd name="T15" fmla="*/ 2147483647 h 232"/>
                <a:gd name="T16" fmla="*/ 2147483647 w 232"/>
                <a:gd name="T17" fmla="*/ 2147483647 h 232"/>
                <a:gd name="T18" fmla="*/ 2147483647 w 232"/>
                <a:gd name="T19" fmla="*/ 2147483647 h 232"/>
                <a:gd name="T20" fmla="*/ 2147483647 w 232"/>
                <a:gd name="T21" fmla="*/ 2147483647 h 232"/>
                <a:gd name="T22" fmla="*/ 2147483647 w 232"/>
                <a:gd name="T23" fmla="*/ 2147483647 h 232"/>
                <a:gd name="T24" fmla="*/ 2147483647 w 232"/>
                <a:gd name="T25" fmla="*/ 2147483647 h 232"/>
                <a:gd name="T26" fmla="*/ 2147483647 w 232"/>
                <a:gd name="T27" fmla="*/ 2147483647 h 232"/>
                <a:gd name="T28" fmla="*/ 2147483647 w 232"/>
                <a:gd name="T29" fmla="*/ 2147483647 h 232"/>
                <a:gd name="T30" fmla="*/ 2147483647 w 232"/>
                <a:gd name="T31" fmla="*/ 2147483647 h 232"/>
                <a:gd name="T32" fmla="*/ 2147483647 w 232"/>
                <a:gd name="T33" fmla="*/ 2147483647 h 232"/>
                <a:gd name="T34" fmla="*/ 2147483647 w 232"/>
                <a:gd name="T35" fmla="*/ 2147483647 h 232"/>
                <a:gd name="T36" fmla="*/ 2147483647 w 232"/>
                <a:gd name="T37" fmla="*/ 2147483647 h 232"/>
                <a:gd name="T38" fmla="*/ 2147483647 w 232"/>
                <a:gd name="T39" fmla="*/ 2147483647 h 232"/>
                <a:gd name="T40" fmla="*/ 2147483647 w 232"/>
                <a:gd name="T41" fmla="*/ 2147483647 h 232"/>
                <a:gd name="T42" fmla="*/ 2147483647 w 232"/>
                <a:gd name="T43" fmla="*/ 2147483647 h 232"/>
                <a:gd name="T44" fmla="*/ 2147483647 w 232"/>
                <a:gd name="T45" fmla="*/ 2147483647 h 232"/>
                <a:gd name="T46" fmla="*/ 2147483647 w 232"/>
                <a:gd name="T47" fmla="*/ 2147483647 h 232"/>
                <a:gd name="T48" fmla="*/ 2147483647 w 232"/>
                <a:gd name="T49" fmla="*/ 2147483647 h 232"/>
                <a:gd name="T50" fmla="*/ 2147483647 w 232"/>
                <a:gd name="T51" fmla="*/ 2147483647 h 232"/>
                <a:gd name="T52" fmla="*/ 2147483647 w 232"/>
                <a:gd name="T53" fmla="*/ 2147483647 h 232"/>
                <a:gd name="T54" fmla="*/ 2147483647 w 232"/>
                <a:gd name="T55" fmla="*/ 2147483647 h 232"/>
                <a:gd name="T56" fmla="*/ 2147483647 w 232"/>
                <a:gd name="T57" fmla="*/ 2147483647 h 232"/>
                <a:gd name="T58" fmla="*/ 2147483647 w 232"/>
                <a:gd name="T59" fmla="*/ 2147483647 h 232"/>
                <a:gd name="T60" fmla="*/ 2147483647 w 232"/>
                <a:gd name="T61" fmla="*/ 2147483647 h 232"/>
                <a:gd name="T62" fmla="*/ 2147483647 w 232"/>
                <a:gd name="T63" fmla="*/ 2147483647 h 232"/>
                <a:gd name="T64" fmla="*/ 2147483647 w 232"/>
                <a:gd name="T65" fmla="*/ 0 h 232"/>
                <a:gd name="T66" fmla="*/ 2147483647 w 232"/>
                <a:gd name="T67" fmla="*/ 0 h 232"/>
                <a:gd name="T68" fmla="*/ 2147483647 w 232"/>
                <a:gd name="T69" fmla="*/ 2147483647 h 232"/>
                <a:gd name="T70" fmla="*/ 2147483647 w 232"/>
                <a:gd name="T71" fmla="*/ 0 h 232"/>
                <a:gd name="T72" fmla="*/ 2147483647 w 232"/>
                <a:gd name="T73" fmla="*/ 2147483647 h 232"/>
                <a:gd name="T74" fmla="*/ 2147483647 w 232"/>
                <a:gd name="T75" fmla="*/ 2147483647 h 23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32"/>
                <a:gd name="T115" fmla="*/ 0 h 232"/>
                <a:gd name="T116" fmla="*/ 232 w 232"/>
                <a:gd name="T117" fmla="*/ 232 h 23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32" h="232">
                  <a:moveTo>
                    <a:pt x="80" y="24"/>
                  </a:moveTo>
                  <a:lnTo>
                    <a:pt x="72" y="72"/>
                  </a:lnTo>
                  <a:lnTo>
                    <a:pt x="56" y="80"/>
                  </a:lnTo>
                  <a:lnTo>
                    <a:pt x="40" y="112"/>
                  </a:lnTo>
                  <a:lnTo>
                    <a:pt x="24" y="128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0" y="152"/>
                  </a:lnTo>
                  <a:lnTo>
                    <a:pt x="16" y="144"/>
                  </a:lnTo>
                  <a:lnTo>
                    <a:pt x="48" y="144"/>
                  </a:lnTo>
                  <a:lnTo>
                    <a:pt x="72" y="168"/>
                  </a:lnTo>
                  <a:lnTo>
                    <a:pt x="80" y="168"/>
                  </a:lnTo>
                  <a:lnTo>
                    <a:pt x="96" y="160"/>
                  </a:lnTo>
                  <a:lnTo>
                    <a:pt x="120" y="160"/>
                  </a:lnTo>
                  <a:lnTo>
                    <a:pt x="128" y="208"/>
                  </a:lnTo>
                  <a:lnTo>
                    <a:pt x="152" y="208"/>
                  </a:lnTo>
                  <a:lnTo>
                    <a:pt x="168" y="208"/>
                  </a:lnTo>
                  <a:lnTo>
                    <a:pt x="192" y="224"/>
                  </a:lnTo>
                  <a:lnTo>
                    <a:pt x="216" y="232"/>
                  </a:lnTo>
                  <a:lnTo>
                    <a:pt x="216" y="224"/>
                  </a:lnTo>
                  <a:lnTo>
                    <a:pt x="208" y="208"/>
                  </a:lnTo>
                  <a:lnTo>
                    <a:pt x="208" y="200"/>
                  </a:lnTo>
                  <a:lnTo>
                    <a:pt x="216" y="176"/>
                  </a:lnTo>
                  <a:lnTo>
                    <a:pt x="224" y="168"/>
                  </a:lnTo>
                  <a:lnTo>
                    <a:pt x="216" y="144"/>
                  </a:lnTo>
                  <a:lnTo>
                    <a:pt x="216" y="120"/>
                  </a:lnTo>
                  <a:lnTo>
                    <a:pt x="208" y="96"/>
                  </a:lnTo>
                  <a:lnTo>
                    <a:pt x="216" y="72"/>
                  </a:lnTo>
                  <a:lnTo>
                    <a:pt x="232" y="40"/>
                  </a:lnTo>
                  <a:lnTo>
                    <a:pt x="232" y="16"/>
                  </a:lnTo>
                  <a:lnTo>
                    <a:pt x="224" y="8"/>
                  </a:lnTo>
                  <a:lnTo>
                    <a:pt x="200" y="8"/>
                  </a:lnTo>
                  <a:lnTo>
                    <a:pt x="192" y="0"/>
                  </a:lnTo>
                  <a:lnTo>
                    <a:pt x="160" y="0"/>
                  </a:lnTo>
                  <a:lnTo>
                    <a:pt x="128" y="8"/>
                  </a:lnTo>
                  <a:lnTo>
                    <a:pt x="104" y="0"/>
                  </a:lnTo>
                  <a:lnTo>
                    <a:pt x="80" y="8"/>
                  </a:lnTo>
                  <a:lnTo>
                    <a:pt x="8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91" name="Freeform 745"/>
            <p:cNvSpPr>
              <a:spLocks/>
            </p:cNvSpPr>
            <p:nvPr/>
          </p:nvSpPr>
          <p:spPr bwMode="auto">
            <a:xfrm>
              <a:off x="3175098" y="3237476"/>
              <a:ext cx="194924" cy="187127"/>
            </a:xfrm>
            <a:custGeom>
              <a:avLst/>
              <a:gdLst>
                <a:gd name="T0" fmla="*/ 2147483647 w 184"/>
                <a:gd name="T1" fmla="*/ 2147483647 h 176"/>
                <a:gd name="T2" fmla="*/ 2147483647 w 184"/>
                <a:gd name="T3" fmla="*/ 2147483647 h 176"/>
                <a:gd name="T4" fmla="*/ 2147483647 w 184"/>
                <a:gd name="T5" fmla="*/ 2147483647 h 176"/>
                <a:gd name="T6" fmla="*/ 2147483647 w 184"/>
                <a:gd name="T7" fmla="*/ 2147483647 h 176"/>
                <a:gd name="T8" fmla="*/ 2147483647 w 184"/>
                <a:gd name="T9" fmla="*/ 2147483647 h 176"/>
                <a:gd name="T10" fmla="*/ 2147483647 w 184"/>
                <a:gd name="T11" fmla="*/ 2147483647 h 176"/>
                <a:gd name="T12" fmla="*/ 2147483647 w 184"/>
                <a:gd name="T13" fmla="*/ 2147483647 h 176"/>
                <a:gd name="T14" fmla="*/ 2147483647 w 184"/>
                <a:gd name="T15" fmla="*/ 2147483647 h 176"/>
                <a:gd name="T16" fmla="*/ 2147483647 w 184"/>
                <a:gd name="T17" fmla="*/ 2147483647 h 176"/>
                <a:gd name="T18" fmla="*/ 2147483647 w 184"/>
                <a:gd name="T19" fmla="*/ 2147483647 h 176"/>
                <a:gd name="T20" fmla="*/ 2147483647 w 184"/>
                <a:gd name="T21" fmla="*/ 2147483647 h 176"/>
                <a:gd name="T22" fmla="*/ 2147483647 w 184"/>
                <a:gd name="T23" fmla="*/ 2147483647 h 176"/>
                <a:gd name="T24" fmla="*/ 2147483647 w 184"/>
                <a:gd name="T25" fmla="*/ 2147483647 h 176"/>
                <a:gd name="T26" fmla="*/ 2147483647 w 184"/>
                <a:gd name="T27" fmla="*/ 2147483647 h 176"/>
                <a:gd name="T28" fmla="*/ 2147483647 w 184"/>
                <a:gd name="T29" fmla="*/ 0 h 176"/>
                <a:gd name="T30" fmla="*/ 2147483647 w 184"/>
                <a:gd name="T31" fmla="*/ 0 h 176"/>
                <a:gd name="T32" fmla="*/ 2147483647 w 184"/>
                <a:gd name="T33" fmla="*/ 2147483647 h 176"/>
                <a:gd name="T34" fmla="*/ 2147483647 w 184"/>
                <a:gd name="T35" fmla="*/ 2147483647 h 176"/>
                <a:gd name="T36" fmla="*/ 2147483647 w 184"/>
                <a:gd name="T37" fmla="*/ 2147483647 h 176"/>
                <a:gd name="T38" fmla="*/ 2147483647 w 184"/>
                <a:gd name="T39" fmla="*/ 2147483647 h 176"/>
                <a:gd name="T40" fmla="*/ 2147483647 w 184"/>
                <a:gd name="T41" fmla="*/ 2147483647 h 176"/>
                <a:gd name="T42" fmla="*/ 0 w 184"/>
                <a:gd name="T43" fmla="*/ 2147483647 h 176"/>
                <a:gd name="T44" fmla="*/ 0 w 184"/>
                <a:gd name="T45" fmla="*/ 2147483647 h 176"/>
                <a:gd name="T46" fmla="*/ 2147483647 w 184"/>
                <a:gd name="T47" fmla="*/ 2147483647 h 176"/>
                <a:gd name="T48" fmla="*/ 2147483647 w 184"/>
                <a:gd name="T49" fmla="*/ 2147483647 h 176"/>
                <a:gd name="T50" fmla="*/ 2147483647 w 184"/>
                <a:gd name="T51" fmla="*/ 2147483647 h 176"/>
                <a:gd name="T52" fmla="*/ 2147483647 w 184"/>
                <a:gd name="T53" fmla="*/ 2147483647 h 176"/>
                <a:gd name="T54" fmla="*/ 2147483647 w 184"/>
                <a:gd name="T55" fmla="*/ 2147483647 h 176"/>
                <a:gd name="T56" fmla="*/ 2147483647 w 184"/>
                <a:gd name="T57" fmla="*/ 2147483647 h 17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84"/>
                <a:gd name="T88" fmla="*/ 0 h 176"/>
                <a:gd name="T89" fmla="*/ 184 w 184"/>
                <a:gd name="T90" fmla="*/ 176 h 17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84" h="176">
                  <a:moveTo>
                    <a:pt x="88" y="176"/>
                  </a:moveTo>
                  <a:lnTo>
                    <a:pt x="96" y="176"/>
                  </a:lnTo>
                  <a:lnTo>
                    <a:pt x="104" y="176"/>
                  </a:lnTo>
                  <a:lnTo>
                    <a:pt x="112" y="176"/>
                  </a:lnTo>
                  <a:lnTo>
                    <a:pt x="128" y="168"/>
                  </a:lnTo>
                  <a:lnTo>
                    <a:pt x="152" y="160"/>
                  </a:lnTo>
                  <a:lnTo>
                    <a:pt x="184" y="128"/>
                  </a:lnTo>
                  <a:lnTo>
                    <a:pt x="160" y="120"/>
                  </a:lnTo>
                  <a:lnTo>
                    <a:pt x="128" y="104"/>
                  </a:lnTo>
                  <a:lnTo>
                    <a:pt x="120" y="96"/>
                  </a:lnTo>
                  <a:lnTo>
                    <a:pt x="136" y="88"/>
                  </a:lnTo>
                  <a:lnTo>
                    <a:pt x="128" y="80"/>
                  </a:lnTo>
                  <a:lnTo>
                    <a:pt x="96" y="32"/>
                  </a:lnTo>
                  <a:lnTo>
                    <a:pt x="80" y="24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8"/>
                  </a:lnTo>
                  <a:lnTo>
                    <a:pt x="40" y="56"/>
                  </a:lnTo>
                  <a:lnTo>
                    <a:pt x="32" y="80"/>
                  </a:lnTo>
                  <a:lnTo>
                    <a:pt x="16" y="96"/>
                  </a:lnTo>
                  <a:lnTo>
                    <a:pt x="8" y="120"/>
                  </a:lnTo>
                  <a:lnTo>
                    <a:pt x="0" y="120"/>
                  </a:lnTo>
                  <a:lnTo>
                    <a:pt x="0" y="128"/>
                  </a:lnTo>
                  <a:lnTo>
                    <a:pt x="16" y="144"/>
                  </a:lnTo>
                  <a:lnTo>
                    <a:pt x="24" y="152"/>
                  </a:lnTo>
                  <a:lnTo>
                    <a:pt x="32" y="160"/>
                  </a:lnTo>
                  <a:lnTo>
                    <a:pt x="32" y="168"/>
                  </a:lnTo>
                  <a:lnTo>
                    <a:pt x="48" y="168"/>
                  </a:lnTo>
                  <a:lnTo>
                    <a:pt x="88" y="17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92" name="Freeform 746"/>
            <p:cNvSpPr>
              <a:spLocks/>
            </p:cNvSpPr>
            <p:nvPr/>
          </p:nvSpPr>
          <p:spPr bwMode="auto">
            <a:xfrm>
              <a:off x="3183761" y="3415940"/>
              <a:ext cx="110024" cy="127351"/>
            </a:xfrm>
            <a:custGeom>
              <a:avLst/>
              <a:gdLst>
                <a:gd name="T0" fmla="*/ 2147483647 w 104"/>
                <a:gd name="T1" fmla="*/ 2147483647 h 120"/>
                <a:gd name="T2" fmla="*/ 2147483647 w 104"/>
                <a:gd name="T3" fmla="*/ 2147483647 h 120"/>
                <a:gd name="T4" fmla="*/ 2147483647 w 104"/>
                <a:gd name="T5" fmla="*/ 2147483647 h 120"/>
                <a:gd name="T6" fmla="*/ 2147483647 w 104"/>
                <a:gd name="T7" fmla="*/ 2147483647 h 120"/>
                <a:gd name="T8" fmla="*/ 2147483647 w 104"/>
                <a:gd name="T9" fmla="*/ 2147483647 h 120"/>
                <a:gd name="T10" fmla="*/ 2147483647 w 104"/>
                <a:gd name="T11" fmla="*/ 2147483647 h 120"/>
                <a:gd name="T12" fmla="*/ 2147483647 w 104"/>
                <a:gd name="T13" fmla="*/ 0 h 120"/>
                <a:gd name="T14" fmla="*/ 2147483647 w 104"/>
                <a:gd name="T15" fmla="*/ 0 h 120"/>
                <a:gd name="T16" fmla="*/ 2147483647 w 104"/>
                <a:gd name="T17" fmla="*/ 0 h 120"/>
                <a:gd name="T18" fmla="*/ 0 w 104"/>
                <a:gd name="T19" fmla="*/ 2147483647 h 120"/>
                <a:gd name="T20" fmla="*/ 2147483647 w 104"/>
                <a:gd name="T21" fmla="*/ 2147483647 h 120"/>
                <a:gd name="T22" fmla="*/ 2147483647 w 104"/>
                <a:gd name="T23" fmla="*/ 2147483647 h 120"/>
                <a:gd name="T24" fmla="*/ 0 w 104"/>
                <a:gd name="T25" fmla="*/ 2147483647 h 120"/>
                <a:gd name="T26" fmla="*/ 2147483647 w 104"/>
                <a:gd name="T27" fmla="*/ 2147483647 h 120"/>
                <a:gd name="T28" fmla="*/ 2147483647 w 104"/>
                <a:gd name="T29" fmla="*/ 2147483647 h 120"/>
                <a:gd name="T30" fmla="*/ 2147483647 w 104"/>
                <a:gd name="T31" fmla="*/ 2147483647 h 120"/>
                <a:gd name="T32" fmla="*/ 2147483647 w 104"/>
                <a:gd name="T33" fmla="*/ 2147483647 h 120"/>
                <a:gd name="T34" fmla="*/ 2147483647 w 104"/>
                <a:gd name="T35" fmla="*/ 2147483647 h 120"/>
                <a:gd name="T36" fmla="*/ 2147483647 w 104"/>
                <a:gd name="T37" fmla="*/ 2147483647 h 120"/>
                <a:gd name="T38" fmla="*/ 2147483647 w 104"/>
                <a:gd name="T39" fmla="*/ 2147483647 h 120"/>
                <a:gd name="T40" fmla="*/ 2147483647 w 104"/>
                <a:gd name="T41" fmla="*/ 2147483647 h 120"/>
                <a:gd name="T42" fmla="*/ 2147483647 w 104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04"/>
                <a:gd name="T67" fmla="*/ 0 h 120"/>
                <a:gd name="T68" fmla="*/ 104 w 104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04" h="120">
                  <a:moveTo>
                    <a:pt x="96" y="24"/>
                  </a:moveTo>
                  <a:lnTo>
                    <a:pt x="104" y="16"/>
                  </a:lnTo>
                  <a:lnTo>
                    <a:pt x="104" y="8"/>
                  </a:lnTo>
                  <a:lnTo>
                    <a:pt x="96" y="8"/>
                  </a:lnTo>
                  <a:lnTo>
                    <a:pt x="88" y="8"/>
                  </a:lnTo>
                  <a:lnTo>
                    <a:pt x="80" y="8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8" y="32"/>
                  </a:lnTo>
                  <a:lnTo>
                    <a:pt x="0" y="48"/>
                  </a:lnTo>
                  <a:lnTo>
                    <a:pt x="8" y="72"/>
                  </a:lnTo>
                  <a:lnTo>
                    <a:pt x="48" y="96"/>
                  </a:lnTo>
                  <a:lnTo>
                    <a:pt x="48" y="104"/>
                  </a:lnTo>
                  <a:lnTo>
                    <a:pt x="72" y="120"/>
                  </a:lnTo>
                  <a:lnTo>
                    <a:pt x="72" y="112"/>
                  </a:lnTo>
                  <a:lnTo>
                    <a:pt x="88" y="88"/>
                  </a:lnTo>
                  <a:lnTo>
                    <a:pt x="104" y="80"/>
                  </a:lnTo>
                  <a:lnTo>
                    <a:pt x="96" y="64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93" name="Freeform 747"/>
            <p:cNvSpPr>
              <a:spLocks/>
            </p:cNvSpPr>
            <p:nvPr/>
          </p:nvSpPr>
          <p:spPr bwMode="auto">
            <a:xfrm>
              <a:off x="3065074" y="3687101"/>
              <a:ext cx="101361" cy="102227"/>
            </a:xfrm>
            <a:custGeom>
              <a:avLst/>
              <a:gdLst>
                <a:gd name="T0" fmla="*/ 2147483647 w 96"/>
                <a:gd name="T1" fmla="*/ 2147483647 h 96"/>
                <a:gd name="T2" fmla="*/ 2147483647 w 96"/>
                <a:gd name="T3" fmla="*/ 2147483647 h 96"/>
                <a:gd name="T4" fmla="*/ 2147483647 w 96"/>
                <a:gd name="T5" fmla="*/ 2147483647 h 96"/>
                <a:gd name="T6" fmla="*/ 0 w 96"/>
                <a:gd name="T7" fmla="*/ 2147483647 h 96"/>
                <a:gd name="T8" fmla="*/ 2147483647 w 96"/>
                <a:gd name="T9" fmla="*/ 2147483647 h 96"/>
                <a:gd name="T10" fmla="*/ 2147483647 w 96"/>
                <a:gd name="T11" fmla="*/ 2147483647 h 96"/>
                <a:gd name="T12" fmla="*/ 2147483647 w 96"/>
                <a:gd name="T13" fmla="*/ 2147483647 h 96"/>
                <a:gd name="T14" fmla="*/ 2147483647 w 96"/>
                <a:gd name="T15" fmla="*/ 2147483647 h 96"/>
                <a:gd name="T16" fmla="*/ 2147483647 w 96"/>
                <a:gd name="T17" fmla="*/ 2147483647 h 96"/>
                <a:gd name="T18" fmla="*/ 2147483647 w 96"/>
                <a:gd name="T19" fmla="*/ 2147483647 h 96"/>
                <a:gd name="T20" fmla="*/ 2147483647 w 96"/>
                <a:gd name="T21" fmla="*/ 2147483647 h 96"/>
                <a:gd name="T22" fmla="*/ 2147483647 w 96"/>
                <a:gd name="T23" fmla="*/ 2147483647 h 96"/>
                <a:gd name="T24" fmla="*/ 2147483647 w 96"/>
                <a:gd name="T25" fmla="*/ 2147483647 h 96"/>
                <a:gd name="T26" fmla="*/ 2147483647 w 96"/>
                <a:gd name="T27" fmla="*/ 2147483647 h 96"/>
                <a:gd name="T28" fmla="*/ 2147483647 w 96"/>
                <a:gd name="T29" fmla="*/ 2147483647 h 96"/>
                <a:gd name="T30" fmla="*/ 2147483647 w 96"/>
                <a:gd name="T31" fmla="*/ 0 h 96"/>
                <a:gd name="T32" fmla="*/ 2147483647 w 96"/>
                <a:gd name="T33" fmla="*/ 2147483647 h 96"/>
                <a:gd name="T34" fmla="*/ 2147483647 w 96"/>
                <a:gd name="T35" fmla="*/ 2147483647 h 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96"/>
                <a:gd name="T55" fmla="*/ 0 h 96"/>
                <a:gd name="T56" fmla="*/ 96 w 96"/>
                <a:gd name="T57" fmla="*/ 96 h 9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96" h="96">
                  <a:moveTo>
                    <a:pt x="40" y="24"/>
                  </a:moveTo>
                  <a:lnTo>
                    <a:pt x="24" y="32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48"/>
                  </a:lnTo>
                  <a:lnTo>
                    <a:pt x="24" y="64"/>
                  </a:lnTo>
                  <a:lnTo>
                    <a:pt x="32" y="64"/>
                  </a:lnTo>
                  <a:lnTo>
                    <a:pt x="40" y="80"/>
                  </a:lnTo>
                  <a:lnTo>
                    <a:pt x="56" y="88"/>
                  </a:lnTo>
                  <a:lnTo>
                    <a:pt x="80" y="96"/>
                  </a:lnTo>
                  <a:lnTo>
                    <a:pt x="88" y="80"/>
                  </a:lnTo>
                  <a:lnTo>
                    <a:pt x="96" y="48"/>
                  </a:lnTo>
                  <a:lnTo>
                    <a:pt x="96" y="32"/>
                  </a:lnTo>
                  <a:lnTo>
                    <a:pt x="96" y="16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94" name="Freeform 748"/>
            <p:cNvSpPr>
              <a:spLocks/>
            </p:cNvSpPr>
            <p:nvPr/>
          </p:nvSpPr>
          <p:spPr bwMode="auto">
            <a:xfrm>
              <a:off x="3031287" y="3424603"/>
              <a:ext cx="177597" cy="296285"/>
            </a:xfrm>
            <a:custGeom>
              <a:avLst/>
              <a:gdLst>
                <a:gd name="T0" fmla="*/ 2147483647 w 168"/>
                <a:gd name="T1" fmla="*/ 2147483647 h 280"/>
                <a:gd name="T2" fmla="*/ 2147483647 w 168"/>
                <a:gd name="T3" fmla="*/ 2147483647 h 280"/>
                <a:gd name="T4" fmla="*/ 2147483647 w 168"/>
                <a:gd name="T5" fmla="*/ 2147483647 h 280"/>
                <a:gd name="T6" fmla="*/ 2147483647 w 168"/>
                <a:gd name="T7" fmla="*/ 2147483647 h 280"/>
                <a:gd name="T8" fmla="*/ 2147483647 w 168"/>
                <a:gd name="T9" fmla="*/ 2147483647 h 280"/>
                <a:gd name="T10" fmla="*/ 2147483647 w 168"/>
                <a:gd name="T11" fmla="*/ 2147483647 h 280"/>
                <a:gd name="T12" fmla="*/ 2147483647 w 168"/>
                <a:gd name="T13" fmla="*/ 2147483647 h 280"/>
                <a:gd name="T14" fmla="*/ 2147483647 w 168"/>
                <a:gd name="T15" fmla="*/ 2147483647 h 280"/>
                <a:gd name="T16" fmla="*/ 2147483647 w 168"/>
                <a:gd name="T17" fmla="*/ 2147483647 h 280"/>
                <a:gd name="T18" fmla="*/ 2147483647 w 168"/>
                <a:gd name="T19" fmla="*/ 2147483647 h 280"/>
                <a:gd name="T20" fmla="*/ 2147483647 w 168"/>
                <a:gd name="T21" fmla="*/ 2147483647 h 280"/>
                <a:gd name="T22" fmla="*/ 2147483647 w 168"/>
                <a:gd name="T23" fmla="*/ 2147483647 h 280"/>
                <a:gd name="T24" fmla="*/ 2147483647 w 168"/>
                <a:gd name="T25" fmla="*/ 2147483647 h 280"/>
                <a:gd name="T26" fmla="*/ 2147483647 w 168"/>
                <a:gd name="T27" fmla="*/ 2147483647 h 280"/>
                <a:gd name="T28" fmla="*/ 2147483647 w 168"/>
                <a:gd name="T29" fmla="*/ 2147483647 h 280"/>
                <a:gd name="T30" fmla="*/ 0 w 168"/>
                <a:gd name="T31" fmla="*/ 2147483647 h 280"/>
                <a:gd name="T32" fmla="*/ 0 w 168"/>
                <a:gd name="T33" fmla="*/ 2147483647 h 280"/>
                <a:gd name="T34" fmla="*/ 2147483647 w 168"/>
                <a:gd name="T35" fmla="*/ 2147483647 h 280"/>
                <a:gd name="T36" fmla="*/ 2147483647 w 168"/>
                <a:gd name="T37" fmla="*/ 2147483647 h 280"/>
                <a:gd name="T38" fmla="*/ 2147483647 w 168"/>
                <a:gd name="T39" fmla="*/ 2147483647 h 280"/>
                <a:gd name="T40" fmla="*/ 2147483647 w 168"/>
                <a:gd name="T41" fmla="*/ 2147483647 h 280"/>
                <a:gd name="T42" fmla="*/ 2147483647 w 168"/>
                <a:gd name="T43" fmla="*/ 2147483647 h 280"/>
                <a:gd name="T44" fmla="*/ 2147483647 w 168"/>
                <a:gd name="T45" fmla="*/ 2147483647 h 280"/>
                <a:gd name="T46" fmla="*/ 2147483647 w 168"/>
                <a:gd name="T47" fmla="*/ 2147483647 h 280"/>
                <a:gd name="T48" fmla="*/ 2147483647 w 168"/>
                <a:gd name="T49" fmla="*/ 2147483647 h 280"/>
                <a:gd name="T50" fmla="*/ 2147483647 w 168"/>
                <a:gd name="T51" fmla="*/ 2147483647 h 280"/>
                <a:gd name="T52" fmla="*/ 2147483647 w 168"/>
                <a:gd name="T53" fmla="*/ 2147483647 h 280"/>
                <a:gd name="T54" fmla="*/ 2147483647 w 168"/>
                <a:gd name="T55" fmla="*/ 2147483647 h 280"/>
                <a:gd name="T56" fmla="*/ 2147483647 w 168"/>
                <a:gd name="T57" fmla="*/ 2147483647 h 280"/>
                <a:gd name="T58" fmla="*/ 2147483647 w 168"/>
                <a:gd name="T59" fmla="*/ 2147483647 h 280"/>
                <a:gd name="T60" fmla="*/ 2147483647 w 168"/>
                <a:gd name="T61" fmla="*/ 2147483647 h 280"/>
                <a:gd name="T62" fmla="*/ 2147483647 w 168"/>
                <a:gd name="T63" fmla="*/ 2147483647 h 280"/>
                <a:gd name="T64" fmla="*/ 2147483647 w 168"/>
                <a:gd name="T65" fmla="*/ 2147483647 h 280"/>
                <a:gd name="T66" fmla="*/ 2147483647 w 168"/>
                <a:gd name="T67" fmla="*/ 2147483647 h 280"/>
                <a:gd name="T68" fmla="*/ 2147483647 w 168"/>
                <a:gd name="T69" fmla="*/ 2147483647 h 280"/>
                <a:gd name="T70" fmla="*/ 2147483647 w 168"/>
                <a:gd name="T71" fmla="*/ 2147483647 h 280"/>
                <a:gd name="T72" fmla="*/ 2147483647 w 168"/>
                <a:gd name="T73" fmla="*/ 2147483647 h 280"/>
                <a:gd name="T74" fmla="*/ 2147483647 w 168"/>
                <a:gd name="T75" fmla="*/ 2147483647 h 280"/>
                <a:gd name="T76" fmla="*/ 2147483647 w 168"/>
                <a:gd name="T77" fmla="*/ 2147483647 h 280"/>
                <a:gd name="T78" fmla="*/ 2147483647 w 168"/>
                <a:gd name="T79" fmla="*/ 2147483647 h 280"/>
                <a:gd name="T80" fmla="*/ 2147483647 w 168"/>
                <a:gd name="T81" fmla="*/ 2147483647 h 280"/>
                <a:gd name="T82" fmla="*/ 2147483647 w 168"/>
                <a:gd name="T83" fmla="*/ 2147483647 h 280"/>
                <a:gd name="T84" fmla="*/ 2147483647 w 168"/>
                <a:gd name="T85" fmla="*/ 2147483647 h 280"/>
                <a:gd name="T86" fmla="*/ 2147483647 w 168"/>
                <a:gd name="T87" fmla="*/ 2147483647 h 280"/>
                <a:gd name="T88" fmla="*/ 2147483647 w 168"/>
                <a:gd name="T89" fmla="*/ 2147483647 h 280"/>
                <a:gd name="T90" fmla="*/ 2147483647 w 168"/>
                <a:gd name="T91" fmla="*/ 2147483647 h 280"/>
                <a:gd name="T92" fmla="*/ 2147483647 w 168"/>
                <a:gd name="T93" fmla="*/ 2147483647 h 280"/>
                <a:gd name="T94" fmla="*/ 2147483647 w 168"/>
                <a:gd name="T95" fmla="*/ 2147483647 h 280"/>
                <a:gd name="T96" fmla="*/ 2147483647 w 168"/>
                <a:gd name="T97" fmla="*/ 2147483647 h 280"/>
                <a:gd name="T98" fmla="*/ 2147483647 w 168"/>
                <a:gd name="T99" fmla="*/ 2147483647 h 280"/>
                <a:gd name="T100" fmla="*/ 2147483647 w 168"/>
                <a:gd name="T101" fmla="*/ 2147483647 h 280"/>
                <a:gd name="T102" fmla="*/ 2147483647 w 168"/>
                <a:gd name="T103" fmla="*/ 2147483647 h 280"/>
                <a:gd name="T104" fmla="*/ 2147483647 w 168"/>
                <a:gd name="T105" fmla="*/ 0 h 280"/>
                <a:gd name="T106" fmla="*/ 2147483647 w 168"/>
                <a:gd name="T107" fmla="*/ 0 h 280"/>
                <a:gd name="T108" fmla="*/ 2147483647 w 168"/>
                <a:gd name="T109" fmla="*/ 2147483647 h 280"/>
                <a:gd name="T110" fmla="*/ 2147483647 w 168"/>
                <a:gd name="T111" fmla="*/ 0 h 280"/>
                <a:gd name="T112" fmla="*/ 2147483647 w 168"/>
                <a:gd name="T113" fmla="*/ 2147483647 h 28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68"/>
                <a:gd name="T172" fmla="*/ 0 h 280"/>
                <a:gd name="T173" fmla="*/ 168 w 168"/>
                <a:gd name="T174" fmla="*/ 280 h 28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68" h="280">
                  <a:moveTo>
                    <a:pt x="104" y="24"/>
                  </a:moveTo>
                  <a:lnTo>
                    <a:pt x="88" y="56"/>
                  </a:lnTo>
                  <a:lnTo>
                    <a:pt x="80" y="80"/>
                  </a:lnTo>
                  <a:lnTo>
                    <a:pt x="88" y="104"/>
                  </a:lnTo>
                  <a:lnTo>
                    <a:pt x="88" y="128"/>
                  </a:lnTo>
                  <a:lnTo>
                    <a:pt x="96" y="152"/>
                  </a:lnTo>
                  <a:lnTo>
                    <a:pt x="88" y="160"/>
                  </a:lnTo>
                  <a:lnTo>
                    <a:pt x="80" y="184"/>
                  </a:lnTo>
                  <a:lnTo>
                    <a:pt x="80" y="192"/>
                  </a:lnTo>
                  <a:lnTo>
                    <a:pt x="88" y="208"/>
                  </a:lnTo>
                  <a:lnTo>
                    <a:pt x="88" y="216"/>
                  </a:lnTo>
                  <a:lnTo>
                    <a:pt x="64" y="208"/>
                  </a:lnTo>
                  <a:lnTo>
                    <a:pt x="40" y="192"/>
                  </a:lnTo>
                  <a:lnTo>
                    <a:pt x="24" y="192"/>
                  </a:lnTo>
                  <a:lnTo>
                    <a:pt x="24" y="208"/>
                  </a:lnTo>
                  <a:lnTo>
                    <a:pt x="0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24" y="272"/>
                  </a:lnTo>
                  <a:lnTo>
                    <a:pt x="32" y="280"/>
                  </a:lnTo>
                  <a:lnTo>
                    <a:pt x="24" y="280"/>
                  </a:lnTo>
                  <a:lnTo>
                    <a:pt x="32" y="280"/>
                  </a:lnTo>
                  <a:lnTo>
                    <a:pt x="40" y="280"/>
                  </a:lnTo>
                  <a:lnTo>
                    <a:pt x="56" y="280"/>
                  </a:lnTo>
                  <a:lnTo>
                    <a:pt x="72" y="272"/>
                  </a:lnTo>
                  <a:lnTo>
                    <a:pt x="88" y="256"/>
                  </a:lnTo>
                  <a:lnTo>
                    <a:pt x="96" y="248"/>
                  </a:lnTo>
                  <a:lnTo>
                    <a:pt x="128" y="232"/>
                  </a:lnTo>
                  <a:lnTo>
                    <a:pt x="144" y="240"/>
                  </a:lnTo>
                  <a:lnTo>
                    <a:pt x="152" y="248"/>
                  </a:lnTo>
                  <a:lnTo>
                    <a:pt x="160" y="256"/>
                  </a:lnTo>
                  <a:lnTo>
                    <a:pt x="168" y="248"/>
                  </a:lnTo>
                  <a:lnTo>
                    <a:pt x="168" y="240"/>
                  </a:lnTo>
                  <a:lnTo>
                    <a:pt x="160" y="216"/>
                  </a:lnTo>
                  <a:lnTo>
                    <a:pt x="160" y="200"/>
                  </a:lnTo>
                  <a:lnTo>
                    <a:pt x="152" y="176"/>
                  </a:lnTo>
                  <a:lnTo>
                    <a:pt x="152" y="168"/>
                  </a:lnTo>
                  <a:lnTo>
                    <a:pt x="128" y="168"/>
                  </a:lnTo>
                  <a:lnTo>
                    <a:pt x="112" y="160"/>
                  </a:lnTo>
                  <a:lnTo>
                    <a:pt x="104" y="136"/>
                  </a:lnTo>
                  <a:lnTo>
                    <a:pt x="96" y="104"/>
                  </a:lnTo>
                  <a:lnTo>
                    <a:pt x="104" y="96"/>
                  </a:lnTo>
                  <a:lnTo>
                    <a:pt x="96" y="64"/>
                  </a:lnTo>
                  <a:lnTo>
                    <a:pt x="120" y="64"/>
                  </a:lnTo>
                  <a:lnTo>
                    <a:pt x="128" y="80"/>
                  </a:lnTo>
                  <a:lnTo>
                    <a:pt x="144" y="80"/>
                  </a:lnTo>
                  <a:lnTo>
                    <a:pt x="144" y="72"/>
                  </a:lnTo>
                  <a:lnTo>
                    <a:pt x="144" y="64"/>
                  </a:lnTo>
                  <a:lnTo>
                    <a:pt x="152" y="64"/>
                  </a:lnTo>
                  <a:lnTo>
                    <a:pt x="144" y="40"/>
                  </a:lnTo>
                  <a:lnTo>
                    <a:pt x="152" y="24"/>
                  </a:lnTo>
                  <a:lnTo>
                    <a:pt x="152" y="8"/>
                  </a:lnTo>
                  <a:lnTo>
                    <a:pt x="144" y="0"/>
                  </a:lnTo>
                  <a:lnTo>
                    <a:pt x="136" y="0"/>
                  </a:lnTo>
                  <a:lnTo>
                    <a:pt x="112" y="8"/>
                  </a:lnTo>
                  <a:lnTo>
                    <a:pt x="104" y="0"/>
                  </a:lnTo>
                  <a:lnTo>
                    <a:pt x="104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95" name="Freeform 749"/>
            <p:cNvSpPr>
              <a:spLocks/>
            </p:cNvSpPr>
            <p:nvPr/>
          </p:nvSpPr>
          <p:spPr bwMode="auto">
            <a:xfrm>
              <a:off x="2665696" y="3272129"/>
              <a:ext cx="101360" cy="76237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  <a:lnTo>
                    <a:pt x="72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96" name="Freeform 750"/>
            <p:cNvSpPr>
              <a:spLocks/>
            </p:cNvSpPr>
            <p:nvPr/>
          </p:nvSpPr>
          <p:spPr bwMode="auto">
            <a:xfrm>
              <a:off x="2990570" y="3720888"/>
              <a:ext cx="126484" cy="127351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0 h 120"/>
                <a:gd name="T8" fmla="*/ 2147483647 w 120"/>
                <a:gd name="T9" fmla="*/ 0 h 120"/>
                <a:gd name="T10" fmla="*/ 2147483647 w 120"/>
                <a:gd name="T11" fmla="*/ 2147483647 h 120"/>
                <a:gd name="T12" fmla="*/ 2147483647 w 120"/>
                <a:gd name="T13" fmla="*/ 0 h 120"/>
                <a:gd name="T14" fmla="*/ 2147483647 w 120"/>
                <a:gd name="T15" fmla="*/ 0 h 120"/>
                <a:gd name="T16" fmla="*/ 2147483647 w 120"/>
                <a:gd name="T17" fmla="*/ 0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0 w 120"/>
                <a:gd name="T23" fmla="*/ 2147483647 h 120"/>
                <a:gd name="T24" fmla="*/ 0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2147483647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2147483647 w 120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20"/>
                <a:gd name="T68" fmla="*/ 120 w 120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20">
                  <a:moveTo>
                    <a:pt x="96" y="32"/>
                  </a:moveTo>
                  <a:lnTo>
                    <a:pt x="88" y="32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20"/>
                  </a:lnTo>
                  <a:lnTo>
                    <a:pt x="24" y="120"/>
                  </a:lnTo>
                  <a:lnTo>
                    <a:pt x="48" y="104"/>
                  </a:lnTo>
                  <a:lnTo>
                    <a:pt x="64" y="104"/>
                  </a:lnTo>
                  <a:lnTo>
                    <a:pt x="96" y="80"/>
                  </a:lnTo>
                  <a:lnTo>
                    <a:pt x="120" y="56"/>
                  </a:lnTo>
                  <a:lnTo>
                    <a:pt x="104" y="48"/>
                  </a:lnTo>
                  <a:lnTo>
                    <a:pt x="9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97" name="Freeform 751"/>
            <p:cNvSpPr>
              <a:spLocks/>
            </p:cNvSpPr>
            <p:nvPr/>
          </p:nvSpPr>
          <p:spPr bwMode="auto">
            <a:xfrm>
              <a:off x="2665696" y="3272129"/>
              <a:ext cx="101360" cy="76237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98" name="Freeform 752"/>
            <p:cNvSpPr>
              <a:spLocks/>
            </p:cNvSpPr>
            <p:nvPr/>
          </p:nvSpPr>
          <p:spPr bwMode="auto">
            <a:xfrm>
              <a:off x="2665696" y="3272129"/>
              <a:ext cx="101360" cy="76237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99" name="Freeform 753"/>
            <p:cNvSpPr>
              <a:spLocks/>
            </p:cNvSpPr>
            <p:nvPr/>
          </p:nvSpPr>
          <p:spPr bwMode="auto">
            <a:xfrm>
              <a:off x="2733270" y="3331039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00" name="Freeform 754"/>
            <p:cNvSpPr>
              <a:spLocks/>
            </p:cNvSpPr>
            <p:nvPr/>
          </p:nvSpPr>
          <p:spPr bwMode="auto">
            <a:xfrm>
              <a:off x="2733270" y="3331039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01" name="Freeform 755"/>
            <p:cNvSpPr>
              <a:spLocks/>
            </p:cNvSpPr>
            <p:nvPr/>
          </p:nvSpPr>
          <p:spPr bwMode="auto">
            <a:xfrm>
              <a:off x="2733270" y="3331039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02" name="Freeform 756"/>
            <p:cNvSpPr>
              <a:spLocks/>
            </p:cNvSpPr>
            <p:nvPr/>
          </p:nvSpPr>
          <p:spPr bwMode="auto">
            <a:xfrm>
              <a:off x="2690820" y="3331039"/>
              <a:ext cx="51114" cy="76237"/>
            </a:xfrm>
            <a:custGeom>
              <a:avLst/>
              <a:gdLst>
                <a:gd name="T0" fmla="*/ 2147483647 w 48"/>
                <a:gd name="T1" fmla="*/ 2147483647 h 72"/>
                <a:gd name="T2" fmla="*/ 2147483647 w 48"/>
                <a:gd name="T3" fmla="*/ 0 h 72"/>
                <a:gd name="T4" fmla="*/ 2147483647 w 48"/>
                <a:gd name="T5" fmla="*/ 0 h 72"/>
                <a:gd name="T6" fmla="*/ 0 w 48"/>
                <a:gd name="T7" fmla="*/ 0 h 72"/>
                <a:gd name="T8" fmla="*/ 0 w 48"/>
                <a:gd name="T9" fmla="*/ 2147483647 h 72"/>
                <a:gd name="T10" fmla="*/ 2147483647 w 48"/>
                <a:gd name="T11" fmla="*/ 2147483647 h 72"/>
                <a:gd name="T12" fmla="*/ 0 w 48"/>
                <a:gd name="T13" fmla="*/ 2147483647 h 72"/>
                <a:gd name="T14" fmla="*/ 0 w 48"/>
                <a:gd name="T15" fmla="*/ 2147483647 h 72"/>
                <a:gd name="T16" fmla="*/ 0 w 48"/>
                <a:gd name="T17" fmla="*/ 2147483647 h 72"/>
                <a:gd name="T18" fmla="*/ 2147483647 w 48"/>
                <a:gd name="T19" fmla="*/ 2147483647 h 72"/>
                <a:gd name="T20" fmla="*/ 2147483647 w 48"/>
                <a:gd name="T21" fmla="*/ 2147483647 h 72"/>
                <a:gd name="T22" fmla="*/ 2147483647 w 48"/>
                <a:gd name="T23" fmla="*/ 2147483647 h 72"/>
                <a:gd name="T24" fmla="*/ 2147483647 w 48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72"/>
                <a:gd name="T41" fmla="*/ 48 w 48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72">
                  <a:moveTo>
                    <a:pt x="40" y="8"/>
                  </a:moveTo>
                  <a:lnTo>
                    <a:pt x="40" y="0"/>
                  </a:lnTo>
                  <a:lnTo>
                    <a:pt x="24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48" y="64"/>
                  </a:lnTo>
                  <a:lnTo>
                    <a:pt x="40" y="24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03" name="Freeform 757"/>
            <p:cNvSpPr>
              <a:spLocks/>
            </p:cNvSpPr>
            <p:nvPr/>
          </p:nvSpPr>
          <p:spPr bwMode="auto">
            <a:xfrm>
              <a:off x="2767057" y="3279926"/>
              <a:ext cx="162004" cy="144677"/>
            </a:xfrm>
            <a:custGeom>
              <a:avLst/>
              <a:gdLst>
                <a:gd name="T0" fmla="*/ 2147483647 w 153"/>
                <a:gd name="T1" fmla="*/ 2147483647 h 136"/>
                <a:gd name="T2" fmla="*/ 2147483647 w 153"/>
                <a:gd name="T3" fmla="*/ 2147483647 h 136"/>
                <a:gd name="T4" fmla="*/ 2147483647 w 153"/>
                <a:gd name="T5" fmla="*/ 2147483647 h 136"/>
                <a:gd name="T6" fmla="*/ 2147483647 w 153"/>
                <a:gd name="T7" fmla="*/ 2147483647 h 136"/>
                <a:gd name="T8" fmla="*/ 2147483647 w 153"/>
                <a:gd name="T9" fmla="*/ 2147483647 h 136"/>
                <a:gd name="T10" fmla="*/ 2147483647 w 153"/>
                <a:gd name="T11" fmla="*/ 2147483647 h 136"/>
                <a:gd name="T12" fmla="*/ 2147483647 w 153"/>
                <a:gd name="T13" fmla="*/ 2147483647 h 136"/>
                <a:gd name="T14" fmla="*/ 2147483647 w 153"/>
                <a:gd name="T15" fmla="*/ 2147483647 h 136"/>
                <a:gd name="T16" fmla="*/ 2147483647 w 153"/>
                <a:gd name="T17" fmla="*/ 0 h 136"/>
                <a:gd name="T18" fmla="*/ 2147483647 w 153"/>
                <a:gd name="T19" fmla="*/ 2147483647 h 136"/>
                <a:gd name="T20" fmla="*/ 2147483647 w 153"/>
                <a:gd name="T21" fmla="*/ 2147483647 h 136"/>
                <a:gd name="T22" fmla="*/ 2147483647 w 153"/>
                <a:gd name="T23" fmla="*/ 2147483647 h 136"/>
                <a:gd name="T24" fmla="*/ 2147483647 w 153"/>
                <a:gd name="T25" fmla="*/ 2147483647 h 136"/>
                <a:gd name="T26" fmla="*/ 2147483647 w 153"/>
                <a:gd name="T27" fmla="*/ 2147483647 h 136"/>
                <a:gd name="T28" fmla="*/ 2147483647 w 153"/>
                <a:gd name="T29" fmla="*/ 2147483647 h 136"/>
                <a:gd name="T30" fmla="*/ 2147483647 w 153"/>
                <a:gd name="T31" fmla="*/ 2147483647 h 136"/>
                <a:gd name="T32" fmla="*/ 2147483647 w 153"/>
                <a:gd name="T33" fmla="*/ 2147483647 h 136"/>
                <a:gd name="T34" fmla="*/ 2147483647 w 153"/>
                <a:gd name="T35" fmla="*/ 2147483647 h 136"/>
                <a:gd name="T36" fmla="*/ 0 w 153"/>
                <a:gd name="T37" fmla="*/ 2147483647 h 136"/>
                <a:gd name="T38" fmla="*/ 0 w 153"/>
                <a:gd name="T39" fmla="*/ 2147483647 h 136"/>
                <a:gd name="T40" fmla="*/ 2147483647 w 153"/>
                <a:gd name="T41" fmla="*/ 2147483647 h 136"/>
                <a:gd name="T42" fmla="*/ 2147483647 w 153"/>
                <a:gd name="T43" fmla="*/ 2147483647 h 136"/>
                <a:gd name="T44" fmla="*/ 2147483647 w 153"/>
                <a:gd name="T45" fmla="*/ 2147483647 h 136"/>
                <a:gd name="T46" fmla="*/ 2147483647 w 153"/>
                <a:gd name="T47" fmla="*/ 2147483647 h 136"/>
                <a:gd name="T48" fmla="*/ 2147483647 w 153"/>
                <a:gd name="T49" fmla="*/ 2147483647 h 136"/>
                <a:gd name="T50" fmla="*/ 2147483647 w 153"/>
                <a:gd name="T51" fmla="*/ 2147483647 h 1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3"/>
                <a:gd name="T79" fmla="*/ 0 h 136"/>
                <a:gd name="T80" fmla="*/ 153 w 153"/>
                <a:gd name="T81" fmla="*/ 136 h 1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3" h="136">
                  <a:moveTo>
                    <a:pt x="81" y="96"/>
                  </a:moveTo>
                  <a:lnTo>
                    <a:pt x="105" y="104"/>
                  </a:lnTo>
                  <a:lnTo>
                    <a:pt x="121" y="80"/>
                  </a:lnTo>
                  <a:lnTo>
                    <a:pt x="137" y="48"/>
                  </a:lnTo>
                  <a:lnTo>
                    <a:pt x="137" y="32"/>
                  </a:lnTo>
                  <a:lnTo>
                    <a:pt x="153" y="32"/>
                  </a:lnTo>
                  <a:lnTo>
                    <a:pt x="153" y="16"/>
                  </a:lnTo>
                  <a:lnTo>
                    <a:pt x="145" y="16"/>
                  </a:lnTo>
                  <a:lnTo>
                    <a:pt x="137" y="0"/>
                  </a:lnTo>
                  <a:lnTo>
                    <a:pt x="121" y="16"/>
                  </a:lnTo>
                  <a:lnTo>
                    <a:pt x="97" y="16"/>
                  </a:lnTo>
                  <a:lnTo>
                    <a:pt x="73" y="16"/>
                  </a:lnTo>
                  <a:lnTo>
                    <a:pt x="57" y="24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32" y="128"/>
                  </a:lnTo>
                  <a:lnTo>
                    <a:pt x="49" y="128"/>
                  </a:lnTo>
                  <a:lnTo>
                    <a:pt x="65" y="136"/>
                  </a:lnTo>
                  <a:lnTo>
                    <a:pt x="73" y="112"/>
                  </a:lnTo>
                  <a:lnTo>
                    <a:pt x="81" y="9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04" name="Freeform 758"/>
            <p:cNvSpPr>
              <a:spLocks/>
            </p:cNvSpPr>
            <p:nvPr/>
          </p:nvSpPr>
          <p:spPr bwMode="auto">
            <a:xfrm>
              <a:off x="2929060" y="3331039"/>
              <a:ext cx="169801" cy="102227"/>
            </a:xfrm>
            <a:custGeom>
              <a:avLst/>
              <a:gdLst>
                <a:gd name="T0" fmla="*/ 2147483647 w 160"/>
                <a:gd name="T1" fmla="*/ 2147483647 h 96"/>
                <a:gd name="T2" fmla="*/ 2147483647 w 160"/>
                <a:gd name="T3" fmla="*/ 2147483647 h 96"/>
                <a:gd name="T4" fmla="*/ 2147483647 w 160"/>
                <a:gd name="T5" fmla="*/ 2147483647 h 96"/>
                <a:gd name="T6" fmla="*/ 2147483647 w 160"/>
                <a:gd name="T7" fmla="*/ 2147483647 h 96"/>
                <a:gd name="T8" fmla="*/ 0 w 160"/>
                <a:gd name="T9" fmla="*/ 2147483647 h 96"/>
                <a:gd name="T10" fmla="*/ 2147483647 w 160"/>
                <a:gd name="T11" fmla="*/ 2147483647 h 96"/>
                <a:gd name="T12" fmla="*/ 2147483647 w 160"/>
                <a:gd name="T13" fmla="*/ 2147483647 h 96"/>
                <a:gd name="T14" fmla="*/ 2147483647 w 160"/>
                <a:gd name="T15" fmla="*/ 2147483647 h 96"/>
                <a:gd name="T16" fmla="*/ 2147483647 w 160"/>
                <a:gd name="T17" fmla="*/ 2147483647 h 96"/>
                <a:gd name="T18" fmla="*/ 2147483647 w 160"/>
                <a:gd name="T19" fmla="*/ 2147483647 h 96"/>
                <a:gd name="T20" fmla="*/ 2147483647 w 160"/>
                <a:gd name="T21" fmla="*/ 2147483647 h 96"/>
                <a:gd name="T22" fmla="*/ 2147483647 w 160"/>
                <a:gd name="T23" fmla="*/ 2147483647 h 96"/>
                <a:gd name="T24" fmla="*/ 2147483647 w 160"/>
                <a:gd name="T25" fmla="*/ 2147483647 h 96"/>
                <a:gd name="T26" fmla="*/ 2147483647 w 160"/>
                <a:gd name="T27" fmla="*/ 2147483647 h 96"/>
                <a:gd name="T28" fmla="*/ 2147483647 w 160"/>
                <a:gd name="T29" fmla="*/ 2147483647 h 96"/>
                <a:gd name="T30" fmla="*/ 2147483647 w 160"/>
                <a:gd name="T31" fmla="*/ 2147483647 h 96"/>
                <a:gd name="T32" fmla="*/ 2147483647 w 160"/>
                <a:gd name="T33" fmla="*/ 2147483647 h 96"/>
                <a:gd name="T34" fmla="*/ 2147483647 w 160"/>
                <a:gd name="T35" fmla="*/ 2147483647 h 96"/>
                <a:gd name="T36" fmla="*/ 2147483647 w 160"/>
                <a:gd name="T37" fmla="*/ 0 h 96"/>
                <a:gd name="T38" fmla="*/ 2147483647 w 160"/>
                <a:gd name="T39" fmla="*/ 2147483647 h 96"/>
                <a:gd name="T40" fmla="*/ 2147483647 w 160"/>
                <a:gd name="T41" fmla="*/ 2147483647 h 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60"/>
                <a:gd name="T64" fmla="*/ 0 h 96"/>
                <a:gd name="T65" fmla="*/ 160 w 160"/>
                <a:gd name="T66" fmla="*/ 96 h 9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60" h="96">
                  <a:moveTo>
                    <a:pt x="48" y="24"/>
                  </a:moveTo>
                  <a:lnTo>
                    <a:pt x="48" y="32"/>
                  </a:lnTo>
                  <a:lnTo>
                    <a:pt x="24" y="40"/>
                  </a:lnTo>
                  <a:lnTo>
                    <a:pt x="8" y="48"/>
                  </a:lnTo>
                  <a:lnTo>
                    <a:pt x="0" y="72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24" y="88"/>
                  </a:lnTo>
                  <a:lnTo>
                    <a:pt x="40" y="88"/>
                  </a:lnTo>
                  <a:lnTo>
                    <a:pt x="48" y="96"/>
                  </a:lnTo>
                  <a:lnTo>
                    <a:pt x="48" y="80"/>
                  </a:lnTo>
                  <a:lnTo>
                    <a:pt x="72" y="72"/>
                  </a:lnTo>
                  <a:lnTo>
                    <a:pt x="96" y="80"/>
                  </a:lnTo>
                  <a:lnTo>
                    <a:pt x="128" y="72"/>
                  </a:lnTo>
                  <a:lnTo>
                    <a:pt x="160" y="72"/>
                  </a:lnTo>
                  <a:lnTo>
                    <a:pt x="136" y="48"/>
                  </a:lnTo>
                  <a:lnTo>
                    <a:pt x="120" y="40"/>
                  </a:lnTo>
                  <a:lnTo>
                    <a:pt x="112" y="16"/>
                  </a:lnTo>
                  <a:lnTo>
                    <a:pt x="104" y="0"/>
                  </a:lnTo>
                  <a:lnTo>
                    <a:pt x="72" y="24"/>
                  </a:lnTo>
                  <a:lnTo>
                    <a:pt x="4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05" name="Freeform 759"/>
            <p:cNvSpPr>
              <a:spLocks/>
            </p:cNvSpPr>
            <p:nvPr/>
          </p:nvSpPr>
          <p:spPr bwMode="auto">
            <a:xfrm>
              <a:off x="2767057" y="3279926"/>
              <a:ext cx="162004" cy="144677"/>
            </a:xfrm>
            <a:custGeom>
              <a:avLst/>
              <a:gdLst>
                <a:gd name="T0" fmla="*/ 2147483647 w 153"/>
                <a:gd name="T1" fmla="*/ 2147483647 h 136"/>
                <a:gd name="T2" fmla="*/ 2147483647 w 153"/>
                <a:gd name="T3" fmla="*/ 2147483647 h 136"/>
                <a:gd name="T4" fmla="*/ 2147483647 w 153"/>
                <a:gd name="T5" fmla="*/ 2147483647 h 136"/>
                <a:gd name="T6" fmla="*/ 2147483647 w 153"/>
                <a:gd name="T7" fmla="*/ 2147483647 h 136"/>
                <a:gd name="T8" fmla="*/ 2147483647 w 153"/>
                <a:gd name="T9" fmla="*/ 2147483647 h 136"/>
                <a:gd name="T10" fmla="*/ 2147483647 w 153"/>
                <a:gd name="T11" fmla="*/ 2147483647 h 136"/>
                <a:gd name="T12" fmla="*/ 2147483647 w 153"/>
                <a:gd name="T13" fmla="*/ 2147483647 h 136"/>
                <a:gd name="T14" fmla="*/ 2147483647 w 153"/>
                <a:gd name="T15" fmla="*/ 2147483647 h 136"/>
                <a:gd name="T16" fmla="*/ 2147483647 w 153"/>
                <a:gd name="T17" fmla="*/ 0 h 136"/>
                <a:gd name="T18" fmla="*/ 2147483647 w 153"/>
                <a:gd name="T19" fmla="*/ 0 h 136"/>
                <a:gd name="T20" fmla="*/ 2147483647 w 153"/>
                <a:gd name="T21" fmla="*/ 2147483647 h 136"/>
                <a:gd name="T22" fmla="*/ 2147483647 w 153"/>
                <a:gd name="T23" fmla="*/ 2147483647 h 136"/>
                <a:gd name="T24" fmla="*/ 2147483647 w 153"/>
                <a:gd name="T25" fmla="*/ 2147483647 h 136"/>
                <a:gd name="T26" fmla="*/ 2147483647 w 153"/>
                <a:gd name="T27" fmla="*/ 2147483647 h 136"/>
                <a:gd name="T28" fmla="*/ 2147483647 w 153"/>
                <a:gd name="T29" fmla="*/ 2147483647 h 136"/>
                <a:gd name="T30" fmla="*/ 2147483647 w 153"/>
                <a:gd name="T31" fmla="*/ 2147483647 h 136"/>
                <a:gd name="T32" fmla="*/ 2147483647 w 153"/>
                <a:gd name="T33" fmla="*/ 2147483647 h 136"/>
                <a:gd name="T34" fmla="*/ 2147483647 w 153"/>
                <a:gd name="T35" fmla="*/ 2147483647 h 136"/>
                <a:gd name="T36" fmla="*/ 2147483647 w 153"/>
                <a:gd name="T37" fmla="*/ 2147483647 h 136"/>
                <a:gd name="T38" fmla="*/ 0 w 153"/>
                <a:gd name="T39" fmla="*/ 2147483647 h 136"/>
                <a:gd name="T40" fmla="*/ 0 w 153"/>
                <a:gd name="T41" fmla="*/ 2147483647 h 136"/>
                <a:gd name="T42" fmla="*/ 2147483647 w 153"/>
                <a:gd name="T43" fmla="*/ 2147483647 h 136"/>
                <a:gd name="T44" fmla="*/ 2147483647 w 153"/>
                <a:gd name="T45" fmla="*/ 2147483647 h 136"/>
                <a:gd name="T46" fmla="*/ 2147483647 w 153"/>
                <a:gd name="T47" fmla="*/ 2147483647 h 136"/>
                <a:gd name="T48" fmla="*/ 2147483647 w 153"/>
                <a:gd name="T49" fmla="*/ 2147483647 h 136"/>
                <a:gd name="T50" fmla="*/ 2147483647 w 153"/>
                <a:gd name="T51" fmla="*/ 2147483647 h 136"/>
                <a:gd name="T52" fmla="*/ 2147483647 w 153"/>
                <a:gd name="T53" fmla="*/ 2147483647 h 1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53"/>
                <a:gd name="T82" fmla="*/ 0 h 136"/>
                <a:gd name="T83" fmla="*/ 153 w 153"/>
                <a:gd name="T84" fmla="*/ 136 h 1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53" h="136">
                  <a:moveTo>
                    <a:pt x="81" y="96"/>
                  </a:moveTo>
                  <a:lnTo>
                    <a:pt x="105" y="104"/>
                  </a:lnTo>
                  <a:lnTo>
                    <a:pt x="121" y="80"/>
                  </a:lnTo>
                  <a:lnTo>
                    <a:pt x="137" y="48"/>
                  </a:lnTo>
                  <a:lnTo>
                    <a:pt x="137" y="32"/>
                  </a:lnTo>
                  <a:lnTo>
                    <a:pt x="153" y="32"/>
                  </a:lnTo>
                  <a:lnTo>
                    <a:pt x="153" y="16"/>
                  </a:lnTo>
                  <a:lnTo>
                    <a:pt x="145" y="16"/>
                  </a:lnTo>
                  <a:lnTo>
                    <a:pt x="137" y="0"/>
                  </a:lnTo>
                  <a:lnTo>
                    <a:pt x="121" y="16"/>
                  </a:lnTo>
                  <a:lnTo>
                    <a:pt x="97" y="16"/>
                  </a:lnTo>
                  <a:lnTo>
                    <a:pt x="73" y="16"/>
                  </a:lnTo>
                  <a:lnTo>
                    <a:pt x="57" y="24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32" y="128"/>
                  </a:lnTo>
                  <a:lnTo>
                    <a:pt x="49" y="128"/>
                  </a:lnTo>
                  <a:lnTo>
                    <a:pt x="65" y="136"/>
                  </a:lnTo>
                  <a:lnTo>
                    <a:pt x="73" y="112"/>
                  </a:lnTo>
                  <a:lnTo>
                    <a:pt x="81" y="9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06" name="Freeform 760"/>
            <p:cNvSpPr>
              <a:spLocks/>
            </p:cNvSpPr>
            <p:nvPr/>
          </p:nvSpPr>
          <p:spPr bwMode="auto">
            <a:xfrm>
              <a:off x="2929060" y="3331039"/>
              <a:ext cx="169801" cy="102227"/>
            </a:xfrm>
            <a:custGeom>
              <a:avLst/>
              <a:gdLst>
                <a:gd name="T0" fmla="*/ 2147483647 w 160"/>
                <a:gd name="T1" fmla="*/ 2147483647 h 96"/>
                <a:gd name="T2" fmla="*/ 2147483647 w 160"/>
                <a:gd name="T3" fmla="*/ 2147483647 h 96"/>
                <a:gd name="T4" fmla="*/ 2147483647 w 160"/>
                <a:gd name="T5" fmla="*/ 2147483647 h 96"/>
                <a:gd name="T6" fmla="*/ 2147483647 w 160"/>
                <a:gd name="T7" fmla="*/ 2147483647 h 96"/>
                <a:gd name="T8" fmla="*/ 0 w 160"/>
                <a:gd name="T9" fmla="*/ 2147483647 h 96"/>
                <a:gd name="T10" fmla="*/ 2147483647 w 160"/>
                <a:gd name="T11" fmla="*/ 2147483647 h 96"/>
                <a:gd name="T12" fmla="*/ 2147483647 w 160"/>
                <a:gd name="T13" fmla="*/ 2147483647 h 96"/>
                <a:gd name="T14" fmla="*/ 2147483647 w 160"/>
                <a:gd name="T15" fmla="*/ 2147483647 h 96"/>
                <a:gd name="T16" fmla="*/ 2147483647 w 160"/>
                <a:gd name="T17" fmla="*/ 2147483647 h 96"/>
                <a:gd name="T18" fmla="*/ 2147483647 w 160"/>
                <a:gd name="T19" fmla="*/ 2147483647 h 96"/>
                <a:gd name="T20" fmla="*/ 2147483647 w 160"/>
                <a:gd name="T21" fmla="*/ 2147483647 h 96"/>
                <a:gd name="T22" fmla="*/ 2147483647 w 160"/>
                <a:gd name="T23" fmla="*/ 2147483647 h 96"/>
                <a:gd name="T24" fmla="*/ 2147483647 w 160"/>
                <a:gd name="T25" fmla="*/ 2147483647 h 96"/>
                <a:gd name="T26" fmla="*/ 2147483647 w 160"/>
                <a:gd name="T27" fmla="*/ 2147483647 h 96"/>
                <a:gd name="T28" fmla="*/ 2147483647 w 160"/>
                <a:gd name="T29" fmla="*/ 2147483647 h 96"/>
                <a:gd name="T30" fmla="*/ 2147483647 w 160"/>
                <a:gd name="T31" fmla="*/ 2147483647 h 96"/>
                <a:gd name="T32" fmla="*/ 2147483647 w 160"/>
                <a:gd name="T33" fmla="*/ 2147483647 h 96"/>
                <a:gd name="T34" fmla="*/ 2147483647 w 160"/>
                <a:gd name="T35" fmla="*/ 2147483647 h 96"/>
                <a:gd name="T36" fmla="*/ 2147483647 w 160"/>
                <a:gd name="T37" fmla="*/ 2147483647 h 96"/>
                <a:gd name="T38" fmla="*/ 2147483647 w 160"/>
                <a:gd name="T39" fmla="*/ 0 h 96"/>
                <a:gd name="T40" fmla="*/ 2147483647 w 160"/>
                <a:gd name="T41" fmla="*/ 2147483647 h 96"/>
                <a:gd name="T42" fmla="*/ 2147483647 w 160"/>
                <a:gd name="T43" fmla="*/ 2147483647 h 9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60"/>
                <a:gd name="T67" fmla="*/ 0 h 96"/>
                <a:gd name="T68" fmla="*/ 160 w 160"/>
                <a:gd name="T69" fmla="*/ 96 h 9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60" h="96">
                  <a:moveTo>
                    <a:pt x="48" y="24"/>
                  </a:moveTo>
                  <a:lnTo>
                    <a:pt x="48" y="32"/>
                  </a:lnTo>
                  <a:lnTo>
                    <a:pt x="24" y="40"/>
                  </a:lnTo>
                  <a:lnTo>
                    <a:pt x="8" y="48"/>
                  </a:lnTo>
                  <a:lnTo>
                    <a:pt x="0" y="72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24" y="88"/>
                  </a:lnTo>
                  <a:lnTo>
                    <a:pt x="40" y="88"/>
                  </a:lnTo>
                  <a:lnTo>
                    <a:pt x="48" y="96"/>
                  </a:lnTo>
                  <a:lnTo>
                    <a:pt x="48" y="80"/>
                  </a:lnTo>
                  <a:lnTo>
                    <a:pt x="72" y="72"/>
                  </a:lnTo>
                  <a:lnTo>
                    <a:pt x="96" y="80"/>
                  </a:lnTo>
                  <a:lnTo>
                    <a:pt x="128" y="72"/>
                  </a:lnTo>
                  <a:lnTo>
                    <a:pt x="160" y="72"/>
                  </a:lnTo>
                  <a:lnTo>
                    <a:pt x="136" y="48"/>
                  </a:lnTo>
                  <a:lnTo>
                    <a:pt x="120" y="40"/>
                  </a:lnTo>
                  <a:lnTo>
                    <a:pt x="112" y="16"/>
                  </a:lnTo>
                  <a:lnTo>
                    <a:pt x="104" y="0"/>
                  </a:lnTo>
                  <a:lnTo>
                    <a:pt x="72" y="24"/>
                  </a:lnTo>
                  <a:lnTo>
                    <a:pt x="4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07" name="Freeform 761"/>
            <p:cNvSpPr>
              <a:spLocks/>
            </p:cNvSpPr>
            <p:nvPr/>
          </p:nvSpPr>
          <p:spPr bwMode="auto">
            <a:xfrm>
              <a:off x="2877947" y="3424603"/>
              <a:ext cx="102227" cy="127351"/>
            </a:xfrm>
            <a:custGeom>
              <a:avLst/>
              <a:gdLst>
                <a:gd name="T0" fmla="*/ 2147483647 w 96"/>
                <a:gd name="T1" fmla="*/ 2147483647 h 120"/>
                <a:gd name="T2" fmla="*/ 2147483647 w 96"/>
                <a:gd name="T3" fmla="*/ 2147483647 h 120"/>
                <a:gd name="T4" fmla="*/ 2147483647 w 96"/>
                <a:gd name="T5" fmla="*/ 2147483647 h 120"/>
                <a:gd name="T6" fmla="*/ 2147483647 w 96"/>
                <a:gd name="T7" fmla="*/ 2147483647 h 120"/>
                <a:gd name="T8" fmla="*/ 2147483647 w 96"/>
                <a:gd name="T9" fmla="*/ 2147483647 h 120"/>
                <a:gd name="T10" fmla="*/ 2147483647 w 96"/>
                <a:gd name="T11" fmla="*/ 0 h 120"/>
                <a:gd name="T12" fmla="*/ 2147483647 w 96"/>
                <a:gd name="T13" fmla="*/ 0 h 120"/>
                <a:gd name="T14" fmla="*/ 2147483647 w 96"/>
                <a:gd name="T15" fmla="*/ 2147483647 h 120"/>
                <a:gd name="T16" fmla="*/ 2147483647 w 96"/>
                <a:gd name="T17" fmla="*/ 2147483647 h 120"/>
                <a:gd name="T18" fmla="*/ 2147483647 w 96"/>
                <a:gd name="T19" fmla="*/ 2147483647 h 120"/>
                <a:gd name="T20" fmla="*/ 2147483647 w 96"/>
                <a:gd name="T21" fmla="*/ 2147483647 h 120"/>
                <a:gd name="T22" fmla="*/ 2147483647 w 96"/>
                <a:gd name="T23" fmla="*/ 2147483647 h 120"/>
                <a:gd name="T24" fmla="*/ 2147483647 w 96"/>
                <a:gd name="T25" fmla="*/ 2147483647 h 120"/>
                <a:gd name="T26" fmla="*/ 2147483647 w 96"/>
                <a:gd name="T27" fmla="*/ 2147483647 h 120"/>
                <a:gd name="T28" fmla="*/ 2147483647 w 96"/>
                <a:gd name="T29" fmla="*/ 2147483647 h 120"/>
                <a:gd name="T30" fmla="*/ 2147483647 w 96"/>
                <a:gd name="T31" fmla="*/ 2147483647 h 120"/>
                <a:gd name="T32" fmla="*/ 2147483647 w 96"/>
                <a:gd name="T33" fmla="*/ 2147483647 h 120"/>
                <a:gd name="T34" fmla="*/ 0 w 96"/>
                <a:gd name="T35" fmla="*/ 2147483647 h 120"/>
                <a:gd name="T36" fmla="*/ 2147483647 w 96"/>
                <a:gd name="T37" fmla="*/ 2147483647 h 120"/>
                <a:gd name="T38" fmla="*/ 2147483647 w 96"/>
                <a:gd name="T39" fmla="*/ 2147483647 h 120"/>
                <a:gd name="T40" fmla="*/ 2147483647 w 96"/>
                <a:gd name="T41" fmla="*/ 2147483647 h 120"/>
                <a:gd name="T42" fmla="*/ 2147483647 w 96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96"/>
                <a:gd name="T67" fmla="*/ 0 h 120"/>
                <a:gd name="T68" fmla="*/ 96 w 96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96" h="120">
                  <a:moveTo>
                    <a:pt x="40" y="112"/>
                  </a:moveTo>
                  <a:lnTo>
                    <a:pt x="56" y="96"/>
                  </a:lnTo>
                  <a:lnTo>
                    <a:pt x="72" y="64"/>
                  </a:lnTo>
                  <a:lnTo>
                    <a:pt x="88" y="56"/>
                  </a:lnTo>
                  <a:lnTo>
                    <a:pt x="96" y="8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56" y="8"/>
                  </a:lnTo>
                  <a:lnTo>
                    <a:pt x="48" y="16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32" y="56"/>
                  </a:lnTo>
                  <a:lnTo>
                    <a:pt x="32" y="80"/>
                  </a:lnTo>
                  <a:lnTo>
                    <a:pt x="16" y="80"/>
                  </a:lnTo>
                  <a:lnTo>
                    <a:pt x="8" y="88"/>
                  </a:lnTo>
                  <a:lnTo>
                    <a:pt x="0" y="96"/>
                  </a:lnTo>
                  <a:lnTo>
                    <a:pt x="8" y="104"/>
                  </a:lnTo>
                  <a:lnTo>
                    <a:pt x="16" y="120"/>
                  </a:lnTo>
                  <a:lnTo>
                    <a:pt x="24" y="112"/>
                  </a:lnTo>
                  <a:lnTo>
                    <a:pt x="40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08" name="Freeform 762"/>
            <p:cNvSpPr>
              <a:spLocks/>
            </p:cNvSpPr>
            <p:nvPr/>
          </p:nvSpPr>
          <p:spPr bwMode="auto">
            <a:xfrm>
              <a:off x="2852823" y="3449727"/>
              <a:ext cx="67574" cy="76237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2147483647 w 64"/>
                <a:gd name="T11" fmla="*/ 0 h 72"/>
                <a:gd name="T12" fmla="*/ 2147483647 w 64"/>
                <a:gd name="T13" fmla="*/ 0 h 72"/>
                <a:gd name="T14" fmla="*/ 0 w 64"/>
                <a:gd name="T15" fmla="*/ 0 h 72"/>
                <a:gd name="T16" fmla="*/ 0 w 64"/>
                <a:gd name="T17" fmla="*/ 2147483647 h 72"/>
                <a:gd name="T18" fmla="*/ 0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2"/>
                <a:gd name="T41" fmla="*/ 64 w 64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2">
                  <a:moveTo>
                    <a:pt x="40" y="56"/>
                  </a:moveTo>
                  <a:lnTo>
                    <a:pt x="56" y="56"/>
                  </a:lnTo>
                  <a:lnTo>
                    <a:pt x="56" y="32"/>
                  </a:lnTo>
                  <a:lnTo>
                    <a:pt x="64" y="16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0"/>
                  </a:lnTo>
                  <a:lnTo>
                    <a:pt x="24" y="72"/>
                  </a:lnTo>
                  <a:lnTo>
                    <a:pt x="32" y="64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09" name="Freeform 763"/>
            <p:cNvSpPr>
              <a:spLocks/>
            </p:cNvSpPr>
            <p:nvPr/>
          </p:nvSpPr>
          <p:spPr bwMode="auto">
            <a:xfrm>
              <a:off x="2836363" y="3313713"/>
              <a:ext cx="101361" cy="136014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2147483647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0 w 96"/>
                <a:gd name="T31" fmla="*/ 2147483647 h 128"/>
                <a:gd name="T32" fmla="*/ 2147483647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  <a:lnTo>
                    <a:pt x="96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10" name="Freeform 764"/>
            <p:cNvSpPr>
              <a:spLocks/>
            </p:cNvSpPr>
            <p:nvPr/>
          </p:nvSpPr>
          <p:spPr bwMode="auto">
            <a:xfrm>
              <a:off x="2852823" y="3449727"/>
              <a:ext cx="67574" cy="76237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2147483647 w 64"/>
                <a:gd name="T11" fmla="*/ 0 h 72"/>
                <a:gd name="T12" fmla="*/ 2147483647 w 64"/>
                <a:gd name="T13" fmla="*/ 0 h 72"/>
                <a:gd name="T14" fmla="*/ 0 w 64"/>
                <a:gd name="T15" fmla="*/ 0 h 72"/>
                <a:gd name="T16" fmla="*/ 0 w 64"/>
                <a:gd name="T17" fmla="*/ 2147483647 h 72"/>
                <a:gd name="T18" fmla="*/ 0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2"/>
                <a:gd name="T41" fmla="*/ 64 w 64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2">
                  <a:moveTo>
                    <a:pt x="40" y="56"/>
                  </a:moveTo>
                  <a:lnTo>
                    <a:pt x="56" y="56"/>
                  </a:lnTo>
                  <a:lnTo>
                    <a:pt x="56" y="32"/>
                  </a:lnTo>
                  <a:lnTo>
                    <a:pt x="64" y="16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0"/>
                  </a:lnTo>
                  <a:lnTo>
                    <a:pt x="24" y="72"/>
                  </a:lnTo>
                  <a:lnTo>
                    <a:pt x="32" y="64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11" name="Freeform 765"/>
            <p:cNvSpPr>
              <a:spLocks/>
            </p:cNvSpPr>
            <p:nvPr/>
          </p:nvSpPr>
          <p:spPr bwMode="auto">
            <a:xfrm>
              <a:off x="2836363" y="3313713"/>
              <a:ext cx="101361" cy="136014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0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2147483647 w 96"/>
                <a:gd name="T31" fmla="*/ 2147483647 h 128"/>
                <a:gd name="T32" fmla="*/ 0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12" name="Freeform 766"/>
            <p:cNvSpPr>
              <a:spLocks/>
            </p:cNvSpPr>
            <p:nvPr/>
          </p:nvSpPr>
          <p:spPr bwMode="auto">
            <a:xfrm>
              <a:off x="2836363" y="3313713"/>
              <a:ext cx="101361" cy="136014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0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2147483647 w 96"/>
                <a:gd name="T31" fmla="*/ 2147483647 h 128"/>
                <a:gd name="T32" fmla="*/ 0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13" name="Freeform 767"/>
            <p:cNvSpPr>
              <a:spLocks/>
            </p:cNvSpPr>
            <p:nvPr/>
          </p:nvSpPr>
          <p:spPr bwMode="auto">
            <a:xfrm>
              <a:off x="2741933" y="3305916"/>
              <a:ext cx="33787" cy="84900"/>
            </a:xfrm>
            <a:custGeom>
              <a:avLst/>
              <a:gdLst>
                <a:gd name="T0" fmla="*/ 2147483647 w 32"/>
                <a:gd name="T1" fmla="*/ 2147483647 h 80"/>
                <a:gd name="T2" fmla="*/ 2147483647 w 32"/>
                <a:gd name="T3" fmla="*/ 2147483647 h 80"/>
                <a:gd name="T4" fmla="*/ 2147483647 w 32"/>
                <a:gd name="T5" fmla="*/ 2147483647 h 80"/>
                <a:gd name="T6" fmla="*/ 2147483647 w 32"/>
                <a:gd name="T7" fmla="*/ 0 h 80"/>
                <a:gd name="T8" fmla="*/ 2147483647 w 32"/>
                <a:gd name="T9" fmla="*/ 2147483647 h 80"/>
                <a:gd name="T10" fmla="*/ 2147483647 w 32"/>
                <a:gd name="T11" fmla="*/ 2147483647 h 80"/>
                <a:gd name="T12" fmla="*/ 0 w 32"/>
                <a:gd name="T13" fmla="*/ 2147483647 h 80"/>
                <a:gd name="T14" fmla="*/ 0 w 32"/>
                <a:gd name="T15" fmla="*/ 2147483647 h 80"/>
                <a:gd name="T16" fmla="*/ 2147483647 w 32"/>
                <a:gd name="T17" fmla="*/ 2147483647 h 80"/>
                <a:gd name="T18" fmla="*/ 2147483647 w 32"/>
                <a:gd name="T19" fmla="*/ 2147483647 h 80"/>
                <a:gd name="T20" fmla="*/ 2147483647 w 32"/>
                <a:gd name="T21" fmla="*/ 2147483647 h 80"/>
                <a:gd name="T22" fmla="*/ 2147483647 w 32"/>
                <a:gd name="T23" fmla="*/ 2147483647 h 80"/>
                <a:gd name="T24" fmla="*/ 2147483647 w 32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2"/>
                <a:gd name="T40" fmla="*/ 0 h 80"/>
                <a:gd name="T41" fmla="*/ 32 w 32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2" h="80">
                  <a:moveTo>
                    <a:pt x="32" y="32"/>
                  </a:moveTo>
                  <a:lnTo>
                    <a:pt x="32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64"/>
                  </a:lnTo>
                  <a:lnTo>
                    <a:pt x="16" y="80"/>
                  </a:lnTo>
                  <a:lnTo>
                    <a:pt x="24" y="80"/>
                  </a:lnTo>
                  <a:lnTo>
                    <a:pt x="24" y="64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14" name="Freeform 768"/>
            <p:cNvSpPr>
              <a:spLocks/>
            </p:cNvSpPr>
            <p:nvPr/>
          </p:nvSpPr>
          <p:spPr bwMode="auto">
            <a:xfrm>
              <a:off x="2733270" y="3331039"/>
              <a:ext cx="25123" cy="67574"/>
            </a:xfrm>
            <a:custGeom>
              <a:avLst/>
              <a:gdLst>
                <a:gd name="T0" fmla="*/ 2147483647 w 24"/>
                <a:gd name="T1" fmla="*/ 2147483647 h 64"/>
                <a:gd name="T2" fmla="*/ 2147483647 w 24"/>
                <a:gd name="T3" fmla="*/ 0 h 64"/>
                <a:gd name="T4" fmla="*/ 0 w 24"/>
                <a:gd name="T5" fmla="*/ 0 h 64"/>
                <a:gd name="T6" fmla="*/ 0 w 24"/>
                <a:gd name="T7" fmla="*/ 2147483647 h 64"/>
                <a:gd name="T8" fmla="*/ 0 w 24"/>
                <a:gd name="T9" fmla="*/ 2147483647 h 64"/>
                <a:gd name="T10" fmla="*/ 2147483647 w 24"/>
                <a:gd name="T11" fmla="*/ 2147483647 h 64"/>
                <a:gd name="T12" fmla="*/ 2147483647 w 24"/>
                <a:gd name="T13" fmla="*/ 2147483647 h 64"/>
                <a:gd name="T14" fmla="*/ 2147483647 w 24"/>
                <a:gd name="T15" fmla="*/ 2147483647 h 64"/>
                <a:gd name="T16" fmla="*/ 2147483647 w 24"/>
                <a:gd name="T17" fmla="*/ 2147483647 h 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"/>
                <a:gd name="T28" fmla="*/ 0 h 64"/>
                <a:gd name="T29" fmla="*/ 24 w 24"/>
                <a:gd name="T30" fmla="*/ 64 h 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" h="64">
                  <a:moveTo>
                    <a:pt x="8" y="8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16" y="4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15" name="Freeform 769"/>
            <p:cNvSpPr>
              <a:spLocks/>
            </p:cNvSpPr>
            <p:nvPr/>
          </p:nvSpPr>
          <p:spPr bwMode="auto">
            <a:xfrm>
              <a:off x="2741933" y="3305916"/>
              <a:ext cx="33787" cy="84900"/>
            </a:xfrm>
            <a:custGeom>
              <a:avLst/>
              <a:gdLst>
                <a:gd name="T0" fmla="*/ 2147483647 w 32"/>
                <a:gd name="T1" fmla="*/ 2147483647 h 80"/>
                <a:gd name="T2" fmla="*/ 2147483647 w 32"/>
                <a:gd name="T3" fmla="*/ 2147483647 h 80"/>
                <a:gd name="T4" fmla="*/ 2147483647 w 32"/>
                <a:gd name="T5" fmla="*/ 2147483647 h 80"/>
                <a:gd name="T6" fmla="*/ 2147483647 w 32"/>
                <a:gd name="T7" fmla="*/ 2147483647 h 80"/>
                <a:gd name="T8" fmla="*/ 2147483647 w 32"/>
                <a:gd name="T9" fmla="*/ 0 h 80"/>
                <a:gd name="T10" fmla="*/ 2147483647 w 32"/>
                <a:gd name="T11" fmla="*/ 2147483647 h 80"/>
                <a:gd name="T12" fmla="*/ 2147483647 w 32"/>
                <a:gd name="T13" fmla="*/ 2147483647 h 80"/>
                <a:gd name="T14" fmla="*/ 0 w 32"/>
                <a:gd name="T15" fmla="*/ 2147483647 h 80"/>
                <a:gd name="T16" fmla="*/ 0 w 32"/>
                <a:gd name="T17" fmla="*/ 2147483647 h 80"/>
                <a:gd name="T18" fmla="*/ 2147483647 w 32"/>
                <a:gd name="T19" fmla="*/ 2147483647 h 80"/>
                <a:gd name="T20" fmla="*/ 2147483647 w 32"/>
                <a:gd name="T21" fmla="*/ 2147483647 h 80"/>
                <a:gd name="T22" fmla="*/ 2147483647 w 32"/>
                <a:gd name="T23" fmla="*/ 2147483647 h 80"/>
                <a:gd name="T24" fmla="*/ 2147483647 w 32"/>
                <a:gd name="T25" fmla="*/ 2147483647 h 80"/>
                <a:gd name="T26" fmla="*/ 2147483647 w 32"/>
                <a:gd name="T27" fmla="*/ 2147483647 h 80"/>
                <a:gd name="T28" fmla="*/ 2147483647 w 32"/>
                <a:gd name="T29" fmla="*/ 2147483647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"/>
                <a:gd name="T46" fmla="*/ 0 h 80"/>
                <a:gd name="T47" fmla="*/ 32 w 32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" h="80">
                  <a:moveTo>
                    <a:pt x="32" y="32"/>
                  </a:moveTo>
                  <a:lnTo>
                    <a:pt x="32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64"/>
                  </a:lnTo>
                  <a:lnTo>
                    <a:pt x="16" y="80"/>
                  </a:lnTo>
                  <a:lnTo>
                    <a:pt x="24" y="80"/>
                  </a:lnTo>
                  <a:lnTo>
                    <a:pt x="24" y="64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16" name="Freeform 770"/>
            <p:cNvSpPr>
              <a:spLocks/>
            </p:cNvSpPr>
            <p:nvPr/>
          </p:nvSpPr>
          <p:spPr bwMode="auto">
            <a:xfrm>
              <a:off x="2733270" y="3331039"/>
              <a:ext cx="25123" cy="67574"/>
            </a:xfrm>
            <a:custGeom>
              <a:avLst/>
              <a:gdLst>
                <a:gd name="T0" fmla="*/ 2147483647 w 24"/>
                <a:gd name="T1" fmla="*/ 2147483647 h 64"/>
                <a:gd name="T2" fmla="*/ 2147483647 w 24"/>
                <a:gd name="T3" fmla="*/ 0 h 64"/>
                <a:gd name="T4" fmla="*/ 0 w 24"/>
                <a:gd name="T5" fmla="*/ 0 h 64"/>
                <a:gd name="T6" fmla="*/ 0 w 24"/>
                <a:gd name="T7" fmla="*/ 0 h 64"/>
                <a:gd name="T8" fmla="*/ 0 w 24"/>
                <a:gd name="T9" fmla="*/ 2147483647 h 64"/>
                <a:gd name="T10" fmla="*/ 0 w 24"/>
                <a:gd name="T11" fmla="*/ 2147483647 h 64"/>
                <a:gd name="T12" fmla="*/ 2147483647 w 24"/>
                <a:gd name="T13" fmla="*/ 2147483647 h 64"/>
                <a:gd name="T14" fmla="*/ 2147483647 w 24"/>
                <a:gd name="T15" fmla="*/ 2147483647 h 64"/>
                <a:gd name="T16" fmla="*/ 2147483647 w 24"/>
                <a:gd name="T17" fmla="*/ 2147483647 h 64"/>
                <a:gd name="T18" fmla="*/ 2147483647 w 24"/>
                <a:gd name="T19" fmla="*/ 2147483647 h 6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"/>
                <a:gd name="T31" fmla="*/ 0 h 64"/>
                <a:gd name="T32" fmla="*/ 24 w 24"/>
                <a:gd name="T33" fmla="*/ 64 h 6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" h="64">
                  <a:moveTo>
                    <a:pt x="8" y="8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16" y="4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17" name="Freeform 771"/>
            <p:cNvSpPr>
              <a:spLocks/>
            </p:cNvSpPr>
            <p:nvPr/>
          </p:nvSpPr>
          <p:spPr bwMode="auto">
            <a:xfrm>
              <a:off x="2886610" y="3704428"/>
              <a:ext cx="178464" cy="177597"/>
            </a:xfrm>
            <a:custGeom>
              <a:avLst/>
              <a:gdLst>
                <a:gd name="T0" fmla="*/ 2147483647 w 168"/>
                <a:gd name="T1" fmla="*/ 2147483647 h 168"/>
                <a:gd name="T2" fmla="*/ 2147483647 w 168"/>
                <a:gd name="T3" fmla="*/ 2147483647 h 168"/>
                <a:gd name="T4" fmla="*/ 2147483647 w 168"/>
                <a:gd name="T5" fmla="*/ 2147483647 h 168"/>
                <a:gd name="T6" fmla="*/ 2147483647 w 168"/>
                <a:gd name="T7" fmla="*/ 2147483647 h 168"/>
                <a:gd name="T8" fmla="*/ 2147483647 w 168"/>
                <a:gd name="T9" fmla="*/ 2147483647 h 168"/>
                <a:gd name="T10" fmla="*/ 2147483647 w 168"/>
                <a:gd name="T11" fmla="*/ 2147483647 h 168"/>
                <a:gd name="T12" fmla="*/ 2147483647 w 168"/>
                <a:gd name="T13" fmla="*/ 2147483647 h 168"/>
                <a:gd name="T14" fmla="*/ 2147483647 w 168"/>
                <a:gd name="T15" fmla="*/ 2147483647 h 168"/>
                <a:gd name="T16" fmla="*/ 2147483647 w 168"/>
                <a:gd name="T17" fmla="*/ 2147483647 h 168"/>
                <a:gd name="T18" fmla="*/ 2147483647 w 168"/>
                <a:gd name="T19" fmla="*/ 2147483647 h 168"/>
                <a:gd name="T20" fmla="*/ 2147483647 w 168"/>
                <a:gd name="T21" fmla="*/ 2147483647 h 168"/>
                <a:gd name="T22" fmla="*/ 2147483647 w 168"/>
                <a:gd name="T23" fmla="*/ 2147483647 h 168"/>
                <a:gd name="T24" fmla="*/ 2147483647 w 168"/>
                <a:gd name="T25" fmla="*/ 2147483647 h 168"/>
                <a:gd name="T26" fmla="*/ 2147483647 w 168"/>
                <a:gd name="T27" fmla="*/ 2147483647 h 168"/>
                <a:gd name="T28" fmla="*/ 2147483647 w 168"/>
                <a:gd name="T29" fmla="*/ 2147483647 h 168"/>
                <a:gd name="T30" fmla="*/ 2147483647 w 168"/>
                <a:gd name="T31" fmla="*/ 2147483647 h 168"/>
                <a:gd name="T32" fmla="*/ 2147483647 w 168"/>
                <a:gd name="T33" fmla="*/ 2147483647 h 168"/>
                <a:gd name="T34" fmla="*/ 2147483647 w 168"/>
                <a:gd name="T35" fmla="*/ 0 h 168"/>
                <a:gd name="T36" fmla="*/ 2147483647 w 168"/>
                <a:gd name="T37" fmla="*/ 2147483647 h 168"/>
                <a:gd name="T38" fmla="*/ 0 w 168"/>
                <a:gd name="T39" fmla="*/ 2147483647 h 168"/>
                <a:gd name="T40" fmla="*/ 2147483647 w 168"/>
                <a:gd name="T41" fmla="*/ 2147483647 h 168"/>
                <a:gd name="T42" fmla="*/ 2147483647 w 168"/>
                <a:gd name="T43" fmla="*/ 2147483647 h 168"/>
                <a:gd name="T44" fmla="*/ 2147483647 w 168"/>
                <a:gd name="T45" fmla="*/ 2147483647 h 168"/>
                <a:gd name="T46" fmla="*/ 2147483647 w 168"/>
                <a:gd name="T47" fmla="*/ 2147483647 h 168"/>
                <a:gd name="T48" fmla="*/ 2147483647 w 168"/>
                <a:gd name="T49" fmla="*/ 2147483647 h 168"/>
                <a:gd name="T50" fmla="*/ 2147483647 w 168"/>
                <a:gd name="T51" fmla="*/ 2147483647 h 16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68"/>
                <a:gd name="T79" fmla="*/ 0 h 168"/>
                <a:gd name="T80" fmla="*/ 168 w 168"/>
                <a:gd name="T81" fmla="*/ 168 h 16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68" h="168">
                  <a:moveTo>
                    <a:pt x="88" y="168"/>
                  </a:moveTo>
                  <a:lnTo>
                    <a:pt x="96" y="168"/>
                  </a:lnTo>
                  <a:lnTo>
                    <a:pt x="104" y="112"/>
                  </a:lnTo>
                  <a:lnTo>
                    <a:pt x="104" y="72"/>
                  </a:lnTo>
                  <a:lnTo>
                    <a:pt x="112" y="72"/>
                  </a:lnTo>
                  <a:lnTo>
                    <a:pt x="120" y="24"/>
                  </a:lnTo>
                  <a:lnTo>
                    <a:pt x="152" y="16"/>
                  </a:lnTo>
                  <a:lnTo>
                    <a:pt x="160" y="16"/>
                  </a:lnTo>
                  <a:lnTo>
                    <a:pt x="168" y="16"/>
                  </a:lnTo>
                  <a:lnTo>
                    <a:pt x="160" y="8"/>
                  </a:lnTo>
                  <a:lnTo>
                    <a:pt x="144" y="8"/>
                  </a:lnTo>
                  <a:lnTo>
                    <a:pt x="144" y="16"/>
                  </a:lnTo>
                  <a:lnTo>
                    <a:pt x="144" y="8"/>
                  </a:lnTo>
                  <a:lnTo>
                    <a:pt x="120" y="16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32"/>
                  </a:lnTo>
                  <a:lnTo>
                    <a:pt x="32" y="88"/>
                  </a:lnTo>
                  <a:lnTo>
                    <a:pt x="32" y="96"/>
                  </a:lnTo>
                  <a:lnTo>
                    <a:pt x="40" y="152"/>
                  </a:lnTo>
                  <a:lnTo>
                    <a:pt x="64" y="168"/>
                  </a:lnTo>
                  <a:lnTo>
                    <a:pt x="64" y="160"/>
                  </a:lnTo>
                  <a:lnTo>
                    <a:pt x="8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18" name="Freeform 772"/>
            <p:cNvSpPr>
              <a:spLocks/>
            </p:cNvSpPr>
            <p:nvPr/>
          </p:nvSpPr>
          <p:spPr bwMode="auto">
            <a:xfrm>
              <a:off x="2741933" y="3221016"/>
              <a:ext cx="42450" cy="51113"/>
            </a:xfrm>
            <a:custGeom>
              <a:avLst/>
              <a:gdLst>
                <a:gd name="T0" fmla="*/ 0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0 h 48"/>
                <a:gd name="T10" fmla="*/ 0 w 40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48"/>
                <a:gd name="T20" fmla="*/ 40 w 40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48">
                  <a:moveTo>
                    <a:pt x="0" y="48"/>
                  </a:moveTo>
                  <a:lnTo>
                    <a:pt x="16" y="48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40" y="0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19" name="Freeform 774"/>
            <p:cNvSpPr>
              <a:spLocks/>
            </p:cNvSpPr>
            <p:nvPr/>
          </p:nvSpPr>
          <p:spPr bwMode="auto">
            <a:xfrm>
              <a:off x="2886610" y="3704428"/>
              <a:ext cx="178464" cy="177597"/>
            </a:xfrm>
            <a:custGeom>
              <a:avLst/>
              <a:gdLst>
                <a:gd name="T0" fmla="*/ 2147483647 w 168"/>
                <a:gd name="T1" fmla="*/ 2147483647 h 168"/>
                <a:gd name="T2" fmla="*/ 2147483647 w 168"/>
                <a:gd name="T3" fmla="*/ 2147483647 h 168"/>
                <a:gd name="T4" fmla="*/ 2147483647 w 168"/>
                <a:gd name="T5" fmla="*/ 2147483647 h 168"/>
                <a:gd name="T6" fmla="*/ 2147483647 w 168"/>
                <a:gd name="T7" fmla="*/ 2147483647 h 168"/>
                <a:gd name="T8" fmla="*/ 2147483647 w 168"/>
                <a:gd name="T9" fmla="*/ 2147483647 h 168"/>
                <a:gd name="T10" fmla="*/ 2147483647 w 168"/>
                <a:gd name="T11" fmla="*/ 2147483647 h 168"/>
                <a:gd name="T12" fmla="*/ 2147483647 w 168"/>
                <a:gd name="T13" fmla="*/ 2147483647 h 168"/>
                <a:gd name="T14" fmla="*/ 2147483647 w 168"/>
                <a:gd name="T15" fmla="*/ 2147483647 h 168"/>
                <a:gd name="T16" fmla="*/ 2147483647 w 168"/>
                <a:gd name="T17" fmla="*/ 2147483647 h 168"/>
                <a:gd name="T18" fmla="*/ 2147483647 w 168"/>
                <a:gd name="T19" fmla="*/ 2147483647 h 168"/>
                <a:gd name="T20" fmla="*/ 2147483647 w 168"/>
                <a:gd name="T21" fmla="*/ 2147483647 h 168"/>
                <a:gd name="T22" fmla="*/ 2147483647 w 168"/>
                <a:gd name="T23" fmla="*/ 2147483647 h 168"/>
                <a:gd name="T24" fmla="*/ 2147483647 w 168"/>
                <a:gd name="T25" fmla="*/ 2147483647 h 168"/>
                <a:gd name="T26" fmla="*/ 2147483647 w 168"/>
                <a:gd name="T27" fmla="*/ 2147483647 h 168"/>
                <a:gd name="T28" fmla="*/ 2147483647 w 168"/>
                <a:gd name="T29" fmla="*/ 2147483647 h 168"/>
                <a:gd name="T30" fmla="*/ 2147483647 w 168"/>
                <a:gd name="T31" fmla="*/ 2147483647 h 168"/>
                <a:gd name="T32" fmla="*/ 2147483647 w 168"/>
                <a:gd name="T33" fmla="*/ 2147483647 h 168"/>
                <a:gd name="T34" fmla="*/ 2147483647 w 168"/>
                <a:gd name="T35" fmla="*/ 2147483647 h 168"/>
                <a:gd name="T36" fmla="*/ 2147483647 w 168"/>
                <a:gd name="T37" fmla="*/ 2147483647 h 168"/>
                <a:gd name="T38" fmla="*/ 2147483647 w 168"/>
                <a:gd name="T39" fmla="*/ 0 h 168"/>
                <a:gd name="T40" fmla="*/ 2147483647 w 168"/>
                <a:gd name="T41" fmla="*/ 2147483647 h 168"/>
                <a:gd name="T42" fmla="*/ 0 w 168"/>
                <a:gd name="T43" fmla="*/ 2147483647 h 168"/>
                <a:gd name="T44" fmla="*/ 2147483647 w 168"/>
                <a:gd name="T45" fmla="*/ 2147483647 h 168"/>
                <a:gd name="T46" fmla="*/ 2147483647 w 168"/>
                <a:gd name="T47" fmla="*/ 2147483647 h 168"/>
                <a:gd name="T48" fmla="*/ 2147483647 w 168"/>
                <a:gd name="T49" fmla="*/ 2147483647 h 168"/>
                <a:gd name="T50" fmla="*/ 2147483647 w 168"/>
                <a:gd name="T51" fmla="*/ 2147483647 h 168"/>
                <a:gd name="T52" fmla="*/ 2147483647 w 168"/>
                <a:gd name="T53" fmla="*/ 2147483647 h 168"/>
                <a:gd name="T54" fmla="*/ 2147483647 w 168"/>
                <a:gd name="T55" fmla="*/ 2147483647 h 16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8"/>
                <a:gd name="T85" fmla="*/ 0 h 168"/>
                <a:gd name="T86" fmla="*/ 168 w 168"/>
                <a:gd name="T87" fmla="*/ 168 h 16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8" h="168">
                  <a:moveTo>
                    <a:pt x="88" y="168"/>
                  </a:moveTo>
                  <a:lnTo>
                    <a:pt x="96" y="168"/>
                  </a:lnTo>
                  <a:lnTo>
                    <a:pt x="104" y="112"/>
                  </a:lnTo>
                  <a:lnTo>
                    <a:pt x="104" y="72"/>
                  </a:lnTo>
                  <a:lnTo>
                    <a:pt x="112" y="72"/>
                  </a:lnTo>
                  <a:lnTo>
                    <a:pt x="120" y="24"/>
                  </a:lnTo>
                  <a:lnTo>
                    <a:pt x="152" y="16"/>
                  </a:lnTo>
                  <a:lnTo>
                    <a:pt x="160" y="16"/>
                  </a:lnTo>
                  <a:lnTo>
                    <a:pt x="168" y="16"/>
                  </a:lnTo>
                  <a:lnTo>
                    <a:pt x="160" y="8"/>
                  </a:lnTo>
                  <a:lnTo>
                    <a:pt x="144" y="8"/>
                  </a:lnTo>
                  <a:lnTo>
                    <a:pt x="144" y="16"/>
                  </a:lnTo>
                  <a:lnTo>
                    <a:pt x="144" y="8"/>
                  </a:lnTo>
                  <a:lnTo>
                    <a:pt x="120" y="16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32"/>
                  </a:lnTo>
                  <a:lnTo>
                    <a:pt x="32" y="88"/>
                  </a:lnTo>
                  <a:lnTo>
                    <a:pt x="32" y="96"/>
                  </a:lnTo>
                  <a:lnTo>
                    <a:pt x="40" y="152"/>
                  </a:lnTo>
                  <a:lnTo>
                    <a:pt x="64" y="168"/>
                  </a:lnTo>
                  <a:lnTo>
                    <a:pt x="64" y="160"/>
                  </a:lnTo>
                  <a:lnTo>
                    <a:pt x="8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20" name="Freeform 775"/>
            <p:cNvSpPr>
              <a:spLocks/>
            </p:cNvSpPr>
            <p:nvPr/>
          </p:nvSpPr>
          <p:spPr bwMode="auto">
            <a:xfrm>
              <a:off x="468684" y="2099985"/>
              <a:ext cx="364725" cy="499872"/>
            </a:xfrm>
            <a:custGeom>
              <a:avLst/>
              <a:gdLst>
                <a:gd name="T0" fmla="*/ 2147483647 w 344"/>
                <a:gd name="T1" fmla="*/ 2147483647 h 472"/>
                <a:gd name="T2" fmla="*/ 2147483647 w 344"/>
                <a:gd name="T3" fmla="*/ 2147483647 h 472"/>
                <a:gd name="T4" fmla="*/ 2147483647 w 344"/>
                <a:gd name="T5" fmla="*/ 2147483647 h 472"/>
                <a:gd name="T6" fmla="*/ 2147483647 w 344"/>
                <a:gd name="T7" fmla="*/ 2147483647 h 472"/>
                <a:gd name="T8" fmla="*/ 2147483647 w 344"/>
                <a:gd name="T9" fmla="*/ 2147483647 h 472"/>
                <a:gd name="T10" fmla="*/ 2147483647 w 344"/>
                <a:gd name="T11" fmla="*/ 2147483647 h 472"/>
                <a:gd name="T12" fmla="*/ 2147483647 w 344"/>
                <a:gd name="T13" fmla="*/ 2147483647 h 472"/>
                <a:gd name="T14" fmla="*/ 2147483647 w 344"/>
                <a:gd name="T15" fmla="*/ 0 h 472"/>
                <a:gd name="T16" fmla="*/ 2147483647 w 344"/>
                <a:gd name="T17" fmla="*/ 2147483647 h 472"/>
                <a:gd name="T18" fmla="*/ 2147483647 w 344"/>
                <a:gd name="T19" fmla="*/ 2147483647 h 472"/>
                <a:gd name="T20" fmla="*/ 2147483647 w 344"/>
                <a:gd name="T21" fmla="*/ 2147483647 h 472"/>
                <a:gd name="T22" fmla="*/ 2147483647 w 344"/>
                <a:gd name="T23" fmla="*/ 2147483647 h 472"/>
                <a:gd name="T24" fmla="*/ 2147483647 w 344"/>
                <a:gd name="T25" fmla="*/ 2147483647 h 472"/>
                <a:gd name="T26" fmla="*/ 2147483647 w 344"/>
                <a:gd name="T27" fmla="*/ 2147483647 h 472"/>
                <a:gd name="T28" fmla="*/ 2147483647 w 344"/>
                <a:gd name="T29" fmla="*/ 2147483647 h 472"/>
                <a:gd name="T30" fmla="*/ 2147483647 w 344"/>
                <a:gd name="T31" fmla="*/ 2147483647 h 472"/>
                <a:gd name="T32" fmla="*/ 2147483647 w 344"/>
                <a:gd name="T33" fmla="*/ 2147483647 h 472"/>
                <a:gd name="T34" fmla="*/ 2147483647 w 344"/>
                <a:gd name="T35" fmla="*/ 2147483647 h 472"/>
                <a:gd name="T36" fmla="*/ 2147483647 w 344"/>
                <a:gd name="T37" fmla="*/ 2147483647 h 472"/>
                <a:gd name="T38" fmla="*/ 0 w 344"/>
                <a:gd name="T39" fmla="*/ 2147483647 h 472"/>
                <a:gd name="T40" fmla="*/ 2147483647 w 344"/>
                <a:gd name="T41" fmla="*/ 2147483647 h 472"/>
                <a:gd name="T42" fmla="*/ 2147483647 w 344"/>
                <a:gd name="T43" fmla="*/ 2147483647 h 472"/>
                <a:gd name="T44" fmla="*/ 2147483647 w 344"/>
                <a:gd name="T45" fmla="*/ 2147483647 h 472"/>
                <a:gd name="T46" fmla="*/ 2147483647 w 344"/>
                <a:gd name="T47" fmla="*/ 2147483647 h 472"/>
                <a:gd name="T48" fmla="*/ 2147483647 w 344"/>
                <a:gd name="T49" fmla="*/ 2147483647 h 472"/>
                <a:gd name="T50" fmla="*/ 2147483647 w 344"/>
                <a:gd name="T51" fmla="*/ 2147483647 h 472"/>
                <a:gd name="T52" fmla="*/ 2147483647 w 344"/>
                <a:gd name="T53" fmla="*/ 2147483647 h 472"/>
                <a:gd name="T54" fmla="*/ 2147483647 w 344"/>
                <a:gd name="T55" fmla="*/ 2147483647 h 472"/>
                <a:gd name="T56" fmla="*/ 2147483647 w 344"/>
                <a:gd name="T57" fmla="*/ 2147483647 h 472"/>
                <a:gd name="T58" fmla="*/ 2147483647 w 344"/>
                <a:gd name="T59" fmla="*/ 2147483647 h 472"/>
                <a:gd name="T60" fmla="*/ 2147483647 w 344"/>
                <a:gd name="T61" fmla="*/ 2147483647 h 472"/>
                <a:gd name="T62" fmla="*/ 2147483647 w 344"/>
                <a:gd name="T63" fmla="*/ 2147483647 h 472"/>
                <a:gd name="T64" fmla="*/ 2147483647 w 344"/>
                <a:gd name="T65" fmla="*/ 2147483647 h 472"/>
                <a:gd name="T66" fmla="*/ 2147483647 w 344"/>
                <a:gd name="T67" fmla="*/ 2147483647 h 472"/>
                <a:gd name="T68" fmla="*/ 2147483647 w 344"/>
                <a:gd name="T69" fmla="*/ 2147483647 h 472"/>
                <a:gd name="T70" fmla="*/ 2147483647 w 344"/>
                <a:gd name="T71" fmla="*/ 2147483647 h 472"/>
                <a:gd name="T72" fmla="*/ 2147483647 w 344"/>
                <a:gd name="T73" fmla="*/ 2147483647 h 472"/>
                <a:gd name="T74" fmla="*/ 2147483647 w 344"/>
                <a:gd name="T75" fmla="*/ 2147483647 h 472"/>
                <a:gd name="T76" fmla="*/ 2147483647 w 344"/>
                <a:gd name="T77" fmla="*/ 2147483647 h 472"/>
                <a:gd name="T78" fmla="*/ 2147483647 w 344"/>
                <a:gd name="T79" fmla="*/ 2147483647 h 472"/>
                <a:gd name="T80" fmla="*/ 2147483647 w 344"/>
                <a:gd name="T81" fmla="*/ 2147483647 h 472"/>
                <a:gd name="T82" fmla="*/ 2147483647 w 344"/>
                <a:gd name="T83" fmla="*/ 2147483647 h 472"/>
                <a:gd name="T84" fmla="*/ 2147483647 w 344"/>
                <a:gd name="T85" fmla="*/ 2147483647 h 472"/>
                <a:gd name="T86" fmla="*/ 2147483647 w 344"/>
                <a:gd name="T87" fmla="*/ 2147483647 h 472"/>
                <a:gd name="T88" fmla="*/ 2147483647 w 344"/>
                <a:gd name="T89" fmla="*/ 2147483647 h 472"/>
                <a:gd name="T90" fmla="*/ 2147483647 w 344"/>
                <a:gd name="T91" fmla="*/ 2147483647 h 472"/>
                <a:gd name="T92" fmla="*/ 2147483647 w 344"/>
                <a:gd name="T93" fmla="*/ 2147483647 h 472"/>
                <a:gd name="T94" fmla="*/ 2147483647 w 344"/>
                <a:gd name="T95" fmla="*/ 2147483647 h 47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44"/>
                <a:gd name="T145" fmla="*/ 0 h 472"/>
                <a:gd name="T146" fmla="*/ 344 w 344"/>
                <a:gd name="T147" fmla="*/ 472 h 47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44" h="472">
                  <a:moveTo>
                    <a:pt x="336" y="64"/>
                  </a:moveTo>
                  <a:lnTo>
                    <a:pt x="328" y="48"/>
                  </a:lnTo>
                  <a:lnTo>
                    <a:pt x="288" y="56"/>
                  </a:lnTo>
                  <a:lnTo>
                    <a:pt x="240" y="32"/>
                  </a:lnTo>
                  <a:lnTo>
                    <a:pt x="216" y="32"/>
                  </a:lnTo>
                  <a:lnTo>
                    <a:pt x="192" y="24"/>
                  </a:lnTo>
                  <a:lnTo>
                    <a:pt x="192" y="8"/>
                  </a:lnTo>
                  <a:lnTo>
                    <a:pt x="152" y="0"/>
                  </a:lnTo>
                  <a:lnTo>
                    <a:pt x="136" y="16"/>
                  </a:lnTo>
                  <a:lnTo>
                    <a:pt x="104" y="24"/>
                  </a:lnTo>
                  <a:lnTo>
                    <a:pt x="80" y="40"/>
                  </a:lnTo>
                  <a:lnTo>
                    <a:pt x="64" y="80"/>
                  </a:lnTo>
                  <a:lnTo>
                    <a:pt x="32" y="88"/>
                  </a:lnTo>
                  <a:lnTo>
                    <a:pt x="32" y="112"/>
                  </a:lnTo>
                  <a:lnTo>
                    <a:pt x="56" y="144"/>
                  </a:lnTo>
                  <a:lnTo>
                    <a:pt x="80" y="160"/>
                  </a:lnTo>
                  <a:lnTo>
                    <a:pt x="80" y="176"/>
                  </a:lnTo>
                  <a:lnTo>
                    <a:pt x="64" y="184"/>
                  </a:lnTo>
                  <a:lnTo>
                    <a:pt x="40" y="176"/>
                  </a:lnTo>
                  <a:lnTo>
                    <a:pt x="0" y="200"/>
                  </a:lnTo>
                  <a:lnTo>
                    <a:pt x="16" y="216"/>
                  </a:lnTo>
                  <a:lnTo>
                    <a:pt x="32" y="232"/>
                  </a:lnTo>
                  <a:lnTo>
                    <a:pt x="64" y="232"/>
                  </a:lnTo>
                  <a:lnTo>
                    <a:pt x="96" y="232"/>
                  </a:lnTo>
                  <a:lnTo>
                    <a:pt x="80" y="264"/>
                  </a:lnTo>
                  <a:lnTo>
                    <a:pt x="48" y="272"/>
                  </a:lnTo>
                  <a:lnTo>
                    <a:pt x="24" y="288"/>
                  </a:lnTo>
                  <a:lnTo>
                    <a:pt x="24" y="312"/>
                  </a:lnTo>
                  <a:lnTo>
                    <a:pt x="48" y="328"/>
                  </a:lnTo>
                  <a:lnTo>
                    <a:pt x="56" y="352"/>
                  </a:lnTo>
                  <a:lnTo>
                    <a:pt x="72" y="360"/>
                  </a:lnTo>
                  <a:lnTo>
                    <a:pt x="80" y="384"/>
                  </a:lnTo>
                  <a:lnTo>
                    <a:pt x="104" y="384"/>
                  </a:lnTo>
                  <a:lnTo>
                    <a:pt x="144" y="384"/>
                  </a:lnTo>
                  <a:lnTo>
                    <a:pt x="120" y="416"/>
                  </a:lnTo>
                  <a:lnTo>
                    <a:pt x="64" y="472"/>
                  </a:lnTo>
                  <a:lnTo>
                    <a:pt x="128" y="432"/>
                  </a:lnTo>
                  <a:lnTo>
                    <a:pt x="184" y="376"/>
                  </a:lnTo>
                  <a:lnTo>
                    <a:pt x="176" y="368"/>
                  </a:lnTo>
                  <a:lnTo>
                    <a:pt x="208" y="328"/>
                  </a:lnTo>
                  <a:lnTo>
                    <a:pt x="216" y="344"/>
                  </a:lnTo>
                  <a:lnTo>
                    <a:pt x="224" y="360"/>
                  </a:lnTo>
                  <a:lnTo>
                    <a:pt x="248" y="344"/>
                  </a:lnTo>
                  <a:lnTo>
                    <a:pt x="272" y="328"/>
                  </a:lnTo>
                  <a:lnTo>
                    <a:pt x="288" y="336"/>
                  </a:lnTo>
                  <a:lnTo>
                    <a:pt x="344" y="344"/>
                  </a:lnTo>
                  <a:lnTo>
                    <a:pt x="344" y="64"/>
                  </a:lnTo>
                  <a:lnTo>
                    <a:pt x="336" y="64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21" name="Freeform 777"/>
            <p:cNvSpPr>
              <a:spLocks/>
            </p:cNvSpPr>
            <p:nvPr/>
          </p:nvSpPr>
          <p:spPr bwMode="auto">
            <a:xfrm>
              <a:off x="1054323" y="2728940"/>
              <a:ext cx="771033" cy="398512"/>
            </a:xfrm>
            <a:custGeom>
              <a:avLst/>
              <a:gdLst>
                <a:gd name="T0" fmla="*/ 2147483647 w 728"/>
                <a:gd name="T1" fmla="*/ 2147483647 h 376"/>
                <a:gd name="T2" fmla="*/ 2147483647 w 728"/>
                <a:gd name="T3" fmla="*/ 2147483647 h 376"/>
                <a:gd name="T4" fmla="*/ 2147483647 w 728"/>
                <a:gd name="T5" fmla="*/ 2147483647 h 376"/>
                <a:gd name="T6" fmla="*/ 2147483647 w 728"/>
                <a:gd name="T7" fmla="*/ 2147483647 h 376"/>
                <a:gd name="T8" fmla="*/ 2147483647 w 728"/>
                <a:gd name="T9" fmla="*/ 2147483647 h 376"/>
                <a:gd name="T10" fmla="*/ 2147483647 w 728"/>
                <a:gd name="T11" fmla="*/ 2147483647 h 376"/>
                <a:gd name="T12" fmla="*/ 2147483647 w 728"/>
                <a:gd name="T13" fmla="*/ 2147483647 h 376"/>
                <a:gd name="T14" fmla="*/ 2147483647 w 728"/>
                <a:gd name="T15" fmla="*/ 2147483647 h 376"/>
                <a:gd name="T16" fmla="*/ 2147483647 w 728"/>
                <a:gd name="T17" fmla="*/ 2147483647 h 376"/>
                <a:gd name="T18" fmla="*/ 2147483647 w 728"/>
                <a:gd name="T19" fmla="*/ 2147483647 h 376"/>
                <a:gd name="T20" fmla="*/ 2147483647 w 728"/>
                <a:gd name="T21" fmla="*/ 2147483647 h 376"/>
                <a:gd name="T22" fmla="*/ 2147483647 w 728"/>
                <a:gd name="T23" fmla="*/ 2147483647 h 376"/>
                <a:gd name="T24" fmla="*/ 2147483647 w 728"/>
                <a:gd name="T25" fmla="*/ 2147483647 h 376"/>
                <a:gd name="T26" fmla="*/ 2147483647 w 728"/>
                <a:gd name="T27" fmla="*/ 2147483647 h 376"/>
                <a:gd name="T28" fmla="*/ 2147483647 w 728"/>
                <a:gd name="T29" fmla="*/ 2147483647 h 376"/>
                <a:gd name="T30" fmla="*/ 2147483647 w 728"/>
                <a:gd name="T31" fmla="*/ 2147483647 h 376"/>
                <a:gd name="T32" fmla="*/ 2147483647 w 728"/>
                <a:gd name="T33" fmla="*/ 2147483647 h 376"/>
                <a:gd name="T34" fmla="*/ 2147483647 w 728"/>
                <a:gd name="T35" fmla="*/ 2147483647 h 376"/>
                <a:gd name="T36" fmla="*/ 2147483647 w 728"/>
                <a:gd name="T37" fmla="*/ 2147483647 h 376"/>
                <a:gd name="T38" fmla="*/ 2147483647 w 728"/>
                <a:gd name="T39" fmla="*/ 2147483647 h 376"/>
                <a:gd name="T40" fmla="*/ 2147483647 w 728"/>
                <a:gd name="T41" fmla="*/ 2147483647 h 376"/>
                <a:gd name="T42" fmla="*/ 2147483647 w 728"/>
                <a:gd name="T43" fmla="*/ 2147483647 h 376"/>
                <a:gd name="T44" fmla="*/ 2147483647 w 728"/>
                <a:gd name="T45" fmla="*/ 2147483647 h 376"/>
                <a:gd name="T46" fmla="*/ 2147483647 w 728"/>
                <a:gd name="T47" fmla="*/ 2147483647 h 376"/>
                <a:gd name="T48" fmla="*/ 2147483647 w 728"/>
                <a:gd name="T49" fmla="*/ 0 h 376"/>
                <a:gd name="T50" fmla="*/ 2147483647 w 728"/>
                <a:gd name="T51" fmla="*/ 2147483647 h 376"/>
                <a:gd name="T52" fmla="*/ 2147483647 w 728"/>
                <a:gd name="T53" fmla="*/ 2147483647 h 376"/>
                <a:gd name="T54" fmla="*/ 2147483647 w 728"/>
                <a:gd name="T55" fmla="*/ 2147483647 h 376"/>
                <a:gd name="T56" fmla="*/ 0 w 728"/>
                <a:gd name="T57" fmla="*/ 2147483647 h 376"/>
                <a:gd name="T58" fmla="*/ 2147483647 w 728"/>
                <a:gd name="T59" fmla="*/ 2147483647 h 376"/>
                <a:gd name="T60" fmla="*/ 2147483647 w 728"/>
                <a:gd name="T61" fmla="*/ 2147483647 h 376"/>
                <a:gd name="T62" fmla="*/ 2147483647 w 728"/>
                <a:gd name="T63" fmla="*/ 2147483647 h 376"/>
                <a:gd name="T64" fmla="*/ 2147483647 w 728"/>
                <a:gd name="T65" fmla="*/ 2147483647 h 37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28"/>
                <a:gd name="T100" fmla="*/ 0 h 376"/>
                <a:gd name="T101" fmla="*/ 728 w 728"/>
                <a:gd name="T102" fmla="*/ 376 h 37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28" h="376">
                  <a:moveTo>
                    <a:pt x="168" y="288"/>
                  </a:moveTo>
                  <a:lnTo>
                    <a:pt x="200" y="288"/>
                  </a:lnTo>
                  <a:lnTo>
                    <a:pt x="208" y="280"/>
                  </a:lnTo>
                  <a:lnTo>
                    <a:pt x="232" y="288"/>
                  </a:lnTo>
                  <a:lnTo>
                    <a:pt x="264" y="320"/>
                  </a:lnTo>
                  <a:lnTo>
                    <a:pt x="288" y="312"/>
                  </a:lnTo>
                  <a:lnTo>
                    <a:pt x="304" y="328"/>
                  </a:lnTo>
                  <a:lnTo>
                    <a:pt x="312" y="344"/>
                  </a:lnTo>
                  <a:lnTo>
                    <a:pt x="328" y="360"/>
                  </a:lnTo>
                  <a:lnTo>
                    <a:pt x="352" y="368"/>
                  </a:lnTo>
                  <a:lnTo>
                    <a:pt x="352" y="336"/>
                  </a:lnTo>
                  <a:lnTo>
                    <a:pt x="368" y="320"/>
                  </a:lnTo>
                  <a:lnTo>
                    <a:pt x="376" y="312"/>
                  </a:lnTo>
                  <a:lnTo>
                    <a:pt x="416" y="312"/>
                  </a:lnTo>
                  <a:lnTo>
                    <a:pt x="440" y="312"/>
                  </a:lnTo>
                  <a:lnTo>
                    <a:pt x="472" y="304"/>
                  </a:lnTo>
                  <a:lnTo>
                    <a:pt x="496" y="304"/>
                  </a:lnTo>
                  <a:lnTo>
                    <a:pt x="512" y="304"/>
                  </a:lnTo>
                  <a:lnTo>
                    <a:pt x="520" y="320"/>
                  </a:lnTo>
                  <a:lnTo>
                    <a:pt x="528" y="352"/>
                  </a:lnTo>
                  <a:lnTo>
                    <a:pt x="552" y="376"/>
                  </a:lnTo>
                  <a:lnTo>
                    <a:pt x="560" y="376"/>
                  </a:lnTo>
                  <a:lnTo>
                    <a:pt x="560" y="336"/>
                  </a:lnTo>
                  <a:lnTo>
                    <a:pt x="544" y="296"/>
                  </a:lnTo>
                  <a:lnTo>
                    <a:pt x="560" y="272"/>
                  </a:lnTo>
                  <a:lnTo>
                    <a:pt x="584" y="264"/>
                  </a:lnTo>
                  <a:lnTo>
                    <a:pt x="616" y="224"/>
                  </a:lnTo>
                  <a:lnTo>
                    <a:pt x="616" y="200"/>
                  </a:lnTo>
                  <a:lnTo>
                    <a:pt x="608" y="176"/>
                  </a:lnTo>
                  <a:lnTo>
                    <a:pt x="624" y="184"/>
                  </a:lnTo>
                  <a:lnTo>
                    <a:pt x="624" y="168"/>
                  </a:lnTo>
                  <a:lnTo>
                    <a:pt x="632" y="168"/>
                  </a:lnTo>
                  <a:lnTo>
                    <a:pt x="640" y="160"/>
                  </a:lnTo>
                  <a:lnTo>
                    <a:pt x="648" y="144"/>
                  </a:lnTo>
                  <a:lnTo>
                    <a:pt x="664" y="136"/>
                  </a:lnTo>
                  <a:lnTo>
                    <a:pt x="688" y="128"/>
                  </a:lnTo>
                  <a:lnTo>
                    <a:pt x="688" y="96"/>
                  </a:lnTo>
                  <a:lnTo>
                    <a:pt x="728" y="72"/>
                  </a:lnTo>
                  <a:lnTo>
                    <a:pt x="720" y="32"/>
                  </a:lnTo>
                  <a:lnTo>
                    <a:pt x="704" y="32"/>
                  </a:lnTo>
                  <a:lnTo>
                    <a:pt x="672" y="72"/>
                  </a:lnTo>
                  <a:lnTo>
                    <a:pt x="632" y="80"/>
                  </a:lnTo>
                  <a:lnTo>
                    <a:pt x="616" y="80"/>
                  </a:lnTo>
                  <a:lnTo>
                    <a:pt x="584" y="104"/>
                  </a:lnTo>
                  <a:lnTo>
                    <a:pt x="536" y="120"/>
                  </a:lnTo>
                  <a:lnTo>
                    <a:pt x="536" y="96"/>
                  </a:lnTo>
                  <a:lnTo>
                    <a:pt x="512" y="48"/>
                  </a:lnTo>
                  <a:lnTo>
                    <a:pt x="440" y="16"/>
                  </a:lnTo>
                  <a:lnTo>
                    <a:pt x="416" y="8"/>
                  </a:lnTo>
                  <a:lnTo>
                    <a:pt x="376" y="0"/>
                  </a:lnTo>
                  <a:lnTo>
                    <a:pt x="24" y="0"/>
                  </a:lnTo>
                  <a:lnTo>
                    <a:pt x="32" y="24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8"/>
                  </a:lnTo>
                  <a:lnTo>
                    <a:pt x="8" y="48"/>
                  </a:lnTo>
                  <a:lnTo>
                    <a:pt x="8" y="80"/>
                  </a:lnTo>
                  <a:lnTo>
                    <a:pt x="0" y="112"/>
                  </a:lnTo>
                  <a:lnTo>
                    <a:pt x="8" y="136"/>
                  </a:lnTo>
                  <a:lnTo>
                    <a:pt x="8" y="152"/>
                  </a:lnTo>
                  <a:lnTo>
                    <a:pt x="24" y="192"/>
                  </a:lnTo>
                  <a:lnTo>
                    <a:pt x="40" y="224"/>
                  </a:lnTo>
                  <a:lnTo>
                    <a:pt x="56" y="240"/>
                  </a:lnTo>
                  <a:lnTo>
                    <a:pt x="88" y="264"/>
                  </a:lnTo>
                  <a:lnTo>
                    <a:pt x="96" y="272"/>
                  </a:lnTo>
                  <a:lnTo>
                    <a:pt x="128" y="272"/>
                  </a:lnTo>
                  <a:lnTo>
                    <a:pt x="168" y="28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22" name="Freeform 779"/>
            <p:cNvSpPr>
              <a:spLocks/>
            </p:cNvSpPr>
            <p:nvPr/>
          </p:nvSpPr>
          <p:spPr bwMode="auto">
            <a:xfrm>
              <a:off x="1054323" y="2728940"/>
              <a:ext cx="771033" cy="398512"/>
            </a:xfrm>
            <a:custGeom>
              <a:avLst/>
              <a:gdLst>
                <a:gd name="T0" fmla="*/ 2147483647 w 728"/>
                <a:gd name="T1" fmla="*/ 2147483647 h 376"/>
                <a:gd name="T2" fmla="*/ 2147483647 w 728"/>
                <a:gd name="T3" fmla="*/ 2147483647 h 376"/>
                <a:gd name="T4" fmla="*/ 2147483647 w 728"/>
                <a:gd name="T5" fmla="*/ 2147483647 h 376"/>
                <a:gd name="T6" fmla="*/ 2147483647 w 728"/>
                <a:gd name="T7" fmla="*/ 2147483647 h 376"/>
                <a:gd name="T8" fmla="*/ 2147483647 w 728"/>
                <a:gd name="T9" fmla="*/ 2147483647 h 376"/>
                <a:gd name="T10" fmla="*/ 2147483647 w 728"/>
                <a:gd name="T11" fmla="*/ 2147483647 h 376"/>
                <a:gd name="T12" fmla="*/ 2147483647 w 728"/>
                <a:gd name="T13" fmla="*/ 2147483647 h 376"/>
                <a:gd name="T14" fmla="*/ 2147483647 w 728"/>
                <a:gd name="T15" fmla="*/ 2147483647 h 376"/>
                <a:gd name="T16" fmla="*/ 2147483647 w 728"/>
                <a:gd name="T17" fmla="*/ 2147483647 h 376"/>
                <a:gd name="T18" fmla="*/ 2147483647 w 728"/>
                <a:gd name="T19" fmla="*/ 2147483647 h 376"/>
                <a:gd name="T20" fmla="*/ 2147483647 w 728"/>
                <a:gd name="T21" fmla="*/ 2147483647 h 376"/>
                <a:gd name="T22" fmla="*/ 2147483647 w 728"/>
                <a:gd name="T23" fmla="*/ 2147483647 h 376"/>
                <a:gd name="T24" fmla="*/ 2147483647 w 728"/>
                <a:gd name="T25" fmla="*/ 2147483647 h 376"/>
                <a:gd name="T26" fmla="*/ 2147483647 w 728"/>
                <a:gd name="T27" fmla="*/ 2147483647 h 376"/>
                <a:gd name="T28" fmla="*/ 2147483647 w 728"/>
                <a:gd name="T29" fmla="*/ 2147483647 h 376"/>
                <a:gd name="T30" fmla="*/ 2147483647 w 728"/>
                <a:gd name="T31" fmla="*/ 2147483647 h 376"/>
                <a:gd name="T32" fmla="*/ 2147483647 w 728"/>
                <a:gd name="T33" fmla="*/ 2147483647 h 376"/>
                <a:gd name="T34" fmla="*/ 2147483647 w 728"/>
                <a:gd name="T35" fmla="*/ 2147483647 h 376"/>
                <a:gd name="T36" fmla="*/ 2147483647 w 728"/>
                <a:gd name="T37" fmla="*/ 2147483647 h 376"/>
                <a:gd name="T38" fmla="*/ 2147483647 w 728"/>
                <a:gd name="T39" fmla="*/ 2147483647 h 376"/>
                <a:gd name="T40" fmla="*/ 2147483647 w 728"/>
                <a:gd name="T41" fmla="*/ 2147483647 h 376"/>
                <a:gd name="T42" fmla="*/ 2147483647 w 728"/>
                <a:gd name="T43" fmla="*/ 2147483647 h 376"/>
                <a:gd name="T44" fmla="*/ 2147483647 w 728"/>
                <a:gd name="T45" fmla="*/ 2147483647 h 376"/>
                <a:gd name="T46" fmla="*/ 2147483647 w 728"/>
                <a:gd name="T47" fmla="*/ 2147483647 h 376"/>
                <a:gd name="T48" fmla="*/ 2147483647 w 728"/>
                <a:gd name="T49" fmla="*/ 2147483647 h 376"/>
                <a:gd name="T50" fmla="*/ 2147483647 w 728"/>
                <a:gd name="T51" fmla="*/ 0 h 376"/>
                <a:gd name="T52" fmla="*/ 2147483647 w 728"/>
                <a:gd name="T53" fmla="*/ 2147483647 h 376"/>
                <a:gd name="T54" fmla="*/ 2147483647 w 728"/>
                <a:gd name="T55" fmla="*/ 2147483647 h 376"/>
                <a:gd name="T56" fmla="*/ 2147483647 w 728"/>
                <a:gd name="T57" fmla="*/ 2147483647 h 376"/>
                <a:gd name="T58" fmla="*/ 0 w 728"/>
                <a:gd name="T59" fmla="*/ 2147483647 h 376"/>
                <a:gd name="T60" fmla="*/ 2147483647 w 728"/>
                <a:gd name="T61" fmla="*/ 2147483647 h 376"/>
                <a:gd name="T62" fmla="*/ 2147483647 w 728"/>
                <a:gd name="T63" fmla="*/ 2147483647 h 376"/>
                <a:gd name="T64" fmla="*/ 2147483647 w 728"/>
                <a:gd name="T65" fmla="*/ 2147483647 h 376"/>
                <a:gd name="T66" fmla="*/ 2147483647 w 728"/>
                <a:gd name="T67" fmla="*/ 2147483647 h 3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28"/>
                <a:gd name="T103" fmla="*/ 0 h 376"/>
                <a:gd name="T104" fmla="*/ 728 w 728"/>
                <a:gd name="T105" fmla="*/ 376 h 3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28" h="376">
                  <a:moveTo>
                    <a:pt x="168" y="288"/>
                  </a:moveTo>
                  <a:lnTo>
                    <a:pt x="200" y="288"/>
                  </a:lnTo>
                  <a:lnTo>
                    <a:pt x="208" y="280"/>
                  </a:lnTo>
                  <a:lnTo>
                    <a:pt x="232" y="288"/>
                  </a:lnTo>
                  <a:lnTo>
                    <a:pt x="264" y="320"/>
                  </a:lnTo>
                  <a:lnTo>
                    <a:pt x="288" y="312"/>
                  </a:lnTo>
                  <a:lnTo>
                    <a:pt x="304" y="328"/>
                  </a:lnTo>
                  <a:lnTo>
                    <a:pt x="312" y="344"/>
                  </a:lnTo>
                  <a:lnTo>
                    <a:pt x="328" y="360"/>
                  </a:lnTo>
                  <a:lnTo>
                    <a:pt x="352" y="368"/>
                  </a:lnTo>
                  <a:lnTo>
                    <a:pt x="352" y="336"/>
                  </a:lnTo>
                  <a:lnTo>
                    <a:pt x="368" y="320"/>
                  </a:lnTo>
                  <a:lnTo>
                    <a:pt x="376" y="312"/>
                  </a:lnTo>
                  <a:lnTo>
                    <a:pt x="416" y="312"/>
                  </a:lnTo>
                  <a:lnTo>
                    <a:pt x="440" y="312"/>
                  </a:lnTo>
                  <a:lnTo>
                    <a:pt x="472" y="304"/>
                  </a:lnTo>
                  <a:lnTo>
                    <a:pt x="496" y="304"/>
                  </a:lnTo>
                  <a:lnTo>
                    <a:pt x="512" y="304"/>
                  </a:lnTo>
                  <a:lnTo>
                    <a:pt x="520" y="320"/>
                  </a:lnTo>
                  <a:lnTo>
                    <a:pt x="528" y="352"/>
                  </a:lnTo>
                  <a:lnTo>
                    <a:pt x="552" y="376"/>
                  </a:lnTo>
                  <a:lnTo>
                    <a:pt x="560" y="376"/>
                  </a:lnTo>
                  <a:lnTo>
                    <a:pt x="560" y="336"/>
                  </a:lnTo>
                  <a:lnTo>
                    <a:pt x="544" y="296"/>
                  </a:lnTo>
                  <a:lnTo>
                    <a:pt x="560" y="272"/>
                  </a:lnTo>
                  <a:lnTo>
                    <a:pt x="584" y="264"/>
                  </a:lnTo>
                  <a:lnTo>
                    <a:pt x="616" y="224"/>
                  </a:lnTo>
                  <a:lnTo>
                    <a:pt x="616" y="200"/>
                  </a:lnTo>
                  <a:lnTo>
                    <a:pt x="608" y="176"/>
                  </a:lnTo>
                  <a:lnTo>
                    <a:pt x="624" y="184"/>
                  </a:lnTo>
                  <a:lnTo>
                    <a:pt x="624" y="168"/>
                  </a:lnTo>
                  <a:lnTo>
                    <a:pt x="632" y="168"/>
                  </a:lnTo>
                  <a:lnTo>
                    <a:pt x="640" y="160"/>
                  </a:lnTo>
                  <a:lnTo>
                    <a:pt x="648" y="144"/>
                  </a:lnTo>
                  <a:lnTo>
                    <a:pt x="664" y="136"/>
                  </a:lnTo>
                  <a:lnTo>
                    <a:pt x="688" y="128"/>
                  </a:lnTo>
                  <a:lnTo>
                    <a:pt x="688" y="96"/>
                  </a:lnTo>
                  <a:lnTo>
                    <a:pt x="728" y="72"/>
                  </a:lnTo>
                  <a:lnTo>
                    <a:pt x="720" y="32"/>
                  </a:lnTo>
                  <a:lnTo>
                    <a:pt x="704" y="32"/>
                  </a:lnTo>
                  <a:lnTo>
                    <a:pt x="672" y="72"/>
                  </a:lnTo>
                  <a:lnTo>
                    <a:pt x="632" y="80"/>
                  </a:lnTo>
                  <a:lnTo>
                    <a:pt x="616" y="80"/>
                  </a:lnTo>
                  <a:lnTo>
                    <a:pt x="584" y="104"/>
                  </a:lnTo>
                  <a:lnTo>
                    <a:pt x="536" y="120"/>
                  </a:lnTo>
                  <a:lnTo>
                    <a:pt x="536" y="96"/>
                  </a:lnTo>
                  <a:lnTo>
                    <a:pt x="512" y="48"/>
                  </a:lnTo>
                  <a:lnTo>
                    <a:pt x="440" y="16"/>
                  </a:lnTo>
                  <a:lnTo>
                    <a:pt x="416" y="8"/>
                  </a:lnTo>
                  <a:lnTo>
                    <a:pt x="376" y="0"/>
                  </a:lnTo>
                  <a:lnTo>
                    <a:pt x="24" y="0"/>
                  </a:lnTo>
                  <a:lnTo>
                    <a:pt x="32" y="24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8"/>
                  </a:lnTo>
                  <a:lnTo>
                    <a:pt x="8" y="48"/>
                  </a:lnTo>
                  <a:lnTo>
                    <a:pt x="8" y="80"/>
                  </a:lnTo>
                  <a:lnTo>
                    <a:pt x="0" y="112"/>
                  </a:lnTo>
                  <a:lnTo>
                    <a:pt x="8" y="136"/>
                  </a:lnTo>
                  <a:lnTo>
                    <a:pt x="8" y="152"/>
                  </a:lnTo>
                  <a:lnTo>
                    <a:pt x="24" y="192"/>
                  </a:lnTo>
                  <a:lnTo>
                    <a:pt x="40" y="224"/>
                  </a:lnTo>
                  <a:lnTo>
                    <a:pt x="56" y="240"/>
                  </a:lnTo>
                  <a:lnTo>
                    <a:pt x="88" y="264"/>
                  </a:lnTo>
                  <a:lnTo>
                    <a:pt x="96" y="272"/>
                  </a:lnTo>
                  <a:lnTo>
                    <a:pt x="128" y="272"/>
                  </a:lnTo>
                  <a:lnTo>
                    <a:pt x="168" y="28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23" name="Freeform 780"/>
            <p:cNvSpPr>
              <a:spLocks/>
            </p:cNvSpPr>
            <p:nvPr/>
          </p:nvSpPr>
          <p:spPr bwMode="auto">
            <a:xfrm>
              <a:off x="1545532" y="3272129"/>
              <a:ext cx="59777" cy="58910"/>
            </a:xfrm>
            <a:custGeom>
              <a:avLst/>
              <a:gdLst>
                <a:gd name="T0" fmla="*/ 2147483647 w 56"/>
                <a:gd name="T1" fmla="*/ 2147483647 h 56"/>
                <a:gd name="T2" fmla="*/ 2147483647 w 56"/>
                <a:gd name="T3" fmla="*/ 2147483647 h 56"/>
                <a:gd name="T4" fmla="*/ 2147483647 w 56"/>
                <a:gd name="T5" fmla="*/ 0 h 56"/>
                <a:gd name="T6" fmla="*/ 2147483647 w 56"/>
                <a:gd name="T7" fmla="*/ 2147483647 h 56"/>
                <a:gd name="T8" fmla="*/ 0 w 56"/>
                <a:gd name="T9" fmla="*/ 2147483647 h 56"/>
                <a:gd name="T10" fmla="*/ 2147483647 w 56"/>
                <a:gd name="T11" fmla="*/ 2147483647 h 56"/>
                <a:gd name="T12" fmla="*/ 2147483647 w 56"/>
                <a:gd name="T13" fmla="*/ 2147483647 h 56"/>
                <a:gd name="T14" fmla="*/ 2147483647 w 56"/>
                <a:gd name="T15" fmla="*/ 2147483647 h 5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56"/>
                <a:gd name="T26" fmla="*/ 56 w 56"/>
                <a:gd name="T27" fmla="*/ 56 h 5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56">
                  <a:moveTo>
                    <a:pt x="56" y="56"/>
                  </a:moveTo>
                  <a:lnTo>
                    <a:pt x="56" y="48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0" y="24"/>
                  </a:lnTo>
                  <a:lnTo>
                    <a:pt x="24" y="56"/>
                  </a:lnTo>
                  <a:lnTo>
                    <a:pt x="40" y="56"/>
                  </a:lnTo>
                  <a:lnTo>
                    <a:pt x="56" y="5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24" name="Freeform 781"/>
            <p:cNvSpPr>
              <a:spLocks/>
            </p:cNvSpPr>
            <p:nvPr/>
          </p:nvSpPr>
          <p:spPr bwMode="auto">
            <a:xfrm>
              <a:off x="1571521" y="3331039"/>
              <a:ext cx="50247" cy="33787"/>
            </a:xfrm>
            <a:custGeom>
              <a:avLst/>
              <a:gdLst>
                <a:gd name="T0" fmla="*/ 2147483647 w 48"/>
                <a:gd name="T1" fmla="*/ 0 h 32"/>
                <a:gd name="T2" fmla="*/ 2147483647 w 48"/>
                <a:gd name="T3" fmla="*/ 0 h 32"/>
                <a:gd name="T4" fmla="*/ 0 w 48"/>
                <a:gd name="T5" fmla="*/ 0 h 32"/>
                <a:gd name="T6" fmla="*/ 2147483647 w 48"/>
                <a:gd name="T7" fmla="*/ 2147483647 h 32"/>
                <a:gd name="T8" fmla="*/ 2147483647 w 48"/>
                <a:gd name="T9" fmla="*/ 2147483647 h 32"/>
                <a:gd name="T10" fmla="*/ 2147483647 w 48"/>
                <a:gd name="T11" fmla="*/ 2147483647 h 32"/>
                <a:gd name="T12" fmla="*/ 2147483647 w 48"/>
                <a:gd name="T13" fmla="*/ 0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8"/>
                <a:gd name="T22" fmla="*/ 0 h 32"/>
                <a:gd name="T23" fmla="*/ 48 w 4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8" h="32">
                  <a:moveTo>
                    <a:pt x="32" y="0"/>
                  </a:moveTo>
                  <a:lnTo>
                    <a:pt x="16" y="0"/>
                  </a:lnTo>
                  <a:lnTo>
                    <a:pt x="0" y="0"/>
                  </a:lnTo>
                  <a:lnTo>
                    <a:pt x="8" y="8"/>
                  </a:lnTo>
                  <a:lnTo>
                    <a:pt x="40" y="32"/>
                  </a:lnTo>
                  <a:lnTo>
                    <a:pt x="48" y="16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25" name="Freeform 782"/>
            <p:cNvSpPr>
              <a:spLocks/>
            </p:cNvSpPr>
            <p:nvPr/>
          </p:nvSpPr>
          <p:spPr bwMode="auto">
            <a:xfrm>
              <a:off x="1613972" y="3348366"/>
              <a:ext cx="76237" cy="33787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2147483647 h 32"/>
                <a:gd name="T4" fmla="*/ 2147483647 w 72"/>
                <a:gd name="T5" fmla="*/ 2147483647 h 32"/>
                <a:gd name="T6" fmla="*/ 2147483647 w 72"/>
                <a:gd name="T7" fmla="*/ 0 h 32"/>
                <a:gd name="T8" fmla="*/ 0 w 72"/>
                <a:gd name="T9" fmla="*/ 2147483647 h 32"/>
                <a:gd name="T10" fmla="*/ 2147483647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2"/>
                <a:gd name="T40" fmla="*/ 0 h 32"/>
                <a:gd name="T41" fmla="*/ 72 w 72"/>
                <a:gd name="T42" fmla="*/ 32 h 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2" h="32">
                  <a:moveTo>
                    <a:pt x="56" y="8"/>
                  </a:moveTo>
                  <a:lnTo>
                    <a:pt x="40" y="8"/>
                  </a:lnTo>
                  <a:lnTo>
                    <a:pt x="8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32" y="24"/>
                  </a:lnTo>
                  <a:lnTo>
                    <a:pt x="40" y="16"/>
                  </a:lnTo>
                  <a:lnTo>
                    <a:pt x="56" y="16"/>
                  </a:lnTo>
                  <a:lnTo>
                    <a:pt x="64" y="32"/>
                  </a:lnTo>
                  <a:lnTo>
                    <a:pt x="72" y="16"/>
                  </a:lnTo>
                  <a:lnTo>
                    <a:pt x="56" y="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26" name="Freeform 783"/>
            <p:cNvSpPr>
              <a:spLocks/>
            </p:cNvSpPr>
            <p:nvPr/>
          </p:nvSpPr>
          <p:spPr bwMode="auto">
            <a:xfrm>
              <a:off x="1664219" y="3313713"/>
              <a:ext cx="161137" cy="169801"/>
            </a:xfrm>
            <a:custGeom>
              <a:avLst/>
              <a:gdLst>
                <a:gd name="T0" fmla="*/ 2147483647 w 152"/>
                <a:gd name="T1" fmla="*/ 2147483647 h 160"/>
                <a:gd name="T2" fmla="*/ 2147483647 w 152"/>
                <a:gd name="T3" fmla="*/ 2147483647 h 160"/>
                <a:gd name="T4" fmla="*/ 2147483647 w 152"/>
                <a:gd name="T5" fmla="*/ 2147483647 h 160"/>
                <a:gd name="T6" fmla="*/ 2147483647 w 152"/>
                <a:gd name="T7" fmla="*/ 2147483647 h 160"/>
                <a:gd name="T8" fmla="*/ 2147483647 w 152"/>
                <a:gd name="T9" fmla="*/ 2147483647 h 160"/>
                <a:gd name="T10" fmla="*/ 2147483647 w 152"/>
                <a:gd name="T11" fmla="*/ 2147483647 h 160"/>
                <a:gd name="T12" fmla="*/ 2147483647 w 152"/>
                <a:gd name="T13" fmla="*/ 2147483647 h 160"/>
                <a:gd name="T14" fmla="*/ 2147483647 w 152"/>
                <a:gd name="T15" fmla="*/ 2147483647 h 160"/>
                <a:gd name="T16" fmla="*/ 2147483647 w 152"/>
                <a:gd name="T17" fmla="*/ 0 h 160"/>
                <a:gd name="T18" fmla="*/ 2147483647 w 152"/>
                <a:gd name="T19" fmla="*/ 2147483647 h 160"/>
                <a:gd name="T20" fmla="*/ 2147483647 w 152"/>
                <a:gd name="T21" fmla="*/ 2147483647 h 160"/>
                <a:gd name="T22" fmla="*/ 2147483647 w 152"/>
                <a:gd name="T23" fmla="*/ 2147483647 h 160"/>
                <a:gd name="T24" fmla="*/ 2147483647 w 152"/>
                <a:gd name="T25" fmla="*/ 2147483647 h 160"/>
                <a:gd name="T26" fmla="*/ 2147483647 w 152"/>
                <a:gd name="T27" fmla="*/ 2147483647 h 160"/>
                <a:gd name="T28" fmla="*/ 2147483647 w 152"/>
                <a:gd name="T29" fmla="*/ 2147483647 h 160"/>
                <a:gd name="T30" fmla="*/ 2147483647 w 152"/>
                <a:gd name="T31" fmla="*/ 2147483647 h 160"/>
                <a:gd name="T32" fmla="*/ 2147483647 w 152"/>
                <a:gd name="T33" fmla="*/ 2147483647 h 160"/>
                <a:gd name="T34" fmla="*/ 2147483647 w 152"/>
                <a:gd name="T35" fmla="*/ 2147483647 h 160"/>
                <a:gd name="T36" fmla="*/ 2147483647 w 152"/>
                <a:gd name="T37" fmla="*/ 2147483647 h 160"/>
                <a:gd name="T38" fmla="*/ 2147483647 w 152"/>
                <a:gd name="T39" fmla="*/ 2147483647 h 160"/>
                <a:gd name="T40" fmla="*/ 0 w 152"/>
                <a:gd name="T41" fmla="*/ 2147483647 h 160"/>
                <a:gd name="T42" fmla="*/ 2147483647 w 152"/>
                <a:gd name="T43" fmla="*/ 2147483647 h 160"/>
                <a:gd name="T44" fmla="*/ 2147483647 w 152"/>
                <a:gd name="T45" fmla="*/ 2147483647 h 160"/>
                <a:gd name="T46" fmla="*/ 2147483647 w 152"/>
                <a:gd name="T47" fmla="*/ 2147483647 h 16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52"/>
                <a:gd name="T73" fmla="*/ 0 h 160"/>
                <a:gd name="T74" fmla="*/ 152 w 152"/>
                <a:gd name="T75" fmla="*/ 160 h 16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52" h="160">
                  <a:moveTo>
                    <a:pt x="152" y="136"/>
                  </a:moveTo>
                  <a:lnTo>
                    <a:pt x="152" y="104"/>
                  </a:lnTo>
                  <a:lnTo>
                    <a:pt x="144" y="88"/>
                  </a:lnTo>
                  <a:lnTo>
                    <a:pt x="144" y="80"/>
                  </a:lnTo>
                  <a:lnTo>
                    <a:pt x="128" y="80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8"/>
                  </a:lnTo>
                  <a:lnTo>
                    <a:pt x="96" y="0"/>
                  </a:lnTo>
                  <a:lnTo>
                    <a:pt x="72" y="8"/>
                  </a:lnTo>
                  <a:lnTo>
                    <a:pt x="56" y="16"/>
                  </a:lnTo>
                  <a:lnTo>
                    <a:pt x="48" y="32"/>
                  </a:lnTo>
                  <a:lnTo>
                    <a:pt x="40" y="40"/>
                  </a:lnTo>
                  <a:lnTo>
                    <a:pt x="24" y="48"/>
                  </a:lnTo>
                  <a:lnTo>
                    <a:pt x="16" y="64"/>
                  </a:lnTo>
                  <a:lnTo>
                    <a:pt x="16" y="72"/>
                  </a:lnTo>
                  <a:lnTo>
                    <a:pt x="24" y="88"/>
                  </a:lnTo>
                  <a:lnTo>
                    <a:pt x="24" y="104"/>
                  </a:lnTo>
                  <a:lnTo>
                    <a:pt x="24" y="120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32" y="152"/>
                  </a:lnTo>
                  <a:lnTo>
                    <a:pt x="48" y="160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27" name="Freeform 784"/>
            <p:cNvSpPr>
              <a:spLocks/>
            </p:cNvSpPr>
            <p:nvPr/>
          </p:nvSpPr>
          <p:spPr bwMode="auto">
            <a:xfrm>
              <a:off x="1715332" y="3458390"/>
              <a:ext cx="110024" cy="76237"/>
            </a:xfrm>
            <a:custGeom>
              <a:avLst/>
              <a:gdLst>
                <a:gd name="T0" fmla="*/ 0 w 104"/>
                <a:gd name="T1" fmla="*/ 2147483647 h 72"/>
                <a:gd name="T2" fmla="*/ 2147483647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0 h 72"/>
                <a:gd name="T22" fmla="*/ 0 w 104"/>
                <a:gd name="T23" fmla="*/ 2147483647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28" name="Freeform 785"/>
            <p:cNvSpPr>
              <a:spLocks/>
            </p:cNvSpPr>
            <p:nvPr/>
          </p:nvSpPr>
          <p:spPr bwMode="auto">
            <a:xfrm>
              <a:off x="1715332" y="3458390"/>
              <a:ext cx="110024" cy="76237"/>
            </a:xfrm>
            <a:custGeom>
              <a:avLst/>
              <a:gdLst>
                <a:gd name="T0" fmla="*/ 0 w 104"/>
                <a:gd name="T1" fmla="*/ 2147483647 h 72"/>
                <a:gd name="T2" fmla="*/ 0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2147483647 h 72"/>
                <a:gd name="T22" fmla="*/ 2147483647 w 104"/>
                <a:gd name="T23" fmla="*/ 0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0" y="24"/>
                  </a:ln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29" name="Freeform 786"/>
            <p:cNvSpPr>
              <a:spLocks/>
            </p:cNvSpPr>
            <p:nvPr/>
          </p:nvSpPr>
          <p:spPr bwMode="auto">
            <a:xfrm>
              <a:off x="1715332" y="3458390"/>
              <a:ext cx="110024" cy="76237"/>
            </a:xfrm>
            <a:custGeom>
              <a:avLst/>
              <a:gdLst>
                <a:gd name="T0" fmla="*/ 0 w 104"/>
                <a:gd name="T1" fmla="*/ 2147483647 h 72"/>
                <a:gd name="T2" fmla="*/ 0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2147483647 h 72"/>
                <a:gd name="T22" fmla="*/ 2147483647 w 104"/>
                <a:gd name="T23" fmla="*/ 0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0" y="24"/>
                  </a:ln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30" name="Freeform 787"/>
            <p:cNvSpPr>
              <a:spLocks/>
            </p:cNvSpPr>
            <p:nvPr/>
          </p:nvSpPr>
          <p:spPr bwMode="auto">
            <a:xfrm>
              <a:off x="1902459" y="3364826"/>
              <a:ext cx="67574" cy="93564"/>
            </a:xfrm>
            <a:custGeom>
              <a:avLst/>
              <a:gdLst>
                <a:gd name="T0" fmla="*/ 2147483647 w 64"/>
                <a:gd name="T1" fmla="*/ 2147483647 h 88"/>
                <a:gd name="T2" fmla="*/ 2147483647 w 64"/>
                <a:gd name="T3" fmla="*/ 2147483647 h 88"/>
                <a:gd name="T4" fmla="*/ 2147483647 w 64"/>
                <a:gd name="T5" fmla="*/ 2147483647 h 88"/>
                <a:gd name="T6" fmla="*/ 2147483647 w 64"/>
                <a:gd name="T7" fmla="*/ 2147483647 h 88"/>
                <a:gd name="T8" fmla="*/ 2147483647 w 64"/>
                <a:gd name="T9" fmla="*/ 2147483647 h 88"/>
                <a:gd name="T10" fmla="*/ 2147483647 w 64"/>
                <a:gd name="T11" fmla="*/ 2147483647 h 88"/>
                <a:gd name="T12" fmla="*/ 2147483647 w 64"/>
                <a:gd name="T13" fmla="*/ 2147483647 h 88"/>
                <a:gd name="T14" fmla="*/ 2147483647 w 64"/>
                <a:gd name="T15" fmla="*/ 0 h 88"/>
                <a:gd name="T16" fmla="*/ 2147483647 w 64"/>
                <a:gd name="T17" fmla="*/ 2147483647 h 88"/>
                <a:gd name="T18" fmla="*/ 0 w 64"/>
                <a:gd name="T19" fmla="*/ 2147483647 h 88"/>
                <a:gd name="T20" fmla="*/ 2147483647 w 64"/>
                <a:gd name="T21" fmla="*/ 2147483647 h 88"/>
                <a:gd name="T22" fmla="*/ 2147483647 w 64"/>
                <a:gd name="T23" fmla="*/ 2147483647 h 88"/>
                <a:gd name="T24" fmla="*/ 2147483647 w 64"/>
                <a:gd name="T25" fmla="*/ 2147483647 h 88"/>
                <a:gd name="T26" fmla="*/ 2147483647 w 64"/>
                <a:gd name="T27" fmla="*/ 2147483647 h 88"/>
                <a:gd name="T28" fmla="*/ 2147483647 w 64"/>
                <a:gd name="T29" fmla="*/ 2147483647 h 88"/>
                <a:gd name="T30" fmla="*/ 2147483647 w 64"/>
                <a:gd name="T31" fmla="*/ 2147483647 h 88"/>
                <a:gd name="T32" fmla="*/ 2147483647 w 64"/>
                <a:gd name="T33" fmla="*/ 2147483647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4"/>
                <a:gd name="T52" fmla="*/ 0 h 88"/>
                <a:gd name="T53" fmla="*/ 64 w 64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4" h="88">
                  <a:moveTo>
                    <a:pt x="64" y="80"/>
                  </a:move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31" name="Freeform 788"/>
            <p:cNvSpPr>
              <a:spLocks/>
            </p:cNvSpPr>
            <p:nvPr/>
          </p:nvSpPr>
          <p:spPr bwMode="auto">
            <a:xfrm>
              <a:off x="1995157" y="3398613"/>
              <a:ext cx="42450" cy="51114"/>
            </a:xfrm>
            <a:custGeom>
              <a:avLst/>
              <a:gdLst>
                <a:gd name="T0" fmla="*/ 2147483647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0 h 48"/>
                <a:gd name="T10" fmla="*/ 2147483647 w 40"/>
                <a:gd name="T11" fmla="*/ 0 h 48"/>
                <a:gd name="T12" fmla="*/ 0 w 40"/>
                <a:gd name="T13" fmla="*/ 2147483647 h 48"/>
                <a:gd name="T14" fmla="*/ 2147483647 w 40"/>
                <a:gd name="T15" fmla="*/ 2147483647 h 4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48"/>
                <a:gd name="T26" fmla="*/ 40 w 40"/>
                <a:gd name="T27" fmla="*/ 48 h 4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48">
                  <a:moveTo>
                    <a:pt x="8" y="32"/>
                  </a:moveTo>
                  <a:lnTo>
                    <a:pt x="8" y="48"/>
                  </a:lnTo>
                  <a:lnTo>
                    <a:pt x="24" y="40"/>
                  </a:lnTo>
                  <a:lnTo>
                    <a:pt x="40" y="16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8" y="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32" name="Freeform 789"/>
            <p:cNvSpPr>
              <a:spLocks/>
            </p:cNvSpPr>
            <p:nvPr/>
          </p:nvSpPr>
          <p:spPr bwMode="auto">
            <a:xfrm>
              <a:off x="1902459" y="3364826"/>
              <a:ext cx="67574" cy="93564"/>
            </a:xfrm>
            <a:custGeom>
              <a:avLst/>
              <a:gdLst>
                <a:gd name="T0" fmla="*/ 2147483647 w 64"/>
                <a:gd name="T1" fmla="*/ 2147483647 h 88"/>
                <a:gd name="T2" fmla="*/ 2147483647 w 64"/>
                <a:gd name="T3" fmla="*/ 2147483647 h 88"/>
                <a:gd name="T4" fmla="*/ 2147483647 w 64"/>
                <a:gd name="T5" fmla="*/ 2147483647 h 88"/>
                <a:gd name="T6" fmla="*/ 2147483647 w 64"/>
                <a:gd name="T7" fmla="*/ 2147483647 h 88"/>
                <a:gd name="T8" fmla="*/ 2147483647 w 64"/>
                <a:gd name="T9" fmla="*/ 2147483647 h 88"/>
                <a:gd name="T10" fmla="*/ 2147483647 w 64"/>
                <a:gd name="T11" fmla="*/ 2147483647 h 88"/>
                <a:gd name="T12" fmla="*/ 2147483647 w 64"/>
                <a:gd name="T13" fmla="*/ 2147483647 h 88"/>
                <a:gd name="T14" fmla="*/ 2147483647 w 64"/>
                <a:gd name="T15" fmla="*/ 0 h 88"/>
                <a:gd name="T16" fmla="*/ 2147483647 w 64"/>
                <a:gd name="T17" fmla="*/ 2147483647 h 88"/>
                <a:gd name="T18" fmla="*/ 0 w 64"/>
                <a:gd name="T19" fmla="*/ 2147483647 h 88"/>
                <a:gd name="T20" fmla="*/ 2147483647 w 64"/>
                <a:gd name="T21" fmla="*/ 2147483647 h 88"/>
                <a:gd name="T22" fmla="*/ 2147483647 w 64"/>
                <a:gd name="T23" fmla="*/ 2147483647 h 88"/>
                <a:gd name="T24" fmla="*/ 2147483647 w 64"/>
                <a:gd name="T25" fmla="*/ 2147483647 h 88"/>
                <a:gd name="T26" fmla="*/ 2147483647 w 64"/>
                <a:gd name="T27" fmla="*/ 2147483647 h 88"/>
                <a:gd name="T28" fmla="*/ 2147483647 w 64"/>
                <a:gd name="T29" fmla="*/ 2147483647 h 88"/>
                <a:gd name="T30" fmla="*/ 2147483647 w 64"/>
                <a:gd name="T31" fmla="*/ 2147483647 h 88"/>
                <a:gd name="T32" fmla="*/ 2147483647 w 64"/>
                <a:gd name="T33" fmla="*/ 2147483647 h 88"/>
                <a:gd name="T34" fmla="*/ 2147483647 w 64"/>
                <a:gd name="T35" fmla="*/ 2147483647 h 88"/>
                <a:gd name="T36" fmla="*/ 2147483647 w 64"/>
                <a:gd name="T37" fmla="*/ 2147483647 h 88"/>
                <a:gd name="T38" fmla="*/ 2147483647 w 64"/>
                <a:gd name="T39" fmla="*/ 2147483647 h 88"/>
                <a:gd name="T40" fmla="*/ 2147483647 w 64"/>
                <a:gd name="T41" fmla="*/ 2147483647 h 88"/>
                <a:gd name="T42" fmla="*/ 2147483647 w 64"/>
                <a:gd name="T43" fmla="*/ 2147483647 h 88"/>
                <a:gd name="T44" fmla="*/ 2147483647 w 64"/>
                <a:gd name="T45" fmla="*/ 2147483647 h 88"/>
                <a:gd name="T46" fmla="*/ 2147483647 w 64"/>
                <a:gd name="T47" fmla="*/ 2147483647 h 88"/>
                <a:gd name="T48" fmla="*/ 2147483647 w 64"/>
                <a:gd name="T49" fmla="*/ 0 h 88"/>
                <a:gd name="T50" fmla="*/ 2147483647 w 64"/>
                <a:gd name="T51" fmla="*/ 2147483647 h 88"/>
                <a:gd name="T52" fmla="*/ 0 w 64"/>
                <a:gd name="T53" fmla="*/ 2147483647 h 88"/>
                <a:gd name="T54" fmla="*/ 2147483647 w 64"/>
                <a:gd name="T55" fmla="*/ 2147483647 h 88"/>
                <a:gd name="T56" fmla="*/ 2147483647 w 64"/>
                <a:gd name="T57" fmla="*/ 2147483647 h 88"/>
                <a:gd name="T58" fmla="*/ 2147483647 w 64"/>
                <a:gd name="T59" fmla="*/ 2147483647 h 88"/>
                <a:gd name="T60" fmla="*/ 2147483647 w 64"/>
                <a:gd name="T61" fmla="*/ 2147483647 h 88"/>
                <a:gd name="T62" fmla="*/ 2147483647 w 64"/>
                <a:gd name="T63" fmla="*/ 2147483647 h 88"/>
                <a:gd name="T64" fmla="*/ 2147483647 w 64"/>
                <a:gd name="T65" fmla="*/ 2147483647 h 88"/>
                <a:gd name="T66" fmla="*/ 2147483647 w 64"/>
                <a:gd name="T67" fmla="*/ 2147483647 h 88"/>
                <a:gd name="T68" fmla="*/ 2147483647 w 64"/>
                <a:gd name="T69" fmla="*/ 2147483647 h 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4"/>
                <a:gd name="T106" fmla="*/ 0 h 88"/>
                <a:gd name="T107" fmla="*/ 64 w 64"/>
                <a:gd name="T108" fmla="*/ 88 h 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4" h="88">
                  <a:moveTo>
                    <a:pt x="64" y="80"/>
                  </a:move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33" name="Freeform 790"/>
            <p:cNvSpPr>
              <a:spLocks/>
            </p:cNvSpPr>
            <p:nvPr/>
          </p:nvSpPr>
          <p:spPr bwMode="auto">
            <a:xfrm>
              <a:off x="1995157" y="3398613"/>
              <a:ext cx="42450" cy="51114"/>
            </a:xfrm>
            <a:custGeom>
              <a:avLst/>
              <a:gdLst>
                <a:gd name="T0" fmla="*/ 2147483647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2147483647 h 48"/>
                <a:gd name="T10" fmla="*/ 2147483647 w 40"/>
                <a:gd name="T11" fmla="*/ 0 h 48"/>
                <a:gd name="T12" fmla="*/ 2147483647 w 40"/>
                <a:gd name="T13" fmla="*/ 0 h 48"/>
                <a:gd name="T14" fmla="*/ 0 w 40"/>
                <a:gd name="T15" fmla="*/ 2147483647 h 48"/>
                <a:gd name="T16" fmla="*/ 2147483647 w 40"/>
                <a:gd name="T17" fmla="*/ 2147483647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48"/>
                <a:gd name="T29" fmla="*/ 40 w 40"/>
                <a:gd name="T30" fmla="*/ 48 h 4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48">
                  <a:moveTo>
                    <a:pt x="8" y="32"/>
                  </a:moveTo>
                  <a:lnTo>
                    <a:pt x="8" y="48"/>
                  </a:lnTo>
                  <a:lnTo>
                    <a:pt x="24" y="40"/>
                  </a:lnTo>
                  <a:lnTo>
                    <a:pt x="40" y="16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8" y="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34" name="Freeform 791"/>
            <p:cNvSpPr>
              <a:spLocks/>
            </p:cNvSpPr>
            <p:nvPr/>
          </p:nvSpPr>
          <p:spPr bwMode="auto">
            <a:xfrm>
              <a:off x="1741322" y="3780665"/>
              <a:ext cx="262498" cy="542322"/>
            </a:xfrm>
            <a:custGeom>
              <a:avLst/>
              <a:gdLst>
                <a:gd name="T0" fmla="*/ 2147483647 w 248"/>
                <a:gd name="T1" fmla="*/ 2147483647 h 512"/>
                <a:gd name="T2" fmla="*/ 2147483647 w 248"/>
                <a:gd name="T3" fmla="*/ 2147483647 h 512"/>
                <a:gd name="T4" fmla="*/ 2147483647 w 248"/>
                <a:gd name="T5" fmla="*/ 2147483647 h 512"/>
                <a:gd name="T6" fmla="*/ 2147483647 w 248"/>
                <a:gd name="T7" fmla="*/ 2147483647 h 512"/>
                <a:gd name="T8" fmla="*/ 2147483647 w 248"/>
                <a:gd name="T9" fmla="*/ 2147483647 h 512"/>
                <a:gd name="T10" fmla="*/ 2147483647 w 248"/>
                <a:gd name="T11" fmla="*/ 2147483647 h 512"/>
                <a:gd name="T12" fmla="*/ 2147483647 w 248"/>
                <a:gd name="T13" fmla="*/ 2147483647 h 512"/>
                <a:gd name="T14" fmla="*/ 2147483647 w 248"/>
                <a:gd name="T15" fmla="*/ 2147483647 h 512"/>
                <a:gd name="T16" fmla="*/ 2147483647 w 248"/>
                <a:gd name="T17" fmla="*/ 2147483647 h 512"/>
                <a:gd name="T18" fmla="*/ 2147483647 w 248"/>
                <a:gd name="T19" fmla="*/ 2147483647 h 512"/>
                <a:gd name="T20" fmla="*/ 2147483647 w 248"/>
                <a:gd name="T21" fmla="*/ 2147483647 h 512"/>
                <a:gd name="T22" fmla="*/ 2147483647 w 248"/>
                <a:gd name="T23" fmla="*/ 2147483647 h 512"/>
                <a:gd name="T24" fmla="*/ 2147483647 w 248"/>
                <a:gd name="T25" fmla="*/ 2147483647 h 512"/>
                <a:gd name="T26" fmla="*/ 2147483647 w 248"/>
                <a:gd name="T27" fmla="*/ 2147483647 h 512"/>
                <a:gd name="T28" fmla="*/ 2147483647 w 248"/>
                <a:gd name="T29" fmla="*/ 0 h 512"/>
                <a:gd name="T30" fmla="*/ 2147483647 w 248"/>
                <a:gd name="T31" fmla="*/ 0 h 512"/>
                <a:gd name="T32" fmla="*/ 2147483647 w 248"/>
                <a:gd name="T33" fmla="*/ 2147483647 h 512"/>
                <a:gd name="T34" fmla="*/ 2147483647 w 248"/>
                <a:gd name="T35" fmla="*/ 0 h 512"/>
                <a:gd name="T36" fmla="*/ 2147483647 w 248"/>
                <a:gd name="T37" fmla="*/ 0 h 512"/>
                <a:gd name="T38" fmla="*/ 2147483647 w 248"/>
                <a:gd name="T39" fmla="*/ 2147483647 h 512"/>
                <a:gd name="T40" fmla="*/ 2147483647 w 248"/>
                <a:gd name="T41" fmla="*/ 2147483647 h 512"/>
                <a:gd name="T42" fmla="*/ 2147483647 w 248"/>
                <a:gd name="T43" fmla="*/ 2147483647 h 512"/>
                <a:gd name="T44" fmla="*/ 2147483647 w 248"/>
                <a:gd name="T45" fmla="*/ 2147483647 h 512"/>
                <a:gd name="T46" fmla="*/ 2147483647 w 248"/>
                <a:gd name="T47" fmla="*/ 2147483647 h 512"/>
                <a:gd name="T48" fmla="*/ 2147483647 w 248"/>
                <a:gd name="T49" fmla="*/ 2147483647 h 512"/>
                <a:gd name="T50" fmla="*/ 2147483647 w 248"/>
                <a:gd name="T51" fmla="*/ 2147483647 h 512"/>
                <a:gd name="T52" fmla="*/ 2147483647 w 248"/>
                <a:gd name="T53" fmla="*/ 2147483647 h 512"/>
                <a:gd name="T54" fmla="*/ 2147483647 w 248"/>
                <a:gd name="T55" fmla="*/ 2147483647 h 512"/>
                <a:gd name="T56" fmla="*/ 2147483647 w 248"/>
                <a:gd name="T57" fmla="*/ 2147483647 h 512"/>
                <a:gd name="T58" fmla="*/ 2147483647 w 248"/>
                <a:gd name="T59" fmla="*/ 2147483647 h 512"/>
                <a:gd name="T60" fmla="*/ 2147483647 w 248"/>
                <a:gd name="T61" fmla="*/ 2147483647 h 512"/>
                <a:gd name="T62" fmla="*/ 2147483647 w 248"/>
                <a:gd name="T63" fmla="*/ 2147483647 h 512"/>
                <a:gd name="T64" fmla="*/ 0 w 248"/>
                <a:gd name="T65" fmla="*/ 2147483647 h 512"/>
                <a:gd name="T66" fmla="*/ 2147483647 w 248"/>
                <a:gd name="T67" fmla="*/ 2147483647 h 512"/>
                <a:gd name="T68" fmla="*/ 2147483647 w 248"/>
                <a:gd name="T69" fmla="*/ 2147483647 h 512"/>
                <a:gd name="T70" fmla="*/ 2147483647 w 248"/>
                <a:gd name="T71" fmla="*/ 2147483647 h 512"/>
                <a:gd name="T72" fmla="*/ 2147483647 w 248"/>
                <a:gd name="T73" fmla="*/ 2147483647 h 512"/>
                <a:gd name="T74" fmla="*/ 2147483647 w 248"/>
                <a:gd name="T75" fmla="*/ 2147483647 h 512"/>
                <a:gd name="T76" fmla="*/ 2147483647 w 248"/>
                <a:gd name="T77" fmla="*/ 2147483647 h 512"/>
                <a:gd name="T78" fmla="*/ 2147483647 w 248"/>
                <a:gd name="T79" fmla="*/ 2147483647 h 512"/>
                <a:gd name="T80" fmla="*/ 2147483647 w 248"/>
                <a:gd name="T81" fmla="*/ 2147483647 h 512"/>
                <a:gd name="T82" fmla="*/ 2147483647 w 248"/>
                <a:gd name="T83" fmla="*/ 2147483647 h 512"/>
                <a:gd name="T84" fmla="*/ 2147483647 w 248"/>
                <a:gd name="T85" fmla="*/ 2147483647 h 512"/>
                <a:gd name="T86" fmla="*/ 2147483647 w 248"/>
                <a:gd name="T87" fmla="*/ 2147483647 h 512"/>
                <a:gd name="T88" fmla="*/ 2147483647 w 248"/>
                <a:gd name="T89" fmla="*/ 2147483647 h 512"/>
                <a:gd name="T90" fmla="*/ 2147483647 w 248"/>
                <a:gd name="T91" fmla="*/ 2147483647 h 512"/>
                <a:gd name="T92" fmla="*/ 2147483647 w 248"/>
                <a:gd name="T93" fmla="*/ 2147483647 h 512"/>
                <a:gd name="T94" fmla="*/ 2147483647 w 248"/>
                <a:gd name="T95" fmla="*/ 2147483647 h 512"/>
                <a:gd name="T96" fmla="*/ 2147483647 w 248"/>
                <a:gd name="T97" fmla="*/ 2147483647 h 512"/>
                <a:gd name="T98" fmla="*/ 2147483647 w 248"/>
                <a:gd name="T99" fmla="*/ 2147483647 h 512"/>
                <a:gd name="T100" fmla="*/ 2147483647 w 248"/>
                <a:gd name="T101" fmla="*/ 2147483647 h 512"/>
                <a:gd name="T102" fmla="*/ 2147483647 w 248"/>
                <a:gd name="T103" fmla="*/ 2147483647 h 512"/>
                <a:gd name="T104" fmla="*/ 2147483647 w 248"/>
                <a:gd name="T105" fmla="*/ 2147483647 h 512"/>
                <a:gd name="T106" fmla="*/ 2147483647 w 248"/>
                <a:gd name="T107" fmla="*/ 2147483647 h 512"/>
                <a:gd name="T108" fmla="*/ 2147483647 w 248"/>
                <a:gd name="T109" fmla="*/ 2147483647 h 512"/>
                <a:gd name="T110" fmla="*/ 2147483647 w 248"/>
                <a:gd name="T111" fmla="*/ 2147483647 h 512"/>
                <a:gd name="T112" fmla="*/ 2147483647 w 248"/>
                <a:gd name="T113" fmla="*/ 2147483647 h 512"/>
                <a:gd name="T114" fmla="*/ 2147483647 w 248"/>
                <a:gd name="T115" fmla="*/ 2147483647 h 512"/>
                <a:gd name="T116" fmla="*/ 2147483647 w 248"/>
                <a:gd name="T117" fmla="*/ 2147483647 h 512"/>
                <a:gd name="T118" fmla="*/ 2147483647 w 248"/>
                <a:gd name="T119" fmla="*/ 2147483647 h 512"/>
                <a:gd name="T120" fmla="*/ 2147483647 w 248"/>
                <a:gd name="T121" fmla="*/ 2147483647 h 512"/>
                <a:gd name="T122" fmla="*/ 2147483647 w 248"/>
                <a:gd name="T123" fmla="*/ 2147483647 h 51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48"/>
                <a:gd name="T187" fmla="*/ 0 h 512"/>
                <a:gd name="T188" fmla="*/ 248 w 248"/>
                <a:gd name="T189" fmla="*/ 512 h 51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48" h="512">
                  <a:moveTo>
                    <a:pt x="192" y="144"/>
                  </a:moveTo>
                  <a:lnTo>
                    <a:pt x="192" y="128"/>
                  </a:lnTo>
                  <a:lnTo>
                    <a:pt x="200" y="112"/>
                  </a:lnTo>
                  <a:lnTo>
                    <a:pt x="232" y="88"/>
                  </a:lnTo>
                  <a:lnTo>
                    <a:pt x="240" y="80"/>
                  </a:lnTo>
                  <a:lnTo>
                    <a:pt x="248" y="56"/>
                  </a:lnTo>
                  <a:lnTo>
                    <a:pt x="248" y="48"/>
                  </a:lnTo>
                  <a:lnTo>
                    <a:pt x="232" y="56"/>
                  </a:lnTo>
                  <a:lnTo>
                    <a:pt x="208" y="72"/>
                  </a:lnTo>
                  <a:lnTo>
                    <a:pt x="192" y="64"/>
                  </a:lnTo>
                  <a:lnTo>
                    <a:pt x="192" y="40"/>
                  </a:lnTo>
                  <a:lnTo>
                    <a:pt x="184" y="32"/>
                  </a:lnTo>
                  <a:lnTo>
                    <a:pt x="160" y="24"/>
                  </a:lnTo>
                  <a:lnTo>
                    <a:pt x="144" y="16"/>
                  </a:lnTo>
                  <a:lnTo>
                    <a:pt x="136" y="0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80" y="8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64" y="64"/>
                  </a:lnTo>
                  <a:lnTo>
                    <a:pt x="56" y="80"/>
                  </a:lnTo>
                  <a:lnTo>
                    <a:pt x="48" y="128"/>
                  </a:lnTo>
                  <a:lnTo>
                    <a:pt x="48" y="168"/>
                  </a:lnTo>
                  <a:lnTo>
                    <a:pt x="24" y="224"/>
                  </a:lnTo>
                  <a:lnTo>
                    <a:pt x="24" y="280"/>
                  </a:lnTo>
                  <a:lnTo>
                    <a:pt x="24" y="304"/>
                  </a:lnTo>
                  <a:lnTo>
                    <a:pt x="16" y="336"/>
                  </a:lnTo>
                  <a:lnTo>
                    <a:pt x="24" y="352"/>
                  </a:lnTo>
                  <a:lnTo>
                    <a:pt x="16" y="416"/>
                  </a:lnTo>
                  <a:lnTo>
                    <a:pt x="0" y="440"/>
                  </a:lnTo>
                  <a:lnTo>
                    <a:pt x="8" y="464"/>
                  </a:lnTo>
                  <a:lnTo>
                    <a:pt x="16" y="488"/>
                  </a:lnTo>
                  <a:lnTo>
                    <a:pt x="80" y="512"/>
                  </a:lnTo>
                  <a:lnTo>
                    <a:pt x="64" y="496"/>
                  </a:lnTo>
                  <a:lnTo>
                    <a:pt x="56" y="472"/>
                  </a:lnTo>
                  <a:lnTo>
                    <a:pt x="64" y="448"/>
                  </a:lnTo>
                  <a:lnTo>
                    <a:pt x="80" y="424"/>
                  </a:lnTo>
                  <a:lnTo>
                    <a:pt x="88" y="416"/>
                  </a:lnTo>
                  <a:lnTo>
                    <a:pt x="96" y="392"/>
                  </a:lnTo>
                  <a:lnTo>
                    <a:pt x="88" y="384"/>
                  </a:lnTo>
                  <a:lnTo>
                    <a:pt x="80" y="368"/>
                  </a:lnTo>
                  <a:lnTo>
                    <a:pt x="96" y="344"/>
                  </a:lnTo>
                  <a:lnTo>
                    <a:pt x="112" y="328"/>
                  </a:lnTo>
                  <a:lnTo>
                    <a:pt x="120" y="304"/>
                  </a:lnTo>
                  <a:lnTo>
                    <a:pt x="120" y="296"/>
                  </a:lnTo>
                  <a:lnTo>
                    <a:pt x="112" y="296"/>
                  </a:lnTo>
                  <a:lnTo>
                    <a:pt x="112" y="288"/>
                  </a:lnTo>
                  <a:lnTo>
                    <a:pt x="136" y="280"/>
                  </a:lnTo>
                  <a:lnTo>
                    <a:pt x="144" y="264"/>
                  </a:lnTo>
                  <a:lnTo>
                    <a:pt x="152" y="248"/>
                  </a:lnTo>
                  <a:lnTo>
                    <a:pt x="192" y="232"/>
                  </a:lnTo>
                  <a:lnTo>
                    <a:pt x="200" y="224"/>
                  </a:lnTo>
                  <a:lnTo>
                    <a:pt x="208" y="224"/>
                  </a:lnTo>
                  <a:lnTo>
                    <a:pt x="216" y="200"/>
                  </a:lnTo>
                  <a:lnTo>
                    <a:pt x="208" y="184"/>
                  </a:lnTo>
                  <a:lnTo>
                    <a:pt x="192" y="176"/>
                  </a:lnTo>
                  <a:lnTo>
                    <a:pt x="208" y="176"/>
                  </a:lnTo>
                  <a:lnTo>
                    <a:pt x="192" y="168"/>
                  </a:lnTo>
                  <a:lnTo>
                    <a:pt x="192" y="144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35" name="Freeform 792"/>
            <p:cNvSpPr>
              <a:spLocks/>
            </p:cNvSpPr>
            <p:nvPr/>
          </p:nvSpPr>
          <p:spPr bwMode="auto">
            <a:xfrm>
              <a:off x="1885133" y="3746877"/>
              <a:ext cx="118687" cy="110024"/>
            </a:xfrm>
            <a:custGeom>
              <a:avLst/>
              <a:gdLst>
                <a:gd name="T0" fmla="*/ 2147483647 w 112"/>
                <a:gd name="T1" fmla="*/ 0 h 104"/>
                <a:gd name="T2" fmla="*/ 0 w 112"/>
                <a:gd name="T3" fmla="*/ 2147483647 h 104"/>
                <a:gd name="T4" fmla="*/ 0 w 112"/>
                <a:gd name="T5" fmla="*/ 2147483647 h 104"/>
                <a:gd name="T6" fmla="*/ 2147483647 w 112"/>
                <a:gd name="T7" fmla="*/ 2147483647 h 104"/>
                <a:gd name="T8" fmla="*/ 2147483647 w 112"/>
                <a:gd name="T9" fmla="*/ 2147483647 h 104"/>
                <a:gd name="T10" fmla="*/ 2147483647 w 112"/>
                <a:gd name="T11" fmla="*/ 2147483647 h 104"/>
                <a:gd name="T12" fmla="*/ 2147483647 w 112"/>
                <a:gd name="T13" fmla="*/ 2147483647 h 104"/>
                <a:gd name="T14" fmla="*/ 2147483647 w 112"/>
                <a:gd name="T15" fmla="*/ 2147483647 h 104"/>
                <a:gd name="T16" fmla="*/ 2147483647 w 112"/>
                <a:gd name="T17" fmla="*/ 2147483647 h 104"/>
                <a:gd name="T18" fmla="*/ 2147483647 w 112"/>
                <a:gd name="T19" fmla="*/ 2147483647 h 104"/>
                <a:gd name="T20" fmla="*/ 2147483647 w 112"/>
                <a:gd name="T21" fmla="*/ 2147483647 h 104"/>
                <a:gd name="T22" fmla="*/ 2147483647 w 112"/>
                <a:gd name="T23" fmla="*/ 2147483647 h 104"/>
                <a:gd name="T24" fmla="*/ 2147483647 w 112"/>
                <a:gd name="T25" fmla="*/ 2147483647 h 104"/>
                <a:gd name="T26" fmla="*/ 2147483647 w 112"/>
                <a:gd name="T27" fmla="*/ 2147483647 h 104"/>
                <a:gd name="T28" fmla="*/ 2147483647 w 112"/>
                <a:gd name="T29" fmla="*/ 2147483647 h 104"/>
                <a:gd name="T30" fmla="*/ 2147483647 w 112"/>
                <a:gd name="T31" fmla="*/ 2147483647 h 104"/>
                <a:gd name="T32" fmla="*/ 2147483647 w 112"/>
                <a:gd name="T33" fmla="*/ 2147483647 h 104"/>
                <a:gd name="T34" fmla="*/ 2147483647 w 112"/>
                <a:gd name="T35" fmla="*/ 0 h 104"/>
                <a:gd name="T36" fmla="*/ 2147483647 w 112"/>
                <a:gd name="T37" fmla="*/ 0 h 104"/>
                <a:gd name="T38" fmla="*/ 2147483647 w 112"/>
                <a:gd name="T39" fmla="*/ 0 h 10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12"/>
                <a:gd name="T61" fmla="*/ 0 h 104"/>
                <a:gd name="T62" fmla="*/ 112 w 112"/>
                <a:gd name="T63" fmla="*/ 104 h 10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12" h="104">
                  <a:moveTo>
                    <a:pt x="32" y="0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56"/>
                  </a:lnTo>
                  <a:lnTo>
                    <a:pt x="48" y="64"/>
                  </a:lnTo>
                  <a:lnTo>
                    <a:pt x="56" y="72"/>
                  </a:lnTo>
                  <a:lnTo>
                    <a:pt x="56" y="96"/>
                  </a:lnTo>
                  <a:lnTo>
                    <a:pt x="72" y="104"/>
                  </a:lnTo>
                  <a:lnTo>
                    <a:pt x="96" y="88"/>
                  </a:lnTo>
                  <a:lnTo>
                    <a:pt x="112" y="80"/>
                  </a:lnTo>
                  <a:lnTo>
                    <a:pt x="104" y="72"/>
                  </a:lnTo>
                  <a:lnTo>
                    <a:pt x="104" y="56"/>
                  </a:lnTo>
                  <a:lnTo>
                    <a:pt x="96" y="56"/>
                  </a:lnTo>
                  <a:lnTo>
                    <a:pt x="80" y="32"/>
                  </a:lnTo>
                  <a:lnTo>
                    <a:pt x="72" y="24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36" name="Freeform 793"/>
            <p:cNvSpPr>
              <a:spLocks/>
            </p:cNvSpPr>
            <p:nvPr/>
          </p:nvSpPr>
          <p:spPr bwMode="auto">
            <a:xfrm>
              <a:off x="1944043" y="3899352"/>
              <a:ext cx="68440" cy="84900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0 h 80"/>
                <a:gd name="T6" fmla="*/ 0 w 64"/>
                <a:gd name="T7" fmla="*/ 2147483647 h 80"/>
                <a:gd name="T8" fmla="*/ 0 w 64"/>
                <a:gd name="T9" fmla="*/ 2147483647 h 80"/>
                <a:gd name="T10" fmla="*/ 0 w 64"/>
                <a:gd name="T11" fmla="*/ 2147483647 h 80"/>
                <a:gd name="T12" fmla="*/ 2147483647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2147483647 h 80"/>
                <a:gd name="T22" fmla="*/ 2147483647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40" y="16"/>
                  </a:move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32"/>
                  </a:lnTo>
                  <a:lnTo>
                    <a:pt x="0" y="56"/>
                  </a:lnTo>
                  <a:lnTo>
                    <a:pt x="16" y="64"/>
                  </a:lnTo>
                  <a:lnTo>
                    <a:pt x="24" y="72"/>
                  </a:lnTo>
                  <a:lnTo>
                    <a:pt x="40" y="80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56" y="32"/>
                  </a:lnTo>
                  <a:lnTo>
                    <a:pt x="40" y="1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37" name="Freeform 794"/>
            <p:cNvSpPr>
              <a:spLocks/>
            </p:cNvSpPr>
            <p:nvPr/>
          </p:nvSpPr>
          <p:spPr bwMode="auto">
            <a:xfrm>
              <a:off x="1791569" y="3610864"/>
              <a:ext cx="152474" cy="178464"/>
            </a:xfrm>
            <a:custGeom>
              <a:avLst/>
              <a:gdLst>
                <a:gd name="T0" fmla="*/ 2147483647 w 144"/>
                <a:gd name="T1" fmla="*/ 2147483647 h 168"/>
                <a:gd name="T2" fmla="*/ 2147483647 w 144"/>
                <a:gd name="T3" fmla="*/ 2147483647 h 168"/>
                <a:gd name="T4" fmla="*/ 2147483647 w 144"/>
                <a:gd name="T5" fmla="*/ 2147483647 h 168"/>
                <a:gd name="T6" fmla="*/ 2147483647 w 144"/>
                <a:gd name="T7" fmla="*/ 2147483647 h 168"/>
                <a:gd name="T8" fmla="*/ 2147483647 w 144"/>
                <a:gd name="T9" fmla="*/ 2147483647 h 168"/>
                <a:gd name="T10" fmla="*/ 2147483647 w 144"/>
                <a:gd name="T11" fmla="*/ 2147483647 h 168"/>
                <a:gd name="T12" fmla="*/ 2147483647 w 144"/>
                <a:gd name="T13" fmla="*/ 2147483647 h 168"/>
                <a:gd name="T14" fmla="*/ 2147483647 w 144"/>
                <a:gd name="T15" fmla="*/ 2147483647 h 168"/>
                <a:gd name="T16" fmla="*/ 2147483647 w 144"/>
                <a:gd name="T17" fmla="*/ 2147483647 h 168"/>
                <a:gd name="T18" fmla="*/ 2147483647 w 144"/>
                <a:gd name="T19" fmla="*/ 2147483647 h 168"/>
                <a:gd name="T20" fmla="*/ 2147483647 w 144"/>
                <a:gd name="T21" fmla="*/ 2147483647 h 168"/>
                <a:gd name="T22" fmla="*/ 2147483647 w 144"/>
                <a:gd name="T23" fmla="*/ 2147483647 h 168"/>
                <a:gd name="T24" fmla="*/ 2147483647 w 144"/>
                <a:gd name="T25" fmla="*/ 2147483647 h 168"/>
                <a:gd name="T26" fmla="*/ 2147483647 w 144"/>
                <a:gd name="T27" fmla="*/ 0 h 168"/>
                <a:gd name="T28" fmla="*/ 2147483647 w 144"/>
                <a:gd name="T29" fmla="*/ 2147483647 h 168"/>
                <a:gd name="T30" fmla="*/ 0 w 144"/>
                <a:gd name="T31" fmla="*/ 2147483647 h 168"/>
                <a:gd name="T32" fmla="*/ 2147483647 w 144"/>
                <a:gd name="T33" fmla="*/ 2147483647 h 168"/>
                <a:gd name="T34" fmla="*/ 2147483647 w 144"/>
                <a:gd name="T35" fmla="*/ 2147483647 h 168"/>
                <a:gd name="T36" fmla="*/ 0 w 144"/>
                <a:gd name="T37" fmla="*/ 2147483647 h 168"/>
                <a:gd name="T38" fmla="*/ 0 w 144"/>
                <a:gd name="T39" fmla="*/ 2147483647 h 168"/>
                <a:gd name="T40" fmla="*/ 2147483647 w 144"/>
                <a:gd name="T41" fmla="*/ 2147483647 h 168"/>
                <a:gd name="T42" fmla="*/ 2147483647 w 144"/>
                <a:gd name="T43" fmla="*/ 2147483647 h 168"/>
                <a:gd name="T44" fmla="*/ 2147483647 w 144"/>
                <a:gd name="T45" fmla="*/ 2147483647 h 168"/>
                <a:gd name="T46" fmla="*/ 2147483647 w 144"/>
                <a:gd name="T47" fmla="*/ 2147483647 h 168"/>
                <a:gd name="T48" fmla="*/ 2147483647 w 144"/>
                <a:gd name="T49" fmla="*/ 2147483647 h 168"/>
                <a:gd name="T50" fmla="*/ 2147483647 w 144"/>
                <a:gd name="T51" fmla="*/ 2147483647 h 168"/>
                <a:gd name="T52" fmla="*/ 2147483647 w 144"/>
                <a:gd name="T53" fmla="*/ 2147483647 h 168"/>
                <a:gd name="T54" fmla="*/ 2147483647 w 144"/>
                <a:gd name="T55" fmla="*/ 2147483647 h 168"/>
                <a:gd name="T56" fmla="*/ 2147483647 w 144"/>
                <a:gd name="T57" fmla="*/ 2147483647 h 16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44"/>
                <a:gd name="T88" fmla="*/ 0 h 168"/>
                <a:gd name="T89" fmla="*/ 144 w 144"/>
                <a:gd name="T90" fmla="*/ 168 h 16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44" h="168">
                  <a:moveTo>
                    <a:pt x="88" y="160"/>
                  </a:moveTo>
                  <a:lnTo>
                    <a:pt x="88" y="152"/>
                  </a:lnTo>
                  <a:lnTo>
                    <a:pt x="120" y="128"/>
                  </a:lnTo>
                  <a:lnTo>
                    <a:pt x="136" y="128"/>
                  </a:lnTo>
                  <a:lnTo>
                    <a:pt x="144" y="128"/>
                  </a:lnTo>
                  <a:lnTo>
                    <a:pt x="144" y="104"/>
                  </a:lnTo>
                  <a:lnTo>
                    <a:pt x="144" y="88"/>
                  </a:lnTo>
                  <a:lnTo>
                    <a:pt x="120" y="80"/>
                  </a:lnTo>
                  <a:lnTo>
                    <a:pt x="112" y="72"/>
                  </a:lnTo>
                  <a:lnTo>
                    <a:pt x="112" y="56"/>
                  </a:lnTo>
                  <a:lnTo>
                    <a:pt x="88" y="40"/>
                  </a:lnTo>
                  <a:lnTo>
                    <a:pt x="64" y="32"/>
                  </a:lnTo>
                  <a:lnTo>
                    <a:pt x="56" y="8"/>
                  </a:lnTo>
                  <a:lnTo>
                    <a:pt x="32" y="0"/>
                  </a:lnTo>
                  <a:lnTo>
                    <a:pt x="16" y="16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8" y="64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12"/>
                  </a:lnTo>
                  <a:lnTo>
                    <a:pt x="8" y="128"/>
                  </a:lnTo>
                  <a:lnTo>
                    <a:pt x="24" y="160"/>
                  </a:lnTo>
                  <a:lnTo>
                    <a:pt x="32" y="168"/>
                  </a:lnTo>
                  <a:lnTo>
                    <a:pt x="40" y="160"/>
                  </a:lnTo>
                  <a:lnTo>
                    <a:pt x="48" y="160"/>
                  </a:lnTo>
                  <a:lnTo>
                    <a:pt x="64" y="168"/>
                  </a:lnTo>
                  <a:lnTo>
                    <a:pt x="72" y="160"/>
                  </a:lnTo>
                  <a:lnTo>
                    <a:pt x="88" y="16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38" name="Freeform 795"/>
            <p:cNvSpPr>
              <a:spLocks/>
            </p:cNvSpPr>
            <p:nvPr/>
          </p:nvSpPr>
          <p:spPr bwMode="auto">
            <a:xfrm>
              <a:off x="1741322" y="3407276"/>
              <a:ext cx="517199" cy="550986"/>
            </a:xfrm>
            <a:custGeom>
              <a:avLst/>
              <a:gdLst>
                <a:gd name="T0" fmla="*/ 2147483647 w 488"/>
                <a:gd name="T1" fmla="*/ 2147483647 h 520"/>
                <a:gd name="T2" fmla="*/ 2147483647 w 488"/>
                <a:gd name="T3" fmla="*/ 2147483647 h 520"/>
                <a:gd name="T4" fmla="*/ 2147483647 w 488"/>
                <a:gd name="T5" fmla="*/ 2147483647 h 520"/>
                <a:gd name="T6" fmla="*/ 2147483647 w 488"/>
                <a:gd name="T7" fmla="*/ 2147483647 h 520"/>
                <a:gd name="T8" fmla="*/ 2147483647 w 488"/>
                <a:gd name="T9" fmla="*/ 2147483647 h 520"/>
                <a:gd name="T10" fmla="*/ 2147483647 w 488"/>
                <a:gd name="T11" fmla="*/ 2147483647 h 520"/>
                <a:gd name="T12" fmla="*/ 2147483647 w 488"/>
                <a:gd name="T13" fmla="*/ 2147483647 h 520"/>
                <a:gd name="T14" fmla="*/ 2147483647 w 488"/>
                <a:gd name="T15" fmla="*/ 2147483647 h 520"/>
                <a:gd name="T16" fmla="*/ 2147483647 w 488"/>
                <a:gd name="T17" fmla="*/ 2147483647 h 520"/>
                <a:gd name="T18" fmla="*/ 2147483647 w 488"/>
                <a:gd name="T19" fmla="*/ 2147483647 h 520"/>
                <a:gd name="T20" fmla="*/ 2147483647 w 488"/>
                <a:gd name="T21" fmla="*/ 2147483647 h 520"/>
                <a:gd name="T22" fmla="*/ 2147483647 w 488"/>
                <a:gd name="T23" fmla="*/ 2147483647 h 520"/>
                <a:gd name="T24" fmla="*/ 2147483647 w 488"/>
                <a:gd name="T25" fmla="*/ 2147483647 h 520"/>
                <a:gd name="T26" fmla="*/ 2147483647 w 488"/>
                <a:gd name="T27" fmla="*/ 2147483647 h 520"/>
                <a:gd name="T28" fmla="*/ 2147483647 w 488"/>
                <a:gd name="T29" fmla="*/ 2147483647 h 520"/>
                <a:gd name="T30" fmla="*/ 2147483647 w 488"/>
                <a:gd name="T31" fmla="*/ 2147483647 h 520"/>
                <a:gd name="T32" fmla="*/ 2147483647 w 488"/>
                <a:gd name="T33" fmla="*/ 2147483647 h 520"/>
                <a:gd name="T34" fmla="*/ 2147483647 w 488"/>
                <a:gd name="T35" fmla="*/ 2147483647 h 520"/>
                <a:gd name="T36" fmla="*/ 2147483647 w 488"/>
                <a:gd name="T37" fmla="*/ 2147483647 h 520"/>
                <a:gd name="T38" fmla="*/ 2147483647 w 488"/>
                <a:gd name="T39" fmla="*/ 2147483647 h 520"/>
                <a:gd name="T40" fmla="*/ 2147483647 w 488"/>
                <a:gd name="T41" fmla="*/ 2147483647 h 520"/>
                <a:gd name="T42" fmla="*/ 2147483647 w 488"/>
                <a:gd name="T43" fmla="*/ 2147483647 h 520"/>
                <a:gd name="T44" fmla="*/ 2147483647 w 488"/>
                <a:gd name="T45" fmla="*/ 2147483647 h 520"/>
                <a:gd name="T46" fmla="*/ 2147483647 w 488"/>
                <a:gd name="T47" fmla="*/ 0 h 520"/>
                <a:gd name="T48" fmla="*/ 2147483647 w 488"/>
                <a:gd name="T49" fmla="*/ 2147483647 h 520"/>
                <a:gd name="T50" fmla="*/ 2147483647 w 488"/>
                <a:gd name="T51" fmla="*/ 2147483647 h 520"/>
                <a:gd name="T52" fmla="*/ 2147483647 w 488"/>
                <a:gd name="T53" fmla="*/ 2147483647 h 520"/>
                <a:gd name="T54" fmla="*/ 2147483647 w 488"/>
                <a:gd name="T55" fmla="*/ 2147483647 h 520"/>
                <a:gd name="T56" fmla="*/ 2147483647 w 488"/>
                <a:gd name="T57" fmla="*/ 2147483647 h 520"/>
                <a:gd name="T58" fmla="*/ 2147483647 w 488"/>
                <a:gd name="T59" fmla="*/ 2147483647 h 520"/>
                <a:gd name="T60" fmla="*/ 0 w 488"/>
                <a:gd name="T61" fmla="*/ 2147483647 h 520"/>
                <a:gd name="T62" fmla="*/ 2147483647 w 488"/>
                <a:gd name="T63" fmla="*/ 2147483647 h 520"/>
                <a:gd name="T64" fmla="*/ 2147483647 w 488"/>
                <a:gd name="T65" fmla="*/ 2147483647 h 520"/>
                <a:gd name="T66" fmla="*/ 2147483647 w 488"/>
                <a:gd name="T67" fmla="*/ 2147483647 h 520"/>
                <a:gd name="T68" fmla="*/ 2147483647 w 488"/>
                <a:gd name="T69" fmla="*/ 2147483647 h 520"/>
                <a:gd name="T70" fmla="*/ 2147483647 w 488"/>
                <a:gd name="T71" fmla="*/ 2147483647 h 520"/>
                <a:gd name="T72" fmla="*/ 2147483647 w 488"/>
                <a:gd name="T73" fmla="*/ 2147483647 h 520"/>
                <a:gd name="T74" fmla="*/ 2147483647 w 488"/>
                <a:gd name="T75" fmla="*/ 2147483647 h 520"/>
                <a:gd name="T76" fmla="*/ 2147483647 w 488"/>
                <a:gd name="T77" fmla="*/ 2147483647 h 52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520"/>
                <a:gd name="T119" fmla="*/ 488 w 488"/>
                <a:gd name="T120" fmla="*/ 520 h 52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520">
                  <a:moveTo>
                    <a:pt x="248" y="400"/>
                  </a:moveTo>
                  <a:lnTo>
                    <a:pt x="248" y="408"/>
                  </a:lnTo>
                  <a:lnTo>
                    <a:pt x="240" y="432"/>
                  </a:lnTo>
                  <a:lnTo>
                    <a:pt x="232" y="440"/>
                  </a:lnTo>
                  <a:lnTo>
                    <a:pt x="200" y="464"/>
                  </a:lnTo>
                  <a:lnTo>
                    <a:pt x="208" y="464"/>
                  </a:lnTo>
                  <a:lnTo>
                    <a:pt x="200" y="464"/>
                  </a:lnTo>
                  <a:lnTo>
                    <a:pt x="216" y="472"/>
                  </a:lnTo>
                  <a:lnTo>
                    <a:pt x="232" y="480"/>
                  </a:lnTo>
                  <a:lnTo>
                    <a:pt x="248" y="496"/>
                  </a:lnTo>
                  <a:lnTo>
                    <a:pt x="256" y="520"/>
                  </a:lnTo>
                  <a:lnTo>
                    <a:pt x="264" y="504"/>
                  </a:lnTo>
                  <a:lnTo>
                    <a:pt x="280" y="488"/>
                  </a:lnTo>
                  <a:lnTo>
                    <a:pt x="296" y="472"/>
                  </a:lnTo>
                  <a:lnTo>
                    <a:pt x="312" y="416"/>
                  </a:lnTo>
                  <a:lnTo>
                    <a:pt x="328" y="392"/>
                  </a:lnTo>
                  <a:lnTo>
                    <a:pt x="368" y="368"/>
                  </a:lnTo>
                  <a:lnTo>
                    <a:pt x="400" y="360"/>
                  </a:lnTo>
                  <a:lnTo>
                    <a:pt x="408" y="360"/>
                  </a:lnTo>
                  <a:lnTo>
                    <a:pt x="416" y="344"/>
                  </a:lnTo>
                  <a:lnTo>
                    <a:pt x="416" y="328"/>
                  </a:lnTo>
                  <a:lnTo>
                    <a:pt x="432" y="304"/>
                  </a:lnTo>
                  <a:lnTo>
                    <a:pt x="432" y="296"/>
                  </a:lnTo>
                  <a:lnTo>
                    <a:pt x="440" y="232"/>
                  </a:lnTo>
                  <a:lnTo>
                    <a:pt x="448" y="224"/>
                  </a:lnTo>
                  <a:lnTo>
                    <a:pt x="488" y="176"/>
                  </a:lnTo>
                  <a:lnTo>
                    <a:pt x="488" y="160"/>
                  </a:lnTo>
                  <a:lnTo>
                    <a:pt x="480" y="136"/>
                  </a:lnTo>
                  <a:lnTo>
                    <a:pt x="456" y="128"/>
                  </a:lnTo>
                  <a:lnTo>
                    <a:pt x="424" y="104"/>
                  </a:lnTo>
                  <a:lnTo>
                    <a:pt x="384" y="104"/>
                  </a:lnTo>
                  <a:lnTo>
                    <a:pt x="368" y="96"/>
                  </a:lnTo>
                  <a:lnTo>
                    <a:pt x="360" y="88"/>
                  </a:lnTo>
                  <a:lnTo>
                    <a:pt x="328" y="72"/>
                  </a:lnTo>
                  <a:lnTo>
                    <a:pt x="304" y="56"/>
                  </a:lnTo>
                  <a:lnTo>
                    <a:pt x="296" y="40"/>
                  </a:lnTo>
                  <a:lnTo>
                    <a:pt x="288" y="8"/>
                  </a:lnTo>
                  <a:lnTo>
                    <a:pt x="280" y="8"/>
                  </a:lnTo>
                  <a:lnTo>
                    <a:pt x="264" y="32"/>
                  </a:lnTo>
                  <a:lnTo>
                    <a:pt x="248" y="40"/>
                  </a:lnTo>
                  <a:lnTo>
                    <a:pt x="224" y="40"/>
                  </a:lnTo>
                  <a:lnTo>
                    <a:pt x="216" y="40"/>
                  </a:lnTo>
                  <a:lnTo>
                    <a:pt x="192" y="48"/>
                  </a:lnTo>
                  <a:lnTo>
                    <a:pt x="184" y="48"/>
                  </a:lnTo>
                  <a:lnTo>
                    <a:pt x="168" y="40"/>
                  </a:lnTo>
                  <a:lnTo>
                    <a:pt x="176" y="16"/>
                  </a:lnTo>
                  <a:lnTo>
                    <a:pt x="168" y="0"/>
                  </a:lnTo>
                  <a:lnTo>
                    <a:pt x="160" y="0"/>
                  </a:lnTo>
                  <a:lnTo>
                    <a:pt x="160" y="8"/>
                  </a:lnTo>
                  <a:lnTo>
                    <a:pt x="144" y="16"/>
                  </a:lnTo>
                  <a:lnTo>
                    <a:pt x="112" y="16"/>
                  </a:lnTo>
                  <a:lnTo>
                    <a:pt x="120" y="32"/>
                  </a:lnTo>
                  <a:lnTo>
                    <a:pt x="128" y="48"/>
                  </a:lnTo>
                  <a:lnTo>
                    <a:pt x="88" y="56"/>
                  </a:lnTo>
                  <a:lnTo>
                    <a:pt x="80" y="48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120"/>
                  </a:lnTo>
                  <a:lnTo>
                    <a:pt x="32" y="112"/>
                  </a:lnTo>
                  <a:lnTo>
                    <a:pt x="32" y="120"/>
                  </a:lnTo>
                  <a:lnTo>
                    <a:pt x="16" y="128"/>
                  </a:lnTo>
                  <a:lnTo>
                    <a:pt x="0" y="152"/>
                  </a:lnTo>
                  <a:lnTo>
                    <a:pt x="0" y="176"/>
                  </a:lnTo>
                  <a:lnTo>
                    <a:pt x="16" y="192"/>
                  </a:lnTo>
                  <a:lnTo>
                    <a:pt x="40" y="184"/>
                  </a:lnTo>
                  <a:lnTo>
                    <a:pt x="40" y="208"/>
                  </a:lnTo>
                  <a:lnTo>
                    <a:pt x="48" y="208"/>
                  </a:lnTo>
                  <a:lnTo>
                    <a:pt x="64" y="208"/>
                  </a:lnTo>
                  <a:lnTo>
                    <a:pt x="80" y="192"/>
                  </a:lnTo>
                  <a:lnTo>
                    <a:pt x="104" y="200"/>
                  </a:lnTo>
                  <a:lnTo>
                    <a:pt x="112" y="224"/>
                  </a:lnTo>
                  <a:lnTo>
                    <a:pt x="136" y="232"/>
                  </a:lnTo>
                  <a:lnTo>
                    <a:pt x="160" y="248"/>
                  </a:lnTo>
                  <a:lnTo>
                    <a:pt x="160" y="264"/>
                  </a:lnTo>
                  <a:lnTo>
                    <a:pt x="168" y="272"/>
                  </a:lnTo>
                  <a:lnTo>
                    <a:pt x="192" y="280"/>
                  </a:lnTo>
                  <a:lnTo>
                    <a:pt x="192" y="296"/>
                  </a:lnTo>
                  <a:lnTo>
                    <a:pt x="192" y="320"/>
                  </a:lnTo>
                  <a:lnTo>
                    <a:pt x="248" y="40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39" name="Freeform 796"/>
            <p:cNvSpPr>
              <a:spLocks/>
            </p:cNvSpPr>
            <p:nvPr/>
          </p:nvSpPr>
          <p:spPr bwMode="auto">
            <a:xfrm>
              <a:off x="1944043" y="3746877"/>
              <a:ext cx="59777" cy="84900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w 56"/>
                <a:gd name="T17" fmla="*/ 0 h 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6"/>
                <a:gd name="T28" fmla="*/ 0 h 80"/>
                <a:gd name="T29" fmla="*/ 56 w 56"/>
                <a:gd name="T30" fmla="*/ 80 h 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40" name="Freeform 797"/>
            <p:cNvSpPr>
              <a:spLocks/>
            </p:cNvSpPr>
            <p:nvPr/>
          </p:nvSpPr>
          <p:spPr bwMode="auto">
            <a:xfrm>
              <a:off x="1944043" y="3899352"/>
              <a:ext cx="68440" cy="84900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0 h 80"/>
                <a:gd name="T6" fmla="*/ 0 w 64"/>
                <a:gd name="T7" fmla="*/ 2147483647 h 80"/>
                <a:gd name="T8" fmla="*/ 0 w 64"/>
                <a:gd name="T9" fmla="*/ 2147483647 h 80"/>
                <a:gd name="T10" fmla="*/ 0 w 64"/>
                <a:gd name="T11" fmla="*/ 2147483647 h 80"/>
                <a:gd name="T12" fmla="*/ 2147483647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2147483647 h 80"/>
                <a:gd name="T22" fmla="*/ 2147483647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40" y="16"/>
                  </a:move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32"/>
                  </a:lnTo>
                  <a:lnTo>
                    <a:pt x="0" y="56"/>
                  </a:lnTo>
                  <a:lnTo>
                    <a:pt x="16" y="64"/>
                  </a:lnTo>
                  <a:lnTo>
                    <a:pt x="24" y="72"/>
                  </a:lnTo>
                  <a:lnTo>
                    <a:pt x="40" y="80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56" y="32"/>
                  </a:lnTo>
                  <a:lnTo>
                    <a:pt x="40" y="1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41" name="Freeform 798"/>
            <p:cNvSpPr>
              <a:spLocks/>
            </p:cNvSpPr>
            <p:nvPr/>
          </p:nvSpPr>
          <p:spPr bwMode="auto">
            <a:xfrm>
              <a:off x="1944043" y="3746877"/>
              <a:ext cx="59777" cy="84900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80"/>
                <a:gd name="T26" fmla="*/ 56 w 56"/>
                <a:gd name="T27" fmla="*/ 80 h 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42" name="Freeform 799"/>
            <p:cNvSpPr>
              <a:spLocks/>
            </p:cNvSpPr>
            <p:nvPr/>
          </p:nvSpPr>
          <p:spPr bwMode="auto">
            <a:xfrm>
              <a:off x="1944043" y="3746877"/>
              <a:ext cx="59777" cy="84900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80"/>
                <a:gd name="T26" fmla="*/ 56 w 56"/>
                <a:gd name="T27" fmla="*/ 80 h 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43" name="Freeform 800"/>
            <p:cNvSpPr>
              <a:spLocks/>
            </p:cNvSpPr>
            <p:nvPr/>
          </p:nvSpPr>
          <p:spPr bwMode="auto">
            <a:xfrm>
              <a:off x="1952707" y="3390816"/>
              <a:ext cx="51114" cy="58910"/>
            </a:xfrm>
            <a:custGeom>
              <a:avLst/>
              <a:gdLst>
                <a:gd name="T0" fmla="*/ 2147483647 w 48"/>
                <a:gd name="T1" fmla="*/ 2147483647 h 56"/>
                <a:gd name="T2" fmla="*/ 2147483647 w 48"/>
                <a:gd name="T3" fmla="*/ 2147483647 h 56"/>
                <a:gd name="T4" fmla="*/ 2147483647 w 48"/>
                <a:gd name="T5" fmla="*/ 2147483647 h 56"/>
                <a:gd name="T6" fmla="*/ 2147483647 w 48"/>
                <a:gd name="T7" fmla="*/ 2147483647 h 56"/>
                <a:gd name="T8" fmla="*/ 2147483647 w 48"/>
                <a:gd name="T9" fmla="*/ 2147483647 h 56"/>
                <a:gd name="T10" fmla="*/ 2147483647 w 48"/>
                <a:gd name="T11" fmla="*/ 0 h 56"/>
                <a:gd name="T12" fmla="*/ 2147483647 w 48"/>
                <a:gd name="T13" fmla="*/ 2147483647 h 56"/>
                <a:gd name="T14" fmla="*/ 0 w 48"/>
                <a:gd name="T15" fmla="*/ 2147483647 h 56"/>
                <a:gd name="T16" fmla="*/ 2147483647 w 48"/>
                <a:gd name="T17" fmla="*/ 2147483647 h 56"/>
                <a:gd name="T18" fmla="*/ 2147483647 w 48"/>
                <a:gd name="T19" fmla="*/ 2147483647 h 56"/>
                <a:gd name="T20" fmla="*/ 2147483647 w 48"/>
                <a:gd name="T21" fmla="*/ 2147483647 h 56"/>
                <a:gd name="T22" fmla="*/ 2147483647 w 48"/>
                <a:gd name="T23" fmla="*/ 2147483647 h 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8"/>
                <a:gd name="T37" fmla="*/ 0 h 56"/>
                <a:gd name="T38" fmla="*/ 48 w 48"/>
                <a:gd name="T39" fmla="*/ 56 h 5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8" h="56">
                  <a:moveTo>
                    <a:pt x="48" y="56"/>
                  </a:move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44" name="Freeform 801"/>
            <p:cNvSpPr>
              <a:spLocks/>
            </p:cNvSpPr>
            <p:nvPr/>
          </p:nvSpPr>
          <p:spPr bwMode="auto">
            <a:xfrm>
              <a:off x="1749119" y="3313713"/>
              <a:ext cx="178464" cy="153341"/>
            </a:xfrm>
            <a:custGeom>
              <a:avLst/>
              <a:gdLst>
                <a:gd name="T0" fmla="*/ 2147483647 w 168"/>
                <a:gd name="T1" fmla="*/ 2147483647 h 144"/>
                <a:gd name="T2" fmla="*/ 2147483647 w 168"/>
                <a:gd name="T3" fmla="*/ 2147483647 h 144"/>
                <a:gd name="T4" fmla="*/ 2147483647 w 168"/>
                <a:gd name="T5" fmla="*/ 2147483647 h 144"/>
                <a:gd name="T6" fmla="*/ 2147483647 w 168"/>
                <a:gd name="T7" fmla="*/ 2147483647 h 144"/>
                <a:gd name="T8" fmla="*/ 2147483647 w 168"/>
                <a:gd name="T9" fmla="*/ 2147483647 h 144"/>
                <a:gd name="T10" fmla="*/ 2147483647 w 168"/>
                <a:gd name="T11" fmla="*/ 2147483647 h 144"/>
                <a:gd name="T12" fmla="*/ 2147483647 w 168"/>
                <a:gd name="T13" fmla="*/ 2147483647 h 144"/>
                <a:gd name="T14" fmla="*/ 2147483647 w 168"/>
                <a:gd name="T15" fmla="*/ 2147483647 h 144"/>
                <a:gd name="T16" fmla="*/ 2147483647 w 168"/>
                <a:gd name="T17" fmla="*/ 2147483647 h 144"/>
                <a:gd name="T18" fmla="*/ 2147483647 w 168"/>
                <a:gd name="T19" fmla="*/ 2147483647 h 144"/>
                <a:gd name="T20" fmla="*/ 2147483647 w 168"/>
                <a:gd name="T21" fmla="*/ 2147483647 h 144"/>
                <a:gd name="T22" fmla="*/ 2147483647 w 168"/>
                <a:gd name="T23" fmla="*/ 2147483647 h 144"/>
                <a:gd name="T24" fmla="*/ 2147483647 w 168"/>
                <a:gd name="T25" fmla="*/ 0 h 144"/>
                <a:gd name="T26" fmla="*/ 0 w 168"/>
                <a:gd name="T27" fmla="*/ 2147483647 h 144"/>
                <a:gd name="T28" fmla="*/ 0 w 168"/>
                <a:gd name="T29" fmla="*/ 2147483647 h 144"/>
                <a:gd name="T30" fmla="*/ 2147483647 w 168"/>
                <a:gd name="T31" fmla="*/ 2147483647 h 144"/>
                <a:gd name="T32" fmla="*/ 2147483647 w 168"/>
                <a:gd name="T33" fmla="*/ 2147483647 h 144"/>
                <a:gd name="T34" fmla="*/ 2147483647 w 168"/>
                <a:gd name="T35" fmla="*/ 2147483647 h 144"/>
                <a:gd name="T36" fmla="*/ 2147483647 w 168"/>
                <a:gd name="T37" fmla="*/ 2147483647 h 144"/>
                <a:gd name="T38" fmla="*/ 2147483647 w 168"/>
                <a:gd name="T39" fmla="*/ 2147483647 h 144"/>
                <a:gd name="T40" fmla="*/ 2147483647 w 168"/>
                <a:gd name="T41" fmla="*/ 2147483647 h 144"/>
                <a:gd name="T42" fmla="*/ 2147483647 w 168"/>
                <a:gd name="T43" fmla="*/ 2147483647 h 144"/>
                <a:gd name="T44" fmla="*/ 2147483647 w 168"/>
                <a:gd name="T45" fmla="*/ 2147483647 h 144"/>
                <a:gd name="T46" fmla="*/ 2147483647 w 168"/>
                <a:gd name="T47" fmla="*/ 2147483647 h 144"/>
                <a:gd name="T48" fmla="*/ 2147483647 w 168"/>
                <a:gd name="T49" fmla="*/ 2147483647 h 144"/>
                <a:gd name="T50" fmla="*/ 2147483647 w 168"/>
                <a:gd name="T51" fmla="*/ 2147483647 h 144"/>
                <a:gd name="T52" fmla="*/ 2147483647 w 168"/>
                <a:gd name="T53" fmla="*/ 2147483647 h 144"/>
                <a:gd name="T54" fmla="*/ 2147483647 w 168"/>
                <a:gd name="T55" fmla="*/ 2147483647 h 14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8"/>
                <a:gd name="T85" fmla="*/ 0 h 144"/>
                <a:gd name="T86" fmla="*/ 168 w 168"/>
                <a:gd name="T87" fmla="*/ 144 h 14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8" h="144">
                  <a:moveTo>
                    <a:pt x="152" y="88"/>
                  </a:moveTo>
                  <a:lnTo>
                    <a:pt x="144" y="72"/>
                  </a:lnTo>
                  <a:lnTo>
                    <a:pt x="152" y="64"/>
                  </a:lnTo>
                  <a:lnTo>
                    <a:pt x="168" y="48"/>
                  </a:lnTo>
                  <a:lnTo>
                    <a:pt x="152" y="40"/>
                  </a:lnTo>
                  <a:lnTo>
                    <a:pt x="152" y="32"/>
                  </a:lnTo>
                  <a:lnTo>
                    <a:pt x="128" y="24"/>
                  </a:lnTo>
                  <a:lnTo>
                    <a:pt x="88" y="24"/>
                  </a:lnTo>
                  <a:lnTo>
                    <a:pt x="64" y="24"/>
                  </a:lnTo>
                  <a:lnTo>
                    <a:pt x="64" y="16"/>
                  </a:lnTo>
                  <a:lnTo>
                    <a:pt x="40" y="8"/>
                  </a:lnTo>
                  <a:lnTo>
                    <a:pt x="24" y="16"/>
                  </a:lnTo>
                  <a:lnTo>
                    <a:pt x="16" y="0"/>
                  </a:lnTo>
                  <a:lnTo>
                    <a:pt x="0" y="8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48" y="80"/>
                  </a:lnTo>
                  <a:lnTo>
                    <a:pt x="64" y="80"/>
                  </a:lnTo>
                  <a:lnTo>
                    <a:pt x="64" y="88"/>
                  </a:lnTo>
                  <a:lnTo>
                    <a:pt x="72" y="104"/>
                  </a:lnTo>
                  <a:lnTo>
                    <a:pt x="72" y="136"/>
                  </a:lnTo>
                  <a:lnTo>
                    <a:pt x="80" y="144"/>
                  </a:lnTo>
                  <a:lnTo>
                    <a:pt x="120" y="136"/>
                  </a:lnTo>
                  <a:lnTo>
                    <a:pt x="112" y="120"/>
                  </a:lnTo>
                  <a:lnTo>
                    <a:pt x="104" y="104"/>
                  </a:lnTo>
                  <a:lnTo>
                    <a:pt x="136" y="104"/>
                  </a:lnTo>
                  <a:lnTo>
                    <a:pt x="152" y="96"/>
                  </a:lnTo>
                  <a:lnTo>
                    <a:pt x="152" y="8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45" name="Freeform 802"/>
            <p:cNvSpPr>
              <a:spLocks/>
            </p:cNvSpPr>
            <p:nvPr/>
          </p:nvSpPr>
          <p:spPr bwMode="auto">
            <a:xfrm>
              <a:off x="1630432" y="3483513"/>
              <a:ext cx="169801" cy="237374"/>
            </a:xfrm>
            <a:custGeom>
              <a:avLst/>
              <a:gdLst>
                <a:gd name="T0" fmla="*/ 2147483647 w 160"/>
                <a:gd name="T1" fmla="*/ 2147483647 h 224"/>
                <a:gd name="T2" fmla="*/ 2147483647 w 160"/>
                <a:gd name="T3" fmla="*/ 2147483647 h 224"/>
                <a:gd name="T4" fmla="*/ 2147483647 w 160"/>
                <a:gd name="T5" fmla="*/ 2147483647 h 224"/>
                <a:gd name="T6" fmla="*/ 2147483647 w 160"/>
                <a:gd name="T7" fmla="*/ 2147483647 h 224"/>
                <a:gd name="T8" fmla="*/ 2147483647 w 160"/>
                <a:gd name="T9" fmla="*/ 2147483647 h 224"/>
                <a:gd name="T10" fmla="*/ 2147483647 w 160"/>
                <a:gd name="T11" fmla="*/ 2147483647 h 224"/>
                <a:gd name="T12" fmla="*/ 2147483647 w 160"/>
                <a:gd name="T13" fmla="*/ 2147483647 h 224"/>
                <a:gd name="T14" fmla="*/ 2147483647 w 160"/>
                <a:gd name="T15" fmla="*/ 2147483647 h 224"/>
                <a:gd name="T16" fmla="*/ 2147483647 w 160"/>
                <a:gd name="T17" fmla="*/ 2147483647 h 224"/>
                <a:gd name="T18" fmla="*/ 2147483647 w 160"/>
                <a:gd name="T19" fmla="*/ 2147483647 h 224"/>
                <a:gd name="T20" fmla="*/ 2147483647 w 160"/>
                <a:gd name="T21" fmla="*/ 2147483647 h 224"/>
                <a:gd name="T22" fmla="*/ 2147483647 w 160"/>
                <a:gd name="T23" fmla="*/ 2147483647 h 224"/>
                <a:gd name="T24" fmla="*/ 2147483647 w 160"/>
                <a:gd name="T25" fmla="*/ 0 h 224"/>
                <a:gd name="T26" fmla="*/ 2147483647 w 160"/>
                <a:gd name="T27" fmla="*/ 2147483647 h 224"/>
                <a:gd name="T28" fmla="*/ 2147483647 w 160"/>
                <a:gd name="T29" fmla="*/ 2147483647 h 224"/>
                <a:gd name="T30" fmla="*/ 2147483647 w 160"/>
                <a:gd name="T31" fmla="*/ 2147483647 h 224"/>
                <a:gd name="T32" fmla="*/ 2147483647 w 160"/>
                <a:gd name="T33" fmla="*/ 2147483647 h 224"/>
                <a:gd name="T34" fmla="*/ 2147483647 w 160"/>
                <a:gd name="T35" fmla="*/ 2147483647 h 224"/>
                <a:gd name="T36" fmla="*/ 2147483647 w 160"/>
                <a:gd name="T37" fmla="*/ 2147483647 h 224"/>
                <a:gd name="T38" fmla="*/ 0 w 160"/>
                <a:gd name="T39" fmla="*/ 2147483647 h 224"/>
                <a:gd name="T40" fmla="*/ 2147483647 w 160"/>
                <a:gd name="T41" fmla="*/ 2147483647 h 224"/>
                <a:gd name="T42" fmla="*/ 2147483647 w 160"/>
                <a:gd name="T43" fmla="*/ 2147483647 h 224"/>
                <a:gd name="T44" fmla="*/ 2147483647 w 160"/>
                <a:gd name="T45" fmla="*/ 2147483647 h 224"/>
                <a:gd name="T46" fmla="*/ 2147483647 w 160"/>
                <a:gd name="T47" fmla="*/ 2147483647 h 224"/>
                <a:gd name="T48" fmla="*/ 2147483647 w 160"/>
                <a:gd name="T49" fmla="*/ 2147483647 h 224"/>
                <a:gd name="T50" fmla="*/ 2147483647 w 160"/>
                <a:gd name="T51" fmla="*/ 2147483647 h 224"/>
                <a:gd name="T52" fmla="*/ 2147483647 w 160"/>
                <a:gd name="T53" fmla="*/ 2147483647 h 224"/>
                <a:gd name="T54" fmla="*/ 2147483647 w 160"/>
                <a:gd name="T55" fmla="*/ 2147483647 h 224"/>
                <a:gd name="T56" fmla="*/ 2147483647 w 160"/>
                <a:gd name="T57" fmla="*/ 2147483647 h 224"/>
                <a:gd name="T58" fmla="*/ 2147483647 w 160"/>
                <a:gd name="T59" fmla="*/ 2147483647 h 22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60"/>
                <a:gd name="T91" fmla="*/ 0 h 224"/>
                <a:gd name="T92" fmla="*/ 160 w 160"/>
                <a:gd name="T93" fmla="*/ 224 h 22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60" h="224">
                  <a:moveTo>
                    <a:pt x="152" y="136"/>
                  </a:move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46" name="Freeform 803"/>
            <p:cNvSpPr>
              <a:spLocks/>
            </p:cNvSpPr>
            <p:nvPr/>
          </p:nvSpPr>
          <p:spPr bwMode="auto">
            <a:xfrm>
              <a:off x="1952707" y="3390816"/>
              <a:ext cx="51114" cy="58910"/>
            </a:xfrm>
            <a:custGeom>
              <a:avLst/>
              <a:gdLst>
                <a:gd name="T0" fmla="*/ 2147483647 w 48"/>
                <a:gd name="T1" fmla="*/ 2147483647 h 56"/>
                <a:gd name="T2" fmla="*/ 2147483647 w 48"/>
                <a:gd name="T3" fmla="*/ 2147483647 h 56"/>
                <a:gd name="T4" fmla="*/ 2147483647 w 48"/>
                <a:gd name="T5" fmla="*/ 2147483647 h 56"/>
                <a:gd name="T6" fmla="*/ 2147483647 w 48"/>
                <a:gd name="T7" fmla="*/ 2147483647 h 56"/>
                <a:gd name="T8" fmla="*/ 2147483647 w 48"/>
                <a:gd name="T9" fmla="*/ 2147483647 h 56"/>
                <a:gd name="T10" fmla="*/ 2147483647 w 48"/>
                <a:gd name="T11" fmla="*/ 0 h 56"/>
                <a:gd name="T12" fmla="*/ 2147483647 w 48"/>
                <a:gd name="T13" fmla="*/ 2147483647 h 56"/>
                <a:gd name="T14" fmla="*/ 0 w 48"/>
                <a:gd name="T15" fmla="*/ 2147483647 h 56"/>
                <a:gd name="T16" fmla="*/ 2147483647 w 48"/>
                <a:gd name="T17" fmla="*/ 2147483647 h 56"/>
                <a:gd name="T18" fmla="*/ 2147483647 w 48"/>
                <a:gd name="T19" fmla="*/ 2147483647 h 56"/>
                <a:gd name="T20" fmla="*/ 2147483647 w 48"/>
                <a:gd name="T21" fmla="*/ 2147483647 h 56"/>
                <a:gd name="T22" fmla="*/ 2147483647 w 48"/>
                <a:gd name="T23" fmla="*/ 2147483647 h 56"/>
                <a:gd name="T24" fmla="*/ 2147483647 w 48"/>
                <a:gd name="T25" fmla="*/ 2147483647 h 56"/>
                <a:gd name="T26" fmla="*/ 2147483647 w 48"/>
                <a:gd name="T27" fmla="*/ 2147483647 h 56"/>
                <a:gd name="T28" fmla="*/ 2147483647 w 48"/>
                <a:gd name="T29" fmla="*/ 2147483647 h 56"/>
                <a:gd name="T30" fmla="*/ 2147483647 w 48"/>
                <a:gd name="T31" fmla="*/ 2147483647 h 56"/>
                <a:gd name="T32" fmla="*/ 2147483647 w 48"/>
                <a:gd name="T33" fmla="*/ 2147483647 h 56"/>
                <a:gd name="T34" fmla="*/ 2147483647 w 48"/>
                <a:gd name="T35" fmla="*/ 2147483647 h 56"/>
                <a:gd name="T36" fmla="*/ 2147483647 w 48"/>
                <a:gd name="T37" fmla="*/ 0 h 56"/>
                <a:gd name="T38" fmla="*/ 2147483647 w 48"/>
                <a:gd name="T39" fmla="*/ 2147483647 h 56"/>
                <a:gd name="T40" fmla="*/ 0 w 48"/>
                <a:gd name="T41" fmla="*/ 2147483647 h 56"/>
                <a:gd name="T42" fmla="*/ 2147483647 w 48"/>
                <a:gd name="T43" fmla="*/ 2147483647 h 56"/>
                <a:gd name="T44" fmla="*/ 2147483647 w 48"/>
                <a:gd name="T45" fmla="*/ 2147483647 h 56"/>
                <a:gd name="T46" fmla="*/ 2147483647 w 48"/>
                <a:gd name="T47" fmla="*/ 2147483647 h 56"/>
                <a:gd name="T48" fmla="*/ 2147483647 w 48"/>
                <a:gd name="T49" fmla="*/ 2147483647 h 56"/>
                <a:gd name="T50" fmla="*/ 2147483647 w 48"/>
                <a:gd name="T51" fmla="*/ 2147483647 h 56"/>
                <a:gd name="T52" fmla="*/ 2147483647 w 48"/>
                <a:gd name="T53" fmla="*/ 2147483647 h 5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8"/>
                <a:gd name="T82" fmla="*/ 0 h 56"/>
                <a:gd name="T83" fmla="*/ 48 w 48"/>
                <a:gd name="T84" fmla="*/ 56 h 5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8" h="56">
                  <a:moveTo>
                    <a:pt x="48" y="56"/>
                  </a:move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47" name="Freeform 804"/>
            <p:cNvSpPr>
              <a:spLocks/>
            </p:cNvSpPr>
            <p:nvPr/>
          </p:nvSpPr>
          <p:spPr bwMode="auto">
            <a:xfrm>
              <a:off x="1630432" y="3483513"/>
              <a:ext cx="169801" cy="237374"/>
            </a:xfrm>
            <a:custGeom>
              <a:avLst/>
              <a:gdLst>
                <a:gd name="T0" fmla="*/ 2147483647 w 160"/>
                <a:gd name="T1" fmla="*/ 2147483647 h 224"/>
                <a:gd name="T2" fmla="*/ 2147483647 w 160"/>
                <a:gd name="T3" fmla="*/ 2147483647 h 224"/>
                <a:gd name="T4" fmla="*/ 2147483647 w 160"/>
                <a:gd name="T5" fmla="*/ 2147483647 h 224"/>
                <a:gd name="T6" fmla="*/ 2147483647 w 160"/>
                <a:gd name="T7" fmla="*/ 2147483647 h 224"/>
                <a:gd name="T8" fmla="*/ 2147483647 w 160"/>
                <a:gd name="T9" fmla="*/ 2147483647 h 224"/>
                <a:gd name="T10" fmla="*/ 2147483647 w 160"/>
                <a:gd name="T11" fmla="*/ 2147483647 h 224"/>
                <a:gd name="T12" fmla="*/ 2147483647 w 160"/>
                <a:gd name="T13" fmla="*/ 2147483647 h 224"/>
                <a:gd name="T14" fmla="*/ 2147483647 w 160"/>
                <a:gd name="T15" fmla="*/ 2147483647 h 224"/>
                <a:gd name="T16" fmla="*/ 2147483647 w 160"/>
                <a:gd name="T17" fmla="*/ 2147483647 h 224"/>
                <a:gd name="T18" fmla="*/ 2147483647 w 160"/>
                <a:gd name="T19" fmla="*/ 2147483647 h 224"/>
                <a:gd name="T20" fmla="*/ 2147483647 w 160"/>
                <a:gd name="T21" fmla="*/ 2147483647 h 224"/>
                <a:gd name="T22" fmla="*/ 2147483647 w 160"/>
                <a:gd name="T23" fmla="*/ 2147483647 h 224"/>
                <a:gd name="T24" fmla="*/ 2147483647 w 160"/>
                <a:gd name="T25" fmla="*/ 2147483647 h 224"/>
                <a:gd name="T26" fmla="*/ 2147483647 w 160"/>
                <a:gd name="T27" fmla="*/ 0 h 224"/>
                <a:gd name="T28" fmla="*/ 2147483647 w 160"/>
                <a:gd name="T29" fmla="*/ 0 h 224"/>
                <a:gd name="T30" fmla="*/ 2147483647 w 160"/>
                <a:gd name="T31" fmla="*/ 2147483647 h 224"/>
                <a:gd name="T32" fmla="*/ 2147483647 w 160"/>
                <a:gd name="T33" fmla="*/ 2147483647 h 224"/>
                <a:gd name="T34" fmla="*/ 2147483647 w 160"/>
                <a:gd name="T35" fmla="*/ 2147483647 h 224"/>
                <a:gd name="T36" fmla="*/ 2147483647 w 160"/>
                <a:gd name="T37" fmla="*/ 2147483647 h 224"/>
                <a:gd name="T38" fmla="*/ 2147483647 w 160"/>
                <a:gd name="T39" fmla="*/ 2147483647 h 224"/>
                <a:gd name="T40" fmla="*/ 2147483647 w 160"/>
                <a:gd name="T41" fmla="*/ 2147483647 h 224"/>
                <a:gd name="T42" fmla="*/ 0 w 160"/>
                <a:gd name="T43" fmla="*/ 2147483647 h 224"/>
                <a:gd name="T44" fmla="*/ 2147483647 w 160"/>
                <a:gd name="T45" fmla="*/ 2147483647 h 224"/>
                <a:gd name="T46" fmla="*/ 2147483647 w 160"/>
                <a:gd name="T47" fmla="*/ 2147483647 h 224"/>
                <a:gd name="T48" fmla="*/ 2147483647 w 160"/>
                <a:gd name="T49" fmla="*/ 2147483647 h 224"/>
                <a:gd name="T50" fmla="*/ 2147483647 w 160"/>
                <a:gd name="T51" fmla="*/ 2147483647 h 224"/>
                <a:gd name="T52" fmla="*/ 2147483647 w 160"/>
                <a:gd name="T53" fmla="*/ 2147483647 h 224"/>
                <a:gd name="T54" fmla="*/ 2147483647 w 160"/>
                <a:gd name="T55" fmla="*/ 2147483647 h 224"/>
                <a:gd name="T56" fmla="*/ 2147483647 w 160"/>
                <a:gd name="T57" fmla="*/ 2147483647 h 224"/>
                <a:gd name="T58" fmla="*/ 2147483647 w 160"/>
                <a:gd name="T59" fmla="*/ 2147483647 h 224"/>
                <a:gd name="T60" fmla="*/ 2147483647 w 160"/>
                <a:gd name="T61" fmla="*/ 2147483647 h 224"/>
                <a:gd name="T62" fmla="*/ 2147483647 w 160"/>
                <a:gd name="T63" fmla="*/ 2147483647 h 224"/>
                <a:gd name="T64" fmla="*/ 2147483647 w 160"/>
                <a:gd name="T65" fmla="*/ 2147483647 h 224"/>
                <a:gd name="T66" fmla="*/ 2147483647 w 160"/>
                <a:gd name="T67" fmla="*/ 2147483647 h 224"/>
                <a:gd name="T68" fmla="*/ 2147483647 w 160"/>
                <a:gd name="T69" fmla="*/ 2147483647 h 224"/>
                <a:gd name="T70" fmla="*/ 2147483647 w 160"/>
                <a:gd name="T71" fmla="*/ 2147483647 h 224"/>
                <a:gd name="T72" fmla="*/ 2147483647 w 160"/>
                <a:gd name="T73" fmla="*/ 2147483647 h 224"/>
                <a:gd name="T74" fmla="*/ 2147483647 w 160"/>
                <a:gd name="T75" fmla="*/ 2147483647 h 224"/>
                <a:gd name="T76" fmla="*/ 2147483647 w 160"/>
                <a:gd name="T77" fmla="*/ 2147483647 h 224"/>
                <a:gd name="T78" fmla="*/ 2147483647 w 160"/>
                <a:gd name="T79" fmla="*/ 2147483647 h 224"/>
                <a:gd name="T80" fmla="*/ 2147483647 w 160"/>
                <a:gd name="T81" fmla="*/ 2147483647 h 224"/>
                <a:gd name="T82" fmla="*/ 2147483647 w 160"/>
                <a:gd name="T83" fmla="*/ 2147483647 h 224"/>
                <a:gd name="T84" fmla="*/ 2147483647 w 160"/>
                <a:gd name="T85" fmla="*/ 2147483647 h 224"/>
                <a:gd name="T86" fmla="*/ 2147483647 w 160"/>
                <a:gd name="T87" fmla="*/ 2147483647 h 224"/>
                <a:gd name="T88" fmla="*/ 2147483647 w 160"/>
                <a:gd name="T89" fmla="*/ 0 h 224"/>
                <a:gd name="T90" fmla="*/ 2147483647 w 160"/>
                <a:gd name="T91" fmla="*/ 0 h 224"/>
                <a:gd name="T92" fmla="*/ 2147483647 w 160"/>
                <a:gd name="T93" fmla="*/ 2147483647 h 224"/>
                <a:gd name="T94" fmla="*/ 2147483647 w 160"/>
                <a:gd name="T95" fmla="*/ 2147483647 h 224"/>
                <a:gd name="T96" fmla="*/ 2147483647 w 160"/>
                <a:gd name="T97" fmla="*/ 2147483647 h 224"/>
                <a:gd name="T98" fmla="*/ 2147483647 w 160"/>
                <a:gd name="T99" fmla="*/ 2147483647 h 224"/>
                <a:gd name="T100" fmla="*/ 2147483647 w 160"/>
                <a:gd name="T101" fmla="*/ 2147483647 h 224"/>
                <a:gd name="T102" fmla="*/ 2147483647 w 160"/>
                <a:gd name="T103" fmla="*/ 2147483647 h 224"/>
                <a:gd name="T104" fmla="*/ 0 w 160"/>
                <a:gd name="T105" fmla="*/ 2147483647 h 224"/>
                <a:gd name="T106" fmla="*/ 2147483647 w 160"/>
                <a:gd name="T107" fmla="*/ 2147483647 h 224"/>
                <a:gd name="T108" fmla="*/ 2147483647 w 160"/>
                <a:gd name="T109" fmla="*/ 2147483647 h 224"/>
                <a:gd name="T110" fmla="*/ 2147483647 w 160"/>
                <a:gd name="T111" fmla="*/ 2147483647 h 224"/>
                <a:gd name="T112" fmla="*/ 2147483647 w 160"/>
                <a:gd name="T113" fmla="*/ 2147483647 h 224"/>
                <a:gd name="T114" fmla="*/ 2147483647 w 160"/>
                <a:gd name="T115" fmla="*/ 2147483647 h 224"/>
                <a:gd name="T116" fmla="*/ 2147483647 w 160"/>
                <a:gd name="T117" fmla="*/ 2147483647 h 224"/>
                <a:gd name="T118" fmla="*/ 2147483647 w 160"/>
                <a:gd name="T119" fmla="*/ 2147483647 h 224"/>
                <a:gd name="T120" fmla="*/ 2147483647 w 160"/>
                <a:gd name="T121" fmla="*/ 2147483647 h 224"/>
                <a:gd name="T122" fmla="*/ 2147483647 w 160"/>
                <a:gd name="T123" fmla="*/ 2147483647 h 224"/>
                <a:gd name="T124" fmla="*/ 2147483647 w 160"/>
                <a:gd name="T125" fmla="*/ 2147483647 h 22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0"/>
                <a:gd name="T190" fmla="*/ 0 h 224"/>
                <a:gd name="T191" fmla="*/ 160 w 160"/>
                <a:gd name="T192" fmla="*/ 224 h 22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0" h="224">
                  <a:moveTo>
                    <a:pt x="152" y="136"/>
                  </a:moveTo>
                  <a:lnTo>
                    <a:pt x="152" y="136"/>
                  </a:ln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48" name="Freeform 805"/>
            <p:cNvSpPr>
              <a:spLocks/>
            </p:cNvSpPr>
            <p:nvPr/>
          </p:nvSpPr>
          <p:spPr bwMode="auto">
            <a:xfrm>
              <a:off x="1647759" y="3458390"/>
              <a:ext cx="67574" cy="84900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2147483647 w 64"/>
                <a:gd name="T9" fmla="*/ 2147483647 h 80"/>
                <a:gd name="T10" fmla="*/ 2147483647 w 64"/>
                <a:gd name="T11" fmla="*/ 2147483647 h 80"/>
                <a:gd name="T12" fmla="*/ 2147483647 w 64"/>
                <a:gd name="T13" fmla="*/ 0 h 80"/>
                <a:gd name="T14" fmla="*/ 2147483647 w 64"/>
                <a:gd name="T15" fmla="*/ 2147483647 h 80"/>
                <a:gd name="T16" fmla="*/ 0 w 64"/>
                <a:gd name="T17" fmla="*/ 2147483647 h 80"/>
                <a:gd name="T18" fmla="*/ 2147483647 w 64"/>
                <a:gd name="T19" fmla="*/ 2147483647 h 80"/>
                <a:gd name="T20" fmla="*/ 0 w 64"/>
                <a:gd name="T21" fmla="*/ 2147483647 h 80"/>
                <a:gd name="T22" fmla="*/ 0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16" y="80"/>
                  </a:moveTo>
                  <a:lnTo>
                    <a:pt x="32" y="64"/>
                  </a:lnTo>
                  <a:lnTo>
                    <a:pt x="40" y="56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49" name="Freeform 806"/>
            <p:cNvSpPr>
              <a:spLocks/>
            </p:cNvSpPr>
            <p:nvPr/>
          </p:nvSpPr>
          <p:spPr bwMode="auto">
            <a:xfrm>
              <a:off x="1529072" y="3263466"/>
              <a:ext cx="76237" cy="33787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0 h 32"/>
                <a:gd name="T6" fmla="*/ 0 w 72"/>
                <a:gd name="T7" fmla="*/ 2147483647 h 32"/>
                <a:gd name="T8" fmla="*/ 0 w 72"/>
                <a:gd name="T9" fmla="*/ 2147483647 h 32"/>
                <a:gd name="T10" fmla="*/ 2147483647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2"/>
                <a:gd name="T25" fmla="*/ 0 h 32"/>
                <a:gd name="T26" fmla="*/ 72 w 72"/>
                <a:gd name="T27" fmla="*/ 32 h 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2" h="32">
                  <a:moveTo>
                    <a:pt x="72" y="8"/>
                  </a:moveTo>
                  <a:lnTo>
                    <a:pt x="32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16" y="32"/>
                  </a:lnTo>
                  <a:lnTo>
                    <a:pt x="48" y="24"/>
                  </a:lnTo>
                  <a:lnTo>
                    <a:pt x="72" y="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50" name="Freeform 807"/>
            <p:cNvSpPr>
              <a:spLocks/>
            </p:cNvSpPr>
            <p:nvPr/>
          </p:nvSpPr>
          <p:spPr bwMode="auto">
            <a:xfrm>
              <a:off x="1486621" y="3237476"/>
              <a:ext cx="58910" cy="51114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0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0 w 56"/>
                <a:gd name="T15" fmla="*/ 2147483647 h 48"/>
                <a:gd name="T16" fmla="*/ 0 w 56"/>
                <a:gd name="T17" fmla="*/ 2147483647 h 48"/>
                <a:gd name="T18" fmla="*/ 0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56" y="24"/>
                  </a:moveTo>
                  <a:lnTo>
                    <a:pt x="40" y="16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24" y="24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0" y="48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0" y="32"/>
                  </a:lnTo>
                  <a:lnTo>
                    <a:pt x="56" y="24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51" name="Freeform 808"/>
            <p:cNvSpPr>
              <a:spLocks/>
            </p:cNvSpPr>
            <p:nvPr/>
          </p:nvSpPr>
          <p:spPr bwMode="auto">
            <a:xfrm>
              <a:off x="1155683" y="3017428"/>
              <a:ext cx="407175" cy="262498"/>
            </a:xfrm>
            <a:custGeom>
              <a:avLst/>
              <a:gdLst>
                <a:gd name="T0" fmla="*/ 2147483647 w 384"/>
                <a:gd name="T1" fmla="*/ 2147483647 h 248"/>
                <a:gd name="T2" fmla="*/ 2147483647 w 384"/>
                <a:gd name="T3" fmla="*/ 2147483647 h 248"/>
                <a:gd name="T4" fmla="*/ 2147483647 w 384"/>
                <a:gd name="T5" fmla="*/ 2147483647 h 248"/>
                <a:gd name="T6" fmla="*/ 2147483647 w 384"/>
                <a:gd name="T7" fmla="*/ 2147483647 h 248"/>
                <a:gd name="T8" fmla="*/ 2147483647 w 384"/>
                <a:gd name="T9" fmla="*/ 2147483647 h 248"/>
                <a:gd name="T10" fmla="*/ 2147483647 w 384"/>
                <a:gd name="T11" fmla="*/ 2147483647 h 248"/>
                <a:gd name="T12" fmla="*/ 2147483647 w 384"/>
                <a:gd name="T13" fmla="*/ 2147483647 h 248"/>
                <a:gd name="T14" fmla="*/ 2147483647 w 384"/>
                <a:gd name="T15" fmla="*/ 2147483647 h 248"/>
                <a:gd name="T16" fmla="*/ 2147483647 w 384"/>
                <a:gd name="T17" fmla="*/ 2147483647 h 248"/>
                <a:gd name="T18" fmla="*/ 2147483647 w 384"/>
                <a:gd name="T19" fmla="*/ 2147483647 h 248"/>
                <a:gd name="T20" fmla="*/ 2147483647 w 384"/>
                <a:gd name="T21" fmla="*/ 2147483647 h 248"/>
                <a:gd name="T22" fmla="*/ 2147483647 w 384"/>
                <a:gd name="T23" fmla="*/ 2147483647 h 248"/>
                <a:gd name="T24" fmla="*/ 2147483647 w 384"/>
                <a:gd name="T25" fmla="*/ 2147483647 h 248"/>
                <a:gd name="T26" fmla="*/ 2147483647 w 384"/>
                <a:gd name="T27" fmla="*/ 2147483647 h 248"/>
                <a:gd name="T28" fmla="*/ 2147483647 w 384"/>
                <a:gd name="T29" fmla="*/ 2147483647 h 248"/>
                <a:gd name="T30" fmla="*/ 2147483647 w 384"/>
                <a:gd name="T31" fmla="*/ 2147483647 h 248"/>
                <a:gd name="T32" fmla="*/ 2147483647 w 384"/>
                <a:gd name="T33" fmla="*/ 2147483647 h 248"/>
                <a:gd name="T34" fmla="*/ 2147483647 w 384"/>
                <a:gd name="T35" fmla="*/ 2147483647 h 248"/>
                <a:gd name="T36" fmla="*/ 2147483647 w 384"/>
                <a:gd name="T37" fmla="*/ 2147483647 h 248"/>
                <a:gd name="T38" fmla="*/ 2147483647 w 384"/>
                <a:gd name="T39" fmla="*/ 2147483647 h 248"/>
                <a:gd name="T40" fmla="*/ 2147483647 w 384"/>
                <a:gd name="T41" fmla="*/ 2147483647 h 248"/>
                <a:gd name="T42" fmla="*/ 2147483647 w 384"/>
                <a:gd name="T43" fmla="*/ 2147483647 h 248"/>
                <a:gd name="T44" fmla="*/ 2147483647 w 384"/>
                <a:gd name="T45" fmla="*/ 2147483647 h 248"/>
                <a:gd name="T46" fmla="*/ 2147483647 w 384"/>
                <a:gd name="T47" fmla="*/ 0 h 248"/>
                <a:gd name="T48" fmla="*/ 0 w 384"/>
                <a:gd name="T49" fmla="*/ 0 h 248"/>
                <a:gd name="T50" fmla="*/ 2147483647 w 384"/>
                <a:gd name="T51" fmla="*/ 2147483647 h 248"/>
                <a:gd name="T52" fmla="*/ 2147483647 w 384"/>
                <a:gd name="T53" fmla="*/ 2147483647 h 248"/>
                <a:gd name="T54" fmla="*/ 2147483647 w 384"/>
                <a:gd name="T55" fmla="*/ 2147483647 h 248"/>
                <a:gd name="T56" fmla="*/ 2147483647 w 384"/>
                <a:gd name="T57" fmla="*/ 2147483647 h 248"/>
                <a:gd name="T58" fmla="*/ 2147483647 w 384"/>
                <a:gd name="T59" fmla="*/ 2147483647 h 248"/>
                <a:gd name="T60" fmla="*/ 2147483647 w 384"/>
                <a:gd name="T61" fmla="*/ 2147483647 h 248"/>
                <a:gd name="T62" fmla="*/ 2147483647 w 384"/>
                <a:gd name="T63" fmla="*/ 2147483647 h 248"/>
                <a:gd name="T64" fmla="*/ 2147483647 w 384"/>
                <a:gd name="T65" fmla="*/ 2147483647 h 248"/>
                <a:gd name="T66" fmla="*/ 2147483647 w 384"/>
                <a:gd name="T67" fmla="*/ 2147483647 h 248"/>
                <a:gd name="T68" fmla="*/ 2147483647 w 384"/>
                <a:gd name="T69" fmla="*/ 2147483647 h 248"/>
                <a:gd name="T70" fmla="*/ 2147483647 w 384"/>
                <a:gd name="T71" fmla="*/ 2147483647 h 248"/>
                <a:gd name="T72" fmla="*/ 2147483647 w 384"/>
                <a:gd name="T73" fmla="*/ 2147483647 h 248"/>
                <a:gd name="T74" fmla="*/ 2147483647 w 384"/>
                <a:gd name="T75" fmla="*/ 2147483647 h 248"/>
                <a:gd name="T76" fmla="*/ 2147483647 w 384"/>
                <a:gd name="T77" fmla="*/ 2147483647 h 248"/>
                <a:gd name="T78" fmla="*/ 2147483647 w 384"/>
                <a:gd name="T79" fmla="*/ 2147483647 h 248"/>
                <a:gd name="T80" fmla="*/ 2147483647 w 384"/>
                <a:gd name="T81" fmla="*/ 2147483647 h 248"/>
                <a:gd name="T82" fmla="*/ 2147483647 w 384"/>
                <a:gd name="T83" fmla="*/ 2147483647 h 248"/>
                <a:gd name="T84" fmla="*/ 2147483647 w 384"/>
                <a:gd name="T85" fmla="*/ 2147483647 h 248"/>
                <a:gd name="T86" fmla="*/ 2147483647 w 384"/>
                <a:gd name="T87" fmla="*/ 2147483647 h 248"/>
                <a:gd name="T88" fmla="*/ 2147483647 w 384"/>
                <a:gd name="T89" fmla="*/ 2147483647 h 248"/>
                <a:gd name="T90" fmla="*/ 2147483647 w 384"/>
                <a:gd name="T91" fmla="*/ 2147483647 h 248"/>
                <a:gd name="T92" fmla="*/ 2147483647 w 384"/>
                <a:gd name="T93" fmla="*/ 2147483647 h 248"/>
                <a:gd name="T94" fmla="*/ 2147483647 w 384"/>
                <a:gd name="T95" fmla="*/ 2147483647 h 248"/>
                <a:gd name="T96" fmla="*/ 2147483647 w 384"/>
                <a:gd name="T97" fmla="*/ 2147483647 h 248"/>
                <a:gd name="T98" fmla="*/ 2147483647 w 384"/>
                <a:gd name="T99" fmla="*/ 2147483647 h 248"/>
                <a:gd name="T100" fmla="*/ 2147483647 w 384"/>
                <a:gd name="T101" fmla="*/ 2147483647 h 248"/>
                <a:gd name="T102" fmla="*/ 2147483647 w 384"/>
                <a:gd name="T103" fmla="*/ 2147483647 h 248"/>
                <a:gd name="T104" fmla="*/ 2147483647 w 384"/>
                <a:gd name="T105" fmla="*/ 2147483647 h 248"/>
                <a:gd name="T106" fmla="*/ 2147483647 w 384"/>
                <a:gd name="T107" fmla="*/ 2147483647 h 248"/>
                <a:gd name="T108" fmla="*/ 2147483647 w 384"/>
                <a:gd name="T109" fmla="*/ 2147483647 h 24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84"/>
                <a:gd name="T166" fmla="*/ 0 h 248"/>
                <a:gd name="T167" fmla="*/ 384 w 384"/>
                <a:gd name="T168" fmla="*/ 248 h 24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84" h="248">
                  <a:moveTo>
                    <a:pt x="320" y="232"/>
                  </a:moveTo>
                  <a:lnTo>
                    <a:pt x="336" y="232"/>
                  </a:lnTo>
                  <a:lnTo>
                    <a:pt x="328" y="216"/>
                  </a:lnTo>
                  <a:lnTo>
                    <a:pt x="336" y="208"/>
                  </a:lnTo>
                  <a:lnTo>
                    <a:pt x="352" y="208"/>
                  </a:lnTo>
                  <a:lnTo>
                    <a:pt x="360" y="200"/>
                  </a:lnTo>
                  <a:lnTo>
                    <a:pt x="376" y="192"/>
                  </a:lnTo>
                  <a:lnTo>
                    <a:pt x="384" y="160"/>
                  </a:lnTo>
                  <a:lnTo>
                    <a:pt x="336" y="168"/>
                  </a:lnTo>
                  <a:lnTo>
                    <a:pt x="312" y="192"/>
                  </a:lnTo>
                  <a:lnTo>
                    <a:pt x="280" y="200"/>
                  </a:lnTo>
                  <a:lnTo>
                    <a:pt x="248" y="160"/>
                  </a:lnTo>
                  <a:lnTo>
                    <a:pt x="248" y="104"/>
                  </a:lnTo>
                  <a:lnTo>
                    <a:pt x="256" y="96"/>
                  </a:lnTo>
                  <a:lnTo>
                    <a:pt x="232" y="88"/>
                  </a:lnTo>
                  <a:lnTo>
                    <a:pt x="216" y="72"/>
                  </a:lnTo>
                  <a:lnTo>
                    <a:pt x="208" y="56"/>
                  </a:lnTo>
                  <a:lnTo>
                    <a:pt x="192" y="40"/>
                  </a:lnTo>
                  <a:lnTo>
                    <a:pt x="168" y="48"/>
                  </a:lnTo>
                  <a:lnTo>
                    <a:pt x="136" y="16"/>
                  </a:lnTo>
                  <a:lnTo>
                    <a:pt x="112" y="8"/>
                  </a:lnTo>
                  <a:lnTo>
                    <a:pt x="104" y="16"/>
                  </a:lnTo>
                  <a:lnTo>
                    <a:pt x="72" y="16"/>
                  </a:lnTo>
                  <a:lnTo>
                    <a:pt x="32" y="0"/>
                  </a:lnTo>
                  <a:lnTo>
                    <a:pt x="0" y="0"/>
                  </a:lnTo>
                  <a:lnTo>
                    <a:pt x="24" y="48"/>
                  </a:lnTo>
                  <a:lnTo>
                    <a:pt x="40" y="72"/>
                  </a:lnTo>
                  <a:lnTo>
                    <a:pt x="32" y="80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80" y="128"/>
                  </a:lnTo>
                  <a:lnTo>
                    <a:pt x="96" y="144"/>
                  </a:lnTo>
                  <a:lnTo>
                    <a:pt x="96" y="128"/>
                  </a:lnTo>
                  <a:lnTo>
                    <a:pt x="80" y="120"/>
                  </a:lnTo>
                  <a:lnTo>
                    <a:pt x="64" y="80"/>
                  </a:lnTo>
                  <a:lnTo>
                    <a:pt x="40" y="40"/>
                  </a:lnTo>
                  <a:lnTo>
                    <a:pt x="32" y="16"/>
                  </a:lnTo>
                  <a:lnTo>
                    <a:pt x="48" y="24"/>
                  </a:lnTo>
                  <a:lnTo>
                    <a:pt x="72" y="64"/>
                  </a:lnTo>
                  <a:lnTo>
                    <a:pt x="80" y="80"/>
                  </a:lnTo>
                  <a:lnTo>
                    <a:pt x="96" y="88"/>
                  </a:lnTo>
                  <a:lnTo>
                    <a:pt x="96" y="104"/>
                  </a:lnTo>
                  <a:lnTo>
                    <a:pt x="112" y="112"/>
                  </a:lnTo>
                  <a:lnTo>
                    <a:pt x="120" y="120"/>
                  </a:lnTo>
                  <a:lnTo>
                    <a:pt x="144" y="144"/>
                  </a:lnTo>
                  <a:lnTo>
                    <a:pt x="144" y="168"/>
                  </a:lnTo>
                  <a:lnTo>
                    <a:pt x="144" y="184"/>
                  </a:lnTo>
                  <a:lnTo>
                    <a:pt x="200" y="216"/>
                  </a:lnTo>
                  <a:lnTo>
                    <a:pt x="224" y="224"/>
                  </a:lnTo>
                  <a:lnTo>
                    <a:pt x="264" y="240"/>
                  </a:lnTo>
                  <a:lnTo>
                    <a:pt x="280" y="232"/>
                  </a:lnTo>
                  <a:lnTo>
                    <a:pt x="288" y="232"/>
                  </a:lnTo>
                  <a:lnTo>
                    <a:pt x="312" y="248"/>
                  </a:lnTo>
                  <a:lnTo>
                    <a:pt x="312" y="240"/>
                  </a:lnTo>
                  <a:lnTo>
                    <a:pt x="320" y="2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52" name="Freeform 809"/>
            <p:cNvSpPr>
              <a:spLocks/>
            </p:cNvSpPr>
            <p:nvPr/>
          </p:nvSpPr>
          <p:spPr bwMode="auto">
            <a:xfrm>
              <a:off x="1647759" y="3458390"/>
              <a:ext cx="67574" cy="84900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2147483647 w 64"/>
                <a:gd name="T9" fmla="*/ 2147483647 h 80"/>
                <a:gd name="T10" fmla="*/ 2147483647 w 64"/>
                <a:gd name="T11" fmla="*/ 2147483647 h 80"/>
                <a:gd name="T12" fmla="*/ 2147483647 w 64"/>
                <a:gd name="T13" fmla="*/ 0 h 80"/>
                <a:gd name="T14" fmla="*/ 2147483647 w 64"/>
                <a:gd name="T15" fmla="*/ 2147483647 h 80"/>
                <a:gd name="T16" fmla="*/ 0 w 64"/>
                <a:gd name="T17" fmla="*/ 2147483647 h 80"/>
                <a:gd name="T18" fmla="*/ 2147483647 w 64"/>
                <a:gd name="T19" fmla="*/ 2147483647 h 80"/>
                <a:gd name="T20" fmla="*/ 0 w 64"/>
                <a:gd name="T21" fmla="*/ 2147483647 h 80"/>
                <a:gd name="T22" fmla="*/ 0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16" y="80"/>
                  </a:moveTo>
                  <a:lnTo>
                    <a:pt x="32" y="64"/>
                  </a:lnTo>
                  <a:lnTo>
                    <a:pt x="40" y="56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53" name="Freeform 810"/>
            <p:cNvSpPr>
              <a:spLocks/>
            </p:cNvSpPr>
            <p:nvPr/>
          </p:nvSpPr>
          <p:spPr bwMode="auto">
            <a:xfrm>
              <a:off x="1155683" y="3017428"/>
              <a:ext cx="407175" cy="262498"/>
            </a:xfrm>
            <a:custGeom>
              <a:avLst/>
              <a:gdLst>
                <a:gd name="T0" fmla="*/ 2147483647 w 384"/>
                <a:gd name="T1" fmla="*/ 2147483647 h 248"/>
                <a:gd name="T2" fmla="*/ 2147483647 w 384"/>
                <a:gd name="T3" fmla="*/ 2147483647 h 248"/>
                <a:gd name="T4" fmla="*/ 2147483647 w 384"/>
                <a:gd name="T5" fmla="*/ 2147483647 h 248"/>
                <a:gd name="T6" fmla="*/ 2147483647 w 384"/>
                <a:gd name="T7" fmla="*/ 2147483647 h 248"/>
                <a:gd name="T8" fmla="*/ 2147483647 w 384"/>
                <a:gd name="T9" fmla="*/ 2147483647 h 248"/>
                <a:gd name="T10" fmla="*/ 2147483647 w 384"/>
                <a:gd name="T11" fmla="*/ 2147483647 h 248"/>
                <a:gd name="T12" fmla="*/ 2147483647 w 384"/>
                <a:gd name="T13" fmla="*/ 2147483647 h 248"/>
                <a:gd name="T14" fmla="*/ 2147483647 w 384"/>
                <a:gd name="T15" fmla="*/ 2147483647 h 248"/>
                <a:gd name="T16" fmla="*/ 2147483647 w 384"/>
                <a:gd name="T17" fmla="*/ 2147483647 h 248"/>
                <a:gd name="T18" fmla="*/ 2147483647 w 384"/>
                <a:gd name="T19" fmla="*/ 2147483647 h 248"/>
                <a:gd name="T20" fmla="*/ 2147483647 w 384"/>
                <a:gd name="T21" fmla="*/ 2147483647 h 248"/>
                <a:gd name="T22" fmla="*/ 2147483647 w 384"/>
                <a:gd name="T23" fmla="*/ 2147483647 h 248"/>
                <a:gd name="T24" fmla="*/ 2147483647 w 384"/>
                <a:gd name="T25" fmla="*/ 2147483647 h 248"/>
                <a:gd name="T26" fmla="*/ 2147483647 w 384"/>
                <a:gd name="T27" fmla="*/ 2147483647 h 248"/>
                <a:gd name="T28" fmla="*/ 2147483647 w 384"/>
                <a:gd name="T29" fmla="*/ 2147483647 h 248"/>
                <a:gd name="T30" fmla="*/ 2147483647 w 384"/>
                <a:gd name="T31" fmla="*/ 2147483647 h 248"/>
                <a:gd name="T32" fmla="*/ 2147483647 w 384"/>
                <a:gd name="T33" fmla="*/ 2147483647 h 248"/>
                <a:gd name="T34" fmla="*/ 2147483647 w 384"/>
                <a:gd name="T35" fmla="*/ 2147483647 h 248"/>
                <a:gd name="T36" fmla="*/ 2147483647 w 384"/>
                <a:gd name="T37" fmla="*/ 2147483647 h 248"/>
                <a:gd name="T38" fmla="*/ 2147483647 w 384"/>
                <a:gd name="T39" fmla="*/ 2147483647 h 248"/>
                <a:gd name="T40" fmla="*/ 2147483647 w 384"/>
                <a:gd name="T41" fmla="*/ 2147483647 h 248"/>
                <a:gd name="T42" fmla="*/ 2147483647 w 384"/>
                <a:gd name="T43" fmla="*/ 2147483647 h 248"/>
                <a:gd name="T44" fmla="*/ 2147483647 w 384"/>
                <a:gd name="T45" fmla="*/ 2147483647 h 248"/>
                <a:gd name="T46" fmla="*/ 2147483647 w 384"/>
                <a:gd name="T47" fmla="*/ 2147483647 h 248"/>
                <a:gd name="T48" fmla="*/ 2147483647 w 384"/>
                <a:gd name="T49" fmla="*/ 0 h 248"/>
                <a:gd name="T50" fmla="*/ 0 w 384"/>
                <a:gd name="T51" fmla="*/ 0 h 248"/>
                <a:gd name="T52" fmla="*/ 2147483647 w 384"/>
                <a:gd name="T53" fmla="*/ 2147483647 h 248"/>
                <a:gd name="T54" fmla="*/ 2147483647 w 384"/>
                <a:gd name="T55" fmla="*/ 2147483647 h 248"/>
                <a:gd name="T56" fmla="*/ 2147483647 w 384"/>
                <a:gd name="T57" fmla="*/ 2147483647 h 248"/>
                <a:gd name="T58" fmla="*/ 2147483647 w 384"/>
                <a:gd name="T59" fmla="*/ 2147483647 h 248"/>
                <a:gd name="T60" fmla="*/ 2147483647 w 384"/>
                <a:gd name="T61" fmla="*/ 2147483647 h 248"/>
                <a:gd name="T62" fmla="*/ 2147483647 w 384"/>
                <a:gd name="T63" fmla="*/ 2147483647 h 248"/>
                <a:gd name="T64" fmla="*/ 2147483647 w 384"/>
                <a:gd name="T65" fmla="*/ 2147483647 h 248"/>
                <a:gd name="T66" fmla="*/ 2147483647 w 384"/>
                <a:gd name="T67" fmla="*/ 2147483647 h 248"/>
                <a:gd name="T68" fmla="*/ 2147483647 w 384"/>
                <a:gd name="T69" fmla="*/ 2147483647 h 248"/>
                <a:gd name="T70" fmla="*/ 2147483647 w 384"/>
                <a:gd name="T71" fmla="*/ 2147483647 h 248"/>
                <a:gd name="T72" fmla="*/ 2147483647 w 384"/>
                <a:gd name="T73" fmla="*/ 2147483647 h 248"/>
                <a:gd name="T74" fmla="*/ 2147483647 w 384"/>
                <a:gd name="T75" fmla="*/ 2147483647 h 248"/>
                <a:gd name="T76" fmla="*/ 2147483647 w 384"/>
                <a:gd name="T77" fmla="*/ 2147483647 h 248"/>
                <a:gd name="T78" fmla="*/ 2147483647 w 384"/>
                <a:gd name="T79" fmla="*/ 2147483647 h 248"/>
                <a:gd name="T80" fmla="*/ 2147483647 w 384"/>
                <a:gd name="T81" fmla="*/ 2147483647 h 248"/>
                <a:gd name="T82" fmla="*/ 2147483647 w 384"/>
                <a:gd name="T83" fmla="*/ 2147483647 h 248"/>
                <a:gd name="T84" fmla="*/ 2147483647 w 384"/>
                <a:gd name="T85" fmla="*/ 2147483647 h 248"/>
                <a:gd name="T86" fmla="*/ 2147483647 w 384"/>
                <a:gd name="T87" fmla="*/ 2147483647 h 248"/>
                <a:gd name="T88" fmla="*/ 2147483647 w 384"/>
                <a:gd name="T89" fmla="*/ 2147483647 h 248"/>
                <a:gd name="T90" fmla="*/ 2147483647 w 384"/>
                <a:gd name="T91" fmla="*/ 2147483647 h 248"/>
                <a:gd name="T92" fmla="*/ 2147483647 w 384"/>
                <a:gd name="T93" fmla="*/ 2147483647 h 248"/>
                <a:gd name="T94" fmla="*/ 2147483647 w 384"/>
                <a:gd name="T95" fmla="*/ 2147483647 h 248"/>
                <a:gd name="T96" fmla="*/ 2147483647 w 384"/>
                <a:gd name="T97" fmla="*/ 2147483647 h 248"/>
                <a:gd name="T98" fmla="*/ 2147483647 w 384"/>
                <a:gd name="T99" fmla="*/ 2147483647 h 248"/>
                <a:gd name="T100" fmla="*/ 2147483647 w 384"/>
                <a:gd name="T101" fmla="*/ 2147483647 h 248"/>
                <a:gd name="T102" fmla="*/ 2147483647 w 384"/>
                <a:gd name="T103" fmla="*/ 2147483647 h 248"/>
                <a:gd name="T104" fmla="*/ 2147483647 w 384"/>
                <a:gd name="T105" fmla="*/ 2147483647 h 248"/>
                <a:gd name="T106" fmla="*/ 2147483647 w 384"/>
                <a:gd name="T107" fmla="*/ 2147483647 h 248"/>
                <a:gd name="T108" fmla="*/ 2147483647 w 384"/>
                <a:gd name="T109" fmla="*/ 2147483647 h 248"/>
                <a:gd name="T110" fmla="*/ 2147483647 w 384"/>
                <a:gd name="T111" fmla="*/ 2147483647 h 24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84"/>
                <a:gd name="T169" fmla="*/ 0 h 248"/>
                <a:gd name="T170" fmla="*/ 384 w 384"/>
                <a:gd name="T171" fmla="*/ 248 h 24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84" h="248">
                  <a:moveTo>
                    <a:pt x="320" y="232"/>
                  </a:moveTo>
                  <a:lnTo>
                    <a:pt x="336" y="232"/>
                  </a:lnTo>
                  <a:lnTo>
                    <a:pt x="328" y="216"/>
                  </a:lnTo>
                  <a:lnTo>
                    <a:pt x="336" y="208"/>
                  </a:lnTo>
                  <a:lnTo>
                    <a:pt x="352" y="208"/>
                  </a:lnTo>
                  <a:lnTo>
                    <a:pt x="360" y="200"/>
                  </a:lnTo>
                  <a:lnTo>
                    <a:pt x="376" y="192"/>
                  </a:lnTo>
                  <a:lnTo>
                    <a:pt x="384" y="160"/>
                  </a:lnTo>
                  <a:lnTo>
                    <a:pt x="336" y="168"/>
                  </a:lnTo>
                  <a:lnTo>
                    <a:pt x="312" y="192"/>
                  </a:lnTo>
                  <a:lnTo>
                    <a:pt x="280" y="200"/>
                  </a:lnTo>
                  <a:lnTo>
                    <a:pt x="248" y="160"/>
                  </a:lnTo>
                  <a:lnTo>
                    <a:pt x="248" y="104"/>
                  </a:lnTo>
                  <a:lnTo>
                    <a:pt x="256" y="96"/>
                  </a:lnTo>
                  <a:lnTo>
                    <a:pt x="232" y="88"/>
                  </a:lnTo>
                  <a:lnTo>
                    <a:pt x="216" y="72"/>
                  </a:lnTo>
                  <a:lnTo>
                    <a:pt x="208" y="56"/>
                  </a:lnTo>
                  <a:lnTo>
                    <a:pt x="192" y="40"/>
                  </a:lnTo>
                  <a:lnTo>
                    <a:pt x="168" y="48"/>
                  </a:lnTo>
                  <a:lnTo>
                    <a:pt x="136" y="16"/>
                  </a:lnTo>
                  <a:lnTo>
                    <a:pt x="112" y="8"/>
                  </a:lnTo>
                  <a:lnTo>
                    <a:pt x="104" y="16"/>
                  </a:lnTo>
                  <a:lnTo>
                    <a:pt x="72" y="16"/>
                  </a:lnTo>
                  <a:lnTo>
                    <a:pt x="32" y="0"/>
                  </a:lnTo>
                  <a:lnTo>
                    <a:pt x="0" y="0"/>
                  </a:lnTo>
                  <a:lnTo>
                    <a:pt x="24" y="48"/>
                  </a:lnTo>
                  <a:lnTo>
                    <a:pt x="40" y="72"/>
                  </a:lnTo>
                  <a:lnTo>
                    <a:pt x="32" y="80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80" y="128"/>
                  </a:lnTo>
                  <a:lnTo>
                    <a:pt x="96" y="144"/>
                  </a:lnTo>
                  <a:lnTo>
                    <a:pt x="96" y="128"/>
                  </a:lnTo>
                  <a:lnTo>
                    <a:pt x="80" y="120"/>
                  </a:lnTo>
                  <a:lnTo>
                    <a:pt x="64" y="80"/>
                  </a:lnTo>
                  <a:lnTo>
                    <a:pt x="40" y="40"/>
                  </a:lnTo>
                  <a:lnTo>
                    <a:pt x="32" y="16"/>
                  </a:lnTo>
                  <a:lnTo>
                    <a:pt x="48" y="24"/>
                  </a:lnTo>
                  <a:lnTo>
                    <a:pt x="72" y="64"/>
                  </a:lnTo>
                  <a:lnTo>
                    <a:pt x="80" y="80"/>
                  </a:lnTo>
                  <a:lnTo>
                    <a:pt x="96" y="88"/>
                  </a:lnTo>
                  <a:lnTo>
                    <a:pt x="96" y="104"/>
                  </a:lnTo>
                  <a:lnTo>
                    <a:pt x="112" y="112"/>
                  </a:lnTo>
                  <a:lnTo>
                    <a:pt x="120" y="120"/>
                  </a:lnTo>
                  <a:lnTo>
                    <a:pt x="144" y="144"/>
                  </a:lnTo>
                  <a:lnTo>
                    <a:pt x="144" y="168"/>
                  </a:lnTo>
                  <a:lnTo>
                    <a:pt x="144" y="184"/>
                  </a:lnTo>
                  <a:lnTo>
                    <a:pt x="200" y="216"/>
                  </a:lnTo>
                  <a:lnTo>
                    <a:pt x="224" y="224"/>
                  </a:lnTo>
                  <a:lnTo>
                    <a:pt x="264" y="240"/>
                  </a:lnTo>
                  <a:lnTo>
                    <a:pt x="280" y="232"/>
                  </a:lnTo>
                  <a:lnTo>
                    <a:pt x="288" y="232"/>
                  </a:lnTo>
                  <a:lnTo>
                    <a:pt x="312" y="248"/>
                  </a:lnTo>
                  <a:lnTo>
                    <a:pt x="312" y="240"/>
                  </a:lnTo>
                  <a:lnTo>
                    <a:pt x="320" y="2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54" name="Freeform 778"/>
            <p:cNvSpPr>
              <a:spLocks/>
            </p:cNvSpPr>
            <p:nvPr/>
          </p:nvSpPr>
          <p:spPr bwMode="auto">
            <a:xfrm>
              <a:off x="836874" y="2067064"/>
              <a:ext cx="1145288" cy="789226"/>
            </a:xfrm>
            <a:custGeom>
              <a:avLst/>
              <a:gdLst>
                <a:gd name="T0" fmla="*/ 2147483647 w 1080"/>
                <a:gd name="T1" fmla="*/ 2147483647 h 744"/>
                <a:gd name="T2" fmla="*/ 2147483647 w 1080"/>
                <a:gd name="T3" fmla="*/ 2147483647 h 744"/>
                <a:gd name="T4" fmla="*/ 2147483647 w 1080"/>
                <a:gd name="T5" fmla="*/ 2147483647 h 744"/>
                <a:gd name="T6" fmla="*/ 2147483647 w 1080"/>
                <a:gd name="T7" fmla="*/ 2147483647 h 744"/>
                <a:gd name="T8" fmla="*/ 2147483647 w 1080"/>
                <a:gd name="T9" fmla="*/ 2147483647 h 744"/>
                <a:gd name="T10" fmla="*/ 2147483647 w 1080"/>
                <a:gd name="T11" fmla="*/ 2147483647 h 744"/>
                <a:gd name="T12" fmla="*/ 2147483647 w 1080"/>
                <a:gd name="T13" fmla="*/ 2147483647 h 744"/>
                <a:gd name="T14" fmla="*/ 2147483647 w 1080"/>
                <a:gd name="T15" fmla="*/ 2147483647 h 744"/>
                <a:gd name="T16" fmla="*/ 2147483647 w 1080"/>
                <a:gd name="T17" fmla="*/ 2147483647 h 744"/>
                <a:gd name="T18" fmla="*/ 2147483647 w 1080"/>
                <a:gd name="T19" fmla="*/ 2147483647 h 744"/>
                <a:gd name="T20" fmla="*/ 2147483647 w 1080"/>
                <a:gd name="T21" fmla="*/ 2147483647 h 744"/>
                <a:gd name="T22" fmla="*/ 2147483647 w 1080"/>
                <a:gd name="T23" fmla="*/ 2147483647 h 744"/>
                <a:gd name="T24" fmla="*/ 2147483647 w 1080"/>
                <a:gd name="T25" fmla="*/ 2147483647 h 744"/>
                <a:gd name="T26" fmla="*/ 2147483647 w 1080"/>
                <a:gd name="T27" fmla="*/ 2147483647 h 744"/>
                <a:gd name="T28" fmla="*/ 2147483647 w 1080"/>
                <a:gd name="T29" fmla="*/ 2147483647 h 744"/>
                <a:gd name="T30" fmla="*/ 2147483647 w 1080"/>
                <a:gd name="T31" fmla="*/ 2147483647 h 744"/>
                <a:gd name="T32" fmla="*/ 2147483647 w 1080"/>
                <a:gd name="T33" fmla="*/ 2147483647 h 744"/>
                <a:gd name="T34" fmla="*/ 2147483647 w 1080"/>
                <a:gd name="T35" fmla="*/ 2147483647 h 744"/>
                <a:gd name="T36" fmla="*/ 2147483647 w 1080"/>
                <a:gd name="T37" fmla="*/ 2147483647 h 744"/>
                <a:gd name="T38" fmla="*/ 2147483647 w 1080"/>
                <a:gd name="T39" fmla="*/ 2147483647 h 744"/>
                <a:gd name="T40" fmla="*/ 2147483647 w 1080"/>
                <a:gd name="T41" fmla="*/ 2147483647 h 744"/>
                <a:gd name="T42" fmla="*/ 2147483647 w 1080"/>
                <a:gd name="T43" fmla="*/ 2147483647 h 744"/>
                <a:gd name="T44" fmla="*/ 2147483647 w 1080"/>
                <a:gd name="T45" fmla="*/ 2147483647 h 744"/>
                <a:gd name="T46" fmla="*/ 2147483647 w 1080"/>
                <a:gd name="T47" fmla="*/ 2147483647 h 744"/>
                <a:gd name="T48" fmla="*/ 2147483647 w 1080"/>
                <a:gd name="T49" fmla="*/ 2147483647 h 744"/>
                <a:gd name="T50" fmla="*/ 2147483647 w 1080"/>
                <a:gd name="T51" fmla="*/ 2147483647 h 744"/>
                <a:gd name="T52" fmla="*/ 2147483647 w 1080"/>
                <a:gd name="T53" fmla="*/ 2147483647 h 744"/>
                <a:gd name="T54" fmla="*/ 2147483647 w 1080"/>
                <a:gd name="T55" fmla="*/ 2147483647 h 744"/>
                <a:gd name="T56" fmla="*/ 2147483647 w 1080"/>
                <a:gd name="T57" fmla="*/ 2147483647 h 744"/>
                <a:gd name="T58" fmla="*/ 2147483647 w 1080"/>
                <a:gd name="T59" fmla="*/ 2147483647 h 744"/>
                <a:gd name="T60" fmla="*/ 2147483647 w 1080"/>
                <a:gd name="T61" fmla="*/ 2147483647 h 744"/>
                <a:gd name="T62" fmla="*/ 2147483647 w 1080"/>
                <a:gd name="T63" fmla="*/ 2147483647 h 744"/>
                <a:gd name="T64" fmla="*/ 2147483647 w 1080"/>
                <a:gd name="T65" fmla="*/ 2147483647 h 744"/>
                <a:gd name="T66" fmla="*/ 2147483647 w 1080"/>
                <a:gd name="T67" fmla="*/ 2147483647 h 744"/>
                <a:gd name="T68" fmla="*/ 2147483647 w 1080"/>
                <a:gd name="T69" fmla="*/ 2147483647 h 744"/>
                <a:gd name="T70" fmla="*/ 2147483647 w 1080"/>
                <a:gd name="T71" fmla="*/ 2147483647 h 744"/>
                <a:gd name="T72" fmla="*/ 2147483647 w 1080"/>
                <a:gd name="T73" fmla="*/ 2147483647 h 744"/>
                <a:gd name="T74" fmla="*/ 2147483647 w 1080"/>
                <a:gd name="T75" fmla="*/ 2147483647 h 744"/>
                <a:gd name="T76" fmla="*/ 2147483647 w 1080"/>
                <a:gd name="T77" fmla="*/ 2147483647 h 744"/>
                <a:gd name="T78" fmla="*/ 2147483647 w 1080"/>
                <a:gd name="T79" fmla="*/ 2147483647 h 744"/>
                <a:gd name="T80" fmla="*/ 2147483647 w 1080"/>
                <a:gd name="T81" fmla="*/ 0 h 744"/>
                <a:gd name="T82" fmla="*/ 2147483647 w 1080"/>
                <a:gd name="T83" fmla="*/ 2147483647 h 744"/>
                <a:gd name="T84" fmla="*/ 2147483647 w 1080"/>
                <a:gd name="T85" fmla="*/ 2147483647 h 744"/>
                <a:gd name="T86" fmla="*/ 2147483647 w 1080"/>
                <a:gd name="T87" fmla="*/ 2147483647 h 744"/>
                <a:gd name="T88" fmla="*/ 2147483647 w 1080"/>
                <a:gd name="T89" fmla="*/ 2147483647 h 744"/>
                <a:gd name="T90" fmla="*/ 2147483647 w 1080"/>
                <a:gd name="T91" fmla="*/ 2147483647 h 744"/>
                <a:gd name="T92" fmla="*/ 2147483647 w 1080"/>
                <a:gd name="T93" fmla="*/ 2147483647 h 744"/>
                <a:gd name="T94" fmla="*/ 2147483647 w 1080"/>
                <a:gd name="T95" fmla="*/ 2147483647 h 744"/>
                <a:gd name="T96" fmla="*/ 2147483647 w 1080"/>
                <a:gd name="T97" fmla="*/ 2147483647 h 744"/>
                <a:gd name="T98" fmla="*/ 2147483647 w 1080"/>
                <a:gd name="T99" fmla="*/ 2147483647 h 744"/>
                <a:gd name="T100" fmla="*/ 2147483647 w 1080"/>
                <a:gd name="T101" fmla="*/ 2147483647 h 744"/>
                <a:gd name="T102" fmla="*/ 2147483647 w 1080"/>
                <a:gd name="T103" fmla="*/ 2147483647 h 744"/>
                <a:gd name="T104" fmla="*/ 2147483647 w 1080"/>
                <a:gd name="T105" fmla="*/ 2147483647 h 744"/>
                <a:gd name="T106" fmla="*/ 2147483647 w 1080"/>
                <a:gd name="T107" fmla="*/ 2147483647 h 744"/>
                <a:gd name="T108" fmla="*/ 2147483647 w 1080"/>
                <a:gd name="T109" fmla="*/ 2147483647 h 744"/>
                <a:gd name="T110" fmla="*/ 0 w 1080"/>
                <a:gd name="T111" fmla="*/ 2147483647 h 744"/>
                <a:gd name="T112" fmla="*/ 2147483647 w 1080"/>
                <a:gd name="T113" fmla="*/ 2147483647 h 744"/>
                <a:gd name="T114" fmla="*/ 2147483647 w 1080"/>
                <a:gd name="T115" fmla="*/ 2147483647 h 744"/>
                <a:gd name="T116" fmla="*/ 2147483647 w 1080"/>
                <a:gd name="T117" fmla="*/ 2147483647 h 744"/>
                <a:gd name="T118" fmla="*/ 2147483647 w 1080"/>
                <a:gd name="T119" fmla="*/ 2147483647 h 744"/>
                <a:gd name="T120" fmla="*/ 2147483647 w 1080"/>
                <a:gd name="T121" fmla="*/ 2147483647 h 744"/>
                <a:gd name="T122" fmla="*/ 2147483647 w 1080"/>
                <a:gd name="T123" fmla="*/ 2147483647 h 74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80"/>
                <a:gd name="T187" fmla="*/ 0 h 744"/>
                <a:gd name="T188" fmla="*/ 1080 w 1080"/>
                <a:gd name="T189" fmla="*/ 744 h 74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80" h="744">
                  <a:moveTo>
                    <a:pt x="624" y="632"/>
                  </a:moveTo>
                  <a:lnTo>
                    <a:pt x="648" y="640"/>
                  </a:lnTo>
                  <a:lnTo>
                    <a:pt x="720" y="672"/>
                  </a:lnTo>
                  <a:lnTo>
                    <a:pt x="744" y="720"/>
                  </a:lnTo>
                  <a:lnTo>
                    <a:pt x="744" y="744"/>
                  </a:lnTo>
                  <a:lnTo>
                    <a:pt x="792" y="728"/>
                  </a:lnTo>
                  <a:lnTo>
                    <a:pt x="824" y="704"/>
                  </a:lnTo>
                  <a:lnTo>
                    <a:pt x="840" y="704"/>
                  </a:lnTo>
                  <a:lnTo>
                    <a:pt x="880" y="696"/>
                  </a:lnTo>
                  <a:lnTo>
                    <a:pt x="912" y="656"/>
                  </a:lnTo>
                  <a:lnTo>
                    <a:pt x="928" y="656"/>
                  </a:lnTo>
                  <a:lnTo>
                    <a:pt x="936" y="696"/>
                  </a:lnTo>
                  <a:lnTo>
                    <a:pt x="952" y="688"/>
                  </a:lnTo>
                  <a:lnTo>
                    <a:pt x="968" y="688"/>
                  </a:lnTo>
                  <a:lnTo>
                    <a:pt x="960" y="704"/>
                  </a:lnTo>
                  <a:lnTo>
                    <a:pt x="968" y="720"/>
                  </a:lnTo>
                  <a:lnTo>
                    <a:pt x="1000" y="688"/>
                  </a:lnTo>
                  <a:lnTo>
                    <a:pt x="1016" y="672"/>
                  </a:lnTo>
                  <a:lnTo>
                    <a:pt x="976" y="672"/>
                  </a:lnTo>
                  <a:lnTo>
                    <a:pt x="960" y="648"/>
                  </a:lnTo>
                  <a:lnTo>
                    <a:pt x="976" y="632"/>
                  </a:lnTo>
                  <a:lnTo>
                    <a:pt x="976" y="616"/>
                  </a:lnTo>
                  <a:lnTo>
                    <a:pt x="920" y="632"/>
                  </a:lnTo>
                  <a:lnTo>
                    <a:pt x="896" y="656"/>
                  </a:lnTo>
                  <a:lnTo>
                    <a:pt x="904" y="624"/>
                  </a:lnTo>
                  <a:lnTo>
                    <a:pt x="936" y="608"/>
                  </a:lnTo>
                  <a:lnTo>
                    <a:pt x="952" y="592"/>
                  </a:lnTo>
                  <a:lnTo>
                    <a:pt x="1000" y="600"/>
                  </a:lnTo>
                  <a:lnTo>
                    <a:pt x="1032" y="592"/>
                  </a:lnTo>
                  <a:lnTo>
                    <a:pt x="1064" y="576"/>
                  </a:lnTo>
                  <a:lnTo>
                    <a:pt x="1080" y="560"/>
                  </a:lnTo>
                  <a:lnTo>
                    <a:pt x="1064" y="520"/>
                  </a:lnTo>
                  <a:lnTo>
                    <a:pt x="1064" y="496"/>
                  </a:lnTo>
                  <a:lnTo>
                    <a:pt x="1008" y="472"/>
                  </a:lnTo>
                  <a:lnTo>
                    <a:pt x="1008" y="456"/>
                  </a:lnTo>
                  <a:lnTo>
                    <a:pt x="968" y="368"/>
                  </a:lnTo>
                  <a:lnTo>
                    <a:pt x="952" y="408"/>
                  </a:lnTo>
                  <a:lnTo>
                    <a:pt x="928" y="416"/>
                  </a:lnTo>
                  <a:lnTo>
                    <a:pt x="920" y="408"/>
                  </a:lnTo>
                  <a:lnTo>
                    <a:pt x="904" y="408"/>
                  </a:lnTo>
                  <a:lnTo>
                    <a:pt x="904" y="352"/>
                  </a:lnTo>
                  <a:lnTo>
                    <a:pt x="880" y="344"/>
                  </a:lnTo>
                  <a:lnTo>
                    <a:pt x="864" y="320"/>
                  </a:lnTo>
                  <a:lnTo>
                    <a:pt x="840" y="320"/>
                  </a:lnTo>
                  <a:lnTo>
                    <a:pt x="816" y="312"/>
                  </a:lnTo>
                  <a:lnTo>
                    <a:pt x="800" y="320"/>
                  </a:lnTo>
                  <a:lnTo>
                    <a:pt x="800" y="336"/>
                  </a:lnTo>
                  <a:lnTo>
                    <a:pt x="800" y="360"/>
                  </a:lnTo>
                  <a:lnTo>
                    <a:pt x="800" y="400"/>
                  </a:lnTo>
                  <a:lnTo>
                    <a:pt x="792" y="416"/>
                  </a:lnTo>
                  <a:lnTo>
                    <a:pt x="816" y="464"/>
                  </a:lnTo>
                  <a:lnTo>
                    <a:pt x="776" y="504"/>
                  </a:lnTo>
                  <a:lnTo>
                    <a:pt x="784" y="560"/>
                  </a:lnTo>
                  <a:lnTo>
                    <a:pt x="768" y="576"/>
                  </a:lnTo>
                  <a:lnTo>
                    <a:pt x="752" y="568"/>
                  </a:lnTo>
                  <a:lnTo>
                    <a:pt x="744" y="496"/>
                  </a:lnTo>
                  <a:lnTo>
                    <a:pt x="704" y="488"/>
                  </a:lnTo>
                  <a:lnTo>
                    <a:pt x="632" y="448"/>
                  </a:lnTo>
                  <a:lnTo>
                    <a:pt x="616" y="448"/>
                  </a:lnTo>
                  <a:lnTo>
                    <a:pt x="600" y="408"/>
                  </a:lnTo>
                  <a:lnTo>
                    <a:pt x="592" y="400"/>
                  </a:lnTo>
                  <a:lnTo>
                    <a:pt x="624" y="304"/>
                  </a:lnTo>
                  <a:lnTo>
                    <a:pt x="640" y="280"/>
                  </a:lnTo>
                  <a:lnTo>
                    <a:pt x="664" y="272"/>
                  </a:lnTo>
                  <a:lnTo>
                    <a:pt x="672" y="272"/>
                  </a:lnTo>
                  <a:lnTo>
                    <a:pt x="688" y="232"/>
                  </a:lnTo>
                  <a:lnTo>
                    <a:pt x="696" y="200"/>
                  </a:lnTo>
                  <a:lnTo>
                    <a:pt x="736" y="192"/>
                  </a:lnTo>
                  <a:lnTo>
                    <a:pt x="752" y="176"/>
                  </a:lnTo>
                  <a:lnTo>
                    <a:pt x="744" y="136"/>
                  </a:lnTo>
                  <a:lnTo>
                    <a:pt x="752" y="112"/>
                  </a:lnTo>
                  <a:lnTo>
                    <a:pt x="736" y="96"/>
                  </a:lnTo>
                  <a:lnTo>
                    <a:pt x="712" y="88"/>
                  </a:lnTo>
                  <a:lnTo>
                    <a:pt x="704" y="128"/>
                  </a:lnTo>
                  <a:lnTo>
                    <a:pt x="680" y="168"/>
                  </a:lnTo>
                  <a:lnTo>
                    <a:pt x="672" y="120"/>
                  </a:lnTo>
                  <a:lnTo>
                    <a:pt x="656" y="104"/>
                  </a:lnTo>
                  <a:lnTo>
                    <a:pt x="640" y="128"/>
                  </a:lnTo>
                  <a:lnTo>
                    <a:pt x="632" y="104"/>
                  </a:lnTo>
                  <a:lnTo>
                    <a:pt x="616" y="80"/>
                  </a:lnTo>
                  <a:lnTo>
                    <a:pt x="608" y="40"/>
                  </a:lnTo>
                  <a:lnTo>
                    <a:pt x="584" y="0"/>
                  </a:lnTo>
                  <a:lnTo>
                    <a:pt x="568" y="56"/>
                  </a:lnTo>
                  <a:lnTo>
                    <a:pt x="568" y="80"/>
                  </a:lnTo>
                  <a:lnTo>
                    <a:pt x="592" y="104"/>
                  </a:lnTo>
                  <a:lnTo>
                    <a:pt x="600" y="128"/>
                  </a:lnTo>
                  <a:lnTo>
                    <a:pt x="576" y="144"/>
                  </a:lnTo>
                  <a:lnTo>
                    <a:pt x="568" y="136"/>
                  </a:lnTo>
                  <a:lnTo>
                    <a:pt x="552" y="136"/>
                  </a:lnTo>
                  <a:lnTo>
                    <a:pt x="544" y="160"/>
                  </a:lnTo>
                  <a:lnTo>
                    <a:pt x="512" y="152"/>
                  </a:lnTo>
                  <a:lnTo>
                    <a:pt x="472" y="152"/>
                  </a:lnTo>
                  <a:lnTo>
                    <a:pt x="448" y="136"/>
                  </a:lnTo>
                  <a:lnTo>
                    <a:pt x="416" y="144"/>
                  </a:lnTo>
                  <a:lnTo>
                    <a:pt x="416" y="152"/>
                  </a:lnTo>
                  <a:lnTo>
                    <a:pt x="424" y="176"/>
                  </a:lnTo>
                  <a:lnTo>
                    <a:pt x="408" y="176"/>
                  </a:lnTo>
                  <a:lnTo>
                    <a:pt x="392" y="152"/>
                  </a:lnTo>
                  <a:lnTo>
                    <a:pt x="344" y="160"/>
                  </a:lnTo>
                  <a:lnTo>
                    <a:pt x="328" y="144"/>
                  </a:lnTo>
                  <a:lnTo>
                    <a:pt x="336" y="128"/>
                  </a:lnTo>
                  <a:lnTo>
                    <a:pt x="304" y="120"/>
                  </a:lnTo>
                  <a:lnTo>
                    <a:pt x="272" y="104"/>
                  </a:lnTo>
                  <a:lnTo>
                    <a:pt x="232" y="88"/>
                  </a:lnTo>
                  <a:lnTo>
                    <a:pt x="200" y="96"/>
                  </a:lnTo>
                  <a:lnTo>
                    <a:pt x="176" y="64"/>
                  </a:lnTo>
                  <a:lnTo>
                    <a:pt x="96" y="104"/>
                  </a:lnTo>
                  <a:lnTo>
                    <a:pt x="80" y="120"/>
                  </a:lnTo>
                  <a:lnTo>
                    <a:pt x="48" y="112"/>
                  </a:lnTo>
                  <a:lnTo>
                    <a:pt x="24" y="96"/>
                  </a:lnTo>
                  <a:lnTo>
                    <a:pt x="0" y="88"/>
                  </a:lnTo>
                  <a:lnTo>
                    <a:pt x="0" y="368"/>
                  </a:lnTo>
                  <a:lnTo>
                    <a:pt x="40" y="392"/>
                  </a:lnTo>
                  <a:lnTo>
                    <a:pt x="72" y="376"/>
                  </a:lnTo>
                  <a:lnTo>
                    <a:pt x="120" y="456"/>
                  </a:lnTo>
                  <a:lnTo>
                    <a:pt x="144" y="472"/>
                  </a:lnTo>
                  <a:lnTo>
                    <a:pt x="144" y="504"/>
                  </a:lnTo>
                  <a:lnTo>
                    <a:pt x="152" y="528"/>
                  </a:lnTo>
                  <a:lnTo>
                    <a:pt x="184" y="576"/>
                  </a:lnTo>
                  <a:lnTo>
                    <a:pt x="232" y="600"/>
                  </a:lnTo>
                  <a:lnTo>
                    <a:pt x="232" y="624"/>
                  </a:lnTo>
                  <a:lnTo>
                    <a:pt x="584" y="624"/>
                  </a:lnTo>
                  <a:lnTo>
                    <a:pt x="624" y="6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</p:grpSp>
      <p:sp>
        <p:nvSpPr>
          <p:cNvPr id="286" name="椭圆 285"/>
          <p:cNvSpPr/>
          <p:nvPr/>
        </p:nvSpPr>
        <p:spPr>
          <a:xfrm>
            <a:off x="6078927" y="2274845"/>
            <a:ext cx="1299795" cy="12997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048">
              <a:lnSpc>
                <a:spcPct val="130000"/>
              </a:lnSpc>
            </a:pPr>
            <a:endParaRPr lang="zh-CN" altLang="en-US" sz="3200">
              <a:solidFill>
                <a:srgbClr val="FFFFFF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288" name="椭圆 287"/>
          <p:cNvSpPr/>
          <p:nvPr/>
        </p:nvSpPr>
        <p:spPr>
          <a:xfrm>
            <a:off x="7862897" y="3200867"/>
            <a:ext cx="977481" cy="977481"/>
          </a:xfrm>
          <a:prstGeom prst="ellipse">
            <a:avLst/>
          </a:prstGeom>
          <a:solidFill>
            <a:schemeClr val="accent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048">
              <a:lnSpc>
                <a:spcPct val="130000"/>
              </a:lnSpc>
            </a:pPr>
            <a:endParaRPr lang="zh-CN" altLang="en-US" sz="3200">
              <a:solidFill>
                <a:srgbClr val="FFFFFF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290" name="椭圆 289"/>
          <p:cNvSpPr/>
          <p:nvPr/>
        </p:nvSpPr>
        <p:spPr>
          <a:xfrm>
            <a:off x="2876764" y="2744460"/>
            <a:ext cx="1299795" cy="1299795"/>
          </a:xfrm>
          <a:prstGeom prst="ellips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048">
              <a:lnSpc>
                <a:spcPct val="130000"/>
              </a:lnSpc>
            </a:pPr>
            <a:endParaRPr lang="zh-CN" altLang="en-US" sz="3200">
              <a:solidFill>
                <a:srgbClr val="FFFFFF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292" name="椭圆 291"/>
          <p:cNvSpPr/>
          <p:nvPr/>
        </p:nvSpPr>
        <p:spPr>
          <a:xfrm>
            <a:off x="4239242" y="1810734"/>
            <a:ext cx="673485" cy="673485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048">
              <a:lnSpc>
                <a:spcPct val="130000"/>
              </a:lnSpc>
            </a:pPr>
            <a:endParaRPr lang="zh-CN" altLang="en-US" sz="3200">
              <a:solidFill>
                <a:srgbClr val="FFFFFF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294" name="椭圆 293"/>
          <p:cNvSpPr/>
          <p:nvPr/>
        </p:nvSpPr>
        <p:spPr>
          <a:xfrm>
            <a:off x="4132195" y="4579564"/>
            <a:ext cx="628255" cy="62825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048">
              <a:lnSpc>
                <a:spcPct val="130000"/>
              </a:lnSpc>
            </a:pPr>
            <a:endParaRPr lang="zh-CN" altLang="en-US" sz="3200">
              <a:solidFill>
                <a:srgbClr val="FFFFFF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296" name="椭圆 295"/>
          <p:cNvSpPr/>
          <p:nvPr/>
        </p:nvSpPr>
        <p:spPr>
          <a:xfrm>
            <a:off x="5752157" y="4064051"/>
            <a:ext cx="764094" cy="76409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048">
              <a:lnSpc>
                <a:spcPct val="130000"/>
              </a:lnSpc>
            </a:pPr>
            <a:endParaRPr lang="zh-CN" altLang="en-US" sz="3200">
              <a:solidFill>
                <a:srgbClr val="FFFFFF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297" name="TextBox 65"/>
          <p:cNvSpPr txBox="1"/>
          <p:nvPr/>
        </p:nvSpPr>
        <p:spPr>
          <a:xfrm>
            <a:off x="6331171" y="2591682"/>
            <a:ext cx="795306" cy="572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rgbClr val="EAE7D4"/>
                </a:solidFill>
                <a:latin typeface="Century Gothic" pitchFamily="34" charset="0"/>
              </a:defRPr>
            </a:lvl1pPr>
          </a:lstStyle>
          <a:p>
            <a:pPr algn="ctr" defTabSz="1219048">
              <a:lnSpc>
                <a:spcPct val="130000"/>
              </a:lnSpc>
            </a:pPr>
            <a:r>
              <a:rPr lang="en-US" altLang="zh-CN" sz="2400" dirty="0">
                <a:solidFill>
                  <a:srgbClr val="FFFFFF"/>
                </a:solidFill>
                <a:ea typeface="微软雅黑" panose="020B0503020204020204" pitchFamily="34" charset="-122"/>
              </a:rPr>
              <a:t>20%</a:t>
            </a:r>
            <a:endParaRPr lang="zh-CN" altLang="en-US" sz="2400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98" name="TextBox 66"/>
          <p:cNvSpPr txBox="1"/>
          <p:nvPr/>
        </p:nvSpPr>
        <p:spPr>
          <a:xfrm>
            <a:off x="7987644" y="3410174"/>
            <a:ext cx="727989" cy="518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rgbClr val="EAE7D4"/>
                </a:solidFill>
                <a:latin typeface="Century Gothic" pitchFamily="34" charset="0"/>
              </a:defRPr>
            </a:lvl1pPr>
          </a:lstStyle>
          <a:p>
            <a:pPr algn="ctr" defTabSz="1219048">
              <a:lnSpc>
                <a:spcPct val="130000"/>
              </a:lnSpc>
            </a:pPr>
            <a:r>
              <a:rPr lang="en-US" altLang="zh-CN" sz="2133" dirty="0">
                <a:solidFill>
                  <a:srgbClr val="FFFFFF"/>
                </a:solidFill>
                <a:ea typeface="微软雅黑" panose="020B0503020204020204" pitchFamily="34" charset="-122"/>
              </a:rPr>
              <a:t>10%</a:t>
            </a:r>
            <a:endParaRPr lang="zh-CN" altLang="en-US" sz="2133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99" name="TextBox 67"/>
          <p:cNvSpPr txBox="1"/>
          <p:nvPr/>
        </p:nvSpPr>
        <p:spPr>
          <a:xfrm>
            <a:off x="4280109" y="1914352"/>
            <a:ext cx="591752" cy="412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rgbClr val="EAE7D4"/>
                </a:solidFill>
                <a:latin typeface="Century Gothic" pitchFamily="34" charset="0"/>
              </a:defRPr>
            </a:lvl1pPr>
          </a:lstStyle>
          <a:p>
            <a:pPr algn="ctr" defTabSz="1219048">
              <a:lnSpc>
                <a:spcPct val="130000"/>
              </a:lnSpc>
            </a:pPr>
            <a:r>
              <a:rPr lang="en-US" altLang="zh-CN" sz="1600" dirty="0">
                <a:solidFill>
                  <a:srgbClr val="FFFFFF"/>
                </a:solidFill>
                <a:ea typeface="微软雅黑" panose="020B0503020204020204" pitchFamily="34" charset="-122"/>
              </a:rPr>
              <a:t>10</a:t>
            </a:r>
            <a:r>
              <a:rPr lang="zh-CN" altLang="en-US" sz="1600" dirty="0">
                <a:solidFill>
                  <a:srgbClr val="FFFFFF"/>
                </a:solidFill>
                <a:ea typeface="微软雅黑" panose="020B0503020204020204" pitchFamily="34" charset="-122"/>
              </a:rPr>
              <a:t>%</a:t>
            </a:r>
          </a:p>
        </p:txBody>
      </p:sp>
      <p:sp>
        <p:nvSpPr>
          <p:cNvPr id="300" name="TextBox 68"/>
          <p:cNvSpPr txBox="1"/>
          <p:nvPr/>
        </p:nvSpPr>
        <p:spPr>
          <a:xfrm>
            <a:off x="3129008" y="3084114"/>
            <a:ext cx="795306" cy="572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rgbClr val="EAE7D4"/>
                </a:solidFill>
                <a:latin typeface="Century Gothic" pitchFamily="34" charset="0"/>
              </a:defRPr>
            </a:lvl1pPr>
          </a:lstStyle>
          <a:p>
            <a:pPr algn="ctr" defTabSz="1219048">
              <a:lnSpc>
                <a:spcPct val="130000"/>
              </a:lnSpc>
            </a:pPr>
            <a:r>
              <a:rPr lang="en-US" altLang="zh-CN" sz="2400" dirty="0">
                <a:solidFill>
                  <a:srgbClr val="FFFFFF"/>
                </a:solidFill>
                <a:ea typeface="微软雅黑" panose="020B0503020204020204" pitchFamily="34" charset="-122"/>
              </a:rPr>
              <a:t>20%</a:t>
            </a:r>
            <a:endParaRPr lang="zh-CN" altLang="en-US" sz="2400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301" name="TextBox 69"/>
          <p:cNvSpPr txBox="1"/>
          <p:nvPr/>
        </p:nvSpPr>
        <p:spPr>
          <a:xfrm>
            <a:off x="4208146" y="4653071"/>
            <a:ext cx="476350" cy="412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rgbClr val="EAE7D4"/>
                </a:solidFill>
                <a:latin typeface="Century Gothic" pitchFamily="34" charset="0"/>
              </a:defRPr>
            </a:lvl1pPr>
          </a:lstStyle>
          <a:p>
            <a:pPr algn="ctr" defTabSz="1219048">
              <a:lnSpc>
                <a:spcPct val="130000"/>
              </a:lnSpc>
            </a:pPr>
            <a:r>
              <a:rPr lang="en-US" altLang="zh-CN" sz="1600" dirty="0">
                <a:solidFill>
                  <a:srgbClr val="FFFFFF"/>
                </a:solidFill>
                <a:ea typeface="微软雅黑" panose="020B0503020204020204" pitchFamily="34" charset="-122"/>
              </a:rPr>
              <a:t>5%</a:t>
            </a:r>
            <a:endParaRPr lang="zh-CN" altLang="en-US" sz="1600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302" name="TextBox 70"/>
          <p:cNvSpPr txBox="1"/>
          <p:nvPr/>
        </p:nvSpPr>
        <p:spPr>
          <a:xfrm>
            <a:off x="5838328" y="4201299"/>
            <a:ext cx="591752" cy="412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rgbClr val="EAE7D4"/>
                </a:solidFill>
                <a:latin typeface="Century Gothic" pitchFamily="34" charset="0"/>
              </a:defRPr>
            </a:lvl1pPr>
          </a:lstStyle>
          <a:p>
            <a:pPr algn="ctr" defTabSz="1219048">
              <a:lnSpc>
                <a:spcPct val="130000"/>
              </a:lnSpc>
            </a:pPr>
            <a:r>
              <a:rPr lang="en-US" altLang="zh-CN" sz="1600" dirty="0">
                <a:solidFill>
                  <a:srgbClr val="FFFFFF"/>
                </a:solidFill>
                <a:ea typeface="微软雅黑" panose="020B0503020204020204" pitchFamily="34" charset="-122"/>
              </a:rPr>
              <a:t>10%</a:t>
            </a:r>
            <a:endParaRPr lang="zh-CN" altLang="en-US" sz="1600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303" name="矩形 7"/>
          <p:cNvSpPr>
            <a:spLocks noChangeArrowheads="1"/>
          </p:cNvSpPr>
          <p:nvPr/>
        </p:nvSpPr>
        <p:spPr bwMode="auto">
          <a:xfrm>
            <a:off x="670027" y="2934989"/>
            <a:ext cx="1710725" cy="377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1219048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3"/>
                </a:solidFill>
                <a:latin typeface="Century Gothic" pitchFamily="34" charset="0"/>
                <a:ea typeface="微软雅黑" panose="020B0503020204020204" pitchFamily="34" charset="-122"/>
              </a:rPr>
              <a:t>ADD YOUR TEXT</a:t>
            </a:r>
            <a:endParaRPr lang="zh-CN" altLang="en-US" sz="1600" b="1" dirty="0">
              <a:solidFill>
                <a:schemeClr val="accent3"/>
              </a:solidFill>
              <a:latin typeface="Century Gothic" pitchFamily="34" charset="0"/>
              <a:ea typeface="微软雅黑" panose="020B0503020204020204" pitchFamily="34" charset="-122"/>
            </a:endParaRPr>
          </a:p>
        </p:txBody>
      </p:sp>
      <p:sp>
        <p:nvSpPr>
          <p:cNvPr id="304" name="矩形 6"/>
          <p:cNvSpPr>
            <a:spLocks noChangeArrowheads="1"/>
          </p:cNvSpPr>
          <p:nvPr/>
        </p:nvSpPr>
        <p:spPr bwMode="auto">
          <a:xfrm>
            <a:off x="674770" y="3268356"/>
            <a:ext cx="2150129" cy="599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048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</a:t>
            </a:r>
            <a:endParaRPr lang="zh-CN" altLang="en-US" sz="1333" dirty="0"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5" name="矩形 7"/>
          <p:cNvSpPr>
            <a:spLocks noChangeArrowheads="1"/>
          </p:cNvSpPr>
          <p:nvPr/>
        </p:nvSpPr>
        <p:spPr bwMode="auto">
          <a:xfrm>
            <a:off x="1992578" y="1471259"/>
            <a:ext cx="1767775" cy="377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048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2"/>
                </a:solidFill>
                <a:latin typeface="Century Gothic" pitchFamily="34" charset="0"/>
                <a:ea typeface="微软雅黑" panose="020B0503020204020204" pitchFamily="34" charset="-122"/>
              </a:rPr>
              <a:t>ADD YOUR TEXT</a:t>
            </a:r>
            <a:endParaRPr lang="zh-CN" altLang="en-US" sz="1600" b="1" dirty="0">
              <a:solidFill>
                <a:schemeClr val="accent2"/>
              </a:solidFill>
              <a:latin typeface="Century Gothic" pitchFamily="34" charset="0"/>
              <a:ea typeface="微软雅黑" panose="020B0503020204020204" pitchFamily="34" charset="-122"/>
            </a:endParaRPr>
          </a:p>
        </p:txBody>
      </p:sp>
      <p:sp>
        <p:nvSpPr>
          <p:cNvPr id="306" name="矩形 6"/>
          <p:cNvSpPr>
            <a:spLocks noChangeArrowheads="1"/>
          </p:cNvSpPr>
          <p:nvPr/>
        </p:nvSpPr>
        <p:spPr bwMode="auto">
          <a:xfrm>
            <a:off x="1997319" y="1804624"/>
            <a:ext cx="2150129" cy="599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048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</a:t>
            </a:r>
            <a:endParaRPr lang="zh-CN" altLang="en-US" sz="1333" dirty="0"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7" name="矩形 7"/>
          <p:cNvSpPr>
            <a:spLocks noChangeArrowheads="1"/>
          </p:cNvSpPr>
          <p:nvPr/>
        </p:nvSpPr>
        <p:spPr bwMode="auto">
          <a:xfrm>
            <a:off x="1875833" y="4244361"/>
            <a:ext cx="1767775" cy="377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048">
              <a:lnSpc>
                <a:spcPct val="130000"/>
              </a:lnSpc>
            </a:pPr>
            <a:r>
              <a:rPr lang="en-US" altLang="zh-CN" sz="1600" b="1" dirty="0">
                <a:solidFill>
                  <a:schemeClr val="accent5"/>
                </a:solidFill>
                <a:latin typeface="Century Gothic" pitchFamily="34" charset="0"/>
                <a:ea typeface="微软雅黑" panose="020B0503020204020204" pitchFamily="34" charset="-122"/>
              </a:rPr>
              <a:t>ADD YOUR TEXT</a:t>
            </a:r>
            <a:endParaRPr lang="zh-CN" altLang="en-US" sz="1600" b="1" dirty="0">
              <a:solidFill>
                <a:schemeClr val="accent5"/>
              </a:solidFill>
              <a:latin typeface="Century Gothic" pitchFamily="34" charset="0"/>
              <a:ea typeface="微软雅黑" panose="020B0503020204020204" pitchFamily="34" charset="-122"/>
            </a:endParaRPr>
          </a:p>
        </p:txBody>
      </p:sp>
      <p:sp>
        <p:nvSpPr>
          <p:cNvPr id="308" name="矩形 6"/>
          <p:cNvSpPr>
            <a:spLocks noChangeArrowheads="1"/>
          </p:cNvSpPr>
          <p:nvPr/>
        </p:nvSpPr>
        <p:spPr bwMode="auto">
          <a:xfrm>
            <a:off x="1880575" y="4577727"/>
            <a:ext cx="2150129" cy="599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048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</a:t>
            </a:r>
            <a:endParaRPr lang="zh-CN" altLang="en-US" sz="1333" dirty="0"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9" name="矩形 7"/>
          <p:cNvSpPr>
            <a:spLocks noChangeArrowheads="1"/>
          </p:cNvSpPr>
          <p:nvPr/>
        </p:nvSpPr>
        <p:spPr bwMode="auto">
          <a:xfrm>
            <a:off x="8883700" y="3156403"/>
            <a:ext cx="1767775" cy="377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048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6"/>
                </a:solidFill>
                <a:latin typeface="Century Gothic" pitchFamily="34" charset="0"/>
                <a:ea typeface="微软雅黑" panose="020B0503020204020204" pitchFamily="34" charset="-122"/>
              </a:rPr>
              <a:t>ADD YOUR TEXT</a:t>
            </a:r>
            <a:endParaRPr lang="zh-CN" altLang="en-US" sz="1600" b="1" dirty="0">
              <a:solidFill>
                <a:schemeClr val="accent6"/>
              </a:solidFill>
              <a:latin typeface="Century Gothic" pitchFamily="34" charset="0"/>
              <a:ea typeface="微软雅黑" panose="020B0503020204020204" pitchFamily="34" charset="-122"/>
            </a:endParaRPr>
          </a:p>
        </p:txBody>
      </p:sp>
      <p:sp>
        <p:nvSpPr>
          <p:cNvPr id="310" name="矩形 6"/>
          <p:cNvSpPr>
            <a:spLocks noChangeArrowheads="1"/>
          </p:cNvSpPr>
          <p:nvPr/>
        </p:nvSpPr>
        <p:spPr bwMode="auto">
          <a:xfrm>
            <a:off x="8888441" y="3489769"/>
            <a:ext cx="2150129" cy="599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048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</a:t>
            </a:r>
            <a:endParaRPr lang="zh-CN" altLang="en-US" sz="1333" dirty="0"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1" name="矩形 7"/>
          <p:cNvSpPr>
            <a:spLocks noChangeArrowheads="1"/>
          </p:cNvSpPr>
          <p:nvPr/>
        </p:nvSpPr>
        <p:spPr bwMode="auto">
          <a:xfrm>
            <a:off x="7534475" y="1873440"/>
            <a:ext cx="1767775" cy="377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048">
              <a:lnSpc>
                <a:spcPct val="130000"/>
              </a:lnSpc>
            </a:pPr>
            <a:r>
              <a:rPr lang="en-US" altLang="zh-CN" sz="1600" b="1" dirty="0">
                <a:solidFill>
                  <a:schemeClr val="accent1"/>
                </a:solidFill>
                <a:latin typeface="Century Gothic" pitchFamily="34" charset="0"/>
                <a:ea typeface="微软雅黑" panose="020B0503020204020204" pitchFamily="34" charset="-122"/>
              </a:rPr>
              <a:t>ADD YOUR TEXT</a:t>
            </a:r>
            <a:endParaRPr lang="zh-CN" altLang="en-US" sz="1600" b="1" dirty="0">
              <a:solidFill>
                <a:schemeClr val="accent1"/>
              </a:solidFill>
              <a:latin typeface="Century Gothic" pitchFamily="34" charset="0"/>
              <a:ea typeface="微软雅黑" panose="020B0503020204020204" pitchFamily="34" charset="-122"/>
            </a:endParaRPr>
          </a:p>
        </p:txBody>
      </p:sp>
      <p:sp>
        <p:nvSpPr>
          <p:cNvPr id="312" name="矩形 6"/>
          <p:cNvSpPr>
            <a:spLocks noChangeArrowheads="1"/>
          </p:cNvSpPr>
          <p:nvPr/>
        </p:nvSpPr>
        <p:spPr bwMode="auto">
          <a:xfrm>
            <a:off x="7539217" y="2206807"/>
            <a:ext cx="2150129" cy="599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048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</a:t>
            </a:r>
            <a:endParaRPr lang="zh-CN" altLang="en-US" sz="1333" dirty="0"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3" name="矩形 7"/>
          <p:cNvSpPr>
            <a:spLocks noChangeArrowheads="1"/>
          </p:cNvSpPr>
          <p:nvPr/>
        </p:nvSpPr>
        <p:spPr bwMode="auto">
          <a:xfrm>
            <a:off x="5718123" y="4742183"/>
            <a:ext cx="1767775" cy="377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048">
              <a:lnSpc>
                <a:spcPct val="130000"/>
              </a:lnSpc>
            </a:pPr>
            <a:r>
              <a:rPr lang="en-US" altLang="zh-CN" sz="1600" b="1" dirty="0">
                <a:solidFill>
                  <a:schemeClr val="accent4"/>
                </a:solidFill>
                <a:latin typeface="Century Gothic" pitchFamily="34" charset="0"/>
                <a:ea typeface="微软雅黑" panose="020B0503020204020204" pitchFamily="34" charset="-122"/>
              </a:rPr>
              <a:t>ADD YOUR TEXT</a:t>
            </a:r>
            <a:endParaRPr lang="zh-CN" altLang="en-US" sz="1600" b="1" dirty="0">
              <a:solidFill>
                <a:schemeClr val="accent4"/>
              </a:solidFill>
              <a:latin typeface="Century Gothic" pitchFamily="34" charset="0"/>
              <a:ea typeface="微软雅黑" panose="020B0503020204020204" pitchFamily="34" charset="-122"/>
            </a:endParaRPr>
          </a:p>
        </p:txBody>
      </p:sp>
      <p:sp>
        <p:nvSpPr>
          <p:cNvPr id="314" name="矩形 6"/>
          <p:cNvSpPr>
            <a:spLocks noChangeArrowheads="1"/>
          </p:cNvSpPr>
          <p:nvPr/>
        </p:nvSpPr>
        <p:spPr bwMode="auto">
          <a:xfrm>
            <a:off x="5722864" y="5075549"/>
            <a:ext cx="2150129" cy="599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048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</a:t>
            </a:r>
            <a:endParaRPr lang="zh-CN" altLang="en-US" sz="1333" dirty="0"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2147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CLICK</a:t>
            </a:r>
            <a:r>
              <a:rPr lang="zh-CN" altLang="en-US" dirty="0">
                <a:solidFill>
                  <a:schemeClr val="tx1"/>
                </a:solidFill>
              </a:rPr>
              <a:t> </a:t>
            </a:r>
            <a:r>
              <a:rPr lang="en-US" altLang="zh-CN" dirty="0">
                <a:solidFill>
                  <a:schemeClr val="tx1"/>
                </a:solidFill>
              </a:rPr>
              <a:t>HERE</a:t>
            </a:r>
            <a:r>
              <a:rPr lang="zh-CN" altLang="en-US" dirty="0">
                <a:solidFill>
                  <a:schemeClr val="tx1"/>
                </a:solidFill>
              </a:rPr>
              <a:t> </a:t>
            </a:r>
            <a:r>
              <a:rPr lang="en-US" altLang="zh-CN" dirty="0">
                <a:solidFill>
                  <a:schemeClr val="tx1"/>
                </a:solidFill>
              </a:rPr>
              <a:t>TO</a:t>
            </a:r>
            <a:r>
              <a:rPr lang="zh-CN" altLang="en-US" dirty="0">
                <a:solidFill>
                  <a:schemeClr val="tx1"/>
                </a:solidFill>
              </a:rPr>
              <a:t> </a:t>
            </a:r>
            <a:r>
              <a:rPr lang="en-US" altLang="zh-CN" dirty="0">
                <a:solidFill>
                  <a:schemeClr val="tx1"/>
                </a:solidFill>
              </a:rPr>
              <a:t>ADD</a:t>
            </a:r>
            <a:r>
              <a:rPr lang="zh-CN" altLang="en-US" dirty="0">
                <a:solidFill>
                  <a:schemeClr val="tx1"/>
                </a:solidFill>
              </a:rPr>
              <a:t> </a:t>
            </a:r>
            <a:r>
              <a:rPr lang="en-US" altLang="zh-CN" dirty="0">
                <a:solidFill>
                  <a:schemeClr val="tx1"/>
                </a:solidFill>
              </a:rPr>
              <a:t>YOUR</a:t>
            </a:r>
            <a:r>
              <a:rPr lang="zh-CN" altLang="en-US" dirty="0">
                <a:solidFill>
                  <a:schemeClr val="tx1"/>
                </a:solidFill>
              </a:rPr>
              <a:t> </a:t>
            </a:r>
            <a:r>
              <a:rPr lang="en-US" altLang="zh-CN" dirty="0">
                <a:solidFill>
                  <a:schemeClr val="tx1"/>
                </a:solidFill>
              </a:rPr>
              <a:t>TITLE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4" name="组 3"/>
          <p:cNvGrpSpPr/>
          <p:nvPr/>
        </p:nvGrpSpPr>
        <p:grpSpPr>
          <a:xfrm>
            <a:off x="875634" y="1255269"/>
            <a:ext cx="9799233" cy="4430651"/>
            <a:chOff x="468684" y="1795903"/>
            <a:chExt cx="4682512" cy="2527084"/>
          </a:xfrm>
          <a:solidFill>
            <a:schemeClr val="bg1">
              <a:lumMod val="95000"/>
            </a:schemeClr>
          </a:solidFill>
        </p:grpSpPr>
        <p:sp>
          <p:nvSpPr>
            <p:cNvPr id="5" name="Freeform 559"/>
            <p:cNvSpPr>
              <a:spLocks/>
            </p:cNvSpPr>
            <p:nvPr/>
          </p:nvSpPr>
          <p:spPr bwMode="auto">
            <a:xfrm>
              <a:off x="2597256" y="2585130"/>
              <a:ext cx="59777" cy="92697"/>
            </a:xfrm>
            <a:custGeom>
              <a:avLst/>
              <a:gdLst>
                <a:gd name="T0" fmla="*/ 2147483647 w 56"/>
                <a:gd name="T1" fmla="*/ 2147483647 h 88"/>
                <a:gd name="T2" fmla="*/ 0 w 56"/>
                <a:gd name="T3" fmla="*/ 2147483647 h 88"/>
                <a:gd name="T4" fmla="*/ 0 w 56"/>
                <a:gd name="T5" fmla="*/ 2147483647 h 88"/>
                <a:gd name="T6" fmla="*/ 0 w 56"/>
                <a:gd name="T7" fmla="*/ 2147483647 h 88"/>
                <a:gd name="T8" fmla="*/ 2147483647 w 56"/>
                <a:gd name="T9" fmla="*/ 2147483647 h 88"/>
                <a:gd name="T10" fmla="*/ 2147483647 w 56"/>
                <a:gd name="T11" fmla="*/ 2147483647 h 88"/>
                <a:gd name="T12" fmla="*/ 0 w 56"/>
                <a:gd name="T13" fmla="*/ 2147483647 h 88"/>
                <a:gd name="T14" fmla="*/ 2147483647 w 56"/>
                <a:gd name="T15" fmla="*/ 2147483647 h 88"/>
                <a:gd name="T16" fmla="*/ 0 w 56"/>
                <a:gd name="T17" fmla="*/ 2147483647 h 88"/>
                <a:gd name="T18" fmla="*/ 2147483647 w 56"/>
                <a:gd name="T19" fmla="*/ 2147483647 h 88"/>
                <a:gd name="T20" fmla="*/ 2147483647 w 56"/>
                <a:gd name="T21" fmla="*/ 2147483647 h 88"/>
                <a:gd name="T22" fmla="*/ 2147483647 w 56"/>
                <a:gd name="T23" fmla="*/ 0 h 88"/>
                <a:gd name="T24" fmla="*/ 2147483647 w 56"/>
                <a:gd name="T25" fmla="*/ 2147483647 h 88"/>
                <a:gd name="T26" fmla="*/ 2147483647 w 56"/>
                <a:gd name="T27" fmla="*/ 2147483647 h 88"/>
                <a:gd name="T28" fmla="*/ 2147483647 w 56"/>
                <a:gd name="T29" fmla="*/ 2147483647 h 88"/>
                <a:gd name="T30" fmla="*/ 2147483647 w 56"/>
                <a:gd name="T31" fmla="*/ 2147483647 h 88"/>
                <a:gd name="T32" fmla="*/ 2147483647 w 56"/>
                <a:gd name="T33" fmla="*/ 2147483647 h 88"/>
                <a:gd name="T34" fmla="*/ 2147483647 w 56"/>
                <a:gd name="T35" fmla="*/ 2147483647 h 88"/>
                <a:gd name="T36" fmla="*/ 2147483647 w 56"/>
                <a:gd name="T37" fmla="*/ 2147483647 h 88"/>
                <a:gd name="T38" fmla="*/ 2147483647 w 56"/>
                <a:gd name="T39" fmla="*/ 2147483647 h 88"/>
                <a:gd name="T40" fmla="*/ 2147483647 w 56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88"/>
                <a:gd name="T65" fmla="*/ 56 w 56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88">
                  <a:moveTo>
                    <a:pt x="8" y="88"/>
                  </a:move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8"/>
                  </a:lnTo>
                  <a:lnTo>
                    <a:pt x="48" y="64"/>
                  </a:lnTo>
                  <a:lnTo>
                    <a:pt x="32" y="72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560"/>
            <p:cNvSpPr>
              <a:spLocks/>
            </p:cNvSpPr>
            <p:nvPr/>
          </p:nvSpPr>
          <p:spPr bwMode="auto">
            <a:xfrm>
              <a:off x="2648370" y="2508026"/>
              <a:ext cx="101360" cy="195791"/>
            </a:xfrm>
            <a:custGeom>
              <a:avLst/>
              <a:gdLst>
                <a:gd name="T0" fmla="*/ 2147483647 w 96"/>
                <a:gd name="T1" fmla="*/ 2147483647 h 184"/>
                <a:gd name="T2" fmla="*/ 2147483647 w 96"/>
                <a:gd name="T3" fmla="*/ 2147483647 h 184"/>
                <a:gd name="T4" fmla="*/ 2147483647 w 96"/>
                <a:gd name="T5" fmla="*/ 2147483647 h 184"/>
                <a:gd name="T6" fmla="*/ 2147483647 w 96"/>
                <a:gd name="T7" fmla="*/ 2147483647 h 184"/>
                <a:gd name="T8" fmla="*/ 2147483647 w 96"/>
                <a:gd name="T9" fmla="*/ 2147483647 h 184"/>
                <a:gd name="T10" fmla="*/ 2147483647 w 96"/>
                <a:gd name="T11" fmla="*/ 2147483647 h 184"/>
                <a:gd name="T12" fmla="*/ 2147483647 w 96"/>
                <a:gd name="T13" fmla="*/ 2147483647 h 184"/>
                <a:gd name="T14" fmla="*/ 2147483647 w 96"/>
                <a:gd name="T15" fmla="*/ 2147483647 h 184"/>
                <a:gd name="T16" fmla="*/ 2147483647 w 96"/>
                <a:gd name="T17" fmla="*/ 2147483647 h 184"/>
                <a:gd name="T18" fmla="*/ 2147483647 w 96"/>
                <a:gd name="T19" fmla="*/ 2147483647 h 184"/>
                <a:gd name="T20" fmla="*/ 2147483647 w 96"/>
                <a:gd name="T21" fmla="*/ 2147483647 h 184"/>
                <a:gd name="T22" fmla="*/ 2147483647 w 96"/>
                <a:gd name="T23" fmla="*/ 2147483647 h 184"/>
                <a:gd name="T24" fmla="*/ 2147483647 w 96"/>
                <a:gd name="T25" fmla="*/ 2147483647 h 184"/>
                <a:gd name="T26" fmla="*/ 2147483647 w 96"/>
                <a:gd name="T27" fmla="*/ 2147483647 h 184"/>
                <a:gd name="T28" fmla="*/ 2147483647 w 96"/>
                <a:gd name="T29" fmla="*/ 2147483647 h 184"/>
                <a:gd name="T30" fmla="*/ 0 w 96"/>
                <a:gd name="T31" fmla="*/ 2147483647 h 184"/>
                <a:gd name="T32" fmla="*/ 0 w 96"/>
                <a:gd name="T33" fmla="*/ 2147483647 h 184"/>
                <a:gd name="T34" fmla="*/ 0 w 96"/>
                <a:gd name="T35" fmla="*/ 2147483647 h 184"/>
                <a:gd name="T36" fmla="*/ 0 w 96"/>
                <a:gd name="T37" fmla="*/ 2147483647 h 184"/>
                <a:gd name="T38" fmla="*/ 0 w 96"/>
                <a:gd name="T39" fmla="*/ 2147483647 h 184"/>
                <a:gd name="T40" fmla="*/ 2147483647 w 96"/>
                <a:gd name="T41" fmla="*/ 2147483647 h 184"/>
                <a:gd name="T42" fmla="*/ 2147483647 w 96"/>
                <a:gd name="T43" fmla="*/ 0 h 184"/>
                <a:gd name="T44" fmla="*/ 2147483647 w 96"/>
                <a:gd name="T45" fmla="*/ 0 h 184"/>
                <a:gd name="T46" fmla="*/ 2147483647 w 96"/>
                <a:gd name="T47" fmla="*/ 0 h 184"/>
                <a:gd name="T48" fmla="*/ 2147483647 w 96"/>
                <a:gd name="T49" fmla="*/ 2147483647 h 184"/>
                <a:gd name="T50" fmla="*/ 2147483647 w 96"/>
                <a:gd name="T51" fmla="*/ 2147483647 h 184"/>
                <a:gd name="T52" fmla="*/ 2147483647 w 96"/>
                <a:gd name="T53" fmla="*/ 2147483647 h 184"/>
                <a:gd name="T54" fmla="*/ 2147483647 w 96"/>
                <a:gd name="T55" fmla="*/ 2147483647 h 184"/>
                <a:gd name="T56" fmla="*/ 2147483647 w 96"/>
                <a:gd name="T57" fmla="*/ 2147483647 h 184"/>
                <a:gd name="T58" fmla="*/ 2147483647 w 96"/>
                <a:gd name="T59" fmla="*/ 2147483647 h 184"/>
                <a:gd name="T60" fmla="*/ 2147483647 w 96"/>
                <a:gd name="T61" fmla="*/ 2147483647 h 184"/>
                <a:gd name="T62" fmla="*/ 2147483647 w 96"/>
                <a:gd name="T63" fmla="*/ 2147483647 h 184"/>
                <a:gd name="T64" fmla="*/ 2147483647 w 96"/>
                <a:gd name="T65" fmla="*/ 2147483647 h 184"/>
                <a:gd name="T66" fmla="*/ 2147483647 w 96"/>
                <a:gd name="T67" fmla="*/ 2147483647 h 184"/>
                <a:gd name="T68" fmla="*/ 2147483647 w 96"/>
                <a:gd name="T69" fmla="*/ 2147483647 h 184"/>
                <a:gd name="T70" fmla="*/ 2147483647 w 96"/>
                <a:gd name="T71" fmla="*/ 2147483647 h 184"/>
                <a:gd name="T72" fmla="*/ 2147483647 w 96"/>
                <a:gd name="T73" fmla="*/ 2147483647 h 184"/>
                <a:gd name="T74" fmla="*/ 2147483647 w 96"/>
                <a:gd name="T75" fmla="*/ 2147483647 h 184"/>
                <a:gd name="T76" fmla="*/ 2147483647 w 96"/>
                <a:gd name="T77" fmla="*/ 2147483647 h 184"/>
                <a:gd name="T78" fmla="*/ 2147483647 w 96"/>
                <a:gd name="T79" fmla="*/ 2147483647 h 184"/>
                <a:gd name="T80" fmla="*/ 2147483647 w 96"/>
                <a:gd name="T81" fmla="*/ 2147483647 h 184"/>
                <a:gd name="T82" fmla="*/ 2147483647 w 96"/>
                <a:gd name="T83" fmla="*/ 2147483647 h 184"/>
                <a:gd name="T84" fmla="*/ 2147483647 w 96"/>
                <a:gd name="T85" fmla="*/ 2147483647 h 184"/>
                <a:gd name="T86" fmla="*/ 2147483647 w 96"/>
                <a:gd name="T87" fmla="*/ 2147483647 h 184"/>
                <a:gd name="T88" fmla="*/ 2147483647 w 96"/>
                <a:gd name="T89" fmla="*/ 2147483647 h 184"/>
                <a:gd name="T90" fmla="*/ 2147483647 w 96"/>
                <a:gd name="T91" fmla="*/ 2147483647 h 184"/>
                <a:gd name="T92" fmla="*/ 2147483647 w 96"/>
                <a:gd name="T93" fmla="*/ 2147483647 h 184"/>
                <a:gd name="T94" fmla="*/ 2147483647 w 96"/>
                <a:gd name="T95" fmla="*/ 2147483647 h 184"/>
                <a:gd name="T96" fmla="*/ 2147483647 w 96"/>
                <a:gd name="T97" fmla="*/ 2147483647 h 184"/>
                <a:gd name="T98" fmla="*/ 2147483647 w 96"/>
                <a:gd name="T99" fmla="*/ 2147483647 h 184"/>
                <a:gd name="T100" fmla="*/ 2147483647 w 96"/>
                <a:gd name="T101" fmla="*/ 2147483647 h 184"/>
                <a:gd name="T102" fmla="*/ 2147483647 w 96"/>
                <a:gd name="T103" fmla="*/ 2147483647 h 184"/>
                <a:gd name="T104" fmla="*/ 2147483647 w 96"/>
                <a:gd name="T105" fmla="*/ 2147483647 h 184"/>
                <a:gd name="T106" fmla="*/ 2147483647 w 96"/>
                <a:gd name="T107" fmla="*/ 2147483647 h 184"/>
                <a:gd name="T108" fmla="*/ 2147483647 w 96"/>
                <a:gd name="T109" fmla="*/ 2147483647 h 184"/>
                <a:gd name="T110" fmla="*/ 2147483647 w 96"/>
                <a:gd name="T111" fmla="*/ 2147483647 h 184"/>
                <a:gd name="T112" fmla="*/ 2147483647 w 96"/>
                <a:gd name="T113" fmla="*/ 2147483647 h 184"/>
                <a:gd name="T114" fmla="*/ 2147483647 w 96"/>
                <a:gd name="T115" fmla="*/ 2147483647 h 184"/>
                <a:gd name="T116" fmla="*/ 2147483647 w 96"/>
                <a:gd name="T117" fmla="*/ 2147483647 h 184"/>
                <a:gd name="T118" fmla="*/ 2147483647 w 96"/>
                <a:gd name="T119" fmla="*/ 2147483647 h 18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6"/>
                <a:gd name="T181" fmla="*/ 0 h 184"/>
                <a:gd name="T182" fmla="*/ 96 w 96"/>
                <a:gd name="T183" fmla="*/ 184 h 18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6" h="184">
                  <a:moveTo>
                    <a:pt x="16" y="144"/>
                  </a:moveTo>
                  <a:lnTo>
                    <a:pt x="24" y="136"/>
                  </a:lnTo>
                  <a:lnTo>
                    <a:pt x="24" y="128"/>
                  </a:lnTo>
                  <a:lnTo>
                    <a:pt x="16" y="128"/>
                  </a:lnTo>
                  <a:lnTo>
                    <a:pt x="24" y="120"/>
                  </a:lnTo>
                  <a:lnTo>
                    <a:pt x="40" y="112"/>
                  </a:lnTo>
                  <a:lnTo>
                    <a:pt x="40" y="104"/>
                  </a:lnTo>
                  <a:lnTo>
                    <a:pt x="40" y="96"/>
                  </a:lnTo>
                  <a:lnTo>
                    <a:pt x="32" y="88"/>
                  </a:lnTo>
                  <a:lnTo>
                    <a:pt x="24" y="88"/>
                  </a:lnTo>
                  <a:lnTo>
                    <a:pt x="16" y="88"/>
                  </a:lnTo>
                  <a:lnTo>
                    <a:pt x="16" y="80"/>
                  </a:lnTo>
                  <a:lnTo>
                    <a:pt x="16" y="64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0" y="64"/>
                  </a:lnTo>
                  <a:lnTo>
                    <a:pt x="0" y="48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8" y="16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2" y="0"/>
                  </a:lnTo>
                  <a:lnTo>
                    <a:pt x="24" y="16"/>
                  </a:lnTo>
                  <a:lnTo>
                    <a:pt x="32" y="24"/>
                  </a:lnTo>
                  <a:lnTo>
                    <a:pt x="40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0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56" y="64"/>
                  </a:lnTo>
                  <a:lnTo>
                    <a:pt x="64" y="88"/>
                  </a:lnTo>
                  <a:lnTo>
                    <a:pt x="72" y="96"/>
                  </a:lnTo>
                  <a:lnTo>
                    <a:pt x="80" y="112"/>
                  </a:lnTo>
                  <a:lnTo>
                    <a:pt x="80" y="120"/>
                  </a:lnTo>
                  <a:lnTo>
                    <a:pt x="80" y="128"/>
                  </a:lnTo>
                  <a:lnTo>
                    <a:pt x="88" y="128"/>
                  </a:lnTo>
                  <a:lnTo>
                    <a:pt x="96" y="128"/>
                  </a:lnTo>
                  <a:lnTo>
                    <a:pt x="96" y="144"/>
                  </a:lnTo>
                  <a:lnTo>
                    <a:pt x="88" y="152"/>
                  </a:lnTo>
                  <a:lnTo>
                    <a:pt x="88" y="160"/>
                  </a:lnTo>
                  <a:lnTo>
                    <a:pt x="96" y="160"/>
                  </a:lnTo>
                  <a:lnTo>
                    <a:pt x="88" y="160"/>
                  </a:lnTo>
                  <a:lnTo>
                    <a:pt x="72" y="168"/>
                  </a:lnTo>
                  <a:lnTo>
                    <a:pt x="56" y="168"/>
                  </a:lnTo>
                  <a:lnTo>
                    <a:pt x="48" y="176"/>
                  </a:lnTo>
                  <a:lnTo>
                    <a:pt x="40" y="168"/>
                  </a:lnTo>
                  <a:lnTo>
                    <a:pt x="32" y="176"/>
                  </a:lnTo>
                  <a:lnTo>
                    <a:pt x="24" y="176"/>
                  </a:lnTo>
                  <a:lnTo>
                    <a:pt x="16" y="176"/>
                  </a:lnTo>
                  <a:lnTo>
                    <a:pt x="16" y="184"/>
                  </a:lnTo>
                  <a:lnTo>
                    <a:pt x="8" y="184"/>
                  </a:lnTo>
                  <a:lnTo>
                    <a:pt x="8" y="176"/>
                  </a:lnTo>
                  <a:lnTo>
                    <a:pt x="24" y="168"/>
                  </a:lnTo>
                  <a:lnTo>
                    <a:pt x="32" y="152"/>
                  </a:lnTo>
                  <a:lnTo>
                    <a:pt x="24" y="152"/>
                  </a:lnTo>
                  <a:lnTo>
                    <a:pt x="16" y="152"/>
                  </a:lnTo>
                  <a:lnTo>
                    <a:pt x="16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561"/>
            <p:cNvSpPr>
              <a:spLocks/>
            </p:cNvSpPr>
            <p:nvPr/>
          </p:nvSpPr>
          <p:spPr bwMode="auto">
            <a:xfrm>
              <a:off x="3421136" y="1821893"/>
              <a:ext cx="237374" cy="296285"/>
            </a:xfrm>
            <a:custGeom>
              <a:avLst/>
              <a:gdLst>
                <a:gd name="T0" fmla="*/ 2147483647 w 224"/>
                <a:gd name="T1" fmla="*/ 2147483647 h 280"/>
                <a:gd name="T2" fmla="*/ 2147483647 w 224"/>
                <a:gd name="T3" fmla="*/ 2147483647 h 280"/>
                <a:gd name="T4" fmla="*/ 2147483647 w 224"/>
                <a:gd name="T5" fmla="*/ 2147483647 h 280"/>
                <a:gd name="T6" fmla="*/ 2147483647 w 224"/>
                <a:gd name="T7" fmla="*/ 2147483647 h 280"/>
                <a:gd name="T8" fmla="*/ 2147483647 w 224"/>
                <a:gd name="T9" fmla="*/ 2147483647 h 280"/>
                <a:gd name="T10" fmla="*/ 2147483647 w 224"/>
                <a:gd name="T11" fmla="*/ 2147483647 h 280"/>
                <a:gd name="T12" fmla="*/ 2147483647 w 224"/>
                <a:gd name="T13" fmla="*/ 2147483647 h 280"/>
                <a:gd name="T14" fmla="*/ 2147483647 w 224"/>
                <a:gd name="T15" fmla="*/ 2147483647 h 280"/>
                <a:gd name="T16" fmla="*/ 2147483647 w 224"/>
                <a:gd name="T17" fmla="*/ 2147483647 h 280"/>
                <a:gd name="T18" fmla="*/ 2147483647 w 224"/>
                <a:gd name="T19" fmla="*/ 2147483647 h 280"/>
                <a:gd name="T20" fmla="*/ 2147483647 w 224"/>
                <a:gd name="T21" fmla="*/ 0 h 280"/>
                <a:gd name="T22" fmla="*/ 2147483647 w 224"/>
                <a:gd name="T23" fmla="*/ 0 h 280"/>
                <a:gd name="T24" fmla="*/ 2147483647 w 224"/>
                <a:gd name="T25" fmla="*/ 2147483647 h 280"/>
                <a:gd name="T26" fmla="*/ 2147483647 w 224"/>
                <a:gd name="T27" fmla="*/ 2147483647 h 280"/>
                <a:gd name="T28" fmla="*/ 2147483647 w 224"/>
                <a:gd name="T29" fmla="*/ 2147483647 h 280"/>
                <a:gd name="T30" fmla="*/ 2147483647 w 224"/>
                <a:gd name="T31" fmla="*/ 2147483647 h 280"/>
                <a:gd name="T32" fmla="*/ 2147483647 w 224"/>
                <a:gd name="T33" fmla="*/ 2147483647 h 280"/>
                <a:gd name="T34" fmla="*/ 2147483647 w 224"/>
                <a:gd name="T35" fmla="*/ 2147483647 h 280"/>
                <a:gd name="T36" fmla="*/ 2147483647 w 224"/>
                <a:gd name="T37" fmla="*/ 2147483647 h 280"/>
                <a:gd name="T38" fmla="*/ 2147483647 w 224"/>
                <a:gd name="T39" fmla="*/ 2147483647 h 280"/>
                <a:gd name="T40" fmla="*/ 2147483647 w 224"/>
                <a:gd name="T41" fmla="*/ 2147483647 h 280"/>
                <a:gd name="T42" fmla="*/ 2147483647 w 224"/>
                <a:gd name="T43" fmla="*/ 2147483647 h 280"/>
                <a:gd name="T44" fmla="*/ 2147483647 w 224"/>
                <a:gd name="T45" fmla="*/ 2147483647 h 280"/>
                <a:gd name="T46" fmla="*/ 2147483647 w 224"/>
                <a:gd name="T47" fmla="*/ 2147483647 h 280"/>
                <a:gd name="T48" fmla="*/ 2147483647 w 224"/>
                <a:gd name="T49" fmla="*/ 2147483647 h 280"/>
                <a:gd name="T50" fmla="*/ 2147483647 w 224"/>
                <a:gd name="T51" fmla="*/ 2147483647 h 280"/>
                <a:gd name="T52" fmla="*/ 2147483647 w 224"/>
                <a:gd name="T53" fmla="*/ 2147483647 h 280"/>
                <a:gd name="T54" fmla="*/ 0 w 224"/>
                <a:gd name="T55" fmla="*/ 2147483647 h 280"/>
                <a:gd name="T56" fmla="*/ 2147483647 w 224"/>
                <a:gd name="T57" fmla="*/ 2147483647 h 280"/>
                <a:gd name="T58" fmla="*/ 2147483647 w 224"/>
                <a:gd name="T59" fmla="*/ 2147483647 h 280"/>
                <a:gd name="T60" fmla="*/ 2147483647 w 224"/>
                <a:gd name="T61" fmla="*/ 2147483647 h 280"/>
                <a:gd name="T62" fmla="*/ 2147483647 w 224"/>
                <a:gd name="T63" fmla="*/ 2147483647 h 280"/>
                <a:gd name="T64" fmla="*/ 2147483647 w 224"/>
                <a:gd name="T65" fmla="*/ 2147483647 h 2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4"/>
                <a:gd name="T100" fmla="*/ 0 h 280"/>
                <a:gd name="T101" fmla="*/ 224 w 224"/>
                <a:gd name="T102" fmla="*/ 280 h 2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4" h="280">
                  <a:moveTo>
                    <a:pt x="80" y="280"/>
                  </a:moveTo>
                  <a:lnTo>
                    <a:pt x="64" y="264"/>
                  </a:lnTo>
                  <a:lnTo>
                    <a:pt x="48" y="216"/>
                  </a:lnTo>
                  <a:lnTo>
                    <a:pt x="64" y="184"/>
                  </a:lnTo>
                  <a:lnTo>
                    <a:pt x="96" y="120"/>
                  </a:lnTo>
                  <a:lnTo>
                    <a:pt x="128" y="96"/>
                  </a:lnTo>
                  <a:lnTo>
                    <a:pt x="144" y="72"/>
                  </a:lnTo>
                  <a:lnTo>
                    <a:pt x="168" y="64"/>
                  </a:lnTo>
                  <a:lnTo>
                    <a:pt x="192" y="48"/>
                  </a:lnTo>
                  <a:lnTo>
                    <a:pt x="224" y="16"/>
                  </a:lnTo>
                  <a:lnTo>
                    <a:pt x="216" y="0"/>
                  </a:lnTo>
                  <a:lnTo>
                    <a:pt x="192" y="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44" y="32"/>
                  </a:lnTo>
                  <a:lnTo>
                    <a:pt x="120" y="32"/>
                  </a:lnTo>
                  <a:lnTo>
                    <a:pt x="112" y="40"/>
                  </a:lnTo>
                  <a:lnTo>
                    <a:pt x="104" y="48"/>
                  </a:lnTo>
                  <a:lnTo>
                    <a:pt x="72" y="80"/>
                  </a:lnTo>
                  <a:lnTo>
                    <a:pt x="56" y="88"/>
                  </a:lnTo>
                  <a:lnTo>
                    <a:pt x="56" y="112"/>
                  </a:lnTo>
                  <a:lnTo>
                    <a:pt x="40" y="120"/>
                  </a:lnTo>
                  <a:lnTo>
                    <a:pt x="24" y="144"/>
                  </a:lnTo>
                  <a:lnTo>
                    <a:pt x="24" y="160"/>
                  </a:lnTo>
                  <a:lnTo>
                    <a:pt x="16" y="176"/>
                  </a:lnTo>
                  <a:lnTo>
                    <a:pt x="8" y="192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8" y="256"/>
                  </a:lnTo>
                  <a:lnTo>
                    <a:pt x="32" y="264"/>
                  </a:lnTo>
                  <a:lnTo>
                    <a:pt x="32" y="272"/>
                  </a:lnTo>
                  <a:lnTo>
                    <a:pt x="48" y="280"/>
                  </a:lnTo>
                  <a:lnTo>
                    <a:pt x="80" y="2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562"/>
            <p:cNvSpPr>
              <a:spLocks/>
            </p:cNvSpPr>
            <p:nvPr/>
          </p:nvSpPr>
          <p:spPr bwMode="auto">
            <a:xfrm>
              <a:off x="2597256" y="2585130"/>
              <a:ext cx="59777" cy="92697"/>
            </a:xfrm>
            <a:custGeom>
              <a:avLst/>
              <a:gdLst>
                <a:gd name="T0" fmla="*/ 2147483647 w 56"/>
                <a:gd name="T1" fmla="*/ 2147483647 h 88"/>
                <a:gd name="T2" fmla="*/ 0 w 56"/>
                <a:gd name="T3" fmla="*/ 2147483647 h 88"/>
                <a:gd name="T4" fmla="*/ 0 w 56"/>
                <a:gd name="T5" fmla="*/ 2147483647 h 88"/>
                <a:gd name="T6" fmla="*/ 0 w 56"/>
                <a:gd name="T7" fmla="*/ 2147483647 h 88"/>
                <a:gd name="T8" fmla="*/ 2147483647 w 56"/>
                <a:gd name="T9" fmla="*/ 2147483647 h 88"/>
                <a:gd name="T10" fmla="*/ 2147483647 w 56"/>
                <a:gd name="T11" fmla="*/ 2147483647 h 88"/>
                <a:gd name="T12" fmla="*/ 0 w 56"/>
                <a:gd name="T13" fmla="*/ 2147483647 h 88"/>
                <a:gd name="T14" fmla="*/ 2147483647 w 56"/>
                <a:gd name="T15" fmla="*/ 2147483647 h 88"/>
                <a:gd name="T16" fmla="*/ 0 w 56"/>
                <a:gd name="T17" fmla="*/ 2147483647 h 88"/>
                <a:gd name="T18" fmla="*/ 2147483647 w 56"/>
                <a:gd name="T19" fmla="*/ 2147483647 h 88"/>
                <a:gd name="T20" fmla="*/ 2147483647 w 56"/>
                <a:gd name="T21" fmla="*/ 2147483647 h 88"/>
                <a:gd name="T22" fmla="*/ 2147483647 w 56"/>
                <a:gd name="T23" fmla="*/ 0 h 88"/>
                <a:gd name="T24" fmla="*/ 2147483647 w 56"/>
                <a:gd name="T25" fmla="*/ 2147483647 h 88"/>
                <a:gd name="T26" fmla="*/ 2147483647 w 56"/>
                <a:gd name="T27" fmla="*/ 2147483647 h 88"/>
                <a:gd name="T28" fmla="*/ 2147483647 w 56"/>
                <a:gd name="T29" fmla="*/ 2147483647 h 88"/>
                <a:gd name="T30" fmla="*/ 2147483647 w 56"/>
                <a:gd name="T31" fmla="*/ 2147483647 h 88"/>
                <a:gd name="T32" fmla="*/ 2147483647 w 56"/>
                <a:gd name="T33" fmla="*/ 2147483647 h 88"/>
                <a:gd name="T34" fmla="*/ 2147483647 w 56"/>
                <a:gd name="T35" fmla="*/ 2147483647 h 88"/>
                <a:gd name="T36" fmla="*/ 2147483647 w 56"/>
                <a:gd name="T37" fmla="*/ 2147483647 h 88"/>
                <a:gd name="T38" fmla="*/ 2147483647 w 56"/>
                <a:gd name="T39" fmla="*/ 2147483647 h 88"/>
                <a:gd name="T40" fmla="*/ 2147483647 w 56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88"/>
                <a:gd name="T65" fmla="*/ 56 w 56"/>
                <a:gd name="T66" fmla="*/ 88 h 8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88">
                  <a:moveTo>
                    <a:pt x="8" y="88"/>
                  </a:moveTo>
                  <a:lnTo>
                    <a:pt x="0" y="80"/>
                  </a:lnTo>
                  <a:lnTo>
                    <a:pt x="0" y="72"/>
                  </a:lnTo>
                  <a:lnTo>
                    <a:pt x="0" y="64"/>
                  </a:lnTo>
                  <a:lnTo>
                    <a:pt x="8" y="56"/>
                  </a:lnTo>
                  <a:lnTo>
                    <a:pt x="8" y="48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0" y="24"/>
                  </a:lnTo>
                  <a:lnTo>
                    <a:pt x="16" y="24"/>
                  </a:lnTo>
                  <a:lnTo>
                    <a:pt x="16" y="16"/>
                  </a:lnTo>
                  <a:lnTo>
                    <a:pt x="32" y="0"/>
                  </a:lnTo>
                  <a:lnTo>
                    <a:pt x="40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56" y="24"/>
                  </a:lnTo>
                  <a:lnTo>
                    <a:pt x="48" y="32"/>
                  </a:lnTo>
                  <a:lnTo>
                    <a:pt x="48" y="48"/>
                  </a:lnTo>
                  <a:lnTo>
                    <a:pt x="48" y="64"/>
                  </a:lnTo>
                  <a:lnTo>
                    <a:pt x="32" y="72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563"/>
            <p:cNvSpPr>
              <a:spLocks/>
            </p:cNvSpPr>
            <p:nvPr/>
          </p:nvSpPr>
          <p:spPr bwMode="auto">
            <a:xfrm>
              <a:off x="3421136" y="1821893"/>
              <a:ext cx="237374" cy="296285"/>
            </a:xfrm>
            <a:custGeom>
              <a:avLst/>
              <a:gdLst>
                <a:gd name="T0" fmla="*/ 2147483647 w 224"/>
                <a:gd name="T1" fmla="*/ 2147483647 h 280"/>
                <a:gd name="T2" fmla="*/ 2147483647 w 224"/>
                <a:gd name="T3" fmla="*/ 2147483647 h 280"/>
                <a:gd name="T4" fmla="*/ 2147483647 w 224"/>
                <a:gd name="T5" fmla="*/ 2147483647 h 280"/>
                <a:gd name="T6" fmla="*/ 2147483647 w 224"/>
                <a:gd name="T7" fmla="*/ 2147483647 h 280"/>
                <a:gd name="T8" fmla="*/ 2147483647 w 224"/>
                <a:gd name="T9" fmla="*/ 2147483647 h 280"/>
                <a:gd name="T10" fmla="*/ 2147483647 w 224"/>
                <a:gd name="T11" fmla="*/ 2147483647 h 280"/>
                <a:gd name="T12" fmla="*/ 2147483647 w 224"/>
                <a:gd name="T13" fmla="*/ 2147483647 h 280"/>
                <a:gd name="T14" fmla="*/ 2147483647 w 224"/>
                <a:gd name="T15" fmla="*/ 2147483647 h 280"/>
                <a:gd name="T16" fmla="*/ 2147483647 w 224"/>
                <a:gd name="T17" fmla="*/ 2147483647 h 280"/>
                <a:gd name="T18" fmla="*/ 2147483647 w 224"/>
                <a:gd name="T19" fmla="*/ 2147483647 h 280"/>
                <a:gd name="T20" fmla="*/ 2147483647 w 224"/>
                <a:gd name="T21" fmla="*/ 0 h 280"/>
                <a:gd name="T22" fmla="*/ 2147483647 w 224"/>
                <a:gd name="T23" fmla="*/ 0 h 280"/>
                <a:gd name="T24" fmla="*/ 2147483647 w 224"/>
                <a:gd name="T25" fmla="*/ 2147483647 h 280"/>
                <a:gd name="T26" fmla="*/ 2147483647 w 224"/>
                <a:gd name="T27" fmla="*/ 2147483647 h 280"/>
                <a:gd name="T28" fmla="*/ 2147483647 w 224"/>
                <a:gd name="T29" fmla="*/ 2147483647 h 280"/>
                <a:gd name="T30" fmla="*/ 2147483647 w 224"/>
                <a:gd name="T31" fmla="*/ 2147483647 h 280"/>
                <a:gd name="T32" fmla="*/ 2147483647 w 224"/>
                <a:gd name="T33" fmla="*/ 2147483647 h 280"/>
                <a:gd name="T34" fmla="*/ 2147483647 w 224"/>
                <a:gd name="T35" fmla="*/ 2147483647 h 280"/>
                <a:gd name="T36" fmla="*/ 2147483647 w 224"/>
                <a:gd name="T37" fmla="*/ 2147483647 h 280"/>
                <a:gd name="T38" fmla="*/ 2147483647 w 224"/>
                <a:gd name="T39" fmla="*/ 2147483647 h 280"/>
                <a:gd name="T40" fmla="*/ 2147483647 w 224"/>
                <a:gd name="T41" fmla="*/ 2147483647 h 280"/>
                <a:gd name="T42" fmla="*/ 2147483647 w 224"/>
                <a:gd name="T43" fmla="*/ 2147483647 h 280"/>
                <a:gd name="T44" fmla="*/ 2147483647 w 224"/>
                <a:gd name="T45" fmla="*/ 2147483647 h 280"/>
                <a:gd name="T46" fmla="*/ 2147483647 w 224"/>
                <a:gd name="T47" fmla="*/ 2147483647 h 280"/>
                <a:gd name="T48" fmla="*/ 2147483647 w 224"/>
                <a:gd name="T49" fmla="*/ 2147483647 h 280"/>
                <a:gd name="T50" fmla="*/ 2147483647 w 224"/>
                <a:gd name="T51" fmla="*/ 2147483647 h 280"/>
                <a:gd name="T52" fmla="*/ 2147483647 w 224"/>
                <a:gd name="T53" fmla="*/ 2147483647 h 280"/>
                <a:gd name="T54" fmla="*/ 0 w 224"/>
                <a:gd name="T55" fmla="*/ 2147483647 h 280"/>
                <a:gd name="T56" fmla="*/ 2147483647 w 224"/>
                <a:gd name="T57" fmla="*/ 2147483647 h 280"/>
                <a:gd name="T58" fmla="*/ 2147483647 w 224"/>
                <a:gd name="T59" fmla="*/ 2147483647 h 280"/>
                <a:gd name="T60" fmla="*/ 2147483647 w 224"/>
                <a:gd name="T61" fmla="*/ 2147483647 h 280"/>
                <a:gd name="T62" fmla="*/ 2147483647 w 224"/>
                <a:gd name="T63" fmla="*/ 2147483647 h 280"/>
                <a:gd name="T64" fmla="*/ 2147483647 w 224"/>
                <a:gd name="T65" fmla="*/ 2147483647 h 2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4"/>
                <a:gd name="T100" fmla="*/ 0 h 280"/>
                <a:gd name="T101" fmla="*/ 224 w 224"/>
                <a:gd name="T102" fmla="*/ 280 h 28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4" h="280">
                  <a:moveTo>
                    <a:pt x="80" y="280"/>
                  </a:moveTo>
                  <a:lnTo>
                    <a:pt x="64" y="264"/>
                  </a:lnTo>
                  <a:lnTo>
                    <a:pt x="48" y="216"/>
                  </a:lnTo>
                  <a:lnTo>
                    <a:pt x="64" y="184"/>
                  </a:lnTo>
                  <a:lnTo>
                    <a:pt x="96" y="120"/>
                  </a:lnTo>
                  <a:lnTo>
                    <a:pt x="128" y="96"/>
                  </a:lnTo>
                  <a:lnTo>
                    <a:pt x="144" y="72"/>
                  </a:lnTo>
                  <a:lnTo>
                    <a:pt x="168" y="64"/>
                  </a:lnTo>
                  <a:lnTo>
                    <a:pt x="192" y="48"/>
                  </a:lnTo>
                  <a:lnTo>
                    <a:pt x="224" y="16"/>
                  </a:lnTo>
                  <a:lnTo>
                    <a:pt x="216" y="0"/>
                  </a:lnTo>
                  <a:lnTo>
                    <a:pt x="192" y="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44" y="32"/>
                  </a:lnTo>
                  <a:lnTo>
                    <a:pt x="120" y="32"/>
                  </a:lnTo>
                  <a:lnTo>
                    <a:pt x="112" y="40"/>
                  </a:lnTo>
                  <a:lnTo>
                    <a:pt x="104" y="48"/>
                  </a:lnTo>
                  <a:lnTo>
                    <a:pt x="72" y="80"/>
                  </a:lnTo>
                  <a:lnTo>
                    <a:pt x="56" y="88"/>
                  </a:lnTo>
                  <a:lnTo>
                    <a:pt x="56" y="112"/>
                  </a:lnTo>
                  <a:lnTo>
                    <a:pt x="40" y="120"/>
                  </a:lnTo>
                  <a:lnTo>
                    <a:pt x="24" y="144"/>
                  </a:lnTo>
                  <a:lnTo>
                    <a:pt x="24" y="160"/>
                  </a:lnTo>
                  <a:lnTo>
                    <a:pt x="16" y="176"/>
                  </a:lnTo>
                  <a:lnTo>
                    <a:pt x="8" y="192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8" y="256"/>
                  </a:lnTo>
                  <a:lnTo>
                    <a:pt x="32" y="264"/>
                  </a:lnTo>
                  <a:lnTo>
                    <a:pt x="32" y="272"/>
                  </a:lnTo>
                  <a:lnTo>
                    <a:pt x="48" y="280"/>
                  </a:lnTo>
                  <a:lnTo>
                    <a:pt x="80" y="2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564"/>
            <p:cNvSpPr>
              <a:spLocks/>
            </p:cNvSpPr>
            <p:nvPr/>
          </p:nvSpPr>
          <p:spPr bwMode="auto">
            <a:xfrm>
              <a:off x="3304181" y="3644651"/>
              <a:ext cx="84900" cy="187127"/>
            </a:xfrm>
            <a:custGeom>
              <a:avLst/>
              <a:gdLst>
                <a:gd name="T0" fmla="*/ 0 w 80"/>
                <a:gd name="T1" fmla="*/ 2147483647 h 176"/>
                <a:gd name="T2" fmla="*/ 0 w 80"/>
                <a:gd name="T3" fmla="*/ 2147483647 h 176"/>
                <a:gd name="T4" fmla="*/ 2147483647 w 80"/>
                <a:gd name="T5" fmla="*/ 2147483647 h 176"/>
                <a:gd name="T6" fmla="*/ 2147483647 w 80"/>
                <a:gd name="T7" fmla="*/ 2147483647 h 176"/>
                <a:gd name="T8" fmla="*/ 2147483647 w 80"/>
                <a:gd name="T9" fmla="*/ 2147483647 h 176"/>
                <a:gd name="T10" fmla="*/ 2147483647 w 80"/>
                <a:gd name="T11" fmla="*/ 2147483647 h 176"/>
                <a:gd name="T12" fmla="*/ 2147483647 w 80"/>
                <a:gd name="T13" fmla="*/ 2147483647 h 176"/>
                <a:gd name="T14" fmla="*/ 2147483647 w 80"/>
                <a:gd name="T15" fmla="*/ 2147483647 h 176"/>
                <a:gd name="T16" fmla="*/ 2147483647 w 80"/>
                <a:gd name="T17" fmla="*/ 0 h 176"/>
                <a:gd name="T18" fmla="*/ 2147483647 w 80"/>
                <a:gd name="T19" fmla="*/ 2147483647 h 176"/>
                <a:gd name="T20" fmla="*/ 2147483647 w 80"/>
                <a:gd name="T21" fmla="*/ 2147483647 h 176"/>
                <a:gd name="T22" fmla="*/ 2147483647 w 80"/>
                <a:gd name="T23" fmla="*/ 2147483647 h 176"/>
                <a:gd name="T24" fmla="*/ 2147483647 w 80"/>
                <a:gd name="T25" fmla="*/ 2147483647 h 176"/>
                <a:gd name="T26" fmla="*/ 2147483647 w 80"/>
                <a:gd name="T27" fmla="*/ 2147483647 h 176"/>
                <a:gd name="T28" fmla="*/ 2147483647 w 80"/>
                <a:gd name="T29" fmla="*/ 2147483647 h 176"/>
                <a:gd name="T30" fmla="*/ 0 w 80"/>
                <a:gd name="T31" fmla="*/ 2147483647 h 176"/>
                <a:gd name="T32" fmla="*/ 0 w 80"/>
                <a:gd name="T33" fmla="*/ 2147483647 h 17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176"/>
                <a:gd name="T53" fmla="*/ 80 w 80"/>
                <a:gd name="T54" fmla="*/ 176 h 17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176">
                  <a:moveTo>
                    <a:pt x="0" y="144"/>
                  </a:moveTo>
                  <a:lnTo>
                    <a:pt x="0" y="128"/>
                  </a:lnTo>
                  <a:lnTo>
                    <a:pt x="8" y="112"/>
                  </a:lnTo>
                  <a:lnTo>
                    <a:pt x="16" y="88"/>
                  </a:lnTo>
                  <a:lnTo>
                    <a:pt x="8" y="56"/>
                  </a:lnTo>
                  <a:lnTo>
                    <a:pt x="16" y="48"/>
                  </a:lnTo>
                  <a:lnTo>
                    <a:pt x="32" y="40"/>
                  </a:lnTo>
                  <a:lnTo>
                    <a:pt x="48" y="16"/>
                  </a:lnTo>
                  <a:lnTo>
                    <a:pt x="72" y="0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0" y="56"/>
                  </a:lnTo>
                  <a:lnTo>
                    <a:pt x="48" y="168"/>
                  </a:lnTo>
                  <a:lnTo>
                    <a:pt x="32" y="168"/>
                  </a:lnTo>
                  <a:lnTo>
                    <a:pt x="16" y="176"/>
                  </a:lnTo>
                  <a:lnTo>
                    <a:pt x="0" y="160"/>
                  </a:lnTo>
                  <a:lnTo>
                    <a:pt x="0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565"/>
            <p:cNvSpPr>
              <a:spLocks/>
            </p:cNvSpPr>
            <p:nvPr/>
          </p:nvSpPr>
          <p:spPr bwMode="auto">
            <a:xfrm>
              <a:off x="3803187" y="3356163"/>
              <a:ext cx="25124" cy="34653"/>
            </a:xfrm>
            <a:custGeom>
              <a:avLst/>
              <a:gdLst>
                <a:gd name="T0" fmla="*/ 0 w 24"/>
                <a:gd name="T1" fmla="*/ 0 h 32"/>
                <a:gd name="T2" fmla="*/ 0 w 24"/>
                <a:gd name="T3" fmla="*/ 2147483647 h 32"/>
                <a:gd name="T4" fmla="*/ 0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0 w 24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32"/>
                <a:gd name="T20" fmla="*/ 24 w 2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32">
                  <a:moveTo>
                    <a:pt x="0" y="0"/>
                  </a:moveTo>
                  <a:lnTo>
                    <a:pt x="0" y="16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566"/>
            <p:cNvSpPr>
              <a:spLocks/>
            </p:cNvSpPr>
            <p:nvPr/>
          </p:nvSpPr>
          <p:spPr bwMode="auto">
            <a:xfrm>
              <a:off x="4193035" y="3203689"/>
              <a:ext cx="25124" cy="2599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567"/>
            <p:cNvSpPr>
              <a:spLocks/>
            </p:cNvSpPr>
            <p:nvPr/>
          </p:nvSpPr>
          <p:spPr bwMode="auto">
            <a:xfrm>
              <a:off x="3803187" y="3356163"/>
              <a:ext cx="25124" cy="34653"/>
            </a:xfrm>
            <a:custGeom>
              <a:avLst/>
              <a:gdLst>
                <a:gd name="T0" fmla="*/ 0 w 24"/>
                <a:gd name="T1" fmla="*/ 0 h 32"/>
                <a:gd name="T2" fmla="*/ 0 w 24"/>
                <a:gd name="T3" fmla="*/ 2147483647 h 32"/>
                <a:gd name="T4" fmla="*/ 0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0 w 24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32"/>
                <a:gd name="T20" fmla="*/ 24 w 24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32">
                  <a:moveTo>
                    <a:pt x="0" y="0"/>
                  </a:moveTo>
                  <a:lnTo>
                    <a:pt x="0" y="16"/>
                  </a:lnTo>
                  <a:lnTo>
                    <a:pt x="0" y="32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568"/>
            <p:cNvSpPr>
              <a:spLocks/>
            </p:cNvSpPr>
            <p:nvPr/>
          </p:nvSpPr>
          <p:spPr bwMode="auto">
            <a:xfrm>
              <a:off x="4193035" y="3203689"/>
              <a:ext cx="25124" cy="2599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569"/>
            <p:cNvSpPr>
              <a:spLocks/>
            </p:cNvSpPr>
            <p:nvPr/>
          </p:nvSpPr>
          <p:spPr bwMode="auto">
            <a:xfrm>
              <a:off x="4345509" y="3127452"/>
              <a:ext cx="17327" cy="51113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570"/>
            <p:cNvSpPr>
              <a:spLocks/>
            </p:cNvSpPr>
            <p:nvPr/>
          </p:nvSpPr>
          <p:spPr bwMode="auto">
            <a:xfrm>
              <a:off x="4472860" y="3000101"/>
              <a:ext cx="25123" cy="33787"/>
            </a:xfrm>
            <a:custGeom>
              <a:avLst/>
              <a:gdLst>
                <a:gd name="T0" fmla="*/ 0 w 24"/>
                <a:gd name="T1" fmla="*/ 2147483647 h 32"/>
                <a:gd name="T2" fmla="*/ 2147483647 w 24"/>
                <a:gd name="T3" fmla="*/ 2147483647 h 32"/>
                <a:gd name="T4" fmla="*/ 2147483647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2147483647 w 24"/>
                <a:gd name="T11" fmla="*/ 0 h 32"/>
                <a:gd name="T12" fmla="*/ 0 w 24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2"/>
                <a:gd name="T23" fmla="*/ 24 w 2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2">
                  <a:moveTo>
                    <a:pt x="0" y="8"/>
                  </a:moveTo>
                  <a:lnTo>
                    <a:pt x="8" y="24"/>
                  </a:lnTo>
                  <a:lnTo>
                    <a:pt x="8" y="32"/>
                  </a:lnTo>
                  <a:lnTo>
                    <a:pt x="24" y="24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571"/>
            <p:cNvSpPr>
              <a:spLocks/>
            </p:cNvSpPr>
            <p:nvPr/>
          </p:nvSpPr>
          <p:spPr bwMode="auto">
            <a:xfrm>
              <a:off x="4345509" y="3127452"/>
              <a:ext cx="17327" cy="51113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572"/>
            <p:cNvSpPr>
              <a:spLocks/>
            </p:cNvSpPr>
            <p:nvPr/>
          </p:nvSpPr>
          <p:spPr bwMode="auto">
            <a:xfrm>
              <a:off x="4472860" y="3000101"/>
              <a:ext cx="25123" cy="33787"/>
            </a:xfrm>
            <a:custGeom>
              <a:avLst/>
              <a:gdLst>
                <a:gd name="T0" fmla="*/ 0 w 24"/>
                <a:gd name="T1" fmla="*/ 2147483647 h 32"/>
                <a:gd name="T2" fmla="*/ 2147483647 w 24"/>
                <a:gd name="T3" fmla="*/ 2147483647 h 32"/>
                <a:gd name="T4" fmla="*/ 2147483647 w 24"/>
                <a:gd name="T5" fmla="*/ 2147483647 h 32"/>
                <a:gd name="T6" fmla="*/ 2147483647 w 24"/>
                <a:gd name="T7" fmla="*/ 2147483647 h 32"/>
                <a:gd name="T8" fmla="*/ 2147483647 w 24"/>
                <a:gd name="T9" fmla="*/ 2147483647 h 32"/>
                <a:gd name="T10" fmla="*/ 2147483647 w 24"/>
                <a:gd name="T11" fmla="*/ 0 h 32"/>
                <a:gd name="T12" fmla="*/ 0 w 24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32"/>
                <a:gd name="T23" fmla="*/ 24 w 24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32">
                  <a:moveTo>
                    <a:pt x="0" y="8"/>
                  </a:moveTo>
                  <a:lnTo>
                    <a:pt x="8" y="24"/>
                  </a:lnTo>
                  <a:lnTo>
                    <a:pt x="8" y="32"/>
                  </a:lnTo>
                  <a:lnTo>
                    <a:pt x="24" y="24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73"/>
            <p:cNvSpPr>
              <a:spLocks/>
            </p:cNvSpPr>
            <p:nvPr/>
          </p:nvSpPr>
          <p:spPr bwMode="auto">
            <a:xfrm>
              <a:off x="4506647" y="2805177"/>
              <a:ext cx="186261" cy="203587"/>
            </a:xfrm>
            <a:custGeom>
              <a:avLst/>
              <a:gdLst>
                <a:gd name="T0" fmla="*/ 0 w 176"/>
                <a:gd name="T1" fmla="*/ 2147483647 h 192"/>
                <a:gd name="T2" fmla="*/ 2147483647 w 176"/>
                <a:gd name="T3" fmla="*/ 2147483647 h 192"/>
                <a:gd name="T4" fmla="*/ 2147483647 w 176"/>
                <a:gd name="T5" fmla="*/ 2147483647 h 192"/>
                <a:gd name="T6" fmla="*/ 2147483647 w 176"/>
                <a:gd name="T7" fmla="*/ 2147483647 h 192"/>
                <a:gd name="T8" fmla="*/ 2147483647 w 176"/>
                <a:gd name="T9" fmla="*/ 2147483647 h 192"/>
                <a:gd name="T10" fmla="*/ 2147483647 w 176"/>
                <a:gd name="T11" fmla="*/ 2147483647 h 192"/>
                <a:gd name="T12" fmla="*/ 2147483647 w 176"/>
                <a:gd name="T13" fmla="*/ 2147483647 h 192"/>
                <a:gd name="T14" fmla="*/ 2147483647 w 176"/>
                <a:gd name="T15" fmla="*/ 2147483647 h 192"/>
                <a:gd name="T16" fmla="*/ 2147483647 w 176"/>
                <a:gd name="T17" fmla="*/ 2147483647 h 192"/>
                <a:gd name="T18" fmla="*/ 2147483647 w 176"/>
                <a:gd name="T19" fmla="*/ 2147483647 h 192"/>
                <a:gd name="T20" fmla="*/ 2147483647 w 176"/>
                <a:gd name="T21" fmla="*/ 0 h 192"/>
                <a:gd name="T22" fmla="*/ 2147483647 w 176"/>
                <a:gd name="T23" fmla="*/ 2147483647 h 192"/>
                <a:gd name="T24" fmla="*/ 2147483647 w 176"/>
                <a:gd name="T25" fmla="*/ 2147483647 h 192"/>
                <a:gd name="T26" fmla="*/ 2147483647 w 176"/>
                <a:gd name="T27" fmla="*/ 2147483647 h 192"/>
                <a:gd name="T28" fmla="*/ 2147483647 w 176"/>
                <a:gd name="T29" fmla="*/ 2147483647 h 192"/>
                <a:gd name="T30" fmla="*/ 2147483647 w 176"/>
                <a:gd name="T31" fmla="*/ 2147483647 h 192"/>
                <a:gd name="T32" fmla="*/ 2147483647 w 176"/>
                <a:gd name="T33" fmla="*/ 2147483647 h 192"/>
                <a:gd name="T34" fmla="*/ 2147483647 w 176"/>
                <a:gd name="T35" fmla="*/ 2147483647 h 192"/>
                <a:gd name="T36" fmla="*/ 2147483647 w 176"/>
                <a:gd name="T37" fmla="*/ 2147483647 h 192"/>
                <a:gd name="T38" fmla="*/ 2147483647 w 176"/>
                <a:gd name="T39" fmla="*/ 2147483647 h 192"/>
                <a:gd name="T40" fmla="*/ 2147483647 w 176"/>
                <a:gd name="T41" fmla="*/ 2147483647 h 192"/>
                <a:gd name="T42" fmla="*/ 2147483647 w 176"/>
                <a:gd name="T43" fmla="*/ 2147483647 h 192"/>
                <a:gd name="T44" fmla="*/ 2147483647 w 176"/>
                <a:gd name="T45" fmla="*/ 2147483647 h 192"/>
                <a:gd name="T46" fmla="*/ 2147483647 w 176"/>
                <a:gd name="T47" fmla="*/ 2147483647 h 192"/>
                <a:gd name="T48" fmla="*/ 2147483647 w 176"/>
                <a:gd name="T49" fmla="*/ 2147483647 h 192"/>
                <a:gd name="T50" fmla="*/ 2147483647 w 176"/>
                <a:gd name="T51" fmla="*/ 2147483647 h 192"/>
                <a:gd name="T52" fmla="*/ 2147483647 w 176"/>
                <a:gd name="T53" fmla="*/ 2147483647 h 192"/>
                <a:gd name="T54" fmla="*/ 2147483647 w 176"/>
                <a:gd name="T55" fmla="*/ 2147483647 h 192"/>
                <a:gd name="T56" fmla="*/ 2147483647 w 176"/>
                <a:gd name="T57" fmla="*/ 2147483647 h 192"/>
                <a:gd name="T58" fmla="*/ 2147483647 w 176"/>
                <a:gd name="T59" fmla="*/ 2147483647 h 192"/>
                <a:gd name="T60" fmla="*/ 2147483647 w 176"/>
                <a:gd name="T61" fmla="*/ 2147483647 h 192"/>
                <a:gd name="T62" fmla="*/ 2147483647 w 176"/>
                <a:gd name="T63" fmla="*/ 2147483647 h 192"/>
                <a:gd name="T64" fmla="*/ 2147483647 w 176"/>
                <a:gd name="T65" fmla="*/ 2147483647 h 192"/>
                <a:gd name="T66" fmla="*/ 0 w 176"/>
                <a:gd name="T67" fmla="*/ 2147483647 h 192"/>
                <a:gd name="T68" fmla="*/ 0 w 176"/>
                <a:gd name="T69" fmla="*/ 2147483647 h 19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76"/>
                <a:gd name="T106" fmla="*/ 0 h 192"/>
                <a:gd name="T107" fmla="*/ 176 w 176"/>
                <a:gd name="T108" fmla="*/ 192 h 19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76" h="192">
                  <a:moveTo>
                    <a:pt x="0" y="160"/>
                  </a:moveTo>
                  <a:lnTo>
                    <a:pt x="24" y="152"/>
                  </a:lnTo>
                  <a:lnTo>
                    <a:pt x="40" y="152"/>
                  </a:lnTo>
                  <a:lnTo>
                    <a:pt x="72" y="128"/>
                  </a:lnTo>
                  <a:lnTo>
                    <a:pt x="88" y="120"/>
                  </a:lnTo>
                  <a:lnTo>
                    <a:pt x="96" y="104"/>
                  </a:lnTo>
                  <a:lnTo>
                    <a:pt x="104" y="72"/>
                  </a:lnTo>
                  <a:lnTo>
                    <a:pt x="104" y="48"/>
                  </a:lnTo>
                  <a:lnTo>
                    <a:pt x="112" y="32"/>
                  </a:lnTo>
                  <a:lnTo>
                    <a:pt x="112" y="8"/>
                  </a:lnTo>
                  <a:lnTo>
                    <a:pt x="120" y="0"/>
                  </a:lnTo>
                  <a:lnTo>
                    <a:pt x="136" y="8"/>
                  </a:lnTo>
                  <a:lnTo>
                    <a:pt x="160" y="16"/>
                  </a:lnTo>
                  <a:lnTo>
                    <a:pt x="176" y="16"/>
                  </a:lnTo>
                  <a:lnTo>
                    <a:pt x="160" y="32"/>
                  </a:lnTo>
                  <a:lnTo>
                    <a:pt x="144" y="40"/>
                  </a:lnTo>
                  <a:lnTo>
                    <a:pt x="136" y="56"/>
                  </a:lnTo>
                  <a:lnTo>
                    <a:pt x="120" y="40"/>
                  </a:lnTo>
                  <a:lnTo>
                    <a:pt x="104" y="64"/>
                  </a:lnTo>
                  <a:lnTo>
                    <a:pt x="120" y="88"/>
                  </a:lnTo>
                  <a:lnTo>
                    <a:pt x="112" y="112"/>
                  </a:lnTo>
                  <a:lnTo>
                    <a:pt x="104" y="128"/>
                  </a:lnTo>
                  <a:lnTo>
                    <a:pt x="104" y="152"/>
                  </a:lnTo>
                  <a:lnTo>
                    <a:pt x="96" y="160"/>
                  </a:lnTo>
                  <a:lnTo>
                    <a:pt x="88" y="160"/>
                  </a:lnTo>
                  <a:lnTo>
                    <a:pt x="80" y="160"/>
                  </a:lnTo>
                  <a:lnTo>
                    <a:pt x="64" y="160"/>
                  </a:lnTo>
                  <a:lnTo>
                    <a:pt x="56" y="160"/>
                  </a:lnTo>
                  <a:lnTo>
                    <a:pt x="40" y="176"/>
                  </a:lnTo>
                  <a:lnTo>
                    <a:pt x="40" y="168"/>
                  </a:lnTo>
                  <a:lnTo>
                    <a:pt x="32" y="176"/>
                  </a:lnTo>
                  <a:lnTo>
                    <a:pt x="24" y="176"/>
                  </a:lnTo>
                  <a:lnTo>
                    <a:pt x="8" y="192"/>
                  </a:lnTo>
                  <a:lnTo>
                    <a:pt x="0" y="168"/>
                  </a:lnTo>
                  <a:lnTo>
                    <a:pt x="0" y="16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574"/>
            <p:cNvSpPr>
              <a:spLocks/>
            </p:cNvSpPr>
            <p:nvPr/>
          </p:nvSpPr>
          <p:spPr bwMode="auto">
            <a:xfrm>
              <a:off x="4633997" y="2618916"/>
              <a:ext cx="33787" cy="161137"/>
            </a:xfrm>
            <a:custGeom>
              <a:avLst/>
              <a:gdLst>
                <a:gd name="T0" fmla="*/ 2147483647 w 32"/>
                <a:gd name="T1" fmla="*/ 2147483647 h 152"/>
                <a:gd name="T2" fmla="*/ 2147483647 w 32"/>
                <a:gd name="T3" fmla="*/ 2147483647 h 152"/>
                <a:gd name="T4" fmla="*/ 2147483647 w 32"/>
                <a:gd name="T5" fmla="*/ 2147483647 h 152"/>
                <a:gd name="T6" fmla="*/ 0 w 32"/>
                <a:gd name="T7" fmla="*/ 2147483647 h 152"/>
                <a:gd name="T8" fmla="*/ 2147483647 w 32"/>
                <a:gd name="T9" fmla="*/ 2147483647 h 152"/>
                <a:gd name="T10" fmla="*/ 2147483647 w 32"/>
                <a:gd name="T11" fmla="*/ 0 h 152"/>
                <a:gd name="T12" fmla="*/ 2147483647 w 32"/>
                <a:gd name="T13" fmla="*/ 2147483647 h 152"/>
                <a:gd name="T14" fmla="*/ 2147483647 w 32"/>
                <a:gd name="T15" fmla="*/ 2147483647 h 152"/>
                <a:gd name="T16" fmla="*/ 2147483647 w 32"/>
                <a:gd name="T17" fmla="*/ 2147483647 h 152"/>
                <a:gd name="T18" fmla="*/ 2147483647 w 32"/>
                <a:gd name="T19" fmla="*/ 2147483647 h 152"/>
                <a:gd name="T20" fmla="*/ 2147483647 w 32"/>
                <a:gd name="T21" fmla="*/ 2147483647 h 152"/>
                <a:gd name="T22" fmla="*/ 2147483647 w 32"/>
                <a:gd name="T23" fmla="*/ 2147483647 h 152"/>
                <a:gd name="T24" fmla="*/ 2147483647 w 32"/>
                <a:gd name="T25" fmla="*/ 2147483647 h 152"/>
                <a:gd name="T26" fmla="*/ 2147483647 w 32"/>
                <a:gd name="T27" fmla="*/ 2147483647 h 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152"/>
                <a:gd name="T44" fmla="*/ 32 w 32"/>
                <a:gd name="T45" fmla="*/ 152 h 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152">
                  <a:moveTo>
                    <a:pt x="8" y="144"/>
                  </a:moveTo>
                  <a:lnTo>
                    <a:pt x="8" y="120"/>
                  </a:lnTo>
                  <a:lnTo>
                    <a:pt x="8" y="56"/>
                  </a:lnTo>
                  <a:lnTo>
                    <a:pt x="0" y="40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32" y="104"/>
                  </a:lnTo>
                  <a:lnTo>
                    <a:pt x="24" y="96"/>
                  </a:lnTo>
                  <a:lnTo>
                    <a:pt x="16" y="112"/>
                  </a:lnTo>
                  <a:lnTo>
                    <a:pt x="16" y="128"/>
                  </a:lnTo>
                  <a:lnTo>
                    <a:pt x="32" y="152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75"/>
            <p:cNvSpPr>
              <a:spLocks/>
            </p:cNvSpPr>
            <p:nvPr/>
          </p:nvSpPr>
          <p:spPr bwMode="auto">
            <a:xfrm>
              <a:off x="4972732" y="4076949"/>
              <a:ext cx="93564" cy="110890"/>
            </a:xfrm>
            <a:custGeom>
              <a:avLst/>
              <a:gdLst>
                <a:gd name="T0" fmla="*/ 0 w 88"/>
                <a:gd name="T1" fmla="*/ 2147483647 h 104"/>
                <a:gd name="T2" fmla="*/ 2147483647 w 88"/>
                <a:gd name="T3" fmla="*/ 2147483647 h 104"/>
                <a:gd name="T4" fmla="*/ 2147483647 w 88"/>
                <a:gd name="T5" fmla="*/ 2147483647 h 104"/>
                <a:gd name="T6" fmla="*/ 2147483647 w 88"/>
                <a:gd name="T7" fmla="*/ 2147483647 h 104"/>
                <a:gd name="T8" fmla="*/ 2147483647 w 88"/>
                <a:gd name="T9" fmla="*/ 2147483647 h 104"/>
                <a:gd name="T10" fmla="*/ 2147483647 w 88"/>
                <a:gd name="T11" fmla="*/ 2147483647 h 104"/>
                <a:gd name="T12" fmla="*/ 2147483647 w 88"/>
                <a:gd name="T13" fmla="*/ 0 h 104"/>
                <a:gd name="T14" fmla="*/ 2147483647 w 88"/>
                <a:gd name="T15" fmla="*/ 2147483647 h 104"/>
                <a:gd name="T16" fmla="*/ 2147483647 w 88"/>
                <a:gd name="T17" fmla="*/ 2147483647 h 104"/>
                <a:gd name="T18" fmla="*/ 2147483647 w 88"/>
                <a:gd name="T19" fmla="*/ 2147483647 h 104"/>
                <a:gd name="T20" fmla="*/ 2147483647 w 88"/>
                <a:gd name="T21" fmla="*/ 2147483647 h 104"/>
                <a:gd name="T22" fmla="*/ 2147483647 w 88"/>
                <a:gd name="T23" fmla="*/ 2147483647 h 104"/>
                <a:gd name="T24" fmla="*/ 2147483647 w 88"/>
                <a:gd name="T25" fmla="*/ 2147483647 h 104"/>
                <a:gd name="T26" fmla="*/ 2147483647 w 88"/>
                <a:gd name="T27" fmla="*/ 2147483647 h 104"/>
                <a:gd name="T28" fmla="*/ 2147483647 w 88"/>
                <a:gd name="T29" fmla="*/ 2147483647 h 104"/>
                <a:gd name="T30" fmla="*/ 2147483647 w 88"/>
                <a:gd name="T31" fmla="*/ 2147483647 h 104"/>
                <a:gd name="T32" fmla="*/ 2147483647 w 88"/>
                <a:gd name="T33" fmla="*/ 2147483647 h 104"/>
                <a:gd name="T34" fmla="*/ 0 w 88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8"/>
                <a:gd name="T55" fmla="*/ 0 h 104"/>
                <a:gd name="T56" fmla="*/ 88 w 88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8" h="104">
                  <a:moveTo>
                    <a:pt x="0" y="88"/>
                  </a:moveTo>
                  <a:lnTo>
                    <a:pt x="8" y="64"/>
                  </a:lnTo>
                  <a:lnTo>
                    <a:pt x="16" y="48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56" y="16"/>
                  </a:lnTo>
                  <a:lnTo>
                    <a:pt x="64" y="0"/>
                  </a:lnTo>
                  <a:lnTo>
                    <a:pt x="72" y="8"/>
                  </a:lnTo>
                  <a:lnTo>
                    <a:pt x="88" y="8"/>
                  </a:lnTo>
                  <a:lnTo>
                    <a:pt x="88" y="24"/>
                  </a:lnTo>
                  <a:lnTo>
                    <a:pt x="72" y="32"/>
                  </a:lnTo>
                  <a:lnTo>
                    <a:pt x="64" y="40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96"/>
                  </a:lnTo>
                  <a:lnTo>
                    <a:pt x="24" y="104"/>
                  </a:lnTo>
                  <a:lnTo>
                    <a:pt x="8" y="96"/>
                  </a:lnTo>
                  <a:lnTo>
                    <a:pt x="0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76"/>
            <p:cNvSpPr>
              <a:spLocks/>
            </p:cNvSpPr>
            <p:nvPr/>
          </p:nvSpPr>
          <p:spPr bwMode="auto">
            <a:xfrm>
              <a:off x="4633997" y="2618916"/>
              <a:ext cx="33787" cy="161137"/>
            </a:xfrm>
            <a:custGeom>
              <a:avLst/>
              <a:gdLst>
                <a:gd name="T0" fmla="*/ 2147483647 w 32"/>
                <a:gd name="T1" fmla="*/ 2147483647 h 152"/>
                <a:gd name="T2" fmla="*/ 2147483647 w 32"/>
                <a:gd name="T3" fmla="*/ 2147483647 h 152"/>
                <a:gd name="T4" fmla="*/ 2147483647 w 32"/>
                <a:gd name="T5" fmla="*/ 2147483647 h 152"/>
                <a:gd name="T6" fmla="*/ 0 w 32"/>
                <a:gd name="T7" fmla="*/ 2147483647 h 152"/>
                <a:gd name="T8" fmla="*/ 2147483647 w 32"/>
                <a:gd name="T9" fmla="*/ 2147483647 h 152"/>
                <a:gd name="T10" fmla="*/ 2147483647 w 32"/>
                <a:gd name="T11" fmla="*/ 0 h 152"/>
                <a:gd name="T12" fmla="*/ 2147483647 w 32"/>
                <a:gd name="T13" fmla="*/ 2147483647 h 152"/>
                <a:gd name="T14" fmla="*/ 2147483647 w 32"/>
                <a:gd name="T15" fmla="*/ 2147483647 h 152"/>
                <a:gd name="T16" fmla="*/ 2147483647 w 32"/>
                <a:gd name="T17" fmla="*/ 2147483647 h 152"/>
                <a:gd name="T18" fmla="*/ 2147483647 w 32"/>
                <a:gd name="T19" fmla="*/ 2147483647 h 152"/>
                <a:gd name="T20" fmla="*/ 2147483647 w 32"/>
                <a:gd name="T21" fmla="*/ 2147483647 h 152"/>
                <a:gd name="T22" fmla="*/ 2147483647 w 32"/>
                <a:gd name="T23" fmla="*/ 2147483647 h 152"/>
                <a:gd name="T24" fmla="*/ 2147483647 w 32"/>
                <a:gd name="T25" fmla="*/ 2147483647 h 152"/>
                <a:gd name="T26" fmla="*/ 2147483647 w 32"/>
                <a:gd name="T27" fmla="*/ 2147483647 h 15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2"/>
                <a:gd name="T43" fmla="*/ 0 h 152"/>
                <a:gd name="T44" fmla="*/ 32 w 32"/>
                <a:gd name="T45" fmla="*/ 152 h 15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2" h="152">
                  <a:moveTo>
                    <a:pt x="8" y="144"/>
                  </a:moveTo>
                  <a:lnTo>
                    <a:pt x="8" y="120"/>
                  </a:lnTo>
                  <a:lnTo>
                    <a:pt x="8" y="56"/>
                  </a:lnTo>
                  <a:lnTo>
                    <a:pt x="0" y="40"/>
                  </a:lnTo>
                  <a:lnTo>
                    <a:pt x="8" y="16"/>
                  </a:lnTo>
                  <a:lnTo>
                    <a:pt x="8" y="0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32" y="104"/>
                  </a:lnTo>
                  <a:lnTo>
                    <a:pt x="24" y="96"/>
                  </a:lnTo>
                  <a:lnTo>
                    <a:pt x="16" y="112"/>
                  </a:lnTo>
                  <a:lnTo>
                    <a:pt x="16" y="128"/>
                  </a:lnTo>
                  <a:lnTo>
                    <a:pt x="32" y="152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77"/>
            <p:cNvSpPr>
              <a:spLocks/>
            </p:cNvSpPr>
            <p:nvPr/>
          </p:nvSpPr>
          <p:spPr bwMode="auto">
            <a:xfrm>
              <a:off x="4972732" y="4076949"/>
              <a:ext cx="93564" cy="110890"/>
            </a:xfrm>
            <a:custGeom>
              <a:avLst/>
              <a:gdLst>
                <a:gd name="T0" fmla="*/ 0 w 88"/>
                <a:gd name="T1" fmla="*/ 2147483647 h 104"/>
                <a:gd name="T2" fmla="*/ 2147483647 w 88"/>
                <a:gd name="T3" fmla="*/ 2147483647 h 104"/>
                <a:gd name="T4" fmla="*/ 2147483647 w 88"/>
                <a:gd name="T5" fmla="*/ 2147483647 h 104"/>
                <a:gd name="T6" fmla="*/ 2147483647 w 88"/>
                <a:gd name="T7" fmla="*/ 2147483647 h 104"/>
                <a:gd name="T8" fmla="*/ 2147483647 w 88"/>
                <a:gd name="T9" fmla="*/ 2147483647 h 104"/>
                <a:gd name="T10" fmla="*/ 2147483647 w 88"/>
                <a:gd name="T11" fmla="*/ 2147483647 h 104"/>
                <a:gd name="T12" fmla="*/ 2147483647 w 88"/>
                <a:gd name="T13" fmla="*/ 0 h 104"/>
                <a:gd name="T14" fmla="*/ 2147483647 w 88"/>
                <a:gd name="T15" fmla="*/ 2147483647 h 104"/>
                <a:gd name="T16" fmla="*/ 2147483647 w 88"/>
                <a:gd name="T17" fmla="*/ 2147483647 h 104"/>
                <a:gd name="T18" fmla="*/ 2147483647 w 88"/>
                <a:gd name="T19" fmla="*/ 2147483647 h 104"/>
                <a:gd name="T20" fmla="*/ 2147483647 w 88"/>
                <a:gd name="T21" fmla="*/ 2147483647 h 104"/>
                <a:gd name="T22" fmla="*/ 2147483647 w 88"/>
                <a:gd name="T23" fmla="*/ 2147483647 h 104"/>
                <a:gd name="T24" fmla="*/ 2147483647 w 88"/>
                <a:gd name="T25" fmla="*/ 2147483647 h 104"/>
                <a:gd name="T26" fmla="*/ 2147483647 w 88"/>
                <a:gd name="T27" fmla="*/ 2147483647 h 104"/>
                <a:gd name="T28" fmla="*/ 2147483647 w 88"/>
                <a:gd name="T29" fmla="*/ 2147483647 h 104"/>
                <a:gd name="T30" fmla="*/ 2147483647 w 88"/>
                <a:gd name="T31" fmla="*/ 2147483647 h 104"/>
                <a:gd name="T32" fmla="*/ 2147483647 w 88"/>
                <a:gd name="T33" fmla="*/ 2147483647 h 104"/>
                <a:gd name="T34" fmla="*/ 0 w 88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8"/>
                <a:gd name="T55" fmla="*/ 0 h 104"/>
                <a:gd name="T56" fmla="*/ 88 w 88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8" h="104">
                  <a:moveTo>
                    <a:pt x="0" y="88"/>
                  </a:moveTo>
                  <a:lnTo>
                    <a:pt x="8" y="64"/>
                  </a:lnTo>
                  <a:lnTo>
                    <a:pt x="16" y="48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56" y="16"/>
                  </a:lnTo>
                  <a:lnTo>
                    <a:pt x="64" y="0"/>
                  </a:lnTo>
                  <a:lnTo>
                    <a:pt x="72" y="8"/>
                  </a:lnTo>
                  <a:lnTo>
                    <a:pt x="88" y="8"/>
                  </a:lnTo>
                  <a:lnTo>
                    <a:pt x="88" y="24"/>
                  </a:lnTo>
                  <a:lnTo>
                    <a:pt x="72" y="32"/>
                  </a:lnTo>
                  <a:lnTo>
                    <a:pt x="64" y="40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96"/>
                  </a:lnTo>
                  <a:lnTo>
                    <a:pt x="24" y="104"/>
                  </a:lnTo>
                  <a:lnTo>
                    <a:pt x="8" y="96"/>
                  </a:lnTo>
                  <a:lnTo>
                    <a:pt x="0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78"/>
            <p:cNvSpPr>
              <a:spLocks/>
            </p:cNvSpPr>
            <p:nvPr/>
          </p:nvSpPr>
          <p:spPr bwMode="auto">
            <a:xfrm>
              <a:off x="5057632" y="3975589"/>
              <a:ext cx="68440" cy="110024"/>
            </a:xfrm>
            <a:custGeom>
              <a:avLst/>
              <a:gdLst>
                <a:gd name="T0" fmla="*/ 0 w 64"/>
                <a:gd name="T1" fmla="*/ 2147483647 h 104"/>
                <a:gd name="T2" fmla="*/ 2147483647 w 64"/>
                <a:gd name="T3" fmla="*/ 2147483647 h 104"/>
                <a:gd name="T4" fmla="*/ 2147483647 w 64"/>
                <a:gd name="T5" fmla="*/ 2147483647 h 104"/>
                <a:gd name="T6" fmla="*/ 0 w 64"/>
                <a:gd name="T7" fmla="*/ 0 h 104"/>
                <a:gd name="T8" fmla="*/ 2147483647 w 64"/>
                <a:gd name="T9" fmla="*/ 2147483647 h 104"/>
                <a:gd name="T10" fmla="*/ 2147483647 w 64"/>
                <a:gd name="T11" fmla="*/ 2147483647 h 104"/>
                <a:gd name="T12" fmla="*/ 2147483647 w 64"/>
                <a:gd name="T13" fmla="*/ 2147483647 h 104"/>
                <a:gd name="T14" fmla="*/ 2147483647 w 64"/>
                <a:gd name="T15" fmla="*/ 2147483647 h 104"/>
                <a:gd name="T16" fmla="*/ 2147483647 w 64"/>
                <a:gd name="T17" fmla="*/ 2147483647 h 104"/>
                <a:gd name="T18" fmla="*/ 2147483647 w 64"/>
                <a:gd name="T19" fmla="*/ 2147483647 h 104"/>
                <a:gd name="T20" fmla="*/ 2147483647 w 64"/>
                <a:gd name="T21" fmla="*/ 2147483647 h 104"/>
                <a:gd name="T22" fmla="*/ 2147483647 w 64"/>
                <a:gd name="T23" fmla="*/ 2147483647 h 104"/>
                <a:gd name="T24" fmla="*/ 2147483647 w 64"/>
                <a:gd name="T25" fmla="*/ 2147483647 h 104"/>
                <a:gd name="T26" fmla="*/ 2147483647 w 64"/>
                <a:gd name="T27" fmla="*/ 2147483647 h 104"/>
                <a:gd name="T28" fmla="*/ 2147483647 w 64"/>
                <a:gd name="T29" fmla="*/ 2147483647 h 104"/>
                <a:gd name="T30" fmla="*/ 2147483647 w 64"/>
                <a:gd name="T31" fmla="*/ 2147483647 h 104"/>
                <a:gd name="T32" fmla="*/ 2147483647 w 64"/>
                <a:gd name="T33" fmla="*/ 2147483647 h 104"/>
                <a:gd name="T34" fmla="*/ 0 w 64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04"/>
                <a:gd name="T56" fmla="*/ 64 w 64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04">
                  <a:moveTo>
                    <a:pt x="0" y="72"/>
                  </a:moveTo>
                  <a:lnTo>
                    <a:pt x="16" y="48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64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16" y="80"/>
                  </a:lnTo>
                  <a:lnTo>
                    <a:pt x="0" y="7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79"/>
            <p:cNvSpPr>
              <a:spLocks/>
            </p:cNvSpPr>
            <p:nvPr/>
          </p:nvSpPr>
          <p:spPr bwMode="auto">
            <a:xfrm>
              <a:off x="4251946" y="3635987"/>
              <a:ext cx="534526" cy="407175"/>
            </a:xfrm>
            <a:custGeom>
              <a:avLst/>
              <a:gdLst>
                <a:gd name="T0" fmla="*/ 2147483647 w 504"/>
                <a:gd name="T1" fmla="*/ 2147483647 h 384"/>
                <a:gd name="T2" fmla="*/ 2147483647 w 504"/>
                <a:gd name="T3" fmla="*/ 2147483647 h 384"/>
                <a:gd name="T4" fmla="*/ 0 w 504"/>
                <a:gd name="T5" fmla="*/ 2147483647 h 384"/>
                <a:gd name="T6" fmla="*/ 2147483647 w 504"/>
                <a:gd name="T7" fmla="*/ 2147483647 h 384"/>
                <a:gd name="T8" fmla="*/ 2147483647 w 504"/>
                <a:gd name="T9" fmla="*/ 2147483647 h 384"/>
                <a:gd name="T10" fmla="*/ 2147483647 w 504"/>
                <a:gd name="T11" fmla="*/ 2147483647 h 384"/>
                <a:gd name="T12" fmla="*/ 2147483647 w 504"/>
                <a:gd name="T13" fmla="*/ 2147483647 h 384"/>
                <a:gd name="T14" fmla="*/ 2147483647 w 504"/>
                <a:gd name="T15" fmla="*/ 2147483647 h 384"/>
                <a:gd name="T16" fmla="*/ 2147483647 w 504"/>
                <a:gd name="T17" fmla="*/ 2147483647 h 384"/>
                <a:gd name="T18" fmla="*/ 2147483647 w 504"/>
                <a:gd name="T19" fmla="*/ 2147483647 h 384"/>
                <a:gd name="T20" fmla="*/ 2147483647 w 504"/>
                <a:gd name="T21" fmla="*/ 0 h 384"/>
                <a:gd name="T22" fmla="*/ 2147483647 w 504"/>
                <a:gd name="T23" fmla="*/ 2147483647 h 384"/>
                <a:gd name="T24" fmla="*/ 2147483647 w 504"/>
                <a:gd name="T25" fmla="*/ 2147483647 h 384"/>
                <a:gd name="T26" fmla="*/ 2147483647 w 504"/>
                <a:gd name="T27" fmla="*/ 2147483647 h 384"/>
                <a:gd name="T28" fmla="*/ 2147483647 w 504"/>
                <a:gd name="T29" fmla="*/ 2147483647 h 384"/>
                <a:gd name="T30" fmla="*/ 2147483647 w 504"/>
                <a:gd name="T31" fmla="*/ 2147483647 h 384"/>
                <a:gd name="T32" fmla="*/ 2147483647 w 504"/>
                <a:gd name="T33" fmla="*/ 2147483647 h 384"/>
                <a:gd name="T34" fmla="*/ 2147483647 w 504"/>
                <a:gd name="T35" fmla="*/ 2147483647 h 384"/>
                <a:gd name="T36" fmla="*/ 2147483647 w 504"/>
                <a:gd name="T37" fmla="*/ 2147483647 h 384"/>
                <a:gd name="T38" fmla="*/ 2147483647 w 504"/>
                <a:gd name="T39" fmla="*/ 2147483647 h 384"/>
                <a:gd name="T40" fmla="*/ 2147483647 w 504"/>
                <a:gd name="T41" fmla="*/ 2147483647 h 384"/>
                <a:gd name="T42" fmla="*/ 2147483647 w 504"/>
                <a:gd name="T43" fmla="*/ 2147483647 h 384"/>
                <a:gd name="T44" fmla="*/ 2147483647 w 504"/>
                <a:gd name="T45" fmla="*/ 2147483647 h 384"/>
                <a:gd name="T46" fmla="*/ 2147483647 w 504"/>
                <a:gd name="T47" fmla="*/ 2147483647 h 384"/>
                <a:gd name="T48" fmla="*/ 2147483647 w 504"/>
                <a:gd name="T49" fmla="*/ 2147483647 h 384"/>
                <a:gd name="T50" fmla="*/ 2147483647 w 504"/>
                <a:gd name="T51" fmla="*/ 2147483647 h 384"/>
                <a:gd name="T52" fmla="*/ 2147483647 w 504"/>
                <a:gd name="T53" fmla="*/ 2147483647 h 384"/>
                <a:gd name="T54" fmla="*/ 2147483647 w 504"/>
                <a:gd name="T55" fmla="*/ 2147483647 h 384"/>
                <a:gd name="T56" fmla="*/ 2147483647 w 504"/>
                <a:gd name="T57" fmla="*/ 2147483647 h 384"/>
                <a:gd name="T58" fmla="*/ 2147483647 w 504"/>
                <a:gd name="T59" fmla="*/ 2147483647 h 384"/>
                <a:gd name="T60" fmla="*/ 2147483647 w 504"/>
                <a:gd name="T61" fmla="*/ 2147483647 h 384"/>
                <a:gd name="T62" fmla="*/ 2147483647 w 504"/>
                <a:gd name="T63" fmla="*/ 2147483647 h 384"/>
                <a:gd name="T64" fmla="*/ 2147483647 w 504"/>
                <a:gd name="T65" fmla="*/ 2147483647 h 384"/>
                <a:gd name="T66" fmla="*/ 2147483647 w 504"/>
                <a:gd name="T67" fmla="*/ 2147483647 h 384"/>
                <a:gd name="T68" fmla="*/ 2147483647 w 504"/>
                <a:gd name="T69" fmla="*/ 2147483647 h 384"/>
                <a:gd name="T70" fmla="*/ 2147483647 w 504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4"/>
                <a:gd name="T109" fmla="*/ 0 h 384"/>
                <a:gd name="T110" fmla="*/ 504 w 504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4" h="384">
                  <a:moveTo>
                    <a:pt x="24" y="304"/>
                  </a:moveTo>
                  <a:lnTo>
                    <a:pt x="24" y="272"/>
                  </a:lnTo>
                  <a:lnTo>
                    <a:pt x="24" y="256"/>
                  </a:lnTo>
                  <a:lnTo>
                    <a:pt x="8" y="200"/>
                  </a:lnTo>
                  <a:lnTo>
                    <a:pt x="8" y="184"/>
                  </a:lnTo>
                  <a:lnTo>
                    <a:pt x="0" y="160"/>
                  </a:lnTo>
                  <a:lnTo>
                    <a:pt x="8" y="144"/>
                  </a:lnTo>
                  <a:lnTo>
                    <a:pt x="24" y="128"/>
                  </a:lnTo>
                  <a:lnTo>
                    <a:pt x="56" y="112"/>
                  </a:lnTo>
                  <a:lnTo>
                    <a:pt x="80" y="96"/>
                  </a:lnTo>
                  <a:lnTo>
                    <a:pt x="96" y="96"/>
                  </a:lnTo>
                  <a:lnTo>
                    <a:pt x="104" y="72"/>
                  </a:lnTo>
                  <a:lnTo>
                    <a:pt x="120" y="64"/>
                  </a:lnTo>
                  <a:lnTo>
                    <a:pt x="136" y="56"/>
                  </a:lnTo>
                  <a:lnTo>
                    <a:pt x="160" y="40"/>
                  </a:lnTo>
                  <a:lnTo>
                    <a:pt x="176" y="32"/>
                  </a:lnTo>
                  <a:lnTo>
                    <a:pt x="192" y="40"/>
                  </a:lnTo>
                  <a:lnTo>
                    <a:pt x="200" y="40"/>
                  </a:lnTo>
                  <a:lnTo>
                    <a:pt x="208" y="24"/>
                  </a:lnTo>
                  <a:lnTo>
                    <a:pt x="224" y="16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0"/>
                  </a:lnTo>
                  <a:lnTo>
                    <a:pt x="296" y="8"/>
                  </a:lnTo>
                  <a:lnTo>
                    <a:pt x="288" y="24"/>
                  </a:lnTo>
                  <a:lnTo>
                    <a:pt x="280" y="40"/>
                  </a:lnTo>
                  <a:lnTo>
                    <a:pt x="296" y="48"/>
                  </a:lnTo>
                  <a:lnTo>
                    <a:pt x="312" y="48"/>
                  </a:lnTo>
                  <a:lnTo>
                    <a:pt x="328" y="72"/>
                  </a:lnTo>
                  <a:lnTo>
                    <a:pt x="344" y="72"/>
                  </a:lnTo>
                  <a:lnTo>
                    <a:pt x="360" y="56"/>
                  </a:lnTo>
                  <a:lnTo>
                    <a:pt x="360" y="16"/>
                  </a:lnTo>
                  <a:lnTo>
                    <a:pt x="376" y="0"/>
                  </a:lnTo>
                  <a:lnTo>
                    <a:pt x="384" y="24"/>
                  </a:lnTo>
                  <a:lnTo>
                    <a:pt x="392" y="32"/>
                  </a:lnTo>
                  <a:lnTo>
                    <a:pt x="400" y="40"/>
                  </a:lnTo>
                  <a:lnTo>
                    <a:pt x="408" y="80"/>
                  </a:lnTo>
                  <a:lnTo>
                    <a:pt x="432" y="96"/>
                  </a:lnTo>
                  <a:lnTo>
                    <a:pt x="456" y="104"/>
                  </a:lnTo>
                  <a:lnTo>
                    <a:pt x="464" y="128"/>
                  </a:lnTo>
                  <a:lnTo>
                    <a:pt x="472" y="136"/>
                  </a:lnTo>
                  <a:lnTo>
                    <a:pt x="480" y="160"/>
                  </a:lnTo>
                  <a:lnTo>
                    <a:pt x="504" y="176"/>
                  </a:lnTo>
                  <a:lnTo>
                    <a:pt x="504" y="192"/>
                  </a:lnTo>
                  <a:lnTo>
                    <a:pt x="504" y="216"/>
                  </a:lnTo>
                  <a:lnTo>
                    <a:pt x="504" y="248"/>
                  </a:lnTo>
                  <a:lnTo>
                    <a:pt x="480" y="312"/>
                  </a:lnTo>
                  <a:lnTo>
                    <a:pt x="464" y="344"/>
                  </a:lnTo>
                  <a:lnTo>
                    <a:pt x="464" y="360"/>
                  </a:lnTo>
                  <a:lnTo>
                    <a:pt x="456" y="360"/>
                  </a:lnTo>
                  <a:lnTo>
                    <a:pt x="440" y="368"/>
                  </a:lnTo>
                  <a:lnTo>
                    <a:pt x="424" y="384"/>
                  </a:lnTo>
                  <a:lnTo>
                    <a:pt x="416" y="384"/>
                  </a:lnTo>
                  <a:lnTo>
                    <a:pt x="400" y="368"/>
                  </a:lnTo>
                  <a:lnTo>
                    <a:pt x="384" y="376"/>
                  </a:lnTo>
                  <a:lnTo>
                    <a:pt x="360" y="368"/>
                  </a:lnTo>
                  <a:lnTo>
                    <a:pt x="336" y="352"/>
                  </a:lnTo>
                  <a:lnTo>
                    <a:pt x="320" y="336"/>
                  </a:lnTo>
                  <a:lnTo>
                    <a:pt x="312" y="320"/>
                  </a:lnTo>
                  <a:lnTo>
                    <a:pt x="296" y="320"/>
                  </a:lnTo>
                  <a:lnTo>
                    <a:pt x="280" y="304"/>
                  </a:lnTo>
                  <a:lnTo>
                    <a:pt x="256" y="280"/>
                  </a:lnTo>
                  <a:lnTo>
                    <a:pt x="208" y="272"/>
                  </a:lnTo>
                  <a:lnTo>
                    <a:pt x="176" y="272"/>
                  </a:lnTo>
                  <a:lnTo>
                    <a:pt x="136" y="288"/>
                  </a:lnTo>
                  <a:lnTo>
                    <a:pt x="136" y="296"/>
                  </a:lnTo>
                  <a:lnTo>
                    <a:pt x="112" y="304"/>
                  </a:lnTo>
                  <a:lnTo>
                    <a:pt x="96" y="304"/>
                  </a:lnTo>
                  <a:lnTo>
                    <a:pt x="80" y="312"/>
                  </a:lnTo>
                  <a:lnTo>
                    <a:pt x="56" y="320"/>
                  </a:lnTo>
                  <a:lnTo>
                    <a:pt x="40" y="320"/>
                  </a:lnTo>
                  <a:lnTo>
                    <a:pt x="24" y="3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580"/>
            <p:cNvSpPr>
              <a:spLocks/>
            </p:cNvSpPr>
            <p:nvPr/>
          </p:nvSpPr>
          <p:spPr bwMode="auto">
            <a:xfrm>
              <a:off x="5057632" y="3975589"/>
              <a:ext cx="68440" cy="110024"/>
            </a:xfrm>
            <a:custGeom>
              <a:avLst/>
              <a:gdLst>
                <a:gd name="T0" fmla="*/ 0 w 64"/>
                <a:gd name="T1" fmla="*/ 2147483647 h 104"/>
                <a:gd name="T2" fmla="*/ 2147483647 w 64"/>
                <a:gd name="T3" fmla="*/ 2147483647 h 104"/>
                <a:gd name="T4" fmla="*/ 2147483647 w 64"/>
                <a:gd name="T5" fmla="*/ 2147483647 h 104"/>
                <a:gd name="T6" fmla="*/ 0 w 64"/>
                <a:gd name="T7" fmla="*/ 0 h 104"/>
                <a:gd name="T8" fmla="*/ 2147483647 w 64"/>
                <a:gd name="T9" fmla="*/ 2147483647 h 104"/>
                <a:gd name="T10" fmla="*/ 2147483647 w 64"/>
                <a:gd name="T11" fmla="*/ 2147483647 h 104"/>
                <a:gd name="T12" fmla="*/ 2147483647 w 64"/>
                <a:gd name="T13" fmla="*/ 2147483647 h 104"/>
                <a:gd name="T14" fmla="*/ 2147483647 w 64"/>
                <a:gd name="T15" fmla="*/ 2147483647 h 104"/>
                <a:gd name="T16" fmla="*/ 2147483647 w 64"/>
                <a:gd name="T17" fmla="*/ 2147483647 h 104"/>
                <a:gd name="T18" fmla="*/ 2147483647 w 64"/>
                <a:gd name="T19" fmla="*/ 2147483647 h 104"/>
                <a:gd name="T20" fmla="*/ 2147483647 w 64"/>
                <a:gd name="T21" fmla="*/ 2147483647 h 104"/>
                <a:gd name="T22" fmla="*/ 2147483647 w 64"/>
                <a:gd name="T23" fmla="*/ 2147483647 h 104"/>
                <a:gd name="T24" fmla="*/ 2147483647 w 64"/>
                <a:gd name="T25" fmla="*/ 2147483647 h 104"/>
                <a:gd name="T26" fmla="*/ 2147483647 w 64"/>
                <a:gd name="T27" fmla="*/ 2147483647 h 104"/>
                <a:gd name="T28" fmla="*/ 2147483647 w 64"/>
                <a:gd name="T29" fmla="*/ 2147483647 h 104"/>
                <a:gd name="T30" fmla="*/ 2147483647 w 64"/>
                <a:gd name="T31" fmla="*/ 2147483647 h 104"/>
                <a:gd name="T32" fmla="*/ 2147483647 w 64"/>
                <a:gd name="T33" fmla="*/ 2147483647 h 104"/>
                <a:gd name="T34" fmla="*/ 0 w 64"/>
                <a:gd name="T35" fmla="*/ 2147483647 h 10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4"/>
                <a:gd name="T55" fmla="*/ 0 h 104"/>
                <a:gd name="T56" fmla="*/ 64 w 64"/>
                <a:gd name="T57" fmla="*/ 104 h 10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4" h="104">
                  <a:moveTo>
                    <a:pt x="0" y="72"/>
                  </a:moveTo>
                  <a:lnTo>
                    <a:pt x="16" y="48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16" y="8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64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24" y="104"/>
                  </a:lnTo>
                  <a:lnTo>
                    <a:pt x="16" y="96"/>
                  </a:lnTo>
                  <a:lnTo>
                    <a:pt x="16" y="80"/>
                  </a:lnTo>
                  <a:lnTo>
                    <a:pt x="0" y="7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581"/>
            <p:cNvSpPr>
              <a:spLocks/>
            </p:cNvSpPr>
            <p:nvPr/>
          </p:nvSpPr>
          <p:spPr bwMode="auto">
            <a:xfrm>
              <a:off x="4251946" y="3635987"/>
              <a:ext cx="534526" cy="407175"/>
            </a:xfrm>
            <a:custGeom>
              <a:avLst/>
              <a:gdLst>
                <a:gd name="T0" fmla="*/ 2147483647 w 504"/>
                <a:gd name="T1" fmla="*/ 2147483647 h 384"/>
                <a:gd name="T2" fmla="*/ 2147483647 w 504"/>
                <a:gd name="T3" fmla="*/ 2147483647 h 384"/>
                <a:gd name="T4" fmla="*/ 0 w 504"/>
                <a:gd name="T5" fmla="*/ 2147483647 h 384"/>
                <a:gd name="T6" fmla="*/ 2147483647 w 504"/>
                <a:gd name="T7" fmla="*/ 2147483647 h 384"/>
                <a:gd name="T8" fmla="*/ 2147483647 w 504"/>
                <a:gd name="T9" fmla="*/ 2147483647 h 384"/>
                <a:gd name="T10" fmla="*/ 2147483647 w 504"/>
                <a:gd name="T11" fmla="*/ 2147483647 h 384"/>
                <a:gd name="T12" fmla="*/ 2147483647 w 504"/>
                <a:gd name="T13" fmla="*/ 2147483647 h 384"/>
                <a:gd name="T14" fmla="*/ 2147483647 w 504"/>
                <a:gd name="T15" fmla="*/ 2147483647 h 384"/>
                <a:gd name="T16" fmla="*/ 2147483647 w 504"/>
                <a:gd name="T17" fmla="*/ 2147483647 h 384"/>
                <a:gd name="T18" fmla="*/ 2147483647 w 504"/>
                <a:gd name="T19" fmla="*/ 2147483647 h 384"/>
                <a:gd name="T20" fmla="*/ 2147483647 w 504"/>
                <a:gd name="T21" fmla="*/ 0 h 384"/>
                <a:gd name="T22" fmla="*/ 2147483647 w 504"/>
                <a:gd name="T23" fmla="*/ 2147483647 h 384"/>
                <a:gd name="T24" fmla="*/ 2147483647 w 504"/>
                <a:gd name="T25" fmla="*/ 2147483647 h 384"/>
                <a:gd name="T26" fmla="*/ 2147483647 w 504"/>
                <a:gd name="T27" fmla="*/ 2147483647 h 384"/>
                <a:gd name="T28" fmla="*/ 2147483647 w 504"/>
                <a:gd name="T29" fmla="*/ 2147483647 h 384"/>
                <a:gd name="T30" fmla="*/ 2147483647 w 504"/>
                <a:gd name="T31" fmla="*/ 2147483647 h 384"/>
                <a:gd name="T32" fmla="*/ 2147483647 w 504"/>
                <a:gd name="T33" fmla="*/ 2147483647 h 384"/>
                <a:gd name="T34" fmla="*/ 2147483647 w 504"/>
                <a:gd name="T35" fmla="*/ 2147483647 h 384"/>
                <a:gd name="T36" fmla="*/ 2147483647 w 504"/>
                <a:gd name="T37" fmla="*/ 2147483647 h 384"/>
                <a:gd name="T38" fmla="*/ 2147483647 w 504"/>
                <a:gd name="T39" fmla="*/ 2147483647 h 384"/>
                <a:gd name="T40" fmla="*/ 2147483647 w 504"/>
                <a:gd name="T41" fmla="*/ 2147483647 h 384"/>
                <a:gd name="T42" fmla="*/ 2147483647 w 504"/>
                <a:gd name="T43" fmla="*/ 2147483647 h 384"/>
                <a:gd name="T44" fmla="*/ 2147483647 w 504"/>
                <a:gd name="T45" fmla="*/ 2147483647 h 384"/>
                <a:gd name="T46" fmla="*/ 2147483647 w 504"/>
                <a:gd name="T47" fmla="*/ 2147483647 h 384"/>
                <a:gd name="T48" fmla="*/ 2147483647 w 504"/>
                <a:gd name="T49" fmla="*/ 2147483647 h 384"/>
                <a:gd name="T50" fmla="*/ 2147483647 w 504"/>
                <a:gd name="T51" fmla="*/ 2147483647 h 384"/>
                <a:gd name="T52" fmla="*/ 2147483647 w 504"/>
                <a:gd name="T53" fmla="*/ 2147483647 h 384"/>
                <a:gd name="T54" fmla="*/ 2147483647 w 504"/>
                <a:gd name="T55" fmla="*/ 2147483647 h 384"/>
                <a:gd name="T56" fmla="*/ 2147483647 w 504"/>
                <a:gd name="T57" fmla="*/ 2147483647 h 384"/>
                <a:gd name="T58" fmla="*/ 2147483647 w 504"/>
                <a:gd name="T59" fmla="*/ 2147483647 h 384"/>
                <a:gd name="T60" fmla="*/ 2147483647 w 504"/>
                <a:gd name="T61" fmla="*/ 2147483647 h 384"/>
                <a:gd name="T62" fmla="*/ 2147483647 w 504"/>
                <a:gd name="T63" fmla="*/ 2147483647 h 384"/>
                <a:gd name="T64" fmla="*/ 2147483647 w 504"/>
                <a:gd name="T65" fmla="*/ 2147483647 h 384"/>
                <a:gd name="T66" fmla="*/ 2147483647 w 504"/>
                <a:gd name="T67" fmla="*/ 2147483647 h 384"/>
                <a:gd name="T68" fmla="*/ 2147483647 w 504"/>
                <a:gd name="T69" fmla="*/ 2147483647 h 384"/>
                <a:gd name="T70" fmla="*/ 2147483647 w 504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4"/>
                <a:gd name="T109" fmla="*/ 0 h 384"/>
                <a:gd name="T110" fmla="*/ 504 w 504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4" h="384">
                  <a:moveTo>
                    <a:pt x="24" y="304"/>
                  </a:moveTo>
                  <a:lnTo>
                    <a:pt x="24" y="272"/>
                  </a:lnTo>
                  <a:lnTo>
                    <a:pt x="24" y="256"/>
                  </a:lnTo>
                  <a:lnTo>
                    <a:pt x="8" y="200"/>
                  </a:lnTo>
                  <a:lnTo>
                    <a:pt x="8" y="184"/>
                  </a:lnTo>
                  <a:lnTo>
                    <a:pt x="0" y="160"/>
                  </a:lnTo>
                  <a:lnTo>
                    <a:pt x="8" y="144"/>
                  </a:lnTo>
                  <a:lnTo>
                    <a:pt x="24" y="128"/>
                  </a:lnTo>
                  <a:lnTo>
                    <a:pt x="56" y="112"/>
                  </a:lnTo>
                  <a:lnTo>
                    <a:pt x="80" y="96"/>
                  </a:lnTo>
                  <a:lnTo>
                    <a:pt x="96" y="96"/>
                  </a:lnTo>
                  <a:lnTo>
                    <a:pt x="104" y="72"/>
                  </a:lnTo>
                  <a:lnTo>
                    <a:pt x="120" y="64"/>
                  </a:lnTo>
                  <a:lnTo>
                    <a:pt x="136" y="56"/>
                  </a:lnTo>
                  <a:lnTo>
                    <a:pt x="160" y="40"/>
                  </a:lnTo>
                  <a:lnTo>
                    <a:pt x="176" y="32"/>
                  </a:lnTo>
                  <a:lnTo>
                    <a:pt x="192" y="40"/>
                  </a:lnTo>
                  <a:lnTo>
                    <a:pt x="200" y="40"/>
                  </a:lnTo>
                  <a:lnTo>
                    <a:pt x="208" y="24"/>
                  </a:lnTo>
                  <a:lnTo>
                    <a:pt x="224" y="16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0"/>
                  </a:lnTo>
                  <a:lnTo>
                    <a:pt x="296" y="8"/>
                  </a:lnTo>
                  <a:lnTo>
                    <a:pt x="288" y="24"/>
                  </a:lnTo>
                  <a:lnTo>
                    <a:pt x="280" y="40"/>
                  </a:lnTo>
                  <a:lnTo>
                    <a:pt x="296" y="48"/>
                  </a:lnTo>
                  <a:lnTo>
                    <a:pt x="312" y="48"/>
                  </a:lnTo>
                  <a:lnTo>
                    <a:pt x="328" y="72"/>
                  </a:lnTo>
                  <a:lnTo>
                    <a:pt x="344" y="72"/>
                  </a:lnTo>
                  <a:lnTo>
                    <a:pt x="360" y="56"/>
                  </a:lnTo>
                  <a:lnTo>
                    <a:pt x="360" y="16"/>
                  </a:lnTo>
                  <a:lnTo>
                    <a:pt x="376" y="0"/>
                  </a:lnTo>
                  <a:lnTo>
                    <a:pt x="384" y="24"/>
                  </a:lnTo>
                  <a:lnTo>
                    <a:pt x="392" y="32"/>
                  </a:lnTo>
                  <a:lnTo>
                    <a:pt x="400" y="40"/>
                  </a:lnTo>
                  <a:lnTo>
                    <a:pt x="408" y="80"/>
                  </a:lnTo>
                  <a:lnTo>
                    <a:pt x="432" y="96"/>
                  </a:lnTo>
                  <a:lnTo>
                    <a:pt x="456" y="104"/>
                  </a:lnTo>
                  <a:lnTo>
                    <a:pt x="464" y="128"/>
                  </a:lnTo>
                  <a:lnTo>
                    <a:pt x="472" y="136"/>
                  </a:lnTo>
                  <a:lnTo>
                    <a:pt x="480" y="160"/>
                  </a:lnTo>
                  <a:lnTo>
                    <a:pt x="504" y="176"/>
                  </a:lnTo>
                  <a:lnTo>
                    <a:pt x="504" y="192"/>
                  </a:lnTo>
                  <a:lnTo>
                    <a:pt x="504" y="216"/>
                  </a:lnTo>
                  <a:lnTo>
                    <a:pt x="504" y="248"/>
                  </a:lnTo>
                  <a:lnTo>
                    <a:pt x="480" y="312"/>
                  </a:lnTo>
                  <a:lnTo>
                    <a:pt x="464" y="344"/>
                  </a:lnTo>
                  <a:lnTo>
                    <a:pt x="464" y="360"/>
                  </a:lnTo>
                  <a:lnTo>
                    <a:pt x="456" y="360"/>
                  </a:lnTo>
                  <a:lnTo>
                    <a:pt x="440" y="368"/>
                  </a:lnTo>
                  <a:lnTo>
                    <a:pt x="424" y="384"/>
                  </a:lnTo>
                  <a:lnTo>
                    <a:pt x="416" y="384"/>
                  </a:lnTo>
                  <a:lnTo>
                    <a:pt x="400" y="368"/>
                  </a:lnTo>
                  <a:lnTo>
                    <a:pt x="384" y="376"/>
                  </a:lnTo>
                  <a:lnTo>
                    <a:pt x="360" y="368"/>
                  </a:lnTo>
                  <a:lnTo>
                    <a:pt x="336" y="352"/>
                  </a:lnTo>
                  <a:lnTo>
                    <a:pt x="320" y="336"/>
                  </a:lnTo>
                  <a:lnTo>
                    <a:pt x="312" y="320"/>
                  </a:lnTo>
                  <a:lnTo>
                    <a:pt x="296" y="320"/>
                  </a:lnTo>
                  <a:lnTo>
                    <a:pt x="280" y="304"/>
                  </a:lnTo>
                  <a:lnTo>
                    <a:pt x="256" y="280"/>
                  </a:lnTo>
                  <a:lnTo>
                    <a:pt x="208" y="272"/>
                  </a:lnTo>
                  <a:lnTo>
                    <a:pt x="176" y="272"/>
                  </a:lnTo>
                  <a:lnTo>
                    <a:pt x="136" y="288"/>
                  </a:lnTo>
                  <a:lnTo>
                    <a:pt x="136" y="296"/>
                  </a:lnTo>
                  <a:lnTo>
                    <a:pt x="112" y="304"/>
                  </a:lnTo>
                  <a:lnTo>
                    <a:pt x="96" y="304"/>
                  </a:lnTo>
                  <a:lnTo>
                    <a:pt x="80" y="312"/>
                  </a:lnTo>
                  <a:lnTo>
                    <a:pt x="56" y="320"/>
                  </a:lnTo>
                  <a:lnTo>
                    <a:pt x="40" y="320"/>
                  </a:lnTo>
                  <a:lnTo>
                    <a:pt x="24" y="3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82"/>
            <p:cNvSpPr>
              <a:spLocks/>
            </p:cNvSpPr>
            <p:nvPr/>
          </p:nvSpPr>
          <p:spPr bwMode="auto">
            <a:xfrm>
              <a:off x="4676447" y="4069152"/>
              <a:ext cx="42450" cy="58910"/>
            </a:xfrm>
            <a:custGeom>
              <a:avLst/>
              <a:gdLst>
                <a:gd name="T0" fmla="*/ 0 w 40"/>
                <a:gd name="T1" fmla="*/ 2147483647 h 56"/>
                <a:gd name="T2" fmla="*/ 2147483647 w 40"/>
                <a:gd name="T3" fmla="*/ 2147483647 h 56"/>
                <a:gd name="T4" fmla="*/ 2147483647 w 40"/>
                <a:gd name="T5" fmla="*/ 2147483647 h 56"/>
                <a:gd name="T6" fmla="*/ 2147483647 w 40"/>
                <a:gd name="T7" fmla="*/ 2147483647 h 56"/>
                <a:gd name="T8" fmla="*/ 2147483647 w 40"/>
                <a:gd name="T9" fmla="*/ 2147483647 h 56"/>
                <a:gd name="T10" fmla="*/ 2147483647 w 40"/>
                <a:gd name="T11" fmla="*/ 2147483647 h 56"/>
                <a:gd name="T12" fmla="*/ 2147483647 w 40"/>
                <a:gd name="T13" fmla="*/ 0 h 56"/>
                <a:gd name="T14" fmla="*/ 2147483647 w 40"/>
                <a:gd name="T15" fmla="*/ 2147483647 h 56"/>
                <a:gd name="T16" fmla="*/ 0 w 40"/>
                <a:gd name="T17" fmla="*/ 2147483647 h 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56"/>
                <a:gd name="T29" fmla="*/ 40 w 40"/>
                <a:gd name="T30" fmla="*/ 56 h 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56">
                  <a:moveTo>
                    <a:pt x="0" y="8"/>
                  </a:moveTo>
                  <a:lnTo>
                    <a:pt x="8" y="32"/>
                  </a:lnTo>
                  <a:lnTo>
                    <a:pt x="8" y="48"/>
                  </a:lnTo>
                  <a:lnTo>
                    <a:pt x="24" y="56"/>
                  </a:lnTo>
                  <a:lnTo>
                    <a:pt x="32" y="40"/>
                  </a:lnTo>
                  <a:lnTo>
                    <a:pt x="40" y="16"/>
                  </a:lnTo>
                  <a:lnTo>
                    <a:pt x="40" y="0"/>
                  </a:lnTo>
                  <a:lnTo>
                    <a:pt x="24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3"/>
            <p:cNvSpPr>
              <a:spLocks/>
            </p:cNvSpPr>
            <p:nvPr/>
          </p:nvSpPr>
          <p:spPr bwMode="auto">
            <a:xfrm>
              <a:off x="4023235" y="3407276"/>
              <a:ext cx="136014" cy="144677"/>
            </a:xfrm>
            <a:custGeom>
              <a:avLst/>
              <a:gdLst>
                <a:gd name="T0" fmla="*/ 0 w 128"/>
                <a:gd name="T1" fmla="*/ 0 h 136"/>
                <a:gd name="T2" fmla="*/ 2147483647 w 128"/>
                <a:gd name="T3" fmla="*/ 0 h 136"/>
                <a:gd name="T4" fmla="*/ 2147483647 w 128"/>
                <a:gd name="T5" fmla="*/ 2147483647 h 136"/>
                <a:gd name="T6" fmla="*/ 2147483647 w 128"/>
                <a:gd name="T7" fmla="*/ 2147483647 h 136"/>
                <a:gd name="T8" fmla="*/ 2147483647 w 128"/>
                <a:gd name="T9" fmla="*/ 2147483647 h 136"/>
                <a:gd name="T10" fmla="*/ 2147483647 w 128"/>
                <a:gd name="T11" fmla="*/ 2147483647 h 136"/>
                <a:gd name="T12" fmla="*/ 2147483647 w 128"/>
                <a:gd name="T13" fmla="*/ 2147483647 h 136"/>
                <a:gd name="T14" fmla="*/ 2147483647 w 128"/>
                <a:gd name="T15" fmla="*/ 2147483647 h 136"/>
                <a:gd name="T16" fmla="*/ 2147483647 w 128"/>
                <a:gd name="T17" fmla="*/ 2147483647 h 136"/>
                <a:gd name="T18" fmla="*/ 2147483647 w 128"/>
                <a:gd name="T19" fmla="*/ 2147483647 h 136"/>
                <a:gd name="T20" fmla="*/ 2147483647 w 128"/>
                <a:gd name="T21" fmla="*/ 2147483647 h 136"/>
                <a:gd name="T22" fmla="*/ 2147483647 w 128"/>
                <a:gd name="T23" fmla="*/ 2147483647 h 136"/>
                <a:gd name="T24" fmla="*/ 2147483647 w 128"/>
                <a:gd name="T25" fmla="*/ 2147483647 h 136"/>
                <a:gd name="T26" fmla="*/ 2147483647 w 128"/>
                <a:gd name="T27" fmla="*/ 2147483647 h 136"/>
                <a:gd name="T28" fmla="*/ 2147483647 w 128"/>
                <a:gd name="T29" fmla="*/ 2147483647 h 136"/>
                <a:gd name="T30" fmla="*/ 2147483647 w 128"/>
                <a:gd name="T31" fmla="*/ 2147483647 h 136"/>
                <a:gd name="T32" fmla="*/ 0 w 128"/>
                <a:gd name="T33" fmla="*/ 0 h 1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8"/>
                <a:gd name="T52" fmla="*/ 0 h 136"/>
                <a:gd name="T53" fmla="*/ 128 w 128"/>
                <a:gd name="T54" fmla="*/ 136 h 1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8" h="136">
                  <a:moveTo>
                    <a:pt x="0" y="0"/>
                  </a:moveTo>
                  <a:lnTo>
                    <a:pt x="16" y="0"/>
                  </a:lnTo>
                  <a:lnTo>
                    <a:pt x="32" y="24"/>
                  </a:lnTo>
                  <a:lnTo>
                    <a:pt x="48" y="32"/>
                  </a:lnTo>
                  <a:lnTo>
                    <a:pt x="64" y="40"/>
                  </a:lnTo>
                  <a:lnTo>
                    <a:pt x="96" y="72"/>
                  </a:lnTo>
                  <a:lnTo>
                    <a:pt x="104" y="80"/>
                  </a:lnTo>
                  <a:lnTo>
                    <a:pt x="120" y="104"/>
                  </a:lnTo>
                  <a:lnTo>
                    <a:pt x="128" y="128"/>
                  </a:lnTo>
                  <a:lnTo>
                    <a:pt x="112" y="136"/>
                  </a:lnTo>
                  <a:lnTo>
                    <a:pt x="88" y="120"/>
                  </a:lnTo>
                  <a:lnTo>
                    <a:pt x="64" y="104"/>
                  </a:lnTo>
                  <a:lnTo>
                    <a:pt x="48" y="72"/>
                  </a:lnTo>
                  <a:lnTo>
                    <a:pt x="40" y="64"/>
                  </a:lnTo>
                  <a:lnTo>
                    <a:pt x="24" y="48"/>
                  </a:lnTo>
                  <a:lnTo>
                    <a:pt x="8" y="3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84"/>
            <p:cNvSpPr>
              <a:spLocks/>
            </p:cNvSpPr>
            <p:nvPr/>
          </p:nvSpPr>
          <p:spPr bwMode="auto">
            <a:xfrm>
              <a:off x="4201699" y="3382153"/>
              <a:ext cx="126484" cy="143811"/>
            </a:xfrm>
            <a:custGeom>
              <a:avLst/>
              <a:gdLst>
                <a:gd name="T0" fmla="*/ 2147483647 w 120"/>
                <a:gd name="T1" fmla="*/ 2147483647 h 136"/>
                <a:gd name="T2" fmla="*/ 0 w 120"/>
                <a:gd name="T3" fmla="*/ 2147483647 h 136"/>
                <a:gd name="T4" fmla="*/ 0 w 120"/>
                <a:gd name="T5" fmla="*/ 2147483647 h 136"/>
                <a:gd name="T6" fmla="*/ 2147483647 w 120"/>
                <a:gd name="T7" fmla="*/ 2147483647 h 136"/>
                <a:gd name="T8" fmla="*/ 2147483647 w 120"/>
                <a:gd name="T9" fmla="*/ 2147483647 h 136"/>
                <a:gd name="T10" fmla="*/ 2147483647 w 120"/>
                <a:gd name="T11" fmla="*/ 2147483647 h 136"/>
                <a:gd name="T12" fmla="*/ 2147483647 w 120"/>
                <a:gd name="T13" fmla="*/ 2147483647 h 136"/>
                <a:gd name="T14" fmla="*/ 2147483647 w 120"/>
                <a:gd name="T15" fmla="*/ 0 h 136"/>
                <a:gd name="T16" fmla="*/ 2147483647 w 120"/>
                <a:gd name="T17" fmla="*/ 2147483647 h 136"/>
                <a:gd name="T18" fmla="*/ 2147483647 w 120"/>
                <a:gd name="T19" fmla="*/ 2147483647 h 136"/>
                <a:gd name="T20" fmla="*/ 2147483647 w 120"/>
                <a:gd name="T21" fmla="*/ 2147483647 h 136"/>
                <a:gd name="T22" fmla="*/ 2147483647 w 120"/>
                <a:gd name="T23" fmla="*/ 2147483647 h 136"/>
                <a:gd name="T24" fmla="*/ 2147483647 w 120"/>
                <a:gd name="T25" fmla="*/ 2147483647 h 136"/>
                <a:gd name="T26" fmla="*/ 2147483647 w 120"/>
                <a:gd name="T27" fmla="*/ 2147483647 h 136"/>
                <a:gd name="T28" fmla="*/ 2147483647 w 120"/>
                <a:gd name="T29" fmla="*/ 2147483647 h 136"/>
                <a:gd name="T30" fmla="*/ 2147483647 w 120"/>
                <a:gd name="T31" fmla="*/ 2147483647 h 136"/>
                <a:gd name="T32" fmla="*/ 2147483647 w 120"/>
                <a:gd name="T33" fmla="*/ 2147483647 h 136"/>
                <a:gd name="T34" fmla="*/ 2147483647 w 120"/>
                <a:gd name="T35" fmla="*/ 2147483647 h 136"/>
                <a:gd name="T36" fmla="*/ 2147483647 w 120"/>
                <a:gd name="T37" fmla="*/ 2147483647 h 136"/>
                <a:gd name="T38" fmla="*/ 2147483647 w 120"/>
                <a:gd name="T39" fmla="*/ 2147483647 h 136"/>
                <a:gd name="T40" fmla="*/ 2147483647 w 120"/>
                <a:gd name="T41" fmla="*/ 2147483647 h 136"/>
                <a:gd name="T42" fmla="*/ 2147483647 w 120"/>
                <a:gd name="T43" fmla="*/ 2147483647 h 136"/>
                <a:gd name="T44" fmla="*/ 2147483647 w 120"/>
                <a:gd name="T45" fmla="*/ 2147483647 h 136"/>
                <a:gd name="T46" fmla="*/ 2147483647 w 120"/>
                <a:gd name="T47" fmla="*/ 2147483647 h 1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0"/>
                <a:gd name="T73" fmla="*/ 0 h 136"/>
                <a:gd name="T74" fmla="*/ 120 w 120"/>
                <a:gd name="T75" fmla="*/ 136 h 1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0" h="136">
                  <a:moveTo>
                    <a:pt x="8" y="112"/>
                  </a:moveTo>
                  <a:lnTo>
                    <a:pt x="0" y="96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40" y="48"/>
                  </a:lnTo>
                  <a:lnTo>
                    <a:pt x="64" y="16"/>
                  </a:lnTo>
                  <a:lnTo>
                    <a:pt x="96" y="0"/>
                  </a:lnTo>
                  <a:lnTo>
                    <a:pt x="112" y="8"/>
                  </a:lnTo>
                  <a:lnTo>
                    <a:pt x="120" y="24"/>
                  </a:lnTo>
                  <a:lnTo>
                    <a:pt x="104" y="32"/>
                  </a:lnTo>
                  <a:lnTo>
                    <a:pt x="104" y="48"/>
                  </a:lnTo>
                  <a:lnTo>
                    <a:pt x="104" y="64"/>
                  </a:lnTo>
                  <a:lnTo>
                    <a:pt x="120" y="72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96" y="104"/>
                  </a:lnTo>
                  <a:lnTo>
                    <a:pt x="88" y="112"/>
                  </a:lnTo>
                  <a:lnTo>
                    <a:pt x="80" y="136"/>
                  </a:lnTo>
                  <a:lnTo>
                    <a:pt x="64" y="136"/>
                  </a:lnTo>
                  <a:lnTo>
                    <a:pt x="48" y="128"/>
                  </a:lnTo>
                  <a:lnTo>
                    <a:pt x="32" y="128"/>
                  </a:lnTo>
                  <a:lnTo>
                    <a:pt x="16" y="128"/>
                  </a:lnTo>
                  <a:lnTo>
                    <a:pt x="8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585"/>
            <p:cNvSpPr>
              <a:spLocks/>
            </p:cNvSpPr>
            <p:nvPr/>
          </p:nvSpPr>
          <p:spPr bwMode="auto">
            <a:xfrm>
              <a:off x="4489320" y="3483513"/>
              <a:ext cx="246038" cy="136014"/>
            </a:xfrm>
            <a:custGeom>
              <a:avLst/>
              <a:gdLst>
                <a:gd name="T0" fmla="*/ 0 w 232"/>
                <a:gd name="T1" fmla="*/ 2147483647 h 128"/>
                <a:gd name="T2" fmla="*/ 2147483647 w 232"/>
                <a:gd name="T3" fmla="*/ 2147483647 h 128"/>
                <a:gd name="T4" fmla="*/ 2147483647 w 232"/>
                <a:gd name="T5" fmla="*/ 2147483647 h 128"/>
                <a:gd name="T6" fmla="*/ 2147483647 w 232"/>
                <a:gd name="T7" fmla="*/ 2147483647 h 128"/>
                <a:gd name="T8" fmla="*/ 2147483647 w 232"/>
                <a:gd name="T9" fmla="*/ 2147483647 h 128"/>
                <a:gd name="T10" fmla="*/ 2147483647 w 232"/>
                <a:gd name="T11" fmla="*/ 2147483647 h 128"/>
                <a:gd name="T12" fmla="*/ 2147483647 w 232"/>
                <a:gd name="T13" fmla="*/ 2147483647 h 128"/>
                <a:gd name="T14" fmla="*/ 2147483647 w 232"/>
                <a:gd name="T15" fmla="*/ 2147483647 h 128"/>
                <a:gd name="T16" fmla="*/ 2147483647 w 232"/>
                <a:gd name="T17" fmla="*/ 2147483647 h 128"/>
                <a:gd name="T18" fmla="*/ 2147483647 w 232"/>
                <a:gd name="T19" fmla="*/ 2147483647 h 128"/>
                <a:gd name="T20" fmla="*/ 2147483647 w 232"/>
                <a:gd name="T21" fmla="*/ 2147483647 h 128"/>
                <a:gd name="T22" fmla="*/ 2147483647 w 232"/>
                <a:gd name="T23" fmla="*/ 2147483647 h 128"/>
                <a:gd name="T24" fmla="*/ 2147483647 w 232"/>
                <a:gd name="T25" fmla="*/ 2147483647 h 128"/>
                <a:gd name="T26" fmla="*/ 2147483647 w 232"/>
                <a:gd name="T27" fmla="*/ 2147483647 h 128"/>
                <a:gd name="T28" fmla="*/ 2147483647 w 232"/>
                <a:gd name="T29" fmla="*/ 2147483647 h 128"/>
                <a:gd name="T30" fmla="*/ 2147483647 w 232"/>
                <a:gd name="T31" fmla="*/ 2147483647 h 128"/>
                <a:gd name="T32" fmla="*/ 2147483647 w 232"/>
                <a:gd name="T33" fmla="*/ 2147483647 h 128"/>
                <a:gd name="T34" fmla="*/ 2147483647 w 232"/>
                <a:gd name="T35" fmla="*/ 2147483647 h 128"/>
                <a:gd name="T36" fmla="*/ 2147483647 w 232"/>
                <a:gd name="T37" fmla="*/ 2147483647 h 128"/>
                <a:gd name="T38" fmla="*/ 2147483647 w 232"/>
                <a:gd name="T39" fmla="*/ 2147483647 h 128"/>
                <a:gd name="T40" fmla="*/ 2147483647 w 232"/>
                <a:gd name="T41" fmla="*/ 2147483647 h 128"/>
                <a:gd name="T42" fmla="*/ 2147483647 w 232"/>
                <a:gd name="T43" fmla="*/ 2147483647 h 128"/>
                <a:gd name="T44" fmla="*/ 2147483647 w 232"/>
                <a:gd name="T45" fmla="*/ 2147483647 h 128"/>
                <a:gd name="T46" fmla="*/ 2147483647 w 232"/>
                <a:gd name="T47" fmla="*/ 2147483647 h 128"/>
                <a:gd name="T48" fmla="*/ 2147483647 w 232"/>
                <a:gd name="T49" fmla="*/ 2147483647 h 128"/>
                <a:gd name="T50" fmla="*/ 2147483647 w 232"/>
                <a:gd name="T51" fmla="*/ 2147483647 h 128"/>
                <a:gd name="T52" fmla="*/ 2147483647 w 232"/>
                <a:gd name="T53" fmla="*/ 2147483647 h 128"/>
                <a:gd name="T54" fmla="*/ 2147483647 w 232"/>
                <a:gd name="T55" fmla="*/ 2147483647 h 128"/>
                <a:gd name="T56" fmla="*/ 2147483647 w 232"/>
                <a:gd name="T57" fmla="*/ 2147483647 h 128"/>
                <a:gd name="T58" fmla="*/ 2147483647 w 232"/>
                <a:gd name="T59" fmla="*/ 2147483647 h 128"/>
                <a:gd name="T60" fmla="*/ 2147483647 w 232"/>
                <a:gd name="T61" fmla="*/ 0 h 128"/>
                <a:gd name="T62" fmla="*/ 2147483647 w 232"/>
                <a:gd name="T63" fmla="*/ 0 h 128"/>
                <a:gd name="T64" fmla="*/ 0 w 232"/>
                <a:gd name="T65" fmla="*/ 2147483647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2"/>
                <a:gd name="T100" fmla="*/ 0 h 128"/>
                <a:gd name="T101" fmla="*/ 232 w 232"/>
                <a:gd name="T102" fmla="*/ 128 h 1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2" h="128">
                  <a:moveTo>
                    <a:pt x="0" y="16"/>
                  </a:moveTo>
                  <a:lnTo>
                    <a:pt x="16" y="24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8" y="48"/>
                  </a:lnTo>
                  <a:lnTo>
                    <a:pt x="72" y="64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88" y="96"/>
                  </a:lnTo>
                  <a:lnTo>
                    <a:pt x="104" y="96"/>
                  </a:lnTo>
                  <a:lnTo>
                    <a:pt x="120" y="104"/>
                  </a:lnTo>
                  <a:lnTo>
                    <a:pt x="136" y="112"/>
                  </a:lnTo>
                  <a:lnTo>
                    <a:pt x="144" y="112"/>
                  </a:lnTo>
                  <a:lnTo>
                    <a:pt x="160" y="96"/>
                  </a:lnTo>
                  <a:lnTo>
                    <a:pt x="176" y="88"/>
                  </a:lnTo>
                  <a:lnTo>
                    <a:pt x="192" y="96"/>
                  </a:lnTo>
                  <a:lnTo>
                    <a:pt x="216" y="120"/>
                  </a:lnTo>
                  <a:lnTo>
                    <a:pt x="232" y="128"/>
                  </a:lnTo>
                  <a:lnTo>
                    <a:pt x="232" y="104"/>
                  </a:lnTo>
                  <a:lnTo>
                    <a:pt x="208" y="96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92" y="64"/>
                  </a:lnTo>
                  <a:lnTo>
                    <a:pt x="184" y="48"/>
                  </a:lnTo>
                  <a:lnTo>
                    <a:pt x="160" y="32"/>
                  </a:lnTo>
                  <a:lnTo>
                    <a:pt x="96" y="16"/>
                  </a:lnTo>
                  <a:lnTo>
                    <a:pt x="72" y="32"/>
                  </a:lnTo>
                  <a:lnTo>
                    <a:pt x="56" y="32"/>
                  </a:lnTo>
                  <a:lnTo>
                    <a:pt x="40" y="1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586"/>
            <p:cNvSpPr>
              <a:spLocks/>
            </p:cNvSpPr>
            <p:nvPr/>
          </p:nvSpPr>
          <p:spPr bwMode="auto">
            <a:xfrm>
              <a:off x="4201699" y="3382153"/>
              <a:ext cx="126484" cy="143811"/>
            </a:xfrm>
            <a:custGeom>
              <a:avLst/>
              <a:gdLst>
                <a:gd name="T0" fmla="*/ 2147483647 w 120"/>
                <a:gd name="T1" fmla="*/ 2147483647 h 136"/>
                <a:gd name="T2" fmla="*/ 0 w 120"/>
                <a:gd name="T3" fmla="*/ 2147483647 h 136"/>
                <a:gd name="T4" fmla="*/ 0 w 120"/>
                <a:gd name="T5" fmla="*/ 2147483647 h 136"/>
                <a:gd name="T6" fmla="*/ 2147483647 w 120"/>
                <a:gd name="T7" fmla="*/ 2147483647 h 136"/>
                <a:gd name="T8" fmla="*/ 2147483647 w 120"/>
                <a:gd name="T9" fmla="*/ 2147483647 h 136"/>
                <a:gd name="T10" fmla="*/ 2147483647 w 120"/>
                <a:gd name="T11" fmla="*/ 2147483647 h 136"/>
                <a:gd name="T12" fmla="*/ 2147483647 w 120"/>
                <a:gd name="T13" fmla="*/ 2147483647 h 136"/>
                <a:gd name="T14" fmla="*/ 2147483647 w 120"/>
                <a:gd name="T15" fmla="*/ 0 h 136"/>
                <a:gd name="T16" fmla="*/ 2147483647 w 120"/>
                <a:gd name="T17" fmla="*/ 2147483647 h 136"/>
                <a:gd name="T18" fmla="*/ 2147483647 w 120"/>
                <a:gd name="T19" fmla="*/ 2147483647 h 136"/>
                <a:gd name="T20" fmla="*/ 2147483647 w 120"/>
                <a:gd name="T21" fmla="*/ 2147483647 h 136"/>
                <a:gd name="T22" fmla="*/ 2147483647 w 120"/>
                <a:gd name="T23" fmla="*/ 2147483647 h 136"/>
                <a:gd name="T24" fmla="*/ 2147483647 w 120"/>
                <a:gd name="T25" fmla="*/ 2147483647 h 136"/>
                <a:gd name="T26" fmla="*/ 2147483647 w 120"/>
                <a:gd name="T27" fmla="*/ 2147483647 h 136"/>
                <a:gd name="T28" fmla="*/ 2147483647 w 120"/>
                <a:gd name="T29" fmla="*/ 2147483647 h 136"/>
                <a:gd name="T30" fmla="*/ 2147483647 w 120"/>
                <a:gd name="T31" fmla="*/ 2147483647 h 136"/>
                <a:gd name="T32" fmla="*/ 2147483647 w 120"/>
                <a:gd name="T33" fmla="*/ 2147483647 h 136"/>
                <a:gd name="T34" fmla="*/ 2147483647 w 120"/>
                <a:gd name="T35" fmla="*/ 2147483647 h 136"/>
                <a:gd name="T36" fmla="*/ 2147483647 w 120"/>
                <a:gd name="T37" fmla="*/ 2147483647 h 136"/>
                <a:gd name="T38" fmla="*/ 2147483647 w 120"/>
                <a:gd name="T39" fmla="*/ 2147483647 h 136"/>
                <a:gd name="T40" fmla="*/ 2147483647 w 120"/>
                <a:gd name="T41" fmla="*/ 2147483647 h 136"/>
                <a:gd name="T42" fmla="*/ 2147483647 w 120"/>
                <a:gd name="T43" fmla="*/ 2147483647 h 136"/>
                <a:gd name="T44" fmla="*/ 2147483647 w 120"/>
                <a:gd name="T45" fmla="*/ 2147483647 h 136"/>
                <a:gd name="T46" fmla="*/ 2147483647 w 120"/>
                <a:gd name="T47" fmla="*/ 2147483647 h 1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20"/>
                <a:gd name="T73" fmla="*/ 0 h 136"/>
                <a:gd name="T74" fmla="*/ 120 w 120"/>
                <a:gd name="T75" fmla="*/ 136 h 1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20" h="136">
                  <a:moveTo>
                    <a:pt x="8" y="112"/>
                  </a:moveTo>
                  <a:lnTo>
                    <a:pt x="0" y="96"/>
                  </a:lnTo>
                  <a:lnTo>
                    <a:pt x="0" y="72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40" y="48"/>
                  </a:lnTo>
                  <a:lnTo>
                    <a:pt x="64" y="16"/>
                  </a:lnTo>
                  <a:lnTo>
                    <a:pt x="96" y="0"/>
                  </a:lnTo>
                  <a:lnTo>
                    <a:pt x="112" y="8"/>
                  </a:lnTo>
                  <a:lnTo>
                    <a:pt x="120" y="24"/>
                  </a:lnTo>
                  <a:lnTo>
                    <a:pt x="104" y="32"/>
                  </a:lnTo>
                  <a:lnTo>
                    <a:pt x="104" y="48"/>
                  </a:lnTo>
                  <a:lnTo>
                    <a:pt x="104" y="64"/>
                  </a:lnTo>
                  <a:lnTo>
                    <a:pt x="120" y="72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96" y="104"/>
                  </a:lnTo>
                  <a:lnTo>
                    <a:pt x="88" y="112"/>
                  </a:lnTo>
                  <a:lnTo>
                    <a:pt x="80" y="136"/>
                  </a:lnTo>
                  <a:lnTo>
                    <a:pt x="64" y="136"/>
                  </a:lnTo>
                  <a:lnTo>
                    <a:pt x="48" y="128"/>
                  </a:lnTo>
                  <a:lnTo>
                    <a:pt x="32" y="128"/>
                  </a:lnTo>
                  <a:lnTo>
                    <a:pt x="16" y="128"/>
                  </a:lnTo>
                  <a:lnTo>
                    <a:pt x="8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587"/>
            <p:cNvSpPr>
              <a:spLocks/>
            </p:cNvSpPr>
            <p:nvPr/>
          </p:nvSpPr>
          <p:spPr bwMode="auto">
            <a:xfrm>
              <a:off x="4489320" y="3483513"/>
              <a:ext cx="246038" cy="136014"/>
            </a:xfrm>
            <a:custGeom>
              <a:avLst/>
              <a:gdLst>
                <a:gd name="T0" fmla="*/ 0 w 232"/>
                <a:gd name="T1" fmla="*/ 2147483647 h 128"/>
                <a:gd name="T2" fmla="*/ 2147483647 w 232"/>
                <a:gd name="T3" fmla="*/ 2147483647 h 128"/>
                <a:gd name="T4" fmla="*/ 2147483647 w 232"/>
                <a:gd name="T5" fmla="*/ 2147483647 h 128"/>
                <a:gd name="T6" fmla="*/ 2147483647 w 232"/>
                <a:gd name="T7" fmla="*/ 2147483647 h 128"/>
                <a:gd name="T8" fmla="*/ 2147483647 w 232"/>
                <a:gd name="T9" fmla="*/ 2147483647 h 128"/>
                <a:gd name="T10" fmla="*/ 2147483647 w 232"/>
                <a:gd name="T11" fmla="*/ 2147483647 h 128"/>
                <a:gd name="T12" fmla="*/ 2147483647 w 232"/>
                <a:gd name="T13" fmla="*/ 2147483647 h 128"/>
                <a:gd name="T14" fmla="*/ 2147483647 w 232"/>
                <a:gd name="T15" fmla="*/ 2147483647 h 128"/>
                <a:gd name="T16" fmla="*/ 2147483647 w 232"/>
                <a:gd name="T17" fmla="*/ 2147483647 h 128"/>
                <a:gd name="T18" fmla="*/ 2147483647 w 232"/>
                <a:gd name="T19" fmla="*/ 2147483647 h 128"/>
                <a:gd name="T20" fmla="*/ 2147483647 w 232"/>
                <a:gd name="T21" fmla="*/ 2147483647 h 128"/>
                <a:gd name="T22" fmla="*/ 2147483647 w 232"/>
                <a:gd name="T23" fmla="*/ 2147483647 h 128"/>
                <a:gd name="T24" fmla="*/ 2147483647 w 232"/>
                <a:gd name="T25" fmla="*/ 2147483647 h 128"/>
                <a:gd name="T26" fmla="*/ 2147483647 w 232"/>
                <a:gd name="T27" fmla="*/ 2147483647 h 128"/>
                <a:gd name="T28" fmla="*/ 2147483647 w 232"/>
                <a:gd name="T29" fmla="*/ 2147483647 h 128"/>
                <a:gd name="T30" fmla="*/ 2147483647 w 232"/>
                <a:gd name="T31" fmla="*/ 2147483647 h 128"/>
                <a:gd name="T32" fmla="*/ 2147483647 w 232"/>
                <a:gd name="T33" fmla="*/ 2147483647 h 128"/>
                <a:gd name="T34" fmla="*/ 2147483647 w 232"/>
                <a:gd name="T35" fmla="*/ 2147483647 h 128"/>
                <a:gd name="T36" fmla="*/ 2147483647 w 232"/>
                <a:gd name="T37" fmla="*/ 2147483647 h 128"/>
                <a:gd name="T38" fmla="*/ 2147483647 w 232"/>
                <a:gd name="T39" fmla="*/ 2147483647 h 128"/>
                <a:gd name="T40" fmla="*/ 2147483647 w 232"/>
                <a:gd name="T41" fmla="*/ 2147483647 h 128"/>
                <a:gd name="T42" fmla="*/ 2147483647 w 232"/>
                <a:gd name="T43" fmla="*/ 2147483647 h 128"/>
                <a:gd name="T44" fmla="*/ 2147483647 w 232"/>
                <a:gd name="T45" fmla="*/ 2147483647 h 128"/>
                <a:gd name="T46" fmla="*/ 2147483647 w 232"/>
                <a:gd name="T47" fmla="*/ 2147483647 h 128"/>
                <a:gd name="T48" fmla="*/ 2147483647 w 232"/>
                <a:gd name="T49" fmla="*/ 2147483647 h 128"/>
                <a:gd name="T50" fmla="*/ 2147483647 w 232"/>
                <a:gd name="T51" fmla="*/ 2147483647 h 128"/>
                <a:gd name="T52" fmla="*/ 2147483647 w 232"/>
                <a:gd name="T53" fmla="*/ 2147483647 h 128"/>
                <a:gd name="T54" fmla="*/ 2147483647 w 232"/>
                <a:gd name="T55" fmla="*/ 2147483647 h 128"/>
                <a:gd name="T56" fmla="*/ 2147483647 w 232"/>
                <a:gd name="T57" fmla="*/ 2147483647 h 128"/>
                <a:gd name="T58" fmla="*/ 2147483647 w 232"/>
                <a:gd name="T59" fmla="*/ 2147483647 h 128"/>
                <a:gd name="T60" fmla="*/ 2147483647 w 232"/>
                <a:gd name="T61" fmla="*/ 0 h 128"/>
                <a:gd name="T62" fmla="*/ 2147483647 w 232"/>
                <a:gd name="T63" fmla="*/ 0 h 128"/>
                <a:gd name="T64" fmla="*/ 0 w 232"/>
                <a:gd name="T65" fmla="*/ 2147483647 h 1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2"/>
                <a:gd name="T100" fmla="*/ 0 h 128"/>
                <a:gd name="T101" fmla="*/ 232 w 232"/>
                <a:gd name="T102" fmla="*/ 128 h 12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2" h="128">
                  <a:moveTo>
                    <a:pt x="0" y="16"/>
                  </a:moveTo>
                  <a:lnTo>
                    <a:pt x="16" y="24"/>
                  </a:lnTo>
                  <a:lnTo>
                    <a:pt x="24" y="32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8" y="48"/>
                  </a:lnTo>
                  <a:lnTo>
                    <a:pt x="72" y="64"/>
                  </a:lnTo>
                  <a:lnTo>
                    <a:pt x="104" y="80"/>
                  </a:lnTo>
                  <a:lnTo>
                    <a:pt x="104" y="88"/>
                  </a:lnTo>
                  <a:lnTo>
                    <a:pt x="88" y="96"/>
                  </a:lnTo>
                  <a:lnTo>
                    <a:pt x="104" y="96"/>
                  </a:lnTo>
                  <a:lnTo>
                    <a:pt x="120" y="104"/>
                  </a:lnTo>
                  <a:lnTo>
                    <a:pt x="136" y="112"/>
                  </a:lnTo>
                  <a:lnTo>
                    <a:pt x="144" y="112"/>
                  </a:lnTo>
                  <a:lnTo>
                    <a:pt x="160" y="96"/>
                  </a:lnTo>
                  <a:lnTo>
                    <a:pt x="176" y="88"/>
                  </a:lnTo>
                  <a:lnTo>
                    <a:pt x="192" y="96"/>
                  </a:lnTo>
                  <a:lnTo>
                    <a:pt x="216" y="120"/>
                  </a:lnTo>
                  <a:lnTo>
                    <a:pt x="232" y="128"/>
                  </a:lnTo>
                  <a:lnTo>
                    <a:pt x="232" y="104"/>
                  </a:lnTo>
                  <a:lnTo>
                    <a:pt x="208" y="96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92" y="64"/>
                  </a:lnTo>
                  <a:lnTo>
                    <a:pt x="184" y="48"/>
                  </a:lnTo>
                  <a:lnTo>
                    <a:pt x="160" y="32"/>
                  </a:lnTo>
                  <a:lnTo>
                    <a:pt x="96" y="16"/>
                  </a:lnTo>
                  <a:lnTo>
                    <a:pt x="72" y="32"/>
                  </a:lnTo>
                  <a:lnTo>
                    <a:pt x="56" y="32"/>
                  </a:lnTo>
                  <a:lnTo>
                    <a:pt x="40" y="16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588"/>
            <p:cNvSpPr>
              <a:spLocks/>
            </p:cNvSpPr>
            <p:nvPr/>
          </p:nvSpPr>
          <p:spPr bwMode="auto">
            <a:xfrm>
              <a:off x="4336846" y="3229679"/>
              <a:ext cx="76237" cy="101360"/>
            </a:xfrm>
            <a:custGeom>
              <a:avLst/>
              <a:gdLst>
                <a:gd name="T0" fmla="*/ 2147483647 w 72"/>
                <a:gd name="T1" fmla="*/ 2147483647 h 96"/>
                <a:gd name="T2" fmla="*/ 0 w 72"/>
                <a:gd name="T3" fmla="*/ 2147483647 h 96"/>
                <a:gd name="T4" fmla="*/ 2147483647 w 72"/>
                <a:gd name="T5" fmla="*/ 2147483647 h 96"/>
                <a:gd name="T6" fmla="*/ 2147483647 w 72"/>
                <a:gd name="T7" fmla="*/ 2147483647 h 96"/>
                <a:gd name="T8" fmla="*/ 2147483647 w 72"/>
                <a:gd name="T9" fmla="*/ 2147483647 h 96"/>
                <a:gd name="T10" fmla="*/ 2147483647 w 72"/>
                <a:gd name="T11" fmla="*/ 2147483647 h 96"/>
                <a:gd name="T12" fmla="*/ 2147483647 w 72"/>
                <a:gd name="T13" fmla="*/ 2147483647 h 96"/>
                <a:gd name="T14" fmla="*/ 2147483647 w 72"/>
                <a:gd name="T15" fmla="*/ 2147483647 h 96"/>
                <a:gd name="T16" fmla="*/ 2147483647 w 72"/>
                <a:gd name="T17" fmla="*/ 2147483647 h 96"/>
                <a:gd name="T18" fmla="*/ 2147483647 w 72"/>
                <a:gd name="T19" fmla="*/ 2147483647 h 96"/>
                <a:gd name="T20" fmla="*/ 2147483647 w 72"/>
                <a:gd name="T21" fmla="*/ 2147483647 h 96"/>
                <a:gd name="T22" fmla="*/ 2147483647 w 72"/>
                <a:gd name="T23" fmla="*/ 2147483647 h 96"/>
                <a:gd name="T24" fmla="*/ 2147483647 w 72"/>
                <a:gd name="T25" fmla="*/ 2147483647 h 96"/>
                <a:gd name="T26" fmla="*/ 2147483647 w 72"/>
                <a:gd name="T27" fmla="*/ 0 h 96"/>
                <a:gd name="T28" fmla="*/ 2147483647 w 72"/>
                <a:gd name="T29" fmla="*/ 2147483647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96"/>
                <a:gd name="T47" fmla="*/ 72 w 72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96">
                  <a:moveTo>
                    <a:pt x="8" y="8"/>
                  </a:moveTo>
                  <a:lnTo>
                    <a:pt x="0" y="24"/>
                  </a:lnTo>
                  <a:lnTo>
                    <a:pt x="8" y="48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72"/>
                  </a:lnTo>
                  <a:lnTo>
                    <a:pt x="56" y="88"/>
                  </a:lnTo>
                  <a:lnTo>
                    <a:pt x="72" y="96"/>
                  </a:lnTo>
                  <a:lnTo>
                    <a:pt x="72" y="80"/>
                  </a:lnTo>
                  <a:lnTo>
                    <a:pt x="56" y="56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589"/>
            <p:cNvSpPr>
              <a:spLocks/>
            </p:cNvSpPr>
            <p:nvPr/>
          </p:nvSpPr>
          <p:spPr bwMode="auto">
            <a:xfrm>
              <a:off x="4370633" y="3348366"/>
              <a:ext cx="59776" cy="50247"/>
            </a:xfrm>
            <a:custGeom>
              <a:avLst/>
              <a:gdLst>
                <a:gd name="T0" fmla="*/ 0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2147483647 w 56"/>
                <a:gd name="T17" fmla="*/ 2147483647 h 48"/>
                <a:gd name="T18" fmla="*/ 0 w 56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48"/>
                <a:gd name="T32" fmla="*/ 56 w 56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48">
                  <a:moveTo>
                    <a:pt x="0" y="40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56" y="16"/>
                  </a:lnTo>
                  <a:lnTo>
                    <a:pt x="56" y="48"/>
                  </a:lnTo>
                  <a:lnTo>
                    <a:pt x="40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590"/>
            <p:cNvSpPr>
              <a:spLocks/>
            </p:cNvSpPr>
            <p:nvPr/>
          </p:nvSpPr>
          <p:spPr bwMode="auto">
            <a:xfrm>
              <a:off x="4340311" y="3229679"/>
              <a:ext cx="76237" cy="101360"/>
            </a:xfrm>
            <a:custGeom>
              <a:avLst/>
              <a:gdLst>
                <a:gd name="T0" fmla="*/ 2147483647 w 72"/>
                <a:gd name="T1" fmla="*/ 2147483647 h 96"/>
                <a:gd name="T2" fmla="*/ 0 w 72"/>
                <a:gd name="T3" fmla="*/ 2147483647 h 96"/>
                <a:gd name="T4" fmla="*/ 2147483647 w 72"/>
                <a:gd name="T5" fmla="*/ 2147483647 h 96"/>
                <a:gd name="T6" fmla="*/ 2147483647 w 72"/>
                <a:gd name="T7" fmla="*/ 2147483647 h 96"/>
                <a:gd name="T8" fmla="*/ 2147483647 w 72"/>
                <a:gd name="T9" fmla="*/ 2147483647 h 96"/>
                <a:gd name="T10" fmla="*/ 2147483647 w 72"/>
                <a:gd name="T11" fmla="*/ 2147483647 h 96"/>
                <a:gd name="T12" fmla="*/ 2147483647 w 72"/>
                <a:gd name="T13" fmla="*/ 2147483647 h 96"/>
                <a:gd name="T14" fmla="*/ 2147483647 w 72"/>
                <a:gd name="T15" fmla="*/ 2147483647 h 96"/>
                <a:gd name="T16" fmla="*/ 2147483647 w 72"/>
                <a:gd name="T17" fmla="*/ 2147483647 h 96"/>
                <a:gd name="T18" fmla="*/ 2147483647 w 72"/>
                <a:gd name="T19" fmla="*/ 2147483647 h 96"/>
                <a:gd name="T20" fmla="*/ 2147483647 w 72"/>
                <a:gd name="T21" fmla="*/ 2147483647 h 96"/>
                <a:gd name="T22" fmla="*/ 2147483647 w 72"/>
                <a:gd name="T23" fmla="*/ 2147483647 h 96"/>
                <a:gd name="T24" fmla="*/ 2147483647 w 72"/>
                <a:gd name="T25" fmla="*/ 2147483647 h 96"/>
                <a:gd name="T26" fmla="*/ 2147483647 w 72"/>
                <a:gd name="T27" fmla="*/ 0 h 96"/>
                <a:gd name="T28" fmla="*/ 2147483647 w 72"/>
                <a:gd name="T29" fmla="*/ 2147483647 h 9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2"/>
                <a:gd name="T46" fmla="*/ 0 h 96"/>
                <a:gd name="T47" fmla="*/ 72 w 72"/>
                <a:gd name="T48" fmla="*/ 96 h 9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2" h="96">
                  <a:moveTo>
                    <a:pt x="8" y="8"/>
                  </a:moveTo>
                  <a:lnTo>
                    <a:pt x="0" y="24"/>
                  </a:lnTo>
                  <a:lnTo>
                    <a:pt x="8" y="48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72"/>
                  </a:lnTo>
                  <a:lnTo>
                    <a:pt x="56" y="88"/>
                  </a:lnTo>
                  <a:lnTo>
                    <a:pt x="72" y="96"/>
                  </a:lnTo>
                  <a:lnTo>
                    <a:pt x="72" y="80"/>
                  </a:lnTo>
                  <a:lnTo>
                    <a:pt x="56" y="56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591"/>
            <p:cNvSpPr>
              <a:spLocks/>
            </p:cNvSpPr>
            <p:nvPr/>
          </p:nvSpPr>
          <p:spPr bwMode="auto">
            <a:xfrm>
              <a:off x="4370633" y="3348366"/>
              <a:ext cx="59776" cy="50247"/>
            </a:xfrm>
            <a:custGeom>
              <a:avLst/>
              <a:gdLst>
                <a:gd name="T0" fmla="*/ 0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2147483647 w 56"/>
                <a:gd name="T17" fmla="*/ 2147483647 h 48"/>
                <a:gd name="T18" fmla="*/ 0 w 56"/>
                <a:gd name="T19" fmla="*/ 2147483647 h 4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6"/>
                <a:gd name="T31" fmla="*/ 0 h 48"/>
                <a:gd name="T32" fmla="*/ 56 w 56"/>
                <a:gd name="T33" fmla="*/ 48 h 4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6" h="48">
                  <a:moveTo>
                    <a:pt x="0" y="40"/>
                  </a:moveTo>
                  <a:lnTo>
                    <a:pt x="8" y="16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56" y="16"/>
                  </a:lnTo>
                  <a:lnTo>
                    <a:pt x="56" y="48"/>
                  </a:lnTo>
                  <a:lnTo>
                    <a:pt x="40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592"/>
            <p:cNvSpPr>
              <a:spLocks/>
            </p:cNvSpPr>
            <p:nvPr/>
          </p:nvSpPr>
          <p:spPr bwMode="auto">
            <a:xfrm>
              <a:off x="4328183" y="3458390"/>
              <a:ext cx="77104" cy="93564"/>
            </a:xfrm>
            <a:custGeom>
              <a:avLst/>
              <a:gdLst>
                <a:gd name="T0" fmla="*/ 2147483647 w 72"/>
                <a:gd name="T1" fmla="*/ 2147483647 h 88"/>
                <a:gd name="T2" fmla="*/ 2147483647 w 72"/>
                <a:gd name="T3" fmla="*/ 2147483647 h 88"/>
                <a:gd name="T4" fmla="*/ 0 w 72"/>
                <a:gd name="T5" fmla="*/ 2147483647 h 88"/>
                <a:gd name="T6" fmla="*/ 0 w 72"/>
                <a:gd name="T7" fmla="*/ 2147483647 h 88"/>
                <a:gd name="T8" fmla="*/ 2147483647 w 72"/>
                <a:gd name="T9" fmla="*/ 2147483647 h 88"/>
                <a:gd name="T10" fmla="*/ 2147483647 w 72"/>
                <a:gd name="T11" fmla="*/ 2147483647 h 88"/>
                <a:gd name="T12" fmla="*/ 2147483647 w 72"/>
                <a:gd name="T13" fmla="*/ 2147483647 h 88"/>
                <a:gd name="T14" fmla="*/ 2147483647 w 72"/>
                <a:gd name="T15" fmla="*/ 0 h 88"/>
                <a:gd name="T16" fmla="*/ 2147483647 w 72"/>
                <a:gd name="T17" fmla="*/ 2147483647 h 88"/>
                <a:gd name="T18" fmla="*/ 2147483647 w 72"/>
                <a:gd name="T19" fmla="*/ 2147483647 h 88"/>
                <a:gd name="T20" fmla="*/ 2147483647 w 72"/>
                <a:gd name="T21" fmla="*/ 2147483647 h 88"/>
                <a:gd name="T22" fmla="*/ 2147483647 w 72"/>
                <a:gd name="T23" fmla="*/ 2147483647 h 88"/>
                <a:gd name="T24" fmla="*/ 2147483647 w 72"/>
                <a:gd name="T25" fmla="*/ 2147483647 h 88"/>
                <a:gd name="T26" fmla="*/ 2147483647 w 72"/>
                <a:gd name="T27" fmla="*/ 2147483647 h 88"/>
                <a:gd name="T28" fmla="*/ 2147483647 w 72"/>
                <a:gd name="T29" fmla="*/ 2147483647 h 88"/>
                <a:gd name="T30" fmla="*/ 2147483647 w 72"/>
                <a:gd name="T31" fmla="*/ 2147483647 h 88"/>
                <a:gd name="T32" fmla="*/ 2147483647 w 72"/>
                <a:gd name="T33" fmla="*/ 2147483647 h 88"/>
                <a:gd name="T34" fmla="*/ 2147483647 w 72"/>
                <a:gd name="T35" fmla="*/ 2147483647 h 88"/>
                <a:gd name="T36" fmla="*/ 2147483647 w 72"/>
                <a:gd name="T37" fmla="*/ 2147483647 h 88"/>
                <a:gd name="T38" fmla="*/ 2147483647 w 72"/>
                <a:gd name="T39" fmla="*/ 2147483647 h 88"/>
                <a:gd name="T40" fmla="*/ 2147483647 w 72"/>
                <a:gd name="T41" fmla="*/ 2147483647 h 88"/>
                <a:gd name="T42" fmla="*/ 2147483647 w 72"/>
                <a:gd name="T43" fmla="*/ 2147483647 h 88"/>
                <a:gd name="T44" fmla="*/ 2147483647 w 72"/>
                <a:gd name="T45" fmla="*/ 2147483647 h 88"/>
                <a:gd name="T46" fmla="*/ 2147483647 w 72"/>
                <a:gd name="T47" fmla="*/ 2147483647 h 8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2"/>
                <a:gd name="T73" fmla="*/ 0 h 88"/>
                <a:gd name="T74" fmla="*/ 72 w 72"/>
                <a:gd name="T75" fmla="*/ 88 h 8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2" h="88">
                  <a:moveTo>
                    <a:pt x="8" y="88"/>
                  </a:moveTo>
                  <a:lnTo>
                    <a:pt x="8" y="72"/>
                  </a:lnTo>
                  <a:lnTo>
                    <a:pt x="0" y="56"/>
                  </a:lnTo>
                  <a:lnTo>
                    <a:pt x="0" y="48"/>
                  </a:lnTo>
                  <a:lnTo>
                    <a:pt x="16" y="16"/>
                  </a:lnTo>
                  <a:lnTo>
                    <a:pt x="24" y="8"/>
                  </a:lnTo>
                  <a:lnTo>
                    <a:pt x="40" y="8"/>
                  </a:lnTo>
                  <a:lnTo>
                    <a:pt x="72" y="0"/>
                  </a:lnTo>
                  <a:lnTo>
                    <a:pt x="72" y="8"/>
                  </a:lnTo>
                  <a:lnTo>
                    <a:pt x="56" y="8"/>
                  </a:lnTo>
                  <a:lnTo>
                    <a:pt x="32" y="16"/>
                  </a:lnTo>
                  <a:lnTo>
                    <a:pt x="24" y="32"/>
                  </a:lnTo>
                  <a:lnTo>
                    <a:pt x="56" y="32"/>
                  </a:lnTo>
                  <a:lnTo>
                    <a:pt x="56" y="40"/>
                  </a:lnTo>
                  <a:lnTo>
                    <a:pt x="48" y="48"/>
                  </a:lnTo>
                  <a:lnTo>
                    <a:pt x="40" y="56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48" y="88"/>
                  </a:lnTo>
                  <a:lnTo>
                    <a:pt x="32" y="72"/>
                  </a:lnTo>
                  <a:lnTo>
                    <a:pt x="24" y="56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8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593"/>
            <p:cNvSpPr>
              <a:spLocks/>
            </p:cNvSpPr>
            <p:nvPr/>
          </p:nvSpPr>
          <p:spPr bwMode="auto">
            <a:xfrm>
              <a:off x="4150585" y="3568414"/>
              <a:ext cx="143811" cy="33787"/>
            </a:xfrm>
            <a:custGeom>
              <a:avLst/>
              <a:gdLst>
                <a:gd name="T0" fmla="*/ 0 w 136"/>
                <a:gd name="T1" fmla="*/ 0 h 32"/>
                <a:gd name="T2" fmla="*/ 2147483647 w 136"/>
                <a:gd name="T3" fmla="*/ 0 h 32"/>
                <a:gd name="T4" fmla="*/ 2147483647 w 136"/>
                <a:gd name="T5" fmla="*/ 0 h 32"/>
                <a:gd name="T6" fmla="*/ 2147483647 w 136"/>
                <a:gd name="T7" fmla="*/ 0 h 32"/>
                <a:gd name="T8" fmla="*/ 2147483647 w 136"/>
                <a:gd name="T9" fmla="*/ 2147483647 h 32"/>
                <a:gd name="T10" fmla="*/ 2147483647 w 136"/>
                <a:gd name="T11" fmla="*/ 2147483647 h 32"/>
                <a:gd name="T12" fmla="*/ 2147483647 w 136"/>
                <a:gd name="T13" fmla="*/ 2147483647 h 32"/>
                <a:gd name="T14" fmla="*/ 2147483647 w 136"/>
                <a:gd name="T15" fmla="*/ 2147483647 h 32"/>
                <a:gd name="T16" fmla="*/ 2147483647 w 136"/>
                <a:gd name="T17" fmla="*/ 2147483647 h 32"/>
                <a:gd name="T18" fmla="*/ 2147483647 w 136"/>
                <a:gd name="T19" fmla="*/ 2147483647 h 32"/>
                <a:gd name="T20" fmla="*/ 0 w 136"/>
                <a:gd name="T21" fmla="*/ 0 h 3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6"/>
                <a:gd name="T34" fmla="*/ 0 h 32"/>
                <a:gd name="T35" fmla="*/ 136 w 136"/>
                <a:gd name="T36" fmla="*/ 32 h 3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6" h="32">
                  <a:moveTo>
                    <a:pt x="0" y="0"/>
                  </a:moveTo>
                  <a:lnTo>
                    <a:pt x="40" y="0"/>
                  </a:lnTo>
                  <a:lnTo>
                    <a:pt x="64" y="0"/>
                  </a:lnTo>
                  <a:lnTo>
                    <a:pt x="80" y="0"/>
                  </a:lnTo>
                  <a:lnTo>
                    <a:pt x="96" y="8"/>
                  </a:lnTo>
                  <a:lnTo>
                    <a:pt x="128" y="16"/>
                  </a:lnTo>
                  <a:lnTo>
                    <a:pt x="136" y="32"/>
                  </a:lnTo>
                  <a:lnTo>
                    <a:pt x="104" y="24"/>
                  </a:lnTo>
                  <a:lnTo>
                    <a:pt x="80" y="24"/>
                  </a:lnTo>
                  <a:lnTo>
                    <a:pt x="32" y="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594"/>
            <p:cNvSpPr>
              <a:spLocks/>
            </p:cNvSpPr>
            <p:nvPr/>
          </p:nvSpPr>
          <p:spPr bwMode="auto">
            <a:xfrm>
              <a:off x="1936247" y="2669163"/>
              <a:ext cx="84900" cy="102227"/>
            </a:xfrm>
            <a:custGeom>
              <a:avLst/>
              <a:gdLst>
                <a:gd name="T0" fmla="*/ 0 w 80"/>
                <a:gd name="T1" fmla="*/ 2147483647 h 96"/>
                <a:gd name="T2" fmla="*/ 0 w 80"/>
                <a:gd name="T3" fmla="*/ 2147483647 h 96"/>
                <a:gd name="T4" fmla="*/ 0 w 80"/>
                <a:gd name="T5" fmla="*/ 2147483647 h 96"/>
                <a:gd name="T6" fmla="*/ 2147483647 w 80"/>
                <a:gd name="T7" fmla="*/ 2147483647 h 96"/>
                <a:gd name="T8" fmla="*/ 2147483647 w 80"/>
                <a:gd name="T9" fmla="*/ 0 h 96"/>
                <a:gd name="T10" fmla="*/ 2147483647 w 80"/>
                <a:gd name="T11" fmla="*/ 2147483647 h 96"/>
                <a:gd name="T12" fmla="*/ 2147483647 w 80"/>
                <a:gd name="T13" fmla="*/ 2147483647 h 96"/>
                <a:gd name="T14" fmla="*/ 2147483647 w 80"/>
                <a:gd name="T15" fmla="*/ 2147483647 h 96"/>
                <a:gd name="T16" fmla="*/ 2147483647 w 80"/>
                <a:gd name="T17" fmla="*/ 2147483647 h 96"/>
                <a:gd name="T18" fmla="*/ 2147483647 w 80"/>
                <a:gd name="T19" fmla="*/ 2147483647 h 96"/>
                <a:gd name="T20" fmla="*/ 2147483647 w 80"/>
                <a:gd name="T21" fmla="*/ 2147483647 h 96"/>
                <a:gd name="T22" fmla="*/ 2147483647 w 80"/>
                <a:gd name="T23" fmla="*/ 2147483647 h 96"/>
                <a:gd name="T24" fmla="*/ 2147483647 w 80"/>
                <a:gd name="T25" fmla="*/ 2147483647 h 96"/>
                <a:gd name="T26" fmla="*/ 2147483647 w 80"/>
                <a:gd name="T27" fmla="*/ 2147483647 h 96"/>
                <a:gd name="T28" fmla="*/ 2147483647 w 80"/>
                <a:gd name="T29" fmla="*/ 2147483647 h 96"/>
                <a:gd name="T30" fmla="*/ 2147483647 w 80"/>
                <a:gd name="T31" fmla="*/ 2147483647 h 96"/>
                <a:gd name="T32" fmla="*/ 0 w 80"/>
                <a:gd name="T33" fmla="*/ 2147483647 h 9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96"/>
                <a:gd name="T53" fmla="*/ 80 w 80"/>
                <a:gd name="T54" fmla="*/ 96 h 9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96">
                  <a:moveTo>
                    <a:pt x="0" y="80"/>
                  </a:moveTo>
                  <a:lnTo>
                    <a:pt x="0" y="64"/>
                  </a:lnTo>
                  <a:lnTo>
                    <a:pt x="0" y="48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40" y="16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80" y="88"/>
                  </a:lnTo>
                  <a:lnTo>
                    <a:pt x="64" y="96"/>
                  </a:lnTo>
                  <a:lnTo>
                    <a:pt x="56" y="80"/>
                  </a:lnTo>
                  <a:lnTo>
                    <a:pt x="40" y="88"/>
                  </a:lnTo>
                  <a:lnTo>
                    <a:pt x="32" y="80"/>
                  </a:lnTo>
                  <a:lnTo>
                    <a:pt x="8" y="72"/>
                  </a:lnTo>
                  <a:lnTo>
                    <a:pt x="0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595"/>
            <p:cNvSpPr>
              <a:spLocks/>
            </p:cNvSpPr>
            <p:nvPr/>
          </p:nvSpPr>
          <p:spPr bwMode="auto">
            <a:xfrm>
              <a:off x="1580185" y="3161239"/>
              <a:ext cx="152474" cy="42450"/>
            </a:xfrm>
            <a:custGeom>
              <a:avLst/>
              <a:gdLst>
                <a:gd name="T0" fmla="*/ 2147483647 w 144"/>
                <a:gd name="T1" fmla="*/ 2147483647 h 40"/>
                <a:gd name="T2" fmla="*/ 2147483647 w 144"/>
                <a:gd name="T3" fmla="*/ 0 h 40"/>
                <a:gd name="T4" fmla="*/ 2147483647 w 144"/>
                <a:gd name="T5" fmla="*/ 0 h 40"/>
                <a:gd name="T6" fmla="*/ 2147483647 w 144"/>
                <a:gd name="T7" fmla="*/ 2147483647 h 40"/>
                <a:gd name="T8" fmla="*/ 2147483647 w 144"/>
                <a:gd name="T9" fmla="*/ 2147483647 h 40"/>
                <a:gd name="T10" fmla="*/ 2147483647 w 144"/>
                <a:gd name="T11" fmla="*/ 2147483647 h 40"/>
                <a:gd name="T12" fmla="*/ 2147483647 w 144"/>
                <a:gd name="T13" fmla="*/ 2147483647 h 40"/>
                <a:gd name="T14" fmla="*/ 2147483647 w 144"/>
                <a:gd name="T15" fmla="*/ 2147483647 h 40"/>
                <a:gd name="T16" fmla="*/ 2147483647 w 144"/>
                <a:gd name="T17" fmla="*/ 2147483647 h 40"/>
                <a:gd name="T18" fmla="*/ 2147483647 w 144"/>
                <a:gd name="T19" fmla="*/ 2147483647 h 40"/>
                <a:gd name="T20" fmla="*/ 2147483647 w 144"/>
                <a:gd name="T21" fmla="*/ 2147483647 h 40"/>
                <a:gd name="T22" fmla="*/ 2147483647 w 144"/>
                <a:gd name="T23" fmla="*/ 2147483647 h 40"/>
                <a:gd name="T24" fmla="*/ 2147483647 w 144"/>
                <a:gd name="T25" fmla="*/ 2147483647 h 40"/>
                <a:gd name="T26" fmla="*/ 2147483647 w 144"/>
                <a:gd name="T27" fmla="*/ 2147483647 h 40"/>
                <a:gd name="T28" fmla="*/ 0 w 144"/>
                <a:gd name="T29" fmla="*/ 2147483647 h 40"/>
                <a:gd name="T30" fmla="*/ 2147483647 w 144"/>
                <a:gd name="T31" fmla="*/ 2147483647 h 4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44"/>
                <a:gd name="T49" fmla="*/ 0 h 40"/>
                <a:gd name="T50" fmla="*/ 144 w 144"/>
                <a:gd name="T51" fmla="*/ 40 h 4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44" h="40">
                  <a:moveTo>
                    <a:pt x="8" y="8"/>
                  </a:moveTo>
                  <a:lnTo>
                    <a:pt x="32" y="0"/>
                  </a:lnTo>
                  <a:lnTo>
                    <a:pt x="80" y="0"/>
                  </a:lnTo>
                  <a:lnTo>
                    <a:pt x="104" y="16"/>
                  </a:lnTo>
                  <a:lnTo>
                    <a:pt x="112" y="24"/>
                  </a:lnTo>
                  <a:lnTo>
                    <a:pt x="136" y="32"/>
                  </a:lnTo>
                  <a:lnTo>
                    <a:pt x="144" y="40"/>
                  </a:lnTo>
                  <a:lnTo>
                    <a:pt x="136" y="40"/>
                  </a:lnTo>
                  <a:lnTo>
                    <a:pt x="104" y="40"/>
                  </a:lnTo>
                  <a:lnTo>
                    <a:pt x="96" y="32"/>
                  </a:lnTo>
                  <a:lnTo>
                    <a:pt x="88" y="24"/>
                  </a:lnTo>
                  <a:lnTo>
                    <a:pt x="64" y="16"/>
                  </a:lnTo>
                  <a:lnTo>
                    <a:pt x="40" y="16"/>
                  </a:lnTo>
                  <a:lnTo>
                    <a:pt x="24" y="16"/>
                  </a:lnTo>
                  <a:lnTo>
                    <a:pt x="0" y="16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596"/>
            <p:cNvSpPr>
              <a:spLocks/>
            </p:cNvSpPr>
            <p:nvPr/>
          </p:nvSpPr>
          <p:spPr bwMode="auto">
            <a:xfrm>
              <a:off x="1732659" y="3212352"/>
              <a:ext cx="92698" cy="25123"/>
            </a:xfrm>
            <a:custGeom>
              <a:avLst/>
              <a:gdLst>
                <a:gd name="T0" fmla="*/ 2147483647 w 88"/>
                <a:gd name="T1" fmla="*/ 0 h 24"/>
                <a:gd name="T2" fmla="*/ 2147483647 w 88"/>
                <a:gd name="T3" fmla="*/ 2147483647 h 24"/>
                <a:gd name="T4" fmla="*/ 0 w 88"/>
                <a:gd name="T5" fmla="*/ 2147483647 h 24"/>
                <a:gd name="T6" fmla="*/ 2147483647 w 88"/>
                <a:gd name="T7" fmla="*/ 2147483647 h 24"/>
                <a:gd name="T8" fmla="*/ 2147483647 w 88"/>
                <a:gd name="T9" fmla="*/ 2147483647 h 24"/>
                <a:gd name="T10" fmla="*/ 2147483647 w 88"/>
                <a:gd name="T11" fmla="*/ 2147483647 h 24"/>
                <a:gd name="T12" fmla="*/ 2147483647 w 88"/>
                <a:gd name="T13" fmla="*/ 2147483647 h 24"/>
                <a:gd name="T14" fmla="*/ 2147483647 w 88"/>
                <a:gd name="T15" fmla="*/ 2147483647 h 24"/>
                <a:gd name="T16" fmla="*/ 2147483647 w 88"/>
                <a:gd name="T17" fmla="*/ 2147483647 h 24"/>
                <a:gd name="T18" fmla="*/ 2147483647 w 88"/>
                <a:gd name="T19" fmla="*/ 0 h 24"/>
                <a:gd name="T20" fmla="*/ 2147483647 w 88"/>
                <a:gd name="T21" fmla="*/ 0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24"/>
                <a:gd name="T35" fmla="*/ 88 w 88"/>
                <a:gd name="T36" fmla="*/ 24 h 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24">
                  <a:moveTo>
                    <a:pt x="16" y="0"/>
                  </a:moveTo>
                  <a:lnTo>
                    <a:pt x="16" y="8"/>
                  </a:lnTo>
                  <a:lnTo>
                    <a:pt x="0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88" y="16"/>
                  </a:lnTo>
                  <a:lnTo>
                    <a:pt x="72" y="8"/>
                  </a:lnTo>
                  <a:lnTo>
                    <a:pt x="48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597"/>
            <p:cNvSpPr>
              <a:spLocks/>
            </p:cNvSpPr>
            <p:nvPr/>
          </p:nvSpPr>
          <p:spPr bwMode="auto">
            <a:xfrm>
              <a:off x="1936247" y="2669163"/>
              <a:ext cx="84900" cy="102227"/>
            </a:xfrm>
            <a:custGeom>
              <a:avLst/>
              <a:gdLst>
                <a:gd name="T0" fmla="*/ 0 w 80"/>
                <a:gd name="T1" fmla="*/ 2147483647 h 96"/>
                <a:gd name="T2" fmla="*/ 0 w 80"/>
                <a:gd name="T3" fmla="*/ 2147483647 h 96"/>
                <a:gd name="T4" fmla="*/ 0 w 80"/>
                <a:gd name="T5" fmla="*/ 2147483647 h 96"/>
                <a:gd name="T6" fmla="*/ 2147483647 w 80"/>
                <a:gd name="T7" fmla="*/ 2147483647 h 96"/>
                <a:gd name="T8" fmla="*/ 2147483647 w 80"/>
                <a:gd name="T9" fmla="*/ 0 h 96"/>
                <a:gd name="T10" fmla="*/ 2147483647 w 80"/>
                <a:gd name="T11" fmla="*/ 2147483647 h 96"/>
                <a:gd name="T12" fmla="*/ 2147483647 w 80"/>
                <a:gd name="T13" fmla="*/ 2147483647 h 96"/>
                <a:gd name="T14" fmla="*/ 2147483647 w 80"/>
                <a:gd name="T15" fmla="*/ 2147483647 h 96"/>
                <a:gd name="T16" fmla="*/ 2147483647 w 80"/>
                <a:gd name="T17" fmla="*/ 2147483647 h 96"/>
                <a:gd name="T18" fmla="*/ 2147483647 w 80"/>
                <a:gd name="T19" fmla="*/ 2147483647 h 96"/>
                <a:gd name="T20" fmla="*/ 2147483647 w 80"/>
                <a:gd name="T21" fmla="*/ 2147483647 h 96"/>
                <a:gd name="T22" fmla="*/ 2147483647 w 80"/>
                <a:gd name="T23" fmla="*/ 2147483647 h 96"/>
                <a:gd name="T24" fmla="*/ 2147483647 w 80"/>
                <a:gd name="T25" fmla="*/ 2147483647 h 96"/>
                <a:gd name="T26" fmla="*/ 2147483647 w 80"/>
                <a:gd name="T27" fmla="*/ 2147483647 h 96"/>
                <a:gd name="T28" fmla="*/ 2147483647 w 80"/>
                <a:gd name="T29" fmla="*/ 2147483647 h 96"/>
                <a:gd name="T30" fmla="*/ 2147483647 w 80"/>
                <a:gd name="T31" fmla="*/ 2147483647 h 96"/>
                <a:gd name="T32" fmla="*/ 0 w 80"/>
                <a:gd name="T33" fmla="*/ 2147483647 h 9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96"/>
                <a:gd name="T53" fmla="*/ 80 w 80"/>
                <a:gd name="T54" fmla="*/ 96 h 9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96">
                  <a:moveTo>
                    <a:pt x="0" y="80"/>
                  </a:moveTo>
                  <a:lnTo>
                    <a:pt x="0" y="64"/>
                  </a:lnTo>
                  <a:lnTo>
                    <a:pt x="0" y="48"/>
                  </a:lnTo>
                  <a:lnTo>
                    <a:pt x="24" y="16"/>
                  </a:lnTo>
                  <a:lnTo>
                    <a:pt x="40" y="0"/>
                  </a:lnTo>
                  <a:lnTo>
                    <a:pt x="40" y="16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80" y="88"/>
                  </a:lnTo>
                  <a:lnTo>
                    <a:pt x="64" y="96"/>
                  </a:lnTo>
                  <a:lnTo>
                    <a:pt x="56" y="80"/>
                  </a:lnTo>
                  <a:lnTo>
                    <a:pt x="40" y="88"/>
                  </a:lnTo>
                  <a:lnTo>
                    <a:pt x="32" y="80"/>
                  </a:lnTo>
                  <a:lnTo>
                    <a:pt x="8" y="72"/>
                  </a:lnTo>
                  <a:lnTo>
                    <a:pt x="0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598"/>
            <p:cNvSpPr>
              <a:spLocks/>
            </p:cNvSpPr>
            <p:nvPr/>
          </p:nvSpPr>
          <p:spPr bwMode="auto">
            <a:xfrm>
              <a:off x="1732659" y="3212352"/>
              <a:ext cx="92698" cy="25123"/>
            </a:xfrm>
            <a:custGeom>
              <a:avLst/>
              <a:gdLst>
                <a:gd name="T0" fmla="*/ 2147483647 w 88"/>
                <a:gd name="T1" fmla="*/ 0 h 24"/>
                <a:gd name="T2" fmla="*/ 2147483647 w 88"/>
                <a:gd name="T3" fmla="*/ 2147483647 h 24"/>
                <a:gd name="T4" fmla="*/ 0 w 88"/>
                <a:gd name="T5" fmla="*/ 2147483647 h 24"/>
                <a:gd name="T6" fmla="*/ 2147483647 w 88"/>
                <a:gd name="T7" fmla="*/ 2147483647 h 24"/>
                <a:gd name="T8" fmla="*/ 2147483647 w 88"/>
                <a:gd name="T9" fmla="*/ 2147483647 h 24"/>
                <a:gd name="T10" fmla="*/ 2147483647 w 88"/>
                <a:gd name="T11" fmla="*/ 2147483647 h 24"/>
                <a:gd name="T12" fmla="*/ 2147483647 w 88"/>
                <a:gd name="T13" fmla="*/ 2147483647 h 24"/>
                <a:gd name="T14" fmla="*/ 2147483647 w 88"/>
                <a:gd name="T15" fmla="*/ 2147483647 h 24"/>
                <a:gd name="T16" fmla="*/ 2147483647 w 88"/>
                <a:gd name="T17" fmla="*/ 2147483647 h 24"/>
                <a:gd name="T18" fmla="*/ 2147483647 w 88"/>
                <a:gd name="T19" fmla="*/ 0 h 24"/>
                <a:gd name="T20" fmla="*/ 2147483647 w 88"/>
                <a:gd name="T21" fmla="*/ 0 h 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8"/>
                <a:gd name="T34" fmla="*/ 0 h 24"/>
                <a:gd name="T35" fmla="*/ 88 w 88"/>
                <a:gd name="T36" fmla="*/ 24 h 2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8" h="24">
                  <a:moveTo>
                    <a:pt x="16" y="0"/>
                  </a:moveTo>
                  <a:lnTo>
                    <a:pt x="16" y="8"/>
                  </a:lnTo>
                  <a:lnTo>
                    <a:pt x="0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88" y="16"/>
                  </a:lnTo>
                  <a:lnTo>
                    <a:pt x="72" y="8"/>
                  </a:lnTo>
                  <a:lnTo>
                    <a:pt x="48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599"/>
            <p:cNvSpPr>
              <a:spLocks/>
            </p:cNvSpPr>
            <p:nvPr/>
          </p:nvSpPr>
          <p:spPr bwMode="auto">
            <a:xfrm>
              <a:off x="2886610" y="2923864"/>
              <a:ext cx="42450" cy="25990"/>
            </a:xfrm>
            <a:custGeom>
              <a:avLst/>
              <a:gdLst>
                <a:gd name="T0" fmla="*/ 0 w 40"/>
                <a:gd name="T1" fmla="*/ 2147483647 h 24"/>
                <a:gd name="T2" fmla="*/ 2147483647 w 40"/>
                <a:gd name="T3" fmla="*/ 0 h 24"/>
                <a:gd name="T4" fmla="*/ 2147483647 w 40"/>
                <a:gd name="T5" fmla="*/ 0 h 24"/>
                <a:gd name="T6" fmla="*/ 2147483647 w 40"/>
                <a:gd name="T7" fmla="*/ 2147483647 h 24"/>
                <a:gd name="T8" fmla="*/ 2147483647 w 40"/>
                <a:gd name="T9" fmla="*/ 2147483647 h 24"/>
                <a:gd name="T10" fmla="*/ 2147483647 w 40"/>
                <a:gd name="T11" fmla="*/ 2147483647 h 24"/>
                <a:gd name="T12" fmla="*/ 0 w 40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24"/>
                <a:gd name="T23" fmla="*/ 40 w 40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24">
                  <a:moveTo>
                    <a:pt x="0" y="8"/>
                  </a:moveTo>
                  <a:lnTo>
                    <a:pt x="24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40" y="24"/>
                  </a:lnTo>
                  <a:lnTo>
                    <a:pt x="24" y="16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600"/>
            <p:cNvSpPr>
              <a:spLocks/>
            </p:cNvSpPr>
            <p:nvPr/>
          </p:nvSpPr>
          <p:spPr bwMode="auto">
            <a:xfrm>
              <a:off x="2844160" y="2872751"/>
              <a:ext cx="17327" cy="34653"/>
            </a:xfrm>
            <a:custGeom>
              <a:avLst/>
              <a:gdLst>
                <a:gd name="T0" fmla="*/ 0 w 16"/>
                <a:gd name="T1" fmla="*/ 2147483647 h 32"/>
                <a:gd name="T2" fmla="*/ 0 w 16"/>
                <a:gd name="T3" fmla="*/ 2147483647 h 32"/>
                <a:gd name="T4" fmla="*/ 2147483647 w 16"/>
                <a:gd name="T5" fmla="*/ 0 h 32"/>
                <a:gd name="T6" fmla="*/ 2147483647 w 16"/>
                <a:gd name="T7" fmla="*/ 2147483647 h 32"/>
                <a:gd name="T8" fmla="*/ 2147483647 w 16"/>
                <a:gd name="T9" fmla="*/ 2147483647 h 32"/>
                <a:gd name="T10" fmla="*/ 0 w 16"/>
                <a:gd name="T11" fmla="*/ 2147483647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2"/>
                <a:gd name="T20" fmla="*/ 16 w 1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2">
                  <a:moveTo>
                    <a:pt x="0" y="32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47" name="Freeform 601"/>
            <p:cNvSpPr>
              <a:spLocks/>
            </p:cNvSpPr>
            <p:nvPr/>
          </p:nvSpPr>
          <p:spPr bwMode="auto">
            <a:xfrm>
              <a:off x="2886610" y="2923864"/>
              <a:ext cx="42450" cy="25990"/>
            </a:xfrm>
            <a:custGeom>
              <a:avLst/>
              <a:gdLst>
                <a:gd name="T0" fmla="*/ 0 w 40"/>
                <a:gd name="T1" fmla="*/ 2147483647 h 24"/>
                <a:gd name="T2" fmla="*/ 2147483647 w 40"/>
                <a:gd name="T3" fmla="*/ 0 h 24"/>
                <a:gd name="T4" fmla="*/ 2147483647 w 40"/>
                <a:gd name="T5" fmla="*/ 0 h 24"/>
                <a:gd name="T6" fmla="*/ 2147483647 w 40"/>
                <a:gd name="T7" fmla="*/ 2147483647 h 24"/>
                <a:gd name="T8" fmla="*/ 2147483647 w 40"/>
                <a:gd name="T9" fmla="*/ 2147483647 h 24"/>
                <a:gd name="T10" fmla="*/ 2147483647 w 40"/>
                <a:gd name="T11" fmla="*/ 2147483647 h 24"/>
                <a:gd name="T12" fmla="*/ 0 w 40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"/>
                <a:gd name="T22" fmla="*/ 0 h 24"/>
                <a:gd name="T23" fmla="*/ 40 w 40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" h="24">
                  <a:moveTo>
                    <a:pt x="0" y="8"/>
                  </a:moveTo>
                  <a:lnTo>
                    <a:pt x="24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40" y="24"/>
                  </a:lnTo>
                  <a:lnTo>
                    <a:pt x="24" y="16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48" name="Freeform 602"/>
            <p:cNvSpPr>
              <a:spLocks/>
            </p:cNvSpPr>
            <p:nvPr/>
          </p:nvSpPr>
          <p:spPr bwMode="auto">
            <a:xfrm>
              <a:off x="2844160" y="2872751"/>
              <a:ext cx="17327" cy="34653"/>
            </a:xfrm>
            <a:custGeom>
              <a:avLst/>
              <a:gdLst>
                <a:gd name="T0" fmla="*/ 0 w 16"/>
                <a:gd name="T1" fmla="*/ 2147483647 h 32"/>
                <a:gd name="T2" fmla="*/ 0 w 16"/>
                <a:gd name="T3" fmla="*/ 2147483647 h 32"/>
                <a:gd name="T4" fmla="*/ 2147483647 w 16"/>
                <a:gd name="T5" fmla="*/ 0 h 32"/>
                <a:gd name="T6" fmla="*/ 2147483647 w 16"/>
                <a:gd name="T7" fmla="*/ 2147483647 h 32"/>
                <a:gd name="T8" fmla="*/ 2147483647 w 16"/>
                <a:gd name="T9" fmla="*/ 2147483647 h 32"/>
                <a:gd name="T10" fmla="*/ 0 w 16"/>
                <a:gd name="T11" fmla="*/ 2147483647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2"/>
                <a:gd name="T20" fmla="*/ 16 w 16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2">
                  <a:moveTo>
                    <a:pt x="0" y="32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16" y="16"/>
                  </a:lnTo>
                  <a:lnTo>
                    <a:pt x="16" y="32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603"/>
            <p:cNvSpPr>
              <a:spLocks/>
            </p:cNvSpPr>
            <p:nvPr/>
          </p:nvSpPr>
          <p:spPr bwMode="auto">
            <a:xfrm>
              <a:off x="2836363" y="2838964"/>
              <a:ext cx="25124" cy="2599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0 w 24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0" y="8"/>
                  </a:moveTo>
                  <a:lnTo>
                    <a:pt x="16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604"/>
            <p:cNvSpPr>
              <a:spLocks/>
            </p:cNvSpPr>
            <p:nvPr/>
          </p:nvSpPr>
          <p:spPr bwMode="auto">
            <a:xfrm>
              <a:off x="3277325" y="2941191"/>
              <a:ext cx="25123" cy="8663"/>
            </a:xfrm>
            <a:custGeom>
              <a:avLst/>
              <a:gdLst>
                <a:gd name="T0" fmla="*/ 2147483647 w 24"/>
                <a:gd name="T1" fmla="*/ 0 h 8"/>
                <a:gd name="T2" fmla="*/ 2147483647 w 24"/>
                <a:gd name="T3" fmla="*/ 0 h 8"/>
                <a:gd name="T4" fmla="*/ 0 w 24"/>
                <a:gd name="T5" fmla="*/ 2147483647 h 8"/>
                <a:gd name="T6" fmla="*/ 2147483647 w 2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8"/>
                <a:gd name="T14" fmla="*/ 24 w 2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8">
                  <a:moveTo>
                    <a:pt x="16" y="0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605"/>
            <p:cNvSpPr>
              <a:spLocks/>
            </p:cNvSpPr>
            <p:nvPr/>
          </p:nvSpPr>
          <p:spPr bwMode="auto">
            <a:xfrm>
              <a:off x="2836363" y="2838964"/>
              <a:ext cx="25124" cy="25990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0 h 24"/>
                <a:gd name="T4" fmla="*/ 2147483647 w 24"/>
                <a:gd name="T5" fmla="*/ 2147483647 h 24"/>
                <a:gd name="T6" fmla="*/ 2147483647 w 24"/>
                <a:gd name="T7" fmla="*/ 2147483647 h 24"/>
                <a:gd name="T8" fmla="*/ 0 w 24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24"/>
                <a:gd name="T17" fmla="*/ 24 w 24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24">
                  <a:moveTo>
                    <a:pt x="0" y="8"/>
                  </a:moveTo>
                  <a:lnTo>
                    <a:pt x="16" y="0"/>
                  </a:lnTo>
                  <a:lnTo>
                    <a:pt x="24" y="16"/>
                  </a:lnTo>
                  <a:lnTo>
                    <a:pt x="16" y="24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606"/>
            <p:cNvSpPr>
              <a:spLocks/>
            </p:cNvSpPr>
            <p:nvPr/>
          </p:nvSpPr>
          <p:spPr bwMode="auto">
            <a:xfrm>
              <a:off x="3277325" y="2941191"/>
              <a:ext cx="25123" cy="8663"/>
            </a:xfrm>
            <a:custGeom>
              <a:avLst/>
              <a:gdLst>
                <a:gd name="T0" fmla="*/ 2147483647 w 24"/>
                <a:gd name="T1" fmla="*/ 0 h 8"/>
                <a:gd name="T2" fmla="*/ 2147483647 w 24"/>
                <a:gd name="T3" fmla="*/ 0 h 8"/>
                <a:gd name="T4" fmla="*/ 0 w 24"/>
                <a:gd name="T5" fmla="*/ 2147483647 h 8"/>
                <a:gd name="T6" fmla="*/ 2147483647 w 24"/>
                <a:gd name="T7" fmla="*/ 0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8"/>
                <a:gd name="T14" fmla="*/ 24 w 24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8">
                  <a:moveTo>
                    <a:pt x="16" y="0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607"/>
            <p:cNvSpPr>
              <a:spLocks noChangeArrowheads="1"/>
            </p:cNvSpPr>
            <p:nvPr/>
          </p:nvSpPr>
          <p:spPr bwMode="auto">
            <a:xfrm>
              <a:off x="3200221" y="3068542"/>
              <a:ext cx="0" cy="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048" eaLnBrk="1" hangingPunct="1">
                <a:spcBef>
                  <a:spcPct val="50000"/>
                </a:spcBef>
              </a:pPr>
              <a:endParaRPr lang="en-US" sz="3200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54" name="Freeform 608"/>
            <p:cNvSpPr>
              <a:spLocks/>
            </p:cNvSpPr>
            <p:nvPr/>
          </p:nvSpPr>
          <p:spPr bwMode="auto">
            <a:xfrm>
              <a:off x="3081535" y="2864954"/>
              <a:ext cx="246038" cy="92698"/>
            </a:xfrm>
            <a:custGeom>
              <a:avLst/>
              <a:gdLst>
                <a:gd name="T0" fmla="*/ 2147483647 w 232"/>
                <a:gd name="T1" fmla="*/ 2147483647 h 88"/>
                <a:gd name="T2" fmla="*/ 2147483647 w 232"/>
                <a:gd name="T3" fmla="*/ 2147483647 h 88"/>
                <a:gd name="T4" fmla="*/ 2147483647 w 232"/>
                <a:gd name="T5" fmla="*/ 2147483647 h 88"/>
                <a:gd name="T6" fmla="*/ 2147483647 w 232"/>
                <a:gd name="T7" fmla="*/ 2147483647 h 88"/>
                <a:gd name="T8" fmla="*/ 2147483647 w 232"/>
                <a:gd name="T9" fmla="*/ 2147483647 h 88"/>
                <a:gd name="T10" fmla="*/ 2147483647 w 232"/>
                <a:gd name="T11" fmla="*/ 2147483647 h 88"/>
                <a:gd name="T12" fmla="*/ 2147483647 w 232"/>
                <a:gd name="T13" fmla="*/ 2147483647 h 88"/>
                <a:gd name="T14" fmla="*/ 2147483647 w 232"/>
                <a:gd name="T15" fmla="*/ 2147483647 h 88"/>
                <a:gd name="T16" fmla="*/ 2147483647 w 232"/>
                <a:gd name="T17" fmla="*/ 2147483647 h 88"/>
                <a:gd name="T18" fmla="*/ 2147483647 w 232"/>
                <a:gd name="T19" fmla="*/ 0 h 88"/>
                <a:gd name="T20" fmla="*/ 2147483647 w 232"/>
                <a:gd name="T21" fmla="*/ 0 h 88"/>
                <a:gd name="T22" fmla="*/ 2147483647 w 232"/>
                <a:gd name="T23" fmla="*/ 0 h 88"/>
                <a:gd name="T24" fmla="*/ 2147483647 w 232"/>
                <a:gd name="T25" fmla="*/ 2147483647 h 88"/>
                <a:gd name="T26" fmla="*/ 2147483647 w 232"/>
                <a:gd name="T27" fmla="*/ 2147483647 h 88"/>
                <a:gd name="T28" fmla="*/ 2147483647 w 232"/>
                <a:gd name="T29" fmla="*/ 2147483647 h 88"/>
                <a:gd name="T30" fmla="*/ 2147483647 w 232"/>
                <a:gd name="T31" fmla="*/ 0 h 88"/>
                <a:gd name="T32" fmla="*/ 2147483647 w 232"/>
                <a:gd name="T33" fmla="*/ 0 h 88"/>
                <a:gd name="T34" fmla="*/ 2147483647 w 232"/>
                <a:gd name="T35" fmla="*/ 0 h 88"/>
                <a:gd name="T36" fmla="*/ 2147483647 w 232"/>
                <a:gd name="T37" fmla="*/ 0 h 88"/>
                <a:gd name="T38" fmla="*/ 2147483647 w 232"/>
                <a:gd name="T39" fmla="*/ 0 h 88"/>
                <a:gd name="T40" fmla="*/ 2147483647 w 232"/>
                <a:gd name="T41" fmla="*/ 2147483647 h 88"/>
                <a:gd name="T42" fmla="*/ 2147483647 w 232"/>
                <a:gd name="T43" fmla="*/ 2147483647 h 88"/>
                <a:gd name="T44" fmla="*/ 2147483647 w 232"/>
                <a:gd name="T45" fmla="*/ 2147483647 h 88"/>
                <a:gd name="T46" fmla="*/ 2147483647 w 232"/>
                <a:gd name="T47" fmla="*/ 2147483647 h 88"/>
                <a:gd name="T48" fmla="*/ 2147483647 w 232"/>
                <a:gd name="T49" fmla="*/ 2147483647 h 88"/>
                <a:gd name="T50" fmla="*/ 0 w 232"/>
                <a:gd name="T51" fmla="*/ 2147483647 h 88"/>
                <a:gd name="T52" fmla="*/ 2147483647 w 232"/>
                <a:gd name="T53" fmla="*/ 2147483647 h 88"/>
                <a:gd name="T54" fmla="*/ 2147483647 w 232"/>
                <a:gd name="T55" fmla="*/ 2147483647 h 88"/>
                <a:gd name="T56" fmla="*/ 2147483647 w 232"/>
                <a:gd name="T57" fmla="*/ 2147483647 h 88"/>
                <a:gd name="T58" fmla="*/ 2147483647 w 232"/>
                <a:gd name="T59" fmla="*/ 2147483647 h 88"/>
                <a:gd name="T60" fmla="*/ 2147483647 w 232"/>
                <a:gd name="T61" fmla="*/ 2147483647 h 88"/>
                <a:gd name="T62" fmla="*/ 2147483647 w 232"/>
                <a:gd name="T63" fmla="*/ 2147483647 h 88"/>
                <a:gd name="T64" fmla="*/ 2147483647 w 232"/>
                <a:gd name="T65" fmla="*/ 2147483647 h 88"/>
                <a:gd name="T66" fmla="*/ 2147483647 w 232"/>
                <a:gd name="T67" fmla="*/ 2147483647 h 88"/>
                <a:gd name="T68" fmla="*/ 2147483647 w 232"/>
                <a:gd name="T69" fmla="*/ 2147483647 h 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32"/>
                <a:gd name="T106" fmla="*/ 0 h 88"/>
                <a:gd name="T107" fmla="*/ 232 w 232"/>
                <a:gd name="T108" fmla="*/ 88 h 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32" h="88">
                  <a:moveTo>
                    <a:pt x="136" y="80"/>
                  </a:moveTo>
                  <a:lnTo>
                    <a:pt x="144" y="80"/>
                  </a:lnTo>
                  <a:lnTo>
                    <a:pt x="184" y="80"/>
                  </a:lnTo>
                  <a:lnTo>
                    <a:pt x="208" y="72"/>
                  </a:lnTo>
                  <a:lnTo>
                    <a:pt x="224" y="72"/>
                  </a:lnTo>
                  <a:lnTo>
                    <a:pt x="232" y="72"/>
                  </a:lnTo>
                  <a:lnTo>
                    <a:pt x="232" y="64"/>
                  </a:lnTo>
                  <a:lnTo>
                    <a:pt x="232" y="32"/>
                  </a:lnTo>
                  <a:lnTo>
                    <a:pt x="216" y="8"/>
                  </a:lnTo>
                  <a:lnTo>
                    <a:pt x="208" y="0"/>
                  </a:lnTo>
                  <a:lnTo>
                    <a:pt x="200" y="0"/>
                  </a:lnTo>
                  <a:lnTo>
                    <a:pt x="192" y="0"/>
                  </a:lnTo>
                  <a:lnTo>
                    <a:pt x="176" y="8"/>
                  </a:lnTo>
                  <a:lnTo>
                    <a:pt x="160" y="8"/>
                  </a:lnTo>
                  <a:lnTo>
                    <a:pt x="152" y="8"/>
                  </a:lnTo>
                  <a:lnTo>
                    <a:pt x="136" y="0"/>
                  </a:lnTo>
                  <a:lnTo>
                    <a:pt x="128" y="0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64" y="8"/>
                  </a:lnTo>
                  <a:lnTo>
                    <a:pt x="48" y="16"/>
                  </a:lnTo>
                  <a:lnTo>
                    <a:pt x="40" y="8"/>
                  </a:lnTo>
                  <a:lnTo>
                    <a:pt x="32" y="24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16" y="64"/>
                  </a:lnTo>
                  <a:lnTo>
                    <a:pt x="24" y="80"/>
                  </a:lnTo>
                  <a:lnTo>
                    <a:pt x="56" y="80"/>
                  </a:lnTo>
                  <a:lnTo>
                    <a:pt x="64" y="80"/>
                  </a:lnTo>
                  <a:lnTo>
                    <a:pt x="88" y="88"/>
                  </a:lnTo>
                  <a:lnTo>
                    <a:pt x="104" y="80"/>
                  </a:lnTo>
                  <a:lnTo>
                    <a:pt x="120" y="88"/>
                  </a:lnTo>
                  <a:lnTo>
                    <a:pt x="136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55" name="Freeform 609"/>
            <p:cNvSpPr>
              <a:spLocks/>
            </p:cNvSpPr>
            <p:nvPr/>
          </p:nvSpPr>
          <p:spPr bwMode="auto">
            <a:xfrm>
              <a:off x="3200221" y="2941191"/>
              <a:ext cx="93564" cy="84900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0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2147483647 w 88"/>
                <a:gd name="T21" fmla="*/ 2147483647 h 80"/>
                <a:gd name="T22" fmla="*/ 2147483647 w 88"/>
                <a:gd name="T23" fmla="*/ 2147483647 h 80"/>
                <a:gd name="T24" fmla="*/ 0 w 88"/>
                <a:gd name="T25" fmla="*/ 2147483647 h 80"/>
                <a:gd name="T26" fmla="*/ 2147483647 w 88"/>
                <a:gd name="T27" fmla="*/ 2147483647 h 80"/>
                <a:gd name="T28" fmla="*/ 2147483647 w 88"/>
                <a:gd name="T29" fmla="*/ 2147483647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8"/>
                <a:gd name="T46" fmla="*/ 0 h 80"/>
                <a:gd name="T47" fmla="*/ 88 w 88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8" h="80">
                  <a:moveTo>
                    <a:pt x="16" y="80"/>
                  </a:moveTo>
                  <a:lnTo>
                    <a:pt x="40" y="64"/>
                  </a:lnTo>
                  <a:lnTo>
                    <a:pt x="48" y="64"/>
                  </a:lnTo>
                  <a:lnTo>
                    <a:pt x="72" y="48"/>
                  </a:lnTo>
                  <a:lnTo>
                    <a:pt x="80" y="16"/>
                  </a:lnTo>
                  <a:lnTo>
                    <a:pt x="88" y="8"/>
                  </a:lnTo>
                  <a:lnTo>
                    <a:pt x="88" y="0"/>
                  </a:lnTo>
                  <a:lnTo>
                    <a:pt x="72" y="8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16" y="32"/>
                  </a:lnTo>
                  <a:lnTo>
                    <a:pt x="0" y="72"/>
                  </a:lnTo>
                  <a:lnTo>
                    <a:pt x="8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56" name="Freeform 610"/>
            <p:cNvSpPr>
              <a:spLocks/>
            </p:cNvSpPr>
            <p:nvPr/>
          </p:nvSpPr>
          <p:spPr bwMode="auto">
            <a:xfrm>
              <a:off x="3183761" y="3008765"/>
              <a:ext cx="67574" cy="59777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0 h 56"/>
                <a:gd name="T4" fmla="*/ 2147483647 w 64"/>
                <a:gd name="T5" fmla="*/ 0 h 56"/>
                <a:gd name="T6" fmla="*/ 2147483647 w 64"/>
                <a:gd name="T7" fmla="*/ 2147483647 h 56"/>
                <a:gd name="T8" fmla="*/ 2147483647 w 64"/>
                <a:gd name="T9" fmla="*/ 2147483647 h 56"/>
                <a:gd name="T10" fmla="*/ 2147483647 w 64"/>
                <a:gd name="T11" fmla="*/ 2147483647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2147483647 w 64"/>
                <a:gd name="T31" fmla="*/ 2147483647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64"/>
                <a:gd name="T49" fmla="*/ 0 h 56"/>
                <a:gd name="T50" fmla="*/ 64 w 64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64" h="56">
                  <a:moveTo>
                    <a:pt x="64" y="16"/>
                  </a:move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57" name="Freeform 611"/>
            <p:cNvSpPr>
              <a:spLocks/>
            </p:cNvSpPr>
            <p:nvPr/>
          </p:nvSpPr>
          <p:spPr bwMode="auto">
            <a:xfrm>
              <a:off x="3200221" y="2941191"/>
              <a:ext cx="93564" cy="84900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0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2147483647 w 88"/>
                <a:gd name="T21" fmla="*/ 2147483647 h 80"/>
                <a:gd name="T22" fmla="*/ 2147483647 w 88"/>
                <a:gd name="T23" fmla="*/ 2147483647 h 80"/>
                <a:gd name="T24" fmla="*/ 2147483647 w 88"/>
                <a:gd name="T25" fmla="*/ 2147483647 h 80"/>
                <a:gd name="T26" fmla="*/ 0 w 88"/>
                <a:gd name="T27" fmla="*/ 2147483647 h 80"/>
                <a:gd name="T28" fmla="*/ 2147483647 w 88"/>
                <a:gd name="T29" fmla="*/ 2147483647 h 80"/>
                <a:gd name="T30" fmla="*/ 2147483647 w 88"/>
                <a:gd name="T31" fmla="*/ 2147483647 h 8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8"/>
                <a:gd name="T49" fmla="*/ 0 h 80"/>
                <a:gd name="T50" fmla="*/ 88 w 88"/>
                <a:gd name="T51" fmla="*/ 80 h 8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8" h="80">
                  <a:moveTo>
                    <a:pt x="16" y="80"/>
                  </a:moveTo>
                  <a:lnTo>
                    <a:pt x="40" y="64"/>
                  </a:lnTo>
                  <a:lnTo>
                    <a:pt x="48" y="64"/>
                  </a:lnTo>
                  <a:lnTo>
                    <a:pt x="72" y="48"/>
                  </a:lnTo>
                  <a:lnTo>
                    <a:pt x="80" y="16"/>
                  </a:lnTo>
                  <a:lnTo>
                    <a:pt x="88" y="8"/>
                  </a:lnTo>
                  <a:lnTo>
                    <a:pt x="88" y="0"/>
                  </a:lnTo>
                  <a:lnTo>
                    <a:pt x="72" y="8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16" y="32"/>
                  </a:lnTo>
                  <a:lnTo>
                    <a:pt x="0" y="72"/>
                  </a:lnTo>
                  <a:lnTo>
                    <a:pt x="8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58" name="Freeform 612"/>
            <p:cNvSpPr>
              <a:spLocks/>
            </p:cNvSpPr>
            <p:nvPr/>
          </p:nvSpPr>
          <p:spPr bwMode="auto">
            <a:xfrm>
              <a:off x="3183761" y="3008765"/>
              <a:ext cx="67574" cy="59777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0 h 56"/>
                <a:gd name="T4" fmla="*/ 2147483647 w 64"/>
                <a:gd name="T5" fmla="*/ 0 h 56"/>
                <a:gd name="T6" fmla="*/ 2147483647 w 64"/>
                <a:gd name="T7" fmla="*/ 2147483647 h 56"/>
                <a:gd name="T8" fmla="*/ 2147483647 w 64"/>
                <a:gd name="T9" fmla="*/ 2147483647 h 56"/>
                <a:gd name="T10" fmla="*/ 2147483647 w 64"/>
                <a:gd name="T11" fmla="*/ 2147483647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2147483647 w 64"/>
                <a:gd name="T31" fmla="*/ 2147483647 h 56"/>
                <a:gd name="T32" fmla="*/ 2147483647 w 64"/>
                <a:gd name="T33" fmla="*/ 2147483647 h 56"/>
                <a:gd name="T34" fmla="*/ 2147483647 w 64"/>
                <a:gd name="T35" fmla="*/ 2147483647 h 56"/>
                <a:gd name="T36" fmla="*/ 2147483647 w 64"/>
                <a:gd name="T37" fmla="*/ 2147483647 h 56"/>
                <a:gd name="T38" fmla="*/ 2147483647 w 64"/>
                <a:gd name="T39" fmla="*/ 2147483647 h 56"/>
                <a:gd name="T40" fmla="*/ 2147483647 w 64"/>
                <a:gd name="T41" fmla="*/ 0 h 56"/>
                <a:gd name="T42" fmla="*/ 2147483647 w 64"/>
                <a:gd name="T43" fmla="*/ 0 h 56"/>
                <a:gd name="T44" fmla="*/ 2147483647 w 64"/>
                <a:gd name="T45" fmla="*/ 2147483647 h 56"/>
                <a:gd name="T46" fmla="*/ 2147483647 w 64"/>
                <a:gd name="T47" fmla="*/ 2147483647 h 56"/>
                <a:gd name="T48" fmla="*/ 2147483647 w 64"/>
                <a:gd name="T49" fmla="*/ 2147483647 h 56"/>
                <a:gd name="T50" fmla="*/ 2147483647 w 64"/>
                <a:gd name="T51" fmla="*/ 2147483647 h 56"/>
                <a:gd name="T52" fmla="*/ 0 w 64"/>
                <a:gd name="T53" fmla="*/ 2147483647 h 56"/>
                <a:gd name="T54" fmla="*/ 2147483647 w 64"/>
                <a:gd name="T55" fmla="*/ 2147483647 h 56"/>
                <a:gd name="T56" fmla="*/ 2147483647 w 64"/>
                <a:gd name="T57" fmla="*/ 2147483647 h 56"/>
                <a:gd name="T58" fmla="*/ 2147483647 w 64"/>
                <a:gd name="T59" fmla="*/ 2147483647 h 56"/>
                <a:gd name="T60" fmla="*/ 2147483647 w 64"/>
                <a:gd name="T61" fmla="*/ 2147483647 h 56"/>
                <a:gd name="T62" fmla="*/ 2147483647 w 64"/>
                <a:gd name="T63" fmla="*/ 2147483647 h 56"/>
                <a:gd name="T64" fmla="*/ 2147483647 w 64"/>
                <a:gd name="T65" fmla="*/ 2147483647 h 56"/>
                <a:gd name="T66" fmla="*/ 2147483647 w 64"/>
                <a:gd name="T67" fmla="*/ 2147483647 h 56"/>
                <a:gd name="T68" fmla="*/ 2147483647 w 64"/>
                <a:gd name="T69" fmla="*/ 2147483647 h 56"/>
                <a:gd name="T70" fmla="*/ 2147483647 w 64"/>
                <a:gd name="T71" fmla="*/ 2147483647 h 56"/>
                <a:gd name="T72" fmla="*/ 2147483647 w 64"/>
                <a:gd name="T73" fmla="*/ 2147483647 h 56"/>
                <a:gd name="T74" fmla="*/ 2147483647 w 64"/>
                <a:gd name="T75" fmla="*/ 2147483647 h 56"/>
                <a:gd name="T76" fmla="*/ 2147483647 w 64"/>
                <a:gd name="T77" fmla="*/ 2147483647 h 5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4"/>
                <a:gd name="T118" fmla="*/ 0 h 56"/>
                <a:gd name="T119" fmla="*/ 64 w 64"/>
                <a:gd name="T120" fmla="*/ 56 h 5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4" h="56">
                  <a:moveTo>
                    <a:pt x="64" y="16"/>
                  </a:move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56" y="16"/>
                  </a:lnTo>
                  <a:lnTo>
                    <a:pt x="6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59" name="Freeform 613"/>
            <p:cNvSpPr>
              <a:spLocks/>
            </p:cNvSpPr>
            <p:nvPr/>
          </p:nvSpPr>
          <p:spPr bwMode="auto">
            <a:xfrm>
              <a:off x="3421136" y="3127452"/>
              <a:ext cx="67574" cy="42450"/>
            </a:xfrm>
            <a:custGeom>
              <a:avLst/>
              <a:gdLst>
                <a:gd name="T0" fmla="*/ 2147483647 w 64"/>
                <a:gd name="T1" fmla="*/ 2147483647 h 40"/>
                <a:gd name="T2" fmla="*/ 2147483647 w 64"/>
                <a:gd name="T3" fmla="*/ 2147483647 h 40"/>
                <a:gd name="T4" fmla="*/ 2147483647 w 64"/>
                <a:gd name="T5" fmla="*/ 2147483647 h 40"/>
                <a:gd name="T6" fmla="*/ 2147483647 w 64"/>
                <a:gd name="T7" fmla="*/ 2147483647 h 40"/>
                <a:gd name="T8" fmla="*/ 2147483647 w 64"/>
                <a:gd name="T9" fmla="*/ 0 h 40"/>
                <a:gd name="T10" fmla="*/ 2147483647 w 64"/>
                <a:gd name="T11" fmla="*/ 2147483647 h 40"/>
                <a:gd name="T12" fmla="*/ 2147483647 w 64"/>
                <a:gd name="T13" fmla="*/ 0 h 40"/>
                <a:gd name="T14" fmla="*/ 0 w 64"/>
                <a:gd name="T15" fmla="*/ 2147483647 h 40"/>
                <a:gd name="T16" fmla="*/ 2147483647 w 64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40"/>
                <a:gd name="T29" fmla="*/ 64 w 6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40">
                  <a:moveTo>
                    <a:pt x="16" y="32"/>
                  </a:moveTo>
                  <a:lnTo>
                    <a:pt x="48" y="40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56" y="0"/>
                  </a:ln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614"/>
            <p:cNvSpPr>
              <a:spLocks/>
            </p:cNvSpPr>
            <p:nvPr/>
          </p:nvSpPr>
          <p:spPr bwMode="auto">
            <a:xfrm>
              <a:off x="3429799" y="3144779"/>
              <a:ext cx="101360" cy="118687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0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2147483647 h 112"/>
                <a:gd name="T16" fmla="*/ 2147483647 w 96"/>
                <a:gd name="T17" fmla="*/ 2147483647 h 112"/>
                <a:gd name="T18" fmla="*/ 2147483647 w 96"/>
                <a:gd name="T19" fmla="*/ 2147483647 h 112"/>
                <a:gd name="T20" fmla="*/ 2147483647 w 96"/>
                <a:gd name="T21" fmla="*/ 0 h 112"/>
                <a:gd name="T22" fmla="*/ 2147483647 w 96"/>
                <a:gd name="T23" fmla="*/ 0 h 112"/>
                <a:gd name="T24" fmla="*/ 2147483647 w 96"/>
                <a:gd name="T25" fmla="*/ 0 h 112"/>
                <a:gd name="T26" fmla="*/ 2147483647 w 96"/>
                <a:gd name="T27" fmla="*/ 2147483647 h 1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6"/>
                <a:gd name="T43" fmla="*/ 0 h 112"/>
                <a:gd name="T44" fmla="*/ 96 w 96"/>
                <a:gd name="T45" fmla="*/ 112 h 1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6" h="112">
                  <a:moveTo>
                    <a:pt x="40" y="24"/>
                  </a:moveTo>
                  <a:lnTo>
                    <a:pt x="40" y="48"/>
                  </a:lnTo>
                  <a:lnTo>
                    <a:pt x="16" y="64"/>
                  </a:lnTo>
                  <a:lnTo>
                    <a:pt x="0" y="72"/>
                  </a:lnTo>
                  <a:lnTo>
                    <a:pt x="8" y="80"/>
                  </a:lnTo>
                  <a:lnTo>
                    <a:pt x="16" y="112"/>
                  </a:lnTo>
                  <a:lnTo>
                    <a:pt x="48" y="88"/>
                  </a:lnTo>
                  <a:lnTo>
                    <a:pt x="72" y="56"/>
                  </a:lnTo>
                  <a:lnTo>
                    <a:pt x="80" y="40"/>
                  </a:lnTo>
                  <a:lnTo>
                    <a:pt x="96" y="24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615"/>
            <p:cNvSpPr>
              <a:spLocks/>
            </p:cNvSpPr>
            <p:nvPr/>
          </p:nvSpPr>
          <p:spPr bwMode="auto">
            <a:xfrm>
              <a:off x="3302448" y="3221016"/>
              <a:ext cx="143811" cy="84900"/>
            </a:xfrm>
            <a:custGeom>
              <a:avLst/>
              <a:gdLst>
                <a:gd name="T0" fmla="*/ 2147483647 w 136"/>
                <a:gd name="T1" fmla="*/ 0 h 80"/>
                <a:gd name="T2" fmla="*/ 2147483647 w 136"/>
                <a:gd name="T3" fmla="*/ 2147483647 h 80"/>
                <a:gd name="T4" fmla="*/ 2147483647 w 136"/>
                <a:gd name="T5" fmla="*/ 2147483647 h 80"/>
                <a:gd name="T6" fmla="*/ 2147483647 w 136"/>
                <a:gd name="T7" fmla="*/ 2147483647 h 80"/>
                <a:gd name="T8" fmla="*/ 0 w 136"/>
                <a:gd name="T9" fmla="*/ 2147483647 h 80"/>
                <a:gd name="T10" fmla="*/ 2147483647 w 136"/>
                <a:gd name="T11" fmla="*/ 2147483647 h 80"/>
                <a:gd name="T12" fmla="*/ 2147483647 w 136"/>
                <a:gd name="T13" fmla="*/ 2147483647 h 80"/>
                <a:gd name="T14" fmla="*/ 2147483647 w 136"/>
                <a:gd name="T15" fmla="*/ 2147483647 h 80"/>
                <a:gd name="T16" fmla="*/ 2147483647 w 136"/>
                <a:gd name="T17" fmla="*/ 2147483647 h 80"/>
                <a:gd name="T18" fmla="*/ 2147483647 w 136"/>
                <a:gd name="T19" fmla="*/ 2147483647 h 80"/>
                <a:gd name="T20" fmla="*/ 2147483647 w 136"/>
                <a:gd name="T21" fmla="*/ 2147483647 h 80"/>
                <a:gd name="T22" fmla="*/ 2147483647 w 136"/>
                <a:gd name="T23" fmla="*/ 2147483647 h 80"/>
                <a:gd name="T24" fmla="*/ 2147483647 w 136"/>
                <a:gd name="T25" fmla="*/ 2147483647 h 80"/>
                <a:gd name="T26" fmla="*/ 2147483647 w 136"/>
                <a:gd name="T27" fmla="*/ 0 h 8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36"/>
                <a:gd name="T43" fmla="*/ 0 h 80"/>
                <a:gd name="T44" fmla="*/ 136 w 136"/>
                <a:gd name="T45" fmla="*/ 80 h 8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36" h="80">
                  <a:moveTo>
                    <a:pt x="120" y="0"/>
                  </a:moveTo>
                  <a:lnTo>
                    <a:pt x="72" y="16"/>
                  </a:lnTo>
                  <a:lnTo>
                    <a:pt x="56" y="24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80"/>
                  </a:lnTo>
                  <a:lnTo>
                    <a:pt x="48" y="72"/>
                  </a:lnTo>
                  <a:lnTo>
                    <a:pt x="64" y="72"/>
                  </a:lnTo>
                  <a:lnTo>
                    <a:pt x="80" y="56"/>
                  </a:lnTo>
                  <a:lnTo>
                    <a:pt x="104" y="48"/>
                  </a:lnTo>
                  <a:lnTo>
                    <a:pt x="136" y="40"/>
                  </a:lnTo>
                  <a:lnTo>
                    <a:pt x="128" y="8"/>
                  </a:lnTo>
                  <a:lnTo>
                    <a:pt x="12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616"/>
            <p:cNvSpPr>
              <a:spLocks/>
            </p:cNvSpPr>
            <p:nvPr/>
          </p:nvSpPr>
          <p:spPr bwMode="auto">
            <a:xfrm>
              <a:off x="3200221" y="3026091"/>
              <a:ext cx="272028" cy="228711"/>
            </a:xfrm>
            <a:custGeom>
              <a:avLst/>
              <a:gdLst>
                <a:gd name="T0" fmla="*/ 2147483647 w 256"/>
                <a:gd name="T1" fmla="*/ 2147483647 h 216"/>
                <a:gd name="T2" fmla="*/ 2147483647 w 256"/>
                <a:gd name="T3" fmla="*/ 2147483647 h 216"/>
                <a:gd name="T4" fmla="*/ 2147483647 w 256"/>
                <a:gd name="T5" fmla="*/ 2147483647 h 216"/>
                <a:gd name="T6" fmla="*/ 2147483647 w 256"/>
                <a:gd name="T7" fmla="*/ 2147483647 h 216"/>
                <a:gd name="T8" fmla="*/ 2147483647 w 256"/>
                <a:gd name="T9" fmla="*/ 2147483647 h 216"/>
                <a:gd name="T10" fmla="*/ 2147483647 w 256"/>
                <a:gd name="T11" fmla="*/ 2147483647 h 216"/>
                <a:gd name="T12" fmla="*/ 2147483647 w 256"/>
                <a:gd name="T13" fmla="*/ 2147483647 h 216"/>
                <a:gd name="T14" fmla="*/ 2147483647 w 256"/>
                <a:gd name="T15" fmla="*/ 2147483647 h 216"/>
                <a:gd name="T16" fmla="*/ 2147483647 w 256"/>
                <a:gd name="T17" fmla="*/ 2147483647 h 216"/>
                <a:gd name="T18" fmla="*/ 2147483647 w 256"/>
                <a:gd name="T19" fmla="*/ 2147483647 h 216"/>
                <a:gd name="T20" fmla="*/ 2147483647 w 256"/>
                <a:gd name="T21" fmla="*/ 2147483647 h 216"/>
                <a:gd name="T22" fmla="*/ 2147483647 w 256"/>
                <a:gd name="T23" fmla="*/ 2147483647 h 216"/>
                <a:gd name="T24" fmla="*/ 2147483647 w 256"/>
                <a:gd name="T25" fmla="*/ 0 h 216"/>
                <a:gd name="T26" fmla="*/ 2147483647 w 256"/>
                <a:gd name="T27" fmla="*/ 0 h 216"/>
                <a:gd name="T28" fmla="*/ 2147483647 w 256"/>
                <a:gd name="T29" fmla="*/ 0 h 216"/>
                <a:gd name="T30" fmla="*/ 2147483647 w 256"/>
                <a:gd name="T31" fmla="*/ 2147483647 h 216"/>
                <a:gd name="T32" fmla="*/ 2147483647 w 256"/>
                <a:gd name="T33" fmla="*/ 2147483647 h 216"/>
                <a:gd name="T34" fmla="*/ 2147483647 w 256"/>
                <a:gd name="T35" fmla="*/ 2147483647 h 216"/>
                <a:gd name="T36" fmla="*/ 2147483647 w 256"/>
                <a:gd name="T37" fmla="*/ 2147483647 h 216"/>
                <a:gd name="T38" fmla="*/ 2147483647 w 256"/>
                <a:gd name="T39" fmla="*/ 2147483647 h 216"/>
                <a:gd name="T40" fmla="*/ 0 w 256"/>
                <a:gd name="T41" fmla="*/ 2147483647 h 216"/>
                <a:gd name="T42" fmla="*/ 2147483647 w 256"/>
                <a:gd name="T43" fmla="*/ 2147483647 h 216"/>
                <a:gd name="T44" fmla="*/ 2147483647 w 256"/>
                <a:gd name="T45" fmla="*/ 2147483647 h 216"/>
                <a:gd name="T46" fmla="*/ 2147483647 w 256"/>
                <a:gd name="T47" fmla="*/ 2147483647 h 216"/>
                <a:gd name="T48" fmla="*/ 2147483647 w 256"/>
                <a:gd name="T49" fmla="*/ 2147483647 h 216"/>
                <a:gd name="T50" fmla="*/ 2147483647 w 256"/>
                <a:gd name="T51" fmla="*/ 2147483647 h 216"/>
                <a:gd name="T52" fmla="*/ 2147483647 w 256"/>
                <a:gd name="T53" fmla="*/ 2147483647 h 216"/>
                <a:gd name="T54" fmla="*/ 2147483647 w 256"/>
                <a:gd name="T55" fmla="*/ 2147483647 h 216"/>
                <a:gd name="T56" fmla="*/ 2147483647 w 256"/>
                <a:gd name="T57" fmla="*/ 2147483647 h 216"/>
                <a:gd name="T58" fmla="*/ 2147483647 w 256"/>
                <a:gd name="T59" fmla="*/ 2147483647 h 216"/>
                <a:gd name="T60" fmla="*/ 2147483647 w 256"/>
                <a:gd name="T61" fmla="*/ 2147483647 h 216"/>
                <a:gd name="T62" fmla="*/ 2147483647 w 256"/>
                <a:gd name="T63" fmla="*/ 2147483647 h 216"/>
                <a:gd name="T64" fmla="*/ 2147483647 w 256"/>
                <a:gd name="T65" fmla="*/ 2147483647 h 21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56"/>
                <a:gd name="T100" fmla="*/ 0 h 216"/>
                <a:gd name="T101" fmla="*/ 256 w 256"/>
                <a:gd name="T102" fmla="*/ 216 h 21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56" h="216">
                  <a:moveTo>
                    <a:pt x="256" y="136"/>
                  </a:moveTo>
                  <a:lnTo>
                    <a:pt x="224" y="128"/>
                  </a:lnTo>
                  <a:lnTo>
                    <a:pt x="208" y="112"/>
                  </a:lnTo>
                  <a:lnTo>
                    <a:pt x="216" y="96"/>
                  </a:lnTo>
                  <a:lnTo>
                    <a:pt x="208" y="96"/>
                  </a:lnTo>
                  <a:lnTo>
                    <a:pt x="192" y="88"/>
                  </a:lnTo>
                  <a:lnTo>
                    <a:pt x="184" y="64"/>
                  </a:lnTo>
                  <a:lnTo>
                    <a:pt x="168" y="48"/>
                  </a:lnTo>
                  <a:lnTo>
                    <a:pt x="160" y="48"/>
                  </a:lnTo>
                  <a:lnTo>
                    <a:pt x="144" y="40"/>
                  </a:lnTo>
                  <a:lnTo>
                    <a:pt x="112" y="32"/>
                  </a:lnTo>
                  <a:lnTo>
                    <a:pt x="104" y="24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24" y="8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16" y="32"/>
                  </a:lnTo>
                  <a:lnTo>
                    <a:pt x="8" y="40"/>
                  </a:lnTo>
                  <a:lnTo>
                    <a:pt x="0" y="40"/>
                  </a:lnTo>
                  <a:lnTo>
                    <a:pt x="8" y="56"/>
                  </a:lnTo>
                  <a:lnTo>
                    <a:pt x="40" y="112"/>
                  </a:lnTo>
                  <a:lnTo>
                    <a:pt x="56" y="128"/>
                  </a:lnTo>
                  <a:lnTo>
                    <a:pt x="64" y="152"/>
                  </a:lnTo>
                  <a:lnTo>
                    <a:pt x="72" y="184"/>
                  </a:lnTo>
                  <a:lnTo>
                    <a:pt x="96" y="208"/>
                  </a:lnTo>
                  <a:lnTo>
                    <a:pt x="96" y="216"/>
                  </a:lnTo>
                  <a:lnTo>
                    <a:pt x="112" y="208"/>
                  </a:lnTo>
                  <a:lnTo>
                    <a:pt x="152" y="208"/>
                  </a:lnTo>
                  <a:lnTo>
                    <a:pt x="168" y="200"/>
                  </a:lnTo>
                  <a:lnTo>
                    <a:pt x="216" y="184"/>
                  </a:lnTo>
                  <a:lnTo>
                    <a:pt x="256" y="13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617"/>
            <p:cNvSpPr>
              <a:spLocks/>
            </p:cNvSpPr>
            <p:nvPr/>
          </p:nvSpPr>
          <p:spPr bwMode="auto">
            <a:xfrm>
              <a:off x="3429799" y="3169902"/>
              <a:ext cx="42450" cy="51114"/>
            </a:xfrm>
            <a:custGeom>
              <a:avLst/>
              <a:gdLst>
                <a:gd name="T0" fmla="*/ 0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0 h 48"/>
                <a:gd name="T8" fmla="*/ 0 w 40"/>
                <a:gd name="T9" fmla="*/ 2147483647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48"/>
                <a:gd name="T17" fmla="*/ 40 w 40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48">
                  <a:moveTo>
                    <a:pt x="0" y="48"/>
                  </a:moveTo>
                  <a:lnTo>
                    <a:pt x="16" y="40"/>
                  </a:lnTo>
                  <a:lnTo>
                    <a:pt x="40" y="24"/>
                  </a:lnTo>
                  <a:lnTo>
                    <a:pt x="40" y="0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64" name="Freeform 618"/>
            <p:cNvSpPr>
              <a:spLocks/>
            </p:cNvSpPr>
            <p:nvPr/>
          </p:nvSpPr>
          <p:spPr bwMode="auto">
            <a:xfrm>
              <a:off x="3251335" y="2941191"/>
              <a:ext cx="136013" cy="135147"/>
            </a:xfrm>
            <a:custGeom>
              <a:avLst/>
              <a:gdLst>
                <a:gd name="T0" fmla="*/ 2147483647 w 128"/>
                <a:gd name="T1" fmla="*/ 2147483647 h 128"/>
                <a:gd name="T2" fmla="*/ 2147483647 w 128"/>
                <a:gd name="T3" fmla="*/ 2147483647 h 128"/>
                <a:gd name="T4" fmla="*/ 2147483647 w 128"/>
                <a:gd name="T5" fmla="*/ 2147483647 h 128"/>
                <a:gd name="T6" fmla="*/ 2147483647 w 128"/>
                <a:gd name="T7" fmla="*/ 2147483647 h 128"/>
                <a:gd name="T8" fmla="*/ 2147483647 w 128"/>
                <a:gd name="T9" fmla="*/ 0 h 128"/>
                <a:gd name="T10" fmla="*/ 2147483647 w 128"/>
                <a:gd name="T11" fmla="*/ 0 h 128"/>
                <a:gd name="T12" fmla="*/ 2147483647 w 128"/>
                <a:gd name="T13" fmla="*/ 0 h 128"/>
                <a:gd name="T14" fmla="*/ 2147483647 w 128"/>
                <a:gd name="T15" fmla="*/ 0 h 128"/>
                <a:gd name="T16" fmla="*/ 2147483647 w 128"/>
                <a:gd name="T17" fmla="*/ 2147483647 h 128"/>
                <a:gd name="T18" fmla="*/ 2147483647 w 128"/>
                <a:gd name="T19" fmla="*/ 2147483647 h 128"/>
                <a:gd name="T20" fmla="*/ 2147483647 w 128"/>
                <a:gd name="T21" fmla="*/ 2147483647 h 128"/>
                <a:gd name="T22" fmla="*/ 0 w 128"/>
                <a:gd name="T23" fmla="*/ 2147483647 h 128"/>
                <a:gd name="T24" fmla="*/ 0 w 128"/>
                <a:gd name="T25" fmla="*/ 2147483647 h 128"/>
                <a:gd name="T26" fmla="*/ 2147483647 w 128"/>
                <a:gd name="T27" fmla="*/ 2147483647 h 128"/>
                <a:gd name="T28" fmla="*/ 2147483647 w 128"/>
                <a:gd name="T29" fmla="*/ 2147483647 h 128"/>
                <a:gd name="T30" fmla="*/ 2147483647 w 128"/>
                <a:gd name="T31" fmla="*/ 2147483647 h 128"/>
                <a:gd name="T32" fmla="*/ 2147483647 w 128"/>
                <a:gd name="T33" fmla="*/ 2147483647 h 128"/>
                <a:gd name="T34" fmla="*/ 2147483647 w 128"/>
                <a:gd name="T35" fmla="*/ 2147483647 h 128"/>
                <a:gd name="T36" fmla="*/ 2147483647 w 128"/>
                <a:gd name="T37" fmla="*/ 2147483647 h 128"/>
                <a:gd name="T38" fmla="*/ 2147483647 w 128"/>
                <a:gd name="T39" fmla="*/ 2147483647 h 128"/>
                <a:gd name="T40" fmla="*/ 2147483647 w 128"/>
                <a:gd name="T41" fmla="*/ 2147483647 h 128"/>
                <a:gd name="T42" fmla="*/ 2147483647 w 128"/>
                <a:gd name="T43" fmla="*/ 2147483647 h 128"/>
                <a:gd name="T44" fmla="*/ 2147483647 w 128"/>
                <a:gd name="T45" fmla="*/ 2147483647 h 1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128"/>
                <a:gd name="T71" fmla="*/ 128 w 128"/>
                <a:gd name="T72" fmla="*/ 128 h 1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128">
                  <a:moveTo>
                    <a:pt x="112" y="80"/>
                  </a:moveTo>
                  <a:lnTo>
                    <a:pt x="88" y="56"/>
                  </a:lnTo>
                  <a:lnTo>
                    <a:pt x="88" y="40"/>
                  </a:lnTo>
                  <a:lnTo>
                    <a:pt x="88" y="24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32" y="16"/>
                  </a:lnTo>
                  <a:lnTo>
                    <a:pt x="24" y="48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16" y="80"/>
                  </a:lnTo>
                  <a:lnTo>
                    <a:pt x="56" y="104"/>
                  </a:lnTo>
                  <a:lnTo>
                    <a:pt x="64" y="112"/>
                  </a:lnTo>
                  <a:lnTo>
                    <a:pt x="96" y="120"/>
                  </a:lnTo>
                  <a:lnTo>
                    <a:pt x="112" y="128"/>
                  </a:lnTo>
                  <a:lnTo>
                    <a:pt x="120" y="128"/>
                  </a:lnTo>
                  <a:lnTo>
                    <a:pt x="120" y="120"/>
                  </a:lnTo>
                  <a:lnTo>
                    <a:pt x="128" y="112"/>
                  </a:lnTo>
                  <a:lnTo>
                    <a:pt x="120" y="96"/>
                  </a:lnTo>
                  <a:lnTo>
                    <a:pt x="11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65" name="Freeform 619"/>
            <p:cNvSpPr>
              <a:spLocks/>
            </p:cNvSpPr>
            <p:nvPr/>
          </p:nvSpPr>
          <p:spPr bwMode="auto">
            <a:xfrm>
              <a:off x="3421136" y="3127452"/>
              <a:ext cx="67574" cy="42450"/>
            </a:xfrm>
            <a:custGeom>
              <a:avLst/>
              <a:gdLst>
                <a:gd name="T0" fmla="*/ 2147483647 w 64"/>
                <a:gd name="T1" fmla="*/ 2147483647 h 40"/>
                <a:gd name="T2" fmla="*/ 2147483647 w 64"/>
                <a:gd name="T3" fmla="*/ 2147483647 h 40"/>
                <a:gd name="T4" fmla="*/ 2147483647 w 64"/>
                <a:gd name="T5" fmla="*/ 2147483647 h 40"/>
                <a:gd name="T6" fmla="*/ 2147483647 w 64"/>
                <a:gd name="T7" fmla="*/ 2147483647 h 40"/>
                <a:gd name="T8" fmla="*/ 2147483647 w 64"/>
                <a:gd name="T9" fmla="*/ 0 h 40"/>
                <a:gd name="T10" fmla="*/ 2147483647 w 64"/>
                <a:gd name="T11" fmla="*/ 2147483647 h 40"/>
                <a:gd name="T12" fmla="*/ 2147483647 w 64"/>
                <a:gd name="T13" fmla="*/ 0 h 40"/>
                <a:gd name="T14" fmla="*/ 0 w 64"/>
                <a:gd name="T15" fmla="*/ 2147483647 h 40"/>
                <a:gd name="T16" fmla="*/ 2147483647 w 64"/>
                <a:gd name="T17" fmla="*/ 2147483647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40"/>
                <a:gd name="T29" fmla="*/ 64 w 64"/>
                <a:gd name="T30" fmla="*/ 40 h 4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40">
                  <a:moveTo>
                    <a:pt x="16" y="32"/>
                  </a:moveTo>
                  <a:lnTo>
                    <a:pt x="48" y="40"/>
                  </a:lnTo>
                  <a:lnTo>
                    <a:pt x="56" y="16"/>
                  </a:lnTo>
                  <a:lnTo>
                    <a:pt x="64" y="16"/>
                  </a:lnTo>
                  <a:lnTo>
                    <a:pt x="56" y="0"/>
                  </a:ln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66" name="Freeform 620"/>
            <p:cNvSpPr>
              <a:spLocks/>
            </p:cNvSpPr>
            <p:nvPr/>
          </p:nvSpPr>
          <p:spPr bwMode="auto">
            <a:xfrm>
              <a:off x="3251335" y="2941191"/>
              <a:ext cx="136013" cy="135147"/>
            </a:xfrm>
            <a:custGeom>
              <a:avLst/>
              <a:gdLst>
                <a:gd name="T0" fmla="*/ 2147483647 w 128"/>
                <a:gd name="T1" fmla="*/ 2147483647 h 128"/>
                <a:gd name="T2" fmla="*/ 2147483647 w 128"/>
                <a:gd name="T3" fmla="*/ 2147483647 h 128"/>
                <a:gd name="T4" fmla="*/ 2147483647 w 128"/>
                <a:gd name="T5" fmla="*/ 2147483647 h 128"/>
                <a:gd name="T6" fmla="*/ 2147483647 w 128"/>
                <a:gd name="T7" fmla="*/ 2147483647 h 128"/>
                <a:gd name="T8" fmla="*/ 2147483647 w 128"/>
                <a:gd name="T9" fmla="*/ 0 h 128"/>
                <a:gd name="T10" fmla="*/ 2147483647 w 128"/>
                <a:gd name="T11" fmla="*/ 0 h 128"/>
                <a:gd name="T12" fmla="*/ 2147483647 w 128"/>
                <a:gd name="T13" fmla="*/ 0 h 128"/>
                <a:gd name="T14" fmla="*/ 2147483647 w 128"/>
                <a:gd name="T15" fmla="*/ 0 h 128"/>
                <a:gd name="T16" fmla="*/ 2147483647 w 128"/>
                <a:gd name="T17" fmla="*/ 2147483647 h 128"/>
                <a:gd name="T18" fmla="*/ 2147483647 w 128"/>
                <a:gd name="T19" fmla="*/ 2147483647 h 128"/>
                <a:gd name="T20" fmla="*/ 2147483647 w 128"/>
                <a:gd name="T21" fmla="*/ 2147483647 h 128"/>
                <a:gd name="T22" fmla="*/ 0 w 128"/>
                <a:gd name="T23" fmla="*/ 2147483647 h 128"/>
                <a:gd name="T24" fmla="*/ 0 w 128"/>
                <a:gd name="T25" fmla="*/ 2147483647 h 128"/>
                <a:gd name="T26" fmla="*/ 2147483647 w 128"/>
                <a:gd name="T27" fmla="*/ 2147483647 h 128"/>
                <a:gd name="T28" fmla="*/ 2147483647 w 128"/>
                <a:gd name="T29" fmla="*/ 2147483647 h 128"/>
                <a:gd name="T30" fmla="*/ 2147483647 w 128"/>
                <a:gd name="T31" fmla="*/ 2147483647 h 128"/>
                <a:gd name="T32" fmla="*/ 2147483647 w 128"/>
                <a:gd name="T33" fmla="*/ 2147483647 h 128"/>
                <a:gd name="T34" fmla="*/ 2147483647 w 128"/>
                <a:gd name="T35" fmla="*/ 2147483647 h 128"/>
                <a:gd name="T36" fmla="*/ 2147483647 w 128"/>
                <a:gd name="T37" fmla="*/ 2147483647 h 128"/>
                <a:gd name="T38" fmla="*/ 2147483647 w 128"/>
                <a:gd name="T39" fmla="*/ 2147483647 h 128"/>
                <a:gd name="T40" fmla="*/ 2147483647 w 128"/>
                <a:gd name="T41" fmla="*/ 2147483647 h 128"/>
                <a:gd name="T42" fmla="*/ 2147483647 w 128"/>
                <a:gd name="T43" fmla="*/ 2147483647 h 128"/>
                <a:gd name="T44" fmla="*/ 2147483647 w 128"/>
                <a:gd name="T45" fmla="*/ 2147483647 h 12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128"/>
                <a:gd name="T71" fmla="*/ 128 w 128"/>
                <a:gd name="T72" fmla="*/ 128 h 12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128">
                  <a:moveTo>
                    <a:pt x="112" y="80"/>
                  </a:moveTo>
                  <a:lnTo>
                    <a:pt x="88" y="56"/>
                  </a:lnTo>
                  <a:lnTo>
                    <a:pt x="88" y="40"/>
                  </a:lnTo>
                  <a:lnTo>
                    <a:pt x="88" y="24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40" y="8"/>
                  </a:lnTo>
                  <a:lnTo>
                    <a:pt x="32" y="16"/>
                  </a:lnTo>
                  <a:lnTo>
                    <a:pt x="24" y="48"/>
                  </a:lnTo>
                  <a:lnTo>
                    <a:pt x="0" y="64"/>
                  </a:lnTo>
                  <a:lnTo>
                    <a:pt x="0" y="80"/>
                  </a:lnTo>
                  <a:lnTo>
                    <a:pt x="16" y="80"/>
                  </a:lnTo>
                  <a:lnTo>
                    <a:pt x="56" y="104"/>
                  </a:lnTo>
                  <a:lnTo>
                    <a:pt x="64" y="112"/>
                  </a:lnTo>
                  <a:lnTo>
                    <a:pt x="96" y="120"/>
                  </a:lnTo>
                  <a:lnTo>
                    <a:pt x="112" y="128"/>
                  </a:lnTo>
                  <a:lnTo>
                    <a:pt x="120" y="128"/>
                  </a:lnTo>
                  <a:lnTo>
                    <a:pt x="120" y="120"/>
                  </a:lnTo>
                  <a:lnTo>
                    <a:pt x="128" y="112"/>
                  </a:lnTo>
                  <a:lnTo>
                    <a:pt x="120" y="96"/>
                  </a:lnTo>
                  <a:lnTo>
                    <a:pt x="11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67" name="Freeform 621"/>
            <p:cNvSpPr>
              <a:spLocks/>
            </p:cNvSpPr>
            <p:nvPr/>
          </p:nvSpPr>
          <p:spPr bwMode="auto">
            <a:xfrm>
              <a:off x="3327572" y="2898741"/>
              <a:ext cx="254701" cy="237374"/>
            </a:xfrm>
            <a:custGeom>
              <a:avLst/>
              <a:gdLst>
                <a:gd name="T0" fmla="*/ 2147483647 w 240"/>
                <a:gd name="T1" fmla="*/ 2147483647 h 224"/>
                <a:gd name="T2" fmla="*/ 2147483647 w 240"/>
                <a:gd name="T3" fmla="*/ 2147483647 h 224"/>
                <a:gd name="T4" fmla="*/ 2147483647 w 240"/>
                <a:gd name="T5" fmla="*/ 2147483647 h 224"/>
                <a:gd name="T6" fmla="*/ 2147483647 w 240"/>
                <a:gd name="T7" fmla="*/ 2147483647 h 224"/>
                <a:gd name="T8" fmla="*/ 2147483647 w 240"/>
                <a:gd name="T9" fmla="*/ 2147483647 h 224"/>
                <a:gd name="T10" fmla="*/ 2147483647 w 240"/>
                <a:gd name="T11" fmla="*/ 2147483647 h 224"/>
                <a:gd name="T12" fmla="*/ 2147483647 w 240"/>
                <a:gd name="T13" fmla="*/ 2147483647 h 224"/>
                <a:gd name="T14" fmla="*/ 2147483647 w 240"/>
                <a:gd name="T15" fmla="*/ 2147483647 h 224"/>
                <a:gd name="T16" fmla="*/ 2147483647 w 240"/>
                <a:gd name="T17" fmla="*/ 2147483647 h 224"/>
                <a:gd name="T18" fmla="*/ 2147483647 w 240"/>
                <a:gd name="T19" fmla="*/ 2147483647 h 224"/>
                <a:gd name="T20" fmla="*/ 2147483647 w 240"/>
                <a:gd name="T21" fmla="*/ 2147483647 h 224"/>
                <a:gd name="T22" fmla="*/ 2147483647 w 240"/>
                <a:gd name="T23" fmla="*/ 2147483647 h 224"/>
                <a:gd name="T24" fmla="*/ 2147483647 w 240"/>
                <a:gd name="T25" fmla="*/ 2147483647 h 224"/>
                <a:gd name="T26" fmla="*/ 2147483647 w 240"/>
                <a:gd name="T27" fmla="*/ 2147483647 h 224"/>
                <a:gd name="T28" fmla="*/ 2147483647 w 240"/>
                <a:gd name="T29" fmla="*/ 2147483647 h 224"/>
                <a:gd name="T30" fmla="*/ 2147483647 w 240"/>
                <a:gd name="T31" fmla="*/ 2147483647 h 224"/>
                <a:gd name="T32" fmla="*/ 2147483647 w 240"/>
                <a:gd name="T33" fmla="*/ 2147483647 h 224"/>
                <a:gd name="T34" fmla="*/ 2147483647 w 240"/>
                <a:gd name="T35" fmla="*/ 2147483647 h 224"/>
                <a:gd name="T36" fmla="*/ 2147483647 w 240"/>
                <a:gd name="T37" fmla="*/ 2147483647 h 224"/>
                <a:gd name="T38" fmla="*/ 2147483647 w 240"/>
                <a:gd name="T39" fmla="*/ 0 h 224"/>
                <a:gd name="T40" fmla="*/ 2147483647 w 240"/>
                <a:gd name="T41" fmla="*/ 2147483647 h 224"/>
                <a:gd name="T42" fmla="*/ 2147483647 w 240"/>
                <a:gd name="T43" fmla="*/ 2147483647 h 224"/>
                <a:gd name="T44" fmla="*/ 0 w 240"/>
                <a:gd name="T45" fmla="*/ 0 h 224"/>
                <a:gd name="T46" fmla="*/ 0 w 240"/>
                <a:gd name="T47" fmla="*/ 2147483647 h 224"/>
                <a:gd name="T48" fmla="*/ 0 w 240"/>
                <a:gd name="T49" fmla="*/ 2147483647 h 224"/>
                <a:gd name="T50" fmla="*/ 2147483647 w 240"/>
                <a:gd name="T51" fmla="*/ 2147483647 h 224"/>
                <a:gd name="T52" fmla="*/ 2147483647 w 240"/>
                <a:gd name="T53" fmla="*/ 2147483647 h 224"/>
                <a:gd name="T54" fmla="*/ 2147483647 w 240"/>
                <a:gd name="T55" fmla="*/ 2147483647 h 224"/>
                <a:gd name="T56" fmla="*/ 2147483647 w 240"/>
                <a:gd name="T57" fmla="*/ 2147483647 h 224"/>
                <a:gd name="T58" fmla="*/ 2147483647 w 240"/>
                <a:gd name="T59" fmla="*/ 2147483647 h 224"/>
                <a:gd name="T60" fmla="*/ 2147483647 w 240"/>
                <a:gd name="T61" fmla="*/ 2147483647 h 224"/>
                <a:gd name="T62" fmla="*/ 2147483647 w 240"/>
                <a:gd name="T63" fmla="*/ 2147483647 h 224"/>
                <a:gd name="T64" fmla="*/ 2147483647 w 240"/>
                <a:gd name="T65" fmla="*/ 2147483647 h 224"/>
                <a:gd name="T66" fmla="*/ 2147483647 w 240"/>
                <a:gd name="T67" fmla="*/ 2147483647 h 224"/>
                <a:gd name="T68" fmla="*/ 2147483647 w 240"/>
                <a:gd name="T69" fmla="*/ 2147483647 h 224"/>
                <a:gd name="T70" fmla="*/ 2147483647 w 240"/>
                <a:gd name="T71" fmla="*/ 2147483647 h 224"/>
                <a:gd name="T72" fmla="*/ 2147483647 w 240"/>
                <a:gd name="T73" fmla="*/ 2147483647 h 224"/>
                <a:gd name="T74" fmla="*/ 2147483647 w 240"/>
                <a:gd name="T75" fmla="*/ 2147483647 h 224"/>
                <a:gd name="T76" fmla="*/ 2147483647 w 240"/>
                <a:gd name="T77" fmla="*/ 2147483647 h 224"/>
                <a:gd name="T78" fmla="*/ 2147483647 w 240"/>
                <a:gd name="T79" fmla="*/ 2147483647 h 224"/>
                <a:gd name="T80" fmla="*/ 2147483647 w 240"/>
                <a:gd name="T81" fmla="*/ 2147483647 h 224"/>
                <a:gd name="T82" fmla="*/ 2147483647 w 240"/>
                <a:gd name="T83" fmla="*/ 2147483647 h 224"/>
                <a:gd name="T84" fmla="*/ 2147483647 w 240"/>
                <a:gd name="T85" fmla="*/ 2147483647 h 224"/>
                <a:gd name="T86" fmla="*/ 2147483647 w 240"/>
                <a:gd name="T87" fmla="*/ 2147483647 h 224"/>
                <a:gd name="T88" fmla="*/ 2147483647 w 240"/>
                <a:gd name="T89" fmla="*/ 2147483647 h 224"/>
                <a:gd name="T90" fmla="*/ 2147483647 w 240"/>
                <a:gd name="T91" fmla="*/ 2147483647 h 22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40"/>
                <a:gd name="T139" fmla="*/ 0 h 224"/>
                <a:gd name="T140" fmla="*/ 240 w 240"/>
                <a:gd name="T141" fmla="*/ 224 h 22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40" h="224">
                  <a:moveTo>
                    <a:pt x="208" y="152"/>
                  </a:moveTo>
                  <a:lnTo>
                    <a:pt x="216" y="128"/>
                  </a:lnTo>
                  <a:lnTo>
                    <a:pt x="200" y="120"/>
                  </a:lnTo>
                  <a:lnTo>
                    <a:pt x="200" y="104"/>
                  </a:lnTo>
                  <a:lnTo>
                    <a:pt x="208" y="88"/>
                  </a:lnTo>
                  <a:lnTo>
                    <a:pt x="208" y="48"/>
                  </a:lnTo>
                  <a:lnTo>
                    <a:pt x="192" y="48"/>
                  </a:lnTo>
                  <a:lnTo>
                    <a:pt x="176" y="32"/>
                  </a:lnTo>
                  <a:lnTo>
                    <a:pt x="160" y="24"/>
                  </a:lnTo>
                  <a:lnTo>
                    <a:pt x="144" y="24"/>
                  </a:lnTo>
                  <a:lnTo>
                    <a:pt x="120" y="32"/>
                  </a:lnTo>
                  <a:lnTo>
                    <a:pt x="120" y="40"/>
                  </a:lnTo>
                  <a:lnTo>
                    <a:pt x="104" y="48"/>
                  </a:lnTo>
                  <a:lnTo>
                    <a:pt x="88" y="48"/>
                  </a:lnTo>
                  <a:lnTo>
                    <a:pt x="72" y="40"/>
                  </a:lnTo>
                  <a:lnTo>
                    <a:pt x="56" y="40"/>
                  </a:lnTo>
                  <a:lnTo>
                    <a:pt x="56" y="24"/>
                  </a:lnTo>
                  <a:lnTo>
                    <a:pt x="48" y="16"/>
                  </a:lnTo>
                  <a:lnTo>
                    <a:pt x="48" y="8"/>
                  </a:lnTo>
                  <a:lnTo>
                    <a:pt x="40" y="0"/>
                  </a:lnTo>
                  <a:lnTo>
                    <a:pt x="24" y="16"/>
                  </a:lnTo>
                  <a:lnTo>
                    <a:pt x="8" y="8"/>
                  </a:lnTo>
                  <a:lnTo>
                    <a:pt x="0" y="0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16" y="64"/>
                  </a:lnTo>
                  <a:lnTo>
                    <a:pt x="16" y="80"/>
                  </a:lnTo>
                  <a:lnTo>
                    <a:pt x="16" y="96"/>
                  </a:lnTo>
                  <a:lnTo>
                    <a:pt x="40" y="120"/>
                  </a:lnTo>
                  <a:lnTo>
                    <a:pt x="48" y="136"/>
                  </a:lnTo>
                  <a:lnTo>
                    <a:pt x="56" y="152"/>
                  </a:lnTo>
                  <a:lnTo>
                    <a:pt x="56" y="144"/>
                  </a:lnTo>
                  <a:lnTo>
                    <a:pt x="72" y="160"/>
                  </a:lnTo>
                  <a:lnTo>
                    <a:pt x="88" y="176"/>
                  </a:lnTo>
                  <a:lnTo>
                    <a:pt x="112" y="192"/>
                  </a:lnTo>
                  <a:lnTo>
                    <a:pt x="136" y="200"/>
                  </a:lnTo>
                  <a:lnTo>
                    <a:pt x="152" y="192"/>
                  </a:lnTo>
                  <a:lnTo>
                    <a:pt x="168" y="208"/>
                  </a:lnTo>
                  <a:lnTo>
                    <a:pt x="208" y="224"/>
                  </a:lnTo>
                  <a:lnTo>
                    <a:pt x="216" y="224"/>
                  </a:lnTo>
                  <a:lnTo>
                    <a:pt x="216" y="208"/>
                  </a:lnTo>
                  <a:lnTo>
                    <a:pt x="240" y="200"/>
                  </a:lnTo>
                  <a:lnTo>
                    <a:pt x="232" y="184"/>
                  </a:lnTo>
                  <a:lnTo>
                    <a:pt x="232" y="176"/>
                  </a:lnTo>
                  <a:lnTo>
                    <a:pt x="216" y="160"/>
                  </a:lnTo>
                  <a:lnTo>
                    <a:pt x="208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68" name="Freeform 622"/>
            <p:cNvSpPr>
              <a:spLocks/>
            </p:cNvSpPr>
            <p:nvPr/>
          </p:nvSpPr>
          <p:spPr bwMode="auto">
            <a:xfrm>
              <a:off x="3548486" y="2949854"/>
              <a:ext cx="220048" cy="202721"/>
            </a:xfrm>
            <a:custGeom>
              <a:avLst/>
              <a:gdLst>
                <a:gd name="T0" fmla="*/ 2147483647 w 208"/>
                <a:gd name="T1" fmla="*/ 2147483647 h 192"/>
                <a:gd name="T2" fmla="*/ 2147483647 w 208"/>
                <a:gd name="T3" fmla="*/ 2147483647 h 192"/>
                <a:gd name="T4" fmla="*/ 2147483647 w 208"/>
                <a:gd name="T5" fmla="*/ 2147483647 h 192"/>
                <a:gd name="T6" fmla="*/ 2147483647 w 208"/>
                <a:gd name="T7" fmla="*/ 2147483647 h 192"/>
                <a:gd name="T8" fmla="*/ 2147483647 w 208"/>
                <a:gd name="T9" fmla="*/ 2147483647 h 192"/>
                <a:gd name="T10" fmla="*/ 2147483647 w 208"/>
                <a:gd name="T11" fmla="*/ 2147483647 h 192"/>
                <a:gd name="T12" fmla="*/ 2147483647 w 208"/>
                <a:gd name="T13" fmla="*/ 2147483647 h 192"/>
                <a:gd name="T14" fmla="*/ 2147483647 w 208"/>
                <a:gd name="T15" fmla="*/ 2147483647 h 192"/>
                <a:gd name="T16" fmla="*/ 2147483647 w 208"/>
                <a:gd name="T17" fmla="*/ 2147483647 h 192"/>
                <a:gd name="T18" fmla="*/ 2147483647 w 208"/>
                <a:gd name="T19" fmla="*/ 2147483647 h 192"/>
                <a:gd name="T20" fmla="*/ 2147483647 w 208"/>
                <a:gd name="T21" fmla="*/ 2147483647 h 192"/>
                <a:gd name="T22" fmla="*/ 2147483647 w 208"/>
                <a:gd name="T23" fmla="*/ 2147483647 h 192"/>
                <a:gd name="T24" fmla="*/ 2147483647 w 208"/>
                <a:gd name="T25" fmla="*/ 0 h 192"/>
                <a:gd name="T26" fmla="*/ 2147483647 w 208"/>
                <a:gd name="T27" fmla="*/ 0 h 192"/>
                <a:gd name="T28" fmla="*/ 2147483647 w 208"/>
                <a:gd name="T29" fmla="*/ 0 h 192"/>
                <a:gd name="T30" fmla="*/ 2147483647 w 208"/>
                <a:gd name="T31" fmla="*/ 2147483647 h 192"/>
                <a:gd name="T32" fmla="*/ 2147483647 w 208"/>
                <a:gd name="T33" fmla="*/ 2147483647 h 192"/>
                <a:gd name="T34" fmla="*/ 2147483647 w 208"/>
                <a:gd name="T35" fmla="*/ 2147483647 h 192"/>
                <a:gd name="T36" fmla="*/ 2147483647 w 208"/>
                <a:gd name="T37" fmla="*/ 2147483647 h 192"/>
                <a:gd name="T38" fmla="*/ 2147483647 w 208"/>
                <a:gd name="T39" fmla="*/ 2147483647 h 192"/>
                <a:gd name="T40" fmla="*/ 2147483647 w 208"/>
                <a:gd name="T41" fmla="*/ 2147483647 h 192"/>
                <a:gd name="T42" fmla="*/ 2147483647 w 208"/>
                <a:gd name="T43" fmla="*/ 2147483647 h 192"/>
                <a:gd name="T44" fmla="*/ 2147483647 w 208"/>
                <a:gd name="T45" fmla="*/ 2147483647 h 192"/>
                <a:gd name="T46" fmla="*/ 2147483647 w 208"/>
                <a:gd name="T47" fmla="*/ 2147483647 h 192"/>
                <a:gd name="T48" fmla="*/ 2147483647 w 208"/>
                <a:gd name="T49" fmla="*/ 2147483647 h 192"/>
                <a:gd name="T50" fmla="*/ 2147483647 w 208"/>
                <a:gd name="T51" fmla="*/ 2147483647 h 192"/>
                <a:gd name="T52" fmla="*/ 0 w 208"/>
                <a:gd name="T53" fmla="*/ 2147483647 h 192"/>
                <a:gd name="T54" fmla="*/ 2147483647 w 208"/>
                <a:gd name="T55" fmla="*/ 2147483647 h 192"/>
                <a:gd name="T56" fmla="*/ 2147483647 w 208"/>
                <a:gd name="T57" fmla="*/ 2147483647 h 192"/>
                <a:gd name="T58" fmla="*/ 2147483647 w 208"/>
                <a:gd name="T59" fmla="*/ 2147483647 h 192"/>
                <a:gd name="T60" fmla="*/ 2147483647 w 208"/>
                <a:gd name="T61" fmla="*/ 2147483647 h 192"/>
                <a:gd name="T62" fmla="*/ 2147483647 w 208"/>
                <a:gd name="T63" fmla="*/ 2147483647 h 192"/>
                <a:gd name="T64" fmla="*/ 2147483647 w 208"/>
                <a:gd name="T65" fmla="*/ 2147483647 h 192"/>
                <a:gd name="T66" fmla="*/ 2147483647 w 208"/>
                <a:gd name="T67" fmla="*/ 2147483647 h 192"/>
                <a:gd name="T68" fmla="*/ 2147483647 w 208"/>
                <a:gd name="T69" fmla="*/ 2147483647 h 192"/>
                <a:gd name="T70" fmla="*/ 2147483647 w 208"/>
                <a:gd name="T71" fmla="*/ 2147483647 h 192"/>
                <a:gd name="T72" fmla="*/ 2147483647 w 208"/>
                <a:gd name="T73" fmla="*/ 2147483647 h 192"/>
                <a:gd name="T74" fmla="*/ 2147483647 w 208"/>
                <a:gd name="T75" fmla="*/ 2147483647 h 19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8"/>
                <a:gd name="T115" fmla="*/ 0 h 192"/>
                <a:gd name="T116" fmla="*/ 208 w 208"/>
                <a:gd name="T117" fmla="*/ 192 h 19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8" h="192">
                  <a:moveTo>
                    <a:pt x="112" y="184"/>
                  </a:moveTo>
                  <a:lnTo>
                    <a:pt x="128" y="176"/>
                  </a:lnTo>
                  <a:lnTo>
                    <a:pt x="120" y="160"/>
                  </a:lnTo>
                  <a:lnTo>
                    <a:pt x="112" y="144"/>
                  </a:lnTo>
                  <a:lnTo>
                    <a:pt x="120" y="136"/>
                  </a:lnTo>
                  <a:lnTo>
                    <a:pt x="136" y="136"/>
                  </a:lnTo>
                  <a:lnTo>
                    <a:pt x="160" y="96"/>
                  </a:lnTo>
                  <a:lnTo>
                    <a:pt x="168" y="80"/>
                  </a:lnTo>
                  <a:lnTo>
                    <a:pt x="176" y="64"/>
                  </a:lnTo>
                  <a:lnTo>
                    <a:pt x="168" y="56"/>
                  </a:lnTo>
                  <a:lnTo>
                    <a:pt x="168" y="32"/>
                  </a:lnTo>
                  <a:lnTo>
                    <a:pt x="208" y="24"/>
                  </a:lnTo>
                  <a:lnTo>
                    <a:pt x="192" y="0"/>
                  </a:lnTo>
                  <a:lnTo>
                    <a:pt x="176" y="0"/>
                  </a:lnTo>
                  <a:lnTo>
                    <a:pt x="152" y="0"/>
                  </a:lnTo>
                  <a:lnTo>
                    <a:pt x="128" y="8"/>
                  </a:lnTo>
                  <a:lnTo>
                    <a:pt x="128" y="24"/>
                  </a:lnTo>
                  <a:lnTo>
                    <a:pt x="120" y="40"/>
                  </a:lnTo>
                  <a:lnTo>
                    <a:pt x="112" y="48"/>
                  </a:lnTo>
                  <a:lnTo>
                    <a:pt x="112" y="56"/>
                  </a:lnTo>
                  <a:lnTo>
                    <a:pt x="104" y="72"/>
                  </a:lnTo>
                  <a:lnTo>
                    <a:pt x="80" y="80"/>
                  </a:lnTo>
                  <a:lnTo>
                    <a:pt x="72" y="88"/>
                  </a:lnTo>
                  <a:lnTo>
                    <a:pt x="56" y="112"/>
                  </a:lnTo>
                  <a:lnTo>
                    <a:pt x="32" y="112"/>
                  </a:lnTo>
                  <a:lnTo>
                    <a:pt x="16" y="104"/>
                  </a:lnTo>
                  <a:lnTo>
                    <a:pt x="0" y="104"/>
                  </a:lnTo>
                  <a:lnTo>
                    <a:pt x="8" y="112"/>
                  </a:lnTo>
                  <a:lnTo>
                    <a:pt x="24" y="128"/>
                  </a:lnTo>
                  <a:lnTo>
                    <a:pt x="24" y="136"/>
                  </a:lnTo>
                  <a:lnTo>
                    <a:pt x="32" y="152"/>
                  </a:lnTo>
                  <a:lnTo>
                    <a:pt x="8" y="160"/>
                  </a:lnTo>
                  <a:lnTo>
                    <a:pt x="8" y="176"/>
                  </a:lnTo>
                  <a:lnTo>
                    <a:pt x="32" y="168"/>
                  </a:lnTo>
                  <a:lnTo>
                    <a:pt x="72" y="168"/>
                  </a:lnTo>
                  <a:lnTo>
                    <a:pt x="88" y="192"/>
                  </a:lnTo>
                  <a:lnTo>
                    <a:pt x="96" y="192"/>
                  </a:lnTo>
                  <a:lnTo>
                    <a:pt x="112" y="18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69" name="Freeform 623"/>
            <p:cNvSpPr>
              <a:spLocks/>
            </p:cNvSpPr>
            <p:nvPr/>
          </p:nvSpPr>
          <p:spPr bwMode="auto">
            <a:xfrm>
              <a:off x="3642050" y="2966315"/>
              <a:ext cx="389848" cy="407175"/>
            </a:xfrm>
            <a:custGeom>
              <a:avLst/>
              <a:gdLst>
                <a:gd name="T0" fmla="*/ 2147483647 w 368"/>
                <a:gd name="T1" fmla="*/ 2147483647 h 384"/>
                <a:gd name="T2" fmla="*/ 2147483647 w 368"/>
                <a:gd name="T3" fmla="*/ 2147483647 h 384"/>
                <a:gd name="T4" fmla="*/ 2147483647 w 368"/>
                <a:gd name="T5" fmla="*/ 2147483647 h 384"/>
                <a:gd name="T6" fmla="*/ 2147483647 w 368"/>
                <a:gd name="T7" fmla="*/ 2147483647 h 384"/>
                <a:gd name="T8" fmla="*/ 2147483647 w 368"/>
                <a:gd name="T9" fmla="*/ 2147483647 h 384"/>
                <a:gd name="T10" fmla="*/ 2147483647 w 368"/>
                <a:gd name="T11" fmla="*/ 2147483647 h 384"/>
                <a:gd name="T12" fmla="*/ 2147483647 w 368"/>
                <a:gd name="T13" fmla="*/ 2147483647 h 384"/>
                <a:gd name="T14" fmla="*/ 2147483647 w 368"/>
                <a:gd name="T15" fmla="*/ 2147483647 h 384"/>
                <a:gd name="T16" fmla="*/ 2147483647 w 368"/>
                <a:gd name="T17" fmla="*/ 2147483647 h 384"/>
                <a:gd name="T18" fmla="*/ 2147483647 w 368"/>
                <a:gd name="T19" fmla="*/ 2147483647 h 384"/>
                <a:gd name="T20" fmla="*/ 2147483647 w 368"/>
                <a:gd name="T21" fmla="*/ 2147483647 h 384"/>
                <a:gd name="T22" fmla="*/ 2147483647 w 368"/>
                <a:gd name="T23" fmla="*/ 2147483647 h 384"/>
                <a:gd name="T24" fmla="*/ 2147483647 w 368"/>
                <a:gd name="T25" fmla="*/ 0 h 384"/>
                <a:gd name="T26" fmla="*/ 2147483647 w 368"/>
                <a:gd name="T27" fmla="*/ 2147483647 h 384"/>
                <a:gd name="T28" fmla="*/ 2147483647 w 368"/>
                <a:gd name="T29" fmla="*/ 2147483647 h 384"/>
                <a:gd name="T30" fmla="*/ 2147483647 w 368"/>
                <a:gd name="T31" fmla="*/ 2147483647 h 384"/>
                <a:gd name="T32" fmla="*/ 2147483647 w 368"/>
                <a:gd name="T33" fmla="*/ 2147483647 h 384"/>
                <a:gd name="T34" fmla="*/ 2147483647 w 368"/>
                <a:gd name="T35" fmla="*/ 2147483647 h 384"/>
                <a:gd name="T36" fmla="*/ 2147483647 w 368"/>
                <a:gd name="T37" fmla="*/ 2147483647 h 384"/>
                <a:gd name="T38" fmla="*/ 2147483647 w 368"/>
                <a:gd name="T39" fmla="*/ 2147483647 h 384"/>
                <a:gd name="T40" fmla="*/ 2147483647 w 368"/>
                <a:gd name="T41" fmla="*/ 2147483647 h 384"/>
                <a:gd name="T42" fmla="*/ 2147483647 w 368"/>
                <a:gd name="T43" fmla="*/ 2147483647 h 384"/>
                <a:gd name="T44" fmla="*/ 2147483647 w 368"/>
                <a:gd name="T45" fmla="*/ 2147483647 h 384"/>
                <a:gd name="T46" fmla="*/ 2147483647 w 368"/>
                <a:gd name="T47" fmla="*/ 2147483647 h 384"/>
                <a:gd name="T48" fmla="*/ 2147483647 w 368"/>
                <a:gd name="T49" fmla="*/ 2147483647 h 384"/>
                <a:gd name="T50" fmla="*/ 2147483647 w 368"/>
                <a:gd name="T51" fmla="*/ 2147483647 h 384"/>
                <a:gd name="T52" fmla="*/ 2147483647 w 368"/>
                <a:gd name="T53" fmla="*/ 2147483647 h 384"/>
                <a:gd name="T54" fmla="*/ 2147483647 w 368"/>
                <a:gd name="T55" fmla="*/ 2147483647 h 384"/>
                <a:gd name="T56" fmla="*/ 2147483647 w 368"/>
                <a:gd name="T57" fmla="*/ 2147483647 h 384"/>
                <a:gd name="T58" fmla="*/ 2147483647 w 368"/>
                <a:gd name="T59" fmla="*/ 2147483647 h 384"/>
                <a:gd name="T60" fmla="*/ 2147483647 w 368"/>
                <a:gd name="T61" fmla="*/ 2147483647 h 384"/>
                <a:gd name="T62" fmla="*/ 2147483647 w 368"/>
                <a:gd name="T63" fmla="*/ 2147483647 h 384"/>
                <a:gd name="T64" fmla="*/ 2147483647 w 368"/>
                <a:gd name="T65" fmla="*/ 2147483647 h 384"/>
                <a:gd name="T66" fmla="*/ 2147483647 w 368"/>
                <a:gd name="T67" fmla="*/ 2147483647 h 384"/>
                <a:gd name="T68" fmla="*/ 2147483647 w 368"/>
                <a:gd name="T69" fmla="*/ 2147483647 h 384"/>
                <a:gd name="T70" fmla="*/ 2147483647 w 368"/>
                <a:gd name="T71" fmla="*/ 2147483647 h 3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68"/>
                <a:gd name="T109" fmla="*/ 0 h 384"/>
                <a:gd name="T110" fmla="*/ 368 w 368"/>
                <a:gd name="T111" fmla="*/ 384 h 3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68" h="384">
                  <a:moveTo>
                    <a:pt x="328" y="168"/>
                  </a:moveTo>
                  <a:lnTo>
                    <a:pt x="344" y="160"/>
                  </a:lnTo>
                  <a:lnTo>
                    <a:pt x="352" y="136"/>
                  </a:lnTo>
                  <a:lnTo>
                    <a:pt x="368" y="120"/>
                  </a:lnTo>
                  <a:lnTo>
                    <a:pt x="368" y="112"/>
                  </a:lnTo>
                  <a:lnTo>
                    <a:pt x="352" y="104"/>
                  </a:lnTo>
                  <a:lnTo>
                    <a:pt x="336" y="104"/>
                  </a:lnTo>
                  <a:lnTo>
                    <a:pt x="320" y="112"/>
                  </a:lnTo>
                  <a:lnTo>
                    <a:pt x="304" y="128"/>
                  </a:lnTo>
                  <a:lnTo>
                    <a:pt x="288" y="128"/>
                  </a:lnTo>
                  <a:lnTo>
                    <a:pt x="272" y="128"/>
                  </a:lnTo>
                  <a:lnTo>
                    <a:pt x="264" y="120"/>
                  </a:lnTo>
                  <a:lnTo>
                    <a:pt x="256" y="120"/>
                  </a:lnTo>
                  <a:lnTo>
                    <a:pt x="248" y="136"/>
                  </a:lnTo>
                  <a:lnTo>
                    <a:pt x="240" y="136"/>
                  </a:lnTo>
                  <a:lnTo>
                    <a:pt x="224" y="128"/>
                  </a:lnTo>
                  <a:lnTo>
                    <a:pt x="192" y="128"/>
                  </a:lnTo>
                  <a:lnTo>
                    <a:pt x="152" y="104"/>
                  </a:lnTo>
                  <a:lnTo>
                    <a:pt x="168" y="80"/>
                  </a:lnTo>
                  <a:lnTo>
                    <a:pt x="144" y="72"/>
                  </a:lnTo>
                  <a:lnTo>
                    <a:pt x="136" y="56"/>
                  </a:lnTo>
                  <a:lnTo>
                    <a:pt x="144" y="48"/>
                  </a:lnTo>
                  <a:lnTo>
                    <a:pt x="144" y="32"/>
                  </a:lnTo>
                  <a:lnTo>
                    <a:pt x="160" y="8"/>
                  </a:lnTo>
                  <a:lnTo>
                    <a:pt x="152" y="0"/>
                  </a:lnTo>
                  <a:lnTo>
                    <a:pt x="128" y="0"/>
                  </a:lnTo>
                  <a:lnTo>
                    <a:pt x="112" y="0"/>
                  </a:lnTo>
                  <a:lnTo>
                    <a:pt x="120" y="8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8" y="48"/>
                  </a:lnTo>
                  <a:lnTo>
                    <a:pt x="80" y="64"/>
                  </a:lnTo>
                  <a:lnTo>
                    <a:pt x="72" y="80"/>
                  </a:lnTo>
                  <a:lnTo>
                    <a:pt x="48" y="120"/>
                  </a:lnTo>
                  <a:lnTo>
                    <a:pt x="32" y="120"/>
                  </a:lnTo>
                  <a:lnTo>
                    <a:pt x="24" y="128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24" y="168"/>
                  </a:lnTo>
                  <a:lnTo>
                    <a:pt x="8" y="176"/>
                  </a:lnTo>
                  <a:lnTo>
                    <a:pt x="0" y="176"/>
                  </a:lnTo>
                  <a:lnTo>
                    <a:pt x="16" y="200"/>
                  </a:lnTo>
                  <a:lnTo>
                    <a:pt x="32" y="216"/>
                  </a:lnTo>
                  <a:lnTo>
                    <a:pt x="56" y="200"/>
                  </a:lnTo>
                  <a:lnTo>
                    <a:pt x="64" y="272"/>
                  </a:lnTo>
                  <a:lnTo>
                    <a:pt x="72" y="304"/>
                  </a:lnTo>
                  <a:lnTo>
                    <a:pt x="96" y="344"/>
                  </a:lnTo>
                  <a:lnTo>
                    <a:pt x="104" y="360"/>
                  </a:lnTo>
                  <a:lnTo>
                    <a:pt x="120" y="384"/>
                  </a:lnTo>
                  <a:lnTo>
                    <a:pt x="128" y="368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04"/>
                  </a:lnTo>
                  <a:lnTo>
                    <a:pt x="160" y="280"/>
                  </a:lnTo>
                  <a:lnTo>
                    <a:pt x="184" y="256"/>
                  </a:lnTo>
                  <a:lnTo>
                    <a:pt x="216" y="240"/>
                  </a:lnTo>
                  <a:lnTo>
                    <a:pt x="232" y="224"/>
                  </a:lnTo>
                  <a:lnTo>
                    <a:pt x="240" y="200"/>
                  </a:lnTo>
                  <a:lnTo>
                    <a:pt x="264" y="200"/>
                  </a:lnTo>
                  <a:lnTo>
                    <a:pt x="256" y="168"/>
                  </a:lnTo>
                  <a:lnTo>
                    <a:pt x="248" y="160"/>
                  </a:lnTo>
                  <a:lnTo>
                    <a:pt x="256" y="152"/>
                  </a:lnTo>
                  <a:lnTo>
                    <a:pt x="256" y="144"/>
                  </a:lnTo>
                  <a:lnTo>
                    <a:pt x="272" y="144"/>
                  </a:lnTo>
                  <a:lnTo>
                    <a:pt x="280" y="152"/>
                  </a:lnTo>
                  <a:lnTo>
                    <a:pt x="304" y="160"/>
                  </a:lnTo>
                  <a:lnTo>
                    <a:pt x="304" y="168"/>
                  </a:lnTo>
                  <a:lnTo>
                    <a:pt x="296" y="176"/>
                  </a:lnTo>
                  <a:lnTo>
                    <a:pt x="312" y="176"/>
                  </a:lnTo>
                  <a:lnTo>
                    <a:pt x="304" y="192"/>
                  </a:lnTo>
                  <a:lnTo>
                    <a:pt x="312" y="208"/>
                  </a:lnTo>
                  <a:lnTo>
                    <a:pt x="320" y="192"/>
                  </a:lnTo>
                  <a:lnTo>
                    <a:pt x="32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70" name="Freeform 624"/>
            <p:cNvSpPr>
              <a:spLocks/>
            </p:cNvSpPr>
            <p:nvPr/>
          </p:nvSpPr>
          <p:spPr bwMode="auto">
            <a:xfrm>
              <a:off x="3539823" y="2923864"/>
              <a:ext cx="194924" cy="144677"/>
            </a:xfrm>
            <a:custGeom>
              <a:avLst/>
              <a:gdLst>
                <a:gd name="T0" fmla="*/ 2147483647 w 184"/>
                <a:gd name="T1" fmla="*/ 2147483647 h 136"/>
                <a:gd name="T2" fmla="*/ 2147483647 w 184"/>
                <a:gd name="T3" fmla="*/ 2147483647 h 136"/>
                <a:gd name="T4" fmla="*/ 2147483647 w 184"/>
                <a:gd name="T5" fmla="*/ 2147483647 h 136"/>
                <a:gd name="T6" fmla="*/ 2147483647 w 184"/>
                <a:gd name="T7" fmla="*/ 0 h 136"/>
                <a:gd name="T8" fmla="*/ 2147483647 w 184"/>
                <a:gd name="T9" fmla="*/ 2147483647 h 136"/>
                <a:gd name="T10" fmla="*/ 2147483647 w 184"/>
                <a:gd name="T11" fmla="*/ 2147483647 h 136"/>
                <a:gd name="T12" fmla="*/ 2147483647 w 184"/>
                <a:gd name="T13" fmla="*/ 2147483647 h 136"/>
                <a:gd name="T14" fmla="*/ 2147483647 w 184"/>
                <a:gd name="T15" fmla="*/ 2147483647 h 136"/>
                <a:gd name="T16" fmla="*/ 2147483647 w 184"/>
                <a:gd name="T17" fmla="*/ 2147483647 h 136"/>
                <a:gd name="T18" fmla="*/ 2147483647 w 184"/>
                <a:gd name="T19" fmla="*/ 2147483647 h 136"/>
                <a:gd name="T20" fmla="*/ 2147483647 w 184"/>
                <a:gd name="T21" fmla="*/ 2147483647 h 136"/>
                <a:gd name="T22" fmla="*/ 2147483647 w 184"/>
                <a:gd name="T23" fmla="*/ 2147483647 h 136"/>
                <a:gd name="T24" fmla="*/ 2147483647 w 184"/>
                <a:gd name="T25" fmla="*/ 2147483647 h 136"/>
                <a:gd name="T26" fmla="*/ 2147483647 w 184"/>
                <a:gd name="T27" fmla="*/ 2147483647 h 136"/>
                <a:gd name="T28" fmla="*/ 2147483647 w 184"/>
                <a:gd name="T29" fmla="*/ 2147483647 h 136"/>
                <a:gd name="T30" fmla="*/ 2147483647 w 184"/>
                <a:gd name="T31" fmla="*/ 2147483647 h 136"/>
                <a:gd name="T32" fmla="*/ 0 w 184"/>
                <a:gd name="T33" fmla="*/ 2147483647 h 136"/>
                <a:gd name="T34" fmla="*/ 0 w 184"/>
                <a:gd name="T35" fmla="*/ 2147483647 h 136"/>
                <a:gd name="T36" fmla="*/ 2147483647 w 184"/>
                <a:gd name="T37" fmla="*/ 2147483647 h 136"/>
                <a:gd name="T38" fmla="*/ 2147483647 w 184"/>
                <a:gd name="T39" fmla="*/ 2147483647 h 136"/>
                <a:gd name="T40" fmla="*/ 2147483647 w 184"/>
                <a:gd name="T41" fmla="*/ 2147483647 h 136"/>
                <a:gd name="T42" fmla="*/ 2147483647 w 184"/>
                <a:gd name="T43" fmla="*/ 2147483647 h 136"/>
                <a:gd name="T44" fmla="*/ 2147483647 w 184"/>
                <a:gd name="T45" fmla="*/ 2147483647 h 136"/>
                <a:gd name="T46" fmla="*/ 2147483647 w 184"/>
                <a:gd name="T47" fmla="*/ 2147483647 h 136"/>
                <a:gd name="T48" fmla="*/ 2147483647 w 184"/>
                <a:gd name="T49" fmla="*/ 2147483647 h 136"/>
                <a:gd name="T50" fmla="*/ 2147483647 w 184"/>
                <a:gd name="T51" fmla="*/ 2147483647 h 136"/>
                <a:gd name="T52" fmla="*/ 2147483647 w 184"/>
                <a:gd name="T53" fmla="*/ 2147483647 h 136"/>
                <a:gd name="T54" fmla="*/ 2147483647 w 184"/>
                <a:gd name="T55" fmla="*/ 2147483647 h 136"/>
                <a:gd name="T56" fmla="*/ 2147483647 w 184"/>
                <a:gd name="T57" fmla="*/ 2147483647 h 136"/>
                <a:gd name="T58" fmla="*/ 2147483647 w 184"/>
                <a:gd name="T59" fmla="*/ 2147483647 h 136"/>
                <a:gd name="T60" fmla="*/ 2147483647 w 184"/>
                <a:gd name="T61" fmla="*/ 2147483647 h 136"/>
                <a:gd name="T62" fmla="*/ 2147483647 w 184"/>
                <a:gd name="T63" fmla="*/ 2147483647 h 136"/>
                <a:gd name="T64" fmla="*/ 2147483647 w 184"/>
                <a:gd name="T65" fmla="*/ 2147483647 h 136"/>
                <a:gd name="T66" fmla="*/ 2147483647 w 184"/>
                <a:gd name="T67" fmla="*/ 2147483647 h 136"/>
                <a:gd name="T68" fmla="*/ 2147483647 w 184"/>
                <a:gd name="T69" fmla="*/ 2147483647 h 1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84"/>
                <a:gd name="T106" fmla="*/ 0 h 136"/>
                <a:gd name="T107" fmla="*/ 184 w 184"/>
                <a:gd name="T108" fmla="*/ 136 h 1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84" h="136">
                  <a:moveTo>
                    <a:pt x="168" y="8"/>
                  </a:moveTo>
                  <a:lnTo>
                    <a:pt x="152" y="16"/>
                  </a:lnTo>
                  <a:lnTo>
                    <a:pt x="144" y="16"/>
                  </a:lnTo>
                  <a:lnTo>
                    <a:pt x="136" y="0"/>
                  </a:lnTo>
                  <a:lnTo>
                    <a:pt x="120" y="8"/>
                  </a:lnTo>
                  <a:lnTo>
                    <a:pt x="112" y="16"/>
                  </a:lnTo>
                  <a:lnTo>
                    <a:pt x="96" y="24"/>
                  </a:lnTo>
                  <a:lnTo>
                    <a:pt x="88" y="16"/>
                  </a:lnTo>
                  <a:lnTo>
                    <a:pt x="80" y="16"/>
                  </a:lnTo>
                  <a:lnTo>
                    <a:pt x="64" y="8"/>
                  </a:lnTo>
                  <a:lnTo>
                    <a:pt x="56" y="32"/>
                  </a:lnTo>
                  <a:lnTo>
                    <a:pt x="40" y="40"/>
                  </a:lnTo>
                  <a:lnTo>
                    <a:pt x="32" y="48"/>
                  </a:lnTo>
                  <a:lnTo>
                    <a:pt x="16" y="40"/>
                  </a:lnTo>
                  <a:lnTo>
                    <a:pt x="8" y="40"/>
                  </a:lnTo>
                  <a:lnTo>
                    <a:pt x="8" y="64"/>
                  </a:lnTo>
                  <a:lnTo>
                    <a:pt x="0" y="80"/>
                  </a:lnTo>
                  <a:lnTo>
                    <a:pt x="0" y="96"/>
                  </a:lnTo>
                  <a:lnTo>
                    <a:pt x="16" y="104"/>
                  </a:lnTo>
                  <a:lnTo>
                    <a:pt x="8" y="128"/>
                  </a:lnTo>
                  <a:lnTo>
                    <a:pt x="24" y="128"/>
                  </a:lnTo>
                  <a:lnTo>
                    <a:pt x="40" y="136"/>
                  </a:lnTo>
                  <a:lnTo>
                    <a:pt x="64" y="136"/>
                  </a:lnTo>
                  <a:lnTo>
                    <a:pt x="80" y="112"/>
                  </a:lnTo>
                  <a:lnTo>
                    <a:pt x="88" y="104"/>
                  </a:lnTo>
                  <a:lnTo>
                    <a:pt x="112" y="96"/>
                  </a:lnTo>
                  <a:lnTo>
                    <a:pt x="120" y="80"/>
                  </a:lnTo>
                  <a:lnTo>
                    <a:pt x="120" y="72"/>
                  </a:lnTo>
                  <a:lnTo>
                    <a:pt x="128" y="64"/>
                  </a:lnTo>
                  <a:lnTo>
                    <a:pt x="136" y="48"/>
                  </a:lnTo>
                  <a:lnTo>
                    <a:pt x="136" y="32"/>
                  </a:lnTo>
                  <a:lnTo>
                    <a:pt x="160" y="24"/>
                  </a:lnTo>
                  <a:lnTo>
                    <a:pt x="184" y="24"/>
                  </a:lnTo>
                  <a:lnTo>
                    <a:pt x="176" y="8"/>
                  </a:lnTo>
                  <a:lnTo>
                    <a:pt x="16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71" name="Freeform 625"/>
            <p:cNvSpPr>
              <a:spLocks/>
            </p:cNvSpPr>
            <p:nvPr/>
          </p:nvSpPr>
          <p:spPr bwMode="auto">
            <a:xfrm>
              <a:off x="3972121" y="3085002"/>
              <a:ext cx="161137" cy="373388"/>
            </a:xfrm>
            <a:custGeom>
              <a:avLst/>
              <a:gdLst>
                <a:gd name="T0" fmla="*/ 2147483647 w 152"/>
                <a:gd name="T1" fmla="*/ 2147483647 h 352"/>
                <a:gd name="T2" fmla="*/ 2147483647 w 152"/>
                <a:gd name="T3" fmla="*/ 2147483647 h 352"/>
                <a:gd name="T4" fmla="*/ 2147483647 w 152"/>
                <a:gd name="T5" fmla="*/ 2147483647 h 352"/>
                <a:gd name="T6" fmla="*/ 2147483647 w 152"/>
                <a:gd name="T7" fmla="*/ 2147483647 h 352"/>
                <a:gd name="T8" fmla="*/ 2147483647 w 152"/>
                <a:gd name="T9" fmla="*/ 2147483647 h 352"/>
                <a:gd name="T10" fmla="*/ 2147483647 w 152"/>
                <a:gd name="T11" fmla="*/ 2147483647 h 352"/>
                <a:gd name="T12" fmla="*/ 2147483647 w 152"/>
                <a:gd name="T13" fmla="*/ 2147483647 h 352"/>
                <a:gd name="T14" fmla="*/ 2147483647 w 152"/>
                <a:gd name="T15" fmla="*/ 2147483647 h 352"/>
                <a:gd name="T16" fmla="*/ 2147483647 w 152"/>
                <a:gd name="T17" fmla="*/ 2147483647 h 352"/>
                <a:gd name="T18" fmla="*/ 2147483647 w 152"/>
                <a:gd name="T19" fmla="*/ 0 h 352"/>
                <a:gd name="T20" fmla="*/ 2147483647 w 152"/>
                <a:gd name="T21" fmla="*/ 0 h 352"/>
                <a:gd name="T22" fmla="*/ 2147483647 w 152"/>
                <a:gd name="T23" fmla="*/ 2147483647 h 352"/>
                <a:gd name="T24" fmla="*/ 2147483647 w 152"/>
                <a:gd name="T25" fmla="*/ 2147483647 h 352"/>
                <a:gd name="T26" fmla="*/ 2147483647 w 152"/>
                <a:gd name="T27" fmla="*/ 2147483647 h 352"/>
                <a:gd name="T28" fmla="*/ 2147483647 w 152"/>
                <a:gd name="T29" fmla="*/ 2147483647 h 352"/>
                <a:gd name="T30" fmla="*/ 2147483647 w 152"/>
                <a:gd name="T31" fmla="*/ 2147483647 h 352"/>
                <a:gd name="T32" fmla="*/ 0 w 152"/>
                <a:gd name="T33" fmla="*/ 2147483647 h 352"/>
                <a:gd name="T34" fmla="*/ 2147483647 w 152"/>
                <a:gd name="T35" fmla="*/ 2147483647 h 352"/>
                <a:gd name="T36" fmla="*/ 2147483647 w 152"/>
                <a:gd name="T37" fmla="*/ 2147483647 h 352"/>
                <a:gd name="T38" fmla="*/ 2147483647 w 152"/>
                <a:gd name="T39" fmla="*/ 2147483647 h 352"/>
                <a:gd name="T40" fmla="*/ 2147483647 w 152"/>
                <a:gd name="T41" fmla="*/ 2147483647 h 352"/>
                <a:gd name="T42" fmla="*/ 2147483647 w 152"/>
                <a:gd name="T43" fmla="*/ 2147483647 h 352"/>
                <a:gd name="T44" fmla="*/ 2147483647 w 152"/>
                <a:gd name="T45" fmla="*/ 2147483647 h 352"/>
                <a:gd name="T46" fmla="*/ 2147483647 w 152"/>
                <a:gd name="T47" fmla="*/ 2147483647 h 352"/>
                <a:gd name="T48" fmla="*/ 2147483647 w 152"/>
                <a:gd name="T49" fmla="*/ 2147483647 h 352"/>
                <a:gd name="T50" fmla="*/ 2147483647 w 152"/>
                <a:gd name="T51" fmla="*/ 2147483647 h 352"/>
                <a:gd name="T52" fmla="*/ 2147483647 w 152"/>
                <a:gd name="T53" fmla="*/ 2147483647 h 352"/>
                <a:gd name="T54" fmla="*/ 2147483647 w 152"/>
                <a:gd name="T55" fmla="*/ 2147483647 h 352"/>
                <a:gd name="T56" fmla="*/ 2147483647 w 152"/>
                <a:gd name="T57" fmla="*/ 2147483647 h 352"/>
                <a:gd name="T58" fmla="*/ 2147483647 w 152"/>
                <a:gd name="T59" fmla="*/ 2147483647 h 352"/>
                <a:gd name="T60" fmla="*/ 2147483647 w 152"/>
                <a:gd name="T61" fmla="*/ 2147483647 h 352"/>
                <a:gd name="T62" fmla="*/ 2147483647 w 152"/>
                <a:gd name="T63" fmla="*/ 2147483647 h 352"/>
                <a:gd name="T64" fmla="*/ 2147483647 w 152"/>
                <a:gd name="T65" fmla="*/ 2147483647 h 352"/>
                <a:gd name="T66" fmla="*/ 2147483647 w 152"/>
                <a:gd name="T67" fmla="*/ 2147483647 h 352"/>
                <a:gd name="T68" fmla="*/ 2147483647 w 152"/>
                <a:gd name="T69" fmla="*/ 2147483647 h 352"/>
                <a:gd name="T70" fmla="*/ 2147483647 w 152"/>
                <a:gd name="T71" fmla="*/ 2147483647 h 352"/>
                <a:gd name="T72" fmla="*/ 2147483647 w 152"/>
                <a:gd name="T73" fmla="*/ 2147483647 h 352"/>
                <a:gd name="T74" fmla="*/ 2147483647 w 152"/>
                <a:gd name="T75" fmla="*/ 2147483647 h 352"/>
                <a:gd name="T76" fmla="*/ 2147483647 w 152"/>
                <a:gd name="T77" fmla="*/ 2147483647 h 352"/>
                <a:gd name="T78" fmla="*/ 2147483647 w 152"/>
                <a:gd name="T79" fmla="*/ 2147483647 h 352"/>
                <a:gd name="T80" fmla="*/ 2147483647 w 152"/>
                <a:gd name="T81" fmla="*/ 2147483647 h 352"/>
                <a:gd name="T82" fmla="*/ 2147483647 w 152"/>
                <a:gd name="T83" fmla="*/ 2147483647 h 352"/>
                <a:gd name="T84" fmla="*/ 2147483647 w 152"/>
                <a:gd name="T85" fmla="*/ 2147483647 h 352"/>
                <a:gd name="T86" fmla="*/ 2147483647 w 152"/>
                <a:gd name="T87" fmla="*/ 2147483647 h 352"/>
                <a:gd name="T88" fmla="*/ 2147483647 w 152"/>
                <a:gd name="T89" fmla="*/ 2147483647 h 352"/>
                <a:gd name="T90" fmla="*/ 2147483647 w 152"/>
                <a:gd name="T91" fmla="*/ 2147483647 h 3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2"/>
                <a:gd name="T139" fmla="*/ 0 h 352"/>
                <a:gd name="T140" fmla="*/ 152 w 152"/>
                <a:gd name="T141" fmla="*/ 352 h 3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2" h="352">
                  <a:moveTo>
                    <a:pt x="96" y="104"/>
                  </a:move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72" name="Freeform 626"/>
            <p:cNvSpPr>
              <a:spLocks/>
            </p:cNvSpPr>
            <p:nvPr/>
          </p:nvSpPr>
          <p:spPr bwMode="auto">
            <a:xfrm>
              <a:off x="3642050" y="2966315"/>
              <a:ext cx="389848" cy="407175"/>
            </a:xfrm>
            <a:custGeom>
              <a:avLst/>
              <a:gdLst>
                <a:gd name="T0" fmla="*/ 2147483647 w 368"/>
                <a:gd name="T1" fmla="*/ 2147483647 h 384"/>
                <a:gd name="T2" fmla="*/ 2147483647 w 368"/>
                <a:gd name="T3" fmla="*/ 2147483647 h 384"/>
                <a:gd name="T4" fmla="*/ 2147483647 w 368"/>
                <a:gd name="T5" fmla="*/ 2147483647 h 384"/>
                <a:gd name="T6" fmla="*/ 2147483647 w 368"/>
                <a:gd name="T7" fmla="*/ 2147483647 h 384"/>
                <a:gd name="T8" fmla="*/ 2147483647 w 368"/>
                <a:gd name="T9" fmla="*/ 2147483647 h 384"/>
                <a:gd name="T10" fmla="*/ 2147483647 w 368"/>
                <a:gd name="T11" fmla="*/ 2147483647 h 384"/>
                <a:gd name="T12" fmla="*/ 2147483647 w 368"/>
                <a:gd name="T13" fmla="*/ 2147483647 h 384"/>
                <a:gd name="T14" fmla="*/ 2147483647 w 368"/>
                <a:gd name="T15" fmla="*/ 2147483647 h 384"/>
                <a:gd name="T16" fmla="*/ 2147483647 w 368"/>
                <a:gd name="T17" fmla="*/ 2147483647 h 384"/>
                <a:gd name="T18" fmla="*/ 2147483647 w 368"/>
                <a:gd name="T19" fmla="*/ 2147483647 h 384"/>
                <a:gd name="T20" fmla="*/ 2147483647 w 368"/>
                <a:gd name="T21" fmla="*/ 2147483647 h 384"/>
                <a:gd name="T22" fmla="*/ 2147483647 w 368"/>
                <a:gd name="T23" fmla="*/ 2147483647 h 384"/>
                <a:gd name="T24" fmla="*/ 2147483647 w 368"/>
                <a:gd name="T25" fmla="*/ 0 h 384"/>
                <a:gd name="T26" fmla="*/ 2147483647 w 368"/>
                <a:gd name="T27" fmla="*/ 0 h 384"/>
                <a:gd name="T28" fmla="*/ 2147483647 w 368"/>
                <a:gd name="T29" fmla="*/ 2147483647 h 384"/>
                <a:gd name="T30" fmla="*/ 2147483647 w 368"/>
                <a:gd name="T31" fmla="*/ 2147483647 h 384"/>
                <a:gd name="T32" fmla="*/ 2147483647 w 368"/>
                <a:gd name="T33" fmla="*/ 2147483647 h 384"/>
                <a:gd name="T34" fmla="*/ 2147483647 w 368"/>
                <a:gd name="T35" fmla="*/ 2147483647 h 384"/>
                <a:gd name="T36" fmla="*/ 2147483647 w 368"/>
                <a:gd name="T37" fmla="*/ 2147483647 h 384"/>
                <a:gd name="T38" fmla="*/ 2147483647 w 368"/>
                <a:gd name="T39" fmla="*/ 2147483647 h 384"/>
                <a:gd name="T40" fmla="*/ 2147483647 w 368"/>
                <a:gd name="T41" fmla="*/ 2147483647 h 384"/>
                <a:gd name="T42" fmla="*/ 0 w 368"/>
                <a:gd name="T43" fmla="*/ 2147483647 h 384"/>
                <a:gd name="T44" fmla="*/ 2147483647 w 368"/>
                <a:gd name="T45" fmla="*/ 2147483647 h 384"/>
                <a:gd name="T46" fmla="*/ 2147483647 w 368"/>
                <a:gd name="T47" fmla="*/ 2147483647 h 384"/>
                <a:gd name="T48" fmla="*/ 2147483647 w 368"/>
                <a:gd name="T49" fmla="*/ 2147483647 h 384"/>
                <a:gd name="T50" fmla="*/ 2147483647 w 368"/>
                <a:gd name="T51" fmla="*/ 2147483647 h 384"/>
                <a:gd name="T52" fmla="*/ 2147483647 w 368"/>
                <a:gd name="T53" fmla="*/ 2147483647 h 384"/>
                <a:gd name="T54" fmla="*/ 2147483647 w 368"/>
                <a:gd name="T55" fmla="*/ 2147483647 h 384"/>
                <a:gd name="T56" fmla="*/ 2147483647 w 368"/>
                <a:gd name="T57" fmla="*/ 2147483647 h 384"/>
                <a:gd name="T58" fmla="*/ 2147483647 w 368"/>
                <a:gd name="T59" fmla="*/ 2147483647 h 384"/>
                <a:gd name="T60" fmla="*/ 2147483647 w 368"/>
                <a:gd name="T61" fmla="*/ 2147483647 h 384"/>
                <a:gd name="T62" fmla="*/ 2147483647 w 368"/>
                <a:gd name="T63" fmla="*/ 2147483647 h 384"/>
                <a:gd name="T64" fmla="*/ 2147483647 w 368"/>
                <a:gd name="T65" fmla="*/ 2147483647 h 384"/>
                <a:gd name="T66" fmla="*/ 2147483647 w 368"/>
                <a:gd name="T67" fmla="*/ 2147483647 h 384"/>
                <a:gd name="T68" fmla="*/ 2147483647 w 368"/>
                <a:gd name="T69" fmla="*/ 2147483647 h 384"/>
                <a:gd name="T70" fmla="*/ 2147483647 w 368"/>
                <a:gd name="T71" fmla="*/ 2147483647 h 384"/>
                <a:gd name="T72" fmla="*/ 2147483647 w 368"/>
                <a:gd name="T73" fmla="*/ 2147483647 h 384"/>
                <a:gd name="T74" fmla="*/ 2147483647 w 368"/>
                <a:gd name="T75" fmla="*/ 2147483647 h 38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68"/>
                <a:gd name="T115" fmla="*/ 0 h 384"/>
                <a:gd name="T116" fmla="*/ 368 w 368"/>
                <a:gd name="T117" fmla="*/ 384 h 38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68" h="384">
                  <a:moveTo>
                    <a:pt x="328" y="168"/>
                  </a:moveTo>
                  <a:lnTo>
                    <a:pt x="344" y="160"/>
                  </a:lnTo>
                  <a:lnTo>
                    <a:pt x="352" y="136"/>
                  </a:lnTo>
                  <a:lnTo>
                    <a:pt x="368" y="120"/>
                  </a:lnTo>
                  <a:lnTo>
                    <a:pt x="368" y="112"/>
                  </a:lnTo>
                  <a:lnTo>
                    <a:pt x="352" y="104"/>
                  </a:lnTo>
                  <a:lnTo>
                    <a:pt x="336" y="104"/>
                  </a:lnTo>
                  <a:lnTo>
                    <a:pt x="320" y="112"/>
                  </a:lnTo>
                  <a:lnTo>
                    <a:pt x="304" y="128"/>
                  </a:lnTo>
                  <a:lnTo>
                    <a:pt x="288" y="128"/>
                  </a:lnTo>
                  <a:lnTo>
                    <a:pt x="272" y="128"/>
                  </a:lnTo>
                  <a:lnTo>
                    <a:pt x="264" y="120"/>
                  </a:lnTo>
                  <a:lnTo>
                    <a:pt x="256" y="120"/>
                  </a:lnTo>
                  <a:lnTo>
                    <a:pt x="248" y="136"/>
                  </a:lnTo>
                  <a:lnTo>
                    <a:pt x="240" y="136"/>
                  </a:lnTo>
                  <a:lnTo>
                    <a:pt x="224" y="128"/>
                  </a:lnTo>
                  <a:lnTo>
                    <a:pt x="192" y="128"/>
                  </a:lnTo>
                  <a:lnTo>
                    <a:pt x="152" y="104"/>
                  </a:lnTo>
                  <a:lnTo>
                    <a:pt x="168" y="80"/>
                  </a:lnTo>
                  <a:lnTo>
                    <a:pt x="144" y="72"/>
                  </a:lnTo>
                  <a:lnTo>
                    <a:pt x="136" y="56"/>
                  </a:lnTo>
                  <a:lnTo>
                    <a:pt x="144" y="48"/>
                  </a:lnTo>
                  <a:lnTo>
                    <a:pt x="144" y="32"/>
                  </a:lnTo>
                  <a:lnTo>
                    <a:pt x="160" y="8"/>
                  </a:lnTo>
                  <a:lnTo>
                    <a:pt x="152" y="0"/>
                  </a:lnTo>
                  <a:lnTo>
                    <a:pt x="128" y="0"/>
                  </a:lnTo>
                  <a:lnTo>
                    <a:pt x="112" y="0"/>
                  </a:lnTo>
                  <a:lnTo>
                    <a:pt x="120" y="8"/>
                  </a:lnTo>
                  <a:lnTo>
                    <a:pt x="80" y="16"/>
                  </a:lnTo>
                  <a:lnTo>
                    <a:pt x="80" y="40"/>
                  </a:lnTo>
                  <a:lnTo>
                    <a:pt x="88" y="48"/>
                  </a:lnTo>
                  <a:lnTo>
                    <a:pt x="80" y="64"/>
                  </a:lnTo>
                  <a:lnTo>
                    <a:pt x="72" y="80"/>
                  </a:lnTo>
                  <a:lnTo>
                    <a:pt x="48" y="120"/>
                  </a:lnTo>
                  <a:lnTo>
                    <a:pt x="32" y="120"/>
                  </a:lnTo>
                  <a:lnTo>
                    <a:pt x="24" y="128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24" y="168"/>
                  </a:lnTo>
                  <a:lnTo>
                    <a:pt x="8" y="176"/>
                  </a:lnTo>
                  <a:lnTo>
                    <a:pt x="0" y="176"/>
                  </a:lnTo>
                  <a:lnTo>
                    <a:pt x="16" y="200"/>
                  </a:lnTo>
                  <a:lnTo>
                    <a:pt x="32" y="216"/>
                  </a:lnTo>
                  <a:lnTo>
                    <a:pt x="56" y="200"/>
                  </a:lnTo>
                  <a:lnTo>
                    <a:pt x="64" y="272"/>
                  </a:lnTo>
                  <a:lnTo>
                    <a:pt x="72" y="304"/>
                  </a:lnTo>
                  <a:lnTo>
                    <a:pt x="96" y="344"/>
                  </a:lnTo>
                  <a:lnTo>
                    <a:pt x="104" y="360"/>
                  </a:lnTo>
                  <a:lnTo>
                    <a:pt x="120" y="384"/>
                  </a:lnTo>
                  <a:lnTo>
                    <a:pt x="128" y="368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04"/>
                  </a:lnTo>
                  <a:lnTo>
                    <a:pt x="160" y="280"/>
                  </a:lnTo>
                  <a:lnTo>
                    <a:pt x="184" y="256"/>
                  </a:lnTo>
                  <a:lnTo>
                    <a:pt x="216" y="240"/>
                  </a:lnTo>
                  <a:lnTo>
                    <a:pt x="232" y="224"/>
                  </a:lnTo>
                  <a:lnTo>
                    <a:pt x="240" y="200"/>
                  </a:lnTo>
                  <a:lnTo>
                    <a:pt x="264" y="200"/>
                  </a:lnTo>
                  <a:lnTo>
                    <a:pt x="256" y="168"/>
                  </a:lnTo>
                  <a:lnTo>
                    <a:pt x="248" y="160"/>
                  </a:lnTo>
                  <a:lnTo>
                    <a:pt x="256" y="152"/>
                  </a:lnTo>
                  <a:lnTo>
                    <a:pt x="256" y="144"/>
                  </a:lnTo>
                  <a:lnTo>
                    <a:pt x="272" y="144"/>
                  </a:lnTo>
                  <a:lnTo>
                    <a:pt x="280" y="152"/>
                  </a:lnTo>
                  <a:lnTo>
                    <a:pt x="304" y="160"/>
                  </a:lnTo>
                  <a:lnTo>
                    <a:pt x="304" y="168"/>
                  </a:lnTo>
                  <a:lnTo>
                    <a:pt x="296" y="176"/>
                  </a:lnTo>
                  <a:lnTo>
                    <a:pt x="312" y="176"/>
                  </a:lnTo>
                  <a:lnTo>
                    <a:pt x="304" y="192"/>
                  </a:lnTo>
                  <a:lnTo>
                    <a:pt x="312" y="208"/>
                  </a:lnTo>
                  <a:lnTo>
                    <a:pt x="320" y="192"/>
                  </a:lnTo>
                  <a:lnTo>
                    <a:pt x="32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73" name="Freeform 627"/>
            <p:cNvSpPr>
              <a:spLocks/>
            </p:cNvSpPr>
            <p:nvPr/>
          </p:nvSpPr>
          <p:spPr bwMode="auto">
            <a:xfrm>
              <a:off x="3972121" y="3085002"/>
              <a:ext cx="161137" cy="373388"/>
            </a:xfrm>
            <a:custGeom>
              <a:avLst/>
              <a:gdLst>
                <a:gd name="T0" fmla="*/ 2147483647 w 152"/>
                <a:gd name="T1" fmla="*/ 2147483647 h 352"/>
                <a:gd name="T2" fmla="*/ 2147483647 w 152"/>
                <a:gd name="T3" fmla="*/ 2147483647 h 352"/>
                <a:gd name="T4" fmla="*/ 2147483647 w 152"/>
                <a:gd name="T5" fmla="*/ 2147483647 h 352"/>
                <a:gd name="T6" fmla="*/ 2147483647 w 152"/>
                <a:gd name="T7" fmla="*/ 2147483647 h 352"/>
                <a:gd name="T8" fmla="*/ 2147483647 w 152"/>
                <a:gd name="T9" fmla="*/ 2147483647 h 352"/>
                <a:gd name="T10" fmla="*/ 2147483647 w 152"/>
                <a:gd name="T11" fmla="*/ 0 h 352"/>
                <a:gd name="T12" fmla="*/ 2147483647 w 152"/>
                <a:gd name="T13" fmla="*/ 2147483647 h 352"/>
                <a:gd name="T14" fmla="*/ 2147483647 w 152"/>
                <a:gd name="T15" fmla="*/ 2147483647 h 352"/>
                <a:gd name="T16" fmla="*/ 0 w 152"/>
                <a:gd name="T17" fmla="*/ 2147483647 h 352"/>
                <a:gd name="T18" fmla="*/ 2147483647 w 152"/>
                <a:gd name="T19" fmla="*/ 2147483647 h 352"/>
                <a:gd name="T20" fmla="*/ 2147483647 w 152"/>
                <a:gd name="T21" fmla="*/ 2147483647 h 352"/>
                <a:gd name="T22" fmla="*/ 2147483647 w 152"/>
                <a:gd name="T23" fmla="*/ 2147483647 h 352"/>
                <a:gd name="T24" fmla="*/ 2147483647 w 152"/>
                <a:gd name="T25" fmla="*/ 2147483647 h 352"/>
                <a:gd name="T26" fmla="*/ 2147483647 w 152"/>
                <a:gd name="T27" fmla="*/ 2147483647 h 352"/>
                <a:gd name="T28" fmla="*/ 2147483647 w 152"/>
                <a:gd name="T29" fmla="*/ 2147483647 h 352"/>
                <a:gd name="T30" fmla="*/ 2147483647 w 152"/>
                <a:gd name="T31" fmla="*/ 2147483647 h 352"/>
                <a:gd name="T32" fmla="*/ 2147483647 w 152"/>
                <a:gd name="T33" fmla="*/ 2147483647 h 352"/>
                <a:gd name="T34" fmla="*/ 2147483647 w 152"/>
                <a:gd name="T35" fmla="*/ 2147483647 h 352"/>
                <a:gd name="T36" fmla="*/ 2147483647 w 152"/>
                <a:gd name="T37" fmla="*/ 2147483647 h 352"/>
                <a:gd name="T38" fmla="*/ 2147483647 w 152"/>
                <a:gd name="T39" fmla="*/ 2147483647 h 352"/>
                <a:gd name="T40" fmla="*/ 2147483647 w 152"/>
                <a:gd name="T41" fmla="*/ 2147483647 h 352"/>
                <a:gd name="T42" fmla="*/ 2147483647 w 152"/>
                <a:gd name="T43" fmla="*/ 2147483647 h 352"/>
                <a:gd name="T44" fmla="*/ 2147483647 w 152"/>
                <a:gd name="T45" fmla="*/ 2147483647 h 352"/>
                <a:gd name="T46" fmla="*/ 2147483647 w 152"/>
                <a:gd name="T47" fmla="*/ 2147483647 h 352"/>
                <a:gd name="T48" fmla="*/ 2147483647 w 152"/>
                <a:gd name="T49" fmla="*/ 2147483647 h 352"/>
                <a:gd name="T50" fmla="*/ 2147483647 w 152"/>
                <a:gd name="T51" fmla="*/ 2147483647 h 352"/>
                <a:gd name="T52" fmla="*/ 2147483647 w 152"/>
                <a:gd name="T53" fmla="*/ 2147483647 h 352"/>
                <a:gd name="T54" fmla="*/ 2147483647 w 152"/>
                <a:gd name="T55" fmla="*/ 2147483647 h 352"/>
                <a:gd name="T56" fmla="*/ 2147483647 w 152"/>
                <a:gd name="T57" fmla="*/ 0 h 352"/>
                <a:gd name="T58" fmla="*/ 2147483647 w 152"/>
                <a:gd name="T59" fmla="*/ 2147483647 h 352"/>
                <a:gd name="T60" fmla="*/ 2147483647 w 152"/>
                <a:gd name="T61" fmla="*/ 2147483647 h 352"/>
                <a:gd name="T62" fmla="*/ 0 w 152"/>
                <a:gd name="T63" fmla="*/ 2147483647 h 352"/>
                <a:gd name="T64" fmla="*/ 2147483647 w 152"/>
                <a:gd name="T65" fmla="*/ 2147483647 h 352"/>
                <a:gd name="T66" fmla="*/ 2147483647 w 152"/>
                <a:gd name="T67" fmla="*/ 2147483647 h 352"/>
                <a:gd name="T68" fmla="*/ 2147483647 w 152"/>
                <a:gd name="T69" fmla="*/ 2147483647 h 352"/>
                <a:gd name="T70" fmla="*/ 2147483647 w 152"/>
                <a:gd name="T71" fmla="*/ 2147483647 h 352"/>
                <a:gd name="T72" fmla="*/ 2147483647 w 152"/>
                <a:gd name="T73" fmla="*/ 2147483647 h 352"/>
                <a:gd name="T74" fmla="*/ 2147483647 w 152"/>
                <a:gd name="T75" fmla="*/ 2147483647 h 352"/>
                <a:gd name="T76" fmla="*/ 2147483647 w 152"/>
                <a:gd name="T77" fmla="*/ 2147483647 h 352"/>
                <a:gd name="T78" fmla="*/ 2147483647 w 152"/>
                <a:gd name="T79" fmla="*/ 2147483647 h 352"/>
                <a:gd name="T80" fmla="*/ 2147483647 w 152"/>
                <a:gd name="T81" fmla="*/ 2147483647 h 352"/>
                <a:gd name="T82" fmla="*/ 2147483647 w 152"/>
                <a:gd name="T83" fmla="*/ 2147483647 h 352"/>
                <a:gd name="T84" fmla="*/ 2147483647 w 152"/>
                <a:gd name="T85" fmla="*/ 2147483647 h 352"/>
                <a:gd name="T86" fmla="*/ 2147483647 w 152"/>
                <a:gd name="T87" fmla="*/ 2147483647 h 352"/>
                <a:gd name="T88" fmla="*/ 2147483647 w 152"/>
                <a:gd name="T89" fmla="*/ 2147483647 h 352"/>
                <a:gd name="T90" fmla="*/ 2147483647 w 152"/>
                <a:gd name="T91" fmla="*/ 2147483647 h 3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2"/>
                <a:gd name="T139" fmla="*/ 0 h 352"/>
                <a:gd name="T140" fmla="*/ 152 w 152"/>
                <a:gd name="T141" fmla="*/ 352 h 3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2" h="352">
                  <a:moveTo>
                    <a:pt x="96" y="104"/>
                  </a:moveTo>
                  <a:lnTo>
                    <a:pt x="96" y="104"/>
                  </a:ln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lnTo>
                    <a:pt x="112" y="88"/>
                  </a:lnTo>
                  <a:lnTo>
                    <a:pt x="88" y="80"/>
                  </a:lnTo>
                  <a:lnTo>
                    <a:pt x="88" y="72"/>
                  </a:lnTo>
                  <a:lnTo>
                    <a:pt x="80" y="64"/>
                  </a:lnTo>
                  <a:lnTo>
                    <a:pt x="72" y="56"/>
                  </a:lnTo>
                  <a:lnTo>
                    <a:pt x="72" y="48"/>
                  </a:lnTo>
                  <a:lnTo>
                    <a:pt x="80" y="24"/>
                  </a:lnTo>
                  <a:lnTo>
                    <a:pt x="72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0" y="24"/>
                  </a:lnTo>
                  <a:lnTo>
                    <a:pt x="32" y="48"/>
                  </a:lnTo>
                  <a:lnTo>
                    <a:pt x="16" y="56"/>
                  </a:lnTo>
                  <a:lnTo>
                    <a:pt x="8" y="80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24" y="160"/>
                  </a:lnTo>
                  <a:lnTo>
                    <a:pt x="40" y="168"/>
                  </a:lnTo>
                  <a:lnTo>
                    <a:pt x="56" y="160"/>
                  </a:lnTo>
                  <a:lnTo>
                    <a:pt x="64" y="168"/>
                  </a:lnTo>
                  <a:lnTo>
                    <a:pt x="72" y="192"/>
                  </a:lnTo>
                  <a:lnTo>
                    <a:pt x="72" y="224"/>
                  </a:lnTo>
                  <a:lnTo>
                    <a:pt x="72" y="264"/>
                  </a:lnTo>
                  <a:lnTo>
                    <a:pt x="88" y="280"/>
                  </a:lnTo>
                  <a:lnTo>
                    <a:pt x="96" y="296"/>
                  </a:lnTo>
                  <a:lnTo>
                    <a:pt x="104" y="312"/>
                  </a:lnTo>
                  <a:lnTo>
                    <a:pt x="120" y="328"/>
                  </a:lnTo>
                  <a:lnTo>
                    <a:pt x="144" y="352"/>
                  </a:lnTo>
                  <a:lnTo>
                    <a:pt x="152" y="344"/>
                  </a:lnTo>
                  <a:lnTo>
                    <a:pt x="144" y="320"/>
                  </a:lnTo>
                  <a:lnTo>
                    <a:pt x="136" y="304"/>
                  </a:lnTo>
                  <a:lnTo>
                    <a:pt x="120" y="288"/>
                  </a:lnTo>
                  <a:lnTo>
                    <a:pt x="104" y="280"/>
                  </a:lnTo>
                  <a:lnTo>
                    <a:pt x="96" y="272"/>
                  </a:lnTo>
                  <a:lnTo>
                    <a:pt x="88" y="240"/>
                  </a:lnTo>
                  <a:lnTo>
                    <a:pt x="88" y="224"/>
                  </a:lnTo>
                  <a:lnTo>
                    <a:pt x="96" y="216"/>
                  </a:lnTo>
                  <a:lnTo>
                    <a:pt x="80" y="192"/>
                  </a:lnTo>
                  <a:lnTo>
                    <a:pt x="80" y="176"/>
                  </a:lnTo>
                  <a:lnTo>
                    <a:pt x="80" y="168"/>
                  </a:lnTo>
                  <a:lnTo>
                    <a:pt x="80" y="152"/>
                  </a:lnTo>
                  <a:lnTo>
                    <a:pt x="72" y="128"/>
                  </a:lnTo>
                  <a:lnTo>
                    <a:pt x="88" y="112"/>
                  </a:lnTo>
                  <a:lnTo>
                    <a:pt x="9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74" name="Freeform 628"/>
            <p:cNvSpPr>
              <a:spLocks/>
            </p:cNvSpPr>
            <p:nvPr/>
          </p:nvSpPr>
          <p:spPr bwMode="auto">
            <a:xfrm>
              <a:off x="4048359" y="3195026"/>
              <a:ext cx="102227" cy="118687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2147483647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0 h 112"/>
                <a:gd name="T16" fmla="*/ 2147483647 w 96"/>
                <a:gd name="T17" fmla="*/ 2147483647 h 112"/>
                <a:gd name="T18" fmla="*/ 0 w 96"/>
                <a:gd name="T19" fmla="*/ 2147483647 h 112"/>
                <a:gd name="T20" fmla="*/ 2147483647 w 96"/>
                <a:gd name="T21" fmla="*/ 2147483647 h 112"/>
                <a:gd name="T22" fmla="*/ 2147483647 w 96"/>
                <a:gd name="T23" fmla="*/ 2147483647 h 112"/>
                <a:gd name="T24" fmla="*/ 2147483647 w 96"/>
                <a:gd name="T25" fmla="*/ 2147483647 h 112"/>
                <a:gd name="T26" fmla="*/ 2147483647 w 96"/>
                <a:gd name="T27" fmla="*/ 2147483647 h 112"/>
                <a:gd name="T28" fmla="*/ 2147483647 w 96"/>
                <a:gd name="T29" fmla="*/ 2147483647 h 112"/>
                <a:gd name="T30" fmla="*/ 2147483647 w 96"/>
                <a:gd name="T31" fmla="*/ 2147483647 h 112"/>
                <a:gd name="T32" fmla="*/ 2147483647 w 96"/>
                <a:gd name="T33" fmla="*/ 2147483647 h 112"/>
                <a:gd name="T34" fmla="*/ 2147483647 w 96"/>
                <a:gd name="T35" fmla="*/ 2147483647 h 112"/>
                <a:gd name="T36" fmla="*/ 2147483647 w 96"/>
                <a:gd name="T37" fmla="*/ 2147483647 h 112"/>
                <a:gd name="T38" fmla="*/ 2147483647 w 96"/>
                <a:gd name="T39" fmla="*/ 2147483647 h 1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112"/>
                <a:gd name="T62" fmla="*/ 96 w 96"/>
                <a:gd name="T63" fmla="*/ 112 h 1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112">
                  <a:moveTo>
                    <a:pt x="64" y="88"/>
                  </a:moveTo>
                  <a:lnTo>
                    <a:pt x="88" y="80"/>
                  </a:lnTo>
                  <a:lnTo>
                    <a:pt x="96" y="72"/>
                  </a:lnTo>
                  <a:lnTo>
                    <a:pt x="72" y="40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0" y="24"/>
                  </a:lnTo>
                  <a:lnTo>
                    <a:pt x="8" y="48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8" y="88"/>
                  </a:lnTo>
                  <a:lnTo>
                    <a:pt x="24" y="112"/>
                  </a:lnTo>
                  <a:lnTo>
                    <a:pt x="24" y="96"/>
                  </a:lnTo>
                  <a:lnTo>
                    <a:pt x="48" y="104"/>
                  </a:lnTo>
                  <a:lnTo>
                    <a:pt x="56" y="112"/>
                  </a:lnTo>
                  <a:lnTo>
                    <a:pt x="56" y="96"/>
                  </a:lnTo>
                  <a:lnTo>
                    <a:pt x="64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75" name="Freeform 629"/>
            <p:cNvSpPr>
              <a:spLocks/>
            </p:cNvSpPr>
            <p:nvPr/>
          </p:nvSpPr>
          <p:spPr bwMode="auto">
            <a:xfrm>
              <a:off x="3904548" y="3118789"/>
              <a:ext cx="67574" cy="59776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2147483647 h 56"/>
                <a:gd name="T4" fmla="*/ 2147483647 w 64"/>
                <a:gd name="T5" fmla="*/ 2147483647 h 56"/>
                <a:gd name="T6" fmla="*/ 2147483647 w 64"/>
                <a:gd name="T7" fmla="*/ 2147483647 h 56"/>
                <a:gd name="T8" fmla="*/ 2147483647 w 64"/>
                <a:gd name="T9" fmla="*/ 0 h 56"/>
                <a:gd name="T10" fmla="*/ 2147483647 w 64"/>
                <a:gd name="T11" fmla="*/ 0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4"/>
                <a:gd name="T43" fmla="*/ 0 h 56"/>
                <a:gd name="T44" fmla="*/ 64 w 64"/>
                <a:gd name="T45" fmla="*/ 56 h 5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4" h="56">
                  <a:moveTo>
                    <a:pt x="48" y="32"/>
                  </a:moveTo>
                  <a:lnTo>
                    <a:pt x="56" y="24"/>
                  </a:lnTo>
                  <a:lnTo>
                    <a:pt x="56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56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64" y="32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76" name="Freeform 630"/>
            <p:cNvSpPr>
              <a:spLocks/>
            </p:cNvSpPr>
            <p:nvPr/>
          </p:nvSpPr>
          <p:spPr bwMode="auto">
            <a:xfrm>
              <a:off x="4048359" y="3195026"/>
              <a:ext cx="102227" cy="118687"/>
            </a:xfrm>
            <a:custGeom>
              <a:avLst/>
              <a:gdLst>
                <a:gd name="T0" fmla="*/ 2147483647 w 96"/>
                <a:gd name="T1" fmla="*/ 2147483647 h 112"/>
                <a:gd name="T2" fmla="*/ 2147483647 w 96"/>
                <a:gd name="T3" fmla="*/ 2147483647 h 112"/>
                <a:gd name="T4" fmla="*/ 2147483647 w 96"/>
                <a:gd name="T5" fmla="*/ 2147483647 h 112"/>
                <a:gd name="T6" fmla="*/ 2147483647 w 96"/>
                <a:gd name="T7" fmla="*/ 2147483647 h 112"/>
                <a:gd name="T8" fmla="*/ 2147483647 w 96"/>
                <a:gd name="T9" fmla="*/ 2147483647 h 112"/>
                <a:gd name="T10" fmla="*/ 2147483647 w 96"/>
                <a:gd name="T11" fmla="*/ 2147483647 h 112"/>
                <a:gd name="T12" fmla="*/ 2147483647 w 96"/>
                <a:gd name="T13" fmla="*/ 2147483647 h 112"/>
                <a:gd name="T14" fmla="*/ 2147483647 w 96"/>
                <a:gd name="T15" fmla="*/ 0 h 112"/>
                <a:gd name="T16" fmla="*/ 2147483647 w 96"/>
                <a:gd name="T17" fmla="*/ 2147483647 h 112"/>
                <a:gd name="T18" fmla="*/ 0 w 96"/>
                <a:gd name="T19" fmla="*/ 2147483647 h 112"/>
                <a:gd name="T20" fmla="*/ 2147483647 w 96"/>
                <a:gd name="T21" fmla="*/ 2147483647 h 112"/>
                <a:gd name="T22" fmla="*/ 2147483647 w 96"/>
                <a:gd name="T23" fmla="*/ 2147483647 h 112"/>
                <a:gd name="T24" fmla="*/ 2147483647 w 96"/>
                <a:gd name="T25" fmla="*/ 2147483647 h 112"/>
                <a:gd name="T26" fmla="*/ 2147483647 w 96"/>
                <a:gd name="T27" fmla="*/ 2147483647 h 112"/>
                <a:gd name="T28" fmla="*/ 2147483647 w 96"/>
                <a:gd name="T29" fmla="*/ 2147483647 h 112"/>
                <a:gd name="T30" fmla="*/ 2147483647 w 96"/>
                <a:gd name="T31" fmla="*/ 2147483647 h 112"/>
                <a:gd name="T32" fmla="*/ 2147483647 w 96"/>
                <a:gd name="T33" fmla="*/ 2147483647 h 112"/>
                <a:gd name="T34" fmla="*/ 2147483647 w 96"/>
                <a:gd name="T35" fmla="*/ 2147483647 h 112"/>
                <a:gd name="T36" fmla="*/ 2147483647 w 96"/>
                <a:gd name="T37" fmla="*/ 2147483647 h 112"/>
                <a:gd name="T38" fmla="*/ 2147483647 w 96"/>
                <a:gd name="T39" fmla="*/ 2147483647 h 11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112"/>
                <a:gd name="T62" fmla="*/ 96 w 96"/>
                <a:gd name="T63" fmla="*/ 112 h 11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112">
                  <a:moveTo>
                    <a:pt x="64" y="88"/>
                  </a:moveTo>
                  <a:lnTo>
                    <a:pt x="88" y="80"/>
                  </a:lnTo>
                  <a:lnTo>
                    <a:pt x="96" y="72"/>
                  </a:lnTo>
                  <a:lnTo>
                    <a:pt x="72" y="40"/>
                  </a:lnTo>
                  <a:lnTo>
                    <a:pt x="64" y="32"/>
                  </a:lnTo>
                  <a:lnTo>
                    <a:pt x="32" y="32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0" y="24"/>
                  </a:lnTo>
                  <a:lnTo>
                    <a:pt x="8" y="48"/>
                  </a:lnTo>
                  <a:lnTo>
                    <a:pt x="8" y="64"/>
                  </a:lnTo>
                  <a:lnTo>
                    <a:pt x="8" y="72"/>
                  </a:lnTo>
                  <a:lnTo>
                    <a:pt x="8" y="88"/>
                  </a:lnTo>
                  <a:lnTo>
                    <a:pt x="24" y="112"/>
                  </a:lnTo>
                  <a:lnTo>
                    <a:pt x="24" y="96"/>
                  </a:lnTo>
                  <a:lnTo>
                    <a:pt x="48" y="104"/>
                  </a:lnTo>
                  <a:lnTo>
                    <a:pt x="56" y="112"/>
                  </a:lnTo>
                  <a:lnTo>
                    <a:pt x="56" y="96"/>
                  </a:lnTo>
                  <a:lnTo>
                    <a:pt x="64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77" name="Freeform 631"/>
            <p:cNvSpPr>
              <a:spLocks/>
            </p:cNvSpPr>
            <p:nvPr/>
          </p:nvSpPr>
          <p:spPr bwMode="auto">
            <a:xfrm>
              <a:off x="3904548" y="3118789"/>
              <a:ext cx="67574" cy="59776"/>
            </a:xfrm>
            <a:custGeom>
              <a:avLst/>
              <a:gdLst>
                <a:gd name="T0" fmla="*/ 2147483647 w 64"/>
                <a:gd name="T1" fmla="*/ 2147483647 h 56"/>
                <a:gd name="T2" fmla="*/ 2147483647 w 64"/>
                <a:gd name="T3" fmla="*/ 2147483647 h 56"/>
                <a:gd name="T4" fmla="*/ 2147483647 w 64"/>
                <a:gd name="T5" fmla="*/ 2147483647 h 56"/>
                <a:gd name="T6" fmla="*/ 2147483647 w 64"/>
                <a:gd name="T7" fmla="*/ 2147483647 h 56"/>
                <a:gd name="T8" fmla="*/ 2147483647 w 64"/>
                <a:gd name="T9" fmla="*/ 0 h 56"/>
                <a:gd name="T10" fmla="*/ 2147483647 w 64"/>
                <a:gd name="T11" fmla="*/ 0 h 56"/>
                <a:gd name="T12" fmla="*/ 2147483647 w 64"/>
                <a:gd name="T13" fmla="*/ 2147483647 h 56"/>
                <a:gd name="T14" fmla="*/ 0 w 64"/>
                <a:gd name="T15" fmla="*/ 2147483647 h 56"/>
                <a:gd name="T16" fmla="*/ 2147483647 w 64"/>
                <a:gd name="T17" fmla="*/ 2147483647 h 56"/>
                <a:gd name="T18" fmla="*/ 2147483647 w 64"/>
                <a:gd name="T19" fmla="*/ 2147483647 h 56"/>
                <a:gd name="T20" fmla="*/ 2147483647 w 64"/>
                <a:gd name="T21" fmla="*/ 2147483647 h 56"/>
                <a:gd name="T22" fmla="*/ 2147483647 w 64"/>
                <a:gd name="T23" fmla="*/ 2147483647 h 56"/>
                <a:gd name="T24" fmla="*/ 2147483647 w 64"/>
                <a:gd name="T25" fmla="*/ 2147483647 h 56"/>
                <a:gd name="T26" fmla="*/ 2147483647 w 64"/>
                <a:gd name="T27" fmla="*/ 2147483647 h 56"/>
                <a:gd name="T28" fmla="*/ 2147483647 w 64"/>
                <a:gd name="T29" fmla="*/ 2147483647 h 5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4"/>
                <a:gd name="T46" fmla="*/ 0 h 56"/>
                <a:gd name="T47" fmla="*/ 64 w 64"/>
                <a:gd name="T48" fmla="*/ 56 h 5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4" h="56">
                  <a:moveTo>
                    <a:pt x="48" y="32"/>
                  </a:moveTo>
                  <a:lnTo>
                    <a:pt x="56" y="24"/>
                  </a:lnTo>
                  <a:lnTo>
                    <a:pt x="56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16" y="56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64" y="32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78" name="Freeform 632"/>
            <p:cNvSpPr>
              <a:spLocks/>
            </p:cNvSpPr>
            <p:nvPr/>
          </p:nvSpPr>
          <p:spPr bwMode="auto">
            <a:xfrm>
              <a:off x="3005297" y="2559140"/>
              <a:ext cx="84900" cy="59776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0 h 56"/>
                <a:gd name="T6" fmla="*/ 2147483647 w 80"/>
                <a:gd name="T7" fmla="*/ 2147483647 h 56"/>
                <a:gd name="T8" fmla="*/ 2147483647 w 80"/>
                <a:gd name="T9" fmla="*/ 0 h 56"/>
                <a:gd name="T10" fmla="*/ 2147483647 w 80"/>
                <a:gd name="T11" fmla="*/ 0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0 w 80"/>
                <a:gd name="T17" fmla="*/ 2147483647 h 56"/>
                <a:gd name="T18" fmla="*/ 2147483647 w 80"/>
                <a:gd name="T19" fmla="*/ 2147483647 h 56"/>
                <a:gd name="T20" fmla="*/ 2147483647 w 80"/>
                <a:gd name="T21" fmla="*/ 2147483647 h 56"/>
                <a:gd name="T22" fmla="*/ 2147483647 w 80"/>
                <a:gd name="T23" fmla="*/ 2147483647 h 56"/>
                <a:gd name="T24" fmla="*/ 2147483647 w 80"/>
                <a:gd name="T25" fmla="*/ 2147483647 h 56"/>
                <a:gd name="T26" fmla="*/ 2147483647 w 80"/>
                <a:gd name="T27" fmla="*/ 2147483647 h 56"/>
                <a:gd name="T28" fmla="*/ 2147483647 w 80"/>
                <a:gd name="T29" fmla="*/ 2147483647 h 56"/>
                <a:gd name="T30" fmla="*/ 2147483647 w 80"/>
                <a:gd name="T31" fmla="*/ 2147483647 h 56"/>
                <a:gd name="T32" fmla="*/ 2147483647 w 80"/>
                <a:gd name="T33" fmla="*/ 2147483647 h 56"/>
                <a:gd name="T34" fmla="*/ 2147483647 w 80"/>
                <a:gd name="T35" fmla="*/ 2147483647 h 56"/>
                <a:gd name="T36" fmla="*/ 2147483647 w 80"/>
                <a:gd name="T37" fmla="*/ 2147483647 h 56"/>
                <a:gd name="T38" fmla="*/ 2147483647 w 80"/>
                <a:gd name="T39" fmla="*/ 2147483647 h 56"/>
                <a:gd name="T40" fmla="*/ 2147483647 w 80"/>
                <a:gd name="T41" fmla="*/ 2147483647 h 56"/>
                <a:gd name="T42" fmla="*/ 2147483647 w 80"/>
                <a:gd name="T43" fmla="*/ 2147483647 h 5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80"/>
                <a:gd name="T67" fmla="*/ 0 h 56"/>
                <a:gd name="T68" fmla="*/ 80 w 80"/>
                <a:gd name="T69" fmla="*/ 56 h 5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80" h="56">
                  <a:moveTo>
                    <a:pt x="80" y="16"/>
                  </a:moveTo>
                  <a:lnTo>
                    <a:pt x="72" y="8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8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48"/>
                  </a:lnTo>
                  <a:lnTo>
                    <a:pt x="32" y="48"/>
                  </a:lnTo>
                  <a:lnTo>
                    <a:pt x="40" y="56"/>
                  </a:lnTo>
                  <a:lnTo>
                    <a:pt x="48" y="56"/>
                  </a:lnTo>
                  <a:lnTo>
                    <a:pt x="56" y="48"/>
                  </a:lnTo>
                  <a:lnTo>
                    <a:pt x="64" y="48"/>
                  </a:lnTo>
                  <a:lnTo>
                    <a:pt x="64" y="40"/>
                  </a:lnTo>
                  <a:lnTo>
                    <a:pt x="72" y="32"/>
                  </a:lnTo>
                  <a:lnTo>
                    <a:pt x="8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79" name="Freeform 633"/>
            <p:cNvSpPr>
              <a:spLocks/>
            </p:cNvSpPr>
            <p:nvPr/>
          </p:nvSpPr>
          <p:spPr bwMode="auto">
            <a:xfrm>
              <a:off x="3047747" y="2482903"/>
              <a:ext cx="59777" cy="51113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0 h 48"/>
                <a:gd name="T10" fmla="*/ 2147483647 w 56"/>
                <a:gd name="T11" fmla="*/ 0 h 48"/>
                <a:gd name="T12" fmla="*/ 2147483647 w 56"/>
                <a:gd name="T13" fmla="*/ 0 h 48"/>
                <a:gd name="T14" fmla="*/ 0 w 56"/>
                <a:gd name="T15" fmla="*/ 2147483647 h 48"/>
                <a:gd name="T16" fmla="*/ 0 w 56"/>
                <a:gd name="T17" fmla="*/ 2147483647 h 48"/>
                <a:gd name="T18" fmla="*/ 0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32" y="40"/>
                  </a:moveTo>
                  <a:lnTo>
                    <a:pt x="48" y="48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24" y="32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80" name="Freeform 634"/>
            <p:cNvSpPr>
              <a:spLocks/>
            </p:cNvSpPr>
            <p:nvPr/>
          </p:nvSpPr>
          <p:spPr bwMode="auto">
            <a:xfrm>
              <a:off x="3039084" y="2567803"/>
              <a:ext cx="127351" cy="110024"/>
            </a:xfrm>
            <a:custGeom>
              <a:avLst/>
              <a:gdLst>
                <a:gd name="T0" fmla="*/ 2147483647 w 120"/>
                <a:gd name="T1" fmla="*/ 2147483647 h 104"/>
                <a:gd name="T2" fmla="*/ 2147483647 w 120"/>
                <a:gd name="T3" fmla="*/ 2147483647 h 104"/>
                <a:gd name="T4" fmla="*/ 2147483647 w 120"/>
                <a:gd name="T5" fmla="*/ 2147483647 h 104"/>
                <a:gd name="T6" fmla="*/ 2147483647 w 120"/>
                <a:gd name="T7" fmla="*/ 2147483647 h 104"/>
                <a:gd name="T8" fmla="*/ 2147483647 w 120"/>
                <a:gd name="T9" fmla="*/ 0 h 104"/>
                <a:gd name="T10" fmla="*/ 2147483647 w 120"/>
                <a:gd name="T11" fmla="*/ 2147483647 h 104"/>
                <a:gd name="T12" fmla="*/ 2147483647 w 120"/>
                <a:gd name="T13" fmla="*/ 2147483647 h 104"/>
                <a:gd name="T14" fmla="*/ 2147483647 w 120"/>
                <a:gd name="T15" fmla="*/ 2147483647 h 104"/>
                <a:gd name="T16" fmla="*/ 2147483647 w 120"/>
                <a:gd name="T17" fmla="*/ 2147483647 h 104"/>
                <a:gd name="T18" fmla="*/ 2147483647 w 120"/>
                <a:gd name="T19" fmla="*/ 2147483647 h 104"/>
                <a:gd name="T20" fmla="*/ 2147483647 w 120"/>
                <a:gd name="T21" fmla="*/ 2147483647 h 104"/>
                <a:gd name="T22" fmla="*/ 2147483647 w 120"/>
                <a:gd name="T23" fmla="*/ 2147483647 h 104"/>
                <a:gd name="T24" fmla="*/ 2147483647 w 120"/>
                <a:gd name="T25" fmla="*/ 2147483647 h 104"/>
                <a:gd name="T26" fmla="*/ 2147483647 w 120"/>
                <a:gd name="T27" fmla="*/ 2147483647 h 104"/>
                <a:gd name="T28" fmla="*/ 2147483647 w 120"/>
                <a:gd name="T29" fmla="*/ 2147483647 h 104"/>
                <a:gd name="T30" fmla="*/ 0 w 120"/>
                <a:gd name="T31" fmla="*/ 2147483647 h 104"/>
                <a:gd name="T32" fmla="*/ 2147483647 w 120"/>
                <a:gd name="T33" fmla="*/ 2147483647 h 104"/>
                <a:gd name="T34" fmla="*/ 2147483647 w 120"/>
                <a:gd name="T35" fmla="*/ 2147483647 h 104"/>
                <a:gd name="T36" fmla="*/ 2147483647 w 120"/>
                <a:gd name="T37" fmla="*/ 2147483647 h 104"/>
                <a:gd name="T38" fmla="*/ 2147483647 w 120"/>
                <a:gd name="T39" fmla="*/ 2147483647 h 104"/>
                <a:gd name="T40" fmla="*/ 2147483647 w 120"/>
                <a:gd name="T41" fmla="*/ 2147483647 h 104"/>
                <a:gd name="T42" fmla="*/ 2147483647 w 120"/>
                <a:gd name="T43" fmla="*/ 2147483647 h 104"/>
                <a:gd name="T44" fmla="*/ 2147483647 w 120"/>
                <a:gd name="T45" fmla="*/ 2147483647 h 104"/>
                <a:gd name="T46" fmla="*/ 2147483647 w 120"/>
                <a:gd name="T47" fmla="*/ 2147483647 h 104"/>
                <a:gd name="T48" fmla="*/ 2147483647 w 120"/>
                <a:gd name="T49" fmla="*/ 2147483647 h 104"/>
                <a:gd name="T50" fmla="*/ 2147483647 w 120"/>
                <a:gd name="T51" fmla="*/ 2147483647 h 104"/>
                <a:gd name="T52" fmla="*/ 2147483647 w 120"/>
                <a:gd name="T53" fmla="*/ 2147483647 h 104"/>
                <a:gd name="T54" fmla="*/ 2147483647 w 120"/>
                <a:gd name="T55" fmla="*/ 2147483647 h 10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20"/>
                <a:gd name="T85" fmla="*/ 0 h 104"/>
                <a:gd name="T86" fmla="*/ 120 w 120"/>
                <a:gd name="T87" fmla="*/ 104 h 10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20" h="104">
                  <a:moveTo>
                    <a:pt x="120" y="56"/>
                  </a:moveTo>
                  <a:lnTo>
                    <a:pt x="112" y="40"/>
                  </a:lnTo>
                  <a:lnTo>
                    <a:pt x="96" y="8"/>
                  </a:lnTo>
                  <a:lnTo>
                    <a:pt x="80" y="8"/>
                  </a:lnTo>
                  <a:lnTo>
                    <a:pt x="72" y="0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0" y="24"/>
                  </a:lnTo>
                  <a:lnTo>
                    <a:pt x="32" y="32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48"/>
                  </a:lnTo>
                  <a:lnTo>
                    <a:pt x="8" y="48"/>
                  </a:lnTo>
                  <a:lnTo>
                    <a:pt x="8" y="56"/>
                  </a:lnTo>
                  <a:lnTo>
                    <a:pt x="8" y="72"/>
                  </a:lnTo>
                  <a:lnTo>
                    <a:pt x="0" y="80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16" y="96"/>
                  </a:lnTo>
                  <a:lnTo>
                    <a:pt x="32" y="96"/>
                  </a:lnTo>
                  <a:lnTo>
                    <a:pt x="56" y="104"/>
                  </a:lnTo>
                  <a:lnTo>
                    <a:pt x="80" y="104"/>
                  </a:lnTo>
                  <a:lnTo>
                    <a:pt x="96" y="104"/>
                  </a:lnTo>
                  <a:lnTo>
                    <a:pt x="104" y="80"/>
                  </a:lnTo>
                  <a:lnTo>
                    <a:pt x="112" y="80"/>
                  </a:lnTo>
                  <a:lnTo>
                    <a:pt x="104" y="64"/>
                  </a:lnTo>
                  <a:lnTo>
                    <a:pt x="120" y="64"/>
                  </a:lnTo>
                  <a:lnTo>
                    <a:pt x="120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81" name="Freeform 635"/>
            <p:cNvSpPr>
              <a:spLocks/>
            </p:cNvSpPr>
            <p:nvPr/>
          </p:nvSpPr>
          <p:spPr bwMode="auto">
            <a:xfrm>
              <a:off x="3013961" y="2516689"/>
              <a:ext cx="102227" cy="59777"/>
            </a:xfrm>
            <a:custGeom>
              <a:avLst/>
              <a:gdLst>
                <a:gd name="T0" fmla="*/ 2147483647 w 96"/>
                <a:gd name="T1" fmla="*/ 2147483647 h 56"/>
                <a:gd name="T2" fmla="*/ 2147483647 w 96"/>
                <a:gd name="T3" fmla="*/ 2147483647 h 56"/>
                <a:gd name="T4" fmla="*/ 2147483647 w 96"/>
                <a:gd name="T5" fmla="*/ 2147483647 h 56"/>
                <a:gd name="T6" fmla="*/ 2147483647 w 96"/>
                <a:gd name="T7" fmla="*/ 2147483647 h 56"/>
                <a:gd name="T8" fmla="*/ 2147483647 w 96"/>
                <a:gd name="T9" fmla="*/ 2147483647 h 56"/>
                <a:gd name="T10" fmla="*/ 2147483647 w 96"/>
                <a:gd name="T11" fmla="*/ 2147483647 h 56"/>
                <a:gd name="T12" fmla="*/ 2147483647 w 96"/>
                <a:gd name="T13" fmla="*/ 2147483647 h 56"/>
                <a:gd name="T14" fmla="*/ 2147483647 w 96"/>
                <a:gd name="T15" fmla="*/ 2147483647 h 56"/>
                <a:gd name="T16" fmla="*/ 2147483647 w 96"/>
                <a:gd name="T17" fmla="*/ 2147483647 h 56"/>
                <a:gd name="T18" fmla="*/ 2147483647 w 96"/>
                <a:gd name="T19" fmla="*/ 2147483647 h 56"/>
                <a:gd name="T20" fmla="*/ 2147483647 w 96"/>
                <a:gd name="T21" fmla="*/ 2147483647 h 56"/>
                <a:gd name="T22" fmla="*/ 2147483647 w 96"/>
                <a:gd name="T23" fmla="*/ 0 h 56"/>
                <a:gd name="T24" fmla="*/ 2147483647 w 96"/>
                <a:gd name="T25" fmla="*/ 2147483647 h 56"/>
                <a:gd name="T26" fmla="*/ 2147483647 w 96"/>
                <a:gd name="T27" fmla="*/ 2147483647 h 56"/>
                <a:gd name="T28" fmla="*/ 2147483647 w 96"/>
                <a:gd name="T29" fmla="*/ 2147483647 h 56"/>
                <a:gd name="T30" fmla="*/ 2147483647 w 96"/>
                <a:gd name="T31" fmla="*/ 2147483647 h 56"/>
                <a:gd name="T32" fmla="*/ 0 w 96"/>
                <a:gd name="T33" fmla="*/ 2147483647 h 56"/>
                <a:gd name="T34" fmla="*/ 0 w 96"/>
                <a:gd name="T35" fmla="*/ 2147483647 h 56"/>
                <a:gd name="T36" fmla="*/ 2147483647 w 96"/>
                <a:gd name="T37" fmla="*/ 2147483647 h 56"/>
                <a:gd name="T38" fmla="*/ 2147483647 w 96"/>
                <a:gd name="T39" fmla="*/ 2147483647 h 5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96"/>
                <a:gd name="T61" fmla="*/ 0 h 56"/>
                <a:gd name="T62" fmla="*/ 96 w 96"/>
                <a:gd name="T63" fmla="*/ 56 h 5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96" h="56">
                  <a:moveTo>
                    <a:pt x="32" y="40"/>
                  </a:moveTo>
                  <a:lnTo>
                    <a:pt x="48" y="48"/>
                  </a:lnTo>
                  <a:lnTo>
                    <a:pt x="56" y="40"/>
                  </a:lnTo>
                  <a:lnTo>
                    <a:pt x="64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96" y="48"/>
                  </a:lnTo>
                  <a:lnTo>
                    <a:pt x="88" y="40"/>
                  </a:lnTo>
                  <a:lnTo>
                    <a:pt x="80" y="24"/>
                  </a:lnTo>
                  <a:lnTo>
                    <a:pt x="80" y="16"/>
                  </a:lnTo>
                  <a:lnTo>
                    <a:pt x="64" y="8"/>
                  </a:lnTo>
                  <a:lnTo>
                    <a:pt x="56" y="0"/>
                  </a:lnTo>
                  <a:lnTo>
                    <a:pt x="40" y="8"/>
                  </a:lnTo>
                  <a:lnTo>
                    <a:pt x="32" y="24"/>
                  </a:lnTo>
                  <a:lnTo>
                    <a:pt x="16" y="16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0" y="48"/>
                  </a:lnTo>
                  <a:lnTo>
                    <a:pt x="16" y="40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82" name="Freeform 636"/>
            <p:cNvSpPr>
              <a:spLocks/>
            </p:cNvSpPr>
            <p:nvPr/>
          </p:nvSpPr>
          <p:spPr bwMode="auto">
            <a:xfrm>
              <a:off x="2521019" y="3305916"/>
              <a:ext cx="102227" cy="76237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2147483647 h 72"/>
                <a:gd name="T14" fmla="*/ 2147483647 w 96"/>
                <a:gd name="T15" fmla="*/ 2147483647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2147483647 w 96"/>
                <a:gd name="T21" fmla="*/ 2147483647 h 72"/>
                <a:gd name="T22" fmla="*/ 2147483647 w 96"/>
                <a:gd name="T23" fmla="*/ 2147483647 h 72"/>
                <a:gd name="T24" fmla="*/ 2147483647 w 96"/>
                <a:gd name="T25" fmla="*/ 2147483647 h 72"/>
                <a:gd name="T26" fmla="*/ 2147483647 w 96"/>
                <a:gd name="T27" fmla="*/ 0 h 72"/>
                <a:gd name="T28" fmla="*/ 2147483647 w 96"/>
                <a:gd name="T29" fmla="*/ 0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0 w 96"/>
                <a:gd name="T37" fmla="*/ 2147483647 h 72"/>
                <a:gd name="T38" fmla="*/ 2147483647 w 96"/>
                <a:gd name="T39" fmla="*/ 2147483647 h 72"/>
                <a:gd name="T40" fmla="*/ 2147483647 w 96"/>
                <a:gd name="T41" fmla="*/ 2147483647 h 72"/>
                <a:gd name="T42" fmla="*/ 2147483647 w 96"/>
                <a:gd name="T43" fmla="*/ 2147483647 h 72"/>
                <a:gd name="T44" fmla="*/ 2147483647 w 96"/>
                <a:gd name="T45" fmla="*/ 2147483647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96"/>
                <a:gd name="T70" fmla="*/ 0 h 72"/>
                <a:gd name="T71" fmla="*/ 96 w 96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96" h="72">
                  <a:moveTo>
                    <a:pt x="40" y="40"/>
                  </a:moveTo>
                  <a:lnTo>
                    <a:pt x="56" y="40"/>
                  </a:lnTo>
                  <a:lnTo>
                    <a:pt x="64" y="56"/>
                  </a:lnTo>
                  <a:lnTo>
                    <a:pt x="72" y="64"/>
                  </a:lnTo>
                  <a:lnTo>
                    <a:pt x="80" y="72"/>
                  </a:lnTo>
                  <a:lnTo>
                    <a:pt x="88" y="72"/>
                  </a:lnTo>
                  <a:lnTo>
                    <a:pt x="96" y="64"/>
                  </a:lnTo>
                  <a:lnTo>
                    <a:pt x="96" y="48"/>
                  </a:lnTo>
                  <a:lnTo>
                    <a:pt x="96" y="32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4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83" name="Freeform 637"/>
            <p:cNvSpPr>
              <a:spLocks/>
            </p:cNvSpPr>
            <p:nvPr/>
          </p:nvSpPr>
          <p:spPr bwMode="auto">
            <a:xfrm>
              <a:off x="2495896" y="3254802"/>
              <a:ext cx="84900" cy="58910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2147483647 h 56"/>
                <a:gd name="T6" fmla="*/ 2147483647 w 80"/>
                <a:gd name="T7" fmla="*/ 2147483647 h 56"/>
                <a:gd name="T8" fmla="*/ 2147483647 w 80"/>
                <a:gd name="T9" fmla="*/ 2147483647 h 56"/>
                <a:gd name="T10" fmla="*/ 2147483647 w 80"/>
                <a:gd name="T11" fmla="*/ 2147483647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2147483647 w 80"/>
                <a:gd name="T17" fmla="*/ 2147483647 h 56"/>
                <a:gd name="T18" fmla="*/ 2147483647 w 80"/>
                <a:gd name="T19" fmla="*/ 0 h 56"/>
                <a:gd name="T20" fmla="*/ 2147483647 w 80"/>
                <a:gd name="T21" fmla="*/ 0 h 56"/>
                <a:gd name="T22" fmla="*/ 2147483647 w 80"/>
                <a:gd name="T23" fmla="*/ 0 h 56"/>
                <a:gd name="T24" fmla="*/ 0 w 80"/>
                <a:gd name="T25" fmla="*/ 2147483647 h 56"/>
                <a:gd name="T26" fmla="*/ 2147483647 w 80"/>
                <a:gd name="T27" fmla="*/ 2147483647 h 56"/>
                <a:gd name="T28" fmla="*/ 2147483647 w 80"/>
                <a:gd name="T29" fmla="*/ 2147483647 h 56"/>
                <a:gd name="T30" fmla="*/ 2147483647 w 80"/>
                <a:gd name="T31" fmla="*/ 2147483647 h 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80"/>
                <a:gd name="T49" fmla="*/ 0 h 56"/>
                <a:gd name="T50" fmla="*/ 80 w 80"/>
                <a:gd name="T51" fmla="*/ 56 h 5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80" h="56">
                  <a:moveTo>
                    <a:pt x="40" y="48"/>
                  </a:moveTo>
                  <a:lnTo>
                    <a:pt x="48" y="48"/>
                  </a:lnTo>
                  <a:lnTo>
                    <a:pt x="56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72" y="40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8" y="56"/>
                  </a:lnTo>
                  <a:lnTo>
                    <a:pt x="16" y="56"/>
                  </a:lnTo>
                  <a:lnTo>
                    <a:pt x="4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84" name="Freeform 638"/>
            <p:cNvSpPr>
              <a:spLocks/>
            </p:cNvSpPr>
            <p:nvPr/>
          </p:nvSpPr>
          <p:spPr bwMode="auto">
            <a:xfrm>
              <a:off x="3047747" y="2482903"/>
              <a:ext cx="59777" cy="51113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0 h 48"/>
                <a:gd name="T10" fmla="*/ 2147483647 w 56"/>
                <a:gd name="T11" fmla="*/ 0 h 48"/>
                <a:gd name="T12" fmla="*/ 2147483647 w 56"/>
                <a:gd name="T13" fmla="*/ 0 h 48"/>
                <a:gd name="T14" fmla="*/ 2147483647 w 56"/>
                <a:gd name="T15" fmla="*/ 0 h 48"/>
                <a:gd name="T16" fmla="*/ 0 w 56"/>
                <a:gd name="T17" fmla="*/ 2147483647 h 48"/>
                <a:gd name="T18" fmla="*/ 0 w 56"/>
                <a:gd name="T19" fmla="*/ 2147483647 h 48"/>
                <a:gd name="T20" fmla="*/ 0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2147483647 w 56"/>
                <a:gd name="T29" fmla="*/ 2147483647 h 48"/>
                <a:gd name="T30" fmla="*/ 2147483647 w 56"/>
                <a:gd name="T31" fmla="*/ 2147483647 h 4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56"/>
                <a:gd name="T49" fmla="*/ 0 h 48"/>
                <a:gd name="T50" fmla="*/ 56 w 56"/>
                <a:gd name="T51" fmla="*/ 48 h 4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56" h="48">
                  <a:moveTo>
                    <a:pt x="32" y="40"/>
                  </a:moveTo>
                  <a:lnTo>
                    <a:pt x="48" y="48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24" y="32"/>
                  </a:lnTo>
                  <a:lnTo>
                    <a:pt x="3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85" name="Freeform 639"/>
            <p:cNvSpPr>
              <a:spLocks/>
            </p:cNvSpPr>
            <p:nvPr/>
          </p:nvSpPr>
          <p:spPr bwMode="auto">
            <a:xfrm>
              <a:off x="2495896" y="3254802"/>
              <a:ext cx="84900" cy="58910"/>
            </a:xfrm>
            <a:custGeom>
              <a:avLst/>
              <a:gdLst>
                <a:gd name="T0" fmla="*/ 2147483647 w 80"/>
                <a:gd name="T1" fmla="*/ 2147483647 h 56"/>
                <a:gd name="T2" fmla="*/ 2147483647 w 80"/>
                <a:gd name="T3" fmla="*/ 2147483647 h 56"/>
                <a:gd name="T4" fmla="*/ 2147483647 w 80"/>
                <a:gd name="T5" fmla="*/ 2147483647 h 56"/>
                <a:gd name="T6" fmla="*/ 2147483647 w 80"/>
                <a:gd name="T7" fmla="*/ 2147483647 h 56"/>
                <a:gd name="T8" fmla="*/ 2147483647 w 80"/>
                <a:gd name="T9" fmla="*/ 2147483647 h 56"/>
                <a:gd name="T10" fmla="*/ 2147483647 w 80"/>
                <a:gd name="T11" fmla="*/ 2147483647 h 56"/>
                <a:gd name="T12" fmla="*/ 2147483647 w 80"/>
                <a:gd name="T13" fmla="*/ 2147483647 h 56"/>
                <a:gd name="T14" fmla="*/ 2147483647 w 80"/>
                <a:gd name="T15" fmla="*/ 2147483647 h 56"/>
                <a:gd name="T16" fmla="*/ 2147483647 w 80"/>
                <a:gd name="T17" fmla="*/ 2147483647 h 56"/>
                <a:gd name="T18" fmla="*/ 2147483647 w 80"/>
                <a:gd name="T19" fmla="*/ 2147483647 h 56"/>
                <a:gd name="T20" fmla="*/ 2147483647 w 80"/>
                <a:gd name="T21" fmla="*/ 2147483647 h 56"/>
                <a:gd name="T22" fmla="*/ 2147483647 w 80"/>
                <a:gd name="T23" fmla="*/ 0 h 56"/>
                <a:gd name="T24" fmla="*/ 2147483647 w 80"/>
                <a:gd name="T25" fmla="*/ 0 h 56"/>
                <a:gd name="T26" fmla="*/ 2147483647 w 80"/>
                <a:gd name="T27" fmla="*/ 0 h 56"/>
                <a:gd name="T28" fmla="*/ 0 w 80"/>
                <a:gd name="T29" fmla="*/ 2147483647 h 56"/>
                <a:gd name="T30" fmla="*/ 2147483647 w 80"/>
                <a:gd name="T31" fmla="*/ 2147483647 h 56"/>
                <a:gd name="T32" fmla="*/ 2147483647 w 80"/>
                <a:gd name="T33" fmla="*/ 2147483647 h 56"/>
                <a:gd name="T34" fmla="*/ 2147483647 w 80"/>
                <a:gd name="T35" fmla="*/ 2147483647 h 56"/>
                <a:gd name="T36" fmla="*/ 2147483647 w 80"/>
                <a:gd name="T37" fmla="*/ 2147483647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0"/>
                <a:gd name="T58" fmla="*/ 0 h 56"/>
                <a:gd name="T59" fmla="*/ 80 w 80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0" h="56">
                  <a:moveTo>
                    <a:pt x="40" y="48"/>
                  </a:moveTo>
                  <a:lnTo>
                    <a:pt x="48" y="48"/>
                  </a:lnTo>
                  <a:lnTo>
                    <a:pt x="56" y="48"/>
                  </a:lnTo>
                  <a:lnTo>
                    <a:pt x="72" y="56"/>
                  </a:lnTo>
                  <a:lnTo>
                    <a:pt x="80" y="56"/>
                  </a:lnTo>
                  <a:lnTo>
                    <a:pt x="72" y="40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8" y="0"/>
                  </a:lnTo>
                  <a:lnTo>
                    <a:pt x="0" y="24"/>
                  </a:lnTo>
                  <a:lnTo>
                    <a:pt x="8" y="56"/>
                  </a:lnTo>
                  <a:lnTo>
                    <a:pt x="16" y="56"/>
                  </a:lnTo>
                  <a:lnTo>
                    <a:pt x="4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86" name="Freeform 640"/>
            <p:cNvSpPr>
              <a:spLocks/>
            </p:cNvSpPr>
            <p:nvPr/>
          </p:nvSpPr>
          <p:spPr bwMode="auto">
            <a:xfrm>
              <a:off x="2504559" y="3102328"/>
              <a:ext cx="161137" cy="177598"/>
            </a:xfrm>
            <a:custGeom>
              <a:avLst/>
              <a:gdLst>
                <a:gd name="T0" fmla="*/ 2147483647 w 152"/>
                <a:gd name="T1" fmla="*/ 2147483647 h 168"/>
                <a:gd name="T2" fmla="*/ 2147483647 w 152"/>
                <a:gd name="T3" fmla="*/ 2147483647 h 168"/>
                <a:gd name="T4" fmla="*/ 2147483647 w 152"/>
                <a:gd name="T5" fmla="*/ 2147483647 h 168"/>
                <a:gd name="T6" fmla="*/ 2147483647 w 152"/>
                <a:gd name="T7" fmla="*/ 2147483647 h 168"/>
                <a:gd name="T8" fmla="*/ 2147483647 w 152"/>
                <a:gd name="T9" fmla="*/ 2147483647 h 168"/>
                <a:gd name="T10" fmla="*/ 2147483647 w 152"/>
                <a:gd name="T11" fmla="*/ 2147483647 h 168"/>
                <a:gd name="T12" fmla="*/ 2147483647 w 152"/>
                <a:gd name="T13" fmla="*/ 2147483647 h 168"/>
                <a:gd name="T14" fmla="*/ 2147483647 w 152"/>
                <a:gd name="T15" fmla="*/ 2147483647 h 168"/>
                <a:gd name="T16" fmla="*/ 2147483647 w 152"/>
                <a:gd name="T17" fmla="*/ 2147483647 h 168"/>
                <a:gd name="T18" fmla="*/ 2147483647 w 152"/>
                <a:gd name="T19" fmla="*/ 2147483647 h 168"/>
                <a:gd name="T20" fmla="*/ 2147483647 w 152"/>
                <a:gd name="T21" fmla="*/ 2147483647 h 168"/>
                <a:gd name="T22" fmla="*/ 2147483647 w 152"/>
                <a:gd name="T23" fmla="*/ 0 h 168"/>
                <a:gd name="T24" fmla="*/ 2147483647 w 152"/>
                <a:gd name="T25" fmla="*/ 2147483647 h 168"/>
                <a:gd name="T26" fmla="*/ 2147483647 w 152"/>
                <a:gd name="T27" fmla="*/ 2147483647 h 168"/>
                <a:gd name="T28" fmla="*/ 2147483647 w 152"/>
                <a:gd name="T29" fmla="*/ 2147483647 h 168"/>
                <a:gd name="T30" fmla="*/ 2147483647 w 152"/>
                <a:gd name="T31" fmla="*/ 2147483647 h 168"/>
                <a:gd name="T32" fmla="*/ 2147483647 w 152"/>
                <a:gd name="T33" fmla="*/ 2147483647 h 168"/>
                <a:gd name="T34" fmla="*/ 0 w 152"/>
                <a:gd name="T35" fmla="*/ 2147483647 h 168"/>
                <a:gd name="T36" fmla="*/ 2147483647 w 152"/>
                <a:gd name="T37" fmla="*/ 2147483647 h 168"/>
                <a:gd name="T38" fmla="*/ 2147483647 w 152"/>
                <a:gd name="T39" fmla="*/ 2147483647 h 168"/>
                <a:gd name="T40" fmla="*/ 0 w 152"/>
                <a:gd name="T41" fmla="*/ 2147483647 h 168"/>
                <a:gd name="T42" fmla="*/ 2147483647 w 152"/>
                <a:gd name="T43" fmla="*/ 2147483647 h 168"/>
                <a:gd name="T44" fmla="*/ 2147483647 w 152"/>
                <a:gd name="T45" fmla="*/ 2147483647 h 16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2"/>
                <a:gd name="T70" fmla="*/ 0 h 168"/>
                <a:gd name="T71" fmla="*/ 152 w 152"/>
                <a:gd name="T72" fmla="*/ 168 h 16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2" h="168">
                  <a:moveTo>
                    <a:pt x="24" y="144"/>
                  </a:moveTo>
                  <a:lnTo>
                    <a:pt x="40" y="152"/>
                  </a:lnTo>
                  <a:lnTo>
                    <a:pt x="48" y="160"/>
                  </a:lnTo>
                  <a:lnTo>
                    <a:pt x="56" y="168"/>
                  </a:lnTo>
                  <a:lnTo>
                    <a:pt x="72" y="152"/>
                  </a:lnTo>
                  <a:lnTo>
                    <a:pt x="80" y="160"/>
                  </a:lnTo>
                  <a:lnTo>
                    <a:pt x="136" y="160"/>
                  </a:lnTo>
                  <a:lnTo>
                    <a:pt x="152" y="152"/>
                  </a:lnTo>
                  <a:lnTo>
                    <a:pt x="144" y="144"/>
                  </a:lnTo>
                  <a:lnTo>
                    <a:pt x="128" y="32"/>
                  </a:lnTo>
                  <a:lnTo>
                    <a:pt x="144" y="32"/>
                  </a:lnTo>
                  <a:lnTo>
                    <a:pt x="104" y="0"/>
                  </a:lnTo>
                  <a:lnTo>
                    <a:pt x="104" y="16"/>
                  </a:lnTo>
                  <a:lnTo>
                    <a:pt x="64" y="16"/>
                  </a:lnTo>
                  <a:lnTo>
                    <a:pt x="64" y="48"/>
                  </a:lnTo>
                  <a:lnTo>
                    <a:pt x="56" y="56"/>
                  </a:lnTo>
                  <a:lnTo>
                    <a:pt x="48" y="80"/>
                  </a:lnTo>
                  <a:lnTo>
                    <a:pt x="0" y="80"/>
                  </a:lnTo>
                  <a:lnTo>
                    <a:pt x="8" y="104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16" y="144"/>
                  </a:lnTo>
                  <a:lnTo>
                    <a:pt x="24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87" name="Freeform 641"/>
            <p:cNvSpPr>
              <a:spLocks/>
            </p:cNvSpPr>
            <p:nvPr/>
          </p:nvSpPr>
          <p:spPr bwMode="auto">
            <a:xfrm>
              <a:off x="3056411" y="3033888"/>
              <a:ext cx="152474" cy="144677"/>
            </a:xfrm>
            <a:custGeom>
              <a:avLst/>
              <a:gdLst>
                <a:gd name="T0" fmla="*/ 0 w 144"/>
                <a:gd name="T1" fmla="*/ 2147483647 h 136"/>
                <a:gd name="T2" fmla="*/ 2147483647 w 144"/>
                <a:gd name="T3" fmla="*/ 2147483647 h 136"/>
                <a:gd name="T4" fmla="*/ 2147483647 w 144"/>
                <a:gd name="T5" fmla="*/ 2147483647 h 136"/>
                <a:gd name="T6" fmla="*/ 2147483647 w 144"/>
                <a:gd name="T7" fmla="*/ 2147483647 h 136"/>
                <a:gd name="T8" fmla="*/ 2147483647 w 144"/>
                <a:gd name="T9" fmla="*/ 2147483647 h 136"/>
                <a:gd name="T10" fmla="*/ 2147483647 w 144"/>
                <a:gd name="T11" fmla="*/ 2147483647 h 136"/>
                <a:gd name="T12" fmla="*/ 2147483647 w 144"/>
                <a:gd name="T13" fmla="*/ 2147483647 h 136"/>
                <a:gd name="T14" fmla="*/ 2147483647 w 144"/>
                <a:gd name="T15" fmla="*/ 2147483647 h 136"/>
                <a:gd name="T16" fmla="*/ 2147483647 w 144"/>
                <a:gd name="T17" fmla="*/ 2147483647 h 136"/>
                <a:gd name="T18" fmla="*/ 2147483647 w 144"/>
                <a:gd name="T19" fmla="*/ 2147483647 h 136"/>
                <a:gd name="T20" fmla="*/ 2147483647 w 144"/>
                <a:gd name="T21" fmla="*/ 2147483647 h 136"/>
                <a:gd name="T22" fmla="*/ 2147483647 w 144"/>
                <a:gd name="T23" fmla="*/ 2147483647 h 136"/>
                <a:gd name="T24" fmla="*/ 2147483647 w 144"/>
                <a:gd name="T25" fmla="*/ 2147483647 h 136"/>
                <a:gd name="T26" fmla="*/ 2147483647 w 144"/>
                <a:gd name="T27" fmla="*/ 0 h 136"/>
                <a:gd name="T28" fmla="*/ 2147483647 w 144"/>
                <a:gd name="T29" fmla="*/ 2147483647 h 136"/>
                <a:gd name="T30" fmla="*/ 2147483647 w 144"/>
                <a:gd name="T31" fmla="*/ 2147483647 h 136"/>
                <a:gd name="T32" fmla="*/ 2147483647 w 144"/>
                <a:gd name="T33" fmla="*/ 0 h 136"/>
                <a:gd name="T34" fmla="*/ 2147483647 w 144"/>
                <a:gd name="T35" fmla="*/ 2147483647 h 136"/>
                <a:gd name="T36" fmla="*/ 2147483647 w 144"/>
                <a:gd name="T37" fmla="*/ 0 h 136"/>
                <a:gd name="T38" fmla="*/ 2147483647 w 144"/>
                <a:gd name="T39" fmla="*/ 0 h 136"/>
                <a:gd name="T40" fmla="*/ 2147483647 w 144"/>
                <a:gd name="T41" fmla="*/ 2147483647 h 136"/>
                <a:gd name="T42" fmla="*/ 0 w 144"/>
                <a:gd name="T43" fmla="*/ 2147483647 h 1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44"/>
                <a:gd name="T67" fmla="*/ 0 h 136"/>
                <a:gd name="T68" fmla="*/ 144 w 144"/>
                <a:gd name="T69" fmla="*/ 136 h 1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44" h="136">
                  <a:moveTo>
                    <a:pt x="0" y="16"/>
                  </a:moveTo>
                  <a:lnTo>
                    <a:pt x="8" y="32"/>
                  </a:lnTo>
                  <a:lnTo>
                    <a:pt x="8" y="40"/>
                  </a:lnTo>
                  <a:lnTo>
                    <a:pt x="8" y="136"/>
                  </a:lnTo>
                  <a:lnTo>
                    <a:pt x="16" y="136"/>
                  </a:lnTo>
                  <a:lnTo>
                    <a:pt x="120" y="136"/>
                  </a:lnTo>
                  <a:lnTo>
                    <a:pt x="136" y="128"/>
                  </a:lnTo>
                  <a:lnTo>
                    <a:pt x="144" y="120"/>
                  </a:lnTo>
                  <a:lnTo>
                    <a:pt x="136" y="88"/>
                  </a:lnTo>
                  <a:lnTo>
                    <a:pt x="120" y="56"/>
                  </a:lnTo>
                  <a:lnTo>
                    <a:pt x="96" y="32"/>
                  </a:lnTo>
                  <a:lnTo>
                    <a:pt x="128" y="48"/>
                  </a:lnTo>
                  <a:lnTo>
                    <a:pt x="136" y="32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88" y="8"/>
                  </a:lnTo>
                  <a:lnTo>
                    <a:pt x="80" y="0"/>
                  </a:lnTo>
                  <a:lnTo>
                    <a:pt x="48" y="8"/>
                  </a:lnTo>
                  <a:lnTo>
                    <a:pt x="24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88" name="Freeform 642"/>
            <p:cNvSpPr>
              <a:spLocks/>
            </p:cNvSpPr>
            <p:nvPr/>
          </p:nvSpPr>
          <p:spPr bwMode="auto">
            <a:xfrm>
              <a:off x="2852823" y="3008765"/>
              <a:ext cx="220914" cy="212251"/>
            </a:xfrm>
            <a:custGeom>
              <a:avLst/>
              <a:gdLst>
                <a:gd name="T0" fmla="*/ 2147483647 w 208"/>
                <a:gd name="T1" fmla="*/ 2147483647 h 200"/>
                <a:gd name="T2" fmla="*/ 2147483647 w 208"/>
                <a:gd name="T3" fmla="*/ 2147483647 h 200"/>
                <a:gd name="T4" fmla="*/ 2147483647 w 208"/>
                <a:gd name="T5" fmla="*/ 2147483647 h 200"/>
                <a:gd name="T6" fmla="*/ 0 w 208"/>
                <a:gd name="T7" fmla="*/ 2147483647 h 200"/>
                <a:gd name="T8" fmla="*/ 0 w 208"/>
                <a:gd name="T9" fmla="*/ 2147483647 h 200"/>
                <a:gd name="T10" fmla="*/ 2147483647 w 208"/>
                <a:gd name="T11" fmla="*/ 2147483647 h 200"/>
                <a:gd name="T12" fmla="*/ 2147483647 w 208"/>
                <a:gd name="T13" fmla="*/ 2147483647 h 200"/>
                <a:gd name="T14" fmla="*/ 2147483647 w 208"/>
                <a:gd name="T15" fmla="*/ 2147483647 h 200"/>
                <a:gd name="T16" fmla="*/ 2147483647 w 208"/>
                <a:gd name="T17" fmla="*/ 2147483647 h 200"/>
                <a:gd name="T18" fmla="*/ 2147483647 w 208"/>
                <a:gd name="T19" fmla="*/ 2147483647 h 200"/>
                <a:gd name="T20" fmla="*/ 2147483647 w 208"/>
                <a:gd name="T21" fmla="*/ 2147483647 h 200"/>
                <a:gd name="T22" fmla="*/ 2147483647 w 208"/>
                <a:gd name="T23" fmla="*/ 2147483647 h 200"/>
                <a:gd name="T24" fmla="*/ 2147483647 w 208"/>
                <a:gd name="T25" fmla="*/ 2147483647 h 200"/>
                <a:gd name="T26" fmla="*/ 2147483647 w 208"/>
                <a:gd name="T27" fmla="*/ 2147483647 h 200"/>
                <a:gd name="T28" fmla="*/ 2147483647 w 208"/>
                <a:gd name="T29" fmla="*/ 2147483647 h 200"/>
                <a:gd name="T30" fmla="*/ 2147483647 w 208"/>
                <a:gd name="T31" fmla="*/ 2147483647 h 200"/>
                <a:gd name="T32" fmla="*/ 2147483647 w 208"/>
                <a:gd name="T33" fmla="*/ 2147483647 h 200"/>
                <a:gd name="T34" fmla="*/ 2147483647 w 208"/>
                <a:gd name="T35" fmla="*/ 2147483647 h 200"/>
                <a:gd name="T36" fmla="*/ 2147483647 w 208"/>
                <a:gd name="T37" fmla="*/ 2147483647 h 200"/>
                <a:gd name="T38" fmla="*/ 2147483647 w 208"/>
                <a:gd name="T39" fmla="*/ 2147483647 h 200"/>
                <a:gd name="T40" fmla="*/ 2147483647 w 208"/>
                <a:gd name="T41" fmla="*/ 2147483647 h 200"/>
                <a:gd name="T42" fmla="*/ 2147483647 w 208"/>
                <a:gd name="T43" fmla="*/ 2147483647 h 200"/>
                <a:gd name="T44" fmla="*/ 2147483647 w 208"/>
                <a:gd name="T45" fmla="*/ 2147483647 h 200"/>
                <a:gd name="T46" fmla="*/ 2147483647 w 208"/>
                <a:gd name="T47" fmla="*/ 2147483647 h 200"/>
                <a:gd name="T48" fmla="*/ 2147483647 w 208"/>
                <a:gd name="T49" fmla="*/ 2147483647 h 200"/>
                <a:gd name="T50" fmla="*/ 2147483647 w 208"/>
                <a:gd name="T51" fmla="*/ 2147483647 h 200"/>
                <a:gd name="T52" fmla="*/ 2147483647 w 208"/>
                <a:gd name="T53" fmla="*/ 2147483647 h 200"/>
                <a:gd name="T54" fmla="*/ 2147483647 w 208"/>
                <a:gd name="T55" fmla="*/ 2147483647 h 200"/>
                <a:gd name="T56" fmla="*/ 2147483647 w 208"/>
                <a:gd name="T57" fmla="*/ 2147483647 h 200"/>
                <a:gd name="T58" fmla="*/ 2147483647 w 208"/>
                <a:gd name="T59" fmla="*/ 2147483647 h 200"/>
                <a:gd name="T60" fmla="*/ 2147483647 w 208"/>
                <a:gd name="T61" fmla="*/ 2147483647 h 200"/>
                <a:gd name="T62" fmla="*/ 2147483647 w 208"/>
                <a:gd name="T63" fmla="*/ 0 h 200"/>
                <a:gd name="T64" fmla="*/ 2147483647 w 208"/>
                <a:gd name="T65" fmla="*/ 2147483647 h 200"/>
                <a:gd name="T66" fmla="*/ 2147483647 w 208"/>
                <a:gd name="T67" fmla="*/ 2147483647 h 20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08"/>
                <a:gd name="T103" fmla="*/ 0 h 200"/>
                <a:gd name="T104" fmla="*/ 208 w 208"/>
                <a:gd name="T105" fmla="*/ 200 h 20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08" h="200">
                  <a:moveTo>
                    <a:pt x="16" y="24"/>
                  </a:moveTo>
                  <a:lnTo>
                    <a:pt x="8" y="32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0" y="112"/>
                  </a:lnTo>
                  <a:lnTo>
                    <a:pt x="24" y="136"/>
                  </a:lnTo>
                  <a:lnTo>
                    <a:pt x="32" y="136"/>
                  </a:lnTo>
                  <a:lnTo>
                    <a:pt x="64" y="144"/>
                  </a:lnTo>
                  <a:lnTo>
                    <a:pt x="72" y="152"/>
                  </a:lnTo>
                  <a:lnTo>
                    <a:pt x="88" y="144"/>
                  </a:lnTo>
                  <a:lnTo>
                    <a:pt x="184" y="192"/>
                  </a:lnTo>
                  <a:lnTo>
                    <a:pt x="192" y="200"/>
                  </a:lnTo>
                  <a:lnTo>
                    <a:pt x="192" y="184"/>
                  </a:lnTo>
                  <a:lnTo>
                    <a:pt x="200" y="184"/>
                  </a:lnTo>
                  <a:lnTo>
                    <a:pt x="208" y="160"/>
                  </a:lnTo>
                  <a:lnTo>
                    <a:pt x="200" y="160"/>
                  </a:lnTo>
                  <a:lnTo>
                    <a:pt x="200" y="64"/>
                  </a:lnTo>
                  <a:lnTo>
                    <a:pt x="200" y="56"/>
                  </a:lnTo>
                  <a:lnTo>
                    <a:pt x="192" y="40"/>
                  </a:lnTo>
                  <a:lnTo>
                    <a:pt x="200" y="32"/>
                  </a:lnTo>
                  <a:lnTo>
                    <a:pt x="200" y="24"/>
                  </a:lnTo>
                  <a:lnTo>
                    <a:pt x="192" y="16"/>
                  </a:lnTo>
                  <a:lnTo>
                    <a:pt x="176" y="8"/>
                  </a:lnTo>
                  <a:lnTo>
                    <a:pt x="160" y="8"/>
                  </a:lnTo>
                  <a:lnTo>
                    <a:pt x="136" y="16"/>
                  </a:lnTo>
                  <a:lnTo>
                    <a:pt x="136" y="32"/>
                  </a:lnTo>
                  <a:lnTo>
                    <a:pt x="112" y="40"/>
                  </a:lnTo>
                  <a:lnTo>
                    <a:pt x="96" y="24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32" y="8"/>
                  </a:lnTo>
                  <a:lnTo>
                    <a:pt x="1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89" name="Freeform 643"/>
            <p:cNvSpPr>
              <a:spLocks/>
            </p:cNvSpPr>
            <p:nvPr/>
          </p:nvSpPr>
          <p:spPr bwMode="auto">
            <a:xfrm>
              <a:off x="2827700" y="2941191"/>
              <a:ext cx="58910" cy="110024"/>
            </a:xfrm>
            <a:custGeom>
              <a:avLst/>
              <a:gdLst>
                <a:gd name="T0" fmla="*/ 2147483647 w 56"/>
                <a:gd name="T1" fmla="*/ 2147483647 h 104"/>
                <a:gd name="T2" fmla="*/ 2147483647 w 56"/>
                <a:gd name="T3" fmla="*/ 2147483647 h 104"/>
                <a:gd name="T4" fmla="*/ 2147483647 w 56"/>
                <a:gd name="T5" fmla="*/ 2147483647 h 104"/>
                <a:gd name="T6" fmla="*/ 0 w 56"/>
                <a:gd name="T7" fmla="*/ 2147483647 h 104"/>
                <a:gd name="T8" fmla="*/ 0 w 56"/>
                <a:gd name="T9" fmla="*/ 2147483647 h 104"/>
                <a:gd name="T10" fmla="*/ 2147483647 w 56"/>
                <a:gd name="T11" fmla="*/ 2147483647 h 104"/>
                <a:gd name="T12" fmla="*/ 2147483647 w 56"/>
                <a:gd name="T13" fmla="*/ 2147483647 h 104"/>
                <a:gd name="T14" fmla="*/ 2147483647 w 56"/>
                <a:gd name="T15" fmla="*/ 2147483647 h 104"/>
                <a:gd name="T16" fmla="*/ 2147483647 w 56"/>
                <a:gd name="T17" fmla="*/ 2147483647 h 104"/>
                <a:gd name="T18" fmla="*/ 2147483647 w 56"/>
                <a:gd name="T19" fmla="*/ 2147483647 h 104"/>
                <a:gd name="T20" fmla="*/ 2147483647 w 56"/>
                <a:gd name="T21" fmla="*/ 2147483647 h 104"/>
                <a:gd name="T22" fmla="*/ 2147483647 w 56"/>
                <a:gd name="T23" fmla="*/ 2147483647 h 104"/>
                <a:gd name="T24" fmla="*/ 2147483647 w 56"/>
                <a:gd name="T25" fmla="*/ 2147483647 h 104"/>
                <a:gd name="T26" fmla="*/ 2147483647 w 56"/>
                <a:gd name="T27" fmla="*/ 2147483647 h 104"/>
                <a:gd name="T28" fmla="*/ 2147483647 w 56"/>
                <a:gd name="T29" fmla="*/ 2147483647 h 104"/>
                <a:gd name="T30" fmla="*/ 2147483647 w 56"/>
                <a:gd name="T31" fmla="*/ 2147483647 h 104"/>
                <a:gd name="T32" fmla="*/ 2147483647 w 56"/>
                <a:gd name="T33" fmla="*/ 2147483647 h 104"/>
                <a:gd name="T34" fmla="*/ 2147483647 w 56"/>
                <a:gd name="T35" fmla="*/ 2147483647 h 104"/>
                <a:gd name="T36" fmla="*/ 2147483647 w 56"/>
                <a:gd name="T37" fmla="*/ 0 h 104"/>
                <a:gd name="T38" fmla="*/ 2147483647 w 56"/>
                <a:gd name="T39" fmla="*/ 0 h 104"/>
                <a:gd name="T40" fmla="*/ 2147483647 w 56"/>
                <a:gd name="T41" fmla="*/ 2147483647 h 10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6"/>
                <a:gd name="T64" fmla="*/ 0 h 104"/>
                <a:gd name="T65" fmla="*/ 56 w 56"/>
                <a:gd name="T66" fmla="*/ 104 h 10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6" h="104">
                  <a:moveTo>
                    <a:pt x="16" y="8"/>
                  </a:moveTo>
                  <a:lnTo>
                    <a:pt x="16" y="24"/>
                  </a:lnTo>
                  <a:lnTo>
                    <a:pt x="16" y="4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16" y="72"/>
                  </a:lnTo>
                  <a:lnTo>
                    <a:pt x="24" y="80"/>
                  </a:lnTo>
                  <a:lnTo>
                    <a:pt x="24" y="96"/>
                  </a:lnTo>
                  <a:lnTo>
                    <a:pt x="32" y="104"/>
                  </a:lnTo>
                  <a:lnTo>
                    <a:pt x="32" y="96"/>
                  </a:lnTo>
                  <a:lnTo>
                    <a:pt x="40" y="88"/>
                  </a:lnTo>
                  <a:lnTo>
                    <a:pt x="56" y="72"/>
                  </a:lnTo>
                  <a:lnTo>
                    <a:pt x="56" y="64"/>
                  </a:lnTo>
                  <a:lnTo>
                    <a:pt x="40" y="56"/>
                  </a:lnTo>
                  <a:lnTo>
                    <a:pt x="32" y="48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90" name="Freeform 644"/>
            <p:cNvSpPr>
              <a:spLocks/>
            </p:cNvSpPr>
            <p:nvPr/>
          </p:nvSpPr>
          <p:spPr bwMode="auto">
            <a:xfrm>
              <a:off x="2554806" y="2966315"/>
              <a:ext cx="161137" cy="127350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2147483647 h 120"/>
                <a:gd name="T12" fmla="*/ 2147483647 w 152"/>
                <a:gd name="T13" fmla="*/ 2147483647 h 120"/>
                <a:gd name="T14" fmla="*/ 2147483647 w 152"/>
                <a:gd name="T15" fmla="*/ 2147483647 h 120"/>
                <a:gd name="T16" fmla="*/ 2147483647 w 152"/>
                <a:gd name="T17" fmla="*/ 2147483647 h 120"/>
                <a:gd name="T18" fmla="*/ 2147483647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0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0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2"/>
                <a:gd name="T67" fmla="*/ 0 h 120"/>
                <a:gd name="T68" fmla="*/ 152 w 152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2" h="120">
                  <a:moveTo>
                    <a:pt x="56" y="104"/>
                  </a:moveTo>
                  <a:lnTo>
                    <a:pt x="72" y="96"/>
                  </a:lnTo>
                  <a:lnTo>
                    <a:pt x="96" y="80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56"/>
                  </a:lnTo>
                  <a:lnTo>
                    <a:pt x="144" y="56"/>
                  </a:lnTo>
                  <a:lnTo>
                    <a:pt x="152" y="48"/>
                  </a:lnTo>
                  <a:lnTo>
                    <a:pt x="144" y="32"/>
                  </a:lnTo>
                  <a:lnTo>
                    <a:pt x="144" y="8"/>
                  </a:lnTo>
                  <a:lnTo>
                    <a:pt x="136" y="8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48" y="64"/>
                  </a:lnTo>
                  <a:lnTo>
                    <a:pt x="40" y="96"/>
                  </a:lnTo>
                  <a:lnTo>
                    <a:pt x="8" y="112"/>
                  </a:lnTo>
                  <a:lnTo>
                    <a:pt x="0" y="120"/>
                  </a:lnTo>
                  <a:lnTo>
                    <a:pt x="56" y="120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91" name="Freeform 645"/>
            <p:cNvSpPr>
              <a:spLocks/>
            </p:cNvSpPr>
            <p:nvPr/>
          </p:nvSpPr>
          <p:spPr bwMode="auto">
            <a:xfrm>
              <a:off x="2827700" y="2941191"/>
              <a:ext cx="58910" cy="110024"/>
            </a:xfrm>
            <a:custGeom>
              <a:avLst/>
              <a:gdLst>
                <a:gd name="T0" fmla="*/ 2147483647 w 56"/>
                <a:gd name="T1" fmla="*/ 2147483647 h 104"/>
                <a:gd name="T2" fmla="*/ 2147483647 w 56"/>
                <a:gd name="T3" fmla="*/ 2147483647 h 104"/>
                <a:gd name="T4" fmla="*/ 2147483647 w 56"/>
                <a:gd name="T5" fmla="*/ 2147483647 h 104"/>
                <a:gd name="T6" fmla="*/ 0 w 56"/>
                <a:gd name="T7" fmla="*/ 2147483647 h 104"/>
                <a:gd name="T8" fmla="*/ 0 w 56"/>
                <a:gd name="T9" fmla="*/ 2147483647 h 104"/>
                <a:gd name="T10" fmla="*/ 2147483647 w 56"/>
                <a:gd name="T11" fmla="*/ 2147483647 h 104"/>
                <a:gd name="T12" fmla="*/ 2147483647 w 56"/>
                <a:gd name="T13" fmla="*/ 2147483647 h 104"/>
                <a:gd name="T14" fmla="*/ 2147483647 w 56"/>
                <a:gd name="T15" fmla="*/ 2147483647 h 104"/>
                <a:gd name="T16" fmla="*/ 2147483647 w 56"/>
                <a:gd name="T17" fmla="*/ 2147483647 h 104"/>
                <a:gd name="T18" fmla="*/ 2147483647 w 56"/>
                <a:gd name="T19" fmla="*/ 2147483647 h 104"/>
                <a:gd name="T20" fmla="*/ 2147483647 w 56"/>
                <a:gd name="T21" fmla="*/ 2147483647 h 104"/>
                <a:gd name="T22" fmla="*/ 2147483647 w 56"/>
                <a:gd name="T23" fmla="*/ 2147483647 h 104"/>
                <a:gd name="T24" fmla="*/ 2147483647 w 56"/>
                <a:gd name="T25" fmla="*/ 2147483647 h 104"/>
                <a:gd name="T26" fmla="*/ 2147483647 w 56"/>
                <a:gd name="T27" fmla="*/ 2147483647 h 104"/>
                <a:gd name="T28" fmla="*/ 2147483647 w 56"/>
                <a:gd name="T29" fmla="*/ 2147483647 h 104"/>
                <a:gd name="T30" fmla="*/ 2147483647 w 56"/>
                <a:gd name="T31" fmla="*/ 2147483647 h 104"/>
                <a:gd name="T32" fmla="*/ 2147483647 w 56"/>
                <a:gd name="T33" fmla="*/ 2147483647 h 104"/>
                <a:gd name="T34" fmla="*/ 2147483647 w 56"/>
                <a:gd name="T35" fmla="*/ 2147483647 h 104"/>
                <a:gd name="T36" fmla="*/ 2147483647 w 56"/>
                <a:gd name="T37" fmla="*/ 0 h 104"/>
                <a:gd name="T38" fmla="*/ 2147483647 w 56"/>
                <a:gd name="T39" fmla="*/ 0 h 104"/>
                <a:gd name="T40" fmla="*/ 2147483647 w 56"/>
                <a:gd name="T41" fmla="*/ 2147483647 h 104"/>
                <a:gd name="T42" fmla="*/ 2147483647 w 56"/>
                <a:gd name="T43" fmla="*/ 2147483647 h 10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6"/>
                <a:gd name="T67" fmla="*/ 0 h 104"/>
                <a:gd name="T68" fmla="*/ 56 w 56"/>
                <a:gd name="T69" fmla="*/ 104 h 10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6" h="104">
                  <a:moveTo>
                    <a:pt x="16" y="8"/>
                  </a:moveTo>
                  <a:lnTo>
                    <a:pt x="16" y="24"/>
                  </a:lnTo>
                  <a:lnTo>
                    <a:pt x="16" y="40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16" y="72"/>
                  </a:lnTo>
                  <a:lnTo>
                    <a:pt x="24" y="80"/>
                  </a:lnTo>
                  <a:lnTo>
                    <a:pt x="24" y="96"/>
                  </a:lnTo>
                  <a:lnTo>
                    <a:pt x="32" y="104"/>
                  </a:lnTo>
                  <a:lnTo>
                    <a:pt x="32" y="96"/>
                  </a:lnTo>
                  <a:lnTo>
                    <a:pt x="40" y="88"/>
                  </a:lnTo>
                  <a:lnTo>
                    <a:pt x="56" y="72"/>
                  </a:lnTo>
                  <a:lnTo>
                    <a:pt x="56" y="64"/>
                  </a:lnTo>
                  <a:lnTo>
                    <a:pt x="40" y="56"/>
                  </a:lnTo>
                  <a:lnTo>
                    <a:pt x="32" y="48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16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92" name="Freeform 646"/>
            <p:cNvSpPr>
              <a:spLocks/>
            </p:cNvSpPr>
            <p:nvPr/>
          </p:nvSpPr>
          <p:spPr bwMode="auto">
            <a:xfrm>
              <a:off x="2554806" y="2966315"/>
              <a:ext cx="161137" cy="127350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2147483647 h 120"/>
                <a:gd name="T12" fmla="*/ 2147483647 w 152"/>
                <a:gd name="T13" fmla="*/ 2147483647 h 120"/>
                <a:gd name="T14" fmla="*/ 2147483647 w 152"/>
                <a:gd name="T15" fmla="*/ 2147483647 h 120"/>
                <a:gd name="T16" fmla="*/ 2147483647 w 152"/>
                <a:gd name="T17" fmla="*/ 2147483647 h 120"/>
                <a:gd name="T18" fmla="*/ 2147483647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0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0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2"/>
                <a:gd name="T67" fmla="*/ 0 h 120"/>
                <a:gd name="T68" fmla="*/ 152 w 152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2" h="120">
                  <a:moveTo>
                    <a:pt x="56" y="104"/>
                  </a:moveTo>
                  <a:lnTo>
                    <a:pt x="72" y="96"/>
                  </a:lnTo>
                  <a:lnTo>
                    <a:pt x="96" y="80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56"/>
                  </a:lnTo>
                  <a:lnTo>
                    <a:pt x="144" y="56"/>
                  </a:lnTo>
                  <a:lnTo>
                    <a:pt x="152" y="48"/>
                  </a:lnTo>
                  <a:lnTo>
                    <a:pt x="144" y="32"/>
                  </a:lnTo>
                  <a:lnTo>
                    <a:pt x="144" y="8"/>
                  </a:lnTo>
                  <a:lnTo>
                    <a:pt x="136" y="8"/>
                  </a:lnTo>
                  <a:lnTo>
                    <a:pt x="120" y="8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48" y="64"/>
                  </a:lnTo>
                  <a:lnTo>
                    <a:pt x="40" y="96"/>
                  </a:lnTo>
                  <a:lnTo>
                    <a:pt x="8" y="112"/>
                  </a:lnTo>
                  <a:lnTo>
                    <a:pt x="0" y="120"/>
                  </a:lnTo>
                  <a:lnTo>
                    <a:pt x="56" y="120"/>
                  </a:lnTo>
                  <a:lnTo>
                    <a:pt x="56" y="1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93" name="Freeform 647"/>
            <p:cNvSpPr>
              <a:spLocks/>
            </p:cNvSpPr>
            <p:nvPr/>
          </p:nvSpPr>
          <p:spPr bwMode="auto">
            <a:xfrm>
              <a:off x="2504559" y="3093665"/>
              <a:ext cx="110024" cy="93564"/>
            </a:xfrm>
            <a:custGeom>
              <a:avLst/>
              <a:gdLst>
                <a:gd name="T0" fmla="*/ 2147483647 w 104"/>
                <a:gd name="T1" fmla="*/ 2147483647 h 88"/>
                <a:gd name="T2" fmla="*/ 2147483647 w 104"/>
                <a:gd name="T3" fmla="*/ 2147483647 h 88"/>
                <a:gd name="T4" fmla="*/ 2147483647 w 104"/>
                <a:gd name="T5" fmla="*/ 2147483647 h 88"/>
                <a:gd name="T6" fmla="*/ 2147483647 w 104"/>
                <a:gd name="T7" fmla="*/ 2147483647 h 88"/>
                <a:gd name="T8" fmla="*/ 2147483647 w 104"/>
                <a:gd name="T9" fmla="*/ 2147483647 h 88"/>
                <a:gd name="T10" fmla="*/ 2147483647 w 104"/>
                <a:gd name="T11" fmla="*/ 0 h 88"/>
                <a:gd name="T12" fmla="*/ 2147483647 w 104"/>
                <a:gd name="T13" fmla="*/ 0 h 88"/>
                <a:gd name="T14" fmla="*/ 2147483647 w 104"/>
                <a:gd name="T15" fmla="*/ 2147483647 h 88"/>
                <a:gd name="T16" fmla="*/ 2147483647 w 104"/>
                <a:gd name="T17" fmla="*/ 2147483647 h 88"/>
                <a:gd name="T18" fmla="*/ 0 w 104"/>
                <a:gd name="T19" fmla="*/ 2147483647 h 88"/>
                <a:gd name="T20" fmla="*/ 2147483647 w 104"/>
                <a:gd name="T21" fmla="*/ 2147483647 h 88"/>
                <a:gd name="T22" fmla="*/ 2147483647 w 104"/>
                <a:gd name="T23" fmla="*/ 2147483647 h 8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88"/>
                <a:gd name="T38" fmla="*/ 104 w 104"/>
                <a:gd name="T39" fmla="*/ 88 h 8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88">
                  <a:moveTo>
                    <a:pt x="56" y="64"/>
                  </a:moveTo>
                  <a:lnTo>
                    <a:pt x="64" y="56"/>
                  </a:lnTo>
                  <a:lnTo>
                    <a:pt x="64" y="24"/>
                  </a:lnTo>
                  <a:lnTo>
                    <a:pt x="104" y="24"/>
                  </a:lnTo>
                  <a:lnTo>
                    <a:pt x="104" y="8"/>
                  </a:lnTo>
                  <a:lnTo>
                    <a:pt x="104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16" y="48"/>
                  </a:lnTo>
                  <a:lnTo>
                    <a:pt x="0" y="88"/>
                  </a:lnTo>
                  <a:lnTo>
                    <a:pt x="48" y="88"/>
                  </a:lnTo>
                  <a:lnTo>
                    <a:pt x="56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94" name="Freeform 648"/>
            <p:cNvSpPr>
              <a:spLocks/>
            </p:cNvSpPr>
            <p:nvPr/>
          </p:nvSpPr>
          <p:spPr bwMode="auto">
            <a:xfrm>
              <a:off x="2512356" y="3305916"/>
              <a:ext cx="33787" cy="25123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0 h 24"/>
                <a:gd name="T6" fmla="*/ 2147483647 w 32"/>
                <a:gd name="T7" fmla="*/ 0 h 24"/>
                <a:gd name="T8" fmla="*/ 0 w 32"/>
                <a:gd name="T9" fmla="*/ 2147483647 h 24"/>
                <a:gd name="T10" fmla="*/ 2147483647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"/>
                <a:gd name="T25" fmla="*/ 0 h 24"/>
                <a:gd name="T26" fmla="*/ 32 w 32"/>
                <a:gd name="T27" fmla="*/ 24 h 2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" h="24">
                  <a:moveTo>
                    <a:pt x="32" y="16"/>
                  </a:moveTo>
                  <a:lnTo>
                    <a:pt x="32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8" y="24"/>
                  </a:lnTo>
                  <a:lnTo>
                    <a:pt x="24" y="16"/>
                  </a:lnTo>
                  <a:lnTo>
                    <a:pt x="32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95" name="Freeform 649"/>
            <p:cNvSpPr>
              <a:spLocks/>
            </p:cNvSpPr>
            <p:nvPr/>
          </p:nvSpPr>
          <p:spPr bwMode="auto">
            <a:xfrm>
              <a:off x="3022624" y="3161239"/>
              <a:ext cx="220048" cy="272028"/>
            </a:xfrm>
            <a:custGeom>
              <a:avLst/>
              <a:gdLst>
                <a:gd name="T0" fmla="*/ 2147483647 w 208"/>
                <a:gd name="T1" fmla="*/ 2147483647 h 256"/>
                <a:gd name="T2" fmla="*/ 2147483647 w 208"/>
                <a:gd name="T3" fmla="*/ 2147483647 h 256"/>
                <a:gd name="T4" fmla="*/ 2147483647 w 208"/>
                <a:gd name="T5" fmla="*/ 2147483647 h 256"/>
                <a:gd name="T6" fmla="*/ 2147483647 w 208"/>
                <a:gd name="T7" fmla="*/ 2147483647 h 256"/>
                <a:gd name="T8" fmla="*/ 2147483647 w 208"/>
                <a:gd name="T9" fmla="*/ 2147483647 h 256"/>
                <a:gd name="T10" fmla="*/ 2147483647 w 208"/>
                <a:gd name="T11" fmla="*/ 2147483647 h 256"/>
                <a:gd name="T12" fmla="*/ 2147483647 w 208"/>
                <a:gd name="T13" fmla="*/ 2147483647 h 256"/>
                <a:gd name="T14" fmla="*/ 2147483647 w 208"/>
                <a:gd name="T15" fmla="*/ 2147483647 h 256"/>
                <a:gd name="T16" fmla="*/ 2147483647 w 208"/>
                <a:gd name="T17" fmla="*/ 2147483647 h 256"/>
                <a:gd name="T18" fmla="*/ 0 w 208"/>
                <a:gd name="T19" fmla="*/ 2147483647 h 256"/>
                <a:gd name="T20" fmla="*/ 2147483647 w 208"/>
                <a:gd name="T21" fmla="*/ 2147483647 h 256"/>
                <a:gd name="T22" fmla="*/ 2147483647 w 208"/>
                <a:gd name="T23" fmla="*/ 2147483647 h 256"/>
                <a:gd name="T24" fmla="*/ 2147483647 w 208"/>
                <a:gd name="T25" fmla="*/ 2147483647 h 256"/>
                <a:gd name="T26" fmla="*/ 2147483647 w 208"/>
                <a:gd name="T27" fmla="*/ 2147483647 h 256"/>
                <a:gd name="T28" fmla="*/ 2147483647 w 208"/>
                <a:gd name="T29" fmla="*/ 2147483647 h 256"/>
                <a:gd name="T30" fmla="*/ 2147483647 w 208"/>
                <a:gd name="T31" fmla="*/ 2147483647 h 256"/>
                <a:gd name="T32" fmla="*/ 2147483647 w 208"/>
                <a:gd name="T33" fmla="*/ 2147483647 h 256"/>
                <a:gd name="T34" fmla="*/ 2147483647 w 208"/>
                <a:gd name="T35" fmla="*/ 2147483647 h 256"/>
                <a:gd name="T36" fmla="*/ 2147483647 w 208"/>
                <a:gd name="T37" fmla="*/ 2147483647 h 256"/>
                <a:gd name="T38" fmla="*/ 2147483647 w 208"/>
                <a:gd name="T39" fmla="*/ 2147483647 h 256"/>
                <a:gd name="T40" fmla="*/ 2147483647 w 208"/>
                <a:gd name="T41" fmla="*/ 2147483647 h 256"/>
                <a:gd name="T42" fmla="*/ 2147483647 w 208"/>
                <a:gd name="T43" fmla="*/ 2147483647 h 256"/>
                <a:gd name="T44" fmla="*/ 2147483647 w 208"/>
                <a:gd name="T45" fmla="*/ 2147483647 h 256"/>
                <a:gd name="T46" fmla="*/ 2147483647 w 208"/>
                <a:gd name="T47" fmla="*/ 2147483647 h 256"/>
                <a:gd name="T48" fmla="*/ 2147483647 w 208"/>
                <a:gd name="T49" fmla="*/ 2147483647 h 256"/>
                <a:gd name="T50" fmla="*/ 2147483647 w 208"/>
                <a:gd name="T51" fmla="*/ 2147483647 h 256"/>
                <a:gd name="T52" fmla="*/ 2147483647 w 208"/>
                <a:gd name="T53" fmla="*/ 2147483647 h 256"/>
                <a:gd name="T54" fmla="*/ 2147483647 w 208"/>
                <a:gd name="T55" fmla="*/ 2147483647 h 256"/>
                <a:gd name="T56" fmla="*/ 2147483647 w 208"/>
                <a:gd name="T57" fmla="*/ 2147483647 h 256"/>
                <a:gd name="T58" fmla="*/ 2147483647 w 208"/>
                <a:gd name="T59" fmla="*/ 2147483647 h 256"/>
                <a:gd name="T60" fmla="*/ 2147483647 w 208"/>
                <a:gd name="T61" fmla="*/ 2147483647 h 256"/>
                <a:gd name="T62" fmla="*/ 2147483647 w 208"/>
                <a:gd name="T63" fmla="*/ 2147483647 h 256"/>
                <a:gd name="T64" fmla="*/ 2147483647 w 208"/>
                <a:gd name="T65" fmla="*/ 2147483647 h 256"/>
                <a:gd name="T66" fmla="*/ 2147483647 w 208"/>
                <a:gd name="T67" fmla="*/ 2147483647 h 256"/>
                <a:gd name="T68" fmla="*/ 2147483647 w 208"/>
                <a:gd name="T69" fmla="*/ 2147483647 h 256"/>
                <a:gd name="T70" fmla="*/ 2147483647 w 208"/>
                <a:gd name="T71" fmla="*/ 0 h 256"/>
                <a:gd name="T72" fmla="*/ 2147483647 w 208"/>
                <a:gd name="T73" fmla="*/ 2147483647 h 256"/>
                <a:gd name="T74" fmla="*/ 2147483647 w 208"/>
                <a:gd name="T75" fmla="*/ 2147483647 h 25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08"/>
                <a:gd name="T115" fmla="*/ 0 h 256"/>
                <a:gd name="T116" fmla="*/ 208 w 208"/>
                <a:gd name="T117" fmla="*/ 256 h 25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08" h="256">
                  <a:moveTo>
                    <a:pt x="152" y="16"/>
                  </a:moveTo>
                  <a:lnTo>
                    <a:pt x="48" y="16"/>
                  </a:lnTo>
                  <a:lnTo>
                    <a:pt x="40" y="40"/>
                  </a:lnTo>
                  <a:lnTo>
                    <a:pt x="32" y="40"/>
                  </a:lnTo>
                  <a:lnTo>
                    <a:pt x="32" y="56"/>
                  </a:lnTo>
                  <a:lnTo>
                    <a:pt x="24" y="48"/>
                  </a:lnTo>
                  <a:lnTo>
                    <a:pt x="24" y="96"/>
                  </a:lnTo>
                  <a:lnTo>
                    <a:pt x="8" y="104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16" y="160"/>
                  </a:lnTo>
                  <a:lnTo>
                    <a:pt x="24" y="176"/>
                  </a:lnTo>
                  <a:lnTo>
                    <a:pt x="32" y="200"/>
                  </a:lnTo>
                  <a:lnTo>
                    <a:pt x="48" y="208"/>
                  </a:lnTo>
                  <a:lnTo>
                    <a:pt x="72" y="232"/>
                  </a:lnTo>
                  <a:lnTo>
                    <a:pt x="80" y="240"/>
                  </a:lnTo>
                  <a:lnTo>
                    <a:pt x="104" y="240"/>
                  </a:lnTo>
                  <a:lnTo>
                    <a:pt x="120" y="256"/>
                  </a:lnTo>
                  <a:lnTo>
                    <a:pt x="144" y="248"/>
                  </a:lnTo>
                  <a:lnTo>
                    <a:pt x="168" y="240"/>
                  </a:lnTo>
                  <a:lnTo>
                    <a:pt x="176" y="240"/>
                  </a:lnTo>
                  <a:lnTo>
                    <a:pt x="176" y="232"/>
                  </a:lnTo>
                  <a:lnTo>
                    <a:pt x="168" y="224"/>
                  </a:lnTo>
                  <a:lnTo>
                    <a:pt x="160" y="216"/>
                  </a:lnTo>
                  <a:lnTo>
                    <a:pt x="144" y="200"/>
                  </a:lnTo>
                  <a:lnTo>
                    <a:pt x="144" y="192"/>
                  </a:lnTo>
                  <a:lnTo>
                    <a:pt x="152" y="192"/>
                  </a:lnTo>
                  <a:lnTo>
                    <a:pt x="160" y="168"/>
                  </a:lnTo>
                  <a:lnTo>
                    <a:pt x="176" y="152"/>
                  </a:lnTo>
                  <a:lnTo>
                    <a:pt x="184" y="128"/>
                  </a:lnTo>
                  <a:lnTo>
                    <a:pt x="192" y="80"/>
                  </a:lnTo>
                  <a:lnTo>
                    <a:pt x="200" y="72"/>
                  </a:lnTo>
                  <a:lnTo>
                    <a:pt x="208" y="72"/>
                  </a:lnTo>
                  <a:lnTo>
                    <a:pt x="200" y="48"/>
                  </a:lnTo>
                  <a:lnTo>
                    <a:pt x="192" y="16"/>
                  </a:lnTo>
                  <a:lnTo>
                    <a:pt x="176" y="0"/>
                  </a:lnTo>
                  <a:lnTo>
                    <a:pt x="168" y="8"/>
                  </a:lnTo>
                  <a:lnTo>
                    <a:pt x="152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96" name="Freeform 650"/>
            <p:cNvSpPr>
              <a:spLocks/>
            </p:cNvSpPr>
            <p:nvPr/>
          </p:nvSpPr>
          <p:spPr bwMode="auto">
            <a:xfrm>
              <a:off x="2614583" y="3339703"/>
              <a:ext cx="84900" cy="76237"/>
            </a:xfrm>
            <a:custGeom>
              <a:avLst/>
              <a:gdLst>
                <a:gd name="T0" fmla="*/ 2147483647 w 80"/>
                <a:gd name="T1" fmla="*/ 2147483647 h 72"/>
                <a:gd name="T2" fmla="*/ 2147483647 w 80"/>
                <a:gd name="T3" fmla="*/ 2147483647 h 72"/>
                <a:gd name="T4" fmla="*/ 2147483647 w 80"/>
                <a:gd name="T5" fmla="*/ 2147483647 h 72"/>
                <a:gd name="T6" fmla="*/ 2147483647 w 80"/>
                <a:gd name="T7" fmla="*/ 2147483647 h 72"/>
                <a:gd name="T8" fmla="*/ 2147483647 w 80"/>
                <a:gd name="T9" fmla="*/ 0 h 72"/>
                <a:gd name="T10" fmla="*/ 2147483647 w 80"/>
                <a:gd name="T11" fmla="*/ 0 h 72"/>
                <a:gd name="T12" fmla="*/ 2147483647 w 80"/>
                <a:gd name="T13" fmla="*/ 0 h 72"/>
                <a:gd name="T14" fmla="*/ 2147483647 w 80"/>
                <a:gd name="T15" fmla="*/ 0 h 72"/>
                <a:gd name="T16" fmla="*/ 2147483647 w 80"/>
                <a:gd name="T17" fmla="*/ 0 h 72"/>
                <a:gd name="T18" fmla="*/ 2147483647 w 80"/>
                <a:gd name="T19" fmla="*/ 2147483647 h 72"/>
                <a:gd name="T20" fmla="*/ 2147483647 w 80"/>
                <a:gd name="T21" fmla="*/ 2147483647 h 72"/>
                <a:gd name="T22" fmla="*/ 0 w 80"/>
                <a:gd name="T23" fmla="*/ 2147483647 h 72"/>
                <a:gd name="T24" fmla="*/ 2147483647 w 80"/>
                <a:gd name="T25" fmla="*/ 2147483647 h 72"/>
                <a:gd name="T26" fmla="*/ 2147483647 w 80"/>
                <a:gd name="T27" fmla="*/ 2147483647 h 72"/>
                <a:gd name="T28" fmla="*/ 2147483647 w 80"/>
                <a:gd name="T29" fmla="*/ 2147483647 h 72"/>
                <a:gd name="T30" fmla="*/ 2147483647 w 80"/>
                <a:gd name="T31" fmla="*/ 2147483647 h 72"/>
                <a:gd name="T32" fmla="*/ 2147483647 w 80"/>
                <a:gd name="T33" fmla="*/ 2147483647 h 72"/>
                <a:gd name="T34" fmla="*/ 2147483647 w 80"/>
                <a:gd name="T35" fmla="*/ 2147483647 h 72"/>
                <a:gd name="T36" fmla="*/ 2147483647 w 80"/>
                <a:gd name="T37" fmla="*/ 2147483647 h 72"/>
                <a:gd name="T38" fmla="*/ 2147483647 w 80"/>
                <a:gd name="T39" fmla="*/ 2147483647 h 72"/>
                <a:gd name="T40" fmla="*/ 2147483647 w 80"/>
                <a:gd name="T41" fmla="*/ 2147483647 h 7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80"/>
                <a:gd name="T64" fmla="*/ 0 h 72"/>
                <a:gd name="T65" fmla="*/ 80 w 80"/>
                <a:gd name="T66" fmla="*/ 72 h 7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80" h="72">
                  <a:moveTo>
                    <a:pt x="72" y="40"/>
                  </a:moveTo>
                  <a:lnTo>
                    <a:pt x="80" y="24"/>
                  </a:lnTo>
                  <a:lnTo>
                    <a:pt x="72" y="8"/>
                  </a:lnTo>
                  <a:lnTo>
                    <a:pt x="48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16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16" y="64"/>
                  </a:lnTo>
                  <a:lnTo>
                    <a:pt x="16" y="72"/>
                  </a:lnTo>
                  <a:lnTo>
                    <a:pt x="32" y="72"/>
                  </a:lnTo>
                  <a:lnTo>
                    <a:pt x="64" y="64"/>
                  </a:lnTo>
                  <a:lnTo>
                    <a:pt x="72" y="64"/>
                  </a:lnTo>
                  <a:lnTo>
                    <a:pt x="72" y="48"/>
                  </a:lnTo>
                  <a:lnTo>
                    <a:pt x="7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97" name="Freeform 651"/>
            <p:cNvSpPr>
              <a:spLocks/>
            </p:cNvSpPr>
            <p:nvPr/>
          </p:nvSpPr>
          <p:spPr bwMode="auto">
            <a:xfrm>
              <a:off x="2572133" y="3364826"/>
              <a:ext cx="58910" cy="51113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2147483647 h 48"/>
                <a:gd name="T6" fmla="*/ 2147483647 w 56"/>
                <a:gd name="T7" fmla="*/ 2147483647 h 48"/>
                <a:gd name="T8" fmla="*/ 2147483647 w 56"/>
                <a:gd name="T9" fmla="*/ 2147483647 h 48"/>
                <a:gd name="T10" fmla="*/ 2147483647 w 56"/>
                <a:gd name="T11" fmla="*/ 0 h 48"/>
                <a:gd name="T12" fmla="*/ 2147483647 w 56"/>
                <a:gd name="T13" fmla="*/ 2147483647 h 48"/>
                <a:gd name="T14" fmla="*/ 2147483647 w 56"/>
                <a:gd name="T15" fmla="*/ 2147483647 h 48"/>
                <a:gd name="T16" fmla="*/ 0 w 56"/>
                <a:gd name="T17" fmla="*/ 2147483647 h 48"/>
                <a:gd name="T18" fmla="*/ 2147483647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48" y="32"/>
                  </a:moveTo>
                  <a:lnTo>
                    <a:pt x="48" y="16"/>
                  </a:lnTo>
                  <a:lnTo>
                    <a:pt x="40" y="16"/>
                  </a:lnTo>
                  <a:lnTo>
                    <a:pt x="32" y="16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40" y="48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48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98" name="Freeform 652"/>
            <p:cNvSpPr>
              <a:spLocks/>
            </p:cNvSpPr>
            <p:nvPr/>
          </p:nvSpPr>
          <p:spPr bwMode="auto">
            <a:xfrm>
              <a:off x="2546143" y="3348366"/>
              <a:ext cx="42450" cy="42450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2147483647 h 40"/>
                <a:gd name="T4" fmla="*/ 2147483647 w 40"/>
                <a:gd name="T5" fmla="*/ 0 h 40"/>
                <a:gd name="T6" fmla="*/ 2147483647 w 40"/>
                <a:gd name="T7" fmla="*/ 0 h 40"/>
                <a:gd name="T8" fmla="*/ 2147483647 w 40"/>
                <a:gd name="T9" fmla="*/ 2147483647 h 40"/>
                <a:gd name="T10" fmla="*/ 0 w 40"/>
                <a:gd name="T11" fmla="*/ 2147483647 h 40"/>
                <a:gd name="T12" fmla="*/ 2147483647 w 40"/>
                <a:gd name="T13" fmla="*/ 2147483647 h 40"/>
                <a:gd name="T14" fmla="*/ 2147483647 w 40"/>
                <a:gd name="T15" fmla="*/ 2147483647 h 40"/>
                <a:gd name="T16" fmla="*/ 2147483647 w 40"/>
                <a:gd name="T17" fmla="*/ 2147483647 h 40"/>
                <a:gd name="T18" fmla="*/ 2147483647 w 40"/>
                <a:gd name="T19" fmla="*/ 2147483647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40"/>
                <a:gd name="T32" fmla="*/ 40 w 40"/>
                <a:gd name="T33" fmla="*/ 40 h 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40">
                  <a:moveTo>
                    <a:pt x="40" y="24"/>
                  </a:moveTo>
                  <a:lnTo>
                    <a:pt x="40" y="16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4" y="40"/>
                  </a:lnTo>
                  <a:lnTo>
                    <a:pt x="32" y="32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99" name="Freeform 653"/>
            <p:cNvSpPr>
              <a:spLocks/>
            </p:cNvSpPr>
            <p:nvPr/>
          </p:nvSpPr>
          <p:spPr bwMode="auto">
            <a:xfrm>
              <a:off x="2515821" y="3305916"/>
              <a:ext cx="33787" cy="25123"/>
            </a:xfrm>
            <a:custGeom>
              <a:avLst/>
              <a:gdLst>
                <a:gd name="T0" fmla="*/ 2147483647 w 32"/>
                <a:gd name="T1" fmla="*/ 2147483647 h 24"/>
                <a:gd name="T2" fmla="*/ 2147483647 w 32"/>
                <a:gd name="T3" fmla="*/ 2147483647 h 24"/>
                <a:gd name="T4" fmla="*/ 2147483647 w 32"/>
                <a:gd name="T5" fmla="*/ 0 h 24"/>
                <a:gd name="T6" fmla="*/ 2147483647 w 32"/>
                <a:gd name="T7" fmla="*/ 0 h 24"/>
                <a:gd name="T8" fmla="*/ 0 w 32"/>
                <a:gd name="T9" fmla="*/ 2147483647 h 24"/>
                <a:gd name="T10" fmla="*/ 0 w 32"/>
                <a:gd name="T11" fmla="*/ 2147483647 h 24"/>
                <a:gd name="T12" fmla="*/ 2147483647 w 32"/>
                <a:gd name="T13" fmla="*/ 2147483647 h 24"/>
                <a:gd name="T14" fmla="*/ 2147483647 w 32"/>
                <a:gd name="T15" fmla="*/ 2147483647 h 24"/>
                <a:gd name="T16" fmla="*/ 2147483647 w 32"/>
                <a:gd name="T17" fmla="*/ 2147483647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2"/>
                <a:gd name="T28" fmla="*/ 0 h 24"/>
                <a:gd name="T29" fmla="*/ 32 w 32"/>
                <a:gd name="T30" fmla="*/ 24 h 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2" h="24">
                  <a:moveTo>
                    <a:pt x="32" y="16"/>
                  </a:moveTo>
                  <a:lnTo>
                    <a:pt x="32" y="8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0" y="8"/>
                  </a:lnTo>
                  <a:lnTo>
                    <a:pt x="8" y="24"/>
                  </a:lnTo>
                  <a:lnTo>
                    <a:pt x="24" y="16"/>
                  </a:lnTo>
                  <a:lnTo>
                    <a:pt x="32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00" name="Freeform 654"/>
            <p:cNvSpPr>
              <a:spLocks/>
            </p:cNvSpPr>
            <p:nvPr/>
          </p:nvSpPr>
          <p:spPr bwMode="auto">
            <a:xfrm>
              <a:off x="2549608" y="3348366"/>
              <a:ext cx="42450" cy="42450"/>
            </a:xfrm>
            <a:custGeom>
              <a:avLst/>
              <a:gdLst>
                <a:gd name="T0" fmla="*/ 2147483647 w 40"/>
                <a:gd name="T1" fmla="*/ 2147483647 h 40"/>
                <a:gd name="T2" fmla="*/ 2147483647 w 40"/>
                <a:gd name="T3" fmla="*/ 2147483647 h 40"/>
                <a:gd name="T4" fmla="*/ 2147483647 w 40"/>
                <a:gd name="T5" fmla="*/ 2147483647 h 40"/>
                <a:gd name="T6" fmla="*/ 2147483647 w 40"/>
                <a:gd name="T7" fmla="*/ 0 h 40"/>
                <a:gd name="T8" fmla="*/ 2147483647 w 40"/>
                <a:gd name="T9" fmla="*/ 0 h 40"/>
                <a:gd name="T10" fmla="*/ 2147483647 w 40"/>
                <a:gd name="T11" fmla="*/ 2147483647 h 40"/>
                <a:gd name="T12" fmla="*/ 0 w 40"/>
                <a:gd name="T13" fmla="*/ 2147483647 h 40"/>
                <a:gd name="T14" fmla="*/ 2147483647 w 40"/>
                <a:gd name="T15" fmla="*/ 2147483647 h 40"/>
                <a:gd name="T16" fmla="*/ 2147483647 w 40"/>
                <a:gd name="T17" fmla="*/ 2147483647 h 40"/>
                <a:gd name="T18" fmla="*/ 2147483647 w 40"/>
                <a:gd name="T19" fmla="*/ 2147483647 h 40"/>
                <a:gd name="T20" fmla="*/ 2147483647 w 40"/>
                <a:gd name="T21" fmla="*/ 2147483647 h 4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0"/>
                <a:gd name="T34" fmla="*/ 0 h 40"/>
                <a:gd name="T35" fmla="*/ 40 w 40"/>
                <a:gd name="T36" fmla="*/ 40 h 4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0" h="40">
                  <a:moveTo>
                    <a:pt x="40" y="24"/>
                  </a:moveTo>
                  <a:lnTo>
                    <a:pt x="40" y="16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24" y="40"/>
                  </a:lnTo>
                  <a:lnTo>
                    <a:pt x="32" y="32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01" name="Freeform 655"/>
            <p:cNvSpPr>
              <a:spLocks/>
            </p:cNvSpPr>
            <p:nvPr/>
          </p:nvSpPr>
          <p:spPr bwMode="auto">
            <a:xfrm>
              <a:off x="2614583" y="3093665"/>
              <a:ext cx="867" cy="8663"/>
            </a:xfrm>
            <a:custGeom>
              <a:avLst/>
              <a:gdLst>
                <a:gd name="T0" fmla="*/ 0 w 1942"/>
                <a:gd name="T1" fmla="*/ 0 h 8"/>
                <a:gd name="T2" fmla="*/ 0 w 1942"/>
                <a:gd name="T3" fmla="*/ 2147483647 h 8"/>
                <a:gd name="T4" fmla="*/ 0 w 1942"/>
                <a:gd name="T5" fmla="*/ 0 h 8"/>
                <a:gd name="T6" fmla="*/ 0 60000 65536"/>
                <a:gd name="T7" fmla="*/ 0 60000 65536"/>
                <a:gd name="T8" fmla="*/ 0 60000 65536"/>
                <a:gd name="T9" fmla="*/ 0 w 1942"/>
                <a:gd name="T10" fmla="*/ 0 h 8"/>
                <a:gd name="T11" fmla="*/ 1942 w 194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2" h="8">
                  <a:moveTo>
                    <a:pt x="0" y="0"/>
                  </a:move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02" name="Freeform 656"/>
            <p:cNvSpPr>
              <a:spLocks/>
            </p:cNvSpPr>
            <p:nvPr/>
          </p:nvSpPr>
          <p:spPr bwMode="auto">
            <a:xfrm>
              <a:off x="2614583" y="2941191"/>
              <a:ext cx="272028" cy="279825"/>
            </a:xfrm>
            <a:custGeom>
              <a:avLst/>
              <a:gdLst>
                <a:gd name="T0" fmla="*/ 2147483647 w 257"/>
                <a:gd name="T1" fmla="*/ 2147483647 h 264"/>
                <a:gd name="T2" fmla="*/ 2147483647 w 257"/>
                <a:gd name="T3" fmla="*/ 2147483647 h 264"/>
                <a:gd name="T4" fmla="*/ 2147483647 w 257"/>
                <a:gd name="T5" fmla="*/ 2147483647 h 264"/>
                <a:gd name="T6" fmla="*/ 2147483647 w 257"/>
                <a:gd name="T7" fmla="*/ 2147483647 h 264"/>
                <a:gd name="T8" fmla="*/ 2147483647 w 257"/>
                <a:gd name="T9" fmla="*/ 2147483647 h 264"/>
                <a:gd name="T10" fmla="*/ 2147483647 w 257"/>
                <a:gd name="T11" fmla="*/ 2147483647 h 264"/>
                <a:gd name="T12" fmla="*/ 2147483647 w 257"/>
                <a:gd name="T13" fmla="*/ 2147483647 h 264"/>
                <a:gd name="T14" fmla="*/ 2147483647 w 257"/>
                <a:gd name="T15" fmla="*/ 2147483647 h 264"/>
                <a:gd name="T16" fmla="*/ 2147483647 w 257"/>
                <a:gd name="T17" fmla="*/ 2147483647 h 264"/>
                <a:gd name="T18" fmla="*/ 2147483647 w 257"/>
                <a:gd name="T19" fmla="*/ 2147483647 h 264"/>
                <a:gd name="T20" fmla="*/ 2147483647 w 257"/>
                <a:gd name="T21" fmla="*/ 2147483647 h 264"/>
                <a:gd name="T22" fmla="*/ 2147483647 w 257"/>
                <a:gd name="T23" fmla="*/ 2147483647 h 264"/>
                <a:gd name="T24" fmla="*/ 2147483647 w 257"/>
                <a:gd name="T25" fmla="*/ 2147483647 h 264"/>
                <a:gd name="T26" fmla="*/ 2147483647 w 257"/>
                <a:gd name="T27" fmla="*/ 2147483647 h 264"/>
                <a:gd name="T28" fmla="*/ 2147483647 w 257"/>
                <a:gd name="T29" fmla="*/ 2147483647 h 264"/>
                <a:gd name="T30" fmla="*/ 2147483647 w 257"/>
                <a:gd name="T31" fmla="*/ 2147483647 h 264"/>
                <a:gd name="T32" fmla="*/ 2147483647 w 257"/>
                <a:gd name="T33" fmla="*/ 2147483647 h 264"/>
                <a:gd name="T34" fmla="*/ 2147483647 w 257"/>
                <a:gd name="T35" fmla="*/ 2147483647 h 264"/>
                <a:gd name="T36" fmla="*/ 2147483647 w 257"/>
                <a:gd name="T37" fmla="*/ 2147483647 h 264"/>
                <a:gd name="T38" fmla="*/ 2147483647 w 257"/>
                <a:gd name="T39" fmla="*/ 2147483647 h 264"/>
                <a:gd name="T40" fmla="*/ 2147483647 w 257"/>
                <a:gd name="T41" fmla="*/ 2147483647 h 264"/>
                <a:gd name="T42" fmla="*/ 2147483647 w 257"/>
                <a:gd name="T43" fmla="*/ 2147483647 h 264"/>
                <a:gd name="T44" fmla="*/ 2147483647 w 257"/>
                <a:gd name="T45" fmla="*/ 0 h 264"/>
                <a:gd name="T46" fmla="*/ 2147483647 w 257"/>
                <a:gd name="T47" fmla="*/ 2147483647 h 264"/>
                <a:gd name="T48" fmla="*/ 2147483647 w 257"/>
                <a:gd name="T49" fmla="*/ 2147483647 h 264"/>
                <a:gd name="T50" fmla="*/ 2147483647 w 257"/>
                <a:gd name="T51" fmla="*/ 2147483647 h 264"/>
                <a:gd name="T52" fmla="*/ 2147483647 w 257"/>
                <a:gd name="T53" fmla="*/ 2147483647 h 264"/>
                <a:gd name="T54" fmla="*/ 2147483647 w 257"/>
                <a:gd name="T55" fmla="*/ 2147483647 h 264"/>
                <a:gd name="T56" fmla="*/ 2147483647 w 257"/>
                <a:gd name="T57" fmla="*/ 2147483647 h 264"/>
                <a:gd name="T58" fmla="*/ 2147483647 w 257"/>
                <a:gd name="T59" fmla="*/ 2147483647 h 264"/>
                <a:gd name="T60" fmla="*/ 2147483647 w 257"/>
                <a:gd name="T61" fmla="*/ 2147483647 h 264"/>
                <a:gd name="T62" fmla="*/ 2147483647 w 257"/>
                <a:gd name="T63" fmla="*/ 2147483647 h 264"/>
                <a:gd name="T64" fmla="*/ 2147483647 w 257"/>
                <a:gd name="T65" fmla="*/ 2147483647 h 264"/>
                <a:gd name="T66" fmla="*/ 2147483647 w 257"/>
                <a:gd name="T67" fmla="*/ 2147483647 h 264"/>
                <a:gd name="T68" fmla="*/ 2147483647 w 257"/>
                <a:gd name="T69" fmla="*/ 2147483647 h 264"/>
                <a:gd name="T70" fmla="*/ 2147483647 w 257"/>
                <a:gd name="T71" fmla="*/ 2147483647 h 264"/>
                <a:gd name="T72" fmla="*/ 0 w 257"/>
                <a:gd name="T73" fmla="*/ 2147483647 h 264"/>
                <a:gd name="T74" fmla="*/ 0 w 257"/>
                <a:gd name="T75" fmla="*/ 2147483647 h 264"/>
                <a:gd name="T76" fmla="*/ 0 w 257"/>
                <a:gd name="T77" fmla="*/ 2147483647 h 264"/>
                <a:gd name="T78" fmla="*/ 2147483647 w 257"/>
                <a:gd name="T79" fmla="*/ 2147483647 h 26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57"/>
                <a:gd name="T121" fmla="*/ 0 h 264"/>
                <a:gd name="T122" fmla="*/ 257 w 257"/>
                <a:gd name="T123" fmla="*/ 264 h 26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57" h="264">
                  <a:moveTo>
                    <a:pt x="40" y="184"/>
                  </a:move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03" name="Rectangle 657"/>
            <p:cNvSpPr>
              <a:spLocks noChangeArrowheads="1"/>
            </p:cNvSpPr>
            <p:nvPr/>
          </p:nvSpPr>
          <p:spPr bwMode="auto">
            <a:xfrm>
              <a:off x="2614583" y="3093665"/>
              <a:ext cx="0" cy="8663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048" eaLnBrk="1" hangingPunct="1">
                <a:spcBef>
                  <a:spcPct val="50000"/>
                </a:spcBef>
              </a:pPr>
              <a:endParaRPr lang="en-US" sz="3200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04" name="Freeform 658"/>
            <p:cNvSpPr>
              <a:spLocks/>
            </p:cNvSpPr>
            <p:nvPr/>
          </p:nvSpPr>
          <p:spPr bwMode="auto">
            <a:xfrm>
              <a:off x="2614583" y="2941191"/>
              <a:ext cx="272028" cy="279825"/>
            </a:xfrm>
            <a:custGeom>
              <a:avLst/>
              <a:gdLst>
                <a:gd name="T0" fmla="*/ 2147483647 w 257"/>
                <a:gd name="T1" fmla="*/ 2147483647 h 264"/>
                <a:gd name="T2" fmla="*/ 2147483647 w 257"/>
                <a:gd name="T3" fmla="*/ 2147483647 h 264"/>
                <a:gd name="T4" fmla="*/ 2147483647 w 257"/>
                <a:gd name="T5" fmla="*/ 2147483647 h 264"/>
                <a:gd name="T6" fmla="*/ 2147483647 w 257"/>
                <a:gd name="T7" fmla="*/ 2147483647 h 264"/>
                <a:gd name="T8" fmla="*/ 2147483647 w 257"/>
                <a:gd name="T9" fmla="*/ 2147483647 h 264"/>
                <a:gd name="T10" fmla="*/ 2147483647 w 257"/>
                <a:gd name="T11" fmla="*/ 2147483647 h 264"/>
                <a:gd name="T12" fmla="*/ 2147483647 w 257"/>
                <a:gd name="T13" fmla="*/ 2147483647 h 264"/>
                <a:gd name="T14" fmla="*/ 2147483647 w 257"/>
                <a:gd name="T15" fmla="*/ 2147483647 h 264"/>
                <a:gd name="T16" fmla="*/ 2147483647 w 257"/>
                <a:gd name="T17" fmla="*/ 2147483647 h 264"/>
                <a:gd name="T18" fmla="*/ 2147483647 w 257"/>
                <a:gd name="T19" fmla="*/ 2147483647 h 264"/>
                <a:gd name="T20" fmla="*/ 2147483647 w 257"/>
                <a:gd name="T21" fmla="*/ 2147483647 h 264"/>
                <a:gd name="T22" fmla="*/ 2147483647 w 257"/>
                <a:gd name="T23" fmla="*/ 2147483647 h 264"/>
                <a:gd name="T24" fmla="*/ 2147483647 w 257"/>
                <a:gd name="T25" fmla="*/ 2147483647 h 264"/>
                <a:gd name="T26" fmla="*/ 2147483647 w 257"/>
                <a:gd name="T27" fmla="*/ 2147483647 h 264"/>
                <a:gd name="T28" fmla="*/ 2147483647 w 257"/>
                <a:gd name="T29" fmla="*/ 2147483647 h 264"/>
                <a:gd name="T30" fmla="*/ 2147483647 w 257"/>
                <a:gd name="T31" fmla="*/ 2147483647 h 264"/>
                <a:gd name="T32" fmla="*/ 2147483647 w 257"/>
                <a:gd name="T33" fmla="*/ 2147483647 h 264"/>
                <a:gd name="T34" fmla="*/ 2147483647 w 257"/>
                <a:gd name="T35" fmla="*/ 2147483647 h 264"/>
                <a:gd name="T36" fmla="*/ 2147483647 w 257"/>
                <a:gd name="T37" fmla="*/ 2147483647 h 264"/>
                <a:gd name="T38" fmla="*/ 0 w 257"/>
                <a:gd name="T39" fmla="*/ 2147483647 h 264"/>
                <a:gd name="T40" fmla="*/ 0 w 257"/>
                <a:gd name="T41" fmla="*/ 2147483647 h 264"/>
                <a:gd name="T42" fmla="*/ 2147483647 w 257"/>
                <a:gd name="T43" fmla="*/ 2147483647 h 264"/>
                <a:gd name="T44" fmla="*/ 2147483647 w 257"/>
                <a:gd name="T45" fmla="*/ 2147483647 h 264"/>
                <a:gd name="T46" fmla="*/ 2147483647 w 257"/>
                <a:gd name="T47" fmla="*/ 2147483647 h 264"/>
                <a:gd name="T48" fmla="*/ 2147483647 w 257"/>
                <a:gd name="T49" fmla="*/ 2147483647 h 264"/>
                <a:gd name="T50" fmla="*/ 2147483647 w 257"/>
                <a:gd name="T51" fmla="*/ 2147483647 h 264"/>
                <a:gd name="T52" fmla="*/ 2147483647 w 257"/>
                <a:gd name="T53" fmla="*/ 2147483647 h 264"/>
                <a:gd name="T54" fmla="*/ 2147483647 w 257"/>
                <a:gd name="T55" fmla="*/ 2147483647 h 264"/>
                <a:gd name="T56" fmla="*/ 2147483647 w 257"/>
                <a:gd name="T57" fmla="*/ 2147483647 h 264"/>
                <a:gd name="T58" fmla="*/ 2147483647 w 257"/>
                <a:gd name="T59" fmla="*/ 2147483647 h 264"/>
                <a:gd name="T60" fmla="*/ 2147483647 w 257"/>
                <a:gd name="T61" fmla="*/ 2147483647 h 264"/>
                <a:gd name="T62" fmla="*/ 2147483647 w 257"/>
                <a:gd name="T63" fmla="*/ 2147483647 h 264"/>
                <a:gd name="T64" fmla="*/ 2147483647 w 257"/>
                <a:gd name="T65" fmla="*/ 2147483647 h 264"/>
                <a:gd name="T66" fmla="*/ 2147483647 w 257"/>
                <a:gd name="T67" fmla="*/ 2147483647 h 264"/>
                <a:gd name="T68" fmla="*/ 2147483647 w 257"/>
                <a:gd name="T69" fmla="*/ 2147483647 h 264"/>
                <a:gd name="T70" fmla="*/ 2147483647 w 257"/>
                <a:gd name="T71" fmla="*/ 2147483647 h 264"/>
                <a:gd name="T72" fmla="*/ 2147483647 w 257"/>
                <a:gd name="T73" fmla="*/ 2147483647 h 264"/>
                <a:gd name="T74" fmla="*/ 2147483647 w 257"/>
                <a:gd name="T75" fmla="*/ 2147483647 h 264"/>
                <a:gd name="T76" fmla="*/ 2147483647 w 257"/>
                <a:gd name="T77" fmla="*/ 2147483647 h 264"/>
                <a:gd name="T78" fmla="*/ 2147483647 w 257"/>
                <a:gd name="T79" fmla="*/ 2147483647 h 264"/>
                <a:gd name="T80" fmla="*/ 0 w 257"/>
                <a:gd name="T81" fmla="*/ 2147483647 h 264"/>
                <a:gd name="T82" fmla="*/ 0 w 257"/>
                <a:gd name="T83" fmla="*/ 2147483647 h 26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57"/>
                <a:gd name="T127" fmla="*/ 0 h 264"/>
                <a:gd name="T128" fmla="*/ 257 w 257"/>
                <a:gd name="T129" fmla="*/ 264 h 26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57" h="264">
                  <a:moveTo>
                    <a:pt x="40" y="184"/>
                  </a:move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lnTo>
                    <a:pt x="144" y="256"/>
                  </a:lnTo>
                  <a:lnTo>
                    <a:pt x="152" y="264"/>
                  </a:lnTo>
                  <a:lnTo>
                    <a:pt x="160" y="264"/>
                  </a:lnTo>
                  <a:lnTo>
                    <a:pt x="185" y="248"/>
                  </a:lnTo>
                  <a:lnTo>
                    <a:pt x="257" y="200"/>
                  </a:lnTo>
                  <a:lnTo>
                    <a:pt x="241" y="184"/>
                  </a:lnTo>
                  <a:lnTo>
                    <a:pt x="233" y="184"/>
                  </a:lnTo>
                  <a:lnTo>
                    <a:pt x="225" y="168"/>
                  </a:lnTo>
                  <a:lnTo>
                    <a:pt x="233" y="160"/>
                  </a:lnTo>
                  <a:lnTo>
                    <a:pt x="233" y="120"/>
                  </a:lnTo>
                  <a:lnTo>
                    <a:pt x="225" y="112"/>
                  </a:lnTo>
                  <a:lnTo>
                    <a:pt x="233" y="104"/>
                  </a:lnTo>
                  <a:lnTo>
                    <a:pt x="225" y="96"/>
                  </a:lnTo>
                  <a:lnTo>
                    <a:pt x="225" y="80"/>
                  </a:lnTo>
                  <a:lnTo>
                    <a:pt x="217" y="72"/>
                  </a:lnTo>
                  <a:lnTo>
                    <a:pt x="209" y="72"/>
                  </a:lnTo>
                  <a:lnTo>
                    <a:pt x="201" y="64"/>
                  </a:lnTo>
                  <a:lnTo>
                    <a:pt x="201" y="56"/>
                  </a:lnTo>
                  <a:lnTo>
                    <a:pt x="217" y="40"/>
                  </a:lnTo>
                  <a:lnTo>
                    <a:pt x="217" y="24"/>
                  </a:lnTo>
                  <a:lnTo>
                    <a:pt x="217" y="8"/>
                  </a:lnTo>
                  <a:lnTo>
                    <a:pt x="217" y="0"/>
                  </a:lnTo>
                  <a:lnTo>
                    <a:pt x="209" y="8"/>
                  </a:lnTo>
                  <a:lnTo>
                    <a:pt x="193" y="8"/>
                  </a:lnTo>
                  <a:lnTo>
                    <a:pt x="144" y="8"/>
                  </a:lnTo>
                  <a:lnTo>
                    <a:pt x="104" y="24"/>
                  </a:lnTo>
                  <a:lnTo>
                    <a:pt x="88" y="32"/>
                  </a:lnTo>
                  <a:lnTo>
                    <a:pt x="88" y="56"/>
                  </a:lnTo>
                  <a:lnTo>
                    <a:pt x="96" y="72"/>
                  </a:lnTo>
                  <a:lnTo>
                    <a:pt x="88" y="80"/>
                  </a:lnTo>
                  <a:lnTo>
                    <a:pt x="72" y="80"/>
                  </a:lnTo>
                  <a:lnTo>
                    <a:pt x="64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16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0" y="152"/>
                  </a:lnTo>
                  <a:lnTo>
                    <a:pt x="40" y="18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05" name="Freeform 659"/>
            <p:cNvSpPr>
              <a:spLocks/>
            </p:cNvSpPr>
            <p:nvPr/>
          </p:nvSpPr>
          <p:spPr bwMode="auto">
            <a:xfrm>
              <a:off x="2631043" y="2923864"/>
              <a:ext cx="8663" cy="867"/>
            </a:xfrm>
            <a:custGeom>
              <a:avLst/>
              <a:gdLst>
                <a:gd name="T0" fmla="*/ 2147483647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8" y="0"/>
                  </a:move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06" name="Freeform 660"/>
            <p:cNvSpPr>
              <a:spLocks/>
            </p:cNvSpPr>
            <p:nvPr/>
          </p:nvSpPr>
          <p:spPr bwMode="auto">
            <a:xfrm>
              <a:off x="2639706" y="2864954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07" name="Rectangle 661"/>
            <p:cNvSpPr>
              <a:spLocks noChangeArrowheads="1"/>
            </p:cNvSpPr>
            <p:nvPr/>
          </p:nvSpPr>
          <p:spPr bwMode="auto">
            <a:xfrm>
              <a:off x="2631043" y="2923864"/>
              <a:ext cx="8663" cy="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048" eaLnBrk="1" hangingPunct="1">
                <a:spcBef>
                  <a:spcPct val="50000"/>
                </a:spcBef>
              </a:pPr>
              <a:endParaRPr lang="en-US" sz="3200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08" name="Freeform 662"/>
            <p:cNvSpPr>
              <a:spLocks/>
            </p:cNvSpPr>
            <p:nvPr/>
          </p:nvSpPr>
          <p:spPr bwMode="auto">
            <a:xfrm>
              <a:off x="2639706" y="2864954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w 8"/>
                <a:gd name="T7" fmla="*/ 0 h 19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943"/>
                <a:gd name="T14" fmla="*/ 8 w 8"/>
                <a:gd name="T15" fmla="*/ 1943 h 19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09" name="Freeform 663"/>
            <p:cNvSpPr>
              <a:spLocks/>
            </p:cNvSpPr>
            <p:nvPr/>
          </p:nvSpPr>
          <p:spPr bwMode="auto">
            <a:xfrm>
              <a:off x="2605919" y="2830301"/>
              <a:ext cx="161137" cy="127351"/>
            </a:xfrm>
            <a:custGeom>
              <a:avLst/>
              <a:gdLst>
                <a:gd name="T0" fmla="*/ 2147483647 w 152"/>
                <a:gd name="T1" fmla="*/ 2147483647 h 120"/>
                <a:gd name="T2" fmla="*/ 2147483647 w 152"/>
                <a:gd name="T3" fmla="*/ 2147483647 h 120"/>
                <a:gd name="T4" fmla="*/ 2147483647 w 152"/>
                <a:gd name="T5" fmla="*/ 2147483647 h 120"/>
                <a:gd name="T6" fmla="*/ 2147483647 w 152"/>
                <a:gd name="T7" fmla="*/ 2147483647 h 120"/>
                <a:gd name="T8" fmla="*/ 2147483647 w 152"/>
                <a:gd name="T9" fmla="*/ 2147483647 h 120"/>
                <a:gd name="T10" fmla="*/ 2147483647 w 152"/>
                <a:gd name="T11" fmla="*/ 0 h 120"/>
                <a:gd name="T12" fmla="*/ 2147483647 w 152"/>
                <a:gd name="T13" fmla="*/ 0 h 120"/>
                <a:gd name="T14" fmla="*/ 2147483647 w 152"/>
                <a:gd name="T15" fmla="*/ 0 h 120"/>
                <a:gd name="T16" fmla="*/ 2147483647 w 152"/>
                <a:gd name="T17" fmla="*/ 0 h 120"/>
                <a:gd name="T18" fmla="*/ 0 w 152"/>
                <a:gd name="T19" fmla="*/ 2147483647 h 120"/>
                <a:gd name="T20" fmla="*/ 2147483647 w 152"/>
                <a:gd name="T21" fmla="*/ 2147483647 h 120"/>
                <a:gd name="T22" fmla="*/ 2147483647 w 152"/>
                <a:gd name="T23" fmla="*/ 2147483647 h 120"/>
                <a:gd name="T24" fmla="*/ 2147483647 w 152"/>
                <a:gd name="T25" fmla="*/ 2147483647 h 120"/>
                <a:gd name="T26" fmla="*/ 2147483647 w 152"/>
                <a:gd name="T27" fmla="*/ 2147483647 h 120"/>
                <a:gd name="T28" fmla="*/ 2147483647 w 152"/>
                <a:gd name="T29" fmla="*/ 2147483647 h 120"/>
                <a:gd name="T30" fmla="*/ 2147483647 w 152"/>
                <a:gd name="T31" fmla="*/ 2147483647 h 120"/>
                <a:gd name="T32" fmla="*/ 2147483647 w 152"/>
                <a:gd name="T33" fmla="*/ 2147483647 h 120"/>
                <a:gd name="T34" fmla="*/ 2147483647 w 152"/>
                <a:gd name="T35" fmla="*/ 2147483647 h 120"/>
                <a:gd name="T36" fmla="*/ 2147483647 w 152"/>
                <a:gd name="T37" fmla="*/ 2147483647 h 120"/>
                <a:gd name="T38" fmla="*/ 2147483647 w 152"/>
                <a:gd name="T39" fmla="*/ 2147483647 h 120"/>
                <a:gd name="T40" fmla="*/ 2147483647 w 152"/>
                <a:gd name="T41" fmla="*/ 2147483647 h 120"/>
                <a:gd name="T42" fmla="*/ 2147483647 w 152"/>
                <a:gd name="T43" fmla="*/ 2147483647 h 120"/>
                <a:gd name="T44" fmla="*/ 2147483647 w 152"/>
                <a:gd name="T45" fmla="*/ 2147483647 h 120"/>
                <a:gd name="T46" fmla="*/ 2147483647 w 152"/>
                <a:gd name="T47" fmla="*/ 2147483647 h 120"/>
                <a:gd name="T48" fmla="*/ 2147483647 w 152"/>
                <a:gd name="T49" fmla="*/ 2147483647 h 120"/>
                <a:gd name="T50" fmla="*/ 2147483647 w 152"/>
                <a:gd name="T51" fmla="*/ 2147483647 h 120"/>
                <a:gd name="T52" fmla="*/ 2147483647 w 152"/>
                <a:gd name="T53" fmla="*/ 2147483647 h 120"/>
                <a:gd name="T54" fmla="*/ 2147483647 w 152"/>
                <a:gd name="T55" fmla="*/ 2147483647 h 120"/>
                <a:gd name="T56" fmla="*/ 2147483647 w 152"/>
                <a:gd name="T57" fmla="*/ 2147483647 h 120"/>
                <a:gd name="T58" fmla="*/ 2147483647 w 152"/>
                <a:gd name="T59" fmla="*/ 2147483647 h 120"/>
                <a:gd name="T60" fmla="*/ 2147483647 w 152"/>
                <a:gd name="T61" fmla="*/ 2147483647 h 120"/>
                <a:gd name="T62" fmla="*/ 2147483647 w 152"/>
                <a:gd name="T63" fmla="*/ 2147483647 h 120"/>
                <a:gd name="T64" fmla="*/ 2147483647 w 152"/>
                <a:gd name="T65" fmla="*/ 2147483647 h 120"/>
                <a:gd name="T66" fmla="*/ 2147483647 w 152"/>
                <a:gd name="T67" fmla="*/ 2147483647 h 12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2"/>
                <a:gd name="T103" fmla="*/ 0 h 120"/>
                <a:gd name="T104" fmla="*/ 152 w 152"/>
                <a:gd name="T105" fmla="*/ 120 h 12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2" h="120">
                  <a:moveTo>
                    <a:pt x="136" y="16"/>
                  </a:moveTo>
                  <a:lnTo>
                    <a:pt x="128" y="16"/>
                  </a:lnTo>
                  <a:lnTo>
                    <a:pt x="112" y="16"/>
                  </a:lnTo>
                  <a:lnTo>
                    <a:pt x="104" y="16"/>
                  </a:lnTo>
                  <a:lnTo>
                    <a:pt x="96" y="8"/>
                  </a:lnTo>
                  <a:lnTo>
                    <a:pt x="48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8" y="32"/>
                  </a:lnTo>
                  <a:lnTo>
                    <a:pt x="16" y="24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40" y="32"/>
                  </a:lnTo>
                  <a:lnTo>
                    <a:pt x="32" y="48"/>
                  </a:lnTo>
                  <a:lnTo>
                    <a:pt x="32" y="64"/>
                  </a:lnTo>
                  <a:lnTo>
                    <a:pt x="24" y="80"/>
                  </a:lnTo>
                  <a:lnTo>
                    <a:pt x="24" y="88"/>
                  </a:lnTo>
                  <a:lnTo>
                    <a:pt x="32" y="88"/>
                  </a:lnTo>
                  <a:lnTo>
                    <a:pt x="24" y="88"/>
                  </a:lnTo>
                  <a:lnTo>
                    <a:pt x="24" y="96"/>
                  </a:lnTo>
                  <a:lnTo>
                    <a:pt x="24" y="104"/>
                  </a:lnTo>
                  <a:lnTo>
                    <a:pt x="32" y="104"/>
                  </a:lnTo>
                  <a:lnTo>
                    <a:pt x="48" y="120"/>
                  </a:lnTo>
                  <a:lnTo>
                    <a:pt x="72" y="112"/>
                  </a:lnTo>
                  <a:lnTo>
                    <a:pt x="96" y="104"/>
                  </a:lnTo>
                  <a:lnTo>
                    <a:pt x="104" y="88"/>
                  </a:lnTo>
                  <a:lnTo>
                    <a:pt x="120" y="72"/>
                  </a:lnTo>
                  <a:lnTo>
                    <a:pt x="120" y="64"/>
                  </a:lnTo>
                  <a:lnTo>
                    <a:pt x="128" y="40"/>
                  </a:lnTo>
                  <a:lnTo>
                    <a:pt x="152" y="24"/>
                  </a:lnTo>
                  <a:lnTo>
                    <a:pt x="144" y="24"/>
                  </a:lnTo>
                  <a:lnTo>
                    <a:pt x="136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10" name="Freeform 664"/>
            <p:cNvSpPr>
              <a:spLocks/>
            </p:cNvSpPr>
            <p:nvPr/>
          </p:nvSpPr>
          <p:spPr bwMode="auto">
            <a:xfrm>
              <a:off x="2605919" y="2856291"/>
              <a:ext cx="42450" cy="84900"/>
            </a:xfrm>
            <a:custGeom>
              <a:avLst/>
              <a:gdLst>
                <a:gd name="T0" fmla="*/ 2147483647 w 40"/>
                <a:gd name="T1" fmla="*/ 2147483647 h 80"/>
                <a:gd name="T2" fmla="*/ 2147483647 w 40"/>
                <a:gd name="T3" fmla="*/ 2147483647 h 80"/>
                <a:gd name="T4" fmla="*/ 2147483647 w 40"/>
                <a:gd name="T5" fmla="*/ 2147483647 h 80"/>
                <a:gd name="T6" fmla="*/ 2147483647 w 40"/>
                <a:gd name="T7" fmla="*/ 2147483647 h 80"/>
                <a:gd name="T8" fmla="*/ 2147483647 w 40"/>
                <a:gd name="T9" fmla="*/ 2147483647 h 80"/>
                <a:gd name="T10" fmla="*/ 2147483647 w 40"/>
                <a:gd name="T11" fmla="*/ 2147483647 h 80"/>
                <a:gd name="T12" fmla="*/ 2147483647 w 40"/>
                <a:gd name="T13" fmla="*/ 2147483647 h 80"/>
                <a:gd name="T14" fmla="*/ 2147483647 w 40"/>
                <a:gd name="T15" fmla="*/ 2147483647 h 80"/>
                <a:gd name="T16" fmla="*/ 2147483647 w 40"/>
                <a:gd name="T17" fmla="*/ 2147483647 h 80"/>
                <a:gd name="T18" fmla="*/ 2147483647 w 40"/>
                <a:gd name="T19" fmla="*/ 0 h 80"/>
                <a:gd name="T20" fmla="*/ 2147483647 w 40"/>
                <a:gd name="T21" fmla="*/ 0 h 80"/>
                <a:gd name="T22" fmla="*/ 2147483647 w 40"/>
                <a:gd name="T23" fmla="*/ 0 h 80"/>
                <a:gd name="T24" fmla="*/ 2147483647 w 40"/>
                <a:gd name="T25" fmla="*/ 2147483647 h 80"/>
                <a:gd name="T26" fmla="*/ 0 w 40"/>
                <a:gd name="T27" fmla="*/ 2147483647 h 80"/>
                <a:gd name="T28" fmla="*/ 2147483647 w 40"/>
                <a:gd name="T29" fmla="*/ 2147483647 h 80"/>
                <a:gd name="T30" fmla="*/ 2147483647 w 40"/>
                <a:gd name="T31" fmla="*/ 2147483647 h 80"/>
                <a:gd name="T32" fmla="*/ 0 w 40"/>
                <a:gd name="T33" fmla="*/ 2147483647 h 80"/>
                <a:gd name="T34" fmla="*/ 2147483647 w 40"/>
                <a:gd name="T35" fmla="*/ 2147483647 h 80"/>
                <a:gd name="T36" fmla="*/ 2147483647 w 40"/>
                <a:gd name="T37" fmla="*/ 2147483647 h 80"/>
                <a:gd name="T38" fmla="*/ 2147483647 w 40"/>
                <a:gd name="T39" fmla="*/ 2147483647 h 80"/>
                <a:gd name="T40" fmla="*/ 2147483647 w 40"/>
                <a:gd name="T41" fmla="*/ 2147483647 h 80"/>
                <a:gd name="T42" fmla="*/ 2147483647 w 40"/>
                <a:gd name="T43" fmla="*/ 2147483647 h 8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0"/>
                <a:gd name="T67" fmla="*/ 0 h 80"/>
                <a:gd name="T68" fmla="*/ 40 w 40"/>
                <a:gd name="T69" fmla="*/ 80 h 8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0" h="80">
                  <a:moveTo>
                    <a:pt x="24" y="64"/>
                  </a:moveTo>
                  <a:lnTo>
                    <a:pt x="24" y="56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56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0"/>
                  </a:lnTo>
                  <a:lnTo>
                    <a:pt x="24" y="72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11" name="Freeform 665"/>
            <p:cNvSpPr>
              <a:spLocks/>
            </p:cNvSpPr>
            <p:nvPr/>
          </p:nvSpPr>
          <p:spPr bwMode="auto">
            <a:xfrm>
              <a:off x="2639706" y="2864954"/>
              <a:ext cx="8663" cy="33787"/>
            </a:xfrm>
            <a:custGeom>
              <a:avLst/>
              <a:gdLst>
                <a:gd name="T0" fmla="*/ 0 w 8"/>
                <a:gd name="T1" fmla="*/ 2147483647 h 32"/>
                <a:gd name="T2" fmla="*/ 0 w 8"/>
                <a:gd name="T3" fmla="*/ 2147483647 h 32"/>
                <a:gd name="T4" fmla="*/ 0 w 8"/>
                <a:gd name="T5" fmla="*/ 2147483647 h 32"/>
                <a:gd name="T6" fmla="*/ 0 w 8"/>
                <a:gd name="T7" fmla="*/ 2147483647 h 32"/>
                <a:gd name="T8" fmla="*/ 2147483647 w 8"/>
                <a:gd name="T9" fmla="*/ 0 h 32"/>
                <a:gd name="T10" fmla="*/ 0 w 8"/>
                <a:gd name="T11" fmla="*/ 2147483647 h 32"/>
                <a:gd name="T12" fmla="*/ 0 w 8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2"/>
                <a:gd name="T23" fmla="*/ 8 w 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2">
                  <a:moveTo>
                    <a:pt x="0" y="16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12" name="Freeform 666"/>
            <p:cNvSpPr>
              <a:spLocks/>
            </p:cNvSpPr>
            <p:nvPr/>
          </p:nvSpPr>
          <p:spPr bwMode="auto">
            <a:xfrm>
              <a:off x="2605919" y="2856291"/>
              <a:ext cx="42450" cy="84900"/>
            </a:xfrm>
            <a:custGeom>
              <a:avLst/>
              <a:gdLst>
                <a:gd name="T0" fmla="*/ 2147483647 w 40"/>
                <a:gd name="T1" fmla="*/ 2147483647 h 80"/>
                <a:gd name="T2" fmla="*/ 2147483647 w 40"/>
                <a:gd name="T3" fmla="*/ 2147483647 h 80"/>
                <a:gd name="T4" fmla="*/ 2147483647 w 40"/>
                <a:gd name="T5" fmla="*/ 2147483647 h 80"/>
                <a:gd name="T6" fmla="*/ 2147483647 w 40"/>
                <a:gd name="T7" fmla="*/ 2147483647 h 80"/>
                <a:gd name="T8" fmla="*/ 2147483647 w 40"/>
                <a:gd name="T9" fmla="*/ 2147483647 h 80"/>
                <a:gd name="T10" fmla="*/ 2147483647 w 40"/>
                <a:gd name="T11" fmla="*/ 2147483647 h 80"/>
                <a:gd name="T12" fmla="*/ 2147483647 w 40"/>
                <a:gd name="T13" fmla="*/ 2147483647 h 80"/>
                <a:gd name="T14" fmla="*/ 2147483647 w 40"/>
                <a:gd name="T15" fmla="*/ 2147483647 h 80"/>
                <a:gd name="T16" fmla="*/ 2147483647 w 40"/>
                <a:gd name="T17" fmla="*/ 2147483647 h 80"/>
                <a:gd name="T18" fmla="*/ 2147483647 w 40"/>
                <a:gd name="T19" fmla="*/ 2147483647 h 80"/>
                <a:gd name="T20" fmla="*/ 2147483647 w 40"/>
                <a:gd name="T21" fmla="*/ 2147483647 h 80"/>
                <a:gd name="T22" fmla="*/ 2147483647 w 40"/>
                <a:gd name="T23" fmla="*/ 0 h 80"/>
                <a:gd name="T24" fmla="*/ 2147483647 w 40"/>
                <a:gd name="T25" fmla="*/ 0 h 80"/>
                <a:gd name="T26" fmla="*/ 2147483647 w 40"/>
                <a:gd name="T27" fmla="*/ 0 h 80"/>
                <a:gd name="T28" fmla="*/ 2147483647 w 40"/>
                <a:gd name="T29" fmla="*/ 2147483647 h 80"/>
                <a:gd name="T30" fmla="*/ 2147483647 w 40"/>
                <a:gd name="T31" fmla="*/ 2147483647 h 80"/>
                <a:gd name="T32" fmla="*/ 0 w 40"/>
                <a:gd name="T33" fmla="*/ 2147483647 h 80"/>
                <a:gd name="T34" fmla="*/ 2147483647 w 40"/>
                <a:gd name="T35" fmla="*/ 2147483647 h 80"/>
                <a:gd name="T36" fmla="*/ 2147483647 w 40"/>
                <a:gd name="T37" fmla="*/ 2147483647 h 80"/>
                <a:gd name="T38" fmla="*/ 0 w 40"/>
                <a:gd name="T39" fmla="*/ 2147483647 h 80"/>
                <a:gd name="T40" fmla="*/ 2147483647 w 40"/>
                <a:gd name="T41" fmla="*/ 2147483647 h 80"/>
                <a:gd name="T42" fmla="*/ 2147483647 w 40"/>
                <a:gd name="T43" fmla="*/ 2147483647 h 80"/>
                <a:gd name="T44" fmla="*/ 2147483647 w 40"/>
                <a:gd name="T45" fmla="*/ 2147483647 h 80"/>
                <a:gd name="T46" fmla="*/ 2147483647 w 40"/>
                <a:gd name="T47" fmla="*/ 2147483647 h 80"/>
                <a:gd name="T48" fmla="*/ 2147483647 w 40"/>
                <a:gd name="T49" fmla="*/ 2147483647 h 8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40"/>
                <a:gd name="T76" fmla="*/ 0 h 80"/>
                <a:gd name="T77" fmla="*/ 40 w 40"/>
                <a:gd name="T78" fmla="*/ 80 h 8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40" h="80">
                  <a:moveTo>
                    <a:pt x="24" y="64"/>
                  </a:moveTo>
                  <a:lnTo>
                    <a:pt x="24" y="64"/>
                  </a:lnTo>
                  <a:lnTo>
                    <a:pt x="24" y="56"/>
                  </a:lnTo>
                  <a:lnTo>
                    <a:pt x="32" y="48"/>
                  </a:lnTo>
                  <a:lnTo>
                    <a:pt x="32" y="40"/>
                  </a:lnTo>
                  <a:lnTo>
                    <a:pt x="32" y="32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0"/>
                  </a:lnTo>
                  <a:lnTo>
                    <a:pt x="8" y="0"/>
                  </a:lnTo>
                  <a:lnTo>
                    <a:pt x="8" y="8"/>
                  </a:lnTo>
                  <a:lnTo>
                    <a:pt x="0" y="8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56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0"/>
                  </a:lnTo>
                  <a:lnTo>
                    <a:pt x="24" y="72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13" name="Freeform 667"/>
            <p:cNvSpPr>
              <a:spLocks/>
            </p:cNvSpPr>
            <p:nvPr/>
          </p:nvSpPr>
          <p:spPr bwMode="auto">
            <a:xfrm>
              <a:off x="2639706" y="2864954"/>
              <a:ext cx="8663" cy="33787"/>
            </a:xfrm>
            <a:custGeom>
              <a:avLst/>
              <a:gdLst>
                <a:gd name="T0" fmla="*/ 0 w 8"/>
                <a:gd name="T1" fmla="*/ 2147483647 h 32"/>
                <a:gd name="T2" fmla="*/ 0 w 8"/>
                <a:gd name="T3" fmla="*/ 2147483647 h 32"/>
                <a:gd name="T4" fmla="*/ 0 w 8"/>
                <a:gd name="T5" fmla="*/ 2147483647 h 32"/>
                <a:gd name="T6" fmla="*/ 0 w 8"/>
                <a:gd name="T7" fmla="*/ 2147483647 h 32"/>
                <a:gd name="T8" fmla="*/ 2147483647 w 8"/>
                <a:gd name="T9" fmla="*/ 0 h 32"/>
                <a:gd name="T10" fmla="*/ 0 w 8"/>
                <a:gd name="T11" fmla="*/ 2147483647 h 32"/>
                <a:gd name="T12" fmla="*/ 0 w 8"/>
                <a:gd name="T13" fmla="*/ 2147483647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"/>
                <a:gd name="T22" fmla="*/ 0 h 32"/>
                <a:gd name="T23" fmla="*/ 8 w 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" h="32">
                  <a:moveTo>
                    <a:pt x="0" y="16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14" name="Freeform 668"/>
            <p:cNvSpPr>
              <a:spLocks/>
            </p:cNvSpPr>
            <p:nvPr/>
          </p:nvSpPr>
          <p:spPr bwMode="auto">
            <a:xfrm>
              <a:off x="2631043" y="2923864"/>
              <a:ext cx="1733" cy="17327"/>
            </a:xfrm>
            <a:custGeom>
              <a:avLst/>
              <a:gdLst>
                <a:gd name="T0" fmla="*/ 0 w 1942"/>
                <a:gd name="T1" fmla="*/ 0 h 16"/>
                <a:gd name="T2" fmla="*/ 0 w 1942"/>
                <a:gd name="T3" fmla="*/ 2147483647 h 16"/>
                <a:gd name="T4" fmla="*/ 0 w 1942"/>
                <a:gd name="T5" fmla="*/ 2147483647 h 16"/>
                <a:gd name="T6" fmla="*/ 0 w 1942"/>
                <a:gd name="T7" fmla="*/ 2147483647 h 16"/>
                <a:gd name="T8" fmla="*/ 0 w 1942"/>
                <a:gd name="T9" fmla="*/ 0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42"/>
                <a:gd name="T16" fmla="*/ 0 h 16"/>
                <a:gd name="T17" fmla="*/ 1942 w 1942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42" h="16">
                  <a:moveTo>
                    <a:pt x="0" y="0"/>
                  </a:moveTo>
                  <a:lnTo>
                    <a:pt x="0" y="8"/>
                  </a:lnTo>
                  <a:lnTo>
                    <a:pt x="0" y="16"/>
                  </a:lnTo>
                  <a:lnTo>
                    <a:pt x="0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15" name="Freeform 669"/>
            <p:cNvSpPr>
              <a:spLocks/>
            </p:cNvSpPr>
            <p:nvPr/>
          </p:nvSpPr>
          <p:spPr bwMode="auto">
            <a:xfrm>
              <a:off x="2631043" y="2898741"/>
              <a:ext cx="8663" cy="16460"/>
            </a:xfrm>
            <a:custGeom>
              <a:avLst/>
              <a:gdLst>
                <a:gd name="T0" fmla="*/ 0 w 8"/>
                <a:gd name="T1" fmla="*/ 2147483647 h 16"/>
                <a:gd name="T2" fmla="*/ 2147483647 w 8"/>
                <a:gd name="T3" fmla="*/ 0 h 16"/>
                <a:gd name="T4" fmla="*/ 2147483647 w 8"/>
                <a:gd name="T5" fmla="*/ 2147483647 h 16"/>
                <a:gd name="T6" fmla="*/ 0 w 8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16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16" name="Freeform 670"/>
            <p:cNvSpPr>
              <a:spLocks/>
            </p:cNvSpPr>
            <p:nvPr/>
          </p:nvSpPr>
          <p:spPr bwMode="auto">
            <a:xfrm>
              <a:off x="2631043" y="2915201"/>
              <a:ext cx="1733" cy="8663"/>
            </a:xfrm>
            <a:custGeom>
              <a:avLst/>
              <a:gdLst>
                <a:gd name="T0" fmla="*/ 0 w 1942"/>
                <a:gd name="T1" fmla="*/ 2147483647 h 8"/>
                <a:gd name="T2" fmla="*/ 0 w 1942"/>
                <a:gd name="T3" fmla="*/ 0 h 8"/>
                <a:gd name="T4" fmla="*/ 0 w 1942"/>
                <a:gd name="T5" fmla="*/ 2147483647 h 8"/>
                <a:gd name="T6" fmla="*/ 0 60000 65536"/>
                <a:gd name="T7" fmla="*/ 0 60000 65536"/>
                <a:gd name="T8" fmla="*/ 0 60000 65536"/>
                <a:gd name="T9" fmla="*/ 0 w 1942"/>
                <a:gd name="T10" fmla="*/ 0 h 8"/>
                <a:gd name="T11" fmla="*/ 1942 w 1942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4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17" name="Freeform 671"/>
            <p:cNvSpPr>
              <a:spLocks/>
            </p:cNvSpPr>
            <p:nvPr/>
          </p:nvSpPr>
          <p:spPr bwMode="auto">
            <a:xfrm>
              <a:off x="2631043" y="2898741"/>
              <a:ext cx="8663" cy="16460"/>
            </a:xfrm>
            <a:custGeom>
              <a:avLst/>
              <a:gdLst>
                <a:gd name="T0" fmla="*/ 0 w 8"/>
                <a:gd name="T1" fmla="*/ 2147483647 h 16"/>
                <a:gd name="T2" fmla="*/ 2147483647 w 8"/>
                <a:gd name="T3" fmla="*/ 0 h 16"/>
                <a:gd name="T4" fmla="*/ 2147483647 w 8"/>
                <a:gd name="T5" fmla="*/ 2147483647 h 16"/>
                <a:gd name="T6" fmla="*/ 0 w 8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16"/>
                  </a:moveTo>
                  <a:lnTo>
                    <a:pt x="8" y="0"/>
                  </a:lnTo>
                  <a:lnTo>
                    <a:pt x="8" y="8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18" name="Freeform 672"/>
            <p:cNvSpPr>
              <a:spLocks/>
            </p:cNvSpPr>
            <p:nvPr/>
          </p:nvSpPr>
          <p:spPr bwMode="auto">
            <a:xfrm>
              <a:off x="2631043" y="2915201"/>
              <a:ext cx="1733" cy="8663"/>
            </a:xfrm>
            <a:custGeom>
              <a:avLst/>
              <a:gdLst>
                <a:gd name="T0" fmla="*/ 0 w 1942"/>
                <a:gd name="T1" fmla="*/ 2147483647 h 8"/>
                <a:gd name="T2" fmla="*/ 0 w 1942"/>
                <a:gd name="T3" fmla="*/ 0 h 8"/>
                <a:gd name="T4" fmla="*/ 0 w 1942"/>
                <a:gd name="T5" fmla="*/ 2147483647 h 8"/>
                <a:gd name="T6" fmla="*/ 0 w 1942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42"/>
                <a:gd name="T13" fmla="*/ 0 h 8"/>
                <a:gd name="T14" fmla="*/ 1942 w 1942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42"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19" name="Freeform 673"/>
            <p:cNvSpPr>
              <a:spLocks/>
            </p:cNvSpPr>
            <p:nvPr/>
          </p:nvSpPr>
          <p:spPr bwMode="auto">
            <a:xfrm>
              <a:off x="3403809" y="2941191"/>
              <a:ext cx="8663" cy="8663"/>
            </a:xfrm>
            <a:custGeom>
              <a:avLst/>
              <a:gdLst>
                <a:gd name="T0" fmla="*/ 0 w 8"/>
                <a:gd name="T1" fmla="*/ 0 h 8"/>
                <a:gd name="T2" fmla="*/ 2147483647 w 8"/>
                <a:gd name="T3" fmla="*/ 2147483647 h 8"/>
                <a:gd name="T4" fmla="*/ 0 w 8"/>
                <a:gd name="T5" fmla="*/ 0 h 8"/>
                <a:gd name="T6" fmla="*/ 0 60000 65536"/>
                <a:gd name="T7" fmla="*/ 0 60000 65536"/>
                <a:gd name="T8" fmla="*/ 0 60000 65536"/>
                <a:gd name="T9" fmla="*/ 0 w 8"/>
                <a:gd name="T10" fmla="*/ 0 h 8"/>
                <a:gd name="T11" fmla="*/ 8 w 8"/>
                <a:gd name="T12" fmla="*/ 8 h 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20" name="Freeform 674"/>
            <p:cNvSpPr>
              <a:spLocks/>
            </p:cNvSpPr>
            <p:nvPr/>
          </p:nvSpPr>
          <p:spPr bwMode="auto">
            <a:xfrm>
              <a:off x="3378685" y="2915201"/>
              <a:ext cx="8663" cy="17327"/>
            </a:xfrm>
            <a:custGeom>
              <a:avLst/>
              <a:gdLst>
                <a:gd name="T0" fmla="*/ 0 w 8"/>
                <a:gd name="T1" fmla="*/ 0 h 16"/>
                <a:gd name="T2" fmla="*/ 2147483647 w 8"/>
                <a:gd name="T3" fmla="*/ 2147483647 h 16"/>
                <a:gd name="T4" fmla="*/ 2147483647 w 8"/>
                <a:gd name="T5" fmla="*/ 2147483647 h 16"/>
                <a:gd name="T6" fmla="*/ 0 w 8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0"/>
                  </a:moveTo>
                  <a:lnTo>
                    <a:pt x="8" y="16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21" name="Freeform 675"/>
            <p:cNvSpPr>
              <a:spLocks/>
            </p:cNvSpPr>
            <p:nvPr/>
          </p:nvSpPr>
          <p:spPr bwMode="auto">
            <a:xfrm>
              <a:off x="3403809" y="2941191"/>
              <a:ext cx="8663" cy="8663"/>
            </a:xfrm>
            <a:custGeom>
              <a:avLst/>
              <a:gdLst>
                <a:gd name="T0" fmla="*/ 0 w 8"/>
                <a:gd name="T1" fmla="*/ 0 h 8"/>
                <a:gd name="T2" fmla="*/ 2147483647 w 8"/>
                <a:gd name="T3" fmla="*/ 2147483647 h 8"/>
                <a:gd name="T4" fmla="*/ 2147483647 w 8"/>
                <a:gd name="T5" fmla="*/ 2147483647 h 8"/>
                <a:gd name="T6" fmla="*/ 0 w 8"/>
                <a:gd name="T7" fmla="*/ 0 h 8"/>
                <a:gd name="T8" fmla="*/ 0 w 8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8"/>
                <a:gd name="T17" fmla="*/ 8 w 8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8">
                  <a:moveTo>
                    <a:pt x="0" y="0"/>
                  </a:move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22" name="Freeform 676"/>
            <p:cNvSpPr>
              <a:spLocks/>
            </p:cNvSpPr>
            <p:nvPr/>
          </p:nvSpPr>
          <p:spPr bwMode="auto">
            <a:xfrm>
              <a:off x="3378685" y="2915201"/>
              <a:ext cx="8663" cy="17327"/>
            </a:xfrm>
            <a:custGeom>
              <a:avLst/>
              <a:gdLst>
                <a:gd name="T0" fmla="*/ 0 w 8"/>
                <a:gd name="T1" fmla="*/ 0 h 16"/>
                <a:gd name="T2" fmla="*/ 2147483647 w 8"/>
                <a:gd name="T3" fmla="*/ 2147483647 h 16"/>
                <a:gd name="T4" fmla="*/ 2147483647 w 8"/>
                <a:gd name="T5" fmla="*/ 2147483647 h 16"/>
                <a:gd name="T6" fmla="*/ 0 w 8"/>
                <a:gd name="T7" fmla="*/ 0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16"/>
                <a:gd name="T14" fmla="*/ 8 w 8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16">
                  <a:moveTo>
                    <a:pt x="0" y="0"/>
                  </a:moveTo>
                  <a:lnTo>
                    <a:pt x="8" y="16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23" name="Freeform 677"/>
            <p:cNvSpPr>
              <a:spLocks/>
            </p:cNvSpPr>
            <p:nvPr/>
          </p:nvSpPr>
          <p:spPr bwMode="auto">
            <a:xfrm>
              <a:off x="4074348" y="3178565"/>
              <a:ext cx="101360" cy="161137"/>
            </a:xfrm>
            <a:custGeom>
              <a:avLst/>
              <a:gdLst>
                <a:gd name="T0" fmla="*/ 2147483647 w 96"/>
                <a:gd name="T1" fmla="*/ 2147483647 h 152"/>
                <a:gd name="T2" fmla="*/ 2147483647 w 96"/>
                <a:gd name="T3" fmla="*/ 2147483647 h 152"/>
                <a:gd name="T4" fmla="*/ 2147483647 w 96"/>
                <a:gd name="T5" fmla="*/ 2147483647 h 152"/>
                <a:gd name="T6" fmla="*/ 2147483647 w 96"/>
                <a:gd name="T7" fmla="*/ 2147483647 h 152"/>
                <a:gd name="T8" fmla="*/ 2147483647 w 96"/>
                <a:gd name="T9" fmla="*/ 2147483647 h 152"/>
                <a:gd name="T10" fmla="*/ 2147483647 w 96"/>
                <a:gd name="T11" fmla="*/ 2147483647 h 152"/>
                <a:gd name="T12" fmla="*/ 2147483647 w 96"/>
                <a:gd name="T13" fmla="*/ 2147483647 h 152"/>
                <a:gd name="T14" fmla="*/ 2147483647 w 96"/>
                <a:gd name="T15" fmla="*/ 2147483647 h 152"/>
                <a:gd name="T16" fmla="*/ 2147483647 w 96"/>
                <a:gd name="T17" fmla="*/ 2147483647 h 152"/>
                <a:gd name="T18" fmla="*/ 2147483647 w 96"/>
                <a:gd name="T19" fmla="*/ 2147483647 h 152"/>
                <a:gd name="T20" fmla="*/ 2147483647 w 96"/>
                <a:gd name="T21" fmla="*/ 2147483647 h 152"/>
                <a:gd name="T22" fmla="*/ 2147483647 w 96"/>
                <a:gd name="T23" fmla="*/ 0 h 152"/>
                <a:gd name="T24" fmla="*/ 2147483647 w 96"/>
                <a:gd name="T25" fmla="*/ 2147483647 h 152"/>
                <a:gd name="T26" fmla="*/ 0 w 96"/>
                <a:gd name="T27" fmla="*/ 2147483647 h 152"/>
                <a:gd name="T28" fmla="*/ 2147483647 w 96"/>
                <a:gd name="T29" fmla="*/ 2147483647 h 152"/>
                <a:gd name="T30" fmla="*/ 2147483647 w 96"/>
                <a:gd name="T31" fmla="*/ 2147483647 h 152"/>
                <a:gd name="T32" fmla="*/ 2147483647 w 96"/>
                <a:gd name="T33" fmla="*/ 2147483647 h 152"/>
                <a:gd name="T34" fmla="*/ 2147483647 w 96"/>
                <a:gd name="T35" fmla="*/ 2147483647 h 152"/>
                <a:gd name="T36" fmla="*/ 2147483647 w 96"/>
                <a:gd name="T37" fmla="*/ 2147483647 h 152"/>
                <a:gd name="T38" fmla="*/ 2147483647 w 96"/>
                <a:gd name="T39" fmla="*/ 2147483647 h 152"/>
                <a:gd name="T40" fmla="*/ 2147483647 w 96"/>
                <a:gd name="T41" fmla="*/ 2147483647 h 152"/>
                <a:gd name="T42" fmla="*/ 2147483647 w 96"/>
                <a:gd name="T43" fmla="*/ 2147483647 h 152"/>
                <a:gd name="T44" fmla="*/ 2147483647 w 96"/>
                <a:gd name="T45" fmla="*/ 2147483647 h 152"/>
                <a:gd name="T46" fmla="*/ 2147483647 w 96"/>
                <a:gd name="T47" fmla="*/ 2147483647 h 152"/>
                <a:gd name="T48" fmla="*/ 2147483647 w 96"/>
                <a:gd name="T49" fmla="*/ 2147483647 h 152"/>
                <a:gd name="T50" fmla="*/ 2147483647 w 96"/>
                <a:gd name="T51" fmla="*/ 2147483647 h 152"/>
                <a:gd name="T52" fmla="*/ 2147483647 w 96"/>
                <a:gd name="T53" fmla="*/ 2147483647 h 152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96"/>
                <a:gd name="T82" fmla="*/ 0 h 152"/>
                <a:gd name="T83" fmla="*/ 96 w 96"/>
                <a:gd name="T84" fmla="*/ 152 h 152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96" h="152">
                  <a:moveTo>
                    <a:pt x="72" y="136"/>
                  </a:moveTo>
                  <a:lnTo>
                    <a:pt x="80" y="136"/>
                  </a:lnTo>
                  <a:lnTo>
                    <a:pt x="96" y="128"/>
                  </a:lnTo>
                  <a:lnTo>
                    <a:pt x="96" y="104"/>
                  </a:lnTo>
                  <a:lnTo>
                    <a:pt x="96" y="80"/>
                  </a:lnTo>
                  <a:lnTo>
                    <a:pt x="80" y="72"/>
                  </a:lnTo>
                  <a:lnTo>
                    <a:pt x="64" y="48"/>
                  </a:lnTo>
                  <a:lnTo>
                    <a:pt x="56" y="32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32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8" y="48"/>
                  </a:lnTo>
                  <a:lnTo>
                    <a:pt x="40" y="48"/>
                  </a:lnTo>
                  <a:lnTo>
                    <a:pt x="48" y="56"/>
                  </a:lnTo>
                  <a:lnTo>
                    <a:pt x="72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32" y="112"/>
                  </a:lnTo>
                  <a:lnTo>
                    <a:pt x="32" y="128"/>
                  </a:lnTo>
                  <a:lnTo>
                    <a:pt x="48" y="144"/>
                  </a:lnTo>
                  <a:lnTo>
                    <a:pt x="56" y="152"/>
                  </a:lnTo>
                  <a:lnTo>
                    <a:pt x="64" y="144"/>
                  </a:lnTo>
                  <a:lnTo>
                    <a:pt x="72" y="13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24" name="Freeform 678"/>
            <p:cNvSpPr>
              <a:spLocks/>
            </p:cNvSpPr>
            <p:nvPr/>
          </p:nvSpPr>
          <p:spPr bwMode="auto">
            <a:xfrm>
              <a:off x="4108135" y="3161239"/>
              <a:ext cx="93564" cy="194924"/>
            </a:xfrm>
            <a:custGeom>
              <a:avLst/>
              <a:gdLst>
                <a:gd name="T0" fmla="*/ 2147483647 w 88"/>
                <a:gd name="T1" fmla="*/ 0 h 184"/>
                <a:gd name="T2" fmla="*/ 0 w 88"/>
                <a:gd name="T3" fmla="*/ 0 h 184"/>
                <a:gd name="T4" fmla="*/ 0 w 88"/>
                <a:gd name="T5" fmla="*/ 2147483647 h 184"/>
                <a:gd name="T6" fmla="*/ 2147483647 w 88"/>
                <a:gd name="T7" fmla="*/ 2147483647 h 184"/>
                <a:gd name="T8" fmla="*/ 2147483647 w 88"/>
                <a:gd name="T9" fmla="*/ 2147483647 h 184"/>
                <a:gd name="T10" fmla="*/ 2147483647 w 88"/>
                <a:gd name="T11" fmla="*/ 2147483647 h 184"/>
                <a:gd name="T12" fmla="*/ 2147483647 w 88"/>
                <a:gd name="T13" fmla="*/ 2147483647 h 184"/>
                <a:gd name="T14" fmla="*/ 2147483647 w 88"/>
                <a:gd name="T15" fmla="*/ 2147483647 h 184"/>
                <a:gd name="T16" fmla="*/ 2147483647 w 88"/>
                <a:gd name="T17" fmla="*/ 2147483647 h 184"/>
                <a:gd name="T18" fmla="*/ 2147483647 w 88"/>
                <a:gd name="T19" fmla="*/ 2147483647 h 184"/>
                <a:gd name="T20" fmla="*/ 2147483647 w 88"/>
                <a:gd name="T21" fmla="*/ 2147483647 h 184"/>
                <a:gd name="T22" fmla="*/ 2147483647 w 88"/>
                <a:gd name="T23" fmla="*/ 2147483647 h 184"/>
                <a:gd name="T24" fmla="*/ 2147483647 w 88"/>
                <a:gd name="T25" fmla="*/ 2147483647 h 184"/>
                <a:gd name="T26" fmla="*/ 2147483647 w 88"/>
                <a:gd name="T27" fmla="*/ 2147483647 h 184"/>
                <a:gd name="T28" fmla="*/ 2147483647 w 88"/>
                <a:gd name="T29" fmla="*/ 2147483647 h 184"/>
                <a:gd name="T30" fmla="*/ 2147483647 w 88"/>
                <a:gd name="T31" fmla="*/ 2147483647 h 184"/>
                <a:gd name="T32" fmla="*/ 2147483647 w 88"/>
                <a:gd name="T33" fmla="*/ 2147483647 h 184"/>
                <a:gd name="T34" fmla="*/ 2147483647 w 88"/>
                <a:gd name="T35" fmla="*/ 2147483647 h 184"/>
                <a:gd name="T36" fmla="*/ 2147483647 w 88"/>
                <a:gd name="T37" fmla="*/ 2147483647 h 184"/>
                <a:gd name="T38" fmla="*/ 2147483647 w 88"/>
                <a:gd name="T39" fmla="*/ 2147483647 h 184"/>
                <a:gd name="T40" fmla="*/ 2147483647 w 88"/>
                <a:gd name="T41" fmla="*/ 2147483647 h 184"/>
                <a:gd name="T42" fmla="*/ 2147483647 w 88"/>
                <a:gd name="T43" fmla="*/ 2147483647 h 184"/>
                <a:gd name="T44" fmla="*/ 2147483647 w 88"/>
                <a:gd name="T45" fmla="*/ 2147483647 h 184"/>
                <a:gd name="T46" fmla="*/ 2147483647 w 88"/>
                <a:gd name="T47" fmla="*/ 2147483647 h 184"/>
                <a:gd name="T48" fmla="*/ 2147483647 w 88"/>
                <a:gd name="T49" fmla="*/ 2147483647 h 184"/>
                <a:gd name="T50" fmla="*/ 2147483647 w 88"/>
                <a:gd name="T51" fmla="*/ 2147483647 h 184"/>
                <a:gd name="T52" fmla="*/ 2147483647 w 88"/>
                <a:gd name="T53" fmla="*/ 2147483647 h 184"/>
                <a:gd name="T54" fmla="*/ 2147483647 w 88"/>
                <a:gd name="T55" fmla="*/ 0 h 18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88"/>
                <a:gd name="T85" fmla="*/ 0 h 184"/>
                <a:gd name="T86" fmla="*/ 88 w 88"/>
                <a:gd name="T87" fmla="*/ 184 h 18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88" h="184">
                  <a:moveTo>
                    <a:pt x="4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32" y="64"/>
                  </a:lnTo>
                  <a:lnTo>
                    <a:pt x="48" y="88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64" y="144"/>
                  </a:lnTo>
                  <a:lnTo>
                    <a:pt x="48" y="152"/>
                  </a:lnTo>
                  <a:lnTo>
                    <a:pt x="40" y="152"/>
                  </a:lnTo>
                  <a:lnTo>
                    <a:pt x="32" y="160"/>
                  </a:lnTo>
                  <a:lnTo>
                    <a:pt x="24" y="168"/>
                  </a:lnTo>
                  <a:lnTo>
                    <a:pt x="32" y="168"/>
                  </a:lnTo>
                  <a:lnTo>
                    <a:pt x="40" y="184"/>
                  </a:lnTo>
                  <a:lnTo>
                    <a:pt x="72" y="160"/>
                  </a:lnTo>
                  <a:lnTo>
                    <a:pt x="88" y="144"/>
                  </a:lnTo>
                  <a:lnTo>
                    <a:pt x="72" y="88"/>
                  </a:lnTo>
                  <a:lnTo>
                    <a:pt x="64" y="80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25" name="Freeform 679"/>
            <p:cNvSpPr>
              <a:spLocks/>
            </p:cNvSpPr>
            <p:nvPr/>
          </p:nvSpPr>
          <p:spPr bwMode="auto">
            <a:xfrm>
              <a:off x="4074348" y="3178565"/>
              <a:ext cx="101360" cy="161137"/>
            </a:xfrm>
            <a:custGeom>
              <a:avLst/>
              <a:gdLst>
                <a:gd name="T0" fmla="*/ 2147483647 w 96"/>
                <a:gd name="T1" fmla="*/ 2147483647 h 152"/>
                <a:gd name="T2" fmla="*/ 2147483647 w 96"/>
                <a:gd name="T3" fmla="*/ 2147483647 h 152"/>
                <a:gd name="T4" fmla="*/ 2147483647 w 96"/>
                <a:gd name="T5" fmla="*/ 2147483647 h 152"/>
                <a:gd name="T6" fmla="*/ 2147483647 w 96"/>
                <a:gd name="T7" fmla="*/ 2147483647 h 152"/>
                <a:gd name="T8" fmla="*/ 2147483647 w 96"/>
                <a:gd name="T9" fmla="*/ 2147483647 h 152"/>
                <a:gd name="T10" fmla="*/ 2147483647 w 96"/>
                <a:gd name="T11" fmla="*/ 2147483647 h 152"/>
                <a:gd name="T12" fmla="*/ 2147483647 w 96"/>
                <a:gd name="T13" fmla="*/ 2147483647 h 152"/>
                <a:gd name="T14" fmla="*/ 2147483647 w 96"/>
                <a:gd name="T15" fmla="*/ 2147483647 h 152"/>
                <a:gd name="T16" fmla="*/ 2147483647 w 96"/>
                <a:gd name="T17" fmla="*/ 2147483647 h 152"/>
                <a:gd name="T18" fmla="*/ 2147483647 w 96"/>
                <a:gd name="T19" fmla="*/ 2147483647 h 152"/>
                <a:gd name="T20" fmla="*/ 2147483647 w 96"/>
                <a:gd name="T21" fmla="*/ 2147483647 h 152"/>
                <a:gd name="T22" fmla="*/ 2147483647 w 96"/>
                <a:gd name="T23" fmla="*/ 0 h 152"/>
                <a:gd name="T24" fmla="*/ 2147483647 w 96"/>
                <a:gd name="T25" fmla="*/ 0 h 152"/>
                <a:gd name="T26" fmla="*/ 2147483647 w 96"/>
                <a:gd name="T27" fmla="*/ 2147483647 h 152"/>
                <a:gd name="T28" fmla="*/ 0 w 96"/>
                <a:gd name="T29" fmla="*/ 2147483647 h 152"/>
                <a:gd name="T30" fmla="*/ 0 w 96"/>
                <a:gd name="T31" fmla="*/ 2147483647 h 152"/>
                <a:gd name="T32" fmla="*/ 2147483647 w 96"/>
                <a:gd name="T33" fmla="*/ 2147483647 h 152"/>
                <a:gd name="T34" fmla="*/ 2147483647 w 96"/>
                <a:gd name="T35" fmla="*/ 2147483647 h 152"/>
                <a:gd name="T36" fmla="*/ 2147483647 w 96"/>
                <a:gd name="T37" fmla="*/ 2147483647 h 152"/>
                <a:gd name="T38" fmla="*/ 2147483647 w 96"/>
                <a:gd name="T39" fmla="*/ 2147483647 h 152"/>
                <a:gd name="T40" fmla="*/ 2147483647 w 96"/>
                <a:gd name="T41" fmla="*/ 2147483647 h 152"/>
                <a:gd name="T42" fmla="*/ 2147483647 w 96"/>
                <a:gd name="T43" fmla="*/ 2147483647 h 152"/>
                <a:gd name="T44" fmla="*/ 2147483647 w 96"/>
                <a:gd name="T45" fmla="*/ 2147483647 h 152"/>
                <a:gd name="T46" fmla="*/ 2147483647 w 96"/>
                <a:gd name="T47" fmla="*/ 2147483647 h 152"/>
                <a:gd name="T48" fmla="*/ 2147483647 w 96"/>
                <a:gd name="T49" fmla="*/ 2147483647 h 152"/>
                <a:gd name="T50" fmla="*/ 2147483647 w 96"/>
                <a:gd name="T51" fmla="*/ 2147483647 h 152"/>
                <a:gd name="T52" fmla="*/ 2147483647 w 96"/>
                <a:gd name="T53" fmla="*/ 2147483647 h 152"/>
                <a:gd name="T54" fmla="*/ 2147483647 w 96"/>
                <a:gd name="T55" fmla="*/ 2147483647 h 152"/>
                <a:gd name="T56" fmla="*/ 2147483647 w 96"/>
                <a:gd name="T57" fmla="*/ 2147483647 h 1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6"/>
                <a:gd name="T88" fmla="*/ 0 h 152"/>
                <a:gd name="T89" fmla="*/ 96 w 96"/>
                <a:gd name="T90" fmla="*/ 152 h 15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6" h="152">
                  <a:moveTo>
                    <a:pt x="72" y="136"/>
                  </a:moveTo>
                  <a:lnTo>
                    <a:pt x="80" y="136"/>
                  </a:lnTo>
                  <a:lnTo>
                    <a:pt x="96" y="128"/>
                  </a:lnTo>
                  <a:lnTo>
                    <a:pt x="96" y="104"/>
                  </a:lnTo>
                  <a:lnTo>
                    <a:pt x="96" y="80"/>
                  </a:lnTo>
                  <a:lnTo>
                    <a:pt x="80" y="72"/>
                  </a:lnTo>
                  <a:lnTo>
                    <a:pt x="64" y="48"/>
                  </a:lnTo>
                  <a:lnTo>
                    <a:pt x="56" y="32"/>
                  </a:lnTo>
                  <a:lnTo>
                    <a:pt x="56" y="24"/>
                  </a:lnTo>
                  <a:lnTo>
                    <a:pt x="56" y="16"/>
                  </a:lnTo>
                  <a:lnTo>
                    <a:pt x="40" y="16"/>
                  </a:lnTo>
                  <a:lnTo>
                    <a:pt x="32" y="0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8" y="48"/>
                  </a:lnTo>
                  <a:lnTo>
                    <a:pt x="40" y="48"/>
                  </a:lnTo>
                  <a:lnTo>
                    <a:pt x="48" y="56"/>
                  </a:lnTo>
                  <a:lnTo>
                    <a:pt x="72" y="88"/>
                  </a:lnTo>
                  <a:lnTo>
                    <a:pt x="64" y="96"/>
                  </a:lnTo>
                  <a:lnTo>
                    <a:pt x="40" y="104"/>
                  </a:lnTo>
                  <a:lnTo>
                    <a:pt x="32" y="112"/>
                  </a:lnTo>
                  <a:lnTo>
                    <a:pt x="32" y="128"/>
                  </a:lnTo>
                  <a:lnTo>
                    <a:pt x="48" y="144"/>
                  </a:lnTo>
                  <a:lnTo>
                    <a:pt x="56" y="152"/>
                  </a:lnTo>
                  <a:lnTo>
                    <a:pt x="64" y="144"/>
                  </a:lnTo>
                  <a:lnTo>
                    <a:pt x="72" y="13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26" name="Freeform 680"/>
            <p:cNvSpPr>
              <a:spLocks/>
            </p:cNvSpPr>
            <p:nvPr/>
          </p:nvSpPr>
          <p:spPr bwMode="auto">
            <a:xfrm>
              <a:off x="4111600" y="3161239"/>
              <a:ext cx="93564" cy="194924"/>
            </a:xfrm>
            <a:custGeom>
              <a:avLst/>
              <a:gdLst>
                <a:gd name="T0" fmla="*/ 2147483647 w 88"/>
                <a:gd name="T1" fmla="*/ 0 h 184"/>
                <a:gd name="T2" fmla="*/ 0 w 88"/>
                <a:gd name="T3" fmla="*/ 0 h 184"/>
                <a:gd name="T4" fmla="*/ 0 w 88"/>
                <a:gd name="T5" fmla="*/ 2147483647 h 184"/>
                <a:gd name="T6" fmla="*/ 0 w 88"/>
                <a:gd name="T7" fmla="*/ 2147483647 h 184"/>
                <a:gd name="T8" fmla="*/ 2147483647 w 88"/>
                <a:gd name="T9" fmla="*/ 2147483647 h 184"/>
                <a:gd name="T10" fmla="*/ 2147483647 w 88"/>
                <a:gd name="T11" fmla="*/ 2147483647 h 184"/>
                <a:gd name="T12" fmla="*/ 2147483647 w 88"/>
                <a:gd name="T13" fmla="*/ 2147483647 h 184"/>
                <a:gd name="T14" fmla="*/ 2147483647 w 88"/>
                <a:gd name="T15" fmla="*/ 2147483647 h 184"/>
                <a:gd name="T16" fmla="*/ 2147483647 w 88"/>
                <a:gd name="T17" fmla="*/ 2147483647 h 184"/>
                <a:gd name="T18" fmla="*/ 2147483647 w 88"/>
                <a:gd name="T19" fmla="*/ 2147483647 h 184"/>
                <a:gd name="T20" fmla="*/ 2147483647 w 88"/>
                <a:gd name="T21" fmla="*/ 2147483647 h 184"/>
                <a:gd name="T22" fmla="*/ 2147483647 w 88"/>
                <a:gd name="T23" fmla="*/ 2147483647 h 184"/>
                <a:gd name="T24" fmla="*/ 2147483647 w 88"/>
                <a:gd name="T25" fmla="*/ 2147483647 h 184"/>
                <a:gd name="T26" fmla="*/ 2147483647 w 88"/>
                <a:gd name="T27" fmla="*/ 2147483647 h 184"/>
                <a:gd name="T28" fmla="*/ 2147483647 w 88"/>
                <a:gd name="T29" fmla="*/ 2147483647 h 184"/>
                <a:gd name="T30" fmla="*/ 2147483647 w 88"/>
                <a:gd name="T31" fmla="*/ 2147483647 h 184"/>
                <a:gd name="T32" fmla="*/ 2147483647 w 88"/>
                <a:gd name="T33" fmla="*/ 2147483647 h 184"/>
                <a:gd name="T34" fmla="*/ 2147483647 w 88"/>
                <a:gd name="T35" fmla="*/ 2147483647 h 184"/>
                <a:gd name="T36" fmla="*/ 2147483647 w 88"/>
                <a:gd name="T37" fmla="*/ 2147483647 h 184"/>
                <a:gd name="T38" fmla="*/ 2147483647 w 88"/>
                <a:gd name="T39" fmla="*/ 2147483647 h 184"/>
                <a:gd name="T40" fmla="*/ 2147483647 w 88"/>
                <a:gd name="T41" fmla="*/ 2147483647 h 184"/>
                <a:gd name="T42" fmla="*/ 2147483647 w 88"/>
                <a:gd name="T43" fmla="*/ 2147483647 h 184"/>
                <a:gd name="T44" fmla="*/ 2147483647 w 88"/>
                <a:gd name="T45" fmla="*/ 2147483647 h 184"/>
                <a:gd name="T46" fmla="*/ 2147483647 w 88"/>
                <a:gd name="T47" fmla="*/ 2147483647 h 184"/>
                <a:gd name="T48" fmla="*/ 2147483647 w 88"/>
                <a:gd name="T49" fmla="*/ 2147483647 h 184"/>
                <a:gd name="T50" fmla="*/ 2147483647 w 88"/>
                <a:gd name="T51" fmla="*/ 2147483647 h 184"/>
                <a:gd name="T52" fmla="*/ 2147483647 w 88"/>
                <a:gd name="T53" fmla="*/ 2147483647 h 184"/>
                <a:gd name="T54" fmla="*/ 2147483647 w 88"/>
                <a:gd name="T55" fmla="*/ 2147483647 h 184"/>
                <a:gd name="T56" fmla="*/ 2147483647 w 88"/>
                <a:gd name="T57" fmla="*/ 0 h 18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88"/>
                <a:gd name="T88" fmla="*/ 0 h 184"/>
                <a:gd name="T89" fmla="*/ 88 w 88"/>
                <a:gd name="T90" fmla="*/ 184 h 18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88" h="184">
                  <a:moveTo>
                    <a:pt x="40" y="0"/>
                  </a:move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24" y="32"/>
                  </a:lnTo>
                  <a:lnTo>
                    <a:pt x="24" y="40"/>
                  </a:lnTo>
                  <a:lnTo>
                    <a:pt x="24" y="48"/>
                  </a:lnTo>
                  <a:lnTo>
                    <a:pt x="32" y="64"/>
                  </a:lnTo>
                  <a:lnTo>
                    <a:pt x="48" y="88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64" y="144"/>
                  </a:lnTo>
                  <a:lnTo>
                    <a:pt x="48" y="152"/>
                  </a:lnTo>
                  <a:lnTo>
                    <a:pt x="40" y="152"/>
                  </a:lnTo>
                  <a:lnTo>
                    <a:pt x="32" y="160"/>
                  </a:lnTo>
                  <a:lnTo>
                    <a:pt x="24" y="168"/>
                  </a:lnTo>
                  <a:lnTo>
                    <a:pt x="32" y="168"/>
                  </a:lnTo>
                  <a:lnTo>
                    <a:pt x="40" y="184"/>
                  </a:lnTo>
                  <a:lnTo>
                    <a:pt x="72" y="160"/>
                  </a:lnTo>
                  <a:lnTo>
                    <a:pt x="88" y="144"/>
                  </a:lnTo>
                  <a:lnTo>
                    <a:pt x="72" y="88"/>
                  </a:lnTo>
                  <a:lnTo>
                    <a:pt x="64" y="80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8" y="32"/>
                  </a:lnTo>
                  <a:lnTo>
                    <a:pt x="64" y="24"/>
                  </a:lnTo>
                  <a:lnTo>
                    <a:pt x="56" y="16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27" name="Freeform 681"/>
            <p:cNvSpPr>
              <a:spLocks/>
            </p:cNvSpPr>
            <p:nvPr/>
          </p:nvSpPr>
          <p:spPr bwMode="auto">
            <a:xfrm>
              <a:off x="3803187" y="3059878"/>
              <a:ext cx="110024" cy="51113"/>
            </a:xfrm>
            <a:custGeom>
              <a:avLst/>
              <a:gdLst>
                <a:gd name="T0" fmla="*/ 2147483647 w 104"/>
                <a:gd name="T1" fmla="*/ 2147483647 h 48"/>
                <a:gd name="T2" fmla="*/ 2147483647 w 104"/>
                <a:gd name="T3" fmla="*/ 2147483647 h 48"/>
                <a:gd name="T4" fmla="*/ 2147483647 w 104"/>
                <a:gd name="T5" fmla="*/ 0 h 48"/>
                <a:gd name="T6" fmla="*/ 2147483647 w 104"/>
                <a:gd name="T7" fmla="*/ 0 h 48"/>
                <a:gd name="T8" fmla="*/ 0 w 104"/>
                <a:gd name="T9" fmla="*/ 2147483647 h 48"/>
                <a:gd name="T10" fmla="*/ 2147483647 w 104"/>
                <a:gd name="T11" fmla="*/ 2147483647 h 48"/>
                <a:gd name="T12" fmla="*/ 2147483647 w 104"/>
                <a:gd name="T13" fmla="*/ 2147483647 h 48"/>
                <a:gd name="T14" fmla="*/ 2147483647 w 104"/>
                <a:gd name="T15" fmla="*/ 2147483647 h 48"/>
                <a:gd name="T16" fmla="*/ 2147483647 w 104"/>
                <a:gd name="T17" fmla="*/ 2147483647 h 48"/>
                <a:gd name="T18" fmla="*/ 2147483647 w 104"/>
                <a:gd name="T19" fmla="*/ 2147483647 h 48"/>
                <a:gd name="T20" fmla="*/ 2147483647 w 104"/>
                <a:gd name="T21" fmla="*/ 2147483647 h 48"/>
                <a:gd name="T22" fmla="*/ 2147483647 w 104"/>
                <a:gd name="T23" fmla="*/ 2147483647 h 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48"/>
                <a:gd name="T38" fmla="*/ 104 w 104"/>
                <a:gd name="T39" fmla="*/ 48 h 4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48">
                  <a:moveTo>
                    <a:pt x="72" y="24"/>
                  </a:moveTo>
                  <a:lnTo>
                    <a:pt x="48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40" y="40"/>
                  </a:lnTo>
                  <a:lnTo>
                    <a:pt x="72" y="40"/>
                  </a:lnTo>
                  <a:lnTo>
                    <a:pt x="88" y="48"/>
                  </a:lnTo>
                  <a:lnTo>
                    <a:pt x="96" y="48"/>
                  </a:lnTo>
                  <a:lnTo>
                    <a:pt x="104" y="32"/>
                  </a:lnTo>
                  <a:lnTo>
                    <a:pt x="96" y="24"/>
                  </a:lnTo>
                  <a:lnTo>
                    <a:pt x="7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28" name="Freeform 682"/>
            <p:cNvSpPr>
              <a:spLocks/>
            </p:cNvSpPr>
            <p:nvPr/>
          </p:nvSpPr>
          <p:spPr bwMode="auto">
            <a:xfrm>
              <a:off x="3726084" y="2635377"/>
              <a:ext cx="814350" cy="568312"/>
            </a:xfrm>
            <a:custGeom>
              <a:avLst/>
              <a:gdLst>
                <a:gd name="T0" fmla="*/ 2147483647 w 768"/>
                <a:gd name="T1" fmla="*/ 2147483647 h 536"/>
                <a:gd name="T2" fmla="*/ 2147483647 w 768"/>
                <a:gd name="T3" fmla="*/ 0 h 536"/>
                <a:gd name="T4" fmla="*/ 2147483647 w 768"/>
                <a:gd name="T5" fmla="*/ 2147483647 h 536"/>
                <a:gd name="T6" fmla="*/ 2147483647 w 768"/>
                <a:gd name="T7" fmla="*/ 2147483647 h 536"/>
                <a:gd name="T8" fmla="*/ 2147483647 w 768"/>
                <a:gd name="T9" fmla="*/ 2147483647 h 536"/>
                <a:gd name="T10" fmla="*/ 2147483647 w 768"/>
                <a:gd name="T11" fmla="*/ 2147483647 h 536"/>
                <a:gd name="T12" fmla="*/ 2147483647 w 768"/>
                <a:gd name="T13" fmla="*/ 2147483647 h 536"/>
                <a:gd name="T14" fmla="*/ 2147483647 w 768"/>
                <a:gd name="T15" fmla="*/ 2147483647 h 536"/>
                <a:gd name="T16" fmla="*/ 2147483647 w 768"/>
                <a:gd name="T17" fmla="*/ 2147483647 h 536"/>
                <a:gd name="T18" fmla="*/ 2147483647 w 768"/>
                <a:gd name="T19" fmla="*/ 2147483647 h 536"/>
                <a:gd name="T20" fmla="*/ 2147483647 w 768"/>
                <a:gd name="T21" fmla="*/ 2147483647 h 536"/>
                <a:gd name="T22" fmla="*/ 2147483647 w 768"/>
                <a:gd name="T23" fmla="*/ 2147483647 h 536"/>
                <a:gd name="T24" fmla="*/ 2147483647 w 768"/>
                <a:gd name="T25" fmla="*/ 2147483647 h 536"/>
                <a:gd name="T26" fmla="*/ 2147483647 w 768"/>
                <a:gd name="T27" fmla="*/ 2147483647 h 536"/>
                <a:gd name="T28" fmla="*/ 0 w 768"/>
                <a:gd name="T29" fmla="*/ 2147483647 h 536"/>
                <a:gd name="T30" fmla="*/ 0 w 768"/>
                <a:gd name="T31" fmla="*/ 2147483647 h 536"/>
                <a:gd name="T32" fmla="*/ 2147483647 w 768"/>
                <a:gd name="T33" fmla="*/ 2147483647 h 536"/>
                <a:gd name="T34" fmla="*/ 2147483647 w 768"/>
                <a:gd name="T35" fmla="*/ 2147483647 h 536"/>
                <a:gd name="T36" fmla="*/ 2147483647 w 768"/>
                <a:gd name="T37" fmla="*/ 2147483647 h 536"/>
                <a:gd name="T38" fmla="*/ 2147483647 w 768"/>
                <a:gd name="T39" fmla="*/ 2147483647 h 536"/>
                <a:gd name="T40" fmla="*/ 2147483647 w 768"/>
                <a:gd name="T41" fmla="*/ 2147483647 h 536"/>
                <a:gd name="T42" fmla="*/ 2147483647 w 768"/>
                <a:gd name="T43" fmla="*/ 2147483647 h 536"/>
                <a:gd name="T44" fmla="*/ 2147483647 w 768"/>
                <a:gd name="T45" fmla="*/ 2147483647 h 536"/>
                <a:gd name="T46" fmla="*/ 2147483647 w 768"/>
                <a:gd name="T47" fmla="*/ 2147483647 h 536"/>
                <a:gd name="T48" fmla="*/ 2147483647 w 768"/>
                <a:gd name="T49" fmla="*/ 2147483647 h 536"/>
                <a:gd name="T50" fmla="*/ 2147483647 w 768"/>
                <a:gd name="T51" fmla="*/ 2147483647 h 536"/>
                <a:gd name="T52" fmla="*/ 2147483647 w 768"/>
                <a:gd name="T53" fmla="*/ 2147483647 h 536"/>
                <a:gd name="T54" fmla="*/ 2147483647 w 768"/>
                <a:gd name="T55" fmla="*/ 2147483647 h 536"/>
                <a:gd name="T56" fmla="*/ 2147483647 w 768"/>
                <a:gd name="T57" fmla="*/ 2147483647 h 536"/>
                <a:gd name="T58" fmla="*/ 2147483647 w 768"/>
                <a:gd name="T59" fmla="*/ 2147483647 h 536"/>
                <a:gd name="T60" fmla="*/ 2147483647 w 768"/>
                <a:gd name="T61" fmla="*/ 2147483647 h 536"/>
                <a:gd name="T62" fmla="*/ 2147483647 w 768"/>
                <a:gd name="T63" fmla="*/ 2147483647 h 536"/>
                <a:gd name="T64" fmla="*/ 2147483647 w 768"/>
                <a:gd name="T65" fmla="*/ 2147483647 h 536"/>
                <a:gd name="T66" fmla="*/ 2147483647 w 768"/>
                <a:gd name="T67" fmla="*/ 2147483647 h 536"/>
                <a:gd name="T68" fmla="*/ 2147483647 w 768"/>
                <a:gd name="T69" fmla="*/ 2147483647 h 536"/>
                <a:gd name="T70" fmla="*/ 2147483647 w 768"/>
                <a:gd name="T71" fmla="*/ 2147483647 h 536"/>
                <a:gd name="T72" fmla="*/ 2147483647 w 768"/>
                <a:gd name="T73" fmla="*/ 2147483647 h 536"/>
                <a:gd name="T74" fmla="*/ 2147483647 w 768"/>
                <a:gd name="T75" fmla="*/ 2147483647 h 536"/>
                <a:gd name="T76" fmla="*/ 2147483647 w 768"/>
                <a:gd name="T77" fmla="*/ 2147483647 h 536"/>
                <a:gd name="T78" fmla="*/ 2147483647 w 768"/>
                <a:gd name="T79" fmla="*/ 2147483647 h 536"/>
                <a:gd name="T80" fmla="*/ 2147483647 w 768"/>
                <a:gd name="T81" fmla="*/ 2147483647 h 536"/>
                <a:gd name="T82" fmla="*/ 2147483647 w 768"/>
                <a:gd name="T83" fmla="*/ 2147483647 h 536"/>
                <a:gd name="T84" fmla="*/ 2147483647 w 768"/>
                <a:gd name="T85" fmla="*/ 2147483647 h 536"/>
                <a:gd name="T86" fmla="*/ 2147483647 w 768"/>
                <a:gd name="T87" fmla="*/ 2147483647 h 536"/>
                <a:gd name="T88" fmla="*/ 2147483647 w 768"/>
                <a:gd name="T89" fmla="*/ 2147483647 h 536"/>
                <a:gd name="T90" fmla="*/ 2147483647 w 768"/>
                <a:gd name="T91" fmla="*/ 2147483647 h 536"/>
                <a:gd name="T92" fmla="*/ 2147483647 w 768"/>
                <a:gd name="T93" fmla="*/ 2147483647 h 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68"/>
                <a:gd name="T142" fmla="*/ 0 h 536"/>
                <a:gd name="T143" fmla="*/ 768 w 768"/>
                <a:gd name="T144" fmla="*/ 536 h 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68" h="536">
                  <a:moveTo>
                    <a:pt x="744" y="152"/>
                  </a:moveTo>
                  <a:lnTo>
                    <a:pt x="768" y="96"/>
                  </a:lnTo>
                  <a:lnTo>
                    <a:pt x="720" y="96"/>
                  </a:lnTo>
                  <a:lnTo>
                    <a:pt x="712" y="80"/>
                  </a:lnTo>
                  <a:lnTo>
                    <a:pt x="680" y="72"/>
                  </a:lnTo>
                  <a:lnTo>
                    <a:pt x="640" y="0"/>
                  </a:lnTo>
                  <a:lnTo>
                    <a:pt x="600" y="0"/>
                  </a:lnTo>
                  <a:lnTo>
                    <a:pt x="592" y="16"/>
                  </a:lnTo>
                  <a:lnTo>
                    <a:pt x="568" y="64"/>
                  </a:lnTo>
                  <a:lnTo>
                    <a:pt x="544" y="64"/>
                  </a:lnTo>
                  <a:lnTo>
                    <a:pt x="536" y="72"/>
                  </a:lnTo>
                  <a:lnTo>
                    <a:pt x="544" y="72"/>
                  </a:lnTo>
                  <a:lnTo>
                    <a:pt x="536" y="72"/>
                  </a:lnTo>
                  <a:lnTo>
                    <a:pt x="528" y="88"/>
                  </a:lnTo>
                  <a:lnTo>
                    <a:pt x="528" y="104"/>
                  </a:lnTo>
                  <a:lnTo>
                    <a:pt x="568" y="112"/>
                  </a:lnTo>
                  <a:lnTo>
                    <a:pt x="576" y="128"/>
                  </a:lnTo>
                  <a:lnTo>
                    <a:pt x="536" y="136"/>
                  </a:lnTo>
                  <a:lnTo>
                    <a:pt x="512" y="152"/>
                  </a:lnTo>
                  <a:lnTo>
                    <a:pt x="480" y="160"/>
                  </a:lnTo>
                  <a:lnTo>
                    <a:pt x="472" y="192"/>
                  </a:lnTo>
                  <a:lnTo>
                    <a:pt x="432" y="192"/>
                  </a:lnTo>
                  <a:lnTo>
                    <a:pt x="384" y="224"/>
                  </a:lnTo>
                  <a:lnTo>
                    <a:pt x="344" y="200"/>
                  </a:lnTo>
                  <a:lnTo>
                    <a:pt x="296" y="200"/>
                  </a:lnTo>
                  <a:lnTo>
                    <a:pt x="264" y="160"/>
                  </a:lnTo>
                  <a:lnTo>
                    <a:pt x="208" y="144"/>
                  </a:lnTo>
                  <a:lnTo>
                    <a:pt x="208" y="104"/>
                  </a:lnTo>
                  <a:lnTo>
                    <a:pt x="184" y="96"/>
                  </a:lnTo>
                  <a:lnTo>
                    <a:pt x="176" y="88"/>
                  </a:lnTo>
                  <a:lnTo>
                    <a:pt x="176" y="96"/>
                  </a:lnTo>
                  <a:lnTo>
                    <a:pt x="176" y="88"/>
                  </a:lnTo>
                  <a:lnTo>
                    <a:pt x="168" y="88"/>
                  </a:lnTo>
                  <a:lnTo>
                    <a:pt x="168" y="96"/>
                  </a:lnTo>
                  <a:lnTo>
                    <a:pt x="168" y="88"/>
                  </a:lnTo>
                  <a:lnTo>
                    <a:pt x="152" y="96"/>
                  </a:lnTo>
                  <a:lnTo>
                    <a:pt x="144" y="120"/>
                  </a:lnTo>
                  <a:lnTo>
                    <a:pt x="112" y="112"/>
                  </a:lnTo>
                  <a:lnTo>
                    <a:pt x="104" y="152"/>
                  </a:lnTo>
                  <a:lnTo>
                    <a:pt x="80" y="160"/>
                  </a:lnTo>
                  <a:lnTo>
                    <a:pt x="72" y="208"/>
                  </a:lnTo>
                  <a:lnTo>
                    <a:pt x="56" y="224"/>
                  </a:lnTo>
                  <a:lnTo>
                    <a:pt x="32" y="240"/>
                  </a:lnTo>
                  <a:lnTo>
                    <a:pt x="0" y="248"/>
                  </a:lnTo>
                  <a:lnTo>
                    <a:pt x="0" y="264"/>
                  </a:lnTo>
                  <a:lnTo>
                    <a:pt x="8" y="272"/>
                  </a:lnTo>
                  <a:lnTo>
                    <a:pt x="8" y="280"/>
                  </a:lnTo>
                  <a:lnTo>
                    <a:pt x="0" y="288"/>
                  </a:lnTo>
                  <a:lnTo>
                    <a:pt x="8" y="296"/>
                  </a:lnTo>
                  <a:lnTo>
                    <a:pt x="24" y="296"/>
                  </a:lnTo>
                  <a:lnTo>
                    <a:pt x="32" y="312"/>
                  </a:lnTo>
                  <a:lnTo>
                    <a:pt x="48" y="312"/>
                  </a:lnTo>
                  <a:lnTo>
                    <a:pt x="72" y="312"/>
                  </a:lnTo>
                  <a:lnTo>
                    <a:pt x="80" y="320"/>
                  </a:lnTo>
                  <a:lnTo>
                    <a:pt x="64" y="344"/>
                  </a:lnTo>
                  <a:lnTo>
                    <a:pt x="64" y="360"/>
                  </a:lnTo>
                  <a:lnTo>
                    <a:pt x="56" y="368"/>
                  </a:lnTo>
                  <a:lnTo>
                    <a:pt x="64" y="384"/>
                  </a:lnTo>
                  <a:lnTo>
                    <a:pt x="88" y="392"/>
                  </a:lnTo>
                  <a:lnTo>
                    <a:pt x="80" y="400"/>
                  </a:lnTo>
                  <a:lnTo>
                    <a:pt x="88" y="400"/>
                  </a:lnTo>
                  <a:lnTo>
                    <a:pt x="120" y="408"/>
                  </a:lnTo>
                  <a:lnTo>
                    <a:pt x="144" y="424"/>
                  </a:lnTo>
                  <a:lnTo>
                    <a:pt x="168" y="424"/>
                  </a:lnTo>
                  <a:lnTo>
                    <a:pt x="176" y="432"/>
                  </a:lnTo>
                  <a:lnTo>
                    <a:pt x="184" y="432"/>
                  </a:lnTo>
                  <a:lnTo>
                    <a:pt x="192" y="440"/>
                  </a:lnTo>
                  <a:lnTo>
                    <a:pt x="208" y="440"/>
                  </a:lnTo>
                  <a:lnTo>
                    <a:pt x="224" y="440"/>
                  </a:lnTo>
                  <a:lnTo>
                    <a:pt x="240" y="424"/>
                  </a:lnTo>
                  <a:lnTo>
                    <a:pt x="256" y="416"/>
                  </a:lnTo>
                  <a:lnTo>
                    <a:pt x="272" y="416"/>
                  </a:lnTo>
                  <a:lnTo>
                    <a:pt x="288" y="424"/>
                  </a:lnTo>
                  <a:lnTo>
                    <a:pt x="296" y="424"/>
                  </a:lnTo>
                  <a:lnTo>
                    <a:pt x="304" y="432"/>
                  </a:lnTo>
                  <a:lnTo>
                    <a:pt x="312" y="448"/>
                  </a:lnTo>
                  <a:lnTo>
                    <a:pt x="304" y="472"/>
                  </a:lnTo>
                  <a:lnTo>
                    <a:pt x="304" y="480"/>
                  </a:lnTo>
                  <a:lnTo>
                    <a:pt x="312" y="488"/>
                  </a:lnTo>
                  <a:lnTo>
                    <a:pt x="320" y="496"/>
                  </a:lnTo>
                  <a:lnTo>
                    <a:pt x="320" y="504"/>
                  </a:lnTo>
                  <a:lnTo>
                    <a:pt x="344" y="512"/>
                  </a:lnTo>
                  <a:lnTo>
                    <a:pt x="336" y="520"/>
                  </a:lnTo>
                  <a:lnTo>
                    <a:pt x="360" y="512"/>
                  </a:lnTo>
                  <a:lnTo>
                    <a:pt x="360" y="496"/>
                  </a:lnTo>
                  <a:lnTo>
                    <a:pt x="400" y="496"/>
                  </a:lnTo>
                  <a:lnTo>
                    <a:pt x="416" y="512"/>
                  </a:lnTo>
                  <a:lnTo>
                    <a:pt x="424" y="520"/>
                  </a:lnTo>
                  <a:lnTo>
                    <a:pt x="432" y="520"/>
                  </a:lnTo>
                  <a:lnTo>
                    <a:pt x="456" y="536"/>
                  </a:lnTo>
                  <a:lnTo>
                    <a:pt x="456" y="520"/>
                  </a:lnTo>
                  <a:lnTo>
                    <a:pt x="488" y="512"/>
                  </a:lnTo>
                  <a:lnTo>
                    <a:pt x="496" y="504"/>
                  </a:lnTo>
                  <a:lnTo>
                    <a:pt x="504" y="504"/>
                  </a:lnTo>
                  <a:lnTo>
                    <a:pt x="512" y="504"/>
                  </a:lnTo>
                  <a:lnTo>
                    <a:pt x="528" y="496"/>
                  </a:lnTo>
                  <a:lnTo>
                    <a:pt x="544" y="488"/>
                  </a:lnTo>
                  <a:lnTo>
                    <a:pt x="568" y="472"/>
                  </a:lnTo>
                  <a:lnTo>
                    <a:pt x="576" y="456"/>
                  </a:lnTo>
                  <a:lnTo>
                    <a:pt x="584" y="440"/>
                  </a:lnTo>
                  <a:lnTo>
                    <a:pt x="600" y="416"/>
                  </a:lnTo>
                  <a:lnTo>
                    <a:pt x="600" y="400"/>
                  </a:lnTo>
                  <a:lnTo>
                    <a:pt x="592" y="392"/>
                  </a:lnTo>
                  <a:lnTo>
                    <a:pt x="600" y="384"/>
                  </a:lnTo>
                  <a:lnTo>
                    <a:pt x="592" y="368"/>
                  </a:lnTo>
                  <a:lnTo>
                    <a:pt x="576" y="328"/>
                  </a:lnTo>
                  <a:lnTo>
                    <a:pt x="576" y="320"/>
                  </a:lnTo>
                  <a:lnTo>
                    <a:pt x="592" y="304"/>
                  </a:lnTo>
                  <a:lnTo>
                    <a:pt x="608" y="296"/>
                  </a:lnTo>
                  <a:lnTo>
                    <a:pt x="608" y="288"/>
                  </a:lnTo>
                  <a:lnTo>
                    <a:pt x="584" y="288"/>
                  </a:lnTo>
                  <a:lnTo>
                    <a:pt x="576" y="288"/>
                  </a:lnTo>
                  <a:lnTo>
                    <a:pt x="568" y="288"/>
                  </a:lnTo>
                  <a:lnTo>
                    <a:pt x="560" y="272"/>
                  </a:lnTo>
                  <a:lnTo>
                    <a:pt x="552" y="264"/>
                  </a:lnTo>
                  <a:lnTo>
                    <a:pt x="568" y="256"/>
                  </a:lnTo>
                  <a:lnTo>
                    <a:pt x="584" y="248"/>
                  </a:lnTo>
                  <a:lnTo>
                    <a:pt x="600" y="232"/>
                  </a:lnTo>
                  <a:lnTo>
                    <a:pt x="608" y="232"/>
                  </a:lnTo>
                  <a:lnTo>
                    <a:pt x="600" y="248"/>
                  </a:lnTo>
                  <a:lnTo>
                    <a:pt x="608" y="256"/>
                  </a:lnTo>
                  <a:lnTo>
                    <a:pt x="616" y="256"/>
                  </a:lnTo>
                  <a:lnTo>
                    <a:pt x="640" y="248"/>
                  </a:lnTo>
                  <a:lnTo>
                    <a:pt x="656" y="256"/>
                  </a:lnTo>
                  <a:lnTo>
                    <a:pt x="664" y="272"/>
                  </a:lnTo>
                  <a:lnTo>
                    <a:pt x="664" y="280"/>
                  </a:lnTo>
                  <a:lnTo>
                    <a:pt x="664" y="304"/>
                  </a:lnTo>
                  <a:lnTo>
                    <a:pt x="656" y="328"/>
                  </a:lnTo>
                  <a:lnTo>
                    <a:pt x="672" y="328"/>
                  </a:lnTo>
                  <a:lnTo>
                    <a:pt x="688" y="320"/>
                  </a:lnTo>
                  <a:lnTo>
                    <a:pt x="696" y="312"/>
                  </a:lnTo>
                  <a:lnTo>
                    <a:pt x="704" y="304"/>
                  </a:lnTo>
                  <a:lnTo>
                    <a:pt x="688" y="272"/>
                  </a:lnTo>
                  <a:lnTo>
                    <a:pt x="688" y="264"/>
                  </a:lnTo>
                  <a:lnTo>
                    <a:pt x="688" y="248"/>
                  </a:lnTo>
                  <a:lnTo>
                    <a:pt x="688" y="240"/>
                  </a:lnTo>
                  <a:lnTo>
                    <a:pt x="680" y="224"/>
                  </a:lnTo>
                  <a:lnTo>
                    <a:pt x="688" y="216"/>
                  </a:lnTo>
                  <a:lnTo>
                    <a:pt x="704" y="200"/>
                  </a:lnTo>
                  <a:lnTo>
                    <a:pt x="720" y="200"/>
                  </a:lnTo>
                  <a:lnTo>
                    <a:pt x="728" y="160"/>
                  </a:lnTo>
                  <a:lnTo>
                    <a:pt x="744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29" name="Freeform 683"/>
            <p:cNvSpPr>
              <a:spLocks/>
            </p:cNvSpPr>
            <p:nvPr/>
          </p:nvSpPr>
          <p:spPr bwMode="auto">
            <a:xfrm>
              <a:off x="3913211" y="2661367"/>
              <a:ext cx="423635" cy="211384"/>
            </a:xfrm>
            <a:custGeom>
              <a:avLst/>
              <a:gdLst>
                <a:gd name="T0" fmla="*/ 2147483647 w 400"/>
                <a:gd name="T1" fmla="*/ 2147483647 h 200"/>
                <a:gd name="T2" fmla="*/ 2147483647 w 400"/>
                <a:gd name="T3" fmla="*/ 2147483647 h 200"/>
                <a:gd name="T4" fmla="*/ 2147483647 w 400"/>
                <a:gd name="T5" fmla="*/ 2147483647 h 200"/>
                <a:gd name="T6" fmla="*/ 2147483647 w 400"/>
                <a:gd name="T7" fmla="*/ 2147483647 h 200"/>
                <a:gd name="T8" fmla="*/ 2147483647 w 400"/>
                <a:gd name="T9" fmla="*/ 2147483647 h 200"/>
                <a:gd name="T10" fmla="*/ 2147483647 w 400"/>
                <a:gd name="T11" fmla="*/ 2147483647 h 200"/>
                <a:gd name="T12" fmla="*/ 2147483647 w 400"/>
                <a:gd name="T13" fmla="*/ 2147483647 h 200"/>
                <a:gd name="T14" fmla="*/ 2147483647 w 400"/>
                <a:gd name="T15" fmla="*/ 2147483647 h 200"/>
                <a:gd name="T16" fmla="*/ 2147483647 w 400"/>
                <a:gd name="T17" fmla="*/ 2147483647 h 200"/>
                <a:gd name="T18" fmla="*/ 2147483647 w 400"/>
                <a:gd name="T19" fmla="*/ 2147483647 h 200"/>
                <a:gd name="T20" fmla="*/ 2147483647 w 400"/>
                <a:gd name="T21" fmla="*/ 2147483647 h 200"/>
                <a:gd name="T22" fmla="*/ 2147483647 w 400"/>
                <a:gd name="T23" fmla="*/ 2147483647 h 200"/>
                <a:gd name="T24" fmla="*/ 2147483647 w 400"/>
                <a:gd name="T25" fmla="*/ 2147483647 h 200"/>
                <a:gd name="T26" fmla="*/ 2147483647 w 400"/>
                <a:gd name="T27" fmla="*/ 2147483647 h 200"/>
                <a:gd name="T28" fmla="*/ 2147483647 w 400"/>
                <a:gd name="T29" fmla="*/ 2147483647 h 200"/>
                <a:gd name="T30" fmla="*/ 2147483647 w 400"/>
                <a:gd name="T31" fmla="*/ 2147483647 h 200"/>
                <a:gd name="T32" fmla="*/ 2147483647 w 400"/>
                <a:gd name="T33" fmla="*/ 2147483647 h 200"/>
                <a:gd name="T34" fmla="*/ 2147483647 w 400"/>
                <a:gd name="T35" fmla="*/ 2147483647 h 200"/>
                <a:gd name="T36" fmla="*/ 2147483647 w 400"/>
                <a:gd name="T37" fmla="*/ 2147483647 h 200"/>
                <a:gd name="T38" fmla="*/ 2147483647 w 400"/>
                <a:gd name="T39" fmla="*/ 2147483647 h 200"/>
                <a:gd name="T40" fmla="*/ 2147483647 w 400"/>
                <a:gd name="T41" fmla="*/ 2147483647 h 200"/>
                <a:gd name="T42" fmla="*/ 2147483647 w 400"/>
                <a:gd name="T43" fmla="*/ 0 h 200"/>
                <a:gd name="T44" fmla="*/ 2147483647 w 400"/>
                <a:gd name="T45" fmla="*/ 2147483647 h 200"/>
                <a:gd name="T46" fmla="*/ 2147483647 w 400"/>
                <a:gd name="T47" fmla="*/ 2147483647 h 200"/>
                <a:gd name="T48" fmla="*/ 2147483647 w 400"/>
                <a:gd name="T49" fmla="*/ 2147483647 h 200"/>
                <a:gd name="T50" fmla="*/ 2147483647 w 400"/>
                <a:gd name="T51" fmla="*/ 2147483647 h 200"/>
                <a:gd name="T52" fmla="*/ 2147483647 w 400"/>
                <a:gd name="T53" fmla="*/ 2147483647 h 200"/>
                <a:gd name="T54" fmla="*/ 0 w 400"/>
                <a:gd name="T55" fmla="*/ 2147483647 h 200"/>
                <a:gd name="T56" fmla="*/ 2147483647 w 400"/>
                <a:gd name="T57" fmla="*/ 2147483647 h 200"/>
                <a:gd name="T58" fmla="*/ 2147483647 w 400"/>
                <a:gd name="T59" fmla="*/ 2147483647 h 2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0"/>
                <a:gd name="T91" fmla="*/ 0 h 200"/>
                <a:gd name="T92" fmla="*/ 400 w 400"/>
                <a:gd name="T93" fmla="*/ 200 h 20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0" h="200">
                  <a:moveTo>
                    <a:pt x="32" y="80"/>
                  </a:moveTo>
                  <a:lnTo>
                    <a:pt x="32" y="120"/>
                  </a:lnTo>
                  <a:lnTo>
                    <a:pt x="88" y="136"/>
                  </a:lnTo>
                  <a:lnTo>
                    <a:pt x="120" y="176"/>
                  </a:lnTo>
                  <a:lnTo>
                    <a:pt x="168" y="176"/>
                  </a:lnTo>
                  <a:lnTo>
                    <a:pt x="208" y="200"/>
                  </a:lnTo>
                  <a:lnTo>
                    <a:pt x="256" y="168"/>
                  </a:lnTo>
                  <a:lnTo>
                    <a:pt x="296" y="168"/>
                  </a:lnTo>
                  <a:lnTo>
                    <a:pt x="304" y="136"/>
                  </a:lnTo>
                  <a:lnTo>
                    <a:pt x="336" y="128"/>
                  </a:lnTo>
                  <a:lnTo>
                    <a:pt x="360" y="112"/>
                  </a:lnTo>
                  <a:lnTo>
                    <a:pt x="400" y="104"/>
                  </a:lnTo>
                  <a:lnTo>
                    <a:pt x="392" y="88"/>
                  </a:lnTo>
                  <a:lnTo>
                    <a:pt x="352" y="80"/>
                  </a:lnTo>
                  <a:lnTo>
                    <a:pt x="352" y="64"/>
                  </a:lnTo>
                  <a:lnTo>
                    <a:pt x="360" y="48"/>
                  </a:lnTo>
                  <a:lnTo>
                    <a:pt x="336" y="40"/>
                  </a:lnTo>
                  <a:lnTo>
                    <a:pt x="272" y="56"/>
                  </a:lnTo>
                  <a:lnTo>
                    <a:pt x="248" y="32"/>
                  </a:lnTo>
                  <a:lnTo>
                    <a:pt x="208" y="32"/>
                  </a:lnTo>
                  <a:lnTo>
                    <a:pt x="192" y="24"/>
                  </a:lnTo>
                  <a:lnTo>
                    <a:pt x="144" y="0"/>
                  </a:lnTo>
                  <a:lnTo>
                    <a:pt x="128" y="16"/>
                  </a:lnTo>
                  <a:lnTo>
                    <a:pt x="112" y="40"/>
                  </a:lnTo>
                  <a:lnTo>
                    <a:pt x="80" y="32"/>
                  </a:lnTo>
                  <a:lnTo>
                    <a:pt x="40" y="32"/>
                  </a:lnTo>
                  <a:lnTo>
                    <a:pt x="8" y="48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3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30" name="Freeform 684"/>
            <p:cNvSpPr>
              <a:spLocks/>
            </p:cNvSpPr>
            <p:nvPr/>
          </p:nvSpPr>
          <p:spPr bwMode="auto">
            <a:xfrm>
              <a:off x="3803187" y="3059878"/>
              <a:ext cx="110024" cy="51113"/>
            </a:xfrm>
            <a:custGeom>
              <a:avLst/>
              <a:gdLst>
                <a:gd name="T0" fmla="*/ 2147483647 w 104"/>
                <a:gd name="T1" fmla="*/ 2147483647 h 48"/>
                <a:gd name="T2" fmla="*/ 2147483647 w 104"/>
                <a:gd name="T3" fmla="*/ 2147483647 h 48"/>
                <a:gd name="T4" fmla="*/ 2147483647 w 104"/>
                <a:gd name="T5" fmla="*/ 0 h 48"/>
                <a:gd name="T6" fmla="*/ 2147483647 w 104"/>
                <a:gd name="T7" fmla="*/ 0 h 48"/>
                <a:gd name="T8" fmla="*/ 0 w 104"/>
                <a:gd name="T9" fmla="*/ 2147483647 h 48"/>
                <a:gd name="T10" fmla="*/ 2147483647 w 104"/>
                <a:gd name="T11" fmla="*/ 2147483647 h 48"/>
                <a:gd name="T12" fmla="*/ 2147483647 w 104"/>
                <a:gd name="T13" fmla="*/ 2147483647 h 48"/>
                <a:gd name="T14" fmla="*/ 2147483647 w 104"/>
                <a:gd name="T15" fmla="*/ 2147483647 h 48"/>
                <a:gd name="T16" fmla="*/ 2147483647 w 104"/>
                <a:gd name="T17" fmla="*/ 2147483647 h 48"/>
                <a:gd name="T18" fmla="*/ 2147483647 w 104"/>
                <a:gd name="T19" fmla="*/ 2147483647 h 48"/>
                <a:gd name="T20" fmla="*/ 2147483647 w 104"/>
                <a:gd name="T21" fmla="*/ 2147483647 h 48"/>
                <a:gd name="T22" fmla="*/ 2147483647 w 104"/>
                <a:gd name="T23" fmla="*/ 2147483647 h 48"/>
                <a:gd name="T24" fmla="*/ 2147483647 w 104"/>
                <a:gd name="T25" fmla="*/ 2147483647 h 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4"/>
                <a:gd name="T40" fmla="*/ 0 h 48"/>
                <a:gd name="T41" fmla="*/ 104 w 104"/>
                <a:gd name="T42" fmla="*/ 48 h 4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4" h="48">
                  <a:moveTo>
                    <a:pt x="72" y="24"/>
                  </a:moveTo>
                  <a:lnTo>
                    <a:pt x="48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40" y="40"/>
                  </a:lnTo>
                  <a:lnTo>
                    <a:pt x="72" y="40"/>
                  </a:lnTo>
                  <a:lnTo>
                    <a:pt x="88" y="48"/>
                  </a:lnTo>
                  <a:lnTo>
                    <a:pt x="96" y="48"/>
                  </a:lnTo>
                  <a:lnTo>
                    <a:pt x="104" y="32"/>
                  </a:lnTo>
                  <a:lnTo>
                    <a:pt x="96" y="24"/>
                  </a:lnTo>
                  <a:lnTo>
                    <a:pt x="7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31" name="Freeform 685"/>
            <p:cNvSpPr>
              <a:spLocks/>
            </p:cNvSpPr>
            <p:nvPr/>
          </p:nvSpPr>
          <p:spPr bwMode="auto">
            <a:xfrm>
              <a:off x="3913211" y="2661367"/>
              <a:ext cx="423635" cy="211384"/>
            </a:xfrm>
            <a:custGeom>
              <a:avLst/>
              <a:gdLst>
                <a:gd name="T0" fmla="*/ 2147483647 w 400"/>
                <a:gd name="T1" fmla="*/ 2147483647 h 200"/>
                <a:gd name="T2" fmla="*/ 2147483647 w 400"/>
                <a:gd name="T3" fmla="*/ 2147483647 h 200"/>
                <a:gd name="T4" fmla="*/ 2147483647 w 400"/>
                <a:gd name="T5" fmla="*/ 2147483647 h 200"/>
                <a:gd name="T6" fmla="*/ 2147483647 w 400"/>
                <a:gd name="T7" fmla="*/ 2147483647 h 200"/>
                <a:gd name="T8" fmla="*/ 2147483647 w 400"/>
                <a:gd name="T9" fmla="*/ 2147483647 h 200"/>
                <a:gd name="T10" fmla="*/ 2147483647 w 400"/>
                <a:gd name="T11" fmla="*/ 2147483647 h 200"/>
                <a:gd name="T12" fmla="*/ 2147483647 w 400"/>
                <a:gd name="T13" fmla="*/ 2147483647 h 200"/>
                <a:gd name="T14" fmla="*/ 2147483647 w 400"/>
                <a:gd name="T15" fmla="*/ 2147483647 h 200"/>
                <a:gd name="T16" fmla="*/ 2147483647 w 400"/>
                <a:gd name="T17" fmla="*/ 2147483647 h 200"/>
                <a:gd name="T18" fmla="*/ 2147483647 w 400"/>
                <a:gd name="T19" fmla="*/ 2147483647 h 200"/>
                <a:gd name="T20" fmla="*/ 2147483647 w 400"/>
                <a:gd name="T21" fmla="*/ 2147483647 h 200"/>
                <a:gd name="T22" fmla="*/ 2147483647 w 400"/>
                <a:gd name="T23" fmla="*/ 2147483647 h 200"/>
                <a:gd name="T24" fmla="*/ 2147483647 w 400"/>
                <a:gd name="T25" fmla="*/ 2147483647 h 200"/>
                <a:gd name="T26" fmla="*/ 2147483647 w 400"/>
                <a:gd name="T27" fmla="*/ 2147483647 h 200"/>
                <a:gd name="T28" fmla="*/ 2147483647 w 400"/>
                <a:gd name="T29" fmla="*/ 2147483647 h 200"/>
                <a:gd name="T30" fmla="*/ 2147483647 w 400"/>
                <a:gd name="T31" fmla="*/ 2147483647 h 200"/>
                <a:gd name="T32" fmla="*/ 2147483647 w 400"/>
                <a:gd name="T33" fmla="*/ 2147483647 h 200"/>
                <a:gd name="T34" fmla="*/ 2147483647 w 400"/>
                <a:gd name="T35" fmla="*/ 2147483647 h 200"/>
                <a:gd name="T36" fmla="*/ 2147483647 w 400"/>
                <a:gd name="T37" fmla="*/ 2147483647 h 200"/>
                <a:gd name="T38" fmla="*/ 2147483647 w 400"/>
                <a:gd name="T39" fmla="*/ 2147483647 h 200"/>
                <a:gd name="T40" fmla="*/ 2147483647 w 400"/>
                <a:gd name="T41" fmla="*/ 2147483647 h 200"/>
                <a:gd name="T42" fmla="*/ 2147483647 w 400"/>
                <a:gd name="T43" fmla="*/ 0 h 200"/>
                <a:gd name="T44" fmla="*/ 2147483647 w 400"/>
                <a:gd name="T45" fmla="*/ 2147483647 h 200"/>
                <a:gd name="T46" fmla="*/ 2147483647 w 400"/>
                <a:gd name="T47" fmla="*/ 2147483647 h 200"/>
                <a:gd name="T48" fmla="*/ 2147483647 w 400"/>
                <a:gd name="T49" fmla="*/ 2147483647 h 200"/>
                <a:gd name="T50" fmla="*/ 2147483647 w 400"/>
                <a:gd name="T51" fmla="*/ 2147483647 h 200"/>
                <a:gd name="T52" fmla="*/ 2147483647 w 400"/>
                <a:gd name="T53" fmla="*/ 2147483647 h 200"/>
                <a:gd name="T54" fmla="*/ 0 w 400"/>
                <a:gd name="T55" fmla="*/ 2147483647 h 200"/>
                <a:gd name="T56" fmla="*/ 2147483647 w 400"/>
                <a:gd name="T57" fmla="*/ 2147483647 h 200"/>
                <a:gd name="T58" fmla="*/ 2147483647 w 400"/>
                <a:gd name="T59" fmla="*/ 2147483647 h 2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00"/>
                <a:gd name="T91" fmla="*/ 0 h 200"/>
                <a:gd name="T92" fmla="*/ 400 w 400"/>
                <a:gd name="T93" fmla="*/ 200 h 200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00" h="200">
                  <a:moveTo>
                    <a:pt x="32" y="80"/>
                  </a:moveTo>
                  <a:lnTo>
                    <a:pt x="32" y="120"/>
                  </a:lnTo>
                  <a:lnTo>
                    <a:pt x="88" y="136"/>
                  </a:lnTo>
                  <a:lnTo>
                    <a:pt x="120" y="176"/>
                  </a:lnTo>
                  <a:lnTo>
                    <a:pt x="168" y="176"/>
                  </a:lnTo>
                  <a:lnTo>
                    <a:pt x="208" y="200"/>
                  </a:lnTo>
                  <a:lnTo>
                    <a:pt x="256" y="168"/>
                  </a:lnTo>
                  <a:lnTo>
                    <a:pt x="296" y="168"/>
                  </a:lnTo>
                  <a:lnTo>
                    <a:pt x="304" y="136"/>
                  </a:lnTo>
                  <a:lnTo>
                    <a:pt x="336" y="128"/>
                  </a:lnTo>
                  <a:lnTo>
                    <a:pt x="360" y="112"/>
                  </a:lnTo>
                  <a:lnTo>
                    <a:pt x="400" y="104"/>
                  </a:lnTo>
                  <a:lnTo>
                    <a:pt x="392" y="88"/>
                  </a:lnTo>
                  <a:lnTo>
                    <a:pt x="352" y="80"/>
                  </a:lnTo>
                  <a:lnTo>
                    <a:pt x="352" y="64"/>
                  </a:lnTo>
                  <a:lnTo>
                    <a:pt x="360" y="48"/>
                  </a:lnTo>
                  <a:lnTo>
                    <a:pt x="336" y="40"/>
                  </a:lnTo>
                  <a:lnTo>
                    <a:pt x="272" y="56"/>
                  </a:lnTo>
                  <a:lnTo>
                    <a:pt x="248" y="32"/>
                  </a:lnTo>
                  <a:lnTo>
                    <a:pt x="208" y="32"/>
                  </a:lnTo>
                  <a:lnTo>
                    <a:pt x="192" y="24"/>
                  </a:lnTo>
                  <a:lnTo>
                    <a:pt x="144" y="0"/>
                  </a:lnTo>
                  <a:lnTo>
                    <a:pt x="128" y="16"/>
                  </a:lnTo>
                  <a:lnTo>
                    <a:pt x="112" y="40"/>
                  </a:lnTo>
                  <a:lnTo>
                    <a:pt x="80" y="32"/>
                  </a:lnTo>
                  <a:lnTo>
                    <a:pt x="40" y="32"/>
                  </a:lnTo>
                  <a:lnTo>
                    <a:pt x="8" y="48"/>
                  </a:lnTo>
                  <a:lnTo>
                    <a:pt x="0" y="64"/>
                  </a:lnTo>
                  <a:lnTo>
                    <a:pt x="8" y="72"/>
                  </a:lnTo>
                  <a:lnTo>
                    <a:pt x="32" y="8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32" name="Freeform 686"/>
            <p:cNvSpPr>
              <a:spLocks/>
            </p:cNvSpPr>
            <p:nvPr/>
          </p:nvSpPr>
          <p:spPr bwMode="auto">
            <a:xfrm>
              <a:off x="3005297" y="2151965"/>
              <a:ext cx="144677" cy="314477"/>
            </a:xfrm>
            <a:custGeom>
              <a:avLst/>
              <a:gdLst>
                <a:gd name="T0" fmla="*/ 2147483647 w 136"/>
                <a:gd name="T1" fmla="*/ 2147483647 h 296"/>
                <a:gd name="T2" fmla="*/ 2147483647 w 136"/>
                <a:gd name="T3" fmla="*/ 2147483647 h 296"/>
                <a:gd name="T4" fmla="*/ 2147483647 w 136"/>
                <a:gd name="T5" fmla="*/ 2147483647 h 296"/>
                <a:gd name="T6" fmla="*/ 2147483647 w 136"/>
                <a:gd name="T7" fmla="*/ 2147483647 h 296"/>
                <a:gd name="T8" fmla="*/ 2147483647 w 136"/>
                <a:gd name="T9" fmla="*/ 2147483647 h 296"/>
                <a:gd name="T10" fmla="*/ 2147483647 w 136"/>
                <a:gd name="T11" fmla="*/ 2147483647 h 296"/>
                <a:gd name="T12" fmla="*/ 2147483647 w 136"/>
                <a:gd name="T13" fmla="*/ 2147483647 h 296"/>
                <a:gd name="T14" fmla="*/ 2147483647 w 136"/>
                <a:gd name="T15" fmla="*/ 2147483647 h 296"/>
                <a:gd name="T16" fmla="*/ 2147483647 w 136"/>
                <a:gd name="T17" fmla="*/ 2147483647 h 296"/>
                <a:gd name="T18" fmla="*/ 2147483647 w 136"/>
                <a:gd name="T19" fmla="*/ 2147483647 h 296"/>
                <a:gd name="T20" fmla="*/ 2147483647 w 136"/>
                <a:gd name="T21" fmla="*/ 2147483647 h 296"/>
                <a:gd name="T22" fmla="*/ 2147483647 w 136"/>
                <a:gd name="T23" fmla="*/ 2147483647 h 296"/>
                <a:gd name="T24" fmla="*/ 2147483647 w 136"/>
                <a:gd name="T25" fmla="*/ 2147483647 h 296"/>
                <a:gd name="T26" fmla="*/ 2147483647 w 136"/>
                <a:gd name="T27" fmla="*/ 2147483647 h 296"/>
                <a:gd name="T28" fmla="*/ 2147483647 w 136"/>
                <a:gd name="T29" fmla="*/ 2147483647 h 296"/>
                <a:gd name="T30" fmla="*/ 2147483647 w 136"/>
                <a:gd name="T31" fmla="*/ 2147483647 h 296"/>
                <a:gd name="T32" fmla="*/ 2147483647 w 136"/>
                <a:gd name="T33" fmla="*/ 2147483647 h 296"/>
                <a:gd name="T34" fmla="*/ 2147483647 w 136"/>
                <a:gd name="T35" fmla="*/ 0 h 296"/>
                <a:gd name="T36" fmla="*/ 2147483647 w 136"/>
                <a:gd name="T37" fmla="*/ 0 h 296"/>
                <a:gd name="T38" fmla="*/ 2147483647 w 136"/>
                <a:gd name="T39" fmla="*/ 2147483647 h 296"/>
                <a:gd name="T40" fmla="*/ 2147483647 w 136"/>
                <a:gd name="T41" fmla="*/ 2147483647 h 296"/>
                <a:gd name="T42" fmla="*/ 2147483647 w 136"/>
                <a:gd name="T43" fmla="*/ 2147483647 h 296"/>
                <a:gd name="T44" fmla="*/ 2147483647 w 136"/>
                <a:gd name="T45" fmla="*/ 2147483647 h 296"/>
                <a:gd name="T46" fmla="*/ 2147483647 w 136"/>
                <a:gd name="T47" fmla="*/ 2147483647 h 296"/>
                <a:gd name="T48" fmla="*/ 2147483647 w 136"/>
                <a:gd name="T49" fmla="*/ 2147483647 h 296"/>
                <a:gd name="T50" fmla="*/ 2147483647 w 136"/>
                <a:gd name="T51" fmla="*/ 2147483647 h 296"/>
                <a:gd name="T52" fmla="*/ 2147483647 w 136"/>
                <a:gd name="T53" fmla="*/ 2147483647 h 296"/>
                <a:gd name="T54" fmla="*/ 0 w 136"/>
                <a:gd name="T55" fmla="*/ 2147483647 h 296"/>
                <a:gd name="T56" fmla="*/ 2147483647 w 136"/>
                <a:gd name="T57" fmla="*/ 2147483647 h 296"/>
                <a:gd name="T58" fmla="*/ 2147483647 w 136"/>
                <a:gd name="T59" fmla="*/ 2147483647 h 296"/>
                <a:gd name="T60" fmla="*/ 2147483647 w 136"/>
                <a:gd name="T61" fmla="*/ 2147483647 h 296"/>
                <a:gd name="T62" fmla="*/ 2147483647 w 136"/>
                <a:gd name="T63" fmla="*/ 2147483647 h 296"/>
                <a:gd name="T64" fmla="*/ 2147483647 w 136"/>
                <a:gd name="T65" fmla="*/ 2147483647 h 296"/>
                <a:gd name="T66" fmla="*/ 2147483647 w 136"/>
                <a:gd name="T67" fmla="*/ 2147483647 h 296"/>
                <a:gd name="T68" fmla="*/ 2147483647 w 136"/>
                <a:gd name="T69" fmla="*/ 2147483647 h 296"/>
                <a:gd name="T70" fmla="*/ 2147483647 w 136"/>
                <a:gd name="T71" fmla="*/ 2147483647 h 296"/>
                <a:gd name="T72" fmla="*/ 2147483647 w 136"/>
                <a:gd name="T73" fmla="*/ 2147483647 h 296"/>
                <a:gd name="T74" fmla="*/ 2147483647 w 136"/>
                <a:gd name="T75" fmla="*/ 2147483647 h 296"/>
                <a:gd name="T76" fmla="*/ 2147483647 w 136"/>
                <a:gd name="T77" fmla="*/ 2147483647 h 296"/>
                <a:gd name="T78" fmla="*/ 2147483647 w 136"/>
                <a:gd name="T79" fmla="*/ 2147483647 h 296"/>
                <a:gd name="T80" fmla="*/ 2147483647 w 136"/>
                <a:gd name="T81" fmla="*/ 2147483647 h 296"/>
                <a:gd name="T82" fmla="*/ 2147483647 w 136"/>
                <a:gd name="T83" fmla="*/ 2147483647 h 296"/>
                <a:gd name="T84" fmla="*/ 2147483647 w 136"/>
                <a:gd name="T85" fmla="*/ 2147483647 h 296"/>
                <a:gd name="T86" fmla="*/ 2147483647 w 136"/>
                <a:gd name="T87" fmla="*/ 2147483647 h 296"/>
                <a:gd name="T88" fmla="*/ 2147483647 w 136"/>
                <a:gd name="T89" fmla="*/ 2147483647 h 296"/>
                <a:gd name="T90" fmla="*/ 2147483647 w 136"/>
                <a:gd name="T91" fmla="*/ 2147483647 h 296"/>
                <a:gd name="T92" fmla="*/ 2147483647 w 136"/>
                <a:gd name="T93" fmla="*/ 2147483647 h 296"/>
                <a:gd name="T94" fmla="*/ 2147483647 w 136"/>
                <a:gd name="T95" fmla="*/ 2147483647 h 296"/>
                <a:gd name="T96" fmla="*/ 2147483647 w 136"/>
                <a:gd name="T97" fmla="*/ 2147483647 h 296"/>
                <a:gd name="T98" fmla="*/ 2147483647 w 136"/>
                <a:gd name="T99" fmla="*/ 2147483647 h 296"/>
                <a:gd name="T100" fmla="*/ 2147483647 w 136"/>
                <a:gd name="T101" fmla="*/ 2147483647 h 296"/>
                <a:gd name="T102" fmla="*/ 2147483647 w 136"/>
                <a:gd name="T103" fmla="*/ 2147483647 h 296"/>
                <a:gd name="T104" fmla="*/ 2147483647 w 136"/>
                <a:gd name="T105" fmla="*/ 2147483647 h 29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6"/>
                <a:gd name="T160" fmla="*/ 0 h 296"/>
                <a:gd name="T161" fmla="*/ 136 w 136"/>
                <a:gd name="T162" fmla="*/ 296 h 29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6" h="296">
                  <a:moveTo>
                    <a:pt x="136" y="216"/>
                  </a:moveTo>
                  <a:lnTo>
                    <a:pt x="128" y="216"/>
                  </a:lnTo>
                  <a:lnTo>
                    <a:pt x="120" y="208"/>
                  </a:lnTo>
                  <a:lnTo>
                    <a:pt x="128" y="184"/>
                  </a:lnTo>
                  <a:lnTo>
                    <a:pt x="120" y="176"/>
                  </a:lnTo>
                  <a:lnTo>
                    <a:pt x="120" y="168"/>
                  </a:lnTo>
                  <a:lnTo>
                    <a:pt x="120" y="160"/>
                  </a:lnTo>
                  <a:lnTo>
                    <a:pt x="112" y="152"/>
                  </a:lnTo>
                  <a:lnTo>
                    <a:pt x="120" y="144"/>
                  </a:lnTo>
                  <a:lnTo>
                    <a:pt x="112" y="104"/>
                  </a:lnTo>
                  <a:lnTo>
                    <a:pt x="120" y="80"/>
                  </a:lnTo>
                  <a:lnTo>
                    <a:pt x="112" y="64"/>
                  </a:lnTo>
                  <a:lnTo>
                    <a:pt x="104" y="56"/>
                  </a:lnTo>
                  <a:lnTo>
                    <a:pt x="104" y="40"/>
                  </a:lnTo>
                  <a:lnTo>
                    <a:pt x="104" y="32"/>
                  </a:lnTo>
                  <a:lnTo>
                    <a:pt x="112" y="24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0" y="0"/>
                  </a:lnTo>
                  <a:lnTo>
                    <a:pt x="72" y="8"/>
                  </a:lnTo>
                  <a:lnTo>
                    <a:pt x="64" y="32"/>
                  </a:lnTo>
                  <a:lnTo>
                    <a:pt x="48" y="40"/>
                  </a:lnTo>
                  <a:lnTo>
                    <a:pt x="32" y="40"/>
                  </a:lnTo>
                  <a:lnTo>
                    <a:pt x="24" y="40"/>
                  </a:lnTo>
                  <a:lnTo>
                    <a:pt x="16" y="32"/>
                  </a:lnTo>
                  <a:lnTo>
                    <a:pt x="8" y="24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56"/>
                  </a:lnTo>
                  <a:lnTo>
                    <a:pt x="32" y="56"/>
                  </a:lnTo>
                  <a:lnTo>
                    <a:pt x="40" y="72"/>
                  </a:lnTo>
                  <a:lnTo>
                    <a:pt x="40" y="88"/>
                  </a:lnTo>
                  <a:lnTo>
                    <a:pt x="40" y="104"/>
                  </a:lnTo>
                  <a:lnTo>
                    <a:pt x="40" y="112"/>
                  </a:lnTo>
                  <a:lnTo>
                    <a:pt x="40" y="120"/>
                  </a:lnTo>
                  <a:lnTo>
                    <a:pt x="40" y="136"/>
                  </a:lnTo>
                  <a:lnTo>
                    <a:pt x="40" y="144"/>
                  </a:lnTo>
                  <a:lnTo>
                    <a:pt x="48" y="144"/>
                  </a:lnTo>
                  <a:lnTo>
                    <a:pt x="56" y="160"/>
                  </a:lnTo>
                  <a:lnTo>
                    <a:pt x="40" y="192"/>
                  </a:lnTo>
                  <a:lnTo>
                    <a:pt x="16" y="208"/>
                  </a:lnTo>
                  <a:lnTo>
                    <a:pt x="8" y="232"/>
                  </a:lnTo>
                  <a:lnTo>
                    <a:pt x="8" y="264"/>
                  </a:lnTo>
                  <a:lnTo>
                    <a:pt x="16" y="280"/>
                  </a:lnTo>
                  <a:lnTo>
                    <a:pt x="24" y="288"/>
                  </a:lnTo>
                  <a:lnTo>
                    <a:pt x="32" y="296"/>
                  </a:lnTo>
                  <a:lnTo>
                    <a:pt x="48" y="296"/>
                  </a:lnTo>
                  <a:lnTo>
                    <a:pt x="80" y="288"/>
                  </a:lnTo>
                  <a:lnTo>
                    <a:pt x="88" y="288"/>
                  </a:lnTo>
                  <a:lnTo>
                    <a:pt x="136" y="232"/>
                  </a:lnTo>
                  <a:lnTo>
                    <a:pt x="136" y="2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33" name="Freeform 687"/>
            <p:cNvSpPr>
              <a:spLocks/>
            </p:cNvSpPr>
            <p:nvPr/>
          </p:nvSpPr>
          <p:spPr bwMode="auto">
            <a:xfrm>
              <a:off x="3158638" y="2652703"/>
              <a:ext cx="7797" cy="8663"/>
            </a:xfrm>
            <a:custGeom>
              <a:avLst/>
              <a:gdLst>
                <a:gd name="T0" fmla="*/ 2147483647 w 8"/>
                <a:gd name="T1" fmla="*/ 2147483647 h 8"/>
                <a:gd name="T2" fmla="*/ 0 w 8"/>
                <a:gd name="T3" fmla="*/ 0 h 8"/>
                <a:gd name="T4" fmla="*/ 0 w 8"/>
                <a:gd name="T5" fmla="*/ 2147483647 h 8"/>
                <a:gd name="T6" fmla="*/ 2147483647 w 8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"/>
                <a:gd name="T13" fmla="*/ 0 h 8"/>
                <a:gd name="T14" fmla="*/ 8 w 8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" h="8">
                  <a:moveTo>
                    <a:pt x="8" y="8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34" name="Freeform 688"/>
            <p:cNvSpPr>
              <a:spLocks/>
            </p:cNvSpPr>
            <p:nvPr/>
          </p:nvSpPr>
          <p:spPr bwMode="auto">
            <a:xfrm>
              <a:off x="3098861" y="1795903"/>
              <a:ext cx="2052335" cy="1102838"/>
            </a:xfrm>
            <a:custGeom>
              <a:avLst/>
              <a:gdLst>
                <a:gd name="T0" fmla="*/ 2147483647 w 1936"/>
                <a:gd name="T1" fmla="*/ 2147483647 h 1040"/>
                <a:gd name="T2" fmla="*/ 2147483647 w 1936"/>
                <a:gd name="T3" fmla="*/ 2147483647 h 1040"/>
                <a:gd name="T4" fmla="*/ 2147483647 w 1936"/>
                <a:gd name="T5" fmla="*/ 2147483647 h 1040"/>
                <a:gd name="T6" fmla="*/ 2147483647 w 1936"/>
                <a:gd name="T7" fmla="*/ 2147483647 h 1040"/>
                <a:gd name="T8" fmla="*/ 2147483647 w 1936"/>
                <a:gd name="T9" fmla="*/ 2147483647 h 1040"/>
                <a:gd name="T10" fmla="*/ 2147483647 w 1936"/>
                <a:gd name="T11" fmla="*/ 2147483647 h 1040"/>
                <a:gd name="T12" fmla="*/ 2147483647 w 1936"/>
                <a:gd name="T13" fmla="*/ 2147483647 h 1040"/>
                <a:gd name="T14" fmla="*/ 2147483647 w 1936"/>
                <a:gd name="T15" fmla="*/ 2147483647 h 1040"/>
                <a:gd name="T16" fmla="*/ 2147483647 w 1936"/>
                <a:gd name="T17" fmla="*/ 2147483647 h 1040"/>
                <a:gd name="T18" fmla="*/ 2147483647 w 1936"/>
                <a:gd name="T19" fmla="*/ 2147483647 h 1040"/>
                <a:gd name="T20" fmla="*/ 2147483647 w 1936"/>
                <a:gd name="T21" fmla="*/ 2147483647 h 1040"/>
                <a:gd name="T22" fmla="*/ 2147483647 w 1936"/>
                <a:gd name="T23" fmla="*/ 2147483647 h 1040"/>
                <a:gd name="T24" fmla="*/ 2147483647 w 1936"/>
                <a:gd name="T25" fmla="*/ 2147483647 h 1040"/>
                <a:gd name="T26" fmla="*/ 2147483647 w 1936"/>
                <a:gd name="T27" fmla="*/ 2147483647 h 1040"/>
                <a:gd name="T28" fmla="*/ 2147483647 w 1936"/>
                <a:gd name="T29" fmla="*/ 2147483647 h 1040"/>
                <a:gd name="T30" fmla="*/ 2147483647 w 1936"/>
                <a:gd name="T31" fmla="*/ 2147483647 h 1040"/>
                <a:gd name="T32" fmla="*/ 2147483647 w 1936"/>
                <a:gd name="T33" fmla="*/ 2147483647 h 1040"/>
                <a:gd name="T34" fmla="*/ 2147483647 w 1936"/>
                <a:gd name="T35" fmla="*/ 2147483647 h 1040"/>
                <a:gd name="T36" fmla="*/ 2147483647 w 1936"/>
                <a:gd name="T37" fmla="*/ 2147483647 h 1040"/>
                <a:gd name="T38" fmla="*/ 2147483647 w 1936"/>
                <a:gd name="T39" fmla="*/ 2147483647 h 1040"/>
                <a:gd name="T40" fmla="*/ 2147483647 w 1936"/>
                <a:gd name="T41" fmla="*/ 2147483647 h 1040"/>
                <a:gd name="T42" fmla="*/ 2147483647 w 1936"/>
                <a:gd name="T43" fmla="*/ 2147483647 h 1040"/>
                <a:gd name="T44" fmla="*/ 2147483647 w 1936"/>
                <a:gd name="T45" fmla="*/ 2147483647 h 1040"/>
                <a:gd name="T46" fmla="*/ 2147483647 w 1936"/>
                <a:gd name="T47" fmla="*/ 2147483647 h 1040"/>
                <a:gd name="T48" fmla="*/ 2147483647 w 1936"/>
                <a:gd name="T49" fmla="*/ 2147483647 h 1040"/>
                <a:gd name="T50" fmla="*/ 2147483647 w 1936"/>
                <a:gd name="T51" fmla="*/ 2147483647 h 1040"/>
                <a:gd name="T52" fmla="*/ 2147483647 w 1936"/>
                <a:gd name="T53" fmla="*/ 2147483647 h 1040"/>
                <a:gd name="T54" fmla="*/ 2147483647 w 1936"/>
                <a:gd name="T55" fmla="*/ 2147483647 h 1040"/>
                <a:gd name="T56" fmla="*/ 2147483647 w 1936"/>
                <a:gd name="T57" fmla="*/ 2147483647 h 1040"/>
                <a:gd name="T58" fmla="*/ 2147483647 w 1936"/>
                <a:gd name="T59" fmla="*/ 2147483647 h 1040"/>
                <a:gd name="T60" fmla="*/ 2147483647 w 1936"/>
                <a:gd name="T61" fmla="*/ 2147483647 h 1040"/>
                <a:gd name="T62" fmla="*/ 2147483647 w 1936"/>
                <a:gd name="T63" fmla="*/ 2147483647 h 1040"/>
                <a:gd name="T64" fmla="*/ 2147483647 w 1936"/>
                <a:gd name="T65" fmla="*/ 2147483647 h 1040"/>
                <a:gd name="T66" fmla="*/ 2147483647 w 1936"/>
                <a:gd name="T67" fmla="*/ 2147483647 h 1040"/>
                <a:gd name="T68" fmla="*/ 2147483647 w 1936"/>
                <a:gd name="T69" fmla="*/ 2147483647 h 1040"/>
                <a:gd name="T70" fmla="*/ 2147483647 w 1936"/>
                <a:gd name="T71" fmla="*/ 2147483647 h 1040"/>
                <a:gd name="T72" fmla="*/ 2147483647 w 1936"/>
                <a:gd name="T73" fmla="*/ 2147483647 h 1040"/>
                <a:gd name="T74" fmla="*/ 2147483647 w 1936"/>
                <a:gd name="T75" fmla="*/ 2147483647 h 1040"/>
                <a:gd name="T76" fmla="*/ 2147483647 w 1936"/>
                <a:gd name="T77" fmla="*/ 2147483647 h 1040"/>
                <a:gd name="T78" fmla="*/ 2147483647 w 1936"/>
                <a:gd name="T79" fmla="*/ 2147483647 h 1040"/>
                <a:gd name="T80" fmla="*/ 2147483647 w 1936"/>
                <a:gd name="T81" fmla="*/ 2147483647 h 1040"/>
                <a:gd name="T82" fmla="*/ 2147483647 w 1936"/>
                <a:gd name="T83" fmla="*/ 2147483647 h 1040"/>
                <a:gd name="T84" fmla="*/ 2147483647 w 1936"/>
                <a:gd name="T85" fmla="*/ 2147483647 h 1040"/>
                <a:gd name="T86" fmla="*/ 2147483647 w 1936"/>
                <a:gd name="T87" fmla="*/ 2147483647 h 1040"/>
                <a:gd name="T88" fmla="*/ 2147483647 w 1936"/>
                <a:gd name="T89" fmla="*/ 2147483647 h 1040"/>
                <a:gd name="T90" fmla="*/ 2147483647 w 1936"/>
                <a:gd name="T91" fmla="*/ 2147483647 h 1040"/>
                <a:gd name="T92" fmla="*/ 2147483647 w 1936"/>
                <a:gd name="T93" fmla="*/ 2147483647 h 1040"/>
                <a:gd name="T94" fmla="*/ 2147483647 w 1936"/>
                <a:gd name="T95" fmla="*/ 2147483647 h 1040"/>
                <a:gd name="T96" fmla="*/ 2147483647 w 1936"/>
                <a:gd name="T97" fmla="*/ 2147483647 h 1040"/>
                <a:gd name="T98" fmla="*/ 2147483647 w 1936"/>
                <a:gd name="T99" fmla="*/ 2147483647 h 1040"/>
                <a:gd name="T100" fmla="*/ 2147483647 w 1936"/>
                <a:gd name="T101" fmla="*/ 2147483647 h 1040"/>
                <a:gd name="T102" fmla="*/ 2147483647 w 1936"/>
                <a:gd name="T103" fmla="*/ 2147483647 h 1040"/>
                <a:gd name="T104" fmla="*/ 2147483647 w 1936"/>
                <a:gd name="T105" fmla="*/ 2147483647 h 1040"/>
                <a:gd name="T106" fmla="*/ 2147483647 w 1936"/>
                <a:gd name="T107" fmla="*/ 2147483647 h 1040"/>
                <a:gd name="T108" fmla="*/ 2147483647 w 1936"/>
                <a:gd name="T109" fmla="*/ 2147483647 h 1040"/>
                <a:gd name="T110" fmla="*/ 2147483647 w 1936"/>
                <a:gd name="T111" fmla="*/ 2147483647 h 1040"/>
                <a:gd name="T112" fmla="*/ 2147483647 w 1936"/>
                <a:gd name="T113" fmla="*/ 2147483647 h 1040"/>
                <a:gd name="T114" fmla="*/ 2147483647 w 1936"/>
                <a:gd name="T115" fmla="*/ 2147483647 h 1040"/>
                <a:gd name="T116" fmla="*/ 2147483647 w 1936"/>
                <a:gd name="T117" fmla="*/ 2147483647 h 1040"/>
                <a:gd name="T118" fmla="*/ 2147483647 w 1936"/>
                <a:gd name="T119" fmla="*/ 2147483647 h 1040"/>
                <a:gd name="T120" fmla="*/ 2147483647 w 1936"/>
                <a:gd name="T121" fmla="*/ 2147483647 h 104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936"/>
                <a:gd name="T184" fmla="*/ 0 h 1040"/>
                <a:gd name="T185" fmla="*/ 1936 w 1936"/>
                <a:gd name="T186" fmla="*/ 1040 h 1040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936" h="1040">
                  <a:moveTo>
                    <a:pt x="1928" y="504"/>
                  </a:moveTo>
                  <a:lnTo>
                    <a:pt x="1936" y="384"/>
                  </a:lnTo>
                  <a:lnTo>
                    <a:pt x="1920" y="376"/>
                  </a:lnTo>
                  <a:lnTo>
                    <a:pt x="1912" y="376"/>
                  </a:lnTo>
                  <a:lnTo>
                    <a:pt x="1896" y="360"/>
                  </a:lnTo>
                  <a:lnTo>
                    <a:pt x="1880" y="352"/>
                  </a:lnTo>
                  <a:lnTo>
                    <a:pt x="1856" y="352"/>
                  </a:lnTo>
                  <a:lnTo>
                    <a:pt x="1840" y="344"/>
                  </a:lnTo>
                  <a:lnTo>
                    <a:pt x="1824" y="344"/>
                  </a:lnTo>
                  <a:lnTo>
                    <a:pt x="1816" y="344"/>
                  </a:lnTo>
                  <a:lnTo>
                    <a:pt x="1824" y="376"/>
                  </a:lnTo>
                  <a:lnTo>
                    <a:pt x="1808" y="384"/>
                  </a:lnTo>
                  <a:lnTo>
                    <a:pt x="1792" y="376"/>
                  </a:lnTo>
                  <a:lnTo>
                    <a:pt x="1784" y="360"/>
                  </a:lnTo>
                  <a:lnTo>
                    <a:pt x="1784" y="352"/>
                  </a:lnTo>
                  <a:lnTo>
                    <a:pt x="1760" y="352"/>
                  </a:lnTo>
                  <a:lnTo>
                    <a:pt x="1752" y="360"/>
                  </a:lnTo>
                  <a:lnTo>
                    <a:pt x="1728" y="352"/>
                  </a:lnTo>
                  <a:lnTo>
                    <a:pt x="1704" y="352"/>
                  </a:lnTo>
                  <a:lnTo>
                    <a:pt x="1696" y="360"/>
                  </a:lnTo>
                  <a:lnTo>
                    <a:pt x="1680" y="344"/>
                  </a:lnTo>
                  <a:lnTo>
                    <a:pt x="1680" y="320"/>
                  </a:lnTo>
                  <a:lnTo>
                    <a:pt x="1656" y="304"/>
                  </a:lnTo>
                  <a:lnTo>
                    <a:pt x="1616" y="304"/>
                  </a:lnTo>
                  <a:lnTo>
                    <a:pt x="1576" y="304"/>
                  </a:lnTo>
                  <a:lnTo>
                    <a:pt x="1576" y="296"/>
                  </a:lnTo>
                  <a:lnTo>
                    <a:pt x="1568" y="288"/>
                  </a:lnTo>
                  <a:lnTo>
                    <a:pt x="1544" y="272"/>
                  </a:lnTo>
                  <a:lnTo>
                    <a:pt x="1544" y="256"/>
                  </a:lnTo>
                  <a:lnTo>
                    <a:pt x="1448" y="232"/>
                  </a:lnTo>
                  <a:lnTo>
                    <a:pt x="1448" y="240"/>
                  </a:lnTo>
                  <a:lnTo>
                    <a:pt x="1424" y="256"/>
                  </a:lnTo>
                  <a:lnTo>
                    <a:pt x="1432" y="280"/>
                  </a:lnTo>
                  <a:lnTo>
                    <a:pt x="1408" y="288"/>
                  </a:lnTo>
                  <a:lnTo>
                    <a:pt x="1392" y="288"/>
                  </a:lnTo>
                  <a:lnTo>
                    <a:pt x="1368" y="280"/>
                  </a:lnTo>
                  <a:lnTo>
                    <a:pt x="1360" y="288"/>
                  </a:lnTo>
                  <a:lnTo>
                    <a:pt x="1344" y="280"/>
                  </a:lnTo>
                  <a:lnTo>
                    <a:pt x="1328" y="272"/>
                  </a:lnTo>
                  <a:lnTo>
                    <a:pt x="1328" y="296"/>
                  </a:lnTo>
                  <a:lnTo>
                    <a:pt x="1312" y="312"/>
                  </a:lnTo>
                  <a:lnTo>
                    <a:pt x="1296" y="288"/>
                  </a:lnTo>
                  <a:lnTo>
                    <a:pt x="1280" y="264"/>
                  </a:lnTo>
                  <a:lnTo>
                    <a:pt x="1296" y="240"/>
                  </a:lnTo>
                  <a:lnTo>
                    <a:pt x="1296" y="224"/>
                  </a:lnTo>
                  <a:lnTo>
                    <a:pt x="1280" y="208"/>
                  </a:lnTo>
                  <a:lnTo>
                    <a:pt x="1264" y="200"/>
                  </a:lnTo>
                  <a:lnTo>
                    <a:pt x="1248" y="200"/>
                  </a:lnTo>
                  <a:lnTo>
                    <a:pt x="1240" y="192"/>
                  </a:lnTo>
                  <a:lnTo>
                    <a:pt x="1224" y="184"/>
                  </a:lnTo>
                  <a:lnTo>
                    <a:pt x="1216" y="200"/>
                  </a:lnTo>
                  <a:lnTo>
                    <a:pt x="1208" y="216"/>
                  </a:lnTo>
                  <a:lnTo>
                    <a:pt x="1168" y="216"/>
                  </a:lnTo>
                  <a:lnTo>
                    <a:pt x="1152" y="208"/>
                  </a:lnTo>
                  <a:lnTo>
                    <a:pt x="1144" y="192"/>
                  </a:lnTo>
                  <a:lnTo>
                    <a:pt x="1112" y="192"/>
                  </a:lnTo>
                  <a:lnTo>
                    <a:pt x="1088" y="208"/>
                  </a:lnTo>
                  <a:lnTo>
                    <a:pt x="1088" y="192"/>
                  </a:lnTo>
                  <a:lnTo>
                    <a:pt x="1072" y="176"/>
                  </a:lnTo>
                  <a:lnTo>
                    <a:pt x="1056" y="176"/>
                  </a:lnTo>
                  <a:lnTo>
                    <a:pt x="1040" y="192"/>
                  </a:lnTo>
                  <a:lnTo>
                    <a:pt x="1016" y="208"/>
                  </a:lnTo>
                  <a:lnTo>
                    <a:pt x="992" y="224"/>
                  </a:lnTo>
                  <a:lnTo>
                    <a:pt x="1008" y="200"/>
                  </a:lnTo>
                  <a:lnTo>
                    <a:pt x="1024" y="192"/>
                  </a:lnTo>
                  <a:lnTo>
                    <a:pt x="1048" y="152"/>
                  </a:lnTo>
                  <a:lnTo>
                    <a:pt x="1064" y="136"/>
                  </a:lnTo>
                  <a:lnTo>
                    <a:pt x="1080" y="112"/>
                  </a:lnTo>
                  <a:lnTo>
                    <a:pt x="1072" y="72"/>
                  </a:lnTo>
                  <a:lnTo>
                    <a:pt x="1040" y="48"/>
                  </a:lnTo>
                  <a:lnTo>
                    <a:pt x="1016" y="40"/>
                  </a:lnTo>
                  <a:lnTo>
                    <a:pt x="1016" y="32"/>
                  </a:lnTo>
                  <a:lnTo>
                    <a:pt x="1000" y="0"/>
                  </a:lnTo>
                  <a:lnTo>
                    <a:pt x="968" y="0"/>
                  </a:lnTo>
                  <a:lnTo>
                    <a:pt x="936" y="32"/>
                  </a:lnTo>
                  <a:lnTo>
                    <a:pt x="928" y="64"/>
                  </a:lnTo>
                  <a:lnTo>
                    <a:pt x="888" y="88"/>
                  </a:lnTo>
                  <a:lnTo>
                    <a:pt x="864" y="72"/>
                  </a:lnTo>
                  <a:lnTo>
                    <a:pt x="824" y="88"/>
                  </a:lnTo>
                  <a:lnTo>
                    <a:pt x="784" y="112"/>
                  </a:lnTo>
                  <a:lnTo>
                    <a:pt x="760" y="136"/>
                  </a:lnTo>
                  <a:lnTo>
                    <a:pt x="752" y="184"/>
                  </a:lnTo>
                  <a:lnTo>
                    <a:pt x="688" y="200"/>
                  </a:lnTo>
                  <a:lnTo>
                    <a:pt x="680" y="216"/>
                  </a:lnTo>
                  <a:lnTo>
                    <a:pt x="680" y="256"/>
                  </a:lnTo>
                  <a:lnTo>
                    <a:pt x="672" y="248"/>
                  </a:lnTo>
                  <a:lnTo>
                    <a:pt x="648" y="240"/>
                  </a:lnTo>
                  <a:lnTo>
                    <a:pt x="632" y="264"/>
                  </a:lnTo>
                  <a:lnTo>
                    <a:pt x="624" y="256"/>
                  </a:lnTo>
                  <a:lnTo>
                    <a:pt x="624" y="248"/>
                  </a:lnTo>
                  <a:lnTo>
                    <a:pt x="608" y="232"/>
                  </a:lnTo>
                  <a:lnTo>
                    <a:pt x="600" y="232"/>
                  </a:lnTo>
                  <a:lnTo>
                    <a:pt x="592" y="256"/>
                  </a:lnTo>
                  <a:lnTo>
                    <a:pt x="592" y="280"/>
                  </a:lnTo>
                  <a:lnTo>
                    <a:pt x="592" y="312"/>
                  </a:lnTo>
                  <a:lnTo>
                    <a:pt x="584" y="320"/>
                  </a:lnTo>
                  <a:lnTo>
                    <a:pt x="576" y="304"/>
                  </a:lnTo>
                  <a:lnTo>
                    <a:pt x="584" y="272"/>
                  </a:lnTo>
                  <a:lnTo>
                    <a:pt x="576" y="248"/>
                  </a:lnTo>
                  <a:lnTo>
                    <a:pt x="576" y="232"/>
                  </a:lnTo>
                  <a:lnTo>
                    <a:pt x="552" y="224"/>
                  </a:lnTo>
                  <a:lnTo>
                    <a:pt x="528" y="224"/>
                  </a:lnTo>
                  <a:lnTo>
                    <a:pt x="512" y="280"/>
                  </a:lnTo>
                  <a:lnTo>
                    <a:pt x="504" y="288"/>
                  </a:lnTo>
                  <a:lnTo>
                    <a:pt x="496" y="304"/>
                  </a:lnTo>
                  <a:lnTo>
                    <a:pt x="504" y="320"/>
                  </a:lnTo>
                  <a:lnTo>
                    <a:pt x="504" y="344"/>
                  </a:lnTo>
                  <a:lnTo>
                    <a:pt x="504" y="352"/>
                  </a:lnTo>
                  <a:lnTo>
                    <a:pt x="528" y="376"/>
                  </a:lnTo>
                  <a:lnTo>
                    <a:pt x="512" y="400"/>
                  </a:lnTo>
                  <a:lnTo>
                    <a:pt x="488" y="376"/>
                  </a:lnTo>
                  <a:lnTo>
                    <a:pt x="456" y="352"/>
                  </a:lnTo>
                  <a:lnTo>
                    <a:pt x="432" y="352"/>
                  </a:lnTo>
                  <a:lnTo>
                    <a:pt x="416" y="352"/>
                  </a:lnTo>
                  <a:lnTo>
                    <a:pt x="416" y="376"/>
                  </a:lnTo>
                  <a:lnTo>
                    <a:pt x="408" y="384"/>
                  </a:lnTo>
                  <a:lnTo>
                    <a:pt x="392" y="376"/>
                  </a:lnTo>
                  <a:lnTo>
                    <a:pt x="376" y="384"/>
                  </a:lnTo>
                  <a:lnTo>
                    <a:pt x="360" y="392"/>
                  </a:lnTo>
                  <a:lnTo>
                    <a:pt x="344" y="392"/>
                  </a:lnTo>
                  <a:lnTo>
                    <a:pt x="336" y="384"/>
                  </a:lnTo>
                  <a:lnTo>
                    <a:pt x="320" y="392"/>
                  </a:lnTo>
                  <a:lnTo>
                    <a:pt x="296" y="408"/>
                  </a:lnTo>
                  <a:lnTo>
                    <a:pt x="264" y="424"/>
                  </a:lnTo>
                  <a:lnTo>
                    <a:pt x="256" y="424"/>
                  </a:lnTo>
                  <a:lnTo>
                    <a:pt x="248" y="448"/>
                  </a:lnTo>
                  <a:lnTo>
                    <a:pt x="240" y="448"/>
                  </a:lnTo>
                  <a:lnTo>
                    <a:pt x="224" y="432"/>
                  </a:lnTo>
                  <a:lnTo>
                    <a:pt x="232" y="424"/>
                  </a:lnTo>
                  <a:lnTo>
                    <a:pt x="240" y="416"/>
                  </a:lnTo>
                  <a:lnTo>
                    <a:pt x="240" y="400"/>
                  </a:lnTo>
                  <a:lnTo>
                    <a:pt x="224" y="392"/>
                  </a:lnTo>
                  <a:lnTo>
                    <a:pt x="216" y="392"/>
                  </a:lnTo>
                  <a:lnTo>
                    <a:pt x="200" y="392"/>
                  </a:lnTo>
                  <a:lnTo>
                    <a:pt x="208" y="408"/>
                  </a:lnTo>
                  <a:lnTo>
                    <a:pt x="208" y="432"/>
                  </a:lnTo>
                  <a:lnTo>
                    <a:pt x="216" y="448"/>
                  </a:lnTo>
                  <a:lnTo>
                    <a:pt x="208" y="472"/>
                  </a:lnTo>
                  <a:lnTo>
                    <a:pt x="200" y="464"/>
                  </a:lnTo>
                  <a:lnTo>
                    <a:pt x="184" y="464"/>
                  </a:lnTo>
                  <a:lnTo>
                    <a:pt x="176" y="472"/>
                  </a:lnTo>
                  <a:lnTo>
                    <a:pt x="160" y="480"/>
                  </a:lnTo>
                  <a:lnTo>
                    <a:pt x="152" y="488"/>
                  </a:lnTo>
                  <a:lnTo>
                    <a:pt x="168" y="520"/>
                  </a:lnTo>
                  <a:lnTo>
                    <a:pt x="160" y="512"/>
                  </a:lnTo>
                  <a:lnTo>
                    <a:pt x="136" y="512"/>
                  </a:lnTo>
                  <a:lnTo>
                    <a:pt x="120" y="504"/>
                  </a:lnTo>
                  <a:lnTo>
                    <a:pt x="120" y="512"/>
                  </a:lnTo>
                  <a:lnTo>
                    <a:pt x="128" y="528"/>
                  </a:lnTo>
                  <a:lnTo>
                    <a:pt x="136" y="536"/>
                  </a:lnTo>
                  <a:lnTo>
                    <a:pt x="128" y="544"/>
                  </a:lnTo>
                  <a:lnTo>
                    <a:pt x="104" y="528"/>
                  </a:lnTo>
                  <a:lnTo>
                    <a:pt x="96" y="520"/>
                  </a:lnTo>
                  <a:lnTo>
                    <a:pt x="96" y="512"/>
                  </a:lnTo>
                  <a:lnTo>
                    <a:pt x="88" y="488"/>
                  </a:lnTo>
                  <a:lnTo>
                    <a:pt x="96" y="480"/>
                  </a:lnTo>
                  <a:lnTo>
                    <a:pt x="96" y="472"/>
                  </a:lnTo>
                  <a:lnTo>
                    <a:pt x="80" y="464"/>
                  </a:lnTo>
                  <a:lnTo>
                    <a:pt x="64" y="448"/>
                  </a:lnTo>
                  <a:lnTo>
                    <a:pt x="56" y="440"/>
                  </a:lnTo>
                  <a:lnTo>
                    <a:pt x="64" y="440"/>
                  </a:lnTo>
                  <a:lnTo>
                    <a:pt x="72" y="448"/>
                  </a:lnTo>
                  <a:lnTo>
                    <a:pt x="88" y="448"/>
                  </a:lnTo>
                  <a:lnTo>
                    <a:pt x="96" y="464"/>
                  </a:lnTo>
                  <a:lnTo>
                    <a:pt x="128" y="472"/>
                  </a:lnTo>
                  <a:lnTo>
                    <a:pt x="152" y="464"/>
                  </a:lnTo>
                  <a:lnTo>
                    <a:pt x="168" y="456"/>
                  </a:lnTo>
                  <a:lnTo>
                    <a:pt x="176" y="432"/>
                  </a:lnTo>
                  <a:lnTo>
                    <a:pt x="144" y="400"/>
                  </a:lnTo>
                  <a:lnTo>
                    <a:pt x="120" y="384"/>
                  </a:lnTo>
                  <a:lnTo>
                    <a:pt x="104" y="368"/>
                  </a:lnTo>
                  <a:lnTo>
                    <a:pt x="80" y="360"/>
                  </a:lnTo>
                  <a:lnTo>
                    <a:pt x="72" y="360"/>
                  </a:lnTo>
                  <a:lnTo>
                    <a:pt x="72" y="344"/>
                  </a:lnTo>
                  <a:lnTo>
                    <a:pt x="56" y="344"/>
                  </a:lnTo>
                  <a:lnTo>
                    <a:pt x="40" y="344"/>
                  </a:lnTo>
                  <a:lnTo>
                    <a:pt x="32" y="352"/>
                  </a:lnTo>
                  <a:lnTo>
                    <a:pt x="16" y="368"/>
                  </a:lnTo>
                  <a:lnTo>
                    <a:pt x="16" y="376"/>
                  </a:lnTo>
                  <a:lnTo>
                    <a:pt x="16" y="384"/>
                  </a:lnTo>
                  <a:lnTo>
                    <a:pt x="8" y="392"/>
                  </a:lnTo>
                  <a:lnTo>
                    <a:pt x="16" y="400"/>
                  </a:lnTo>
                  <a:lnTo>
                    <a:pt x="24" y="408"/>
                  </a:lnTo>
                  <a:lnTo>
                    <a:pt x="32" y="424"/>
                  </a:lnTo>
                  <a:lnTo>
                    <a:pt x="16" y="448"/>
                  </a:lnTo>
                  <a:lnTo>
                    <a:pt x="32" y="488"/>
                  </a:lnTo>
                  <a:lnTo>
                    <a:pt x="24" y="496"/>
                  </a:lnTo>
                  <a:lnTo>
                    <a:pt x="32" y="504"/>
                  </a:lnTo>
                  <a:lnTo>
                    <a:pt x="24" y="504"/>
                  </a:lnTo>
                  <a:lnTo>
                    <a:pt x="32" y="512"/>
                  </a:lnTo>
                  <a:lnTo>
                    <a:pt x="32" y="520"/>
                  </a:lnTo>
                  <a:lnTo>
                    <a:pt x="40" y="528"/>
                  </a:lnTo>
                  <a:lnTo>
                    <a:pt x="32" y="544"/>
                  </a:lnTo>
                  <a:lnTo>
                    <a:pt x="40" y="560"/>
                  </a:lnTo>
                  <a:lnTo>
                    <a:pt x="48" y="560"/>
                  </a:lnTo>
                  <a:lnTo>
                    <a:pt x="48" y="568"/>
                  </a:lnTo>
                  <a:lnTo>
                    <a:pt x="0" y="624"/>
                  </a:lnTo>
                  <a:lnTo>
                    <a:pt x="8" y="624"/>
                  </a:lnTo>
                  <a:lnTo>
                    <a:pt x="16" y="632"/>
                  </a:lnTo>
                  <a:lnTo>
                    <a:pt x="16" y="648"/>
                  </a:lnTo>
                  <a:lnTo>
                    <a:pt x="8" y="648"/>
                  </a:lnTo>
                  <a:lnTo>
                    <a:pt x="8" y="656"/>
                  </a:lnTo>
                  <a:lnTo>
                    <a:pt x="8" y="672"/>
                  </a:lnTo>
                  <a:lnTo>
                    <a:pt x="8" y="680"/>
                  </a:lnTo>
                  <a:lnTo>
                    <a:pt x="0" y="712"/>
                  </a:lnTo>
                  <a:lnTo>
                    <a:pt x="8" y="728"/>
                  </a:lnTo>
                  <a:lnTo>
                    <a:pt x="24" y="736"/>
                  </a:lnTo>
                  <a:lnTo>
                    <a:pt x="40" y="744"/>
                  </a:lnTo>
                  <a:lnTo>
                    <a:pt x="56" y="776"/>
                  </a:lnTo>
                  <a:lnTo>
                    <a:pt x="64" y="784"/>
                  </a:lnTo>
                  <a:lnTo>
                    <a:pt x="64" y="792"/>
                  </a:lnTo>
                  <a:lnTo>
                    <a:pt x="48" y="800"/>
                  </a:lnTo>
                  <a:lnTo>
                    <a:pt x="56" y="816"/>
                  </a:lnTo>
                  <a:lnTo>
                    <a:pt x="64" y="816"/>
                  </a:lnTo>
                  <a:lnTo>
                    <a:pt x="72" y="816"/>
                  </a:lnTo>
                  <a:lnTo>
                    <a:pt x="88" y="832"/>
                  </a:lnTo>
                  <a:lnTo>
                    <a:pt x="136" y="856"/>
                  </a:lnTo>
                  <a:lnTo>
                    <a:pt x="144" y="856"/>
                  </a:lnTo>
                  <a:lnTo>
                    <a:pt x="136" y="872"/>
                  </a:lnTo>
                  <a:lnTo>
                    <a:pt x="128" y="880"/>
                  </a:lnTo>
                  <a:lnTo>
                    <a:pt x="120" y="888"/>
                  </a:lnTo>
                  <a:lnTo>
                    <a:pt x="112" y="896"/>
                  </a:lnTo>
                  <a:lnTo>
                    <a:pt x="128" y="896"/>
                  </a:lnTo>
                  <a:lnTo>
                    <a:pt x="120" y="912"/>
                  </a:lnTo>
                  <a:lnTo>
                    <a:pt x="104" y="928"/>
                  </a:lnTo>
                  <a:lnTo>
                    <a:pt x="120" y="944"/>
                  </a:lnTo>
                  <a:lnTo>
                    <a:pt x="144" y="952"/>
                  </a:lnTo>
                  <a:lnTo>
                    <a:pt x="160" y="976"/>
                  </a:lnTo>
                  <a:lnTo>
                    <a:pt x="160" y="984"/>
                  </a:lnTo>
                  <a:lnTo>
                    <a:pt x="168" y="992"/>
                  </a:lnTo>
                  <a:lnTo>
                    <a:pt x="184" y="992"/>
                  </a:lnTo>
                  <a:lnTo>
                    <a:pt x="192" y="1000"/>
                  </a:lnTo>
                  <a:lnTo>
                    <a:pt x="200" y="1016"/>
                  </a:lnTo>
                  <a:lnTo>
                    <a:pt x="200" y="1024"/>
                  </a:lnTo>
                  <a:lnTo>
                    <a:pt x="208" y="1032"/>
                  </a:lnTo>
                  <a:lnTo>
                    <a:pt x="224" y="1032"/>
                  </a:lnTo>
                  <a:lnTo>
                    <a:pt x="240" y="1024"/>
                  </a:lnTo>
                  <a:lnTo>
                    <a:pt x="248" y="1032"/>
                  </a:lnTo>
                  <a:lnTo>
                    <a:pt x="248" y="1040"/>
                  </a:lnTo>
                  <a:lnTo>
                    <a:pt x="256" y="1024"/>
                  </a:lnTo>
                  <a:lnTo>
                    <a:pt x="272" y="1008"/>
                  </a:lnTo>
                  <a:lnTo>
                    <a:pt x="256" y="976"/>
                  </a:lnTo>
                  <a:lnTo>
                    <a:pt x="224" y="936"/>
                  </a:lnTo>
                  <a:lnTo>
                    <a:pt x="240" y="912"/>
                  </a:lnTo>
                  <a:lnTo>
                    <a:pt x="256" y="904"/>
                  </a:lnTo>
                  <a:lnTo>
                    <a:pt x="256" y="896"/>
                  </a:lnTo>
                  <a:lnTo>
                    <a:pt x="256" y="904"/>
                  </a:lnTo>
                  <a:lnTo>
                    <a:pt x="256" y="896"/>
                  </a:lnTo>
                  <a:lnTo>
                    <a:pt x="240" y="888"/>
                  </a:lnTo>
                  <a:lnTo>
                    <a:pt x="256" y="856"/>
                  </a:lnTo>
                  <a:lnTo>
                    <a:pt x="296" y="840"/>
                  </a:lnTo>
                  <a:lnTo>
                    <a:pt x="328" y="832"/>
                  </a:lnTo>
                  <a:lnTo>
                    <a:pt x="352" y="848"/>
                  </a:lnTo>
                  <a:lnTo>
                    <a:pt x="376" y="840"/>
                  </a:lnTo>
                  <a:lnTo>
                    <a:pt x="400" y="848"/>
                  </a:lnTo>
                  <a:lnTo>
                    <a:pt x="432" y="840"/>
                  </a:lnTo>
                  <a:lnTo>
                    <a:pt x="424" y="816"/>
                  </a:lnTo>
                  <a:lnTo>
                    <a:pt x="440" y="784"/>
                  </a:lnTo>
                  <a:lnTo>
                    <a:pt x="488" y="760"/>
                  </a:lnTo>
                  <a:lnTo>
                    <a:pt x="536" y="752"/>
                  </a:lnTo>
                  <a:lnTo>
                    <a:pt x="568" y="792"/>
                  </a:lnTo>
                  <a:lnTo>
                    <a:pt x="608" y="776"/>
                  </a:lnTo>
                  <a:lnTo>
                    <a:pt x="624" y="776"/>
                  </a:lnTo>
                  <a:lnTo>
                    <a:pt x="640" y="808"/>
                  </a:lnTo>
                  <a:lnTo>
                    <a:pt x="656" y="848"/>
                  </a:lnTo>
                  <a:lnTo>
                    <a:pt x="696" y="848"/>
                  </a:lnTo>
                  <a:lnTo>
                    <a:pt x="728" y="864"/>
                  </a:lnTo>
                  <a:lnTo>
                    <a:pt x="760" y="864"/>
                  </a:lnTo>
                  <a:lnTo>
                    <a:pt x="760" y="888"/>
                  </a:lnTo>
                  <a:lnTo>
                    <a:pt x="768" y="888"/>
                  </a:lnTo>
                  <a:lnTo>
                    <a:pt x="776" y="872"/>
                  </a:lnTo>
                  <a:lnTo>
                    <a:pt x="808" y="856"/>
                  </a:lnTo>
                  <a:lnTo>
                    <a:pt x="848" y="848"/>
                  </a:lnTo>
                  <a:lnTo>
                    <a:pt x="880" y="864"/>
                  </a:lnTo>
                  <a:lnTo>
                    <a:pt x="896" y="840"/>
                  </a:lnTo>
                  <a:lnTo>
                    <a:pt x="912" y="824"/>
                  </a:lnTo>
                  <a:lnTo>
                    <a:pt x="960" y="840"/>
                  </a:lnTo>
                  <a:lnTo>
                    <a:pt x="976" y="856"/>
                  </a:lnTo>
                  <a:lnTo>
                    <a:pt x="1016" y="856"/>
                  </a:lnTo>
                  <a:lnTo>
                    <a:pt x="1040" y="880"/>
                  </a:lnTo>
                  <a:lnTo>
                    <a:pt x="1104" y="864"/>
                  </a:lnTo>
                  <a:lnTo>
                    <a:pt x="1128" y="872"/>
                  </a:lnTo>
                  <a:lnTo>
                    <a:pt x="1136" y="864"/>
                  </a:lnTo>
                  <a:lnTo>
                    <a:pt x="1160" y="864"/>
                  </a:lnTo>
                  <a:lnTo>
                    <a:pt x="1184" y="816"/>
                  </a:lnTo>
                  <a:lnTo>
                    <a:pt x="1192" y="800"/>
                  </a:lnTo>
                  <a:lnTo>
                    <a:pt x="1232" y="800"/>
                  </a:lnTo>
                  <a:lnTo>
                    <a:pt x="1272" y="872"/>
                  </a:lnTo>
                  <a:lnTo>
                    <a:pt x="1304" y="880"/>
                  </a:lnTo>
                  <a:lnTo>
                    <a:pt x="1312" y="896"/>
                  </a:lnTo>
                  <a:lnTo>
                    <a:pt x="1360" y="888"/>
                  </a:lnTo>
                  <a:lnTo>
                    <a:pt x="1336" y="952"/>
                  </a:lnTo>
                  <a:lnTo>
                    <a:pt x="1320" y="952"/>
                  </a:lnTo>
                  <a:lnTo>
                    <a:pt x="1304" y="1000"/>
                  </a:lnTo>
                  <a:lnTo>
                    <a:pt x="1312" y="1000"/>
                  </a:lnTo>
                  <a:lnTo>
                    <a:pt x="1320" y="1000"/>
                  </a:lnTo>
                  <a:lnTo>
                    <a:pt x="1328" y="992"/>
                  </a:lnTo>
                  <a:lnTo>
                    <a:pt x="1344" y="1000"/>
                  </a:lnTo>
                  <a:lnTo>
                    <a:pt x="1368" y="976"/>
                  </a:lnTo>
                  <a:lnTo>
                    <a:pt x="1384" y="960"/>
                  </a:lnTo>
                  <a:lnTo>
                    <a:pt x="1416" y="920"/>
                  </a:lnTo>
                  <a:lnTo>
                    <a:pt x="1432" y="888"/>
                  </a:lnTo>
                  <a:lnTo>
                    <a:pt x="1432" y="856"/>
                  </a:lnTo>
                  <a:lnTo>
                    <a:pt x="1440" y="808"/>
                  </a:lnTo>
                  <a:lnTo>
                    <a:pt x="1440" y="792"/>
                  </a:lnTo>
                  <a:lnTo>
                    <a:pt x="1424" y="776"/>
                  </a:lnTo>
                  <a:lnTo>
                    <a:pt x="1400" y="792"/>
                  </a:lnTo>
                  <a:lnTo>
                    <a:pt x="1384" y="784"/>
                  </a:lnTo>
                  <a:lnTo>
                    <a:pt x="1376" y="768"/>
                  </a:lnTo>
                  <a:lnTo>
                    <a:pt x="1368" y="768"/>
                  </a:lnTo>
                  <a:lnTo>
                    <a:pt x="1376" y="760"/>
                  </a:lnTo>
                  <a:lnTo>
                    <a:pt x="1400" y="736"/>
                  </a:lnTo>
                  <a:lnTo>
                    <a:pt x="1416" y="720"/>
                  </a:lnTo>
                  <a:lnTo>
                    <a:pt x="1416" y="712"/>
                  </a:lnTo>
                  <a:lnTo>
                    <a:pt x="1472" y="656"/>
                  </a:lnTo>
                  <a:lnTo>
                    <a:pt x="1488" y="656"/>
                  </a:lnTo>
                  <a:lnTo>
                    <a:pt x="1528" y="656"/>
                  </a:lnTo>
                  <a:lnTo>
                    <a:pt x="1544" y="648"/>
                  </a:lnTo>
                  <a:lnTo>
                    <a:pt x="1568" y="656"/>
                  </a:lnTo>
                  <a:lnTo>
                    <a:pt x="1568" y="672"/>
                  </a:lnTo>
                  <a:lnTo>
                    <a:pt x="1608" y="664"/>
                  </a:lnTo>
                  <a:lnTo>
                    <a:pt x="1616" y="664"/>
                  </a:lnTo>
                  <a:lnTo>
                    <a:pt x="1608" y="656"/>
                  </a:lnTo>
                  <a:lnTo>
                    <a:pt x="1616" y="632"/>
                  </a:lnTo>
                  <a:lnTo>
                    <a:pt x="1624" y="608"/>
                  </a:lnTo>
                  <a:lnTo>
                    <a:pt x="1648" y="592"/>
                  </a:lnTo>
                  <a:lnTo>
                    <a:pt x="1680" y="600"/>
                  </a:lnTo>
                  <a:lnTo>
                    <a:pt x="1688" y="616"/>
                  </a:lnTo>
                  <a:lnTo>
                    <a:pt x="1704" y="600"/>
                  </a:lnTo>
                  <a:lnTo>
                    <a:pt x="1736" y="576"/>
                  </a:lnTo>
                  <a:lnTo>
                    <a:pt x="1736" y="608"/>
                  </a:lnTo>
                  <a:lnTo>
                    <a:pt x="1712" y="632"/>
                  </a:lnTo>
                  <a:lnTo>
                    <a:pt x="1696" y="640"/>
                  </a:lnTo>
                  <a:lnTo>
                    <a:pt x="1680" y="664"/>
                  </a:lnTo>
                  <a:lnTo>
                    <a:pt x="1664" y="680"/>
                  </a:lnTo>
                  <a:lnTo>
                    <a:pt x="1648" y="696"/>
                  </a:lnTo>
                  <a:lnTo>
                    <a:pt x="1640" y="696"/>
                  </a:lnTo>
                  <a:lnTo>
                    <a:pt x="1624" y="744"/>
                  </a:lnTo>
                  <a:lnTo>
                    <a:pt x="1640" y="840"/>
                  </a:lnTo>
                  <a:lnTo>
                    <a:pt x="1664" y="808"/>
                  </a:lnTo>
                  <a:lnTo>
                    <a:pt x="1672" y="800"/>
                  </a:lnTo>
                  <a:lnTo>
                    <a:pt x="1680" y="784"/>
                  </a:lnTo>
                  <a:lnTo>
                    <a:pt x="1688" y="768"/>
                  </a:lnTo>
                  <a:lnTo>
                    <a:pt x="1704" y="760"/>
                  </a:lnTo>
                  <a:lnTo>
                    <a:pt x="1704" y="744"/>
                  </a:lnTo>
                  <a:lnTo>
                    <a:pt x="1712" y="736"/>
                  </a:lnTo>
                  <a:lnTo>
                    <a:pt x="1720" y="704"/>
                  </a:lnTo>
                  <a:lnTo>
                    <a:pt x="1720" y="696"/>
                  </a:lnTo>
                  <a:lnTo>
                    <a:pt x="1704" y="696"/>
                  </a:lnTo>
                  <a:lnTo>
                    <a:pt x="1720" y="656"/>
                  </a:lnTo>
                  <a:lnTo>
                    <a:pt x="1728" y="648"/>
                  </a:lnTo>
                  <a:lnTo>
                    <a:pt x="1744" y="640"/>
                  </a:lnTo>
                  <a:lnTo>
                    <a:pt x="1752" y="640"/>
                  </a:lnTo>
                  <a:lnTo>
                    <a:pt x="1760" y="648"/>
                  </a:lnTo>
                  <a:lnTo>
                    <a:pt x="1784" y="624"/>
                  </a:lnTo>
                  <a:lnTo>
                    <a:pt x="1808" y="648"/>
                  </a:lnTo>
                  <a:lnTo>
                    <a:pt x="1816" y="624"/>
                  </a:lnTo>
                  <a:lnTo>
                    <a:pt x="1832" y="624"/>
                  </a:lnTo>
                  <a:lnTo>
                    <a:pt x="1856" y="592"/>
                  </a:lnTo>
                  <a:lnTo>
                    <a:pt x="1888" y="576"/>
                  </a:lnTo>
                  <a:lnTo>
                    <a:pt x="1904" y="576"/>
                  </a:lnTo>
                  <a:lnTo>
                    <a:pt x="1920" y="584"/>
                  </a:lnTo>
                  <a:lnTo>
                    <a:pt x="1920" y="576"/>
                  </a:lnTo>
                  <a:lnTo>
                    <a:pt x="1920" y="560"/>
                  </a:lnTo>
                  <a:lnTo>
                    <a:pt x="1912" y="536"/>
                  </a:lnTo>
                  <a:lnTo>
                    <a:pt x="1896" y="520"/>
                  </a:lnTo>
                  <a:lnTo>
                    <a:pt x="1912" y="512"/>
                  </a:lnTo>
                  <a:lnTo>
                    <a:pt x="1928" y="50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35" name="Freeform 689"/>
            <p:cNvSpPr>
              <a:spLocks/>
            </p:cNvSpPr>
            <p:nvPr/>
          </p:nvSpPr>
          <p:spPr bwMode="auto">
            <a:xfrm>
              <a:off x="3412472" y="2941191"/>
              <a:ext cx="42450" cy="8663"/>
            </a:xfrm>
            <a:custGeom>
              <a:avLst/>
              <a:gdLst>
                <a:gd name="T0" fmla="*/ 2147483647 w 40"/>
                <a:gd name="T1" fmla="*/ 2147483647 h 8"/>
                <a:gd name="T2" fmla="*/ 2147483647 w 40"/>
                <a:gd name="T3" fmla="*/ 2147483647 h 8"/>
                <a:gd name="T4" fmla="*/ 2147483647 w 40"/>
                <a:gd name="T5" fmla="*/ 0 h 8"/>
                <a:gd name="T6" fmla="*/ 0 w 40"/>
                <a:gd name="T7" fmla="*/ 2147483647 h 8"/>
                <a:gd name="T8" fmla="*/ 2147483647 w 40"/>
                <a:gd name="T9" fmla="*/ 2147483647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8"/>
                <a:gd name="T17" fmla="*/ 40 w 40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8">
                  <a:moveTo>
                    <a:pt x="8" y="8"/>
                  </a:moveTo>
                  <a:lnTo>
                    <a:pt x="24" y="8"/>
                  </a:lnTo>
                  <a:lnTo>
                    <a:pt x="40" y="0"/>
                  </a:lnTo>
                  <a:lnTo>
                    <a:pt x="0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36" name="Freeform 690"/>
            <p:cNvSpPr>
              <a:spLocks/>
            </p:cNvSpPr>
            <p:nvPr/>
          </p:nvSpPr>
          <p:spPr bwMode="auto">
            <a:xfrm>
              <a:off x="3353562" y="2585130"/>
              <a:ext cx="550986" cy="389848"/>
            </a:xfrm>
            <a:custGeom>
              <a:avLst/>
              <a:gdLst>
                <a:gd name="T0" fmla="*/ 2147483647 w 520"/>
                <a:gd name="T1" fmla="*/ 2147483647 h 368"/>
                <a:gd name="T2" fmla="*/ 2147483647 w 520"/>
                <a:gd name="T3" fmla="*/ 2147483647 h 368"/>
                <a:gd name="T4" fmla="*/ 2147483647 w 520"/>
                <a:gd name="T5" fmla="*/ 2147483647 h 368"/>
                <a:gd name="T6" fmla="*/ 2147483647 w 520"/>
                <a:gd name="T7" fmla="*/ 2147483647 h 368"/>
                <a:gd name="T8" fmla="*/ 2147483647 w 520"/>
                <a:gd name="T9" fmla="*/ 2147483647 h 368"/>
                <a:gd name="T10" fmla="*/ 2147483647 w 520"/>
                <a:gd name="T11" fmla="*/ 2147483647 h 368"/>
                <a:gd name="T12" fmla="*/ 2147483647 w 520"/>
                <a:gd name="T13" fmla="*/ 2147483647 h 368"/>
                <a:gd name="T14" fmla="*/ 2147483647 w 520"/>
                <a:gd name="T15" fmla="*/ 2147483647 h 368"/>
                <a:gd name="T16" fmla="*/ 2147483647 w 520"/>
                <a:gd name="T17" fmla="*/ 2147483647 h 368"/>
                <a:gd name="T18" fmla="*/ 2147483647 w 520"/>
                <a:gd name="T19" fmla="*/ 2147483647 h 368"/>
                <a:gd name="T20" fmla="*/ 2147483647 w 520"/>
                <a:gd name="T21" fmla="*/ 2147483647 h 368"/>
                <a:gd name="T22" fmla="*/ 2147483647 w 520"/>
                <a:gd name="T23" fmla="*/ 2147483647 h 368"/>
                <a:gd name="T24" fmla="*/ 2147483647 w 520"/>
                <a:gd name="T25" fmla="*/ 2147483647 h 368"/>
                <a:gd name="T26" fmla="*/ 2147483647 w 520"/>
                <a:gd name="T27" fmla="*/ 2147483647 h 368"/>
                <a:gd name="T28" fmla="*/ 2147483647 w 520"/>
                <a:gd name="T29" fmla="*/ 2147483647 h 368"/>
                <a:gd name="T30" fmla="*/ 0 w 520"/>
                <a:gd name="T31" fmla="*/ 2147483647 h 368"/>
                <a:gd name="T32" fmla="*/ 2147483647 w 520"/>
                <a:gd name="T33" fmla="*/ 2147483647 h 368"/>
                <a:gd name="T34" fmla="*/ 2147483647 w 520"/>
                <a:gd name="T35" fmla="*/ 2147483647 h 368"/>
                <a:gd name="T36" fmla="*/ 2147483647 w 520"/>
                <a:gd name="T37" fmla="*/ 2147483647 h 368"/>
                <a:gd name="T38" fmla="*/ 2147483647 w 520"/>
                <a:gd name="T39" fmla="*/ 2147483647 h 368"/>
                <a:gd name="T40" fmla="*/ 2147483647 w 520"/>
                <a:gd name="T41" fmla="*/ 2147483647 h 368"/>
                <a:gd name="T42" fmla="*/ 2147483647 w 520"/>
                <a:gd name="T43" fmla="*/ 2147483647 h 368"/>
                <a:gd name="T44" fmla="*/ 2147483647 w 520"/>
                <a:gd name="T45" fmla="*/ 2147483647 h 368"/>
                <a:gd name="T46" fmla="*/ 2147483647 w 520"/>
                <a:gd name="T47" fmla="*/ 2147483647 h 368"/>
                <a:gd name="T48" fmla="*/ 2147483647 w 520"/>
                <a:gd name="T49" fmla="*/ 2147483647 h 368"/>
                <a:gd name="T50" fmla="*/ 2147483647 w 520"/>
                <a:gd name="T51" fmla="*/ 2147483647 h 368"/>
                <a:gd name="T52" fmla="*/ 2147483647 w 520"/>
                <a:gd name="T53" fmla="*/ 2147483647 h 368"/>
                <a:gd name="T54" fmla="*/ 2147483647 w 520"/>
                <a:gd name="T55" fmla="*/ 2147483647 h 368"/>
                <a:gd name="T56" fmla="*/ 2147483647 w 520"/>
                <a:gd name="T57" fmla="*/ 2147483647 h 368"/>
                <a:gd name="T58" fmla="*/ 2147483647 w 520"/>
                <a:gd name="T59" fmla="*/ 2147483647 h 368"/>
                <a:gd name="T60" fmla="*/ 2147483647 w 520"/>
                <a:gd name="T61" fmla="*/ 2147483647 h 368"/>
                <a:gd name="T62" fmla="*/ 2147483647 w 520"/>
                <a:gd name="T63" fmla="*/ 2147483647 h 368"/>
                <a:gd name="T64" fmla="*/ 2147483647 w 520"/>
                <a:gd name="T65" fmla="*/ 2147483647 h 368"/>
                <a:gd name="T66" fmla="*/ 2147483647 w 520"/>
                <a:gd name="T67" fmla="*/ 2147483647 h 368"/>
                <a:gd name="T68" fmla="*/ 2147483647 w 520"/>
                <a:gd name="T69" fmla="*/ 2147483647 h 36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20"/>
                <a:gd name="T106" fmla="*/ 0 h 368"/>
                <a:gd name="T107" fmla="*/ 520 w 520"/>
                <a:gd name="T108" fmla="*/ 368 h 36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20" h="368">
                  <a:moveTo>
                    <a:pt x="360" y="320"/>
                  </a:moveTo>
                  <a:lnTo>
                    <a:pt x="352" y="312"/>
                  </a:lnTo>
                  <a:lnTo>
                    <a:pt x="352" y="296"/>
                  </a:lnTo>
                  <a:lnTo>
                    <a:pt x="384" y="288"/>
                  </a:lnTo>
                  <a:lnTo>
                    <a:pt x="408" y="272"/>
                  </a:lnTo>
                  <a:lnTo>
                    <a:pt x="424" y="256"/>
                  </a:lnTo>
                  <a:lnTo>
                    <a:pt x="432" y="208"/>
                  </a:lnTo>
                  <a:lnTo>
                    <a:pt x="456" y="200"/>
                  </a:lnTo>
                  <a:lnTo>
                    <a:pt x="464" y="160"/>
                  </a:lnTo>
                  <a:lnTo>
                    <a:pt x="496" y="168"/>
                  </a:lnTo>
                  <a:lnTo>
                    <a:pt x="504" y="144"/>
                  </a:lnTo>
                  <a:lnTo>
                    <a:pt x="520" y="136"/>
                  </a:lnTo>
                  <a:lnTo>
                    <a:pt x="520" y="120"/>
                  </a:lnTo>
                  <a:lnTo>
                    <a:pt x="488" y="112"/>
                  </a:lnTo>
                  <a:lnTo>
                    <a:pt x="456" y="96"/>
                  </a:lnTo>
                  <a:lnTo>
                    <a:pt x="416" y="96"/>
                  </a:lnTo>
                  <a:lnTo>
                    <a:pt x="400" y="56"/>
                  </a:lnTo>
                  <a:lnTo>
                    <a:pt x="384" y="24"/>
                  </a:lnTo>
                  <a:lnTo>
                    <a:pt x="368" y="24"/>
                  </a:lnTo>
                  <a:lnTo>
                    <a:pt x="328" y="40"/>
                  </a:lnTo>
                  <a:lnTo>
                    <a:pt x="296" y="0"/>
                  </a:lnTo>
                  <a:lnTo>
                    <a:pt x="248" y="16"/>
                  </a:lnTo>
                  <a:lnTo>
                    <a:pt x="200" y="32"/>
                  </a:lnTo>
                  <a:lnTo>
                    <a:pt x="184" y="64"/>
                  </a:lnTo>
                  <a:lnTo>
                    <a:pt x="192" y="96"/>
                  </a:lnTo>
                  <a:lnTo>
                    <a:pt x="160" y="96"/>
                  </a:lnTo>
                  <a:lnTo>
                    <a:pt x="136" y="96"/>
                  </a:lnTo>
                  <a:lnTo>
                    <a:pt x="112" y="96"/>
                  </a:lnTo>
                  <a:lnTo>
                    <a:pt x="88" y="80"/>
                  </a:lnTo>
                  <a:lnTo>
                    <a:pt x="56" y="88"/>
                  </a:lnTo>
                  <a:lnTo>
                    <a:pt x="16" y="104"/>
                  </a:lnTo>
                  <a:lnTo>
                    <a:pt x="0" y="136"/>
                  </a:lnTo>
                  <a:lnTo>
                    <a:pt x="16" y="152"/>
                  </a:lnTo>
                  <a:lnTo>
                    <a:pt x="24" y="168"/>
                  </a:lnTo>
                  <a:lnTo>
                    <a:pt x="56" y="168"/>
                  </a:lnTo>
                  <a:lnTo>
                    <a:pt x="80" y="168"/>
                  </a:lnTo>
                  <a:lnTo>
                    <a:pt x="104" y="200"/>
                  </a:lnTo>
                  <a:lnTo>
                    <a:pt x="80" y="200"/>
                  </a:lnTo>
                  <a:lnTo>
                    <a:pt x="64" y="200"/>
                  </a:lnTo>
                  <a:lnTo>
                    <a:pt x="56" y="208"/>
                  </a:lnTo>
                  <a:lnTo>
                    <a:pt x="64" y="240"/>
                  </a:lnTo>
                  <a:lnTo>
                    <a:pt x="80" y="256"/>
                  </a:lnTo>
                  <a:lnTo>
                    <a:pt x="80" y="288"/>
                  </a:lnTo>
                  <a:lnTo>
                    <a:pt x="96" y="304"/>
                  </a:lnTo>
                  <a:lnTo>
                    <a:pt x="96" y="336"/>
                  </a:lnTo>
                  <a:lnTo>
                    <a:pt x="96" y="328"/>
                  </a:lnTo>
                  <a:lnTo>
                    <a:pt x="120" y="320"/>
                  </a:lnTo>
                  <a:lnTo>
                    <a:pt x="136" y="320"/>
                  </a:lnTo>
                  <a:lnTo>
                    <a:pt x="152" y="328"/>
                  </a:lnTo>
                  <a:lnTo>
                    <a:pt x="168" y="344"/>
                  </a:lnTo>
                  <a:lnTo>
                    <a:pt x="184" y="344"/>
                  </a:lnTo>
                  <a:lnTo>
                    <a:pt x="184" y="360"/>
                  </a:lnTo>
                  <a:lnTo>
                    <a:pt x="192" y="360"/>
                  </a:lnTo>
                  <a:lnTo>
                    <a:pt x="208" y="368"/>
                  </a:lnTo>
                  <a:lnTo>
                    <a:pt x="216" y="360"/>
                  </a:lnTo>
                  <a:lnTo>
                    <a:pt x="232" y="352"/>
                  </a:lnTo>
                  <a:lnTo>
                    <a:pt x="240" y="328"/>
                  </a:lnTo>
                  <a:lnTo>
                    <a:pt x="256" y="336"/>
                  </a:lnTo>
                  <a:lnTo>
                    <a:pt x="264" y="336"/>
                  </a:lnTo>
                  <a:lnTo>
                    <a:pt x="272" y="344"/>
                  </a:lnTo>
                  <a:lnTo>
                    <a:pt x="288" y="336"/>
                  </a:lnTo>
                  <a:lnTo>
                    <a:pt x="296" y="328"/>
                  </a:lnTo>
                  <a:lnTo>
                    <a:pt x="312" y="320"/>
                  </a:lnTo>
                  <a:lnTo>
                    <a:pt x="320" y="336"/>
                  </a:lnTo>
                  <a:lnTo>
                    <a:pt x="328" y="336"/>
                  </a:lnTo>
                  <a:lnTo>
                    <a:pt x="344" y="328"/>
                  </a:lnTo>
                  <a:lnTo>
                    <a:pt x="352" y="328"/>
                  </a:lnTo>
                  <a:lnTo>
                    <a:pt x="352" y="336"/>
                  </a:lnTo>
                  <a:lnTo>
                    <a:pt x="360" y="328"/>
                  </a:lnTo>
                  <a:lnTo>
                    <a:pt x="360" y="32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37" name="Freeform 691"/>
            <p:cNvSpPr>
              <a:spLocks/>
            </p:cNvSpPr>
            <p:nvPr/>
          </p:nvSpPr>
          <p:spPr bwMode="auto">
            <a:xfrm>
              <a:off x="3387349" y="2932528"/>
              <a:ext cx="16461" cy="8663"/>
            </a:xfrm>
            <a:custGeom>
              <a:avLst/>
              <a:gdLst>
                <a:gd name="T0" fmla="*/ 0 w 16"/>
                <a:gd name="T1" fmla="*/ 0 h 8"/>
                <a:gd name="T2" fmla="*/ 0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0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38" name="Freeform 692"/>
            <p:cNvSpPr>
              <a:spLocks/>
            </p:cNvSpPr>
            <p:nvPr/>
          </p:nvSpPr>
          <p:spPr bwMode="auto">
            <a:xfrm>
              <a:off x="2946387" y="2728940"/>
              <a:ext cx="8663" cy="866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39" name="Freeform 693"/>
            <p:cNvSpPr>
              <a:spLocks/>
            </p:cNvSpPr>
            <p:nvPr/>
          </p:nvSpPr>
          <p:spPr bwMode="auto">
            <a:xfrm>
              <a:off x="3387349" y="2932528"/>
              <a:ext cx="16461" cy="8663"/>
            </a:xfrm>
            <a:custGeom>
              <a:avLst/>
              <a:gdLst>
                <a:gd name="T0" fmla="*/ 0 w 16"/>
                <a:gd name="T1" fmla="*/ 0 h 8"/>
                <a:gd name="T2" fmla="*/ 0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0 w 16"/>
                <a:gd name="T9" fmla="*/ 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8"/>
                <a:gd name="T17" fmla="*/ 16 w 16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8">
                  <a:moveTo>
                    <a:pt x="0" y="0"/>
                  </a:moveTo>
                  <a:lnTo>
                    <a:pt x="0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40" name="Rectangle 694"/>
            <p:cNvSpPr>
              <a:spLocks noChangeArrowheads="1"/>
            </p:cNvSpPr>
            <p:nvPr/>
          </p:nvSpPr>
          <p:spPr bwMode="auto">
            <a:xfrm>
              <a:off x="2946387" y="2728940"/>
              <a:ext cx="8663" cy="0"/>
            </a:xfrm>
            <a:prstGeom prst="rect">
              <a:avLst/>
            </a:prstGeom>
            <a:grpFill/>
            <a:ln w="6350">
              <a:noFill/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1219048" eaLnBrk="1" hangingPunct="1">
                <a:spcBef>
                  <a:spcPct val="50000"/>
                </a:spcBef>
              </a:pPr>
              <a:endParaRPr lang="en-US" sz="3200">
                <a:solidFill>
                  <a:srgbClr val="4D4D4D"/>
                </a:solidFill>
                <a:ea typeface="MS PGothic" panose="020B0600070205080204" pitchFamily="34" charset="-128"/>
              </a:endParaRPr>
            </a:p>
          </p:txBody>
        </p:sp>
        <p:sp>
          <p:nvSpPr>
            <p:cNvPr id="141" name="Freeform 695"/>
            <p:cNvSpPr>
              <a:spLocks/>
            </p:cNvSpPr>
            <p:nvPr/>
          </p:nvSpPr>
          <p:spPr bwMode="auto">
            <a:xfrm>
              <a:off x="2852823" y="2728940"/>
              <a:ext cx="102227" cy="42450"/>
            </a:xfrm>
            <a:custGeom>
              <a:avLst/>
              <a:gdLst>
                <a:gd name="T0" fmla="*/ 2147483647 w 96"/>
                <a:gd name="T1" fmla="*/ 2147483647 h 40"/>
                <a:gd name="T2" fmla="*/ 2147483647 w 96"/>
                <a:gd name="T3" fmla="*/ 2147483647 h 40"/>
                <a:gd name="T4" fmla="*/ 2147483647 w 96"/>
                <a:gd name="T5" fmla="*/ 2147483647 h 40"/>
                <a:gd name="T6" fmla="*/ 2147483647 w 96"/>
                <a:gd name="T7" fmla="*/ 0 h 40"/>
                <a:gd name="T8" fmla="*/ 2147483647 w 96"/>
                <a:gd name="T9" fmla="*/ 0 h 40"/>
                <a:gd name="T10" fmla="*/ 2147483647 w 96"/>
                <a:gd name="T11" fmla="*/ 0 h 40"/>
                <a:gd name="T12" fmla="*/ 2147483647 w 96"/>
                <a:gd name="T13" fmla="*/ 0 h 40"/>
                <a:gd name="T14" fmla="*/ 2147483647 w 96"/>
                <a:gd name="T15" fmla="*/ 2147483647 h 40"/>
                <a:gd name="T16" fmla="*/ 2147483647 w 96"/>
                <a:gd name="T17" fmla="*/ 2147483647 h 40"/>
                <a:gd name="T18" fmla="*/ 2147483647 w 96"/>
                <a:gd name="T19" fmla="*/ 2147483647 h 40"/>
                <a:gd name="T20" fmla="*/ 2147483647 w 96"/>
                <a:gd name="T21" fmla="*/ 2147483647 h 40"/>
                <a:gd name="T22" fmla="*/ 2147483647 w 96"/>
                <a:gd name="T23" fmla="*/ 2147483647 h 40"/>
                <a:gd name="T24" fmla="*/ 2147483647 w 96"/>
                <a:gd name="T25" fmla="*/ 2147483647 h 40"/>
                <a:gd name="T26" fmla="*/ 2147483647 w 96"/>
                <a:gd name="T27" fmla="*/ 2147483647 h 40"/>
                <a:gd name="T28" fmla="*/ 2147483647 w 96"/>
                <a:gd name="T29" fmla="*/ 2147483647 h 40"/>
                <a:gd name="T30" fmla="*/ 0 w 96"/>
                <a:gd name="T31" fmla="*/ 2147483647 h 40"/>
                <a:gd name="T32" fmla="*/ 2147483647 w 96"/>
                <a:gd name="T33" fmla="*/ 2147483647 h 40"/>
                <a:gd name="T34" fmla="*/ 2147483647 w 96"/>
                <a:gd name="T35" fmla="*/ 2147483647 h 40"/>
                <a:gd name="T36" fmla="*/ 2147483647 w 96"/>
                <a:gd name="T37" fmla="*/ 2147483647 h 40"/>
                <a:gd name="T38" fmla="*/ 2147483647 w 96"/>
                <a:gd name="T39" fmla="*/ 2147483647 h 40"/>
                <a:gd name="T40" fmla="*/ 2147483647 w 96"/>
                <a:gd name="T41" fmla="*/ 2147483647 h 40"/>
                <a:gd name="T42" fmla="*/ 2147483647 w 96"/>
                <a:gd name="T43" fmla="*/ 2147483647 h 40"/>
                <a:gd name="T44" fmla="*/ 2147483647 w 96"/>
                <a:gd name="T45" fmla="*/ 2147483647 h 40"/>
                <a:gd name="T46" fmla="*/ 2147483647 w 96"/>
                <a:gd name="T47" fmla="*/ 2147483647 h 4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6"/>
                <a:gd name="T73" fmla="*/ 0 h 40"/>
                <a:gd name="T74" fmla="*/ 96 w 96"/>
                <a:gd name="T75" fmla="*/ 40 h 4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6" h="40">
                  <a:moveTo>
                    <a:pt x="96" y="24"/>
                  </a:moveTo>
                  <a:lnTo>
                    <a:pt x="96" y="16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56" y="8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48" y="24"/>
                  </a:lnTo>
                  <a:lnTo>
                    <a:pt x="40" y="24"/>
                  </a:lnTo>
                  <a:lnTo>
                    <a:pt x="24" y="24"/>
                  </a:lnTo>
                  <a:lnTo>
                    <a:pt x="16" y="24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8" y="32"/>
                  </a:lnTo>
                  <a:lnTo>
                    <a:pt x="16" y="40"/>
                  </a:lnTo>
                  <a:lnTo>
                    <a:pt x="24" y="40"/>
                  </a:lnTo>
                  <a:lnTo>
                    <a:pt x="40" y="40"/>
                  </a:lnTo>
                  <a:lnTo>
                    <a:pt x="56" y="40"/>
                  </a:lnTo>
                  <a:lnTo>
                    <a:pt x="72" y="40"/>
                  </a:lnTo>
                  <a:lnTo>
                    <a:pt x="88" y="32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42" name="Freeform 696"/>
            <p:cNvSpPr>
              <a:spLocks/>
            </p:cNvSpPr>
            <p:nvPr/>
          </p:nvSpPr>
          <p:spPr bwMode="auto">
            <a:xfrm>
              <a:off x="2665696" y="2677827"/>
              <a:ext cx="170667" cy="178464"/>
            </a:xfrm>
            <a:custGeom>
              <a:avLst/>
              <a:gdLst>
                <a:gd name="T0" fmla="*/ 2147483647 w 161"/>
                <a:gd name="T1" fmla="*/ 2147483647 h 168"/>
                <a:gd name="T2" fmla="*/ 2147483647 w 161"/>
                <a:gd name="T3" fmla="*/ 2147483647 h 168"/>
                <a:gd name="T4" fmla="*/ 2147483647 w 161"/>
                <a:gd name="T5" fmla="*/ 2147483647 h 168"/>
                <a:gd name="T6" fmla="*/ 2147483647 w 161"/>
                <a:gd name="T7" fmla="*/ 2147483647 h 168"/>
                <a:gd name="T8" fmla="*/ 2147483647 w 161"/>
                <a:gd name="T9" fmla="*/ 2147483647 h 168"/>
                <a:gd name="T10" fmla="*/ 2147483647 w 161"/>
                <a:gd name="T11" fmla="*/ 2147483647 h 168"/>
                <a:gd name="T12" fmla="*/ 2147483647 w 161"/>
                <a:gd name="T13" fmla="*/ 2147483647 h 168"/>
                <a:gd name="T14" fmla="*/ 2147483647 w 161"/>
                <a:gd name="T15" fmla="*/ 2147483647 h 168"/>
                <a:gd name="T16" fmla="*/ 2147483647 w 161"/>
                <a:gd name="T17" fmla="*/ 2147483647 h 168"/>
                <a:gd name="T18" fmla="*/ 2147483647 w 161"/>
                <a:gd name="T19" fmla="*/ 2147483647 h 168"/>
                <a:gd name="T20" fmla="*/ 2147483647 w 161"/>
                <a:gd name="T21" fmla="*/ 2147483647 h 168"/>
                <a:gd name="T22" fmla="*/ 2147483647 w 161"/>
                <a:gd name="T23" fmla="*/ 2147483647 h 168"/>
                <a:gd name="T24" fmla="*/ 2147483647 w 161"/>
                <a:gd name="T25" fmla="*/ 2147483647 h 168"/>
                <a:gd name="T26" fmla="*/ 2147483647 w 161"/>
                <a:gd name="T27" fmla="*/ 2147483647 h 168"/>
                <a:gd name="T28" fmla="*/ 2147483647 w 161"/>
                <a:gd name="T29" fmla="*/ 2147483647 h 168"/>
                <a:gd name="T30" fmla="*/ 2147483647 w 161"/>
                <a:gd name="T31" fmla="*/ 2147483647 h 168"/>
                <a:gd name="T32" fmla="*/ 2147483647 w 161"/>
                <a:gd name="T33" fmla="*/ 0 h 168"/>
                <a:gd name="T34" fmla="*/ 2147483647 w 161"/>
                <a:gd name="T35" fmla="*/ 2147483647 h 168"/>
                <a:gd name="T36" fmla="*/ 2147483647 w 161"/>
                <a:gd name="T37" fmla="*/ 2147483647 h 168"/>
                <a:gd name="T38" fmla="*/ 2147483647 w 161"/>
                <a:gd name="T39" fmla="*/ 2147483647 h 168"/>
                <a:gd name="T40" fmla="*/ 2147483647 w 161"/>
                <a:gd name="T41" fmla="*/ 2147483647 h 168"/>
                <a:gd name="T42" fmla="*/ 2147483647 w 161"/>
                <a:gd name="T43" fmla="*/ 2147483647 h 168"/>
                <a:gd name="T44" fmla="*/ 2147483647 w 161"/>
                <a:gd name="T45" fmla="*/ 2147483647 h 168"/>
                <a:gd name="T46" fmla="*/ 2147483647 w 161"/>
                <a:gd name="T47" fmla="*/ 2147483647 h 168"/>
                <a:gd name="T48" fmla="*/ 2147483647 w 161"/>
                <a:gd name="T49" fmla="*/ 2147483647 h 168"/>
                <a:gd name="T50" fmla="*/ 2147483647 w 161"/>
                <a:gd name="T51" fmla="*/ 2147483647 h 168"/>
                <a:gd name="T52" fmla="*/ 2147483647 w 161"/>
                <a:gd name="T53" fmla="*/ 2147483647 h 168"/>
                <a:gd name="T54" fmla="*/ 2147483647 w 161"/>
                <a:gd name="T55" fmla="*/ 2147483647 h 168"/>
                <a:gd name="T56" fmla="*/ 2147483647 w 161"/>
                <a:gd name="T57" fmla="*/ 2147483647 h 168"/>
                <a:gd name="T58" fmla="*/ 0 w 161"/>
                <a:gd name="T59" fmla="*/ 2147483647 h 168"/>
                <a:gd name="T60" fmla="*/ 0 w 161"/>
                <a:gd name="T61" fmla="*/ 2147483647 h 168"/>
                <a:gd name="T62" fmla="*/ 2147483647 w 161"/>
                <a:gd name="T63" fmla="*/ 2147483647 h 168"/>
                <a:gd name="T64" fmla="*/ 2147483647 w 161"/>
                <a:gd name="T65" fmla="*/ 2147483647 h 168"/>
                <a:gd name="T66" fmla="*/ 2147483647 w 161"/>
                <a:gd name="T67" fmla="*/ 2147483647 h 168"/>
                <a:gd name="T68" fmla="*/ 2147483647 w 161"/>
                <a:gd name="T69" fmla="*/ 2147483647 h 168"/>
                <a:gd name="T70" fmla="*/ 2147483647 w 161"/>
                <a:gd name="T71" fmla="*/ 2147483647 h 168"/>
                <a:gd name="T72" fmla="*/ 2147483647 w 161"/>
                <a:gd name="T73" fmla="*/ 2147483647 h 168"/>
                <a:gd name="T74" fmla="*/ 2147483647 w 161"/>
                <a:gd name="T75" fmla="*/ 2147483647 h 168"/>
                <a:gd name="T76" fmla="*/ 2147483647 w 161"/>
                <a:gd name="T77" fmla="*/ 2147483647 h 168"/>
                <a:gd name="T78" fmla="*/ 2147483647 w 161"/>
                <a:gd name="T79" fmla="*/ 2147483647 h 168"/>
                <a:gd name="T80" fmla="*/ 2147483647 w 161"/>
                <a:gd name="T81" fmla="*/ 2147483647 h 168"/>
                <a:gd name="T82" fmla="*/ 2147483647 w 161"/>
                <a:gd name="T83" fmla="*/ 2147483647 h 168"/>
                <a:gd name="T84" fmla="*/ 2147483647 w 161"/>
                <a:gd name="T85" fmla="*/ 2147483647 h 168"/>
                <a:gd name="T86" fmla="*/ 2147483647 w 161"/>
                <a:gd name="T87" fmla="*/ 2147483647 h 168"/>
                <a:gd name="T88" fmla="*/ 2147483647 w 161"/>
                <a:gd name="T89" fmla="*/ 2147483647 h 168"/>
                <a:gd name="T90" fmla="*/ 2147483647 w 161"/>
                <a:gd name="T91" fmla="*/ 2147483647 h 168"/>
                <a:gd name="T92" fmla="*/ 2147483647 w 161"/>
                <a:gd name="T93" fmla="*/ 2147483647 h 168"/>
                <a:gd name="T94" fmla="*/ 2147483647 w 161"/>
                <a:gd name="T95" fmla="*/ 2147483647 h 168"/>
                <a:gd name="T96" fmla="*/ 2147483647 w 161"/>
                <a:gd name="T97" fmla="*/ 2147483647 h 168"/>
                <a:gd name="T98" fmla="*/ 2147483647 w 161"/>
                <a:gd name="T99" fmla="*/ 2147483647 h 168"/>
                <a:gd name="T100" fmla="*/ 2147483647 w 161"/>
                <a:gd name="T101" fmla="*/ 2147483647 h 168"/>
                <a:gd name="T102" fmla="*/ 2147483647 w 161"/>
                <a:gd name="T103" fmla="*/ 2147483647 h 16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61"/>
                <a:gd name="T157" fmla="*/ 0 h 168"/>
                <a:gd name="T158" fmla="*/ 161 w 161"/>
                <a:gd name="T159" fmla="*/ 168 h 16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61" h="168">
                  <a:moveTo>
                    <a:pt x="145" y="120"/>
                  </a:moveTo>
                  <a:lnTo>
                    <a:pt x="153" y="112"/>
                  </a:lnTo>
                  <a:lnTo>
                    <a:pt x="153" y="104"/>
                  </a:lnTo>
                  <a:lnTo>
                    <a:pt x="145" y="96"/>
                  </a:lnTo>
                  <a:lnTo>
                    <a:pt x="137" y="96"/>
                  </a:lnTo>
                  <a:lnTo>
                    <a:pt x="137" y="88"/>
                  </a:lnTo>
                  <a:lnTo>
                    <a:pt x="153" y="72"/>
                  </a:lnTo>
                  <a:lnTo>
                    <a:pt x="153" y="56"/>
                  </a:lnTo>
                  <a:lnTo>
                    <a:pt x="161" y="48"/>
                  </a:lnTo>
                  <a:lnTo>
                    <a:pt x="153" y="40"/>
                  </a:lnTo>
                  <a:lnTo>
                    <a:pt x="145" y="40"/>
                  </a:lnTo>
                  <a:lnTo>
                    <a:pt x="128" y="32"/>
                  </a:lnTo>
                  <a:lnTo>
                    <a:pt x="120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88" y="8"/>
                  </a:lnTo>
                  <a:lnTo>
                    <a:pt x="80" y="24"/>
                  </a:lnTo>
                  <a:lnTo>
                    <a:pt x="72" y="24"/>
                  </a:lnTo>
                  <a:lnTo>
                    <a:pt x="64" y="40"/>
                  </a:lnTo>
                  <a:lnTo>
                    <a:pt x="48" y="40"/>
                  </a:lnTo>
                  <a:lnTo>
                    <a:pt x="48" y="32"/>
                  </a:lnTo>
                  <a:lnTo>
                    <a:pt x="40" y="32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32" y="48"/>
                  </a:lnTo>
                  <a:lnTo>
                    <a:pt x="24" y="48"/>
                  </a:lnTo>
                  <a:lnTo>
                    <a:pt x="16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16" y="72"/>
                  </a:lnTo>
                  <a:lnTo>
                    <a:pt x="32" y="72"/>
                  </a:lnTo>
                  <a:lnTo>
                    <a:pt x="32" y="80"/>
                  </a:lnTo>
                  <a:lnTo>
                    <a:pt x="40" y="88"/>
                  </a:lnTo>
                  <a:lnTo>
                    <a:pt x="40" y="104"/>
                  </a:lnTo>
                  <a:lnTo>
                    <a:pt x="48" y="104"/>
                  </a:lnTo>
                  <a:lnTo>
                    <a:pt x="48" y="120"/>
                  </a:lnTo>
                  <a:lnTo>
                    <a:pt x="40" y="152"/>
                  </a:lnTo>
                  <a:lnTo>
                    <a:pt x="48" y="160"/>
                  </a:lnTo>
                  <a:lnTo>
                    <a:pt x="56" y="160"/>
                  </a:lnTo>
                  <a:lnTo>
                    <a:pt x="72" y="160"/>
                  </a:lnTo>
                  <a:lnTo>
                    <a:pt x="80" y="160"/>
                  </a:lnTo>
                  <a:lnTo>
                    <a:pt x="88" y="168"/>
                  </a:lnTo>
                  <a:lnTo>
                    <a:pt x="96" y="168"/>
                  </a:lnTo>
                  <a:lnTo>
                    <a:pt x="104" y="152"/>
                  </a:lnTo>
                  <a:lnTo>
                    <a:pt x="112" y="152"/>
                  </a:lnTo>
                  <a:lnTo>
                    <a:pt x="128" y="152"/>
                  </a:lnTo>
                  <a:lnTo>
                    <a:pt x="153" y="136"/>
                  </a:lnTo>
                  <a:lnTo>
                    <a:pt x="161" y="136"/>
                  </a:lnTo>
                  <a:lnTo>
                    <a:pt x="153" y="128"/>
                  </a:lnTo>
                  <a:lnTo>
                    <a:pt x="145" y="12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43" name="Freeform 697"/>
            <p:cNvSpPr>
              <a:spLocks/>
            </p:cNvSpPr>
            <p:nvPr/>
          </p:nvSpPr>
          <p:spPr bwMode="auto">
            <a:xfrm>
              <a:off x="2819036" y="2771390"/>
              <a:ext cx="161137" cy="152474"/>
            </a:xfrm>
            <a:custGeom>
              <a:avLst/>
              <a:gdLst>
                <a:gd name="T0" fmla="*/ 2147483647 w 152"/>
                <a:gd name="T1" fmla="*/ 0 h 144"/>
                <a:gd name="T2" fmla="*/ 2147483647 w 152"/>
                <a:gd name="T3" fmla="*/ 0 h 144"/>
                <a:gd name="T4" fmla="*/ 2147483647 w 152"/>
                <a:gd name="T5" fmla="*/ 0 h 144"/>
                <a:gd name="T6" fmla="*/ 2147483647 w 152"/>
                <a:gd name="T7" fmla="*/ 0 h 144"/>
                <a:gd name="T8" fmla="*/ 2147483647 w 152"/>
                <a:gd name="T9" fmla="*/ 2147483647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0 w 152"/>
                <a:gd name="T17" fmla="*/ 2147483647 h 144"/>
                <a:gd name="T18" fmla="*/ 2147483647 w 152"/>
                <a:gd name="T19" fmla="*/ 2147483647 h 144"/>
                <a:gd name="T20" fmla="*/ 2147483647 w 152"/>
                <a:gd name="T21" fmla="*/ 2147483647 h 144"/>
                <a:gd name="T22" fmla="*/ 2147483647 w 152"/>
                <a:gd name="T23" fmla="*/ 2147483647 h 144"/>
                <a:gd name="T24" fmla="*/ 2147483647 w 152"/>
                <a:gd name="T25" fmla="*/ 2147483647 h 144"/>
                <a:gd name="T26" fmla="*/ 2147483647 w 152"/>
                <a:gd name="T27" fmla="*/ 2147483647 h 144"/>
                <a:gd name="T28" fmla="*/ 2147483647 w 152"/>
                <a:gd name="T29" fmla="*/ 2147483647 h 144"/>
                <a:gd name="T30" fmla="*/ 2147483647 w 152"/>
                <a:gd name="T31" fmla="*/ 2147483647 h 144"/>
                <a:gd name="T32" fmla="*/ 2147483647 w 152"/>
                <a:gd name="T33" fmla="*/ 2147483647 h 144"/>
                <a:gd name="T34" fmla="*/ 2147483647 w 152"/>
                <a:gd name="T35" fmla="*/ 2147483647 h 144"/>
                <a:gd name="T36" fmla="*/ 2147483647 w 152"/>
                <a:gd name="T37" fmla="*/ 2147483647 h 144"/>
                <a:gd name="T38" fmla="*/ 2147483647 w 152"/>
                <a:gd name="T39" fmla="*/ 2147483647 h 144"/>
                <a:gd name="T40" fmla="*/ 2147483647 w 152"/>
                <a:gd name="T41" fmla="*/ 2147483647 h 144"/>
                <a:gd name="T42" fmla="*/ 2147483647 w 152"/>
                <a:gd name="T43" fmla="*/ 2147483647 h 144"/>
                <a:gd name="T44" fmla="*/ 2147483647 w 152"/>
                <a:gd name="T45" fmla="*/ 2147483647 h 144"/>
                <a:gd name="T46" fmla="*/ 2147483647 w 152"/>
                <a:gd name="T47" fmla="*/ 2147483647 h 144"/>
                <a:gd name="T48" fmla="*/ 2147483647 w 152"/>
                <a:gd name="T49" fmla="*/ 2147483647 h 144"/>
                <a:gd name="T50" fmla="*/ 2147483647 w 152"/>
                <a:gd name="T51" fmla="*/ 2147483647 h 144"/>
                <a:gd name="T52" fmla="*/ 2147483647 w 152"/>
                <a:gd name="T53" fmla="*/ 2147483647 h 144"/>
                <a:gd name="T54" fmla="*/ 2147483647 w 152"/>
                <a:gd name="T55" fmla="*/ 2147483647 h 144"/>
                <a:gd name="T56" fmla="*/ 2147483647 w 152"/>
                <a:gd name="T57" fmla="*/ 2147483647 h 144"/>
                <a:gd name="T58" fmla="*/ 2147483647 w 152"/>
                <a:gd name="T59" fmla="*/ 2147483647 h 144"/>
                <a:gd name="T60" fmla="*/ 2147483647 w 152"/>
                <a:gd name="T61" fmla="*/ 0 h 1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52"/>
                <a:gd name="T94" fmla="*/ 0 h 144"/>
                <a:gd name="T95" fmla="*/ 152 w 152"/>
                <a:gd name="T96" fmla="*/ 144 h 144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52" h="144">
                  <a:moveTo>
                    <a:pt x="88" y="0"/>
                  </a:move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96" y="104"/>
                  </a:lnTo>
                  <a:lnTo>
                    <a:pt x="112" y="128"/>
                  </a:lnTo>
                  <a:lnTo>
                    <a:pt x="120" y="144"/>
                  </a:lnTo>
                  <a:lnTo>
                    <a:pt x="128" y="128"/>
                  </a:lnTo>
                  <a:lnTo>
                    <a:pt x="128" y="112"/>
                  </a:lnTo>
                  <a:lnTo>
                    <a:pt x="144" y="120"/>
                  </a:lnTo>
                  <a:lnTo>
                    <a:pt x="152" y="120"/>
                  </a:lnTo>
                  <a:lnTo>
                    <a:pt x="128" y="96"/>
                  </a:lnTo>
                  <a:lnTo>
                    <a:pt x="112" y="88"/>
                  </a:lnTo>
                  <a:lnTo>
                    <a:pt x="104" y="80"/>
                  </a:lnTo>
                  <a:lnTo>
                    <a:pt x="88" y="56"/>
                  </a:lnTo>
                  <a:lnTo>
                    <a:pt x="80" y="40"/>
                  </a:lnTo>
                  <a:lnTo>
                    <a:pt x="80" y="24"/>
                  </a:lnTo>
                  <a:lnTo>
                    <a:pt x="88" y="24"/>
                  </a:lnTo>
                  <a:lnTo>
                    <a:pt x="88" y="16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44" name="Freeform 698"/>
            <p:cNvSpPr>
              <a:spLocks/>
            </p:cNvSpPr>
            <p:nvPr/>
          </p:nvSpPr>
          <p:spPr bwMode="auto">
            <a:xfrm>
              <a:off x="2800844" y="2592926"/>
              <a:ext cx="128217" cy="161137"/>
            </a:xfrm>
            <a:custGeom>
              <a:avLst/>
              <a:gdLst>
                <a:gd name="T0" fmla="*/ 2147483647 w 121"/>
                <a:gd name="T1" fmla="*/ 2147483647 h 152"/>
                <a:gd name="T2" fmla="*/ 2147483647 w 121"/>
                <a:gd name="T3" fmla="*/ 2147483647 h 152"/>
                <a:gd name="T4" fmla="*/ 2147483647 w 121"/>
                <a:gd name="T5" fmla="*/ 2147483647 h 152"/>
                <a:gd name="T6" fmla="*/ 2147483647 w 121"/>
                <a:gd name="T7" fmla="*/ 2147483647 h 152"/>
                <a:gd name="T8" fmla="*/ 2147483647 w 121"/>
                <a:gd name="T9" fmla="*/ 2147483647 h 152"/>
                <a:gd name="T10" fmla="*/ 2147483647 w 121"/>
                <a:gd name="T11" fmla="*/ 2147483647 h 152"/>
                <a:gd name="T12" fmla="*/ 2147483647 w 121"/>
                <a:gd name="T13" fmla="*/ 2147483647 h 152"/>
                <a:gd name="T14" fmla="*/ 2147483647 w 121"/>
                <a:gd name="T15" fmla="*/ 2147483647 h 152"/>
                <a:gd name="T16" fmla="*/ 0 w 121"/>
                <a:gd name="T17" fmla="*/ 2147483647 h 152"/>
                <a:gd name="T18" fmla="*/ 2147483647 w 121"/>
                <a:gd name="T19" fmla="*/ 2147483647 h 152"/>
                <a:gd name="T20" fmla="*/ 2147483647 w 121"/>
                <a:gd name="T21" fmla="*/ 2147483647 h 152"/>
                <a:gd name="T22" fmla="*/ 2147483647 w 121"/>
                <a:gd name="T23" fmla="*/ 2147483647 h 152"/>
                <a:gd name="T24" fmla="*/ 2147483647 w 121"/>
                <a:gd name="T25" fmla="*/ 2147483647 h 152"/>
                <a:gd name="T26" fmla="*/ 2147483647 w 121"/>
                <a:gd name="T27" fmla="*/ 2147483647 h 152"/>
                <a:gd name="T28" fmla="*/ 2147483647 w 121"/>
                <a:gd name="T29" fmla="*/ 2147483647 h 152"/>
                <a:gd name="T30" fmla="*/ 2147483647 w 121"/>
                <a:gd name="T31" fmla="*/ 2147483647 h 152"/>
                <a:gd name="T32" fmla="*/ 2147483647 w 121"/>
                <a:gd name="T33" fmla="*/ 2147483647 h 152"/>
                <a:gd name="T34" fmla="*/ 2147483647 w 121"/>
                <a:gd name="T35" fmla="*/ 2147483647 h 152"/>
                <a:gd name="T36" fmla="*/ 2147483647 w 121"/>
                <a:gd name="T37" fmla="*/ 2147483647 h 152"/>
                <a:gd name="T38" fmla="*/ 2147483647 w 121"/>
                <a:gd name="T39" fmla="*/ 2147483647 h 152"/>
                <a:gd name="T40" fmla="*/ 2147483647 w 121"/>
                <a:gd name="T41" fmla="*/ 2147483647 h 152"/>
                <a:gd name="T42" fmla="*/ 2147483647 w 121"/>
                <a:gd name="T43" fmla="*/ 2147483647 h 152"/>
                <a:gd name="T44" fmla="*/ 2147483647 w 121"/>
                <a:gd name="T45" fmla="*/ 2147483647 h 152"/>
                <a:gd name="T46" fmla="*/ 2147483647 w 121"/>
                <a:gd name="T47" fmla="*/ 2147483647 h 152"/>
                <a:gd name="T48" fmla="*/ 2147483647 w 121"/>
                <a:gd name="T49" fmla="*/ 2147483647 h 152"/>
                <a:gd name="T50" fmla="*/ 2147483647 w 121"/>
                <a:gd name="T51" fmla="*/ 2147483647 h 152"/>
                <a:gd name="T52" fmla="*/ 2147483647 w 121"/>
                <a:gd name="T53" fmla="*/ 2147483647 h 152"/>
                <a:gd name="T54" fmla="*/ 2147483647 w 121"/>
                <a:gd name="T55" fmla="*/ 2147483647 h 152"/>
                <a:gd name="T56" fmla="*/ 2147483647 w 121"/>
                <a:gd name="T57" fmla="*/ 2147483647 h 152"/>
                <a:gd name="T58" fmla="*/ 2147483647 w 121"/>
                <a:gd name="T59" fmla="*/ 2147483647 h 152"/>
                <a:gd name="T60" fmla="*/ 2147483647 w 121"/>
                <a:gd name="T61" fmla="*/ 2147483647 h 152"/>
                <a:gd name="T62" fmla="*/ 2147483647 w 121"/>
                <a:gd name="T63" fmla="*/ 2147483647 h 152"/>
                <a:gd name="T64" fmla="*/ 2147483647 w 121"/>
                <a:gd name="T65" fmla="*/ 2147483647 h 152"/>
                <a:gd name="T66" fmla="*/ 2147483647 w 121"/>
                <a:gd name="T67" fmla="*/ 2147483647 h 152"/>
                <a:gd name="T68" fmla="*/ 2147483647 w 121"/>
                <a:gd name="T69" fmla="*/ 2147483647 h 152"/>
                <a:gd name="T70" fmla="*/ 2147483647 w 121"/>
                <a:gd name="T71" fmla="*/ 2147483647 h 152"/>
                <a:gd name="T72" fmla="*/ 2147483647 w 121"/>
                <a:gd name="T73" fmla="*/ 2147483647 h 152"/>
                <a:gd name="T74" fmla="*/ 2147483647 w 121"/>
                <a:gd name="T75" fmla="*/ 2147483647 h 152"/>
                <a:gd name="T76" fmla="*/ 2147483647 w 121"/>
                <a:gd name="T77" fmla="*/ 2147483647 h 152"/>
                <a:gd name="T78" fmla="*/ 2147483647 w 121"/>
                <a:gd name="T79" fmla="*/ 2147483647 h 152"/>
                <a:gd name="T80" fmla="*/ 2147483647 w 121"/>
                <a:gd name="T81" fmla="*/ 2147483647 h 152"/>
                <a:gd name="T82" fmla="*/ 2147483647 w 121"/>
                <a:gd name="T83" fmla="*/ 2147483647 h 152"/>
                <a:gd name="T84" fmla="*/ 2147483647 w 121"/>
                <a:gd name="T85" fmla="*/ 2147483647 h 152"/>
                <a:gd name="T86" fmla="*/ 2147483647 w 121"/>
                <a:gd name="T87" fmla="*/ 2147483647 h 152"/>
                <a:gd name="T88" fmla="*/ 2147483647 w 121"/>
                <a:gd name="T89" fmla="*/ 2147483647 h 152"/>
                <a:gd name="T90" fmla="*/ 2147483647 w 121"/>
                <a:gd name="T91" fmla="*/ 0 h 152"/>
                <a:gd name="T92" fmla="*/ 2147483647 w 121"/>
                <a:gd name="T93" fmla="*/ 2147483647 h 152"/>
                <a:gd name="T94" fmla="*/ 2147483647 w 121"/>
                <a:gd name="T95" fmla="*/ 2147483647 h 152"/>
                <a:gd name="T96" fmla="*/ 2147483647 w 121"/>
                <a:gd name="T97" fmla="*/ 2147483647 h 152"/>
                <a:gd name="T98" fmla="*/ 2147483647 w 121"/>
                <a:gd name="T99" fmla="*/ 2147483647 h 152"/>
                <a:gd name="T100" fmla="*/ 2147483647 w 121"/>
                <a:gd name="T101" fmla="*/ 2147483647 h 152"/>
                <a:gd name="T102" fmla="*/ 2147483647 w 121"/>
                <a:gd name="T103" fmla="*/ 2147483647 h 15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1"/>
                <a:gd name="T157" fmla="*/ 0 h 152"/>
                <a:gd name="T158" fmla="*/ 121 w 121"/>
                <a:gd name="T159" fmla="*/ 152 h 15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1" h="152">
                  <a:moveTo>
                    <a:pt x="25" y="40"/>
                  </a:moveTo>
                  <a:lnTo>
                    <a:pt x="17" y="48"/>
                  </a:lnTo>
                  <a:lnTo>
                    <a:pt x="17" y="64"/>
                  </a:lnTo>
                  <a:lnTo>
                    <a:pt x="9" y="72"/>
                  </a:lnTo>
                  <a:lnTo>
                    <a:pt x="9" y="80"/>
                  </a:lnTo>
                  <a:lnTo>
                    <a:pt x="9" y="88"/>
                  </a:lnTo>
                  <a:lnTo>
                    <a:pt x="9" y="96"/>
                  </a:lnTo>
                  <a:lnTo>
                    <a:pt x="9" y="104"/>
                  </a:lnTo>
                  <a:lnTo>
                    <a:pt x="0" y="112"/>
                  </a:lnTo>
                  <a:lnTo>
                    <a:pt x="17" y="120"/>
                  </a:lnTo>
                  <a:lnTo>
                    <a:pt x="25" y="120"/>
                  </a:lnTo>
                  <a:lnTo>
                    <a:pt x="33" y="128"/>
                  </a:lnTo>
                  <a:lnTo>
                    <a:pt x="25" y="136"/>
                  </a:lnTo>
                  <a:lnTo>
                    <a:pt x="25" y="152"/>
                  </a:lnTo>
                  <a:lnTo>
                    <a:pt x="33" y="152"/>
                  </a:lnTo>
                  <a:lnTo>
                    <a:pt x="41" y="152"/>
                  </a:lnTo>
                  <a:lnTo>
                    <a:pt x="49" y="152"/>
                  </a:lnTo>
                  <a:lnTo>
                    <a:pt x="57" y="152"/>
                  </a:lnTo>
                  <a:lnTo>
                    <a:pt x="65" y="152"/>
                  </a:lnTo>
                  <a:lnTo>
                    <a:pt x="73" y="152"/>
                  </a:lnTo>
                  <a:lnTo>
                    <a:pt x="89" y="152"/>
                  </a:lnTo>
                  <a:lnTo>
                    <a:pt x="97" y="152"/>
                  </a:lnTo>
                  <a:lnTo>
                    <a:pt x="97" y="144"/>
                  </a:lnTo>
                  <a:lnTo>
                    <a:pt x="97" y="136"/>
                  </a:lnTo>
                  <a:lnTo>
                    <a:pt x="105" y="136"/>
                  </a:lnTo>
                  <a:lnTo>
                    <a:pt x="105" y="128"/>
                  </a:lnTo>
                  <a:lnTo>
                    <a:pt x="97" y="112"/>
                  </a:lnTo>
                  <a:lnTo>
                    <a:pt x="89" y="104"/>
                  </a:lnTo>
                  <a:lnTo>
                    <a:pt x="81" y="104"/>
                  </a:lnTo>
                  <a:lnTo>
                    <a:pt x="89" y="96"/>
                  </a:lnTo>
                  <a:lnTo>
                    <a:pt x="97" y="96"/>
                  </a:lnTo>
                  <a:lnTo>
                    <a:pt x="105" y="88"/>
                  </a:lnTo>
                  <a:lnTo>
                    <a:pt x="113" y="88"/>
                  </a:lnTo>
                  <a:lnTo>
                    <a:pt x="121" y="88"/>
                  </a:lnTo>
                  <a:lnTo>
                    <a:pt x="121" y="72"/>
                  </a:lnTo>
                  <a:lnTo>
                    <a:pt x="113" y="56"/>
                  </a:lnTo>
                  <a:lnTo>
                    <a:pt x="113" y="48"/>
                  </a:lnTo>
                  <a:lnTo>
                    <a:pt x="113" y="40"/>
                  </a:lnTo>
                  <a:lnTo>
                    <a:pt x="113" y="32"/>
                  </a:lnTo>
                  <a:lnTo>
                    <a:pt x="113" y="24"/>
                  </a:lnTo>
                  <a:lnTo>
                    <a:pt x="97" y="16"/>
                  </a:lnTo>
                  <a:lnTo>
                    <a:pt x="81" y="24"/>
                  </a:lnTo>
                  <a:lnTo>
                    <a:pt x="73" y="16"/>
                  </a:lnTo>
                  <a:lnTo>
                    <a:pt x="73" y="8"/>
                  </a:lnTo>
                  <a:lnTo>
                    <a:pt x="57" y="8"/>
                  </a:lnTo>
                  <a:lnTo>
                    <a:pt x="49" y="0"/>
                  </a:lnTo>
                  <a:lnTo>
                    <a:pt x="49" y="8"/>
                  </a:lnTo>
                  <a:lnTo>
                    <a:pt x="41" y="24"/>
                  </a:lnTo>
                  <a:lnTo>
                    <a:pt x="41" y="32"/>
                  </a:lnTo>
                  <a:lnTo>
                    <a:pt x="33" y="32"/>
                  </a:lnTo>
                  <a:lnTo>
                    <a:pt x="25" y="32"/>
                  </a:lnTo>
                  <a:lnTo>
                    <a:pt x="25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45" name="Freeform 699"/>
            <p:cNvSpPr>
              <a:spLocks/>
            </p:cNvSpPr>
            <p:nvPr/>
          </p:nvSpPr>
          <p:spPr bwMode="auto">
            <a:xfrm>
              <a:off x="2775720" y="2627580"/>
              <a:ext cx="51980" cy="58910"/>
            </a:xfrm>
            <a:custGeom>
              <a:avLst/>
              <a:gdLst>
                <a:gd name="T0" fmla="*/ 2147483647 w 49"/>
                <a:gd name="T1" fmla="*/ 2147483647 h 56"/>
                <a:gd name="T2" fmla="*/ 2147483647 w 49"/>
                <a:gd name="T3" fmla="*/ 2147483647 h 56"/>
                <a:gd name="T4" fmla="*/ 2147483647 w 49"/>
                <a:gd name="T5" fmla="*/ 2147483647 h 56"/>
                <a:gd name="T6" fmla="*/ 2147483647 w 49"/>
                <a:gd name="T7" fmla="*/ 2147483647 h 56"/>
                <a:gd name="T8" fmla="*/ 2147483647 w 49"/>
                <a:gd name="T9" fmla="*/ 2147483647 h 56"/>
                <a:gd name="T10" fmla="*/ 2147483647 w 49"/>
                <a:gd name="T11" fmla="*/ 2147483647 h 56"/>
                <a:gd name="T12" fmla="*/ 2147483647 w 49"/>
                <a:gd name="T13" fmla="*/ 2147483647 h 56"/>
                <a:gd name="T14" fmla="*/ 2147483647 w 49"/>
                <a:gd name="T15" fmla="*/ 2147483647 h 56"/>
                <a:gd name="T16" fmla="*/ 2147483647 w 49"/>
                <a:gd name="T17" fmla="*/ 2147483647 h 56"/>
                <a:gd name="T18" fmla="*/ 2147483647 w 49"/>
                <a:gd name="T19" fmla="*/ 0 h 56"/>
                <a:gd name="T20" fmla="*/ 2147483647 w 49"/>
                <a:gd name="T21" fmla="*/ 0 h 56"/>
                <a:gd name="T22" fmla="*/ 2147483647 w 49"/>
                <a:gd name="T23" fmla="*/ 2147483647 h 56"/>
                <a:gd name="T24" fmla="*/ 2147483647 w 49"/>
                <a:gd name="T25" fmla="*/ 2147483647 h 56"/>
                <a:gd name="T26" fmla="*/ 2147483647 w 49"/>
                <a:gd name="T27" fmla="*/ 2147483647 h 56"/>
                <a:gd name="T28" fmla="*/ 2147483647 w 49"/>
                <a:gd name="T29" fmla="*/ 2147483647 h 56"/>
                <a:gd name="T30" fmla="*/ 0 w 49"/>
                <a:gd name="T31" fmla="*/ 2147483647 h 56"/>
                <a:gd name="T32" fmla="*/ 2147483647 w 49"/>
                <a:gd name="T33" fmla="*/ 2147483647 h 56"/>
                <a:gd name="T34" fmla="*/ 2147483647 w 49"/>
                <a:gd name="T35" fmla="*/ 2147483647 h 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9"/>
                <a:gd name="T55" fmla="*/ 0 h 56"/>
                <a:gd name="T56" fmla="*/ 49 w 49"/>
                <a:gd name="T57" fmla="*/ 56 h 5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9" h="56">
                  <a:moveTo>
                    <a:pt x="16" y="48"/>
                  </a:moveTo>
                  <a:lnTo>
                    <a:pt x="24" y="48"/>
                  </a:lnTo>
                  <a:lnTo>
                    <a:pt x="24" y="56"/>
                  </a:lnTo>
                  <a:lnTo>
                    <a:pt x="33" y="56"/>
                  </a:lnTo>
                  <a:lnTo>
                    <a:pt x="33" y="48"/>
                  </a:lnTo>
                  <a:lnTo>
                    <a:pt x="33" y="40"/>
                  </a:lnTo>
                  <a:lnTo>
                    <a:pt x="41" y="32"/>
                  </a:lnTo>
                  <a:lnTo>
                    <a:pt x="41" y="16"/>
                  </a:lnTo>
                  <a:lnTo>
                    <a:pt x="49" y="8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8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46" name="Freeform 700"/>
            <p:cNvSpPr>
              <a:spLocks/>
            </p:cNvSpPr>
            <p:nvPr/>
          </p:nvSpPr>
          <p:spPr bwMode="auto">
            <a:xfrm>
              <a:off x="2819036" y="2771390"/>
              <a:ext cx="161137" cy="152474"/>
            </a:xfrm>
            <a:custGeom>
              <a:avLst/>
              <a:gdLst>
                <a:gd name="T0" fmla="*/ 2147483647 w 152"/>
                <a:gd name="T1" fmla="*/ 0 h 144"/>
                <a:gd name="T2" fmla="*/ 2147483647 w 152"/>
                <a:gd name="T3" fmla="*/ 0 h 144"/>
                <a:gd name="T4" fmla="*/ 2147483647 w 152"/>
                <a:gd name="T5" fmla="*/ 0 h 144"/>
                <a:gd name="T6" fmla="*/ 2147483647 w 152"/>
                <a:gd name="T7" fmla="*/ 0 h 144"/>
                <a:gd name="T8" fmla="*/ 2147483647 w 152"/>
                <a:gd name="T9" fmla="*/ 0 h 144"/>
                <a:gd name="T10" fmla="*/ 2147483647 w 152"/>
                <a:gd name="T11" fmla="*/ 2147483647 h 144"/>
                <a:gd name="T12" fmla="*/ 2147483647 w 152"/>
                <a:gd name="T13" fmla="*/ 2147483647 h 144"/>
                <a:gd name="T14" fmla="*/ 2147483647 w 152"/>
                <a:gd name="T15" fmla="*/ 2147483647 h 144"/>
                <a:gd name="T16" fmla="*/ 2147483647 w 152"/>
                <a:gd name="T17" fmla="*/ 2147483647 h 144"/>
                <a:gd name="T18" fmla="*/ 2147483647 w 152"/>
                <a:gd name="T19" fmla="*/ 2147483647 h 144"/>
                <a:gd name="T20" fmla="*/ 2147483647 w 152"/>
                <a:gd name="T21" fmla="*/ 2147483647 h 144"/>
                <a:gd name="T22" fmla="*/ 0 w 152"/>
                <a:gd name="T23" fmla="*/ 2147483647 h 144"/>
                <a:gd name="T24" fmla="*/ 2147483647 w 152"/>
                <a:gd name="T25" fmla="*/ 2147483647 h 144"/>
                <a:gd name="T26" fmla="*/ 2147483647 w 152"/>
                <a:gd name="T27" fmla="*/ 2147483647 h 144"/>
                <a:gd name="T28" fmla="*/ 2147483647 w 152"/>
                <a:gd name="T29" fmla="*/ 2147483647 h 144"/>
                <a:gd name="T30" fmla="*/ 2147483647 w 152"/>
                <a:gd name="T31" fmla="*/ 2147483647 h 144"/>
                <a:gd name="T32" fmla="*/ 2147483647 w 152"/>
                <a:gd name="T33" fmla="*/ 2147483647 h 144"/>
                <a:gd name="T34" fmla="*/ 2147483647 w 152"/>
                <a:gd name="T35" fmla="*/ 2147483647 h 144"/>
                <a:gd name="T36" fmla="*/ 2147483647 w 152"/>
                <a:gd name="T37" fmla="*/ 2147483647 h 144"/>
                <a:gd name="T38" fmla="*/ 2147483647 w 152"/>
                <a:gd name="T39" fmla="*/ 2147483647 h 144"/>
                <a:gd name="T40" fmla="*/ 2147483647 w 152"/>
                <a:gd name="T41" fmla="*/ 2147483647 h 144"/>
                <a:gd name="T42" fmla="*/ 2147483647 w 152"/>
                <a:gd name="T43" fmla="*/ 2147483647 h 144"/>
                <a:gd name="T44" fmla="*/ 2147483647 w 152"/>
                <a:gd name="T45" fmla="*/ 2147483647 h 144"/>
                <a:gd name="T46" fmla="*/ 2147483647 w 152"/>
                <a:gd name="T47" fmla="*/ 2147483647 h 144"/>
                <a:gd name="T48" fmla="*/ 2147483647 w 152"/>
                <a:gd name="T49" fmla="*/ 2147483647 h 144"/>
                <a:gd name="T50" fmla="*/ 2147483647 w 152"/>
                <a:gd name="T51" fmla="*/ 2147483647 h 144"/>
                <a:gd name="T52" fmla="*/ 2147483647 w 152"/>
                <a:gd name="T53" fmla="*/ 2147483647 h 144"/>
                <a:gd name="T54" fmla="*/ 2147483647 w 152"/>
                <a:gd name="T55" fmla="*/ 2147483647 h 144"/>
                <a:gd name="T56" fmla="*/ 2147483647 w 152"/>
                <a:gd name="T57" fmla="*/ 2147483647 h 144"/>
                <a:gd name="T58" fmla="*/ 2147483647 w 152"/>
                <a:gd name="T59" fmla="*/ 2147483647 h 144"/>
                <a:gd name="T60" fmla="*/ 2147483647 w 152"/>
                <a:gd name="T61" fmla="*/ 2147483647 h 144"/>
                <a:gd name="T62" fmla="*/ 2147483647 w 152"/>
                <a:gd name="T63" fmla="*/ 2147483647 h 144"/>
                <a:gd name="T64" fmla="*/ 2147483647 w 152"/>
                <a:gd name="T65" fmla="*/ 2147483647 h 144"/>
                <a:gd name="T66" fmla="*/ 2147483647 w 152"/>
                <a:gd name="T67" fmla="*/ 0 h 14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52"/>
                <a:gd name="T103" fmla="*/ 0 h 144"/>
                <a:gd name="T104" fmla="*/ 152 w 152"/>
                <a:gd name="T105" fmla="*/ 144 h 14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52" h="144">
                  <a:moveTo>
                    <a:pt x="88" y="0"/>
                  </a:move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0" y="8"/>
                  </a:lnTo>
                  <a:lnTo>
                    <a:pt x="24" y="8"/>
                  </a:lnTo>
                  <a:lnTo>
                    <a:pt x="8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16" y="48"/>
                  </a:lnTo>
                  <a:lnTo>
                    <a:pt x="24" y="40"/>
                  </a:lnTo>
                  <a:lnTo>
                    <a:pt x="40" y="48"/>
                  </a:lnTo>
                  <a:lnTo>
                    <a:pt x="56" y="72"/>
                  </a:lnTo>
                  <a:lnTo>
                    <a:pt x="64" y="88"/>
                  </a:lnTo>
                  <a:lnTo>
                    <a:pt x="96" y="104"/>
                  </a:lnTo>
                  <a:lnTo>
                    <a:pt x="112" y="128"/>
                  </a:lnTo>
                  <a:lnTo>
                    <a:pt x="120" y="144"/>
                  </a:lnTo>
                  <a:lnTo>
                    <a:pt x="128" y="128"/>
                  </a:lnTo>
                  <a:lnTo>
                    <a:pt x="128" y="112"/>
                  </a:lnTo>
                  <a:lnTo>
                    <a:pt x="144" y="120"/>
                  </a:lnTo>
                  <a:lnTo>
                    <a:pt x="152" y="120"/>
                  </a:lnTo>
                  <a:lnTo>
                    <a:pt x="128" y="96"/>
                  </a:lnTo>
                  <a:lnTo>
                    <a:pt x="112" y="88"/>
                  </a:lnTo>
                  <a:lnTo>
                    <a:pt x="104" y="80"/>
                  </a:lnTo>
                  <a:lnTo>
                    <a:pt x="88" y="56"/>
                  </a:lnTo>
                  <a:lnTo>
                    <a:pt x="80" y="40"/>
                  </a:lnTo>
                  <a:lnTo>
                    <a:pt x="80" y="24"/>
                  </a:lnTo>
                  <a:lnTo>
                    <a:pt x="88" y="24"/>
                  </a:lnTo>
                  <a:lnTo>
                    <a:pt x="88" y="16"/>
                  </a:lnTo>
                  <a:lnTo>
                    <a:pt x="8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47" name="Freeform 701"/>
            <p:cNvSpPr>
              <a:spLocks/>
            </p:cNvSpPr>
            <p:nvPr/>
          </p:nvSpPr>
          <p:spPr bwMode="auto">
            <a:xfrm>
              <a:off x="2775720" y="2627580"/>
              <a:ext cx="51980" cy="58910"/>
            </a:xfrm>
            <a:custGeom>
              <a:avLst/>
              <a:gdLst>
                <a:gd name="T0" fmla="*/ 2147483647 w 49"/>
                <a:gd name="T1" fmla="*/ 2147483647 h 56"/>
                <a:gd name="T2" fmla="*/ 2147483647 w 49"/>
                <a:gd name="T3" fmla="*/ 2147483647 h 56"/>
                <a:gd name="T4" fmla="*/ 2147483647 w 49"/>
                <a:gd name="T5" fmla="*/ 2147483647 h 56"/>
                <a:gd name="T6" fmla="*/ 2147483647 w 49"/>
                <a:gd name="T7" fmla="*/ 2147483647 h 56"/>
                <a:gd name="T8" fmla="*/ 2147483647 w 49"/>
                <a:gd name="T9" fmla="*/ 2147483647 h 56"/>
                <a:gd name="T10" fmla="*/ 2147483647 w 49"/>
                <a:gd name="T11" fmla="*/ 2147483647 h 56"/>
                <a:gd name="T12" fmla="*/ 2147483647 w 49"/>
                <a:gd name="T13" fmla="*/ 2147483647 h 56"/>
                <a:gd name="T14" fmla="*/ 2147483647 w 49"/>
                <a:gd name="T15" fmla="*/ 2147483647 h 56"/>
                <a:gd name="T16" fmla="*/ 2147483647 w 49"/>
                <a:gd name="T17" fmla="*/ 2147483647 h 56"/>
                <a:gd name="T18" fmla="*/ 2147483647 w 49"/>
                <a:gd name="T19" fmla="*/ 0 h 56"/>
                <a:gd name="T20" fmla="*/ 2147483647 w 49"/>
                <a:gd name="T21" fmla="*/ 0 h 56"/>
                <a:gd name="T22" fmla="*/ 2147483647 w 49"/>
                <a:gd name="T23" fmla="*/ 0 h 56"/>
                <a:gd name="T24" fmla="*/ 2147483647 w 49"/>
                <a:gd name="T25" fmla="*/ 2147483647 h 56"/>
                <a:gd name="T26" fmla="*/ 2147483647 w 49"/>
                <a:gd name="T27" fmla="*/ 2147483647 h 56"/>
                <a:gd name="T28" fmla="*/ 2147483647 w 49"/>
                <a:gd name="T29" fmla="*/ 2147483647 h 56"/>
                <a:gd name="T30" fmla="*/ 2147483647 w 49"/>
                <a:gd name="T31" fmla="*/ 2147483647 h 56"/>
                <a:gd name="T32" fmla="*/ 0 w 49"/>
                <a:gd name="T33" fmla="*/ 2147483647 h 56"/>
                <a:gd name="T34" fmla="*/ 2147483647 w 49"/>
                <a:gd name="T35" fmla="*/ 2147483647 h 56"/>
                <a:gd name="T36" fmla="*/ 2147483647 w 49"/>
                <a:gd name="T37" fmla="*/ 2147483647 h 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9"/>
                <a:gd name="T58" fmla="*/ 0 h 56"/>
                <a:gd name="T59" fmla="*/ 49 w 49"/>
                <a:gd name="T60" fmla="*/ 56 h 5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9" h="56">
                  <a:moveTo>
                    <a:pt x="16" y="48"/>
                  </a:moveTo>
                  <a:lnTo>
                    <a:pt x="24" y="48"/>
                  </a:lnTo>
                  <a:lnTo>
                    <a:pt x="24" y="56"/>
                  </a:lnTo>
                  <a:lnTo>
                    <a:pt x="33" y="56"/>
                  </a:lnTo>
                  <a:lnTo>
                    <a:pt x="33" y="48"/>
                  </a:lnTo>
                  <a:lnTo>
                    <a:pt x="33" y="40"/>
                  </a:lnTo>
                  <a:lnTo>
                    <a:pt x="41" y="32"/>
                  </a:lnTo>
                  <a:lnTo>
                    <a:pt x="41" y="16"/>
                  </a:lnTo>
                  <a:lnTo>
                    <a:pt x="49" y="8"/>
                  </a:lnTo>
                  <a:lnTo>
                    <a:pt x="49" y="0"/>
                  </a:lnTo>
                  <a:lnTo>
                    <a:pt x="41" y="0"/>
                  </a:lnTo>
                  <a:lnTo>
                    <a:pt x="24" y="8"/>
                  </a:lnTo>
                  <a:lnTo>
                    <a:pt x="24" y="16"/>
                  </a:lnTo>
                  <a:lnTo>
                    <a:pt x="16" y="8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48" name="Freeform 702"/>
            <p:cNvSpPr>
              <a:spLocks/>
            </p:cNvSpPr>
            <p:nvPr/>
          </p:nvSpPr>
          <p:spPr bwMode="auto">
            <a:xfrm>
              <a:off x="2997500" y="2864954"/>
              <a:ext cx="84034" cy="84900"/>
            </a:xfrm>
            <a:custGeom>
              <a:avLst/>
              <a:gdLst>
                <a:gd name="T0" fmla="*/ 2147483647 w 80"/>
                <a:gd name="T1" fmla="*/ 2147483647 h 80"/>
                <a:gd name="T2" fmla="*/ 2147483647 w 80"/>
                <a:gd name="T3" fmla="*/ 0 h 80"/>
                <a:gd name="T4" fmla="*/ 2147483647 w 80"/>
                <a:gd name="T5" fmla="*/ 2147483647 h 80"/>
                <a:gd name="T6" fmla="*/ 2147483647 w 80"/>
                <a:gd name="T7" fmla="*/ 2147483647 h 80"/>
                <a:gd name="T8" fmla="*/ 2147483647 w 80"/>
                <a:gd name="T9" fmla="*/ 2147483647 h 80"/>
                <a:gd name="T10" fmla="*/ 2147483647 w 80"/>
                <a:gd name="T11" fmla="*/ 2147483647 h 80"/>
                <a:gd name="T12" fmla="*/ 2147483647 w 80"/>
                <a:gd name="T13" fmla="*/ 2147483647 h 80"/>
                <a:gd name="T14" fmla="*/ 2147483647 w 80"/>
                <a:gd name="T15" fmla="*/ 2147483647 h 80"/>
                <a:gd name="T16" fmla="*/ 0 w 80"/>
                <a:gd name="T17" fmla="*/ 2147483647 h 80"/>
                <a:gd name="T18" fmla="*/ 2147483647 w 80"/>
                <a:gd name="T19" fmla="*/ 2147483647 h 80"/>
                <a:gd name="T20" fmla="*/ 2147483647 w 80"/>
                <a:gd name="T21" fmla="*/ 2147483647 h 80"/>
                <a:gd name="T22" fmla="*/ 2147483647 w 80"/>
                <a:gd name="T23" fmla="*/ 2147483647 h 80"/>
                <a:gd name="T24" fmla="*/ 2147483647 w 80"/>
                <a:gd name="T25" fmla="*/ 2147483647 h 80"/>
                <a:gd name="T26" fmla="*/ 2147483647 w 80"/>
                <a:gd name="T27" fmla="*/ 2147483647 h 80"/>
                <a:gd name="T28" fmla="*/ 2147483647 w 80"/>
                <a:gd name="T29" fmla="*/ 2147483647 h 80"/>
                <a:gd name="T30" fmla="*/ 2147483647 w 80"/>
                <a:gd name="T31" fmla="*/ 2147483647 h 80"/>
                <a:gd name="T32" fmla="*/ 2147483647 w 80"/>
                <a:gd name="T33" fmla="*/ 2147483647 h 80"/>
                <a:gd name="T34" fmla="*/ 2147483647 w 80"/>
                <a:gd name="T35" fmla="*/ 2147483647 h 80"/>
                <a:gd name="T36" fmla="*/ 2147483647 w 80"/>
                <a:gd name="T37" fmla="*/ 2147483647 h 80"/>
                <a:gd name="T38" fmla="*/ 2147483647 w 80"/>
                <a:gd name="T39" fmla="*/ 2147483647 h 80"/>
                <a:gd name="T40" fmla="*/ 2147483647 w 80"/>
                <a:gd name="T41" fmla="*/ 2147483647 h 80"/>
                <a:gd name="T42" fmla="*/ 2147483647 w 80"/>
                <a:gd name="T43" fmla="*/ 2147483647 h 80"/>
                <a:gd name="T44" fmla="*/ 2147483647 w 80"/>
                <a:gd name="T45" fmla="*/ 2147483647 h 80"/>
                <a:gd name="T46" fmla="*/ 2147483647 w 80"/>
                <a:gd name="T47" fmla="*/ 2147483647 h 8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80"/>
                <a:gd name="T73" fmla="*/ 0 h 80"/>
                <a:gd name="T74" fmla="*/ 80 w 80"/>
                <a:gd name="T75" fmla="*/ 80 h 8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80" h="80">
                  <a:moveTo>
                    <a:pt x="80" y="8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48"/>
                  </a:lnTo>
                  <a:lnTo>
                    <a:pt x="16" y="56"/>
                  </a:lnTo>
                  <a:lnTo>
                    <a:pt x="16" y="72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64"/>
                  </a:lnTo>
                  <a:lnTo>
                    <a:pt x="56" y="56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56" y="16"/>
                  </a:lnTo>
                  <a:lnTo>
                    <a:pt x="72" y="16"/>
                  </a:lnTo>
                  <a:lnTo>
                    <a:pt x="80" y="16"/>
                  </a:lnTo>
                  <a:lnTo>
                    <a:pt x="8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49" name="Freeform 703"/>
            <p:cNvSpPr>
              <a:spLocks/>
            </p:cNvSpPr>
            <p:nvPr/>
          </p:nvSpPr>
          <p:spPr bwMode="auto">
            <a:xfrm>
              <a:off x="2792180" y="2101718"/>
              <a:ext cx="349131" cy="414972"/>
            </a:xfrm>
            <a:custGeom>
              <a:avLst/>
              <a:gdLst>
                <a:gd name="T0" fmla="*/ 2147483647 w 329"/>
                <a:gd name="T1" fmla="*/ 2147483647 h 392"/>
                <a:gd name="T2" fmla="*/ 2147483647 w 329"/>
                <a:gd name="T3" fmla="*/ 2147483647 h 392"/>
                <a:gd name="T4" fmla="*/ 2147483647 w 329"/>
                <a:gd name="T5" fmla="*/ 2147483647 h 392"/>
                <a:gd name="T6" fmla="*/ 2147483647 w 329"/>
                <a:gd name="T7" fmla="*/ 2147483647 h 392"/>
                <a:gd name="T8" fmla="*/ 2147483647 w 329"/>
                <a:gd name="T9" fmla="*/ 2147483647 h 392"/>
                <a:gd name="T10" fmla="*/ 2147483647 w 329"/>
                <a:gd name="T11" fmla="*/ 2147483647 h 392"/>
                <a:gd name="T12" fmla="*/ 2147483647 w 329"/>
                <a:gd name="T13" fmla="*/ 2147483647 h 392"/>
                <a:gd name="T14" fmla="*/ 2147483647 w 329"/>
                <a:gd name="T15" fmla="*/ 2147483647 h 392"/>
                <a:gd name="T16" fmla="*/ 2147483647 w 329"/>
                <a:gd name="T17" fmla="*/ 2147483647 h 392"/>
                <a:gd name="T18" fmla="*/ 2147483647 w 329"/>
                <a:gd name="T19" fmla="*/ 2147483647 h 392"/>
                <a:gd name="T20" fmla="*/ 2147483647 w 329"/>
                <a:gd name="T21" fmla="*/ 2147483647 h 392"/>
                <a:gd name="T22" fmla="*/ 2147483647 w 329"/>
                <a:gd name="T23" fmla="*/ 2147483647 h 392"/>
                <a:gd name="T24" fmla="*/ 2147483647 w 329"/>
                <a:gd name="T25" fmla="*/ 2147483647 h 392"/>
                <a:gd name="T26" fmla="*/ 2147483647 w 329"/>
                <a:gd name="T27" fmla="*/ 2147483647 h 392"/>
                <a:gd name="T28" fmla="*/ 2147483647 w 329"/>
                <a:gd name="T29" fmla="*/ 2147483647 h 392"/>
                <a:gd name="T30" fmla="*/ 2147483647 w 329"/>
                <a:gd name="T31" fmla="*/ 2147483647 h 392"/>
                <a:gd name="T32" fmla="*/ 2147483647 w 329"/>
                <a:gd name="T33" fmla="*/ 2147483647 h 392"/>
                <a:gd name="T34" fmla="*/ 2147483647 w 329"/>
                <a:gd name="T35" fmla="*/ 2147483647 h 392"/>
                <a:gd name="T36" fmla="*/ 2147483647 w 329"/>
                <a:gd name="T37" fmla="*/ 2147483647 h 392"/>
                <a:gd name="T38" fmla="*/ 2147483647 w 329"/>
                <a:gd name="T39" fmla="*/ 2147483647 h 392"/>
                <a:gd name="T40" fmla="*/ 2147483647 w 329"/>
                <a:gd name="T41" fmla="*/ 2147483647 h 392"/>
                <a:gd name="T42" fmla="*/ 2147483647 w 329"/>
                <a:gd name="T43" fmla="*/ 2147483647 h 392"/>
                <a:gd name="T44" fmla="*/ 2147483647 w 329"/>
                <a:gd name="T45" fmla="*/ 2147483647 h 392"/>
                <a:gd name="T46" fmla="*/ 2147483647 w 329"/>
                <a:gd name="T47" fmla="*/ 2147483647 h 392"/>
                <a:gd name="T48" fmla="*/ 2147483647 w 329"/>
                <a:gd name="T49" fmla="*/ 2147483647 h 392"/>
                <a:gd name="T50" fmla="*/ 2147483647 w 329"/>
                <a:gd name="T51" fmla="*/ 2147483647 h 392"/>
                <a:gd name="T52" fmla="*/ 2147483647 w 329"/>
                <a:gd name="T53" fmla="*/ 2147483647 h 392"/>
                <a:gd name="T54" fmla="*/ 2147483647 w 329"/>
                <a:gd name="T55" fmla="*/ 2147483647 h 392"/>
                <a:gd name="T56" fmla="*/ 2147483647 w 329"/>
                <a:gd name="T57" fmla="*/ 2147483647 h 392"/>
                <a:gd name="T58" fmla="*/ 2147483647 w 329"/>
                <a:gd name="T59" fmla="*/ 2147483647 h 392"/>
                <a:gd name="T60" fmla="*/ 2147483647 w 329"/>
                <a:gd name="T61" fmla="*/ 2147483647 h 392"/>
                <a:gd name="T62" fmla="*/ 2147483647 w 329"/>
                <a:gd name="T63" fmla="*/ 2147483647 h 392"/>
                <a:gd name="T64" fmla="*/ 2147483647 w 329"/>
                <a:gd name="T65" fmla="*/ 2147483647 h 392"/>
                <a:gd name="T66" fmla="*/ 2147483647 w 329"/>
                <a:gd name="T67" fmla="*/ 2147483647 h 392"/>
                <a:gd name="T68" fmla="*/ 2147483647 w 329"/>
                <a:gd name="T69" fmla="*/ 2147483647 h 392"/>
                <a:gd name="T70" fmla="*/ 2147483647 w 329"/>
                <a:gd name="T71" fmla="*/ 2147483647 h 392"/>
                <a:gd name="T72" fmla="*/ 2147483647 w 329"/>
                <a:gd name="T73" fmla="*/ 2147483647 h 392"/>
                <a:gd name="T74" fmla="*/ 2147483647 w 329"/>
                <a:gd name="T75" fmla="*/ 2147483647 h 392"/>
                <a:gd name="T76" fmla="*/ 0 w 329"/>
                <a:gd name="T77" fmla="*/ 2147483647 h 392"/>
                <a:gd name="T78" fmla="*/ 2147483647 w 329"/>
                <a:gd name="T79" fmla="*/ 2147483647 h 392"/>
                <a:gd name="T80" fmla="*/ 2147483647 w 329"/>
                <a:gd name="T81" fmla="*/ 2147483647 h 392"/>
                <a:gd name="T82" fmla="*/ 2147483647 w 329"/>
                <a:gd name="T83" fmla="*/ 2147483647 h 392"/>
                <a:gd name="T84" fmla="*/ 2147483647 w 329"/>
                <a:gd name="T85" fmla="*/ 2147483647 h 392"/>
                <a:gd name="T86" fmla="*/ 2147483647 w 329"/>
                <a:gd name="T87" fmla="*/ 2147483647 h 39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29"/>
                <a:gd name="T133" fmla="*/ 0 h 392"/>
                <a:gd name="T134" fmla="*/ 329 w 329"/>
                <a:gd name="T135" fmla="*/ 392 h 39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29" h="392">
                  <a:moveTo>
                    <a:pt x="89" y="352"/>
                  </a:moveTo>
                  <a:lnTo>
                    <a:pt x="97" y="344"/>
                  </a:lnTo>
                  <a:lnTo>
                    <a:pt x="97" y="328"/>
                  </a:lnTo>
                  <a:lnTo>
                    <a:pt x="97" y="320"/>
                  </a:lnTo>
                  <a:lnTo>
                    <a:pt x="105" y="312"/>
                  </a:lnTo>
                  <a:lnTo>
                    <a:pt x="97" y="304"/>
                  </a:lnTo>
                  <a:lnTo>
                    <a:pt x="89" y="280"/>
                  </a:lnTo>
                  <a:lnTo>
                    <a:pt x="97" y="264"/>
                  </a:lnTo>
                  <a:lnTo>
                    <a:pt x="97" y="248"/>
                  </a:lnTo>
                  <a:lnTo>
                    <a:pt x="105" y="240"/>
                  </a:lnTo>
                  <a:lnTo>
                    <a:pt x="121" y="240"/>
                  </a:lnTo>
                  <a:lnTo>
                    <a:pt x="121" y="224"/>
                  </a:lnTo>
                  <a:lnTo>
                    <a:pt x="113" y="216"/>
                  </a:lnTo>
                  <a:lnTo>
                    <a:pt x="121" y="200"/>
                  </a:lnTo>
                  <a:lnTo>
                    <a:pt x="129" y="176"/>
                  </a:lnTo>
                  <a:lnTo>
                    <a:pt x="137" y="176"/>
                  </a:lnTo>
                  <a:lnTo>
                    <a:pt x="145" y="152"/>
                  </a:lnTo>
                  <a:lnTo>
                    <a:pt x="153" y="144"/>
                  </a:lnTo>
                  <a:lnTo>
                    <a:pt x="145" y="128"/>
                  </a:lnTo>
                  <a:lnTo>
                    <a:pt x="153" y="120"/>
                  </a:lnTo>
                  <a:lnTo>
                    <a:pt x="161" y="112"/>
                  </a:lnTo>
                  <a:lnTo>
                    <a:pt x="169" y="112"/>
                  </a:lnTo>
                  <a:lnTo>
                    <a:pt x="177" y="96"/>
                  </a:lnTo>
                  <a:lnTo>
                    <a:pt x="185" y="96"/>
                  </a:lnTo>
                  <a:lnTo>
                    <a:pt x="193" y="96"/>
                  </a:lnTo>
                  <a:lnTo>
                    <a:pt x="193" y="88"/>
                  </a:lnTo>
                  <a:lnTo>
                    <a:pt x="201" y="80"/>
                  </a:lnTo>
                  <a:lnTo>
                    <a:pt x="209" y="80"/>
                  </a:lnTo>
                  <a:lnTo>
                    <a:pt x="209" y="72"/>
                  </a:lnTo>
                  <a:lnTo>
                    <a:pt x="217" y="80"/>
                  </a:lnTo>
                  <a:lnTo>
                    <a:pt x="225" y="88"/>
                  </a:lnTo>
                  <a:lnTo>
                    <a:pt x="233" y="88"/>
                  </a:lnTo>
                  <a:lnTo>
                    <a:pt x="249" y="88"/>
                  </a:lnTo>
                  <a:lnTo>
                    <a:pt x="265" y="80"/>
                  </a:lnTo>
                  <a:lnTo>
                    <a:pt x="273" y="56"/>
                  </a:lnTo>
                  <a:lnTo>
                    <a:pt x="281" y="48"/>
                  </a:lnTo>
                  <a:lnTo>
                    <a:pt x="297" y="48"/>
                  </a:lnTo>
                  <a:lnTo>
                    <a:pt x="313" y="56"/>
                  </a:lnTo>
                  <a:lnTo>
                    <a:pt x="313" y="72"/>
                  </a:lnTo>
                  <a:lnTo>
                    <a:pt x="305" y="80"/>
                  </a:lnTo>
                  <a:lnTo>
                    <a:pt x="313" y="72"/>
                  </a:lnTo>
                  <a:lnTo>
                    <a:pt x="305" y="80"/>
                  </a:lnTo>
                  <a:lnTo>
                    <a:pt x="321" y="64"/>
                  </a:lnTo>
                  <a:lnTo>
                    <a:pt x="329" y="56"/>
                  </a:lnTo>
                  <a:lnTo>
                    <a:pt x="321" y="48"/>
                  </a:lnTo>
                  <a:lnTo>
                    <a:pt x="321" y="40"/>
                  </a:lnTo>
                  <a:lnTo>
                    <a:pt x="329" y="24"/>
                  </a:lnTo>
                  <a:lnTo>
                    <a:pt x="321" y="16"/>
                  </a:lnTo>
                  <a:lnTo>
                    <a:pt x="305" y="0"/>
                  </a:lnTo>
                  <a:lnTo>
                    <a:pt x="289" y="16"/>
                  </a:lnTo>
                  <a:lnTo>
                    <a:pt x="273" y="8"/>
                  </a:lnTo>
                  <a:lnTo>
                    <a:pt x="265" y="8"/>
                  </a:lnTo>
                  <a:lnTo>
                    <a:pt x="249" y="8"/>
                  </a:lnTo>
                  <a:lnTo>
                    <a:pt x="233" y="24"/>
                  </a:lnTo>
                  <a:lnTo>
                    <a:pt x="225" y="24"/>
                  </a:lnTo>
                  <a:lnTo>
                    <a:pt x="217" y="24"/>
                  </a:lnTo>
                  <a:lnTo>
                    <a:pt x="209" y="32"/>
                  </a:lnTo>
                  <a:lnTo>
                    <a:pt x="201" y="32"/>
                  </a:lnTo>
                  <a:lnTo>
                    <a:pt x="193" y="56"/>
                  </a:lnTo>
                  <a:lnTo>
                    <a:pt x="169" y="56"/>
                  </a:lnTo>
                  <a:lnTo>
                    <a:pt x="161" y="80"/>
                  </a:lnTo>
                  <a:lnTo>
                    <a:pt x="161" y="88"/>
                  </a:lnTo>
                  <a:lnTo>
                    <a:pt x="145" y="88"/>
                  </a:lnTo>
                  <a:lnTo>
                    <a:pt x="129" y="112"/>
                  </a:lnTo>
                  <a:lnTo>
                    <a:pt x="129" y="128"/>
                  </a:lnTo>
                  <a:lnTo>
                    <a:pt x="113" y="152"/>
                  </a:lnTo>
                  <a:lnTo>
                    <a:pt x="105" y="168"/>
                  </a:lnTo>
                  <a:lnTo>
                    <a:pt x="97" y="184"/>
                  </a:lnTo>
                  <a:lnTo>
                    <a:pt x="89" y="200"/>
                  </a:lnTo>
                  <a:lnTo>
                    <a:pt x="65" y="240"/>
                  </a:lnTo>
                  <a:lnTo>
                    <a:pt x="49" y="256"/>
                  </a:lnTo>
                  <a:lnTo>
                    <a:pt x="33" y="264"/>
                  </a:lnTo>
                  <a:lnTo>
                    <a:pt x="25" y="280"/>
                  </a:lnTo>
                  <a:lnTo>
                    <a:pt x="17" y="288"/>
                  </a:lnTo>
                  <a:lnTo>
                    <a:pt x="8" y="296"/>
                  </a:lnTo>
                  <a:lnTo>
                    <a:pt x="8" y="304"/>
                  </a:lnTo>
                  <a:lnTo>
                    <a:pt x="0" y="320"/>
                  </a:lnTo>
                  <a:lnTo>
                    <a:pt x="0" y="336"/>
                  </a:lnTo>
                  <a:lnTo>
                    <a:pt x="8" y="352"/>
                  </a:lnTo>
                  <a:lnTo>
                    <a:pt x="8" y="368"/>
                  </a:lnTo>
                  <a:lnTo>
                    <a:pt x="8" y="384"/>
                  </a:lnTo>
                  <a:lnTo>
                    <a:pt x="25" y="392"/>
                  </a:lnTo>
                  <a:lnTo>
                    <a:pt x="41" y="392"/>
                  </a:lnTo>
                  <a:lnTo>
                    <a:pt x="65" y="376"/>
                  </a:lnTo>
                  <a:lnTo>
                    <a:pt x="73" y="368"/>
                  </a:lnTo>
                  <a:lnTo>
                    <a:pt x="81" y="368"/>
                  </a:lnTo>
                  <a:lnTo>
                    <a:pt x="81" y="376"/>
                  </a:lnTo>
                  <a:lnTo>
                    <a:pt x="81" y="368"/>
                  </a:lnTo>
                  <a:lnTo>
                    <a:pt x="89" y="3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50" name="Freeform 704"/>
            <p:cNvSpPr>
              <a:spLocks/>
            </p:cNvSpPr>
            <p:nvPr/>
          </p:nvSpPr>
          <p:spPr bwMode="auto">
            <a:xfrm>
              <a:off x="2877947" y="2186618"/>
              <a:ext cx="169801" cy="398512"/>
            </a:xfrm>
            <a:custGeom>
              <a:avLst/>
              <a:gdLst>
                <a:gd name="T0" fmla="*/ 2147483647 w 160"/>
                <a:gd name="T1" fmla="*/ 2147483647 h 376"/>
                <a:gd name="T2" fmla="*/ 2147483647 w 160"/>
                <a:gd name="T3" fmla="*/ 2147483647 h 376"/>
                <a:gd name="T4" fmla="*/ 2147483647 w 160"/>
                <a:gd name="T5" fmla="*/ 2147483647 h 376"/>
                <a:gd name="T6" fmla="*/ 2147483647 w 160"/>
                <a:gd name="T7" fmla="*/ 2147483647 h 376"/>
                <a:gd name="T8" fmla="*/ 2147483647 w 160"/>
                <a:gd name="T9" fmla="*/ 0 h 376"/>
                <a:gd name="T10" fmla="*/ 2147483647 w 160"/>
                <a:gd name="T11" fmla="*/ 2147483647 h 376"/>
                <a:gd name="T12" fmla="*/ 2147483647 w 160"/>
                <a:gd name="T13" fmla="*/ 2147483647 h 376"/>
                <a:gd name="T14" fmla="*/ 2147483647 w 160"/>
                <a:gd name="T15" fmla="*/ 2147483647 h 376"/>
                <a:gd name="T16" fmla="*/ 2147483647 w 160"/>
                <a:gd name="T17" fmla="*/ 2147483647 h 376"/>
                <a:gd name="T18" fmla="*/ 2147483647 w 160"/>
                <a:gd name="T19" fmla="*/ 2147483647 h 376"/>
                <a:gd name="T20" fmla="*/ 2147483647 w 160"/>
                <a:gd name="T21" fmla="*/ 2147483647 h 376"/>
                <a:gd name="T22" fmla="*/ 2147483647 w 160"/>
                <a:gd name="T23" fmla="*/ 2147483647 h 376"/>
                <a:gd name="T24" fmla="*/ 2147483647 w 160"/>
                <a:gd name="T25" fmla="*/ 2147483647 h 376"/>
                <a:gd name="T26" fmla="*/ 2147483647 w 160"/>
                <a:gd name="T27" fmla="*/ 2147483647 h 376"/>
                <a:gd name="T28" fmla="*/ 2147483647 w 160"/>
                <a:gd name="T29" fmla="*/ 2147483647 h 376"/>
                <a:gd name="T30" fmla="*/ 2147483647 w 160"/>
                <a:gd name="T31" fmla="*/ 2147483647 h 376"/>
                <a:gd name="T32" fmla="*/ 2147483647 w 160"/>
                <a:gd name="T33" fmla="*/ 2147483647 h 376"/>
                <a:gd name="T34" fmla="*/ 2147483647 w 160"/>
                <a:gd name="T35" fmla="*/ 2147483647 h 376"/>
                <a:gd name="T36" fmla="*/ 0 w 160"/>
                <a:gd name="T37" fmla="*/ 2147483647 h 376"/>
                <a:gd name="T38" fmla="*/ 2147483647 w 160"/>
                <a:gd name="T39" fmla="*/ 2147483647 h 376"/>
                <a:gd name="T40" fmla="*/ 2147483647 w 160"/>
                <a:gd name="T41" fmla="*/ 2147483647 h 376"/>
                <a:gd name="T42" fmla="*/ 2147483647 w 160"/>
                <a:gd name="T43" fmla="*/ 2147483647 h 376"/>
                <a:gd name="T44" fmla="*/ 2147483647 w 160"/>
                <a:gd name="T45" fmla="*/ 2147483647 h 376"/>
                <a:gd name="T46" fmla="*/ 2147483647 w 160"/>
                <a:gd name="T47" fmla="*/ 2147483647 h 376"/>
                <a:gd name="T48" fmla="*/ 2147483647 w 160"/>
                <a:gd name="T49" fmla="*/ 2147483647 h 376"/>
                <a:gd name="T50" fmla="*/ 2147483647 w 160"/>
                <a:gd name="T51" fmla="*/ 2147483647 h 376"/>
                <a:gd name="T52" fmla="*/ 2147483647 w 160"/>
                <a:gd name="T53" fmla="*/ 2147483647 h 376"/>
                <a:gd name="T54" fmla="*/ 2147483647 w 160"/>
                <a:gd name="T55" fmla="*/ 2147483647 h 376"/>
                <a:gd name="T56" fmla="*/ 2147483647 w 160"/>
                <a:gd name="T57" fmla="*/ 2147483647 h 376"/>
                <a:gd name="T58" fmla="*/ 2147483647 w 160"/>
                <a:gd name="T59" fmla="*/ 2147483647 h 376"/>
                <a:gd name="T60" fmla="*/ 2147483647 w 160"/>
                <a:gd name="T61" fmla="*/ 2147483647 h 376"/>
                <a:gd name="T62" fmla="*/ 2147483647 w 160"/>
                <a:gd name="T63" fmla="*/ 2147483647 h 376"/>
                <a:gd name="T64" fmla="*/ 2147483647 w 160"/>
                <a:gd name="T65" fmla="*/ 2147483647 h 376"/>
                <a:gd name="T66" fmla="*/ 2147483647 w 160"/>
                <a:gd name="T67" fmla="*/ 2147483647 h 3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0"/>
                <a:gd name="T103" fmla="*/ 0 h 376"/>
                <a:gd name="T104" fmla="*/ 160 w 160"/>
                <a:gd name="T105" fmla="*/ 376 h 3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0" h="376">
                  <a:moveTo>
                    <a:pt x="160" y="88"/>
                  </a:moveTo>
                  <a:lnTo>
                    <a:pt x="160" y="80"/>
                  </a:lnTo>
                  <a:lnTo>
                    <a:pt x="160" y="72"/>
                  </a:lnTo>
                  <a:lnTo>
                    <a:pt x="160" y="56"/>
                  </a:lnTo>
                  <a:lnTo>
                    <a:pt x="160" y="40"/>
                  </a:lnTo>
                  <a:lnTo>
                    <a:pt x="152" y="24"/>
                  </a:lnTo>
                  <a:lnTo>
                    <a:pt x="144" y="24"/>
                  </a:lnTo>
                  <a:lnTo>
                    <a:pt x="136" y="16"/>
                  </a:lnTo>
                  <a:lnTo>
                    <a:pt x="128" y="8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112" y="16"/>
                  </a:lnTo>
                  <a:lnTo>
                    <a:pt x="104" y="16"/>
                  </a:lnTo>
                  <a:lnTo>
                    <a:pt x="96" y="16"/>
                  </a:lnTo>
                  <a:lnTo>
                    <a:pt x="88" y="32"/>
                  </a:lnTo>
                  <a:lnTo>
                    <a:pt x="80" y="32"/>
                  </a:lnTo>
                  <a:lnTo>
                    <a:pt x="72" y="40"/>
                  </a:lnTo>
                  <a:lnTo>
                    <a:pt x="64" y="48"/>
                  </a:lnTo>
                  <a:lnTo>
                    <a:pt x="72" y="64"/>
                  </a:lnTo>
                  <a:lnTo>
                    <a:pt x="64" y="72"/>
                  </a:lnTo>
                  <a:lnTo>
                    <a:pt x="56" y="96"/>
                  </a:lnTo>
                  <a:lnTo>
                    <a:pt x="48" y="96"/>
                  </a:lnTo>
                  <a:lnTo>
                    <a:pt x="40" y="120"/>
                  </a:lnTo>
                  <a:lnTo>
                    <a:pt x="32" y="136"/>
                  </a:lnTo>
                  <a:lnTo>
                    <a:pt x="40" y="144"/>
                  </a:lnTo>
                  <a:lnTo>
                    <a:pt x="40" y="160"/>
                  </a:lnTo>
                  <a:lnTo>
                    <a:pt x="24" y="160"/>
                  </a:lnTo>
                  <a:lnTo>
                    <a:pt x="16" y="168"/>
                  </a:lnTo>
                  <a:lnTo>
                    <a:pt x="16" y="184"/>
                  </a:lnTo>
                  <a:lnTo>
                    <a:pt x="8" y="200"/>
                  </a:lnTo>
                  <a:lnTo>
                    <a:pt x="16" y="224"/>
                  </a:lnTo>
                  <a:lnTo>
                    <a:pt x="24" y="232"/>
                  </a:lnTo>
                  <a:lnTo>
                    <a:pt x="16" y="240"/>
                  </a:lnTo>
                  <a:lnTo>
                    <a:pt x="16" y="248"/>
                  </a:lnTo>
                  <a:lnTo>
                    <a:pt x="16" y="264"/>
                  </a:lnTo>
                  <a:lnTo>
                    <a:pt x="8" y="272"/>
                  </a:lnTo>
                  <a:lnTo>
                    <a:pt x="0" y="288"/>
                  </a:lnTo>
                  <a:lnTo>
                    <a:pt x="0" y="296"/>
                  </a:lnTo>
                  <a:lnTo>
                    <a:pt x="8" y="312"/>
                  </a:lnTo>
                  <a:lnTo>
                    <a:pt x="8" y="328"/>
                  </a:lnTo>
                  <a:lnTo>
                    <a:pt x="16" y="352"/>
                  </a:lnTo>
                  <a:lnTo>
                    <a:pt x="16" y="360"/>
                  </a:lnTo>
                  <a:lnTo>
                    <a:pt x="24" y="368"/>
                  </a:lnTo>
                  <a:lnTo>
                    <a:pt x="24" y="376"/>
                  </a:lnTo>
                  <a:lnTo>
                    <a:pt x="40" y="376"/>
                  </a:lnTo>
                  <a:lnTo>
                    <a:pt x="40" y="368"/>
                  </a:lnTo>
                  <a:lnTo>
                    <a:pt x="48" y="360"/>
                  </a:lnTo>
                  <a:lnTo>
                    <a:pt x="64" y="360"/>
                  </a:lnTo>
                  <a:lnTo>
                    <a:pt x="72" y="344"/>
                  </a:lnTo>
                  <a:lnTo>
                    <a:pt x="72" y="312"/>
                  </a:lnTo>
                  <a:lnTo>
                    <a:pt x="72" y="296"/>
                  </a:lnTo>
                  <a:lnTo>
                    <a:pt x="80" y="296"/>
                  </a:lnTo>
                  <a:lnTo>
                    <a:pt x="96" y="288"/>
                  </a:lnTo>
                  <a:lnTo>
                    <a:pt x="96" y="272"/>
                  </a:lnTo>
                  <a:lnTo>
                    <a:pt x="88" y="256"/>
                  </a:lnTo>
                  <a:lnTo>
                    <a:pt x="80" y="248"/>
                  </a:lnTo>
                  <a:lnTo>
                    <a:pt x="80" y="224"/>
                  </a:lnTo>
                  <a:lnTo>
                    <a:pt x="80" y="200"/>
                  </a:lnTo>
                  <a:lnTo>
                    <a:pt x="96" y="184"/>
                  </a:lnTo>
                  <a:lnTo>
                    <a:pt x="104" y="176"/>
                  </a:lnTo>
                  <a:lnTo>
                    <a:pt x="128" y="160"/>
                  </a:lnTo>
                  <a:lnTo>
                    <a:pt x="136" y="144"/>
                  </a:lnTo>
                  <a:lnTo>
                    <a:pt x="128" y="136"/>
                  </a:lnTo>
                  <a:lnTo>
                    <a:pt x="136" y="120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60" y="104"/>
                  </a:lnTo>
                  <a:lnTo>
                    <a:pt x="160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51" name="Freeform 705"/>
            <p:cNvSpPr>
              <a:spLocks/>
            </p:cNvSpPr>
            <p:nvPr/>
          </p:nvSpPr>
          <p:spPr bwMode="auto">
            <a:xfrm>
              <a:off x="3022624" y="2652703"/>
              <a:ext cx="246038" cy="161137"/>
            </a:xfrm>
            <a:custGeom>
              <a:avLst/>
              <a:gdLst>
                <a:gd name="T0" fmla="*/ 2147483647 w 232"/>
                <a:gd name="T1" fmla="*/ 2147483647 h 152"/>
                <a:gd name="T2" fmla="*/ 2147483647 w 232"/>
                <a:gd name="T3" fmla="*/ 2147483647 h 152"/>
                <a:gd name="T4" fmla="*/ 2147483647 w 232"/>
                <a:gd name="T5" fmla="*/ 2147483647 h 152"/>
                <a:gd name="T6" fmla="*/ 2147483647 w 232"/>
                <a:gd name="T7" fmla="*/ 2147483647 h 152"/>
                <a:gd name="T8" fmla="*/ 2147483647 w 232"/>
                <a:gd name="T9" fmla="*/ 2147483647 h 152"/>
                <a:gd name="T10" fmla="*/ 2147483647 w 232"/>
                <a:gd name="T11" fmla="*/ 2147483647 h 152"/>
                <a:gd name="T12" fmla="*/ 2147483647 w 232"/>
                <a:gd name="T13" fmla="*/ 2147483647 h 152"/>
                <a:gd name="T14" fmla="*/ 2147483647 w 232"/>
                <a:gd name="T15" fmla="*/ 2147483647 h 152"/>
                <a:gd name="T16" fmla="*/ 2147483647 w 232"/>
                <a:gd name="T17" fmla="*/ 2147483647 h 152"/>
                <a:gd name="T18" fmla="*/ 2147483647 w 232"/>
                <a:gd name="T19" fmla="*/ 2147483647 h 152"/>
                <a:gd name="T20" fmla="*/ 2147483647 w 232"/>
                <a:gd name="T21" fmla="*/ 2147483647 h 152"/>
                <a:gd name="T22" fmla="*/ 2147483647 w 232"/>
                <a:gd name="T23" fmla="*/ 0 h 152"/>
                <a:gd name="T24" fmla="*/ 2147483647 w 232"/>
                <a:gd name="T25" fmla="*/ 0 h 152"/>
                <a:gd name="T26" fmla="*/ 2147483647 w 232"/>
                <a:gd name="T27" fmla="*/ 2147483647 h 152"/>
                <a:gd name="T28" fmla="*/ 2147483647 w 232"/>
                <a:gd name="T29" fmla="*/ 2147483647 h 152"/>
                <a:gd name="T30" fmla="*/ 2147483647 w 232"/>
                <a:gd name="T31" fmla="*/ 2147483647 h 152"/>
                <a:gd name="T32" fmla="*/ 2147483647 w 232"/>
                <a:gd name="T33" fmla="*/ 2147483647 h 152"/>
                <a:gd name="T34" fmla="*/ 2147483647 w 232"/>
                <a:gd name="T35" fmla="*/ 2147483647 h 152"/>
                <a:gd name="T36" fmla="*/ 2147483647 w 232"/>
                <a:gd name="T37" fmla="*/ 2147483647 h 152"/>
                <a:gd name="T38" fmla="*/ 2147483647 w 232"/>
                <a:gd name="T39" fmla="*/ 2147483647 h 152"/>
                <a:gd name="T40" fmla="*/ 2147483647 w 232"/>
                <a:gd name="T41" fmla="*/ 2147483647 h 152"/>
                <a:gd name="T42" fmla="*/ 2147483647 w 232"/>
                <a:gd name="T43" fmla="*/ 2147483647 h 152"/>
                <a:gd name="T44" fmla="*/ 0 w 232"/>
                <a:gd name="T45" fmla="*/ 2147483647 h 152"/>
                <a:gd name="T46" fmla="*/ 0 w 232"/>
                <a:gd name="T47" fmla="*/ 2147483647 h 152"/>
                <a:gd name="T48" fmla="*/ 2147483647 w 232"/>
                <a:gd name="T49" fmla="*/ 2147483647 h 152"/>
                <a:gd name="T50" fmla="*/ 2147483647 w 232"/>
                <a:gd name="T51" fmla="*/ 2147483647 h 152"/>
                <a:gd name="T52" fmla="*/ 2147483647 w 232"/>
                <a:gd name="T53" fmla="*/ 2147483647 h 152"/>
                <a:gd name="T54" fmla="*/ 2147483647 w 232"/>
                <a:gd name="T55" fmla="*/ 2147483647 h 152"/>
                <a:gd name="T56" fmla="*/ 2147483647 w 232"/>
                <a:gd name="T57" fmla="*/ 2147483647 h 152"/>
                <a:gd name="T58" fmla="*/ 2147483647 w 232"/>
                <a:gd name="T59" fmla="*/ 2147483647 h 152"/>
                <a:gd name="T60" fmla="*/ 2147483647 w 232"/>
                <a:gd name="T61" fmla="*/ 2147483647 h 152"/>
                <a:gd name="T62" fmla="*/ 2147483647 w 232"/>
                <a:gd name="T63" fmla="*/ 2147483647 h 152"/>
                <a:gd name="T64" fmla="*/ 2147483647 w 232"/>
                <a:gd name="T65" fmla="*/ 2147483647 h 152"/>
                <a:gd name="T66" fmla="*/ 2147483647 w 232"/>
                <a:gd name="T67" fmla="*/ 2147483647 h 152"/>
                <a:gd name="T68" fmla="*/ 2147483647 w 232"/>
                <a:gd name="T69" fmla="*/ 2147483647 h 152"/>
                <a:gd name="T70" fmla="*/ 2147483647 w 232"/>
                <a:gd name="T71" fmla="*/ 2147483647 h 152"/>
                <a:gd name="T72" fmla="*/ 2147483647 w 232"/>
                <a:gd name="T73" fmla="*/ 2147483647 h 152"/>
                <a:gd name="T74" fmla="*/ 2147483647 w 232"/>
                <a:gd name="T75" fmla="*/ 2147483647 h 152"/>
                <a:gd name="T76" fmla="*/ 2147483647 w 232"/>
                <a:gd name="T77" fmla="*/ 2147483647 h 152"/>
                <a:gd name="T78" fmla="*/ 2147483647 w 232"/>
                <a:gd name="T79" fmla="*/ 2147483647 h 152"/>
                <a:gd name="T80" fmla="*/ 2147483647 w 232"/>
                <a:gd name="T81" fmla="*/ 2147483647 h 152"/>
                <a:gd name="T82" fmla="*/ 2147483647 w 232"/>
                <a:gd name="T83" fmla="*/ 2147483647 h 152"/>
                <a:gd name="T84" fmla="*/ 2147483647 w 232"/>
                <a:gd name="T85" fmla="*/ 2147483647 h 152"/>
                <a:gd name="T86" fmla="*/ 2147483647 w 232"/>
                <a:gd name="T87" fmla="*/ 2147483647 h 152"/>
                <a:gd name="T88" fmla="*/ 2147483647 w 232"/>
                <a:gd name="T89" fmla="*/ 2147483647 h 15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32"/>
                <a:gd name="T136" fmla="*/ 0 h 152"/>
                <a:gd name="T137" fmla="*/ 232 w 232"/>
                <a:gd name="T138" fmla="*/ 152 h 15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32" h="152">
                  <a:moveTo>
                    <a:pt x="216" y="88"/>
                  </a:moveTo>
                  <a:lnTo>
                    <a:pt x="224" y="88"/>
                  </a:lnTo>
                  <a:lnTo>
                    <a:pt x="232" y="64"/>
                  </a:lnTo>
                  <a:lnTo>
                    <a:pt x="232" y="56"/>
                  </a:lnTo>
                  <a:lnTo>
                    <a:pt x="208" y="48"/>
                  </a:lnTo>
                  <a:lnTo>
                    <a:pt x="192" y="40"/>
                  </a:lnTo>
                  <a:lnTo>
                    <a:pt x="184" y="40"/>
                  </a:lnTo>
                  <a:lnTo>
                    <a:pt x="168" y="32"/>
                  </a:lnTo>
                  <a:lnTo>
                    <a:pt x="160" y="16"/>
                  </a:lnTo>
                  <a:lnTo>
                    <a:pt x="136" y="8"/>
                  </a:lnTo>
                  <a:lnTo>
                    <a:pt x="128" y="8"/>
                  </a:lnTo>
                  <a:lnTo>
                    <a:pt x="128" y="0"/>
                  </a:lnTo>
                  <a:lnTo>
                    <a:pt x="120" y="0"/>
                  </a:lnTo>
                  <a:lnTo>
                    <a:pt x="112" y="24"/>
                  </a:lnTo>
                  <a:lnTo>
                    <a:pt x="96" y="24"/>
                  </a:lnTo>
                  <a:lnTo>
                    <a:pt x="72" y="24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24" y="16"/>
                  </a:lnTo>
                  <a:lnTo>
                    <a:pt x="24" y="32"/>
                  </a:lnTo>
                  <a:lnTo>
                    <a:pt x="16" y="40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8" y="80"/>
                  </a:lnTo>
                  <a:lnTo>
                    <a:pt x="16" y="88"/>
                  </a:lnTo>
                  <a:lnTo>
                    <a:pt x="48" y="80"/>
                  </a:lnTo>
                  <a:lnTo>
                    <a:pt x="72" y="80"/>
                  </a:lnTo>
                  <a:lnTo>
                    <a:pt x="96" y="96"/>
                  </a:lnTo>
                  <a:lnTo>
                    <a:pt x="104" y="112"/>
                  </a:lnTo>
                  <a:lnTo>
                    <a:pt x="88" y="120"/>
                  </a:lnTo>
                  <a:lnTo>
                    <a:pt x="88" y="136"/>
                  </a:lnTo>
                  <a:lnTo>
                    <a:pt x="96" y="136"/>
                  </a:lnTo>
                  <a:lnTo>
                    <a:pt x="104" y="128"/>
                  </a:lnTo>
                  <a:lnTo>
                    <a:pt x="120" y="120"/>
                  </a:lnTo>
                  <a:lnTo>
                    <a:pt x="136" y="120"/>
                  </a:lnTo>
                  <a:lnTo>
                    <a:pt x="144" y="128"/>
                  </a:lnTo>
                  <a:lnTo>
                    <a:pt x="136" y="136"/>
                  </a:lnTo>
                  <a:lnTo>
                    <a:pt x="152" y="152"/>
                  </a:lnTo>
                  <a:lnTo>
                    <a:pt x="184" y="136"/>
                  </a:lnTo>
                  <a:lnTo>
                    <a:pt x="168" y="128"/>
                  </a:lnTo>
                  <a:lnTo>
                    <a:pt x="176" y="112"/>
                  </a:lnTo>
                  <a:lnTo>
                    <a:pt x="200" y="112"/>
                  </a:lnTo>
                  <a:lnTo>
                    <a:pt x="208" y="104"/>
                  </a:lnTo>
                  <a:lnTo>
                    <a:pt x="216" y="8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52" name="Freeform 706"/>
            <p:cNvSpPr>
              <a:spLocks/>
            </p:cNvSpPr>
            <p:nvPr/>
          </p:nvSpPr>
          <p:spPr bwMode="auto">
            <a:xfrm>
              <a:off x="3166435" y="2652703"/>
              <a:ext cx="25990" cy="16460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0 w 24"/>
                <a:gd name="T5" fmla="*/ 2147483647 h 16"/>
                <a:gd name="T6" fmla="*/ 2147483647 w 24"/>
                <a:gd name="T7" fmla="*/ 2147483647 h 1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16"/>
                <a:gd name="T14" fmla="*/ 24 w 24"/>
                <a:gd name="T15" fmla="*/ 16 h 1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16">
                  <a:moveTo>
                    <a:pt x="24" y="16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53" name="Freeform 707"/>
            <p:cNvSpPr>
              <a:spLocks/>
            </p:cNvSpPr>
            <p:nvPr/>
          </p:nvSpPr>
          <p:spPr bwMode="auto">
            <a:xfrm>
              <a:off x="2997500" y="2864954"/>
              <a:ext cx="84034" cy="84900"/>
            </a:xfrm>
            <a:custGeom>
              <a:avLst/>
              <a:gdLst>
                <a:gd name="T0" fmla="*/ 2147483647 w 80"/>
                <a:gd name="T1" fmla="*/ 2147483647 h 80"/>
                <a:gd name="T2" fmla="*/ 2147483647 w 80"/>
                <a:gd name="T3" fmla="*/ 0 h 80"/>
                <a:gd name="T4" fmla="*/ 2147483647 w 80"/>
                <a:gd name="T5" fmla="*/ 2147483647 h 80"/>
                <a:gd name="T6" fmla="*/ 2147483647 w 80"/>
                <a:gd name="T7" fmla="*/ 2147483647 h 80"/>
                <a:gd name="T8" fmla="*/ 2147483647 w 80"/>
                <a:gd name="T9" fmla="*/ 2147483647 h 80"/>
                <a:gd name="T10" fmla="*/ 2147483647 w 80"/>
                <a:gd name="T11" fmla="*/ 2147483647 h 80"/>
                <a:gd name="T12" fmla="*/ 2147483647 w 80"/>
                <a:gd name="T13" fmla="*/ 2147483647 h 80"/>
                <a:gd name="T14" fmla="*/ 2147483647 w 80"/>
                <a:gd name="T15" fmla="*/ 2147483647 h 80"/>
                <a:gd name="T16" fmla="*/ 2147483647 w 80"/>
                <a:gd name="T17" fmla="*/ 2147483647 h 80"/>
                <a:gd name="T18" fmla="*/ 2147483647 w 80"/>
                <a:gd name="T19" fmla="*/ 2147483647 h 80"/>
                <a:gd name="T20" fmla="*/ 0 w 80"/>
                <a:gd name="T21" fmla="*/ 2147483647 h 80"/>
                <a:gd name="T22" fmla="*/ 2147483647 w 80"/>
                <a:gd name="T23" fmla="*/ 2147483647 h 80"/>
                <a:gd name="T24" fmla="*/ 2147483647 w 80"/>
                <a:gd name="T25" fmla="*/ 2147483647 h 80"/>
                <a:gd name="T26" fmla="*/ 2147483647 w 80"/>
                <a:gd name="T27" fmla="*/ 2147483647 h 80"/>
                <a:gd name="T28" fmla="*/ 2147483647 w 80"/>
                <a:gd name="T29" fmla="*/ 2147483647 h 80"/>
                <a:gd name="T30" fmla="*/ 2147483647 w 80"/>
                <a:gd name="T31" fmla="*/ 2147483647 h 80"/>
                <a:gd name="T32" fmla="*/ 2147483647 w 80"/>
                <a:gd name="T33" fmla="*/ 2147483647 h 80"/>
                <a:gd name="T34" fmla="*/ 2147483647 w 80"/>
                <a:gd name="T35" fmla="*/ 2147483647 h 80"/>
                <a:gd name="T36" fmla="*/ 2147483647 w 80"/>
                <a:gd name="T37" fmla="*/ 2147483647 h 80"/>
                <a:gd name="T38" fmla="*/ 2147483647 w 80"/>
                <a:gd name="T39" fmla="*/ 2147483647 h 80"/>
                <a:gd name="T40" fmla="*/ 2147483647 w 80"/>
                <a:gd name="T41" fmla="*/ 2147483647 h 80"/>
                <a:gd name="T42" fmla="*/ 2147483647 w 80"/>
                <a:gd name="T43" fmla="*/ 2147483647 h 80"/>
                <a:gd name="T44" fmla="*/ 2147483647 w 80"/>
                <a:gd name="T45" fmla="*/ 2147483647 h 80"/>
                <a:gd name="T46" fmla="*/ 2147483647 w 80"/>
                <a:gd name="T47" fmla="*/ 2147483647 h 80"/>
                <a:gd name="T48" fmla="*/ 2147483647 w 80"/>
                <a:gd name="T49" fmla="*/ 2147483647 h 80"/>
                <a:gd name="T50" fmla="*/ 2147483647 w 80"/>
                <a:gd name="T51" fmla="*/ 2147483647 h 80"/>
                <a:gd name="T52" fmla="*/ 2147483647 w 80"/>
                <a:gd name="T53" fmla="*/ 2147483647 h 8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80"/>
                <a:gd name="T82" fmla="*/ 0 h 80"/>
                <a:gd name="T83" fmla="*/ 80 w 80"/>
                <a:gd name="T84" fmla="*/ 80 h 80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80" h="80">
                  <a:moveTo>
                    <a:pt x="80" y="8"/>
                  </a:moveTo>
                  <a:lnTo>
                    <a:pt x="80" y="0"/>
                  </a:lnTo>
                  <a:lnTo>
                    <a:pt x="80" y="8"/>
                  </a:lnTo>
                  <a:lnTo>
                    <a:pt x="64" y="8"/>
                  </a:lnTo>
                  <a:lnTo>
                    <a:pt x="40" y="8"/>
                  </a:lnTo>
                  <a:lnTo>
                    <a:pt x="32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48"/>
                  </a:lnTo>
                  <a:lnTo>
                    <a:pt x="16" y="56"/>
                  </a:lnTo>
                  <a:lnTo>
                    <a:pt x="16" y="72"/>
                  </a:lnTo>
                  <a:lnTo>
                    <a:pt x="32" y="80"/>
                  </a:lnTo>
                  <a:lnTo>
                    <a:pt x="40" y="72"/>
                  </a:lnTo>
                  <a:lnTo>
                    <a:pt x="40" y="64"/>
                  </a:lnTo>
                  <a:lnTo>
                    <a:pt x="56" y="56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32" y="24"/>
                  </a:lnTo>
                  <a:lnTo>
                    <a:pt x="56" y="16"/>
                  </a:lnTo>
                  <a:lnTo>
                    <a:pt x="72" y="16"/>
                  </a:lnTo>
                  <a:lnTo>
                    <a:pt x="80" y="16"/>
                  </a:lnTo>
                  <a:lnTo>
                    <a:pt x="8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54" name="Freeform 708"/>
            <p:cNvSpPr>
              <a:spLocks/>
            </p:cNvSpPr>
            <p:nvPr/>
          </p:nvSpPr>
          <p:spPr bwMode="auto">
            <a:xfrm>
              <a:off x="3166435" y="2652703"/>
              <a:ext cx="25990" cy="16460"/>
            </a:xfrm>
            <a:custGeom>
              <a:avLst/>
              <a:gdLst>
                <a:gd name="T0" fmla="*/ 2147483647 w 24"/>
                <a:gd name="T1" fmla="*/ 2147483647 h 16"/>
                <a:gd name="T2" fmla="*/ 2147483647 w 24"/>
                <a:gd name="T3" fmla="*/ 0 h 16"/>
                <a:gd name="T4" fmla="*/ 0 w 24"/>
                <a:gd name="T5" fmla="*/ 2147483647 h 16"/>
                <a:gd name="T6" fmla="*/ 2147483647 w 24"/>
                <a:gd name="T7" fmla="*/ 2147483647 h 16"/>
                <a:gd name="T8" fmla="*/ 2147483647 w 24"/>
                <a:gd name="T9" fmla="*/ 2147483647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16"/>
                <a:gd name="T17" fmla="*/ 24 w 24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16">
                  <a:moveTo>
                    <a:pt x="24" y="16"/>
                  </a:moveTo>
                  <a:lnTo>
                    <a:pt x="8" y="0"/>
                  </a:lnTo>
                  <a:lnTo>
                    <a:pt x="0" y="8"/>
                  </a:lnTo>
                  <a:lnTo>
                    <a:pt x="24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55" name="Freeform 709"/>
            <p:cNvSpPr>
              <a:spLocks/>
            </p:cNvSpPr>
            <p:nvPr/>
          </p:nvSpPr>
          <p:spPr bwMode="auto">
            <a:xfrm>
              <a:off x="2997500" y="2737604"/>
              <a:ext cx="135147" cy="92697"/>
            </a:xfrm>
            <a:custGeom>
              <a:avLst/>
              <a:gdLst>
                <a:gd name="T0" fmla="*/ 2147483647 w 128"/>
                <a:gd name="T1" fmla="*/ 2147483647 h 88"/>
                <a:gd name="T2" fmla="*/ 2147483647 w 128"/>
                <a:gd name="T3" fmla="*/ 2147483647 h 88"/>
                <a:gd name="T4" fmla="*/ 2147483647 w 128"/>
                <a:gd name="T5" fmla="*/ 2147483647 h 88"/>
                <a:gd name="T6" fmla="*/ 2147483647 w 128"/>
                <a:gd name="T7" fmla="*/ 0 h 88"/>
                <a:gd name="T8" fmla="*/ 2147483647 w 128"/>
                <a:gd name="T9" fmla="*/ 0 h 88"/>
                <a:gd name="T10" fmla="*/ 2147483647 w 128"/>
                <a:gd name="T11" fmla="*/ 2147483647 h 88"/>
                <a:gd name="T12" fmla="*/ 2147483647 w 128"/>
                <a:gd name="T13" fmla="*/ 0 h 88"/>
                <a:gd name="T14" fmla="*/ 2147483647 w 128"/>
                <a:gd name="T15" fmla="*/ 2147483647 h 88"/>
                <a:gd name="T16" fmla="*/ 2147483647 w 128"/>
                <a:gd name="T17" fmla="*/ 2147483647 h 88"/>
                <a:gd name="T18" fmla="*/ 0 w 128"/>
                <a:gd name="T19" fmla="*/ 2147483647 h 88"/>
                <a:gd name="T20" fmla="*/ 2147483647 w 128"/>
                <a:gd name="T21" fmla="*/ 2147483647 h 88"/>
                <a:gd name="T22" fmla="*/ 2147483647 w 128"/>
                <a:gd name="T23" fmla="*/ 2147483647 h 88"/>
                <a:gd name="T24" fmla="*/ 2147483647 w 128"/>
                <a:gd name="T25" fmla="*/ 2147483647 h 88"/>
                <a:gd name="T26" fmla="*/ 2147483647 w 128"/>
                <a:gd name="T27" fmla="*/ 2147483647 h 88"/>
                <a:gd name="T28" fmla="*/ 2147483647 w 128"/>
                <a:gd name="T29" fmla="*/ 2147483647 h 88"/>
                <a:gd name="T30" fmla="*/ 2147483647 w 128"/>
                <a:gd name="T31" fmla="*/ 2147483647 h 88"/>
                <a:gd name="T32" fmla="*/ 2147483647 w 128"/>
                <a:gd name="T33" fmla="*/ 2147483647 h 88"/>
                <a:gd name="T34" fmla="*/ 2147483647 w 128"/>
                <a:gd name="T35" fmla="*/ 2147483647 h 88"/>
                <a:gd name="T36" fmla="*/ 2147483647 w 128"/>
                <a:gd name="T37" fmla="*/ 2147483647 h 8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8"/>
                <a:gd name="T58" fmla="*/ 0 h 88"/>
                <a:gd name="T59" fmla="*/ 128 w 128"/>
                <a:gd name="T60" fmla="*/ 88 h 8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8" h="88">
                  <a:moveTo>
                    <a:pt x="112" y="40"/>
                  </a:moveTo>
                  <a:lnTo>
                    <a:pt x="128" y="32"/>
                  </a:lnTo>
                  <a:lnTo>
                    <a:pt x="120" y="16"/>
                  </a:lnTo>
                  <a:lnTo>
                    <a:pt x="96" y="0"/>
                  </a:lnTo>
                  <a:lnTo>
                    <a:pt x="72" y="0"/>
                  </a:lnTo>
                  <a:lnTo>
                    <a:pt x="40" y="8"/>
                  </a:lnTo>
                  <a:lnTo>
                    <a:pt x="32" y="0"/>
                  </a:lnTo>
                  <a:lnTo>
                    <a:pt x="24" y="24"/>
                  </a:lnTo>
                  <a:lnTo>
                    <a:pt x="16" y="40"/>
                  </a:lnTo>
                  <a:lnTo>
                    <a:pt x="0" y="40"/>
                  </a:lnTo>
                  <a:lnTo>
                    <a:pt x="32" y="80"/>
                  </a:lnTo>
                  <a:lnTo>
                    <a:pt x="40" y="80"/>
                  </a:lnTo>
                  <a:lnTo>
                    <a:pt x="64" y="80"/>
                  </a:lnTo>
                  <a:lnTo>
                    <a:pt x="88" y="80"/>
                  </a:lnTo>
                  <a:lnTo>
                    <a:pt x="112" y="88"/>
                  </a:lnTo>
                  <a:lnTo>
                    <a:pt x="112" y="64"/>
                  </a:lnTo>
                  <a:lnTo>
                    <a:pt x="120" y="56"/>
                  </a:lnTo>
                  <a:lnTo>
                    <a:pt x="112" y="56"/>
                  </a:lnTo>
                  <a:lnTo>
                    <a:pt x="112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56" name="Freeform 710"/>
            <p:cNvSpPr>
              <a:spLocks/>
            </p:cNvSpPr>
            <p:nvPr/>
          </p:nvSpPr>
          <p:spPr bwMode="auto">
            <a:xfrm>
              <a:off x="2997500" y="2780054"/>
              <a:ext cx="33787" cy="42450"/>
            </a:xfrm>
            <a:custGeom>
              <a:avLst/>
              <a:gdLst>
                <a:gd name="T0" fmla="*/ 2147483647 w 32"/>
                <a:gd name="T1" fmla="*/ 2147483647 h 40"/>
                <a:gd name="T2" fmla="*/ 2147483647 w 32"/>
                <a:gd name="T3" fmla="*/ 2147483647 h 40"/>
                <a:gd name="T4" fmla="*/ 0 w 32"/>
                <a:gd name="T5" fmla="*/ 0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0"/>
                <a:gd name="T17" fmla="*/ 32 w 3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0">
                  <a:moveTo>
                    <a:pt x="32" y="32"/>
                  </a:moveTo>
                  <a:lnTo>
                    <a:pt x="32" y="40"/>
                  </a:lnTo>
                  <a:lnTo>
                    <a:pt x="0" y="0"/>
                  </a:lnTo>
                  <a:lnTo>
                    <a:pt x="8" y="16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57" name="Freeform 711"/>
            <p:cNvSpPr>
              <a:spLocks/>
            </p:cNvSpPr>
            <p:nvPr/>
          </p:nvSpPr>
          <p:spPr bwMode="auto">
            <a:xfrm>
              <a:off x="2886610" y="2686490"/>
              <a:ext cx="93564" cy="51114"/>
            </a:xfrm>
            <a:custGeom>
              <a:avLst/>
              <a:gdLst>
                <a:gd name="T0" fmla="*/ 2147483647 w 88"/>
                <a:gd name="T1" fmla="*/ 2147483647 h 48"/>
                <a:gd name="T2" fmla="*/ 2147483647 w 88"/>
                <a:gd name="T3" fmla="*/ 2147483647 h 48"/>
                <a:gd name="T4" fmla="*/ 2147483647 w 88"/>
                <a:gd name="T5" fmla="*/ 2147483647 h 48"/>
                <a:gd name="T6" fmla="*/ 2147483647 w 88"/>
                <a:gd name="T7" fmla="*/ 2147483647 h 48"/>
                <a:gd name="T8" fmla="*/ 2147483647 w 88"/>
                <a:gd name="T9" fmla="*/ 2147483647 h 48"/>
                <a:gd name="T10" fmla="*/ 2147483647 w 88"/>
                <a:gd name="T11" fmla="*/ 2147483647 h 48"/>
                <a:gd name="T12" fmla="*/ 2147483647 w 88"/>
                <a:gd name="T13" fmla="*/ 2147483647 h 48"/>
                <a:gd name="T14" fmla="*/ 2147483647 w 88"/>
                <a:gd name="T15" fmla="*/ 2147483647 h 48"/>
                <a:gd name="T16" fmla="*/ 2147483647 w 88"/>
                <a:gd name="T17" fmla="*/ 2147483647 h 48"/>
                <a:gd name="T18" fmla="*/ 2147483647 w 88"/>
                <a:gd name="T19" fmla="*/ 0 h 48"/>
                <a:gd name="T20" fmla="*/ 2147483647 w 88"/>
                <a:gd name="T21" fmla="*/ 0 h 48"/>
                <a:gd name="T22" fmla="*/ 2147483647 w 88"/>
                <a:gd name="T23" fmla="*/ 0 h 48"/>
                <a:gd name="T24" fmla="*/ 2147483647 w 88"/>
                <a:gd name="T25" fmla="*/ 2147483647 h 48"/>
                <a:gd name="T26" fmla="*/ 2147483647 w 88"/>
                <a:gd name="T27" fmla="*/ 2147483647 h 48"/>
                <a:gd name="T28" fmla="*/ 0 w 88"/>
                <a:gd name="T29" fmla="*/ 2147483647 h 48"/>
                <a:gd name="T30" fmla="*/ 2147483647 w 88"/>
                <a:gd name="T31" fmla="*/ 2147483647 h 48"/>
                <a:gd name="T32" fmla="*/ 2147483647 w 88"/>
                <a:gd name="T33" fmla="*/ 2147483647 h 48"/>
                <a:gd name="T34" fmla="*/ 2147483647 w 88"/>
                <a:gd name="T35" fmla="*/ 2147483647 h 48"/>
                <a:gd name="T36" fmla="*/ 2147483647 w 88"/>
                <a:gd name="T37" fmla="*/ 2147483647 h 4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8"/>
                <a:gd name="T58" fmla="*/ 0 h 48"/>
                <a:gd name="T59" fmla="*/ 88 w 88"/>
                <a:gd name="T60" fmla="*/ 48 h 4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8" h="48">
                  <a:moveTo>
                    <a:pt x="40" y="40"/>
                  </a:moveTo>
                  <a:lnTo>
                    <a:pt x="56" y="40"/>
                  </a:lnTo>
                  <a:lnTo>
                    <a:pt x="64" y="40"/>
                  </a:lnTo>
                  <a:lnTo>
                    <a:pt x="64" y="48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88" y="24"/>
                  </a:lnTo>
                  <a:lnTo>
                    <a:pt x="72" y="16"/>
                  </a:lnTo>
                  <a:lnTo>
                    <a:pt x="56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16"/>
                  </a:lnTo>
                  <a:lnTo>
                    <a:pt x="8" y="16"/>
                  </a:lnTo>
                  <a:lnTo>
                    <a:pt x="16" y="24"/>
                  </a:lnTo>
                  <a:lnTo>
                    <a:pt x="24" y="40"/>
                  </a:lnTo>
                  <a:lnTo>
                    <a:pt x="40" y="4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58" name="Freeform 712"/>
            <p:cNvSpPr>
              <a:spLocks/>
            </p:cNvSpPr>
            <p:nvPr/>
          </p:nvSpPr>
          <p:spPr bwMode="auto">
            <a:xfrm>
              <a:off x="2946387" y="2737604"/>
              <a:ext cx="84900" cy="51113"/>
            </a:xfrm>
            <a:custGeom>
              <a:avLst/>
              <a:gdLst>
                <a:gd name="T0" fmla="*/ 2147483647 w 80"/>
                <a:gd name="T1" fmla="*/ 0 h 48"/>
                <a:gd name="T2" fmla="*/ 2147483647 w 80"/>
                <a:gd name="T3" fmla="*/ 0 h 48"/>
                <a:gd name="T4" fmla="*/ 2147483647 w 80"/>
                <a:gd name="T5" fmla="*/ 2147483647 h 48"/>
                <a:gd name="T6" fmla="*/ 2147483647 w 80"/>
                <a:gd name="T7" fmla="*/ 2147483647 h 48"/>
                <a:gd name="T8" fmla="*/ 2147483647 w 80"/>
                <a:gd name="T9" fmla="*/ 2147483647 h 48"/>
                <a:gd name="T10" fmla="*/ 2147483647 w 80"/>
                <a:gd name="T11" fmla="*/ 2147483647 h 48"/>
                <a:gd name="T12" fmla="*/ 2147483647 w 80"/>
                <a:gd name="T13" fmla="*/ 2147483647 h 48"/>
                <a:gd name="T14" fmla="*/ 0 w 80"/>
                <a:gd name="T15" fmla="*/ 2147483647 h 48"/>
                <a:gd name="T16" fmla="*/ 0 w 80"/>
                <a:gd name="T17" fmla="*/ 2147483647 h 48"/>
                <a:gd name="T18" fmla="*/ 2147483647 w 80"/>
                <a:gd name="T19" fmla="*/ 2147483647 h 48"/>
                <a:gd name="T20" fmla="*/ 2147483647 w 80"/>
                <a:gd name="T21" fmla="*/ 2147483647 h 48"/>
                <a:gd name="T22" fmla="*/ 2147483647 w 80"/>
                <a:gd name="T23" fmla="*/ 2147483647 h 48"/>
                <a:gd name="T24" fmla="*/ 2147483647 w 80"/>
                <a:gd name="T25" fmla="*/ 2147483647 h 48"/>
                <a:gd name="T26" fmla="*/ 2147483647 w 80"/>
                <a:gd name="T27" fmla="*/ 2147483647 h 48"/>
                <a:gd name="T28" fmla="*/ 2147483647 w 80"/>
                <a:gd name="T29" fmla="*/ 0 h 48"/>
                <a:gd name="T30" fmla="*/ 2147483647 w 80"/>
                <a:gd name="T31" fmla="*/ 0 h 48"/>
                <a:gd name="T32" fmla="*/ 2147483647 w 80"/>
                <a:gd name="T33" fmla="*/ 0 h 4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0"/>
                <a:gd name="T52" fmla="*/ 0 h 48"/>
                <a:gd name="T53" fmla="*/ 80 w 80"/>
                <a:gd name="T54" fmla="*/ 48 h 4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0" h="48">
                  <a:moveTo>
                    <a:pt x="56" y="0"/>
                  </a:moveTo>
                  <a:lnTo>
                    <a:pt x="48" y="0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8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16" y="40"/>
                  </a:lnTo>
                  <a:lnTo>
                    <a:pt x="32" y="48"/>
                  </a:lnTo>
                  <a:lnTo>
                    <a:pt x="48" y="40"/>
                  </a:lnTo>
                  <a:lnTo>
                    <a:pt x="64" y="40"/>
                  </a:lnTo>
                  <a:lnTo>
                    <a:pt x="72" y="24"/>
                  </a:lnTo>
                  <a:lnTo>
                    <a:pt x="80" y="0"/>
                  </a:lnTo>
                  <a:lnTo>
                    <a:pt x="72" y="0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59" name="Freeform 713"/>
            <p:cNvSpPr>
              <a:spLocks/>
            </p:cNvSpPr>
            <p:nvPr/>
          </p:nvSpPr>
          <p:spPr bwMode="auto">
            <a:xfrm>
              <a:off x="2955050" y="2711614"/>
              <a:ext cx="76237" cy="34653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2147483647 h 32"/>
                <a:gd name="T6" fmla="*/ 2147483647 w 72"/>
                <a:gd name="T7" fmla="*/ 2147483647 h 32"/>
                <a:gd name="T8" fmla="*/ 0 w 72"/>
                <a:gd name="T9" fmla="*/ 2147483647 h 32"/>
                <a:gd name="T10" fmla="*/ 0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2147483647 w 72"/>
                <a:gd name="T27" fmla="*/ 2147483647 h 32"/>
                <a:gd name="T28" fmla="*/ 2147483647 w 72"/>
                <a:gd name="T29" fmla="*/ 2147483647 h 32"/>
                <a:gd name="T30" fmla="*/ 2147483647 w 72"/>
                <a:gd name="T31" fmla="*/ 2147483647 h 32"/>
                <a:gd name="T32" fmla="*/ 2147483647 w 72"/>
                <a:gd name="T33" fmla="*/ 2147483647 h 3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32"/>
                <a:gd name="T53" fmla="*/ 72 w 72"/>
                <a:gd name="T54" fmla="*/ 32 h 3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32">
                  <a:moveTo>
                    <a:pt x="40" y="8"/>
                  </a:moveTo>
                  <a:lnTo>
                    <a:pt x="24" y="0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64" y="24"/>
                  </a:lnTo>
                  <a:lnTo>
                    <a:pt x="72" y="24"/>
                  </a:lnTo>
                  <a:lnTo>
                    <a:pt x="64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60" name="Freeform 714"/>
            <p:cNvSpPr>
              <a:spLocks/>
            </p:cNvSpPr>
            <p:nvPr/>
          </p:nvSpPr>
          <p:spPr bwMode="auto">
            <a:xfrm>
              <a:off x="2997500" y="2780054"/>
              <a:ext cx="33787" cy="42450"/>
            </a:xfrm>
            <a:custGeom>
              <a:avLst/>
              <a:gdLst>
                <a:gd name="T0" fmla="*/ 2147483647 w 32"/>
                <a:gd name="T1" fmla="*/ 2147483647 h 40"/>
                <a:gd name="T2" fmla="*/ 2147483647 w 32"/>
                <a:gd name="T3" fmla="*/ 2147483647 h 40"/>
                <a:gd name="T4" fmla="*/ 0 w 32"/>
                <a:gd name="T5" fmla="*/ 0 h 40"/>
                <a:gd name="T6" fmla="*/ 2147483647 w 32"/>
                <a:gd name="T7" fmla="*/ 2147483647 h 40"/>
                <a:gd name="T8" fmla="*/ 2147483647 w 32"/>
                <a:gd name="T9" fmla="*/ 214748364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0"/>
                <a:gd name="T17" fmla="*/ 32 w 32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0">
                  <a:moveTo>
                    <a:pt x="32" y="32"/>
                  </a:moveTo>
                  <a:lnTo>
                    <a:pt x="32" y="40"/>
                  </a:lnTo>
                  <a:lnTo>
                    <a:pt x="0" y="0"/>
                  </a:lnTo>
                  <a:lnTo>
                    <a:pt x="8" y="16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61" name="Freeform 715"/>
            <p:cNvSpPr>
              <a:spLocks/>
            </p:cNvSpPr>
            <p:nvPr/>
          </p:nvSpPr>
          <p:spPr bwMode="auto">
            <a:xfrm>
              <a:off x="2955050" y="2711614"/>
              <a:ext cx="76237" cy="34653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0 h 32"/>
                <a:gd name="T6" fmla="*/ 2147483647 w 72"/>
                <a:gd name="T7" fmla="*/ 2147483647 h 32"/>
                <a:gd name="T8" fmla="*/ 2147483647 w 72"/>
                <a:gd name="T9" fmla="*/ 2147483647 h 32"/>
                <a:gd name="T10" fmla="*/ 0 w 72"/>
                <a:gd name="T11" fmla="*/ 2147483647 h 32"/>
                <a:gd name="T12" fmla="*/ 0 w 72"/>
                <a:gd name="T13" fmla="*/ 2147483647 h 32"/>
                <a:gd name="T14" fmla="*/ 0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2147483647 w 72"/>
                <a:gd name="T27" fmla="*/ 2147483647 h 32"/>
                <a:gd name="T28" fmla="*/ 2147483647 w 72"/>
                <a:gd name="T29" fmla="*/ 2147483647 h 32"/>
                <a:gd name="T30" fmla="*/ 2147483647 w 72"/>
                <a:gd name="T31" fmla="*/ 2147483647 h 32"/>
                <a:gd name="T32" fmla="*/ 2147483647 w 72"/>
                <a:gd name="T33" fmla="*/ 2147483647 h 32"/>
                <a:gd name="T34" fmla="*/ 2147483647 w 72"/>
                <a:gd name="T35" fmla="*/ 2147483647 h 32"/>
                <a:gd name="T36" fmla="*/ 2147483647 w 72"/>
                <a:gd name="T37" fmla="*/ 2147483647 h 3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2"/>
                <a:gd name="T58" fmla="*/ 0 h 32"/>
                <a:gd name="T59" fmla="*/ 72 w 72"/>
                <a:gd name="T60" fmla="*/ 32 h 3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2" h="32">
                  <a:moveTo>
                    <a:pt x="40" y="8"/>
                  </a:moveTo>
                  <a:lnTo>
                    <a:pt x="24" y="0"/>
                  </a:lnTo>
                  <a:lnTo>
                    <a:pt x="16" y="8"/>
                  </a:lnTo>
                  <a:lnTo>
                    <a:pt x="16" y="16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40" y="24"/>
                  </a:lnTo>
                  <a:lnTo>
                    <a:pt x="48" y="24"/>
                  </a:lnTo>
                  <a:lnTo>
                    <a:pt x="64" y="24"/>
                  </a:lnTo>
                  <a:lnTo>
                    <a:pt x="72" y="24"/>
                  </a:lnTo>
                  <a:lnTo>
                    <a:pt x="64" y="16"/>
                  </a:lnTo>
                  <a:lnTo>
                    <a:pt x="64" y="8"/>
                  </a:lnTo>
                  <a:lnTo>
                    <a:pt x="56" y="8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62" name="Freeform 716"/>
            <p:cNvSpPr>
              <a:spLocks/>
            </p:cNvSpPr>
            <p:nvPr/>
          </p:nvSpPr>
          <p:spPr bwMode="auto">
            <a:xfrm>
              <a:off x="3031287" y="2822504"/>
              <a:ext cx="92697" cy="76237"/>
            </a:xfrm>
            <a:custGeom>
              <a:avLst/>
              <a:gdLst>
                <a:gd name="T0" fmla="*/ 2147483647 w 88"/>
                <a:gd name="T1" fmla="*/ 0 h 72"/>
                <a:gd name="T2" fmla="*/ 2147483647 w 88"/>
                <a:gd name="T3" fmla="*/ 0 h 72"/>
                <a:gd name="T4" fmla="*/ 0 w 88"/>
                <a:gd name="T5" fmla="*/ 0 h 72"/>
                <a:gd name="T6" fmla="*/ 0 w 88"/>
                <a:gd name="T7" fmla="*/ 2147483647 h 72"/>
                <a:gd name="T8" fmla="*/ 2147483647 w 88"/>
                <a:gd name="T9" fmla="*/ 2147483647 h 72"/>
                <a:gd name="T10" fmla="*/ 0 w 88"/>
                <a:gd name="T11" fmla="*/ 2147483647 h 72"/>
                <a:gd name="T12" fmla="*/ 2147483647 w 88"/>
                <a:gd name="T13" fmla="*/ 2147483647 h 72"/>
                <a:gd name="T14" fmla="*/ 2147483647 w 88"/>
                <a:gd name="T15" fmla="*/ 2147483647 h 72"/>
                <a:gd name="T16" fmla="*/ 2147483647 w 88"/>
                <a:gd name="T17" fmla="*/ 2147483647 h 72"/>
                <a:gd name="T18" fmla="*/ 2147483647 w 88"/>
                <a:gd name="T19" fmla="*/ 2147483647 h 72"/>
                <a:gd name="T20" fmla="*/ 2147483647 w 88"/>
                <a:gd name="T21" fmla="*/ 2147483647 h 72"/>
                <a:gd name="T22" fmla="*/ 2147483647 w 88"/>
                <a:gd name="T23" fmla="*/ 2147483647 h 72"/>
                <a:gd name="T24" fmla="*/ 2147483647 w 88"/>
                <a:gd name="T25" fmla="*/ 2147483647 h 72"/>
                <a:gd name="T26" fmla="*/ 2147483647 w 88"/>
                <a:gd name="T27" fmla="*/ 2147483647 h 72"/>
                <a:gd name="T28" fmla="*/ 2147483647 w 88"/>
                <a:gd name="T29" fmla="*/ 2147483647 h 72"/>
                <a:gd name="T30" fmla="*/ 2147483647 w 88"/>
                <a:gd name="T31" fmla="*/ 2147483647 h 72"/>
                <a:gd name="T32" fmla="*/ 2147483647 w 88"/>
                <a:gd name="T33" fmla="*/ 2147483647 h 72"/>
                <a:gd name="T34" fmla="*/ 2147483647 w 88"/>
                <a:gd name="T35" fmla="*/ 2147483647 h 72"/>
                <a:gd name="T36" fmla="*/ 2147483647 w 88"/>
                <a:gd name="T37" fmla="*/ 2147483647 h 72"/>
                <a:gd name="T38" fmla="*/ 2147483647 w 88"/>
                <a:gd name="T39" fmla="*/ 2147483647 h 72"/>
                <a:gd name="T40" fmla="*/ 2147483647 w 88"/>
                <a:gd name="T41" fmla="*/ 2147483647 h 72"/>
                <a:gd name="T42" fmla="*/ 2147483647 w 88"/>
                <a:gd name="T43" fmla="*/ 0 h 72"/>
                <a:gd name="T44" fmla="*/ 2147483647 w 88"/>
                <a:gd name="T45" fmla="*/ 0 h 7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8"/>
                <a:gd name="T70" fmla="*/ 0 h 72"/>
                <a:gd name="T71" fmla="*/ 88 w 88"/>
                <a:gd name="T72" fmla="*/ 72 h 7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8" h="72">
                  <a:moveTo>
                    <a:pt x="32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8" y="48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40" y="56"/>
                  </a:lnTo>
                  <a:lnTo>
                    <a:pt x="48" y="72"/>
                  </a:lnTo>
                  <a:lnTo>
                    <a:pt x="64" y="64"/>
                  </a:lnTo>
                  <a:lnTo>
                    <a:pt x="80" y="64"/>
                  </a:lnTo>
                  <a:lnTo>
                    <a:pt x="88" y="48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80" y="8"/>
                  </a:lnTo>
                  <a:lnTo>
                    <a:pt x="56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63" name="Freeform 717"/>
            <p:cNvSpPr>
              <a:spLocks/>
            </p:cNvSpPr>
            <p:nvPr/>
          </p:nvSpPr>
          <p:spPr bwMode="auto">
            <a:xfrm>
              <a:off x="2971510" y="2780054"/>
              <a:ext cx="67574" cy="118687"/>
            </a:xfrm>
            <a:custGeom>
              <a:avLst/>
              <a:gdLst>
                <a:gd name="T0" fmla="*/ 2147483647 w 64"/>
                <a:gd name="T1" fmla="*/ 2147483647 h 112"/>
                <a:gd name="T2" fmla="*/ 2147483647 w 64"/>
                <a:gd name="T3" fmla="*/ 2147483647 h 112"/>
                <a:gd name="T4" fmla="*/ 2147483647 w 64"/>
                <a:gd name="T5" fmla="*/ 2147483647 h 112"/>
                <a:gd name="T6" fmla="*/ 2147483647 w 64"/>
                <a:gd name="T7" fmla="*/ 2147483647 h 112"/>
                <a:gd name="T8" fmla="*/ 2147483647 w 64"/>
                <a:gd name="T9" fmla="*/ 2147483647 h 112"/>
                <a:gd name="T10" fmla="*/ 2147483647 w 64"/>
                <a:gd name="T11" fmla="*/ 2147483647 h 112"/>
                <a:gd name="T12" fmla="*/ 2147483647 w 64"/>
                <a:gd name="T13" fmla="*/ 2147483647 h 112"/>
                <a:gd name="T14" fmla="*/ 2147483647 w 64"/>
                <a:gd name="T15" fmla="*/ 2147483647 h 112"/>
                <a:gd name="T16" fmla="*/ 2147483647 w 64"/>
                <a:gd name="T17" fmla="*/ 2147483647 h 112"/>
                <a:gd name="T18" fmla="*/ 2147483647 w 64"/>
                <a:gd name="T19" fmla="*/ 2147483647 h 112"/>
                <a:gd name="T20" fmla="*/ 2147483647 w 64"/>
                <a:gd name="T21" fmla="*/ 0 h 112"/>
                <a:gd name="T22" fmla="*/ 2147483647 w 64"/>
                <a:gd name="T23" fmla="*/ 2147483647 h 112"/>
                <a:gd name="T24" fmla="*/ 2147483647 w 64"/>
                <a:gd name="T25" fmla="*/ 2147483647 h 112"/>
                <a:gd name="T26" fmla="*/ 2147483647 w 64"/>
                <a:gd name="T27" fmla="*/ 2147483647 h 112"/>
                <a:gd name="T28" fmla="*/ 2147483647 w 64"/>
                <a:gd name="T29" fmla="*/ 2147483647 h 112"/>
                <a:gd name="T30" fmla="*/ 2147483647 w 64"/>
                <a:gd name="T31" fmla="*/ 2147483647 h 112"/>
                <a:gd name="T32" fmla="*/ 0 w 64"/>
                <a:gd name="T33" fmla="*/ 2147483647 h 112"/>
                <a:gd name="T34" fmla="*/ 2147483647 w 64"/>
                <a:gd name="T35" fmla="*/ 2147483647 h 112"/>
                <a:gd name="T36" fmla="*/ 2147483647 w 64"/>
                <a:gd name="T37" fmla="*/ 2147483647 h 112"/>
                <a:gd name="T38" fmla="*/ 2147483647 w 64"/>
                <a:gd name="T39" fmla="*/ 2147483647 h 112"/>
                <a:gd name="T40" fmla="*/ 2147483647 w 64"/>
                <a:gd name="T41" fmla="*/ 2147483647 h 112"/>
                <a:gd name="T42" fmla="*/ 2147483647 w 64"/>
                <a:gd name="T43" fmla="*/ 2147483647 h 11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64"/>
                <a:gd name="T67" fmla="*/ 0 h 112"/>
                <a:gd name="T68" fmla="*/ 64 w 64"/>
                <a:gd name="T69" fmla="*/ 112 h 11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64" h="112">
                  <a:moveTo>
                    <a:pt x="40" y="96"/>
                  </a:moveTo>
                  <a:lnTo>
                    <a:pt x="56" y="88"/>
                  </a:lnTo>
                  <a:lnTo>
                    <a:pt x="64" y="88"/>
                  </a:lnTo>
                  <a:lnTo>
                    <a:pt x="64" y="80"/>
                  </a:lnTo>
                  <a:lnTo>
                    <a:pt x="56" y="72"/>
                  </a:lnTo>
                  <a:lnTo>
                    <a:pt x="64" y="56"/>
                  </a:lnTo>
                  <a:lnTo>
                    <a:pt x="56" y="48"/>
                  </a:lnTo>
                  <a:lnTo>
                    <a:pt x="56" y="40"/>
                  </a:lnTo>
                  <a:lnTo>
                    <a:pt x="56" y="32"/>
                  </a:lnTo>
                  <a:lnTo>
                    <a:pt x="32" y="16"/>
                  </a:lnTo>
                  <a:lnTo>
                    <a:pt x="24" y="0"/>
                  </a:lnTo>
                  <a:lnTo>
                    <a:pt x="8" y="8"/>
                  </a:lnTo>
                  <a:lnTo>
                    <a:pt x="16" y="16"/>
                  </a:lnTo>
                  <a:lnTo>
                    <a:pt x="16" y="24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0" y="72"/>
                  </a:lnTo>
                  <a:lnTo>
                    <a:pt x="16" y="88"/>
                  </a:lnTo>
                  <a:lnTo>
                    <a:pt x="16" y="96"/>
                  </a:lnTo>
                  <a:lnTo>
                    <a:pt x="24" y="112"/>
                  </a:lnTo>
                  <a:lnTo>
                    <a:pt x="32" y="104"/>
                  </a:lnTo>
                  <a:lnTo>
                    <a:pt x="40" y="9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64" name="Freeform 718"/>
            <p:cNvSpPr>
              <a:spLocks/>
            </p:cNvSpPr>
            <p:nvPr/>
          </p:nvSpPr>
          <p:spPr bwMode="auto">
            <a:xfrm>
              <a:off x="2912600" y="2762727"/>
              <a:ext cx="76237" cy="93564"/>
            </a:xfrm>
            <a:custGeom>
              <a:avLst/>
              <a:gdLst>
                <a:gd name="T0" fmla="*/ 2147483647 w 72"/>
                <a:gd name="T1" fmla="*/ 2147483647 h 88"/>
                <a:gd name="T2" fmla="*/ 2147483647 w 72"/>
                <a:gd name="T3" fmla="*/ 2147483647 h 88"/>
                <a:gd name="T4" fmla="*/ 2147483647 w 72"/>
                <a:gd name="T5" fmla="*/ 2147483647 h 88"/>
                <a:gd name="T6" fmla="*/ 2147483647 w 72"/>
                <a:gd name="T7" fmla="*/ 2147483647 h 88"/>
                <a:gd name="T8" fmla="*/ 2147483647 w 72"/>
                <a:gd name="T9" fmla="*/ 2147483647 h 88"/>
                <a:gd name="T10" fmla="*/ 2147483647 w 72"/>
                <a:gd name="T11" fmla="*/ 2147483647 h 88"/>
                <a:gd name="T12" fmla="*/ 2147483647 w 72"/>
                <a:gd name="T13" fmla="*/ 0 h 88"/>
                <a:gd name="T14" fmla="*/ 2147483647 w 72"/>
                <a:gd name="T15" fmla="*/ 2147483647 h 88"/>
                <a:gd name="T16" fmla="*/ 0 w 72"/>
                <a:gd name="T17" fmla="*/ 2147483647 h 88"/>
                <a:gd name="T18" fmla="*/ 0 w 72"/>
                <a:gd name="T19" fmla="*/ 2147483647 h 88"/>
                <a:gd name="T20" fmla="*/ 0 w 72"/>
                <a:gd name="T21" fmla="*/ 2147483647 h 88"/>
                <a:gd name="T22" fmla="*/ 2147483647 w 72"/>
                <a:gd name="T23" fmla="*/ 2147483647 h 88"/>
                <a:gd name="T24" fmla="*/ 2147483647 w 72"/>
                <a:gd name="T25" fmla="*/ 2147483647 h 88"/>
                <a:gd name="T26" fmla="*/ 2147483647 w 72"/>
                <a:gd name="T27" fmla="*/ 2147483647 h 88"/>
                <a:gd name="T28" fmla="*/ 2147483647 w 72"/>
                <a:gd name="T29" fmla="*/ 2147483647 h 88"/>
                <a:gd name="T30" fmla="*/ 2147483647 w 72"/>
                <a:gd name="T31" fmla="*/ 2147483647 h 88"/>
                <a:gd name="T32" fmla="*/ 2147483647 w 72"/>
                <a:gd name="T33" fmla="*/ 2147483647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88"/>
                <a:gd name="T53" fmla="*/ 72 w 72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88">
                  <a:moveTo>
                    <a:pt x="72" y="56"/>
                  </a:moveTo>
                  <a:lnTo>
                    <a:pt x="72" y="40"/>
                  </a:lnTo>
                  <a:lnTo>
                    <a:pt x="72" y="32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32" y="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0" y="8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24" y="48"/>
                  </a:lnTo>
                  <a:lnTo>
                    <a:pt x="32" y="72"/>
                  </a:lnTo>
                  <a:lnTo>
                    <a:pt x="56" y="88"/>
                  </a:lnTo>
                  <a:lnTo>
                    <a:pt x="64" y="72"/>
                  </a:lnTo>
                  <a:lnTo>
                    <a:pt x="72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65" name="Freeform 719"/>
            <p:cNvSpPr>
              <a:spLocks/>
            </p:cNvSpPr>
            <p:nvPr/>
          </p:nvSpPr>
          <p:spPr bwMode="auto">
            <a:xfrm>
              <a:off x="2997500" y="2585130"/>
              <a:ext cx="41584" cy="25123"/>
            </a:xfrm>
            <a:custGeom>
              <a:avLst/>
              <a:gdLst>
                <a:gd name="T0" fmla="*/ 2147483647 w 40"/>
                <a:gd name="T1" fmla="*/ 2147483647 h 24"/>
                <a:gd name="T2" fmla="*/ 2147483647 w 40"/>
                <a:gd name="T3" fmla="*/ 2147483647 h 24"/>
                <a:gd name="T4" fmla="*/ 2147483647 w 40"/>
                <a:gd name="T5" fmla="*/ 2147483647 h 24"/>
                <a:gd name="T6" fmla="*/ 2147483647 w 40"/>
                <a:gd name="T7" fmla="*/ 2147483647 h 24"/>
                <a:gd name="T8" fmla="*/ 2147483647 w 40"/>
                <a:gd name="T9" fmla="*/ 0 h 24"/>
                <a:gd name="T10" fmla="*/ 2147483647 w 40"/>
                <a:gd name="T11" fmla="*/ 0 h 24"/>
                <a:gd name="T12" fmla="*/ 0 w 40"/>
                <a:gd name="T13" fmla="*/ 2147483647 h 24"/>
                <a:gd name="T14" fmla="*/ 0 w 40"/>
                <a:gd name="T15" fmla="*/ 2147483647 h 24"/>
                <a:gd name="T16" fmla="*/ 2147483647 w 40"/>
                <a:gd name="T17" fmla="*/ 2147483647 h 24"/>
                <a:gd name="T18" fmla="*/ 2147483647 w 40"/>
                <a:gd name="T19" fmla="*/ 2147483647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24"/>
                <a:gd name="T32" fmla="*/ 40 w 40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24">
                  <a:moveTo>
                    <a:pt x="32" y="24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3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66" name="Freeform 720"/>
            <p:cNvSpPr>
              <a:spLocks/>
            </p:cNvSpPr>
            <p:nvPr/>
          </p:nvSpPr>
          <p:spPr bwMode="auto">
            <a:xfrm>
              <a:off x="3031287" y="2822504"/>
              <a:ext cx="92697" cy="76237"/>
            </a:xfrm>
            <a:custGeom>
              <a:avLst/>
              <a:gdLst>
                <a:gd name="T0" fmla="*/ 2147483647 w 88"/>
                <a:gd name="T1" fmla="*/ 0 h 72"/>
                <a:gd name="T2" fmla="*/ 2147483647 w 88"/>
                <a:gd name="T3" fmla="*/ 0 h 72"/>
                <a:gd name="T4" fmla="*/ 0 w 88"/>
                <a:gd name="T5" fmla="*/ 0 h 72"/>
                <a:gd name="T6" fmla="*/ 0 w 88"/>
                <a:gd name="T7" fmla="*/ 2147483647 h 72"/>
                <a:gd name="T8" fmla="*/ 2147483647 w 88"/>
                <a:gd name="T9" fmla="*/ 2147483647 h 72"/>
                <a:gd name="T10" fmla="*/ 0 w 88"/>
                <a:gd name="T11" fmla="*/ 2147483647 h 72"/>
                <a:gd name="T12" fmla="*/ 2147483647 w 88"/>
                <a:gd name="T13" fmla="*/ 2147483647 h 72"/>
                <a:gd name="T14" fmla="*/ 2147483647 w 88"/>
                <a:gd name="T15" fmla="*/ 2147483647 h 72"/>
                <a:gd name="T16" fmla="*/ 2147483647 w 88"/>
                <a:gd name="T17" fmla="*/ 2147483647 h 72"/>
                <a:gd name="T18" fmla="*/ 2147483647 w 88"/>
                <a:gd name="T19" fmla="*/ 2147483647 h 72"/>
                <a:gd name="T20" fmla="*/ 2147483647 w 88"/>
                <a:gd name="T21" fmla="*/ 2147483647 h 72"/>
                <a:gd name="T22" fmla="*/ 2147483647 w 88"/>
                <a:gd name="T23" fmla="*/ 2147483647 h 72"/>
                <a:gd name="T24" fmla="*/ 2147483647 w 88"/>
                <a:gd name="T25" fmla="*/ 2147483647 h 72"/>
                <a:gd name="T26" fmla="*/ 2147483647 w 88"/>
                <a:gd name="T27" fmla="*/ 2147483647 h 72"/>
                <a:gd name="T28" fmla="*/ 2147483647 w 88"/>
                <a:gd name="T29" fmla="*/ 2147483647 h 72"/>
                <a:gd name="T30" fmla="*/ 2147483647 w 88"/>
                <a:gd name="T31" fmla="*/ 2147483647 h 72"/>
                <a:gd name="T32" fmla="*/ 2147483647 w 88"/>
                <a:gd name="T33" fmla="*/ 2147483647 h 72"/>
                <a:gd name="T34" fmla="*/ 2147483647 w 88"/>
                <a:gd name="T35" fmla="*/ 2147483647 h 72"/>
                <a:gd name="T36" fmla="*/ 2147483647 w 88"/>
                <a:gd name="T37" fmla="*/ 2147483647 h 72"/>
                <a:gd name="T38" fmla="*/ 2147483647 w 88"/>
                <a:gd name="T39" fmla="*/ 2147483647 h 72"/>
                <a:gd name="T40" fmla="*/ 2147483647 w 88"/>
                <a:gd name="T41" fmla="*/ 2147483647 h 72"/>
                <a:gd name="T42" fmla="*/ 2147483647 w 88"/>
                <a:gd name="T43" fmla="*/ 2147483647 h 72"/>
                <a:gd name="T44" fmla="*/ 2147483647 w 88"/>
                <a:gd name="T45" fmla="*/ 2147483647 h 72"/>
                <a:gd name="T46" fmla="*/ 2147483647 w 88"/>
                <a:gd name="T47" fmla="*/ 2147483647 h 72"/>
                <a:gd name="T48" fmla="*/ 2147483647 w 88"/>
                <a:gd name="T49" fmla="*/ 0 h 72"/>
                <a:gd name="T50" fmla="*/ 2147483647 w 88"/>
                <a:gd name="T51" fmla="*/ 0 h 7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8"/>
                <a:gd name="T79" fmla="*/ 0 h 72"/>
                <a:gd name="T80" fmla="*/ 88 w 88"/>
                <a:gd name="T81" fmla="*/ 72 h 7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8" h="72">
                  <a:moveTo>
                    <a:pt x="32" y="0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0" y="32"/>
                  </a:lnTo>
                  <a:lnTo>
                    <a:pt x="8" y="40"/>
                  </a:lnTo>
                  <a:lnTo>
                    <a:pt x="8" y="48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48" y="40"/>
                  </a:lnTo>
                  <a:lnTo>
                    <a:pt x="48" y="48"/>
                  </a:lnTo>
                  <a:lnTo>
                    <a:pt x="48" y="56"/>
                  </a:lnTo>
                  <a:lnTo>
                    <a:pt x="40" y="56"/>
                  </a:lnTo>
                  <a:lnTo>
                    <a:pt x="48" y="72"/>
                  </a:lnTo>
                  <a:lnTo>
                    <a:pt x="64" y="64"/>
                  </a:lnTo>
                  <a:lnTo>
                    <a:pt x="80" y="64"/>
                  </a:lnTo>
                  <a:lnTo>
                    <a:pt x="88" y="48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80" y="8"/>
                  </a:lnTo>
                  <a:lnTo>
                    <a:pt x="56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67" name="Freeform 721"/>
            <p:cNvSpPr>
              <a:spLocks/>
            </p:cNvSpPr>
            <p:nvPr/>
          </p:nvSpPr>
          <p:spPr bwMode="auto">
            <a:xfrm>
              <a:off x="2997500" y="2585130"/>
              <a:ext cx="41584" cy="25123"/>
            </a:xfrm>
            <a:custGeom>
              <a:avLst/>
              <a:gdLst>
                <a:gd name="T0" fmla="*/ 2147483647 w 40"/>
                <a:gd name="T1" fmla="*/ 2147483647 h 24"/>
                <a:gd name="T2" fmla="*/ 2147483647 w 40"/>
                <a:gd name="T3" fmla="*/ 2147483647 h 24"/>
                <a:gd name="T4" fmla="*/ 2147483647 w 40"/>
                <a:gd name="T5" fmla="*/ 2147483647 h 24"/>
                <a:gd name="T6" fmla="*/ 2147483647 w 40"/>
                <a:gd name="T7" fmla="*/ 2147483647 h 24"/>
                <a:gd name="T8" fmla="*/ 2147483647 w 40"/>
                <a:gd name="T9" fmla="*/ 0 h 24"/>
                <a:gd name="T10" fmla="*/ 2147483647 w 40"/>
                <a:gd name="T11" fmla="*/ 0 h 24"/>
                <a:gd name="T12" fmla="*/ 0 w 40"/>
                <a:gd name="T13" fmla="*/ 2147483647 h 24"/>
                <a:gd name="T14" fmla="*/ 0 w 40"/>
                <a:gd name="T15" fmla="*/ 2147483647 h 24"/>
                <a:gd name="T16" fmla="*/ 2147483647 w 40"/>
                <a:gd name="T17" fmla="*/ 2147483647 h 24"/>
                <a:gd name="T18" fmla="*/ 2147483647 w 40"/>
                <a:gd name="T19" fmla="*/ 2147483647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"/>
                <a:gd name="T31" fmla="*/ 0 h 24"/>
                <a:gd name="T32" fmla="*/ 40 w 40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" h="24">
                  <a:moveTo>
                    <a:pt x="32" y="24"/>
                  </a:moveTo>
                  <a:lnTo>
                    <a:pt x="40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lnTo>
                    <a:pt x="32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68" name="Freeform 722"/>
            <p:cNvSpPr>
              <a:spLocks/>
            </p:cNvSpPr>
            <p:nvPr/>
          </p:nvSpPr>
          <p:spPr bwMode="auto">
            <a:xfrm>
              <a:off x="2920397" y="2601590"/>
              <a:ext cx="127350" cy="118687"/>
            </a:xfrm>
            <a:custGeom>
              <a:avLst/>
              <a:gdLst>
                <a:gd name="T0" fmla="*/ 0 w 120"/>
                <a:gd name="T1" fmla="*/ 2147483647 h 112"/>
                <a:gd name="T2" fmla="*/ 0 w 120"/>
                <a:gd name="T3" fmla="*/ 2147483647 h 112"/>
                <a:gd name="T4" fmla="*/ 0 w 120"/>
                <a:gd name="T5" fmla="*/ 2147483647 h 112"/>
                <a:gd name="T6" fmla="*/ 2147483647 w 120"/>
                <a:gd name="T7" fmla="*/ 2147483647 h 112"/>
                <a:gd name="T8" fmla="*/ 2147483647 w 120"/>
                <a:gd name="T9" fmla="*/ 2147483647 h 112"/>
                <a:gd name="T10" fmla="*/ 2147483647 w 120"/>
                <a:gd name="T11" fmla="*/ 2147483647 h 112"/>
                <a:gd name="T12" fmla="*/ 2147483647 w 120"/>
                <a:gd name="T13" fmla="*/ 2147483647 h 112"/>
                <a:gd name="T14" fmla="*/ 2147483647 w 120"/>
                <a:gd name="T15" fmla="*/ 2147483647 h 112"/>
                <a:gd name="T16" fmla="*/ 2147483647 w 120"/>
                <a:gd name="T17" fmla="*/ 2147483647 h 112"/>
                <a:gd name="T18" fmla="*/ 2147483647 w 120"/>
                <a:gd name="T19" fmla="*/ 2147483647 h 112"/>
                <a:gd name="T20" fmla="*/ 2147483647 w 120"/>
                <a:gd name="T21" fmla="*/ 2147483647 h 112"/>
                <a:gd name="T22" fmla="*/ 2147483647 w 120"/>
                <a:gd name="T23" fmla="*/ 2147483647 h 112"/>
                <a:gd name="T24" fmla="*/ 2147483647 w 120"/>
                <a:gd name="T25" fmla="*/ 2147483647 h 112"/>
                <a:gd name="T26" fmla="*/ 2147483647 w 120"/>
                <a:gd name="T27" fmla="*/ 2147483647 h 112"/>
                <a:gd name="T28" fmla="*/ 2147483647 w 120"/>
                <a:gd name="T29" fmla="*/ 2147483647 h 112"/>
                <a:gd name="T30" fmla="*/ 2147483647 w 120"/>
                <a:gd name="T31" fmla="*/ 2147483647 h 112"/>
                <a:gd name="T32" fmla="*/ 2147483647 w 120"/>
                <a:gd name="T33" fmla="*/ 2147483647 h 112"/>
                <a:gd name="T34" fmla="*/ 2147483647 w 120"/>
                <a:gd name="T35" fmla="*/ 2147483647 h 112"/>
                <a:gd name="T36" fmla="*/ 2147483647 w 120"/>
                <a:gd name="T37" fmla="*/ 2147483647 h 112"/>
                <a:gd name="T38" fmla="*/ 2147483647 w 120"/>
                <a:gd name="T39" fmla="*/ 2147483647 h 112"/>
                <a:gd name="T40" fmla="*/ 2147483647 w 120"/>
                <a:gd name="T41" fmla="*/ 2147483647 h 112"/>
                <a:gd name="T42" fmla="*/ 2147483647 w 120"/>
                <a:gd name="T43" fmla="*/ 2147483647 h 112"/>
                <a:gd name="T44" fmla="*/ 2147483647 w 120"/>
                <a:gd name="T45" fmla="*/ 0 h 112"/>
                <a:gd name="T46" fmla="*/ 2147483647 w 120"/>
                <a:gd name="T47" fmla="*/ 0 h 112"/>
                <a:gd name="T48" fmla="*/ 2147483647 w 120"/>
                <a:gd name="T49" fmla="*/ 0 h 112"/>
                <a:gd name="T50" fmla="*/ 2147483647 w 120"/>
                <a:gd name="T51" fmla="*/ 2147483647 h 112"/>
                <a:gd name="T52" fmla="*/ 0 w 120"/>
                <a:gd name="T53" fmla="*/ 2147483647 h 112"/>
                <a:gd name="T54" fmla="*/ 0 w 120"/>
                <a:gd name="T55" fmla="*/ 2147483647 h 112"/>
                <a:gd name="T56" fmla="*/ 0 w 120"/>
                <a:gd name="T57" fmla="*/ 2147483647 h 11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20"/>
                <a:gd name="T88" fmla="*/ 0 h 112"/>
                <a:gd name="T89" fmla="*/ 120 w 120"/>
                <a:gd name="T90" fmla="*/ 112 h 11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20" h="112">
                  <a:moveTo>
                    <a:pt x="0" y="32"/>
                  </a:moveTo>
                  <a:lnTo>
                    <a:pt x="0" y="40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8" y="80"/>
                  </a:lnTo>
                  <a:lnTo>
                    <a:pt x="24" y="88"/>
                  </a:lnTo>
                  <a:lnTo>
                    <a:pt x="40" y="96"/>
                  </a:lnTo>
                  <a:lnTo>
                    <a:pt x="56" y="104"/>
                  </a:lnTo>
                  <a:lnTo>
                    <a:pt x="72" y="112"/>
                  </a:lnTo>
                  <a:lnTo>
                    <a:pt x="88" y="112"/>
                  </a:lnTo>
                  <a:lnTo>
                    <a:pt x="96" y="112"/>
                  </a:lnTo>
                  <a:lnTo>
                    <a:pt x="104" y="112"/>
                  </a:lnTo>
                  <a:lnTo>
                    <a:pt x="112" y="88"/>
                  </a:lnTo>
                  <a:lnTo>
                    <a:pt x="120" y="80"/>
                  </a:lnTo>
                  <a:lnTo>
                    <a:pt x="120" y="64"/>
                  </a:lnTo>
                  <a:lnTo>
                    <a:pt x="120" y="56"/>
                  </a:lnTo>
                  <a:lnTo>
                    <a:pt x="112" y="48"/>
                  </a:lnTo>
                  <a:lnTo>
                    <a:pt x="120" y="40"/>
                  </a:lnTo>
                  <a:lnTo>
                    <a:pt x="120" y="24"/>
                  </a:lnTo>
                  <a:lnTo>
                    <a:pt x="112" y="8"/>
                  </a:lnTo>
                  <a:lnTo>
                    <a:pt x="104" y="8"/>
                  </a:lnTo>
                  <a:lnTo>
                    <a:pt x="80" y="8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69" name="Freeform 723"/>
            <p:cNvSpPr>
              <a:spLocks/>
            </p:cNvSpPr>
            <p:nvPr/>
          </p:nvSpPr>
          <p:spPr bwMode="auto">
            <a:xfrm>
              <a:off x="2810373" y="2754064"/>
              <a:ext cx="59777" cy="34653"/>
            </a:xfrm>
            <a:custGeom>
              <a:avLst/>
              <a:gdLst>
                <a:gd name="T0" fmla="*/ 2147483647 w 56"/>
                <a:gd name="T1" fmla="*/ 2147483647 h 32"/>
                <a:gd name="T2" fmla="*/ 2147483647 w 56"/>
                <a:gd name="T3" fmla="*/ 0 h 32"/>
                <a:gd name="T4" fmla="*/ 2147483647 w 56"/>
                <a:gd name="T5" fmla="*/ 0 h 32"/>
                <a:gd name="T6" fmla="*/ 2147483647 w 56"/>
                <a:gd name="T7" fmla="*/ 0 h 32"/>
                <a:gd name="T8" fmla="*/ 2147483647 w 56"/>
                <a:gd name="T9" fmla="*/ 0 h 32"/>
                <a:gd name="T10" fmla="*/ 0 w 56"/>
                <a:gd name="T11" fmla="*/ 2147483647 h 32"/>
                <a:gd name="T12" fmla="*/ 0 w 56"/>
                <a:gd name="T13" fmla="*/ 2147483647 h 32"/>
                <a:gd name="T14" fmla="*/ 2147483647 w 56"/>
                <a:gd name="T15" fmla="*/ 2147483647 h 32"/>
                <a:gd name="T16" fmla="*/ 2147483647 w 56"/>
                <a:gd name="T17" fmla="*/ 2147483647 h 32"/>
                <a:gd name="T18" fmla="*/ 2147483647 w 56"/>
                <a:gd name="T19" fmla="*/ 2147483647 h 32"/>
                <a:gd name="T20" fmla="*/ 2147483647 w 56"/>
                <a:gd name="T21" fmla="*/ 2147483647 h 32"/>
                <a:gd name="T22" fmla="*/ 2147483647 w 56"/>
                <a:gd name="T23" fmla="*/ 2147483647 h 32"/>
                <a:gd name="T24" fmla="*/ 2147483647 w 56"/>
                <a:gd name="T25" fmla="*/ 2147483647 h 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6"/>
                <a:gd name="T40" fmla="*/ 0 h 32"/>
                <a:gd name="T41" fmla="*/ 56 w 56"/>
                <a:gd name="T42" fmla="*/ 32 h 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6" h="32">
                  <a:moveTo>
                    <a:pt x="48" y="8"/>
                  </a:move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32" y="24"/>
                  </a:lnTo>
                  <a:lnTo>
                    <a:pt x="48" y="24"/>
                  </a:lnTo>
                  <a:lnTo>
                    <a:pt x="56" y="16"/>
                  </a:lnTo>
                  <a:lnTo>
                    <a:pt x="4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70" name="Freeform 724"/>
            <p:cNvSpPr>
              <a:spLocks/>
            </p:cNvSpPr>
            <p:nvPr/>
          </p:nvSpPr>
          <p:spPr bwMode="auto">
            <a:xfrm>
              <a:off x="2836363" y="2534016"/>
              <a:ext cx="41584" cy="67574"/>
            </a:xfrm>
            <a:custGeom>
              <a:avLst/>
              <a:gdLst>
                <a:gd name="T0" fmla="*/ 2147483647 w 40"/>
                <a:gd name="T1" fmla="*/ 2147483647 h 64"/>
                <a:gd name="T2" fmla="*/ 2147483647 w 40"/>
                <a:gd name="T3" fmla="*/ 2147483647 h 64"/>
                <a:gd name="T4" fmla="*/ 2147483647 w 40"/>
                <a:gd name="T5" fmla="*/ 2147483647 h 64"/>
                <a:gd name="T6" fmla="*/ 2147483647 w 40"/>
                <a:gd name="T7" fmla="*/ 2147483647 h 64"/>
                <a:gd name="T8" fmla="*/ 2147483647 w 40"/>
                <a:gd name="T9" fmla="*/ 2147483647 h 64"/>
                <a:gd name="T10" fmla="*/ 2147483647 w 40"/>
                <a:gd name="T11" fmla="*/ 2147483647 h 64"/>
                <a:gd name="T12" fmla="*/ 2147483647 w 40"/>
                <a:gd name="T13" fmla="*/ 2147483647 h 64"/>
                <a:gd name="T14" fmla="*/ 2147483647 w 40"/>
                <a:gd name="T15" fmla="*/ 0 h 64"/>
                <a:gd name="T16" fmla="*/ 2147483647 w 40"/>
                <a:gd name="T17" fmla="*/ 2147483647 h 64"/>
                <a:gd name="T18" fmla="*/ 2147483647 w 40"/>
                <a:gd name="T19" fmla="*/ 2147483647 h 64"/>
                <a:gd name="T20" fmla="*/ 0 w 40"/>
                <a:gd name="T21" fmla="*/ 2147483647 h 64"/>
                <a:gd name="T22" fmla="*/ 0 w 40"/>
                <a:gd name="T23" fmla="*/ 2147483647 h 64"/>
                <a:gd name="T24" fmla="*/ 2147483647 w 40"/>
                <a:gd name="T25" fmla="*/ 2147483647 h 64"/>
                <a:gd name="T26" fmla="*/ 2147483647 w 40"/>
                <a:gd name="T27" fmla="*/ 2147483647 h 64"/>
                <a:gd name="T28" fmla="*/ 2147483647 w 40"/>
                <a:gd name="T29" fmla="*/ 2147483647 h 64"/>
                <a:gd name="T30" fmla="*/ 2147483647 w 40"/>
                <a:gd name="T31" fmla="*/ 2147483647 h 6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40"/>
                <a:gd name="T49" fmla="*/ 0 h 64"/>
                <a:gd name="T50" fmla="*/ 40 w 40"/>
                <a:gd name="T51" fmla="*/ 64 h 6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40" h="64">
                  <a:moveTo>
                    <a:pt x="24" y="64"/>
                  </a:moveTo>
                  <a:lnTo>
                    <a:pt x="24" y="48"/>
                  </a:lnTo>
                  <a:lnTo>
                    <a:pt x="24" y="32"/>
                  </a:lnTo>
                  <a:lnTo>
                    <a:pt x="32" y="32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16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8" y="8"/>
                  </a:lnTo>
                  <a:lnTo>
                    <a:pt x="0" y="24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6" y="64"/>
                  </a:lnTo>
                  <a:lnTo>
                    <a:pt x="16" y="56"/>
                  </a:lnTo>
                  <a:lnTo>
                    <a:pt x="24" y="6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71" name="Freeform 725"/>
            <p:cNvSpPr>
              <a:spLocks/>
            </p:cNvSpPr>
            <p:nvPr/>
          </p:nvSpPr>
          <p:spPr bwMode="auto">
            <a:xfrm>
              <a:off x="2767057" y="2669163"/>
              <a:ext cx="43316" cy="42450"/>
            </a:xfrm>
            <a:custGeom>
              <a:avLst/>
              <a:gdLst>
                <a:gd name="T0" fmla="*/ 2147483647 w 41"/>
                <a:gd name="T1" fmla="*/ 2147483647 h 40"/>
                <a:gd name="T2" fmla="*/ 2147483647 w 41"/>
                <a:gd name="T3" fmla="*/ 2147483647 h 40"/>
                <a:gd name="T4" fmla="*/ 2147483647 w 41"/>
                <a:gd name="T5" fmla="*/ 2147483647 h 40"/>
                <a:gd name="T6" fmla="*/ 2147483647 w 41"/>
                <a:gd name="T7" fmla="*/ 2147483647 h 40"/>
                <a:gd name="T8" fmla="*/ 2147483647 w 41"/>
                <a:gd name="T9" fmla="*/ 2147483647 h 40"/>
                <a:gd name="T10" fmla="*/ 2147483647 w 41"/>
                <a:gd name="T11" fmla="*/ 2147483647 h 40"/>
                <a:gd name="T12" fmla="*/ 2147483647 w 41"/>
                <a:gd name="T13" fmla="*/ 2147483647 h 40"/>
                <a:gd name="T14" fmla="*/ 2147483647 w 41"/>
                <a:gd name="T15" fmla="*/ 2147483647 h 40"/>
                <a:gd name="T16" fmla="*/ 2147483647 w 41"/>
                <a:gd name="T17" fmla="*/ 2147483647 h 40"/>
                <a:gd name="T18" fmla="*/ 2147483647 w 41"/>
                <a:gd name="T19" fmla="*/ 2147483647 h 40"/>
                <a:gd name="T20" fmla="*/ 2147483647 w 41"/>
                <a:gd name="T21" fmla="*/ 2147483647 h 40"/>
                <a:gd name="T22" fmla="*/ 2147483647 w 41"/>
                <a:gd name="T23" fmla="*/ 0 h 40"/>
                <a:gd name="T24" fmla="*/ 0 w 41"/>
                <a:gd name="T25" fmla="*/ 2147483647 h 40"/>
                <a:gd name="T26" fmla="*/ 0 w 41"/>
                <a:gd name="T27" fmla="*/ 2147483647 h 40"/>
                <a:gd name="T28" fmla="*/ 2147483647 w 41"/>
                <a:gd name="T29" fmla="*/ 2147483647 h 4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1"/>
                <a:gd name="T46" fmla="*/ 0 h 40"/>
                <a:gd name="T47" fmla="*/ 41 w 41"/>
                <a:gd name="T48" fmla="*/ 40 h 4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1" h="40">
                  <a:moveTo>
                    <a:pt x="8" y="24"/>
                  </a:move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41" y="32"/>
                  </a:lnTo>
                  <a:lnTo>
                    <a:pt x="41" y="24"/>
                  </a:lnTo>
                  <a:lnTo>
                    <a:pt x="41" y="16"/>
                  </a:lnTo>
                  <a:lnTo>
                    <a:pt x="32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72" name="Freeform 726"/>
            <p:cNvSpPr>
              <a:spLocks/>
            </p:cNvSpPr>
            <p:nvPr/>
          </p:nvSpPr>
          <p:spPr bwMode="auto">
            <a:xfrm>
              <a:off x="2810373" y="2754064"/>
              <a:ext cx="59777" cy="34653"/>
            </a:xfrm>
            <a:custGeom>
              <a:avLst/>
              <a:gdLst>
                <a:gd name="T0" fmla="*/ 2147483647 w 56"/>
                <a:gd name="T1" fmla="*/ 2147483647 h 32"/>
                <a:gd name="T2" fmla="*/ 2147483647 w 56"/>
                <a:gd name="T3" fmla="*/ 0 h 32"/>
                <a:gd name="T4" fmla="*/ 2147483647 w 56"/>
                <a:gd name="T5" fmla="*/ 0 h 32"/>
                <a:gd name="T6" fmla="*/ 2147483647 w 56"/>
                <a:gd name="T7" fmla="*/ 0 h 32"/>
                <a:gd name="T8" fmla="*/ 2147483647 w 56"/>
                <a:gd name="T9" fmla="*/ 0 h 32"/>
                <a:gd name="T10" fmla="*/ 2147483647 w 56"/>
                <a:gd name="T11" fmla="*/ 0 h 32"/>
                <a:gd name="T12" fmla="*/ 2147483647 w 56"/>
                <a:gd name="T13" fmla="*/ 0 h 32"/>
                <a:gd name="T14" fmla="*/ 0 w 56"/>
                <a:gd name="T15" fmla="*/ 2147483647 h 32"/>
                <a:gd name="T16" fmla="*/ 0 w 56"/>
                <a:gd name="T17" fmla="*/ 2147483647 h 32"/>
                <a:gd name="T18" fmla="*/ 2147483647 w 56"/>
                <a:gd name="T19" fmla="*/ 2147483647 h 32"/>
                <a:gd name="T20" fmla="*/ 2147483647 w 56"/>
                <a:gd name="T21" fmla="*/ 2147483647 h 32"/>
                <a:gd name="T22" fmla="*/ 2147483647 w 56"/>
                <a:gd name="T23" fmla="*/ 2147483647 h 32"/>
                <a:gd name="T24" fmla="*/ 2147483647 w 56"/>
                <a:gd name="T25" fmla="*/ 2147483647 h 32"/>
                <a:gd name="T26" fmla="*/ 2147483647 w 56"/>
                <a:gd name="T27" fmla="*/ 2147483647 h 32"/>
                <a:gd name="T28" fmla="*/ 2147483647 w 56"/>
                <a:gd name="T29" fmla="*/ 2147483647 h 32"/>
                <a:gd name="T30" fmla="*/ 2147483647 w 56"/>
                <a:gd name="T31" fmla="*/ 2147483647 h 32"/>
                <a:gd name="T32" fmla="*/ 2147483647 w 56"/>
                <a:gd name="T33" fmla="*/ 2147483647 h 32"/>
                <a:gd name="T34" fmla="*/ 2147483647 w 56"/>
                <a:gd name="T35" fmla="*/ 2147483647 h 32"/>
                <a:gd name="T36" fmla="*/ 2147483647 w 56"/>
                <a:gd name="T37" fmla="*/ 2147483647 h 32"/>
                <a:gd name="T38" fmla="*/ 2147483647 w 56"/>
                <a:gd name="T39" fmla="*/ 2147483647 h 3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6"/>
                <a:gd name="T61" fmla="*/ 0 h 32"/>
                <a:gd name="T62" fmla="*/ 56 w 56"/>
                <a:gd name="T63" fmla="*/ 32 h 3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6" h="32">
                  <a:moveTo>
                    <a:pt x="48" y="8"/>
                  </a:moveTo>
                  <a:lnTo>
                    <a:pt x="40" y="0"/>
                  </a:lnTo>
                  <a:lnTo>
                    <a:pt x="32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8" y="24"/>
                  </a:lnTo>
                  <a:lnTo>
                    <a:pt x="16" y="32"/>
                  </a:lnTo>
                  <a:lnTo>
                    <a:pt x="32" y="24"/>
                  </a:lnTo>
                  <a:lnTo>
                    <a:pt x="48" y="24"/>
                  </a:lnTo>
                  <a:lnTo>
                    <a:pt x="56" y="16"/>
                  </a:lnTo>
                  <a:lnTo>
                    <a:pt x="4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73" name="Freeform 727"/>
            <p:cNvSpPr>
              <a:spLocks/>
            </p:cNvSpPr>
            <p:nvPr/>
          </p:nvSpPr>
          <p:spPr bwMode="auto">
            <a:xfrm>
              <a:off x="2767057" y="2669163"/>
              <a:ext cx="43316" cy="42450"/>
            </a:xfrm>
            <a:custGeom>
              <a:avLst/>
              <a:gdLst>
                <a:gd name="T0" fmla="*/ 2147483647 w 41"/>
                <a:gd name="T1" fmla="*/ 2147483647 h 40"/>
                <a:gd name="T2" fmla="*/ 2147483647 w 41"/>
                <a:gd name="T3" fmla="*/ 2147483647 h 40"/>
                <a:gd name="T4" fmla="*/ 2147483647 w 41"/>
                <a:gd name="T5" fmla="*/ 2147483647 h 40"/>
                <a:gd name="T6" fmla="*/ 2147483647 w 41"/>
                <a:gd name="T7" fmla="*/ 2147483647 h 40"/>
                <a:gd name="T8" fmla="*/ 2147483647 w 41"/>
                <a:gd name="T9" fmla="*/ 2147483647 h 40"/>
                <a:gd name="T10" fmla="*/ 2147483647 w 41"/>
                <a:gd name="T11" fmla="*/ 2147483647 h 40"/>
                <a:gd name="T12" fmla="*/ 2147483647 w 41"/>
                <a:gd name="T13" fmla="*/ 2147483647 h 40"/>
                <a:gd name="T14" fmla="*/ 2147483647 w 41"/>
                <a:gd name="T15" fmla="*/ 2147483647 h 40"/>
                <a:gd name="T16" fmla="*/ 2147483647 w 41"/>
                <a:gd name="T17" fmla="*/ 2147483647 h 40"/>
                <a:gd name="T18" fmla="*/ 2147483647 w 41"/>
                <a:gd name="T19" fmla="*/ 2147483647 h 40"/>
                <a:gd name="T20" fmla="*/ 2147483647 w 41"/>
                <a:gd name="T21" fmla="*/ 2147483647 h 40"/>
                <a:gd name="T22" fmla="*/ 2147483647 w 41"/>
                <a:gd name="T23" fmla="*/ 2147483647 h 40"/>
                <a:gd name="T24" fmla="*/ 2147483647 w 41"/>
                <a:gd name="T25" fmla="*/ 2147483647 h 40"/>
                <a:gd name="T26" fmla="*/ 2147483647 w 41"/>
                <a:gd name="T27" fmla="*/ 0 h 40"/>
                <a:gd name="T28" fmla="*/ 0 w 41"/>
                <a:gd name="T29" fmla="*/ 2147483647 h 40"/>
                <a:gd name="T30" fmla="*/ 0 w 41"/>
                <a:gd name="T31" fmla="*/ 2147483647 h 40"/>
                <a:gd name="T32" fmla="*/ 0 w 41"/>
                <a:gd name="T33" fmla="*/ 2147483647 h 40"/>
                <a:gd name="T34" fmla="*/ 2147483647 w 41"/>
                <a:gd name="T35" fmla="*/ 2147483647 h 4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1"/>
                <a:gd name="T55" fmla="*/ 0 h 40"/>
                <a:gd name="T56" fmla="*/ 41 w 41"/>
                <a:gd name="T57" fmla="*/ 40 h 4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1" h="40">
                  <a:moveTo>
                    <a:pt x="8" y="24"/>
                  </a:moveTo>
                  <a:lnTo>
                    <a:pt x="16" y="32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41" y="32"/>
                  </a:lnTo>
                  <a:lnTo>
                    <a:pt x="41" y="24"/>
                  </a:lnTo>
                  <a:lnTo>
                    <a:pt x="41" y="16"/>
                  </a:lnTo>
                  <a:lnTo>
                    <a:pt x="32" y="16"/>
                  </a:lnTo>
                  <a:lnTo>
                    <a:pt x="32" y="8"/>
                  </a:lnTo>
                  <a:lnTo>
                    <a:pt x="24" y="8"/>
                  </a:lnTo>
                  <a:lnTo>
                    <a:pt x="16" y="8"/>
                  </a:lnTo>
                  <a:lnTo>
                    <a:pt x="8" y="0"/>
                  </a:lnTo>
                  <a:lnTo>
                    <a:pt x="0" y="8"/>
                  </a:lnTo>
                  <a:lnTo>
                    <a:pt x="0" y="16"/>
                  </a:lnTo>
                  <a:lnTo>
                    <a:pt x="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74" name="Freeform 728"/>
            <p:cNvSpPr>
              <a:spLocks/>
            </p:cNvSpPr>
            <p:nvPr/>
          </p:nvSpPr>
          <p:spPr bwMode="auto">
            <a:xfrm>
              <a:off x="2733270" y="3152575"/>
              <a:ext cx="213117" cy="161137"/>
            </a:xfrm>
            <a:custGeom>
              <a:avLst/>
              <a:gdLst>
                <a:gd name="T0" fmla="*/ 2147483647 w 201"/>
                <a:gd name="T1" fmla="*/ 2147483647 h 152"/>
                <a:gd name="T2" fmla="*/ 2147483647 w 201"/>
                <a:gd name="T3" fmla="*/ 2147483647 h 152"/>
                <a:gd name="T4" fmla="*/ 2147483647 w 201"/>
                <a:gd name="T5" fmla="*/ 2147483647 h 152"/>
                <a:gd name="T6" fmla="*/ 2147483647 w 201"/>
                <a:gd name="T7" fmla="*/ 2147483647 h 152"/>
                <a:gd name="T8" fmla="*/ 2147483647 w 201"/>
                <a:gd name="T9" fmla="*/ 2147483647 h 152"/>
                <a:gd name="T10" fmla="*/ 2147483647 w 201"/>
                <a:gd name="T11" fmla="*/ 2147483647 h 152"/>
                <a:gd name="T12" fmla="*/ 2147483647 w 201"/>
                <a:gd name="T13" fmla="*/ 2147483647 h 152"/>
                <a:gd name="T14" fmla="*/ 2147483647 w 201"/>
                <a:gd name="T15" fmla="*/ 2147483647 h 152"/>
                <a:gd name="T16" fmla="*/ 2147483647 w 201"/>
                <a:gd name="T17" fmla="*/ 2147483647 h 152"/>
                <a:gd name="T18" fmla="*/ 2147483647 w 201"/>
                <a:gd name="T19" fmla="*/ 2147483647 h 152"/>
                <a:gd name="T20" fmla="*/ 2147483647 w 201"/>
                <a:gd name="T21" fmla="*/ 2147483647 h 152"/>
                <a:gd name="T22" fmla="*/ 2147483647 w 201"/>
                <a:gd name="T23" fmla="*/ 2147483647 h 152"/>
                <a:gd name="T24" fmla="*/ 2147483647 w 201"/>
                <a:gd name="T25" fmla="*/ 2147483647 h 152"/>
                <a:gd name="T26" fmla="*/ 2147483647 w 201"/>
                <a:gd name="T27" fmla="*/ 0 h 152"/>
                <a:gd name="T28" fmla="*/ 2147483647 w 201"/>
                <a:gd name="T29" fmla="*/ 2147483647 h 152"/>
                <a:gd name="T30" fmla="*/ 2147483647 w 201"/>
                <a:gd name="T31" fmla="*/ 2147483647 h 152"/>
                <a:gd name="T32" fmla="*/ 2147483647 w 201"/>
                <a:gd name="T33" fmla="*/ 2147483647 h 152"/>
                <a:gd name="T34" fmla="*/ 2147483647 w 201"/>
                <a:gd name="T35" fmla="*/ 2147483647 h 152"/>
                <a:gd name="T36" fmla="*/ 2147483647 w 201"/>
                <a:gd name="T37" fmla="*/ 2147483647 h 152"/>
                <a:gd name="T38" fmla="*/ 0 w 201"/>
                <a:gd name="T39" fmla="*/ 2147483647 h 152"/>
                <a:gd name="T40" fmla="*/ 2147483647 w 201"/>
                <a:gd name="T41" fmla="*/ 2147483647 h 152"/>
                <a:gd name="T42" fmla="*/ 2147483647 w 201"/>
                <a:gd name="T43" fmla="*/ 2147483647 h 152"/>
                <a:gd name="T44" fmla="*/ 2147483647 w 201"/>
                <a:gd name="T45" fmla="*/ 2147483647 h 152"/>
                <a:gd name="T46" fmla="*/ 2147483647 w 201"/>
                <a:gd name="T47" fmla="*/ 2147483647 h 15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01"/>
                <a:gd name="T73" fmla="*/ 0 h 152"/>
                <a:gd name="T74" fmla="*/ 201 w 201"/>
                <a:gd name="T75" fmla="*/ 152 h 15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01" h="152">
                  <a:moveTo>
                    <a:pt x="40" y="152"/>
                  </a:move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75" name="Freeform 729"/>
            <p:cNvSpPr>
              <a:spLocks/>
            </p:cNvSpPr>
            <p:nvPr/>
          </p:nvSpPr>
          <p:spPr bwMode="auto">
            <a:xfrm>
              <a:off x="2563469" y="3136115"/>
              <a:ext cx="220914" cy="203587"/>
            </a:xfrm>
            <a:custGeom>
              <a:avLst/>
              <a:gdLst>
                <a:gd name="T0" fmla="*/ 2147483647 w 208"/>
                <a:gd name="T1" fmla="*/ 2147483647 h 192"/>
                <a:gd name="T2" fmla="*/ 2147483647 w 208"/>
                <a:gd name="T3" fmla="*/ 2147483647 h 192"/>
                <a:gd name="T4" fmla="*/ 2147483647 w 208"/>
                <a:gd name="T5" fmla="*/ 2147483647 h 192"/>
                <a:gd name="T6" fmla="*/ 2147483647 w 208"/>
                <a:gd name="T7" fmla="*/ 2147483647 h 192"/>
                <a:gd name="T8" fmla="*/ 2147483647 w 208"/>
                <a:gd name="T9" fmla="*/ 2147483647 h 192"/>
                <a:gd name="T10" fmla="*/ 2147483647 w 208"/>
                <a:gd name="T11" fmla="*/ 2147483647 h 192"/>
                <a:gd name="T12" fmla="*/ 2147483647 w 208"/>
                <a:gd name="T13" fmla="*/ 2147483647 h 192"/>
                <a:gd name="T14" fmla="*/ 2147483647 w 208"/>
                <a:gd name="T15" fmla="*/ 2147483647 h 192"/>
                <a:gd name="T16" fmla="*/ 2147483647 w 208"/>
                <a:gd name="T17" fmla="*/ 2147483647 h 192"/>
                <a:gd name="T18" fmla="*/ 2147483647 w 208"/>
                <a:gd name="T19" fmla="*/ 2147483647 h 192"/>
                <a:gd name="T20" fmla="*/ 2147483647 w 208"/>
                <a:gd name="T21" fmla="*/ 2147483647 h 192"/>
                <a:gd name="T22" fmla="*/ 2147483647 w 208"/>
                <a:gd name="T23" fmla="*/ 0 h 192"/>
                <a:gd name="T24" fmla="*/ 2147483647 w 208"/>
                <a:gd name="T25" fmla="*/ 0 h 192"/>
                <a:gd name="T26" fmla="*/ 2147483647 w 208"/>
                <a:gd name="T27" fmla="*/ 2147483647 h 192"/>
                <a:gd name="T28" fmla="*/ 2147483647 w 208"/>
                <a:gd name="T29" fmla="*/ 2147483647 h 192"/>
                <a:gd name="T30" fmla="*/ 2147483647 w 208"/>
                <a:gd name="T31" fmla="*/ 2147483647 h 192"/>
                <a:gd name="T32" fmla="*/ 2147483647 w 208"/>
                <a:gd name="T33" fmla="*/ 2147483647 h 192"/>
                <a:gd name="T34" fmla="*/ 2147483647 w 208"/>
                <a:gd name="T35" fmla="*/ 2147483647 h 192"/>
                <a:gd name="T36" fmla="*/ 0 w 208"/>
                <a:gd name="T37" fmla="*/ 2147483647 h 192"/>
                <a:gd name="T38" fmla="*/ 2147483647 w 208"/>
                <a:gd name="T39" fmla="*/ 2147483647 h 192"/>
                <a:gd name="T40" fmla="*/ 2147483647 w 208"/>
                <a:gd name="T41" fmla="*/ 2147483647 h 192"/>
                <a:gd name="T42" fmla="*/ 2147483647 w 208"/>
                <a:gd name="T43" fmla="*/ 2147483647 h 192"/>
                <a:gd name="T44" fmla="*/ 2147483647 w 208"/>
                <a:gd name="T45" fmla="*/ 2147483647 h 192"/>
                <a:gd name="T46" fmla="*/ 2147483647 w 208"/>
                <a:gd name="T47" fmla="*/ 2147483647 h 192"/>
                <a:gd name="T48" fmla="*/ 2147483647 w 208"/>
                <a:gd name="T49" fmla="*/ 2147483647 h 192"/>
                <a:gd name="T50" fmla="*/ 2147483647 w 208"/>
                <a:gd name="T51" fmla="*/ 2147483647 h 192"/>
                <a:gd name="T52" fmla="*/ 2147483647 w 208"/>
                <a:gd name="T53" fmla="*/ 2147483647 h 192"/>
                <a:gd name="T54" fmla="*/ 2147483647 w 208"/>
                <a:gd name="T55" fmla="*/ 2147483647 h 192"/>
                <a:gd name="T56" fmla="*/ 2147483647 w 208"/>
                <a:gd name="T57" fmla="*/ 2147483647 h 192"/>
                <a:gd name="T58" fmla="*/ 2147483647 w 208"/>
                <a:gd name="T59" fmla="*/ 2147483647 h 192"/>
                <a:gd name="T60" fmla="*/ 2147483647 w 208"/>
                <a:gd name="T61" fmla="*/ 2147483647 h 192"/>
                <a:gd name="T62" fmla="*/ 2147483647 w 208"/>
                <a:gd name="T63" fmla="*/ 2147483647 h 192"/>
                <a:gd name="T64" fmla="*/ 2147483647 w 208"/>
                <a:gd name="T65" fmla="*/ 2147483647 h 19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8"/>
                <a:gd name="T100" fmla="*/ 0 h 192"/>
                <a:gd name="T101" fmla="*/ 208 w 208"/>
                <a:gd name="T102" fmla="*/ 192 h 19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8" h="192">
                  <a:moveTo>
                    <a:pt x="96" y="176"/>
                  </a:moveTo>
                  <a:lnTo>
                    <a:pt x="112" y="160"/>
                  </a:lnTo>
                  <a:lnTo>
                    <a:pt x="128" y="144"/>
                  </a:lnTo>
                  <a:lnTo>
                    <a:pt x="152" y="128"/>
                  </a:lnTo>
                  <a:lnTo>
                    <a:pt x="160" y="128"/>
                  </a:lnTo>
                  <a:lnTo>
                    <a:pt x="176" y="128"/>
                  </a:lnTo>
                  <a:lnTo>
                    <a:pt x="200" y="128"/>
                  </a:lnTo>
                  <a:lnTo>
                    <a:pt x="208" y="112"/>
                  </a:lnTo>
                  <a:lnTo>
                    <a:pt x="208" y="80"/>
                  </a:lnTo>
                  <a:lnTo>
                    <a:pt x="200" y="80"/>
                  </a:lnTo>
                  <a:lnTo>
                    <a:pt x="192" y="72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88" y="112"/>
                  </a:lnTo>
                  <a:lnTo>
                    <a:pt x="96" y="120"/>
                  </a:lnTo>
                  <a:lnTo>
                    <a:pt x="80" y="128"/>
                  </a:lnTo>
                  <a:lnTo>
                    <a:pt x="24" y="128"/>
                  </a:lnTo>
                  <a:lnTo>
                    <a:pt x="16" y="120"/>
                  </a:lnTo>
                  <a:lnTo>
                    <a:pt x="0" y="136"/>
                  </a:lnTo>
                  <a:lnTo>
                    <a:pt x="8" y="152"/>
                  </a:lnTo>
                  <a:lnTo>
                    <a:pt x="16" y="168"/>
                  </a:lnTo>
                  <a:lnTo>
                    <a:pt x="8" y="168"/>
                  </a:lnTo>
                  <a:lnTo>
                    <a:pt x="24" y="168"/>
                  </a:lnTo>
                  <a:lnTo>
                    <a:pt x="40" y="168"/>
                  </a:lnTo>
                  <a:lnTo>
                    <a:pt x="48" y="176"/>
                  </a:lnTo>
                  <a:lnTo>
                    <a:pt x="56" y="192"/>
                  </a:lnTo>
                  <a:lnTo>
                    <a:pt x="64" y="192"/>
                  </a:lnTo>
                  <a:lnTo>
                    <a:pt x="72" y="192"/>
                  </a:lnTo>
                  <a:lnTo>
                    <a:pt x="80" y="192"/>
                  </a:lnTo>
                  <a:lnTo>
                    <a:pt x="88" y="192"/>
                  </a:lnTo>
                  <a:lnTo>
                    <a:pt x="96" y="192"/>
                  </a:lnTo>
                  <a:lnTo>
                    <a:pt x="96" y="184"/>
                  </a:lnTo>
                  <a:lnTo>
                    <a:pt x="96" y="17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76" name="Freeform 730"/>
            <p:cNvSpPr>
              <a:spLocks/>
            </p:cNvSpPr>
            <p:nvPr/>
          </p:nvSpPr>
          <p:spPr bwMode="auto">
            <a:xfrm>
              <a:off x="3285122" y="3322376"/>
              <a:ext cx="127351" cy="178464"/>
            </a:xfrm>
            <a:custGeom>
              <a:avLst/>
              <a:gdLst>
                <a:gd name="T0" fmla="*/ 2147483647 w 120"/>
                <a:gd name="T1" fmla="*/ 2147483647 h 168"/>
                <a:gd name="T2" fmla="*/ 2147483647 w 120"/>
                <a:gd name="T3" fmla="*/ 2147483647 h 168"/>
                <a:gd name="T4" fmla="*/ 2147483647 w 120"/>
                <a:gd name="T5" fmla="*/ 2147483647 h 168"/>
                <a:gd name="T6" fmla="*/ 2147483647 w 120"/>
                <a:gd name="T7" fmla="*/ 2147483647 h 168"/>
                <a:gd name="T8" fmla="*/ 2147483647 w 120"/>
                <a:gd name="T9" fmla="*/ 2147483647 h 168"/>
                <a:gd name="T10" fmla="*/ 2147483647 w 120"/>
                <a:gd name="T11" fmla="*/ 2147483647 h 168"/>
                <a:gd name="T12" fmla="*/ 2147483647 w 120"/>
                <a:gd name="T13" fmla="*/ 2147483647 h 168"/>
                <a:gd name="T14" fmla="*/ 2147483647 w 120"/>
                <a:gd name="T15" fmla="*/ 2147483647 h 168"/>
                <a:gd name="T16" fmla="*/ 2147483647 w 120"/>
                <a:gd name="T17" fmla="*/ 2147483647 h 168"/>
                <a:gd name="T18" fmla="*/ 2147483647 w 120"/>
                <a:gd name="T19" fmla="*/ 2147483647 h 168"/>
                <a:gd name="T20" fmla="*/ 2147483647 w 120"/>
                <a:gd name="T21" fmla="*/ 2147483647 h 168"/>
                <a:gd name="T22" fmla="*/ 2147483647 w 120"/>
                <a:gd name="T23" fmla="*/ 2147483647 h 168"/>
                <a:gd name="T24" fmla="*/ 0 w 120"/>
                <a:gd name="T25" fmla="*/ 2147483647 h 168"/>
                <a:gd name="T26" fmla="*/ 0 w 120"/>
                <a:gd name="T27" fmla="*/ 2147483647 h 168"/>
                <a:gd name="T28" fmla="*/ 2147483647 w 120"/>
                <a:gd name="T29" fmla="*/ 2147483647 h 168"/>
                <a:gd name="T30" fmla="*/ 2147483647 w 120"/>
                <a:gd name="T31" fmla="*/ 2147483647 h 168"/>
                <a:gd name="T32" fmla="*/ 2147483647 w 120"/>
                <a:gd name="T33" fmla="*/ 2147483647 h 168"/>
                <a:gd name="T34" fmla="*/ 2147483647 w 120"/>
                <a:gd name="T35" fmla="*/ 2147483647 h 168"/>
                <a:gd name="T36" fmla="*/ 2147483647 w 120"/>
                <a:gd name="T37" fmla="*/ 2147483647 h 168"/>
                <a:gd name="T38" fmla="*/ 2147483647 w 120"/>
                <a:gd name="T39" fmla="*/ 0 h 168"/>
                <a:gd name="T40" fmla="*/ 2147483647 w 120"/>
                <a:gd name="T41" fmla="*/ 2147483647 h 16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20"/>
                <a:gd name="T64" fmla="*/ 0 h 168"/>
                <a:gd name="T65" fmla="*/ 120 w 120"/>
                <a:gd name="T66" fmla="*/ 168 h 16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20" h="168">
                  <a:moveTo>
                    <a:pt x="48" y="16"/>
                  </a:moveTo>
                  <a:lnTo>
                    <a:pt x="32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56" y="40"/>
                  </a:lnTo>
                  <a:lnTo>
                    <a:pt x="80" y="48"/>
                  </a:lnTo>
                  <a:lnTo>
                    <a:pt x="48" y="80"/>
                  </a:lnTo>
                  <a:lnTo>
                    <a:pt x="24" y="88"/>
                  </a:lnTo>
                  <a:lnTo>
                    <a:pt x="8" y="96"/>
                  </a:lnTo>
                  <a:lnTo>
                    <a:pt x="16" y="104"/>
                  </a:lnTo>
                  <a:lnTo>
                    <a:pt x="8" y="96"/>
                  </a:lnTo>
                  <a:lnTo>
                    <a:pt x="8" y="104"/>
                  </a:lnTo>
                  <a:lnTo>
                    <a:pt x="0" y="112"/>
                  </a:lnTo>
                  <a:lnTo>
                    <a:pt x="0" y="152"/>
                  </a:lnTo>
                  <a:lnTo>
                    <a:pt x="8" y="168"/>
                  </a:lnTo>
                  <a:lnTo>
                    <a:pt x="24" y="136"/>
                  </a:lnTo>
                  <a:lnTo>
                    <a:pt x="56" y="120"/>
                  </a:lnTo>
                  <a:lnTo>
                    <a:pt x="88" y="88"/>
                  </a:lnTo>
                  <a:lnTo>
                    <a:pt x="112" y="32"/>
                  </a:lnTo>
                  <a:lnTo>
                    <a:pt x="120" y="0"/>
                  </a:lnTo>
                  <a:lnTo>
                    <a:pt x="48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77" name="Freeform 731"/>
            <p:cNvSpPr>
              <a:spLocks/>
            </p:cNvSpPr>
            <p:nvPr/>
          </p:nvSpPr>
          <p:spPr bwMode="auto">
            <a:xfrm>
              <a:off x="2733270" y="3152575"/>
              <a:ext cx="213117" cy="161137"/>
            </a:xfrm>
            <a:custGeom>
              <a:avLst/>
              <a:gdLst>
                <a:gd name="T0" fmla="*/ 2147483647 w 201"/>
                <a:gd name="T1" fmla="*/ 2147483647 h 152"/>
                <a:gd name="T2" fmla="*/ 2147483647 w 201"/>
                <a:gd name="T3" fmla="*/ 2147483647 h 152"/>
                <a:gd name="T4" fmla="*/ 2147483647 w 201"/>
                <a:gd name="T5" fmla="*/ 2147483647 h 152"/>
                <a:gd name="T6" fmla="*/ 2147483647 w 201"/>
                <a:gd name="T7" fmla="*/ 2147483647 h 152"/>
                <a:gd name="T8" fmla="*/ 2147483647 w 201"/>
                <a:gd name="T9" fmla="*/ 2147483647 h 152"/>
                <a:gd name="T10" fmla="*/ 2147483647 w 201"/>
                <a:gd name="T11" fmla="*/ 2147483647 h 152"/>
                <a:gd name="T12" fmla="*/ 2147483647 w 201"/>
                <a:gd name="T13" fmla="*/ 2147483647 h 152"/>
                <a:gd name="T14" fmla="*/ 2147483647 w 201"/>
                <a:gd name="T15" fmla="*/ 2147483647 h 152"/>
                <a:gd name="T16" fmla="*/ 2147483647 w 201"/>
                <a:gd name="T17" fmla="*/ 2147483647 h 152"/>
                <a:gd name="T18" fmla="*/ 2147483647 w 201"/>
                <a:gd name="T19" fmla="*/ 2147483647 h 152"/>
                <a:gd name="T20" fmla="*/ 2147483647 w 201"/>
                <a:gd name="T21" fmla="*/ 2147483647 h 152"/>
                <a:gd name="T22" fmla="*/ 2147483647 w 201"/>
                <a:gd name="T23" fmla="*/ 2147483647 h 152"/>
                <a:gd name="T24" fmla="*/ 2147483647 w 201"/>
                <a:gd name="T25" fmla="*/ 2147483647 h 152"/>
                <a:gd name="T26" fmla="*/ 2147483647 w 201"/>
                <a:gd name="T27" fmla="*/ 2147483647 h 152"/>
                <a:gd name="T28" fmla="*/ 2147483647 w 201"/>
                <a:gd name="T29" fmla="*/ 2147483647 h 152"/>
                <a:gd name="T30" fmla="*/ 2147483647 w 201"/>
                <a:gd name="T31" fmla="*/ 0 h 152"/>
                <a:gd name="T32" fmla="*/ 2147483647 w 201"/>
                <a:gd name="T33" fmla="*/ 2147483647 h 152"/>
                <a:gd name="T34" fmla="*/ 2147483647 w 201"/>
                <a:gd name="T35" fmla="*/ 2147483647 h 152"/>
                <a:gd name="T36" fmla="*/ 2147483647 w 201"/>
                <a:gd name="T37" fmla="*/ 2147483647 h 152"/>
                <a:gd name="T38" fmla="*/ 2147483647 w 201"/>
                <a:gd name="T39" fmla="*/ 2147483647 h 152"/>
                <a:gd name="T40" fmla="*/ 2147483647 w 201"/>
                <a:gd name="T41" fmla="*/ 2147483647 h 152"/>
                <a:gd name="T42" fmla="*/ 2147483647 w 201"/>
                <a:gd name="T43" fmla="*/ 2147483647 h 152"/>
                <a:gd name="T44" fmla="*/ 0 w 201"/>
                <a:gd name="T45" fmla="*/ 2147483647 h 152"/>
                <a:gd name="T46" fmla="*/ 2147483647 w 201"/>
                <a:gd name="T47" fmla="*/ 2147483647 h 152"/>
                <a:gd name="T48" fmla="*/ 2147483647 w 201"/>
                <a:gd name="T49" fmla="*/ 2147483647 h 152"/>
                <a:gd name="T50" fmla="*/ 2147483647 w 201"/>
                <a:gd name="T51" fmla="*/ 2147483647 h 152"/>
                <a:gd name="T52" fmla="*/ 2147483647 w 201"/>
                <a:gd name="T53" fmla="*/ 2147483647 h 152"/>
                <a:gd name="T54" fmla="*/ 2147483647 w 201"/>
                <a:gd name="T55" fmla="*/ 2147483647 h 152"/>
                <a:gd name="T56" fmla="*/ 2147483647 w 201"/>
                <a:gd name="T57" fmla="*/ 2147483647 h 152"/>
                <a:gd name="T58" fmla="*/ 2147483647 w 201"/>
                <a:gd name="T59" fmla="*/ 2147483647 h 152"/>
                <a:gd name="T60" fmla="*/ 2147483647 w 201"/>
                <a:gd name="T61" fmla="*/ 2147483647 h 152"/>
                <a:gd name="T62" fmla="*/ 2147483647 w 201"/>
                <a:gd name="T63" fmla="*/ 2147483647 h 152"/>
                <a:gd name="T64" fmla="*/ 2147483647 w 201"/>
                <a:gd name="T65" fmla="*/ 2147483647 h 152"/>
                <a:gd name="T66" fmla="*/ 2147483647 w 201"/>
                <a:gd name="T67" fmla="*/ 2147483647 h 152"/>
                <a:gd name="T68" fmla="*/ 2147483647 w 201"/>
                <a:gd name="T69" fmla="*/ 2147483647 h 152"/>
                <a:gd name="T70" fmla="*/ 2147483647 w 201"/>
                <a:gd name="T71" fmla="*/ 2147483647 h 152"/>
                <a:gd name="T72" fmla="*/ 2147483647 w 201"/>
                <a:gd name="T73" fmla="*/ 2147483647 h 152"/>
                <a:gd name="T74" fmla="*/ 2147483647 w 201"/>
                <a:gd name="T75" fmla="*/ 2147483647 h 152"/>
                <a:gd name="T76" fmla="*/ 2147483647 w 201"/>
                <a:gd name="T77" fmla="*/ 2147483647 h 152"/>
                <a:gd name="T78" fmla="*/ 2147483647 w 201"/>
                <a:gd name="T79" fmla="*/ 2147483647 h 152"/>
                <a:gd name="T80" fmla="*/ 2147483647 w 201"/>
                <a:gd name="T81" fmla="*/ 2147483647 h 152"/>
                <a:gd name="T82" fmla="*/ 2147483647 w 201"/>
                <a:gd name="T83" fmla="*/ 2147483647 h 152"/>
                <a:gd name="T84" fmla="*/ 2147483647 w 201"/>
                <a:gd name="T85" fmla="*/ 0 h 152"/>
                <a:gd name="T86" fmla="*/ 2147483647 w 201"/>
                <a:gd name="T87" fmla="*/ 2147483647 h 152"/>
                <a:gd name="T88" fmla="*/ 2147483647 w 201"/>
                <a:gd name="T89" fmla="*/ 2147483647 h 152"/>
                <a:gd name="T90" fmla="*/ 2147483647 w 201"/>
                <a:gd name="T91" fmla="*/ 2147483647 h 152"/>
                <a:gd name="T92" fmla="*/ 2147483647 w 201"/>
                <a:gd name="T93" fmla="*/ 2147483647 h 152"/>
                <a:gd name="T94" fmla="*/ 2147483647 w 201"/>
                <a:gd name="T95" fmla="*/ 2147483647 h 152"/>
                <a:gd name="T96" fmla="*/ 2147483647 w 201"/>
                <a:gd name="T97" fmla="*/ 2147483647 h 152"/>
                <a:gd name="T98" fmla="*/ 0 w 201"/>
                <a:gd name="T99" fmla="*/ 2147483647 h 152"/>
                <a:gd name="T100" fmla="*/ 2147483647 w 201"/>
                <a:gd name="T101" fmla="*/ 2147483647 h 152"/>
                <a:gd name="T102" fmla="*/ 2147483647 w 201"/>
                <a:gd name="T103" fmla="*/ 2147483647 h 152"/>
                <a:gd name="T104" fmla="*/ 2147483647 w 201"/>
                <a:gd name="T105" fmla="*/ 2147483647 h 152"/>
                <a:gd name="T106" fmla="*/ 2147483647 w 201"/>
                <a:gd name="T107" fmla="*/ 2147483647 h 152"/>
                <a:gd name="T108" fmla="*/ 2147483647 w 201"/>
                <a:gd name="T109" fmla="*/ 2147483647 h 1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01"/>
                <a:gd name="T166" fmla="*/ 0 h 152"/>
                <a:gd name="T167" fmla="*/ 201 w 201"/>
                <a:gd name="T168" fmla="*/ 152 h 152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01" h="152">
                  <a:moveTo>
                    <a:pt x="40" y="152"/>
                  </a:move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lnTo>
                    <a:pt x="48" y="136"/>
                  </a:lnTo>
                  <a:lnTo>
                    <a:pt x="64" y="136"/>
                  </a:lnTo>
                  <a:lnTo>
                    <a:pt x="89" y="144"/>
                  </a:lnTo>
                  <a:lnTo>
                    <a:pt x="105" y="136"/>
                  </a:lnTo>
                  <a:lnTo>
                    <a:pt x="129" y="136"/>
                  </a:lnTo>
                  <a:lnTo>
                    <a:pt x="153" y="136"/>
                  </a:lnTo>
                  <a:lnTo>
                    <a:pt x="169" y="120"/>
                  </a:lnTo>
                  <a:lnTo>
                    <a:pt x="193" y="96"/>
                  </a:lnTo>
                  <a:lnTo>
                    <a:pt x="201" y="48"/>
                  </a:lnTo>
                  <a:lnTo>
                    <a:pt x="193" y="40"/>
                  </a:lnTo>
                  <a:lnTo>
                    <a:pt x="185" y="16"/>
                  </a:lnTo>
                  <a:lnTo>
                    <a:pt x="177" y="8"/>
                  </a:lnTo>
                  <a:lnTo>
                    <a:pt x="145" y="0"/>
                  </a:lnTo>
                  <a:lnTo>
                    <a:pt x="73" y="48"/>
                  </a:lnTo>
                  <a:lnTo>
                    <a:pt x="48" y="64"/>
                  </a:lnTo>
                  <a:lnTo>
                    <a:pt x="48" y="96"/>
                  </a:lnTo>
                  <a:lnTo>
                    <a:pt x="40" y="112"/>
                  </a:lnTo>
                  <a:lnTo>
                    <a:pt x="16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24" y="144"/>
                  </a:lnTo>
                  <a:lnTo>
                    <a:pt x="32" y="144"/>
                  </a:lnTo>
                  <a:lnTo>
                    <a:pt x="40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78" name="Freeform 732"/>
            <p:cNvSpPr>
              <a:spLocks/>
            </p:cNvSpPr>
            <p:nvPr/>
          </p:nvSpPr>
          <p:spPr bwMode="auto">
            <a:xfrm>
              <a:off x="3285122" y="3322376"/>
              <a:ext cx="127351" cy="178464"/>
            </a:xfrm>
            <a:custGeom>
              <a:avLst/>
              <a:gdLst>
                <a:gd name="T0" fmla="*/ 2147483647 w 120"/>
                <a:gd name="T1" fmla="*/ 2147483647 h 168"/>
                <a:gd name="T2" fmla="*/ 2147483647 w 120"/>
                <a:gd name="T3" fmla="*/ 2147483647 h 168"/>
                <a:gd name="T4" fmla="*/ 2147483647 w 120"/>
                <a:gd name="T5" fmla="*/ 2147483647 h 168"/>
                <a:gd name="T6" fmla="*/ 2147483647 w 120"/>
                <a:gd name="T7" fmla="*/ 2147483647 h 168"/>
                <a:gd name="T8" fmla="*/ 2147483647 w 120"/>
                <a:gd name="T9" fmla="*/ 2147483647 h 168"/>
                <a:gd name="T10" fmla="*/ 2147483647 w 120"/>
                <a:gd name="T11" fmla="*/ 2147483647 h 168"/>
                <a:gd name="T12" fmla="*/ 2147483647 w 120"/>
                <a:gd name="T13" fmla="*/ 2147483647 h 168"/>
                <a:gd name="T14" fmla="*/ 2147483647 w 120"/>
                <a:gd name="T15" fmla="*/ 2147483647 h 168"/>
                <a:gd name="T16" fmla="*/ 2147483647 w 120"/>
                <a:gd name="T17" fmla="*/ 2147483647 h 168"/>
                <a:gd name="T18" fmla="*/ 2147483647 w 120"/>
                <a:gd name="T19" fmla="*/ 2147483647 h 168"/>
                <a:gd name="T20" fmla="*/ 2147483647 w 120"/>
                <a:gd name="T21" fmla="*/ 2147483647 h 168"/>
                <a:gd name="T22" fmla="*/ 2147483647 w 120"/>
                <a:gd name="T23" fmla="*/ 2147483647 h 168"/>
                <a:gd name="T24" fmla="*/ 2147483647 w 120"/>
                <a:gd name="T25" fmla="*/ 2147483647 h 168"/>
                <a:gd name="T26" fmla="*/ 0 w 120"/>
                <a:gd name="T27" fmla="*/ 2147483647 h 168"/>
                <a:gd name="T28" fmla="*/ 0 w 120"/>
                <a:gd name="T29" fmla="*/ 2147483647 h 168"/>
                <a:gd name="T30" fmla="*/ 2147483647 w 120"/>
                <a:gd name="T31" fmla="*/ 2147483647 h 168"/>
                <a:gd name="T32" fmla="*/ 2147483647 w 120"/>
                <a:gd name="T33" fmla="*/ 2147483647 h 168"/>
                <a:gd name="T34" fmla="*/ 2147483647 w 120"/>
                <a:gd name="T35" fmla="*/ 2147483647 h 168"/>
                <a:gd name="T36" fmla="*/ 2147483647 w 120"/>
                <a:gd name="T37" fmla="*/ 2147483647 h 168"/>
                <a:gd name="T38" fmla="*/ 2147483647 w 120"/>
                <a:gd name="T39" fmla="*/ 2147483647 h 168"/>
                <a:gd name="T40" fmla="*/ 2147483647 w 120"/>
                <a:gd name="T41" fmla="*/ 0 h 168"/>
                <a:gd name="T42" fmla="*/ 2147483647 w 120"/>
                <a:gd name="T43" fmla="*/ 2147483647 h 16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68"/>
                <a:gd name="T68" fmla="*/ 120 w 120"/>
                <a:gd name="T69" fmla="*/ 168 h 16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68">
                  <a:moveTo>
                    <a:pt x="48" y="16"/>
                  </a:moveTo>
                  <a:lnTo>
                    <a:pt x="32" y="8"/>
                  </a:lnTo>
                  <a:lnTo>
                    <a:pt x="16" y="16"/>
                  </a:lnTo>
                  <a:lnTo>
                    <a:pt x="24" y="24"/>
                  </a:lnTo>
                  <a:lnTo>
                    <a:pt x="56" y="40"/>
                  </a:lnTo>
                  <a:lnTo>
                    <a:pt x="80" y="48"/>
                  </a:lnTo>
                  <a:lnTo>
                    <a:pt x="48" y="80"/>
                  </a:lnTo>
                  <a:lnTo>
                    <a:pt x="24" y="88"/>
                  </a:lnTo>
                  <a:lnTo>
                    <a:pt x="8" y="96"/>
                  </a:lnTo>
                  <a:lnTo>
                    <a:pt x="16" y="104"/>
                  </a:lnTo>
                  <a:lnTo>
                    <a:pt x="8" y="96"/>
                  </a:lnTo>
                  <a:lnTo>
                    <a:pt x="8" y="104"/>
                  </a:lnTo>
                  <a:lnTo>
                    <a:pt x="0" y="112"/>
                  </a:lnTo>
                  <a:lnTo>
                    <a:pt x="0" y="152"/>
                  </a:lnTo>
                  <a:lnTo>
                    <a:pt x="8" y="168"/>
                  </a:lnTo>
                  <a:lnTo>
                    <a:pt x="24" y="136"/>
                  </a:lnTo>
                  <a:lnTo>
                    <a:pt x="56" y="120"/>
                  </a:lnTo>
                  <a:lnTo>
                    <a:pt x="88" y="88"/>
                  </a:lnTo>
                  <a:lnTo>
                    <a:pt x="112" y="32"/>
                  </a:lnTo>
                  <a:lnTo>
                    <a:pt x="120" y="0"/>
                  </a:lnTo>
                  <a:lnTo>
                    <a:pt x="48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79" name="Freeform 733"/>
            <p:cNvSpPr>
              <a:spLocks/>
            </p:cNvSpPr>
            <p:nvPr/>
          </p:nvSpPr>
          <p:spPr bwMode="auto">
            <a:xfrm>
              <a:off x="2920397" y="3313713"/>
              <a:ext cx="17327" cy="68440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2147483647 h 64"/>
                <a:gd name="T4" fmla="*/ 0 w 16"/>
                <a:gd name="T5" fmla="*/ 2147483647 h 64"/>
                <a:gd name="T6" fmla="*/ 0 w 16"/>
                <a:gd name="T7" fmla="*/ 2147483647 h 64"/>
                <a:gd name="T8" fmla="*/ 2147483647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0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80" name="Freeform 734"/>
            <p:cNvSpPr>
              <a:spLocks/>
            </p:cNvSpPr>
            <p:nvPr/>
          </p:nvSpPr>
          <p:spPr bwMode="auto">
            <a:xfrm>
              <a:off x="2920397" y="3313713"/>
              <a:ext cx="17327" cy="68440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0 h 64"/>
                <a:gd name="T4" fmla="*/ 2147483647 w 16"/>
                <a:gd name="T5" fmla="*/ 2147483647 h 64"/>
                <a:gd name="T6" fmla="*/ 0 w 16"/>
                <a:gd name="T7" fmla="*/ 2147483647 h 64"/>
                <a:gd name="T8" fmla="*/ 0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2147483647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8" y="0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81" name="Freeform 735"/>
            <p:cNvSpPr>
              <a:spLocks/>
            </p:cNvSpPr>
            <p:nvPr/>
          </p:nvSpPr>
          <p:spPr bwMode="auto">
            <a:xfrm>
              <a:off x="2920397" y="3313713"/>
              <a:ext cx="17327" cy="68440"/>
            </a:xfrm>
            <a:custGeom>
              <a:avLst/>
              <a:gdLst>
                <a:gd name="T0" fmla="*/ 2147483647 w 16"/>
                <a:gd name="T1" fmla="*/ 0 h 64"/>
                <a:gd name="T2" fmla="*/ 2147483647 w 16"/>
                <a:gd name="T3" fmla="*/ 0 h 64"/>
                <a:gd name="T4" fmla="*/ 2147483647 w 16"/>
                <a:gd name="T5" fmla="*/ 2147483647 h 64"/>
                <a:gd name="T6" fmla="*/ 0 w 16"/>
                <a:gd name="T7" fmla="*/ 2147483647 h 64"/>
                <a:gd name="T8" fmla="*/ 0 w 16"/>
                <a:gd name="T9" fmla="*/ 2147483647 h 64"/>
                <a:gd name="T10" fmla="*/ 2147483647 w 16"/>
                <a:gd name="T11" fmla="*/ 2147483647 h 64"/>
                <a:gd name="T12" fmla="*/ 2147483647 w 16"/>
                <a:gd name="T13" fmla="*/ 2147483647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"/>
                <a:gd name="T22" fmla="*/ 0 h 64"/>
                <a:gd name="T23" fmla="*/ 16 w 16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" h="64">
                  <a:moveTo>
                    <a:pt x="8" y="0"/>
                  </a:moveTo>
                  <a:lnTo>
                    <a:pt x="8" y="0"/>
                  </a:lnTo>
                  <a:lnTo>
                    <a:pt x="16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16" y="6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82" name="Freeform 736"/>
            <p:cNvSpPr>
              <a:spLocks/>
            </p:cNvSpPr>
            <p:nvPr/>
          </p:nvSpPr>
          <p:spPr bwMode="auto">
            <a:xfrm>
              <a:off x="2912600" y="3161239"/>
              <a:ext cx="135147" cy="220914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0 h 208"/>
                <a:gd name="T24" fmla="*/ 2147483647 w 128"/>
                <a:gd name="T25" fmla="*/ 2147483647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0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2147483647 w 128"/>
                <a:gd name="T41" fmla="*/ 2147483647 h 208"/>
                <a:gd name="T42" fmla="*/ 2147483647 w 128"/>
                <a:gd name="T43" fmla="*/ 2147483647 h 208"/>
                <a:gd name="T44" fmla="*/ 2147483647 w 128"/>
                <a:gd name="T45" fmla="*/ 2147483647 h 20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8"/>
                <a:gd name="T70" fmla="*/ 0 h 208"/>
                <a:gd name="T71" fmla="*/ 128 w 128"/>
                <a:gd name="T72" fmla="*/ 208 h 20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  <a:lnTo>
                    <a:pt x="24" y="20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83" name="Freeform 737"/>
            <p:cNvSpPr>
              <a:spLocks/>
            </p:cNvSpPr>
            <p:nvPr/>
          </p:nvSpPr>
          <p:spPr bwMode="auto">
            <a:xfrm>
              <a:off x="2912600" y="3161239"/>
              <a:ext cx="135147" cy="220914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2147483647 h 208"/>
                <a:gd name="T24" fmla="*/ 2147483647 w 128"/>
                <a:gd name="T25" fmla="*/ 0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2147483647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0 w 128"/>
                <a:gd name="T41" fmla="*/ 2147483647 h 208"/>
                <a:gd name="T42" fmla="*/ 0 w 128"/>
                <a:gd name="T43" fmla="*/ 2147483647 h 208"/>
                <a:gd name="T44" fmla="*/ 2147483647 w 128"/>
                <a:gd name="T45" fmla="*/ 2147483647 h 208"/>
                <a:gd name="T46" fmla="*/ 2147483647 w 128"/>
                <a:gd name="T47" fmla="*/ 2147483647 h 208"/>
                <a:gd name="T48" fmla="*/ 2147483647 w 128"/>
                <a:gd name="T49" fmla="*/ 2147483647 h 2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208"/>
                <a:gd name="T77" fmla="*/ 128 w 128"/>
                <a:gd name="T78" fmla="*/ 208 h 20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84" name="Freeform 738"/>
            <p:cNvSpPr>
              <a:spLocks/>
            </p:cNvSpPr>
            <p:nvPr/>
          </p:nvSpPr>
          <p:spPr bwMode="auto">
            <a:xfrm>
              <a:off x="2912600" y="3161239"/>
              <a:ext cx="135147" cy="220914"/>
            </a:xfrm>
            <a:custGeom>
              <a:avLst/>
              <a:gdLst>
                <a:gd name="T0" fmla="*/ 2147483647 w 128"/>
                <a:gd name="T1" fmla="*/ 2147483647 h 208"/>
                <a:gd name="T2" fmla="*/ 2147483647 w 128"/>
                <a:gd name="T3" fmla="*/ 2147483647 h 208"/>
                <a:gd name="T4" fmla="*/ 2147483647 w 128"/>
                <a:gd name="T5" fmla="*/ 2147483647 h 208"/>
                <a:gd name="T6" fmla="*/ 2147483647 w 128"/>
                <a:gd name="T7" fmla="*/ 2147483647 h 208"/>
                <a:gd name="T8" fmla="*/ 2147483647 w 128"/>
                <a:gd name="T9" fmla="*/ 2147483647 h 208"/>
                <a:gd name="T10" fmla="*/ 2147483647 w 128"/>
                <a:gd name="T11" fmla="*/ 2147483647 h 208"/>
                <a:gd name="T12" fmla="*/ 2147483647 w 128"/>
                <a:gd name="T13" fmla="*/ 2147483647 h 208"/>
                <a:gd name="T14" fmla="*/ 2147483647 w 128"/>
                <a:gd name="T15" fmla="*/ 2147483647 h 208"/>
                <a:gd name="T16" fmla="*/ 2147483647 w 128"/>
                <a:gd name="T17" fmla="*/ 2147483647 h 208"/>
                <a:gd name="T18" fmla="*/ 2147483647 w 128"/>
                <a:gd name="T19" fmla="*/ 2147483647 h 208"/>
                <a:gd name="T20" fmla="*/ 2147483647 w 128"/>
                <a:gd name="T21" fmla="*/ 2147483647 h 208"/>
                <a:gd name="T22" fmla="*/ 2147483647 w 128"/>
                <a:gd name="T23" fmla="*/ 2147483647 h 208"/>
                <a:gd name="T24" fmla="*/ 2147483647 w 128"/>
                <a:gd name="T25" fmla="*/ 0 h 208"/>
                <a:gd name="T26" fmla="*/ 2147483647 w 128"/>
                <a:gd name="T27" fmla="*/ 2147483647 h 208"/>
                <a:gd name="T28" fmla="*/ 2147483647 w 128"/>
                <a:gd name="T29" fmla="*/ 2147483647 h 208"/>
                <a:gd name="T30" fmla="*/ 2147483647 w 128"/>
                <a:gd name="T31" fmla="*/ 2147483647 h 208"/>
                <a:gd name="T32" fmla="*/ 2147483647 w 128"/>
                <a:gd name="T33" fmla="*/ 2147483647 h 208"/>
                <a:gd name="T34" fmla="*/ 2147483647 w 128"/>
                <a:gd name="T35" fmla="*/ 2147483647 h 208"/>
                <a:gd name="T36" fmla="*/ 0 w 128"/>
                <a:gd name="T37" fmla="*/ 2147483647 h 208"/>
                <a:gd name="T38" fmla="*/ 2147483647 w 128"/>
                <a:gd name="T39" fmla="*/ 2147483647 h 208"/>
                <a:gd name="T40" fmla="*/ 0 w 128"/>
                <a:gd name="T41" fmla="*/ 2147483647 h 208"/>
                <a:gd name="T42" fmla="*/ 0 w 128"/>
                <a:gd name="T43" fmla="*/ 2147483647 h 208"/>
                <a:gd name="T44" fmla="*/ 2147483647 w 128"/>
                <a:gd name="T45" fmla="*/ 2147483647 h 208"/>
                <a:gd name="T46" fmla="*/ 2147483647 w 128"/>
                <a:gd name="T47" fmla="*/ 2147483647 h 208"/>
                <a:gd name="T48" fmla="*/ 2147483647 w 128"/>
                <a:gd name="T49" fmla="*/ 2147483647 h 20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208"/>
                <a:gd name="T77" fmla="*/ 128 w 128"/>
                <a:gd name="T78" fmla="*/ 208 h 208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208">
                  <a:moveTo>
                    <a:pt x="24" y="208"/>
                  </a:moveTo>
                  <a:lnTo>
                    <a:pt x="40" y="200"/>
                  </a:lnTo>
                  <a:lnTo>
                    <a:pt x="64" y="192"/>
                  </a:lnTo>
                  <a:lnTo>
                    <a:pt x="64" y="184"/>
                  </a:lnTo>
                  <a:lnTo>
                    <a:pt x="88" y="184"/>
                  </a:lnTo>
                  <a:lnTo>
                    <a:pt x="120" y="160"/>
                  </a:lnTo>
                  <a:lnTo>
                    <a:pt x="104" y="136"/>
                  </a:lnTo>
                  <a:lnTo>
                    <a:pt x="112" y="128"/>
                  </a:lnTo>
                  <a:lnTo>
                    <a:pt x="112" y="104"/>
                  </a:lnTo>
                  <a:lnTo>
                    <a:pt x="128" y="96"/>
                  </a:lnTo>
                  <a:lnTo>
                    <a:pt x="128" y="48"/>
                  </a:lnTo>
                  <a:lnTo>
                    <a:pt x="32" y="0"/>
                  </a:lnTo>
                  <a:lnTo>
                    <a:pt x="16" y="8"/>
                  </a:lnTo>
                  <a:lnTo>
                    <a:pt x="24" y="32"/>
                  </a:lnTo>
                  <a:lnTo>
                    <a:pt x="32" y="40"/>
                  </a:lnTo>
                  <a:lnTo>
                    <a:pt x="24" y="88"/>
                  </a:lnTo>
                  <a:lnTo>
                    <a:pt x="0" y="112"/>
                  </a:lnTo>
                  <a:lnTo>
                    <a:pt x="8" y="112"/>
                  </a:lnTo>
                  <a:lnTo>
                    <a:pt x="0" y="112"/>
                  </a:lnTo>
                  <a:lnTo>
                    <a:pt x="8" y="128"/>
                  </a:lnTo>
                  <a:lnTo>
                    <a:pt x="16" y="128"/>
                  </a:lnTo>
                  <a:lnTo>
                    <a:pt x="16" y="144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85" name="Freeform 739"/>
            <p:cNvSpPr>
              <a:spLocks/>
            </p:cNvSpPr>
            <p:nvPr/>
          </p:nvSpPr>
          <p:spPr bwMode="auto">
            <a:xfrm>
              <a:off x="2955050" y="3780665"/>
              <a:ext cx="211384" cy="194924"/>
            </a:xfrm>
            <a:custGeom>
              <a:avLst/>
              <a:gdLst>
                <a:gd name="T0" fmla="*/ 2147483647 w 200"/>
                <a:gd name="T1" fmla="*/ 2147483647 h 184"/>
                <a:gd name="T2" fmla="*/ 2147483647 w 200"/>
                <a:gd name="T3" fmla="*/ 2147483647 h 184"/>
                <a:gd name="T4" fmla="*/ 2147483647 w 200"/>
                <a:gd name="T5" fmla="*/ 0 h 184"/>
                <a:gd name="T6" fmla="*/ 2147483647 w 200"/>
                <a:gd name="T7" fmla="*/ 2147483647 h 184"/>
                <a:gd name="T8" fmla="*/ 2147483647 w 200"/>
                <a:gd name="T9" fmla="*/ 2147483647 h 184"/>
                <a:gd name="T10" fmla="*/ 2147483647 w 200"/>
                <a:gd name="T11" fmla="*/ 2147483647 h 184"/>
                <a:gd name="T12" fmla="*/ 2147483647 w 200"/>
                <a:gd name="T13" fmla="*/ 2147483647 h 184"/>
                <a:gd name="T14" fmla="*/ 2147483647 w 200"/>
                <a:gd name="T15" fmla="*/ 2147483647 h 184"/>
                <a:gd name="T16" fmla="*/ 2147483647 w 200"/>
                <a:gd name="T17" fmla="*/ 2147483647 h 184"/>
                <a:gd name="T18" fmla="*/ 2147483647 w 200"/>
                <a:gd name="T19" fmla="*/ 2147483647 h 184"/>
                <a:gd name="T20" fmla="*/ 2147483647 w 200"/>
                <a:gd name="T21" fmla="*/ 2147483647 h 184"/>
                <a:gd name="T22" fmla="*/ 2147483647 w 200"/>
                <a:gd name="T23" fmla="*/ 2147483647 h 184"/>
                <a:gd name="T24" fmla="*/ 2147483647 w 200"/>
                <a:gd name="T25" fmla="*/ 2147483647 h 184"/>
                <a:gd name="T26" fmla="*/ 2147483647 w 200"/>
                <a:gd name="T27" fmla="*/ 2147483647 h 184"/>
                <a:gd name="T28" fmla="*/ 0 w 200"/>
                <a:gd name="T29" fmla="*/ 2147483647 h 184"/>
                <a:gd name="T30" fmla="*/ 0 w 200"/>
                <a:gd name="T31" fmla="*/ 2147483647 h 184"/>
                <a:gd name="T32" fmla="*/ 2147483647 w 200"/>
                <a:gd name="T33" fmla="*/ 2147483647 h 184"/>
                <a:gd name="T34" fmla="*/ 2147483647 w 200"/>
                <a:gd name="T35" fmla="*/ 2147483647 h 184"/>
                <a:gd name="T36" fmla="*/ 2147483647 w 200"/>
                <a:gd name="T37" fmla="*/ 2147483647 h 184"/>
                <a:gd name="T38" fmla="*/ 2147483647 w 200"/>
                <a:gd name="T39" fmla="*/ 2147483647 h 184"/>
                <a:gd name="T40" fmla="*/ 2147483647 w 200"/>
                <a:gd name="T41" fmla="*/ 2147483647 h 184"/>
                <a:gd name="T42" fmla="*/ 2147483647 w 200"/>
                <a:gd name="T43" fmla="*/ 2147483647 h 184"/>
                <a:gd name="T44" fmla="*/ 2147483647 w 200"/>
                <a:gd name="T45" fmla="*/ 2147483647 h 184"/>
                <a:gd name="T46" fmla="*/ 2147483647 w 200"/>
                <a:gd name="T47" fmla="*/ 2147483647 h 184"/>
                <a:gd name="T48" fmla="*/ 2147483647 w 200"/>
                <a:gd name="T49" fmla="*/ 2147483647 h 184"/>
                <a:gd name="T50" fmla="*/ 2147483647 w 200"/>
                <a:gd name="T51" fmla="*/ 2147483647 h 184"/>
                <a:gd name="T52" fmla="*/ 2147483647 w 200"/>
                <a:gd name="T53" fmla="*/ 2147483647 h 18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00"/>
                <a:gd name="T82" fmla="*/ 0 h 184"/>
                <a:gd name="T83" fmla="*/ 200 w 200"/>
                <a:gd name="T84" fmla="*/ 184 h 18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00" h="184">
                  <a:moveTo>
                    <a:pt x="192" y="8"/>
                  </a:moveTo>
                  <a:lnTo>
                    <a:pt x="184" y="8"/>
                  </a:lnTo>
                  <a:lnTo>
                    <a:pt x="160" y="0"/>
                  </a:lnTo>
                  <a:lnTo>
                    <a:pt x="136" y="24"/>
                  </a:lnTo>
                  <a:lnTo>
                    <a:pt x="104" y="48"/>
                  </a:lnTo>
                  <a:lnTo>
                    <a:pt x="88" y="48"/>
                  </a:lnTo>
                  <a:lnTo>
                    <a:pt x="64" y="64"/>
                  </a:lnTo>
                  <a:lnTo>
                    <a:pt x="56" y="64"/>
                  </a:lnTo>
                  <a:lnTo>
                    <a:pt x="48" y="56"/>
                  </a:lnTo>
                  <a:lnTo>
                    <a:pt x="40" y="40"/>
                  </a:lnTo>
                  <a:lnTo>
                    <a:pt x="40" y="48"/>
                  </a:lnTo>
                  <a:lnTo>
                    <a:pt x="40" y="40"/>
                  </a:lnTo>
                  <a:lnTo>
                    <a:pt x="32" y="96"/>
                  </a:lnTo>
                  <a:lnTo>
                    <a:pt x="24" y="96"/>
                  </a:lnTo>
                  <a:lnTo>
                    <a:pt x="0" y="88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44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64" y="176"/>
                  </a:lnTo>
                  <a:lnTo>
                    <a:pt x="96" y="168"/>
                  </a:lnTo>
                  <a:lnTo>
                    <a:pt x="128" y="168"/>
                  </a:lnTo>
                  <a:lnTo>
                    <a:pt x="184" y="104"/>
                  </a:lnTo>
                  <a:lnTo>
                    <a:pt x="200" y="64"/>
                  </a:lnTo>
                  <a:lnTo>
                    <a:pt x="192" y="64"/>
                  </a:lnTo>
                  <a:lnTo>
                    <a:pt x="192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86" name="Freeform 740"/>
            <p:cNvSpPr>
              <a:spLocks/>
            </p:cNvSpPr>
            <p:nvPr/>
          </p:nvSpPr>
          <p:spPr bwMode="auto">
            <a:xfrm>
              <a:off x="2997500" y="3720888"/>
              <a:ext cx="126484" cy="127351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0 h 120"/>
                <a:gd name="T8" fmla="*/ 2147483647 w 120"/>
                <a:gd name="T9" fmla="*/ 0 h 120"/>
                <a:gd name="T10" fmla="*/ 2147483647 w 120"/>
                <a:gd name="T11" fmla="*/ 2147483647 h 120"/>
                <a:gd name="T12" fmla="*/ 2147483647 w 120"/>
                <a:gd name="T13" fmla="*/ 0 h 120"/>
                <a:gd name="T14" fmla="*/ 2147483647 w 120"/>
                <a:gd name="T15" fmla="*/ 0 h 120"/>
                <a:gd name="T16" fmla="*/ 2147483647 w 120"/>
                <a:gd name="T17" fmla="*/ 0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0 w 120"/>
                <a:gd name="T23" fmla="*/ 2147483647 h 120"/>
                <a:gd name="T24" fmla="*/ 0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2147483647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2147483647 w 120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20"/>
                <a:gd name="T68" fmla="*/ 120 w 120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20">
                  <a:moveTo>
                    <a:pt x="96" y="32"/>
                  </a:moveTo>
                  <a:lnTo>
                    <a:pt x="88" y="32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20"/>
                  </a:lnTo>
                  <a:lnTo>
                    <a:pt x="24" y="120"/>
                  </a:lnTo>
                  <a:lnTo>
                    <a:pt x="48" y="104"/>
                  </a:lnTo>
                  <a:lnTo>
                    <a:pt x="64" y="104"/>
                  </a:lnTo>
                  <a:lnTo>
                    <a:pt x="96" y="80"/>
                  </a:lnTo>
                  <a:lnTo>
                    <a:pt x="120" y="56"/>
                  </a:lnTo>
                  <a:lnTo>
                    <a:pt x="104" y="48"/>
                  </a:lnTo>
                  <a:lnTo>
                    <a:pt x="9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87" name="Freeform 741"/>
            <p:cNvSpPr>
              <a:spLocks/>
            </p:cNvSpPr>
            <p:nvPr/>
          </p:nvSpPr>
          <p:spPr bwMode="auto">
            <a:xfrm>
              <a:off x="3132648" y="3619527"/>
              <a:ext cx="144677" cy="228711"/>
            </a:xfrm>
            <a:custGeom>
              <a:avLst/>
              <a:gdLst>
                <a:gd name="T0" fmla="*/ 2147483647 w 136"/>
                <a:gd name="T1" fmla="*/ 2147483647 h 216"/>
                <a:gd name="T2" fmla="*/ 2147483647 w 136"/>
                <a:gd name="T3" fmla="*/ 2147483647 h 216"/>
                <a:gd name="T4" fmla="*/ 2147483647 w 136"/>
                <a:gd name="T5" fmla="*/ 2147483647 h 216"/>
                <a:gd name="T6" fmla="*/ 2147483647 w 136"/>
                <a:gd name="T7" fmla="*/ 2147483647 h 216"/>
                <a:gd name="T8" fmla="*/ 2147483647 w 136"/>
                <a:gd name="T9" fmla="*/ 2147483647 h 216"/>
                <a:gd name="T10" fmla="*/ 2147483647 w 136"/>
                <a:gd name="T11" fmla="*/ 2147483647 h 216"/>
                <a:gd name="T12" fmla="*/ 2147483647 w 136"/>
                <a:gd name="T13" fmla="*/ 2147483647 h 216"/>
                <a:gd name="T14" fmla="*/ 2147483647 w 136"/>
                <a:gd name="T15" fmla="*/ 2147483647 h 216"/>
                <a:gd name="T16" fmla="*/ 2147483647 w 136"/>
                <a:gd name="T17" fmla="*/ 2147483647 h 216"/>
                <a:gd name="T18" fmla="*/ 0 w 136"/>
                <a:gd name="T19" fmla="*/ 2147483647 h 216"/>
                <a:gd name="T20" fmla="*/ 2147483647 w 136"/>
                <a:gd name="T21" fmla="*/ 2147483647 h 216"/>
                <a:gd name="T22" fmla="*/ 0 w 136"/>
                <a:gd name="T23" fmla="*/ 2147483647 h 216"/>
                <a:gd name="T24" fmla="*/ 2147483647 w 136"/>
                <a:gd name="T25" fmla="*/ 2147483647 h 216"/>
                <a:gd name="T26" fmla="*/ 2147483647 w 136"/>
                <a:gd name="T27" fmla="*/ 2147483647 h 216"/>
                <a:gd name="T28" fmla="*/ 2147483647 w 136"/>
                <a:gd name="T29" fmla="*/ 2147483647 h 216"/>
                <a:gd name="T30" fmla="*/ 2147483647 w 136"/>
                <a:gd name="T31" fmla="*/ 2147483647 h 216"/>
                <a:gd name="T32" fmla="*/ 2147483647 w 136"/>
                <a:gd name="T33" fmla="*/ 2147483647 h 216"/>
                <a:gd name="T34" fmla="*/ 2147483647 w 136"/>
                <a:gd name="T35" fmla="*/ 2147483647 h 216"/>
                <a:gd name="T36" fmla="*/ 2147483647 w 136"/>
                <a:gd name="T37" fmla="*/ 2147483647 h 216"/>
                <a:gd name="T38" fmla="*/ 2147483647 w 136"/>
                <a:gd name="T39" fmla="*/ 2147483647 h 216"/>
                <a:gd name="T40" fmla="*/ 2147483647 w 136"/>
                <a:gd name="T41" fmla="*/ 2147483647 h 216"/>
                <a:gd name="T42" fmla="*/ 2147483647 w 136"/>
                <a:gd name="T43" fmla="*/ 2147483647 h 216"/>
                <a:gd name="T44" fmla="*/ 2147483647 w 136"/>
                <a:gd name="T45" fmla="*/ 2147483647 h 216"/>
                <a:gd name="T46" fmla="*/ 2147483647 w 136"/>
                <a:gd name="T47" fmla="*/ 2147483647 h 216"/>
                <a:gd name="T48" fmla="*/ 2147483647 w 136"/>
                <a:gd name="T49" fmla="*/ 2147483647 h 216"/>
                <a:gd name="T50" fmla="*/ 2147483647 w 136"/>
                <a:gd name="T51" fmla="*/ 2147483647 h 216"/>
                <a:gd name="T52" fmla="*/ 2147483647 w 136"/>
                <a:gd name="T53" fmla="*/ 2147483647 h 216"/>
                <a:gd name="T54" fmla="*/ 2147483647 w 136"/>
                <a:gd name="T55" fmla="*/ 2147483647 h 216"/>
                <a:gd name="T56" fmla="*/ 2147483647 w 136"/>
                <a:gd name="T57" fmla="*/ 2147483647 h 216"/>
                <a:gd name="T58" fmla="*/ 2147483647 w 136"/>
                <a:gd name="T59" fmla="*/ 0 h 216"/>
                <a:gd name="T60" fmla="*/ 2147483647 w 136"/>
                <a:gd name="T61" fmla="*/ 2147483647 h 216"/>
                <a:gd name="T62" fmla="*/ 2147483647 w 136"/>
                <a:gd name="T63" fmla="*/ 2147483647 h 21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6"/>
                <a:gd name="T97" fmla="*/ 0 h 216"/>
                <a:gd name="T98" fmla="*/ 136 w 136"/>
                <a:gd name="T99" fmla="*/ 216 h 21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6" h="216">
                  <a:moveTo>
                    <a:pt x="88" y="8"/>
                  </a:moveTo>
                  <a:lnTo>
                    <a:pt x="64" y="16"/>
                  </a:lnTo>
                  <a:lnTo>
                    <a:pt x="64" y="32"/>
                  </a:lnTo>
                  <a:lnTo>
                    <a:pt x="72" y="56"/>
                  </a:lnTo>
                  <a:lnTo>
                    <a:pt x="72" y="64"/>
                  </a:lnTo>
                  <a:lnTo>
                    <a:pt x="64" y="72"/>
                  </a:lnTo>
                  <a:lnTo>
                    <a:pt x="56" y="64"/>
                  </a:lnTo>
                  <a:lnTo>
                    <a:pt x="48" y="56"/>
                  </a:lnTo>
                  <a:lnTo>
                    <a:pt x="32" y="48"/>
                  </a:lnTo>
                  <a:lnTo>
                    <a:pt x="0" y="64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32" y="80"/>
                  </a:lnTo>
                  <a:lnTo>
                    <a:pt x="32" y="96"/>
                  </a:lnTo>
                  <a:lnTo>
                    <a:pt x="32" y="112"/>
                  </a:lnTo>
                  <a:lnTo>
                    <a:pt x="24" y="144"/>
                  </a:lnTo>
                  <a:lnTo>
                    <a:pt x="16" y="160"/>
                  </a:lnTo>
                  <a:lnTo>
                    <a:pt x="24" y="160"/>
                  </a:lnTo>
                  <a:lnTo>
                    <a:pt x="24" y="216"/>
                  </a:lnTo>
                  <a:lnTo>
                    <a:pt x="32" y="216"/>
                  </a:lnTo>
                  <a:lnTo>
                    <a:pt x="32" y="208"/>
                  </a:lnTo>
                  <a:lnTo>
                    <a:pt x="64" y="184"/>
                  </a:lnTo>
                  <a:lnTo>
                    <a:pt x="72" y="160"/>
                  </a:lnTo>
                  <a:lnTo>
                    <a:pt x="64" y="128"/>
                  </a:lnTo>
                  <a:lnTo>
                    <a:pt x="80" y="104"/>
                  </a:lnTo>
                  <a:lnTo>
                    <a:pt x="120" y="80"/>
                  </a:lnTo>
                  <a:lnTo>
                    <a:pt x="128" y="64"/>
                  </a:lnTo>
                  <a:lnTo>
                    <a:pt x="136" y="48"/>
                  </a:lnTo>
                  <a:lnTo>
                    <a:pt x="128" y="16"/>
                  </a:lnTo>
                  <a:lnTo>
                    <a:pt x="128" y="0"/>
                  </a:lnTo>
                  <a:lnTo>
                    <a:pt x="120" y="8"/>
                  </a:lnTo>
                  <a:lnTo>
                    <a:pt x="8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88" name="Freeform 742"/>
            <p:cNvSpPr>
              <a:spLocks/>
            </p:cNvSpPr>
            <p:nvPr/>
          </p:nvSpPr>
          <p:spPr bwMode="auto">
            <a:xfrm>
              <a:off x="3132648" y="3492177"/>
              <a:ext cx="136014" cy="143811"/>
            </a:xfrm>
            <a:custGeom>
              <a:avLst/>
              <a:gdLst>
                <a:gd name="T0" fmla="*/ 2147483647 w 128"/>
                <a:gd name="T1" fmla="*/ 2147483647 h 136"/>
                <a:gd name="T2" fmla="*/ 2147483647 w 128"/>
                <a:gd name="T3" fmla="*/ 0 h 136"/>
                <a:gd name="T4" fmla="*/ 2147483647 w 128"/>
                <a:gd name="T5" fmla="*/ 0 h 136"/>
                <a:gd name="T6" fmla="*/ 2147483647 w 128"/>
                <a:gd name="T7" fmla="*/ 2147483647 h 136"/>
                <a:gd name="T8" fmla="*/ 2147483647 w 128"/>
                <a:gd name="T9" fmla="*/ 2147483647 h 136"/>
                <a:gd name="T10" fmla="*/ 2147483647 w 128"/>
                <a:gd name="T11" fmla="*/ 2147483647 h 136"/>
                <a:gd name="T12" fmla="*/ 2147483647 w 128"/>
                <a:gd name="T13" fmla="*/ 0 h 136"/>
                <a:gd name="T14" fmla="*/ 0 w 128"/>
                <a:gd name="T15" fmla="*/ 0 h 136"/>
                <a:gd name="T16" fmla="*/ 2147483647 w 128"/>
                <a:gd name="T17" fmla="*/ 2147483647 h 136"/>
                <a:gd name="T18" fmla="*/ 0 w 128"/>
                <a:gd name="T19" fmla="*/ 2147483647 h 136"/>
                <a:gd name="T20" fmla="*/ 2147483647 w 128"/>
                <a:gd name="T21" fmla="*/ 2147483647 h 136"/>
                <a:gd name="T22" fmla="*/ 2147483647 w 128"/>
                <a:gd name="T23" fmla="*/ 2147483647 h 136"/>
                <a:gd name="T24" fmla="*/ 2147483647 w 128"/>
                <a:gd name="T25" fmla="*/ 2147483647 h 136"/>
                <a:gd name="T26" fmla="*/ 2147483647 w 128"/>
                <a:gd name="T27" fmla="*/ 2147483647 h 136"/>
                <a:gd name="T28" fmla="*/ 2147483647 w 128"/>
                <a:gd name="T29" fmla="*/ 2147483647 h 136"/>
                <a:gd name="T30" fmla="*/ 2147483647 w 128"/>
                <a:gd name="T31" fmla="*/ 2147483647 h 136"/>
                <a:gd name="T32" fmla="*/ 2147483647 w 128"/>
                <a:gd name="T33" fmla="*/ 2147483647 h 136"/>
                <a:gd name="T34" fmla="*/ 2147483647 w 128"/>
                <a:gd name="T35" fmla="*/ 2147483647 h 136"/>
                <a:gd name="T36" fmla="*/ 2147483647 w 128"/>
                <a:gd name="T37" fmla="*/ 2147483647 h 136"/>
                <a:gd name="T38" fmla="*/ 2147483647 w 128"/>
                <a:gd name="T39" fmla="*/ 2147483647 h 136"/>
                <a:gd name="T40" fmla="*/ 2147483647 w 128"/>
                <a:gd name="T41" fmla="*/ 2147483647 h 136"/>
                <a:gd name="T42" fmla="*/ 2147483647 w 128"/>
                <a:gd name="T43" fmla="*/ 2147483647 h 136"/>
                <a:gd name="T44" fmla="*/ 2147483647 w 128"/>
                <a:gd name="T45" fmla="*/ 2147483647 h 136"/>
                <a:gd name="T46" fmla="*/ 2147483647 w 128"/>
                <a:gd name="T47" fmla="*/ 2147483647 h 136"/>
                <a:gd name="T48" fmla="*/ 2147483647 w 128"/>
                <a:gd name="T49" fmla="*/ 2147483647 h 1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28"/>
                <a:gd name="T76" fmla="*/ 0 h 136"/>
                <a:gd name="T77" fmla="*/ 128 w 128"/>
                <a:gd name="T78" fmla="*/ 136 h 1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28" h="136">
                  <a:moveTo>
                    <a:pt x="96" y="24"/>
                  </a:moveTo>
                  <a:lnTo>
                    <a:pt x="56" y="0"/>
                  </a:lnTo>
                  <a:lnTo>
                    <a:pt x="48" y="0"/>
                  </a:lnTo>
                  <a:lnTo>
                    <a:pt x="48" y="8"/>
                  </a:lnTo>
                  <a:lnTo>
                    <a:pt x="48" y="16"/>
                  </a:lnTo>
                  <a:lnTo>
                    <a:pt x="32" y="16"/>
                  </a:lnTo>
                  <a:lnTo>
                    <a:pt x="24" y="0"/>
                  </a:lnTo>
                  <a:lnTo>
                    <a:pt x="0" y="0"/>
                  </a:lnTo>
                  <a:lnTo>
                    <a:pt x="8" y="32"/>
                  </a:lnTo>
                  <a:lnTo>
                    <a:pt x="0" y="40"/>
                  </a:lnTo>
                  <a:lnTo>
                    <a:pt x="8" y="72"/>
                  </a:lnTo>
                  <a:lnTo>
                    <a:pt x="16" y="96"/>
                  </a:lnTo>
                  <a:lnTo>
                    <a:pt x="32" y="104"/>
                  </a:lnTo>
                  <a:lnTo>
                    <a:pt x="56" y="104"/>
                  </a:lnTo>
                  <a:lnTo>
                    <a:pt x="56" y="112"/>
                  </a:lnTo>
                  <a:lnTo>
                    <a:pt x="64" y="136"/>
                  </a:lnTo>
                  <a:lnTo>
                    <a:pt x="88" y="128"/>
                  </a:lnTo>
                  <a:lnTo>
                    <a:pt x="120" y="128"/>
                  </a:lnTo>
                  <a:lnTo>
                    <a:pt x="128" y="120"/>
                  </a:lnTo>
                  <a:lnTo>
                    <a:pt x="120" y="112"/>
                  </a:lnTo>
                  <a:lnTo>
                    <a:pt x="120" y="72"/>
                  </a:lnTo>
                  <a:lnTo>
                    <a:pt x="112" y="56"/>
                  </a:lnTo>
                  <a:lnTo>
                    <a:pt x="120" y="48"/>
                  </a:lnTo>
                  <a:lnTo>
                    <a:pt x="96" y="32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89" name="Freeform 743"/>
            <p:cNvSpPr>
              <a:spLocks/>
            </p:cNvSpPr>
            <p:nvPr/>
          </p:nvSpPr>
          <p:spPr bwMode="auto">
            <a:xfrm>
              <a:off x="2895273" y="3559750"/>
              <a:ext cx="161137" cy="161137"/>
            </a:xfrm>
            <a:custGeom>
              <a:avLst/>
              <a:gdLst>
                <a:gd name="T0" fmla="*/ 2147483647 w 152"/>
                <a:gd name="T1" fmla="*/ 2147483647 h 152"/>
                <a:gd name="T2" fmla="*/ 2147483647 w 152"/>
                <a:gd name="T3" fmla="*/ 2147483647 h 152"/>
                <a:gd name="T4" fmla="*/ 2147483647 w 152"/>
                <a:gd name="T5" fmla="*/ 2147483647 h 152"/>
                <a:gd name="T6" fmla="*/ 2147483647 w 152"/>
                <a:gd name="T7" fmla="*/ 2147483647 h 152"/>
                <a:gd name="T8" fmla="*/ 2147483647 w 152"/>
                <a:gd name="T9" fmla="*/ 2147483647 h 152"/>
                <a:gd name="T10" fmla="*/ 2147483647 w 152"/>
                <a:gd name="T11" fmla="*/ 2147483647 h 152"/>
                <a:gd name="T12" fmla="*/ 2147483647 w 152"/>
                <a:gd name="T13" fmla="*/ 2147483647 h 152"/>
                <a:gd name="T14" fmla="*/ 2147483647 w 152"/>
                <a:gd name="T15" fmla="*/ 2147483647 h 152"/>
                <a:gd name="T16" fmla="*/ 2147483647 w 152"/>
                <a:gd name="T17" fmla="*/ 2147483647 h 152"/>
                <a:gd name="T18" fmla="*/ 2147483647 w 152"/>
                <a:gd name="T19" fmla="*/ 2147483647 h 152"/>
                <a:gd name="T20" fmla="*/ 2147483647 w 152"/>
                <a:gd name="T21" fmla="*/ 2147483647 h 152"/>
                <a:gd name="T22" fmla="*/ 2147483647 w 152"/>
                <a:gd name="T23" fmla="*/ 2147483647 h 152"/>
                <a:gd name="T24" fmla="*/ 2147483647 w 152"/>
                <a:gd name="T25" fmla="*/ 2147483647 h 152"/>
                <a:gd name="T26" fmla="*/ 2147483647 w 152"/>
                <a:gd name="T27" fmla="*/ 2147483647 h 152"/>
                <a:gd name="T28" fmla="*/ 2147483647 w 152"/>
                <a:gd name="T29" fmla="*/ 2147483647 h 152"/>
                <a:gd name="T30" fmla="*/ 2147483647 w 152"/>
                <a:gd name="T31" fmla="*/ 2147483647 h 152"/>
                <a:gd name="T32" fmla="*/ 2147483647 w 152"/>
                <a:gd name="T33" fmla="*/ 0 h 152"/>
                <a:gd name="T34" fmla="*/ 2147483647 w 152"/>
                <a:gd name="T35" fmla="*/ 0 h 152"/>
                <a:gd name="T36" fmla="*/ 0 w 152"/>
                <a:gd name="T37" fmla="*/ 2147483647 h 152"/>
                <a:gd name="T38" fmla="*/ 2147483647 w 152"/>
                <a:gd name="T39" fmla="*/ 2147483647 h 152"/>
                <a:gd name="T40" fmla="*/ 2147483647 w 152"/>
                <a:gd name="T41" fmla="*/ 2147483647 h 152"/>
                <a:gd name="T42" fmla="*/ 0 w 152"/>
                <a:gd name="T43" fmla="*/ 2147483647 h 152"/>
                <a:gd name="T44" fmla="*/ 0 w 152"/>
                <a:gd name="T45" fmla="*/ 2147483647 h 152"/>
                <a:gd name="T46" fmla="*/ 2147483647 w 152"/>
                <a:gd name="T47" fmla="*/ 2147483647 h 152"/>
                <a:gd name="T48" fmla="*/ 2147483647 w 152"/>
                <a:gd name="T49" fmla="*/ 2147483647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2"/>
                <a:gd name="T76" fmla="*/ 0 h 152"/>
                <a:gd name="T77" fmla="*/ 152 w 152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2" h="152">
                  <a:moveTo>
                    <a:pt x="16" y="144"/>
                  </a:moveTo>
                  <a:lnTo>
                    <a:pt x="72" y="144"/>
                  </a:lnTo>
                  <a:lnTo>
                    <a:pt x="80" y="152"/>
                  </a:lnTo>
                  <a:lnTo>
                    <a:pt x="112" y="152"/>
                  </a:lnTo>
                  <a:lnTo>
                    <a:pt x="136" y="144"/>
                  </a:lnTo>
                  <a:lnTo>
                    <a:pt x="128" y="128"/>
                  </a:lnTo>
                  <a:lnTo>
                    <a:pt x="128" y="88"/>
                  </a:lnTo>
                  <a:lnTo>
                    <a:pt x="152" y="80"/>
                  </a:lnTo>
                  <a:lnTo>
                    <a:pt x="152" y="64"/>
                  </a:lnTo>
                  <a:lnTo>
                    <a:pt x="144" y="64"/>
                  </a:lnTo>
                  <a:lnTo>
                    <a:pt x="152" y="64"/>
                  </a:lnTo>
                  <a:lnTo>
                    <a:pt x="128" y="64"/>
                  </a:lnTo>
                  <a:lnTo>
                    <a:pt x="120" y="16"/>
                  </a:lnTo>
                  <a:lnTo>
                    <a:pt x="96" y="16"/>
                  </a:lnTo>
                  <a:lnTo>
                    <a:pt x="80" y="24"/>
                  </a:lnTo>
                  <a:lnTo>
                    <a:pt x="72" y="24"/>
                  </a:lnTo>
                  <a:lnTo>
                    <a:pt x="48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8" y="56"/>
                  </a:lnTo>
                  <a:lnTo>
                    <a:pt x="16" y="80"/>
                  </a:lnTo>
                  <a:lnTo>
                    <a:pt x="0" y="112"/>
                  </a:lnTo>
                  <a:lnTo>
                    <a:pt x="0" y="144"/>
                  </a:lnTo>
                  <a:lnTo>
                    <a:pt x="8" y="136"/>
                  </a:lnTo>
                  <a:lnTo>
                    <a:pt x="16" y="14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90" name="Freeform 744"/>
            <p:cNvSpPr>
              <a:spLocks/>
            </p:cNvSpPr>
            <p:nvPr/>
          </p:nvSpPr>
          <p:spPr bwMode="auto">
            <a:xfrm>
              <a:off x="2895273" y="3407276"/>
              <a:ext cx="246038" cy="246038"/>
            </a:xfrm>
            <a:custGeom>
              <a:avLst/>
              <a:gdLst>
                <a:gd name="T0" fmla="*/ 2147483647 w 232"/>
                <a:gd name="T1" fmla="*/ 2147483647 h 232"/>
                <a:gd name="T2" fmla="*/ 2147483647 w 232"/>
                <a:gd name="T3" fmla="*/ 2147483647 h 232"/>
                <a:gd name="T4" fmla="*/ 2147483647 w 232"/>
                <a:gd name="T5" fmla="*/ 2147483647 h 232"/>
                <a:gd name="T6" fmla="*/ 2147483647 w 232"/>
                <a:gd name="T7" fmla="*/ 2147483647 h 232"/>
                <a:gd name="T8" fmla="*/ 2147483647 w 232"/>
                <a:gd name="T9" fmla="*/ 2147483647 h 232"/>
                <a:gd name="T10" fmla="*/ 2147483647 w 232"/>
                <a:gd name="T11" fmla="*/ 2147483647 h 232"/>
                <a:gd name="T12" fmla="*/ 0 w 232"/>
                <a:gd name="T13" fmla="*/ 2147483647 h 232"/>
                <a:gd name="T14" fmla="*/ 0 w 232"/>
                <a:gd name="T15" fmla="*/ 2147483647 h 232"/>
                <a:gd name="T16" fmla="*/ 2147483647 w 232"/>
                <a:gd name="T17" fmla="*/ 2147483647 h 232"/>
                <a:gd name="T18" fmla="*/ 2147483647 w 232"/>
                <a:gd name="T19" fmla="*/ 2147483647 h 232"/>
                <a:gd name="T20" fmla="*/ 2147483647 w 232"/>
                <a:gd name="T21" fmla="*/ 2147483647 h 232"/>
                <a:gd name="T22" fmla="*/ 2147483647 w 232"/>
                <a:gd name="T23" fmla="*/ 2147483647 h 232"/>
                <a:gd name="T24" fmla="*/ 2147483647 w 232"/>
                <a:gd name="T25" fmla="*/ 2147483647 h 232"/>
                <a:gd name="T26" fmla="*/ 2147483647 w 232"/>
                <a:gd name="T27" fmla="*/ 2147483647 h 232"/>
                <a:gd name="T28" fmla="*/ 2147483647 w 232"/>
                <a:gd name="T29" fmla="*/ 2147483647 h 232"/>
                <a:gd name="T30" fmla="*/ 2147483647 w 232"/>
                <a:gd name="T31" fmla="*/ 2147483647 h 232"/>
                <a:gd name="T32" fmla="*/ 2147483647 w 232"/>
                <a:gd name="T33" fmla="*/ 2147483647 h 232"/>
                <a:gd name="T34" fmla="*/ 2147483647 w 232"/>
                <a:gd name="T35" fmla="*/ 2147483647 h 232"/>
                <a:gd name="T36" fmla="*/ 2147483647 w 232"/>
                <a:gd name="T37" fmla="*/ 2147483647 h 232"/>
                <a:gd name="T38" fmla="*/ 2147483647 w 232"/>
                <a:gd name="T39" fmla="*/ 2147483647 h 232"/>
                <a:gd name="T40" fmla="*/ 2147483647 w 232"/>
                <a:gd name="T41" fmla="*/ 2147483647 h 232"/>
                <a:gd name="T42" fmla="*/ 2147483647 w 232"/>
                <a:gd name="T43" fmla="*/ 2147483647 h 232"/>
                <a:gd name="T44" fmla="*/ 2147483647 w 232"/>
                <a:gd name="T45" fmla="*/ 2147483647 h 232"/>
                <a:gd name="T46" fmla="*/ 2147483647 w 232"/>
                <a:gd name="T47" fmla="*/ 2147483647 h 232"/>
                <a:gd name="T48" fmla="*/ 2147483647 w 232"/>
                <a:gd name="T49" fmla="*/ 2147483647 h 232"/>
                <a:gd name="T50" fmla="*/ 2147483647 w 232"/>
                <a:gd name="T51" fmla="*/ 2147483647 h 232"/>
                <a:gd name="T52" fmla="*/ 2147483647 w 232"/>
                <a:gd name="T53" fmla="*/ 2147483647 h 232"/>
                <a:gd name="T54" fmla="*/ 2147483647 w 232"/>
                <a:gd name="T55" fmla="*/ 2147483647 h 232"/>
                <a:gd name="T56" fmla="*/ 2147483647 w 232"/>
                <a:gd name="T57" fmla="*/ 2147483647 h 232"/>
                <a:gd name="T58" fmla="*/ 2147483647 w 232"/>
                <a:gd name="T59" fmla="*/ 2147483647 h 232"/>
                <a:gd name="T60" fmla="*/ 2147483647 w 232"/>
                <a:gd name="T61" fmla="*/ 2147483647 h 232"/>
                <a:gd name="T62" fmla="*/ 2147483647 w 232"/>
                <a:gd name="T63" fmla="*/ 2147483647 h 232"/>
                <a:gd name="T64" fmla="*/ 2147483647 w 232"/>
                <a:gd name="T65" fmla="*/ 0 h 232"/>
                <a:gd name="T66" fmla="*/ 2147483647 w 232"/>
                <a:gd name="T67" fmla="*/ 0 h 232"/>
                <a:gd name="T68" fmla="*/ 2147483647 w 232"/>
                <a:gd name="T69" fmla="*/ 2147483647 h 232"/>
                <a:gd name="T70" fmla="*/ 2147483647 w 232"/>
                <a:gd name="T71" fmla="*/ 0 h 232"/>
                <a:gd name="T72" fmla="*/ 2147483647 w 232"/>
                <a:gd name="T73" fmla="*/ 2147483647 h 232"/>
                <a:gd name="T74" fmla="*/ 2147483647 w 232"/>
                <a:gd name="T75" fmla="*/ 2147483647 h 23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32"/>
                <a:gd name="T115" fmla="*/ 0 h 232"/>
                <a:gd name="T116" fmla="*/ 232 w 232"/>
                <a:gd name="T117" fmla="*/ 232 h 23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32" h="232">
                  <a:moveTo>
                    <a:pt x="80" y="24"/>
                  </a:moveTo>
                  <a:lnTo>
                    <a:pt x="72" y="72"/>
                  </a:lnTo>
                  <a:lnTo>
                    <a:pt x="56" y="80"/>
                  </a:lnTo>
                  <a:lnTo>
                    <a:pt x="40" y="112"/>
                  </a:lnTo>
                  <a:lnTo>
                    <a:pt x="24" y="128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0" y="152"/>
                  </a:lnTo>
                  <a:lnTo>
                    <a:pt x="16" y="144"/>
                  </a:lnTo>
                  <a:lnTo>
                    <a:pt x="48" y="144"/>
                  </a:lnTo>
                  <a:lnTo>
                    <a:pt x="72" y="168"/>
                  </a:lnTo>
                  <a:lnTo>
                    <a:pt x="80" y="168"/>
                  </a:lnTo>
                  <a:lnTo>
                    <a:pt x="96" y="160"/>
                  </a:lnTo>
                  <a:lnTo>
                    <a:pt x="120" y="160"/>
                  </a:lnTo>
                  <a:lnTo>
                    <a:pt x="128" y="208"/>
                  </a:lnTo>
                  <a:lnTo>
                    <a:pt x="152" y="208"/>
                  </a:lnTo>
                  <a:lnTo>
                    <a:pt x="168" y="208"/>
                  </a:lnTo>
                  <a:lnTo>
                    <a:pt x="192" y="224"/>
                  </a:lnTo>
                  <a:lnTo>
                    <a:pt x="216" y="232"/>
                  </a:lnTo>
                  <a:lnTo>
                    <a:pt x="216" y="224"/>
                  </a:lnTo>
                  <a:lnTo>
                    <a:pt x="208" y="208"/>
                  </a:lnTo>
                  <a:lnTo>
                    <a:pt x="208" y="200"/>
                  </a:lnTo>
                  <a:lnTo>
                    <a:pt x="216" y="176"/>
                  </a:lnTo>
                  <a:lnTo>
                    <a:pt x="224" y="168"/>
                  </a:lnTo>
                  <a:lnTo>
                    <a:pt x="216" y="144"/>
                  </a:lnTo>
                  <a:lnTo>
                    <a:pt x="216" y="120"/>
                  </a:lnTo>
                  <a:lnTo>
                    <a:pt x="208" y="96"/>
                  </a:lnTo>
                  <a:lnTo>
                    <a:pt x="216" y="72"/>
                  </a:lnTo>
                  <a:lnTo>
                    <a:pt x="232" y="40"/>
                  </a:lnTo>
                  <a:lnTo>
                    <a:pt x="232" y="16"/>
                  </a:lnTo>
                  <a:lnTo>
                    <a:pt x="224" y="8"/>
                  </a:lnTo>
                  <a:lnTo>
                    <a:pt x="200" y="8"/>
                  </a:lnTo>
                  <a:lnTo>
                    <a:pt x="192" y="0"/>
                  </a:lnTo>
                  <a:lnTo>
                    <a:pt x="160" y="0"/>
                  </a:lnTo>
                  <a:lnTo>
                    <a:pt x="128" y="8"/>
                  </a:lnTo>
                  <a:lnTo>
                    <a:pt x="104" y="0"/>
                  </a:lnTo>
                  <a:lnTo>
                    <a:pt x="80" y="8"/>
                  </a:lnTo>
                  <a:lnTo>
                    <a:pt x="8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91" name="Freeform 745"/>
            <p:cNvSpPr>
              <a:spLocks/>
            </p:cNvSpPr>
            <p:nvPr/>
          </p:nvSpPr>
          <p:spPr bwMode="auto">
            <a:xfrm>
              <a:off x="3175098" y="3237476"/>
              <a:ext cx="194924" cy="187127"/>
            </a:xfrm>
            <a:custGeom>
              <a:avLst/>
              <a:gdLst>
                <a:gd name="T0" fmla="*/ 2147483647 w 184"/>
                <a:gd name="T1" fmla="*/ 2147483647 h 176"/>
                <a:gd name="T2" fmla="*/ 2147483647 w 184"/>
                <a:gd name="T3" fmla="*/ 2147483647 h 176"/>
                <a:gd name="T4" fmla="*/ 2147483647 w 184"/>
                <a:gd name="T5" fmla="*/ 2147483647 h 176"/>
                <a:gd name="T6" fmla="*/ 2147483647 w 184"/>
                <a:gd name="T7" fmla="*/ 2147483647 h 176"/>
                <a:gd name="T8" fmla="*/ 2147483647 w 184"/>
                <a:gd name="T9" fmla="*/ 2147483647 h 176"/>
                <a:gd name="T10" fmla="*/ 2147483647 w 184"/>
                <a:gd name="T11" fmla="*/ 2147483647 h 176"/>
                <a:gd name="T12" fmla="*/ 2147483647 w 184"/>
                <a:gd name="T13" fmla="*/ 2147483647 h 176"/>
                <a:gd name="T14" fmla="*/ 2147483647 w 184"/>
                <a:gd name="T15" fmla="*/ 2147483647 h 176"/>
                <a:gd name="T16" fmla="*/ 2147483647 w 184"/>
                <a:gd name="T17" fmla="*/ 2147483647 h 176"/>
                <a:gd name="T18" fmla="*/ 2147483647 w 184"/>
                <a:gd name="T19" fmla="*/ 2147483647 h 176"/>
                <a:gd name="T20" fmla="*/ 2147483647 w 184"/>
                <a:gd name="T21" fmla="*/ 2147483647 h 176"/>
                <a:gd name="T22" fmla="*/ 2147483647 w 184"/>
                <a:gd name="T23" fmla="*/ 2147483647 h 176"/>
                <a:gd name="T24" fmla="*/ 2147483647 w 184"/>
                <a:gd name="T25" fmla="*/ 2147483647 h 176"/>
                <a:gd name="T26" fmla="*/ 2147483647 w 184"/>
                <a:gd name="T27" fmla="*/ 2147483647 h 176"/>
                <a:gd name="T28" fmla="*/ 2147483647 w 184"/>
                <a:gd name="T29" fmla="*/ 0 h 176"/>
                <a:gd name="T30" fmla="*/ 2147483647 w 184"/>
                <a:gd name="T31" fmla="*/ 0 h 176"/>
                <a:gd name="T32" fmla="*/ 2147483647 w 184"/>
                <a:gd name="T33" fmla="*/ 2147483647 h 176"/>
                <a:gd name="T34" fmla="*/ 2147483647 w 184"/>
                <a:gd name="T35" fmla="*/ 2147483647 h 176"/>
                <a:gd name="T36" fmla="*/ 2147483647 w 184"/>
                <a:gd name="T37" fmla="*/ 2147483647 h 176"/>
                <a:gd name="T38" fmla="*/ 2147483647 w 184"/>
                <a:gd name="T39" fmla="*/ 2147483647 h 176"/>
                <a:gd name="T40" fmla="*/ 2147483647 w 184"/>
                <a:gd name="T41" fmla="*/ 2147483647 h 176"/>
                <a:gd name="T42" fmla="*/ 0 w 184"/>
                <a:gd name="T43" fmla="*/ 2147483647 h 176"/>
                <a:gd name="T44" fmla="*/ 0 w 184"/>
                <a:gd name="T45" fmla="*/ 2147483647 h 176"/>
                <a:gd name="T46" fmla="*/ 2147483647 w 184"/>
                <a:gd name="T47" fmla="*/ 2147483647 h 176"/>
                <a:gd name="T48" fmla="*/ 2147483647 w 184"/>
                <a:gd name="T49" fmla="*/ 2147483647 h 176"/>
                <a:gd name="T50" fmla="*/ 2147483647 w 184"/>
                <a:gd name="T51" fmla="*/ 2147483647 h 176"/>
                <a:gd name="T52" fmla="*/ 2147483647 w 184"/>
                <a:gd name="T53" fmla="*/ 2147483647 h 176"/>
                <a:gd name="T54" fmla="*/ 2147483647 w 184"/>
                <a:gd name="T55" fmla="*/ 2147483647 h 176"/>
                <a:gd name="T56" fmla="*/ 2147483647 w 184"/>
                <a:gd name="T57" fmla="*/ 2147483647 h 17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84"/>
                <a:gd name="T88" fmla="*/ 0 h 176"/>
                <a:gd name="T89" fmla="*/ 184 w 184"/>
                <a:gd name="T90" fmla="*/ 176 h 17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84" h="176">
                  <a:moveTo>
                    <a:pt x="88" y="176"/>
                  </a:moveTo>
                  <a:lnTo>
                    <a:pt x="96" y="176"/>
                  </a:lnTo>
                  <a:lnTo>
                    <a:pt x="104" y="176"/>
                  </a:lnTo>
                  <a:lnTo>
                    <a:pt x="112" y="176"/>
                  </a:lnTo>
                  <a:lnTo>
                    <a:pt x="128" y="168"/>
                  </a:lnTo>
                  <a:lnTo>
                    <a:pt x="152" y="160"/>
                  </a:lnTo>
                  <a:lnTo>
                    <a:pt x="184" y="128"/>
                  </a:lnTo>
                  <a:lnTo>
                    <a:pt x="160" y="120"/>
                  </a:lnTo>
                  <a:lnTo>
                    <a:pt x="128" y="104"/>
                  </a:lnTo>
                  <a:lnTo>
                    <a:pt x="120" y="96"/>
                  </a:lnTo>
                  <a:lnTo>
                    <a:pt x="136" y="88"/>
                  </a:lnTo>
                  <a:lnTo>
                    <a:pt x="128" y="80"/>
                  </a:lnTo>
                  <a:lnTo>
                    <a:pt x="96" y="32"/>
                  </a:lnTo>
                  <a:lnTo>
                    <a:pt x="80" y="24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8"/>
                  </a:lnTo>
                  <a:lnTo>
                    <a:pt x="40" y="56"/>
                  </a:lnTo>
                  <a:lnTo>
                    <a:pt x="32" y="80"/>
                  </a:lnTo>
                  <a:lnTo>
                    <a:pt x="16" y="96"/>
                  </a:lnTo>
                  <a:lnTo>
                    <a:pt x="8" y="120"/>
                  </a:lnTo>
                  <a:lnTo>
                    <a:pt x="0" y="120"/>
                  </a:lnTo>
                  <a:lnTo>
                    <a:pt x="0" y="128"/>
                  </a:lnTo>
                  <a:lnTo>
                    <a:pt x="16" y="144"/>
                  </a:lnTo>
                  <a:lnTo>
                    <a:pt x="24" y="152"/>
                  </a:lnTo>
                  <a:lnTo>
                    <a:pt x="32" y="160"/>
                  </a:lnTo>
                  <a:lnTo>
                    <a:pt x="32" y="168"/>
                  </a:lnTo>
                  <a:lnTo>
                    <a:pt x="48" y="168"/>
                  </a:lnTo>
                  <a:lnTo>
                    <a:pt x="88" y="17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92" name="Freeform 746"/>
            <p:cNvSpPr>
              <a:spLocks/>
            </p:cNvSpPr>
            <p:nvPr/>
          </p:nvSpPr>
          <p:spPr bwMode="auto">
            <a:xfrm>
              <a:off x="3183761" y="3415940"/>
              <a:ext cx="110024" cy="127351"/>
            </a:xfrm>
            <a:custGeom>
              <a:avLst/>
              <a:gdLst>
                <a:gd name="T0" fmla="*/ 2147483647 w 104"/>
                <a:gd name="T1" fmla="*/ 2147483647 h 120"/>
                <a:gd name="T2" fmla="*/ 2147483647 w 104"/>
                <a:gd name="T3" fmla="*/ 2147483647 h 120"/>
                <a:gd name="T4" fmla="*/ 2147483647 w 104"/>
                <a:gd name="T5" fmla="*/ 2147483647 h 120"/>
                <a:gd name="T6" fmla="*/ 2147483647 w 104"/>
                <a:gd name="T7" fmla="*/ 2147483647 h 120"/>
                <a:gd name="T8" fmla="*/ 2147483647 w 104"/>
                <a:gd name="T9" fmla="*/ 2147483647 h 120"/>
                <a:gd name="T10" fmla="*/ 2147483647 w 104"/>
                <a:gd name="T11" fmla="*/ 2147483647 h 120"/>
                <a:gd name="T12" fmla="*/ 2147483647 w 104"/>
                <a:gd name="T13" fmla="*/ 0 h 120"/>
                <a:gd name="T14" fmla="*/ 2147483647 w 104"/>
                <a:gd name="T15" fmla="*/ 0 h 120"/>
                <a:gd name="T16" fmla="*/ 2147483647 w 104"/>
                <a:gd name="T17" fmla="*/ 0 h 120"/>
                <a:gd name="T18" fmla="*/ 0 w 104"/>
                <a:gd name="T19" fmla="*/ 2147483647 h 120"/>
                <a:gd name="T20" fmla="*/ 2147483647 w 104"/>
                <a:gd name="T21" fmla="*/ 2147483647 h 120"/>
                <a:gd name="T22" fmla="*/ 2147483647 w 104"/>
                <a:gd name="T23" fmla="*/ 2147483647 h 120"/>
                <a:gd name="T24" fmla="*/ 0 w 104"/>
                <a:gd name="T25" fmla="*/ 2147483647 h 120"/>
                <a:gd name="T26" fmla="*/ 2147483647 w 104"/>
                <a:gd name="T27" fmla="*/ 2147483647 h 120"/>
                <a:gd name="T28" fmla="*/ 2147483647 w 104"/>
                <a:gd name="T29" fmla="*/ 2147483647 h 120"/>
                <a:gd name="T30" fmla="*/ 2147483647 w 104"/>
                <a:gd name="T31" fmla="*/ 2147483647 h 120"/>
                <a:gd name="T32" fmla="*/ 2147483647 w 104"/>
                <a:gd name="T33" fmla="*/ 2147483647 h 120"/>
                <a:gd name="T34" fmla="*/ 2147483647 w 104"/>
                <a:gd name="T35" fmla="*/ 2147483647 h 120"/>
                <a:gd name="T36" fmla="*/ 2147483647 w 104"/>
                <a:gd name="T37" fmla="*/ 2147483647 h 120"/>
                <a:gd name="T38" fmla="*/ 2147483647 w 104"/>
                <a:gd name="T39" fmla="*/ 2147483647 h 120"/>
                <a:gd name="T40" fmla="*/ 2147483647 w 104"/>
                <a:gd name="T41" fmla="*/ 2147483647 h 120"/>
                <a:gd name="T42" fmla="*/ 2147483647 w 104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04"/>
                <a:gd name="T67" fmla="*/ 0 h 120"/>
                <a:gd name="T68" fmla="*/ 104 w 104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04" h="120">
                  <a:moveTo>
                    <a:pt x="96" y="24"/>
                  </a:moveTo>
                  <a:lnTo>
                    <a:pt x="104" y="16"/>
                  </a:lnTo>
                  <a:lnTo>
                    <a:pt x="104" y="8"/>
                  </a:lnTo>
                  <a:lnTo>
                    <a:pt x="96" y="8"/>
                  </a:lnTo>
                  <a:lnTo>
                    <a:pt x="88" y="8"/>
                  </a:lnTo>
                  <a:lnTo>
                    <a:pt x="80" y="8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8" y="16"/>
                  </a:lnTo>
                  <a:lnTo>
                    <a:pt x="8" y="32"/>
                  </a:lnTo>
                  <a:lnTo>
                    <a:pt x="0" y="48"/>
                  </a:lnTo>
                  <a:lnTo>
                    <a:pt x="8" y="72"/>
                  </a:lnTo>
                  <a:lnTo>
                    <a:pt x="48" y="96"/>
                  </a:lnTo>
                  <a:lnTo>
                    <a:pt x="48" y="104"/>
                  </a:lnTo>
                  <a:lnTo>
                    <a:pt x="72" y="120"/>
                  </a:lnTo>
                  <a:lnTo>
                    <a:pt x="72" y="112"/>
                  </a:lnTo>
                  <a:lnTo>
                    <a:pt x="88" y="88"/>
                  </a:lnTo>
                  <a:lnTo>
                    <a:pt x="104" y="80"/>
                  </a:lnTo>
                  <a:lnTo>
                    <a:pt x="96" y="64"/>
                  </a:lnTo>
                  <a:lnTo>
                    <a:pt x="96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93" name="Freeform 747"/>
            <p:cNvSpPr>
              <a:spLocks/>
            </p:cNvSpPr>
            <p:nvPr/>
          </p:nvSpPr>
          <p:spPr bwMode="auto">
            <a:xfrm>
              <a:off x="3065074" y="3687101"/>
              <a:ext cx="101361" cy="102227"/>
            </a:xfrm>
            <a:custGeom>
              <a:avLst/>
              <a:gdLst>
                <a:gd name="T0" fmla="*/ 2147483647 w 96"/>
                <a:gd name="T1" fmla="*/ 2147483647 h 96"/>
                <a:gd name="T2" fmla="*/ 2147483647 w 96"/>
                <a:gd name="T3" fmla="*/ 2147483647 h 96"/>
                <a:gd name="T4" fmla="*/ 2147483647 w 96"/>
                <a:gd name="T5" fmla="*/ 2147483647 h 96"/>
                <a:gd name="T6" fmla="*/ 0 w 96"/>
                <a:gd name="T7" fmla="*/ 2147483647 h 96"/>
                <a:gd name="T8" fmla="*/ 2147483647 w 96"/>
                <a:gd name="T9" fmla="*/ 2147483647 h 96"/>
                <a:gd name="T10" fmla="*/ 2147483647 w 96"/>
                <a:gd name="T11" fmla="*/ 2147483647 h 96"/>
                <a:gd name="T12" fmla="*/ 2147483647 w 96"/>
                <a:gd name="T13" fmla="*/ 2147483647 h 96"/>
                <a:gd name="T14" fmla="*/ 2147483647 w 96"/>
                <a:gd name="T15" fmla="*/ 2147483647 h 96"/>
                <a:gd name="T16" fmla="*/ 2147483647 w 96"/>
                <a:gd name="T17" fmla="*/ 2147483647 h 96"/>
                <a:gd name="T18" fmla="*/ 2147483647 w 96"/>
                <a:gd name="T19" fmla="*/ 2147483647 h 96"/>
                <a:gd name="T20" fmla="*/ 2147483647 w 96"/>
                <a:gd name="T21" fmla="*/ 2147483647 h 96"/>
                <a:gd name="T22" fmla="*/ 2147483647 w 96"/>
                <a:gd name="T23" fmla="*/ 2147483647 h 96"/>
                <a:gd name="T24" fmla="*/ 2147483647 w 96"/>
                <a:gd name="T25" fmla="*/ 2147483647 h 96"/>
                <a:gd name="T26" fmla="*/ 2147483647 w 96"/>
                <a:gd name="T27" fmla="*/ 2147483647 h 96"/>
                <a:gd name="T28" fmla="*/ 2147483647 w 96"/>
                <a:gd name="T29" fmla="*/ 2147483647 h 96"/>
                <a:gd name="T30" fmla="*/ 2147483647 w 96"/>
                <a:gd name="T31" fmla="*/ 0 h 96"/>
                <a:gd name="T32" fmla="*/ 2147483647 w 96"/>
                <a:gd name="T33" fmla="*/ 2147483647 h 96"/>
                <a:gd name="T34" fmla="*/ 2147483647 w 96"/>
                <a:gd name="T35" fmla="*/ 2147483647 h 9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96"/>
                <a:gd name="T55" fmla="*/ 0 h 96"/>
                <a:gd name="T56" fmla="*/ 96 w 96"/>
                <a:gd name="T57" fmla="*/ 96 h 9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96" h="96">
                  <a:moveTo>
                    <a:pt x="40" y="24"/>
                  </a:moveTo>
                  <a:lnTo>
                    <a:pt x="24" y="32"/>
                  </a:lnTo>
                  <a:lnTo>
                    <a:pt x="8" y="32"/>
                  </a:lnTo>
                  <a:lnTo>
                    <a:pt x="0" y="32"/>
                  </a:lnTo>
                  <a:lnTo>
                    <a:pt x="8" y="32"/>
                  </a:lnTo>
                  <a:lnTo>
                    <a:pt x="16" y="48"/>
                  </a:lnTo>
                  <a:lnTo>
                    <a:pt x="24" y="64"/>
                  </a:lnTo>
                  <a:lnTo>
                    <a:pt x="32" y="64"/>
                  </a:lnTo>
                  <a:lnTo>
                    <a:pt x="40" y="80"/>
                  </a:lnTo>
                  <a:lnTo>
                    <a:pt x="56" y="88"/>
                  </a:lnTo>
                  <a:lnTo>
                    <a:pt x="80" y="96"/>
                  </a:lnTo>
                  <a:lnTo>
                    <a:pt x="88" y="80"/>
                  </a:lnTo>
                  <a:lnTo>
                    <a:pt x="96" y="48"/>
                  </a:lnTo>
                  <a:lnTo>
                    <a:pt x="96" y="32"/>
                  </a:lnTo>
                  <a:lnTo>
                    <a:pt x="96" y="16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40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94" name="Freeform 748"/>
            <p:cNvSpPr>
              <a:spLocks/>
            </p:cNvSpPr>
            <p:nvPr/>
          </p:nvSpPr>
          <p:spPr bwMode="auto">
            <a:xfrm>
              <a:off x="3031287" y="3424603"/>
              <a:ext cx="177597" cy="296285"/>
            </a:xfrm>
            <a:custGeom>
              <a:avLst/>
              <a:gdLst>
                <a:gd name="T0" fmla="*/ 2147483647 w 168"/>
                <a:gd name="T1" fmla="*/ 2147483647 h 280"/>
                <a:gd name="T2" fmla="*/ 2147483647 w 168"/>
                <a:gd name="T3" fmla="*/ 2147483647 h 280"/>
                <a:gd name="T4" fmla="*/ 2147483647 w 168"/>
                <a:gd name="T5" fmla="*/ 2147483647 h 280"/>
                <a:gd name="T6" fmla="*/ 2147483647 w 168"/>
                <a:gd name="T7" fmla="*/ 2147483647 h 280"/>
                <a:gd name="T8" fmla="*/ 2147483647 w 168"/>
                <a:gd name="T9" fmla="*/ 2147483647 h 280"/>
                <a:gd name="T10" fmla="*/ 2147483647 w 168"/>
                <a:gd name="T11" fmla="*/ 2147483647 h 280"/>
                <a:gd name="T12" fmla="*/ 2147483647 w 168"/>
                <a:gd name="T13" fmla="*/ 2147483647 h 280"/>
                <a:gd name="T14" fmla="*/ 2147483647 w 168"/>
                <a:gd name="T15" fmla="*/ 2147483647 h 280"/>
                <a:gd name="T16" fmla="*/ 2147483647 w 168"/>
                <a:gd name="T17" fmla="*/ 2147483647 h 280"/>
                <a:gd name="T18" fmla="*/ 2147483647 w 168"/>
                <a:gd name="T19" fmla="*/ 2147483647 h 280"/>
                <a:gd name="T20" fmla="*/ 2147483647 w 168"/>
                <a:gd name="T21" fmla="*/ 2147483647 h 280"/>
                <a:gd name="T22" fmla="*/ 2147483647 w 168"/>
                <a:gd name="T23" fmla="*/ 2147483647 h 280"/>
                <a:gd name="T24" fmla="*/ 2147483647 w 168"/>
                <a:gd name="T25" fmla="*/ 2147483647 h 280"/>
                <a:gd name="T26" fmla="*/ 2147483647 w 168"/>
                <a:gd name="T27" fmla="*/ 2147483647 h 280"/>
                <a:gd name="T28" fmla="*/ 2147483647 w 168"/>
                <a:gd name="T29" fmla="*/ 2147483647 h 280"/>
                <a:gd name="T30" fmla="*/ 0 w 168"/>
                <a:gd name="T31" fmla="*/ 2147483647 h 280"/>
                <a:gd name="T32" fmla="*/ 0 w 168"/>
                <a:gd name="T33" fmla="*/ 2147483647 h 280"/>
                <a:gd name="T34" fmla="*/ 2147483647 w 168"/>
                <a:gd name="T35" fmla="*/ 2147483647 h 280"/>
                <a:gd name="T36" fmla="*/ 2147483647 w 168"/>
                <a:gd name="T37" fmla="*/ 2147483647 h 280"/>
                <a:gd name="T38" fmla="*/ 2147483647 w 168"/>
                <a:gd name="T39" fmla="*/ 2147483647 h 280"/>
                <a:gd name="T40" fmla="*/ 2147483647 w 168"/>
                <a:gd name="T41" fmla="*/ 2147483647 h 280"/>
                <a:gd name="T42" fmla="*/ 2147483647 w 168"/>
                <a:gd name="T43" fmla="*/ 2147483647 h 280"/>
                <a:gd name="T44" fmla="*/ 2147483647 w 168"/>
                <a:gd name="T45" fmla="*/ 2147483647 h 280"/>
                <a:gd name="T46" fmla="*/ 2147483647 w 168"/>
                <a:gd name="T47" fmla="*/ 2147483647 h 280"/>
                <a:gd name="T48" fmla="*/ 2147483647 w 168"/>
                <a:gd name="T49" fmla="*/ 2147483647 h 280"/>
                <a:gd name="T50" fmla="*/ 2147483647 w 168"/>
                <a:gd name="T51" fmla="*/ 2147483647 h 280"/>
                <a:gd name="T52" fmla="*/ 2147483647 w 168"/>
                <a:gd name="T53" fmla="*/ 2147483647 h 280"/>
                <a:gd name="T54" fmla="*/ 2147483647 w 168"/>
                <a:gd name="T55" fmla="*/ 2147483647 h 280"/>
                <a:gd name="T56" fmla="*/ 2147483647 w 168"/>
                <a:gd name="T57" fmla="*/ 2147483647 h 280"/>
                <a:gd name="T58" fmla="*/ 2147483647 w 168"/>
                <a:gd name="T59" fmla="*/ 2147483647 h 280"/>
                <a:gd name="T60" fmla="*/ 2147483647 w 168"/>
                <a:gd name="T61" fmla="*/ 2147483647 h 280"/>
                <a:gd name="T62" fmla="*/ 2147483647 w 168"/>
                <a:gd name="T63" fmla="*/ 2147483647 h 280"/>
                <a:gd name="T64" fmla="*/ 2147483647 w 168"/>
                <a:gd name="T65" fmla="*/ 2147483647 h 280"/>
                <a:gd name="T66" fmla="*/ 2147483647 w 168"/>
                <a:gd name="T67" fmla="*/ 2147483647 h 280"/>
                <a:gd name="T68" fmla="*/ 2147483647 w 168"/>
                <a:gd name="T69" fmla="*/ 2147483647 h 280"/>
                <a:gd name="T70" fmla="*/ 2147483647 w 168"/>
                <a:gd name="T71" fmla="*/ 2147483647 h 280"/>
                <a:gd name="T72" fmla="*/ 2147483647 w 168"/>
                <a:gd name="T73" fmla="*/ 2147483647 h 280"/>
                <a:gd name="T74" fmla="*/ 2147483647 w 168"/>
                <a:gd name="T75" fmla="*/ 2147483647 h 280"/>
                <a:gd name="T76" fmla="*/ 2147483647 w 168"/>
                <a:gd name="T77" fmla="*/ 2147483647 h 280"/>
                <a:gd name="T78" fmla="*/ 2147483647 w 168"/>
                <a:gd name="T79" fmla="*/ 2147483647 h 280"/>
                <a:gd name="T80" fmla="*/ 2147483647 w 168"/>
                <a:gd name="T81" fmla="*/ 2147483647 h 280"/>
                <a:gd name="T82" fmla="*/ 2147483647 w 168"/>
                <a:gd name="T83" fmla="*/ 2147483647 h 280"/>
                <a:gd name="T84" fmla="*/ 2147483647 w 168"/>
                <a:gd name="T85" fmla="*/ 2147483647 h 280"/>
                <a:gd name="T86" fmla="*/ 2147483647 w 168"/>
                <a:gd name="T87" fmla="*/ 2147483647 h 280"/>
                <a:gd name="T88" fmla="*/ 2147483647 w 168"/>
                <a:gd name="T89" fmla="*/ 2147483647 h 280"/>
                <a:gd name="T90" fmla="*/ 2147483647 w 168"/>
                <a:gd name="T91" fmla="*/ 2147483647 h 280"/>
                <a:gd name="T92" fmla="*/ 2147483647 w 168"/>
                <a:gd name="T93" fmla="*/ 2147483647 h 280"/>
                <a:gd name="T94" fmla="*/ 2147483647 w 168"/>
                <a:gd name="T95" fmla="*/ 2147483647 h 280"/>
                <a:gd name="T96" fmla="*/ 2147483647 w 168"/>
                <a:gd name="T97" fmla="*/ 2147483647 h 280"/>
                <a:gd name="T98" fmla="*/ 2147483647 w 168"/>
                <a:gd name="T99" fmla="*/ 2147483647 h 280"/>
                <a:gd name="T100" fmla="*/ 2147483647 w 168"/>
                <a:gd name="T101" fmla="*/ 2147483647 h 280"/>
                <a:gd name="T102" fmla="*/ 2147483647 w 168"/>
                <a:gd name="T103" fmla="*/ 2147483647 h 280"/>
                <a:gd name="T104" fmla="*/ 2147483647 w 168"/>
                <a:gd name="T105" fmla="*/ 0 h 280"/>
                <a:gd name="T106" fmla="*/ 2147483647 w 168"/>
                <a:gd name="T107" fmla="*/ 0 h 280"/>
                <a:gd name="T108" fmla="*/ 2147483647 w 168"/>
                <a:gd name="T109" fmla="*/ 2147483647 h 280"/>
                <a:gd name="T110" fmla="*/ 2147483647 w 168"/>
                <a:gd name="T111" fmla="*/ 0 h 280"/>
                <a:gd name="T112" fmla="*/ 2147483647 w 168"/>
                <a:gd name="T113" fmla="*/ 2147483647 h 28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68"/>
                <a:gd name="T172" fmla="*/ 0 h 280"/>
                <a:gd name="T173" fmla="*/ 168 w 168"/>
                <a:gd name="T174" fmla="*/ 280 h 28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68" h="280">
                  <a:moveTo>
                    <a:pt x="104" y="24"/>
                  </a:moveTo>
                  <a:lnTo>
                    <a:pt x="88" y="56"/>
                  </a:lnTo>
                  <a:lnTo>
                    <a:pt x="80" y="80"/>
                  </a:lnTo>
                  <a:lnTo>
                    <a:pt x="88" y="104"/>
                  </a:lnTo>
                  <a:lnTo>
                    <a:pt x="88" y="128"/>
                  </a:lnTo>
                  <a:lnTo>
                    <a:pt x="96" y="152"/>
                  </a:lnTo>
                  <a:lnTo>
                    <a:pt x="88" y="160"/>
                  </a:lnTo>
                  <a:lnTo>
                    <a:pt x="80" y="184"/>
                  </a:lnTo>
                  <a:lnTo>
                    <a:pt x="80" y="192"/>
                  </a:lnTo>
                  <a:lnTo>
                    <a:pt x="88" y="208"/>
                  </a:lnTo>
                  <a:lnTo>
                    <a:pt x="88" y="216"/>
                  </a:lnTo>
                  <a:lnTo>
                    <a:pt x="64" y="208"/>
                  </a:lnTo>
                  <a:lnTo>
                    <a:pt x="40" y="192"/>
                  </a:lnTo>
                  <a:lnTo>
                    <a:pt x="24" y="192"/>
                  </a:lnTo>
                  <a:lnTo>
                    <a:pt x="24" y="208"/>
                  </a:lnTo>
                  <a:lnTo>
                    <a:pt x="0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24" y="272"/>
                  </a:lnTo>
                  <a:lnTo>
                    <a:pt x="32" y="280"/>
                  </a:lnTo>
                  <a:lnTo>
                    <a:pt x="24" y="280"/>
                  </a:lnTo>
                  <a:lnTo>
                    <a:pt x="32" y="280"/>
                  </a:lnTo>
                  <a:lnTo>
                    <a:pt x="40" y="280"/>
                  </a:lnTo>
                  <a:lnTo>
                    <a:pt x="56" y="280"/>
                  </a:lnTo>
                  <a:lnTo>
                    <a:pt x="72" y="272"/>
                  </a:lnTo>
                  <a:lnTo>
                    <a:pt x="88" y="256"/>
                  </a:lnTo>
                  <a:lnTo>
                    <a:pt x="96" y="248"/>
                  </a:lnTo>
                  <a:lnTo>
                    <a:pt x="128" y="232"/>
                  </a:lnTo>
                  <a:lnTo>
                    <a:pt x="144" y="240"/>
                  </a:lnTo>
                  <a:lnTo>
                    <a:pt x="152" y="248"/>
                  </a:lnTo>
                  <a:lnTo>
                    <a:pt x="160" y="256"/>
                  </a:lnTo>
                  <a:lnTo>
                    <a:pt x="168" y="248"/>
                  </a:lnTo>
                  <a:lnTo>
                    <a:pt x="168" y="240"/>
                  </a:lnTo>
                  <a:lnTo>
                    <a:pt x="160" y="216"/>
                  </a:lnTo>
                  <a:lnTo>
                    <a:pt x="160" y="200"/>
                  </a:lnTo>
                  <a:lnTo>
                    <a:pt x="152" y="176"/>
                  </a:lnTo>
                  <a:lnTo>
                    <a:pt x="152" y="168"/>
                  </a:lnTo>
                  <a:lnTo>
                    <a:pt x="128" y="168"/>
                  </a:lnTo>
                  <a:lnTo>
                    <a:pt x="112" y="160"/>
                  </a:lnTo>
                  <a:lnTo>
                    <a:pt x="104" y="136"/>
                  </a:lnTo>
                  <a:lnTo>
                    <a:pt x="96" y="104"/>
                  </a:lnTo>
                  <a:lnTo>
                    <a:pt x="104" y="96"/>
                  </a:lnTo>
                  <a:lnTo>
                    <a:pt x="96" y="64"/>
                  </a:lnTo>
                  <a:lnTo>
                    <a:pt x="120" y="64"/>
                  </a:lnTo>
                  <a:lnTo>
                    <a:pt x="128" y="80"/>
                  </a:lnTo>
                  <a:lnTo>
                    <a:pt x="144" y="80"/>
                  </a:lnTo>
                  <a:lnTo>
                    <a:pt x="144" y="72"/>
                  </a:lnTo>
                  <a:lnTo>
                    <a:pt x="144" y="64"/>
                  </a:lnTo>
                  <a:lnTo>
                    <a:pt x="152" y="64"/>
                  </a:lnTo>
                  <a:lnTo>
                    <a:pt x="144" y="40"/>
                  </a:lnTo>
                  <a:lnTo>
                    <a:pt x="152" y="24"/>
                  </a:lnTo>
                  <a:lnTo>
                    <a:pt x="152" y="8"/>
                  </a:lnTo>
                  <a:lnTo>
                    <a:pt x="144" y="0"/>
                  </a:lnTo>
                  <a:lnTo>
                    <a:pt x="136" y="0"/>
                  </a:lnTo>
                  <a:lnTo>
                    <a:pt x="112" y="8"/>
                  </a:lnTo>
                  <a:lnTo>
                    <a:pt x="104" y="0"/>
                  </a:lnTo>
                  <a:lnTo>
                    <a:pt x="104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95" name="Freeform 749"/>
            <p:cNvSpPr>
              <a:spLocks/>
            </p:cNvSpPr>
            <p:nvPr/>
          </p:nvSpPr>
          <p:spPr bwMode="auto">
            <a:xfrm>
              <a:off x="2665696" y="3272129"/>
              <a:ext cx="101360" cy="76237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  <a:lnTo>
                    <a:pt x="72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96" name="Freeform 750"/>
            <p:cNvSpPr>
              <a:spLocks/>
            </p:cNvSpPr>
            <p:nvPr/>
          </p:nvSpPr>
          <p:spPr bwMode="auto">
            <a:xfrm>
              <a:off x="2990570" y="3720888"/>
              <a:ext cx="126484" cy="127351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0 h 120"/>
                <a:gd name="T8" fmla="*/ 2147483647 w 120"/>
                <a:gd name="T9" fmla="*/ 0 h 120"/>
                <a:gd name="T10" fmla="*/ 2147483647 w 120"/>
                <a:gd name="T11" fmla="*/ 2147483647 h 120"/>
                <a:gd name="T12" fmla="*/ 2147483647 w 120"/>
                <a:gd name="T13" fmla="*/ 0 h 120"/>
                <a:gd name="T14" fmla="*/ 2147483647 w 120"/>
                <a:gd name="T15" fmla="*/ 0 h 120"/>
                <a:gd name="T16" fmla="*/ 2147483647 w 120"/>
                <a:gd name="T17" fmla="*/ 0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0 w 120"/>
                <a:gd name="T23" fmla="*/ 2147483647 h 120"/>
                <a:gd name="T24" fmla="*/ 0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2147483647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2147483647 w 120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20"/>
                <a:gd name="T67" fmla="*/ 0 h 120"/>
                <a:gd name="T68" fmla="*/ 120 w 120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20" h="120">
                  <a:moveTo>
                    <a:pt x="96" y="32"/>
                  </a:moveTo>
                  <a:lnTo>
                    <a:pt x="88" y="32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8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16" y="8"/>
                  </a:lnTo>
                  <a:lnTo>
                    <a:pt x="8" y="56"/>
                  </a:lnTo>
                  <a:lnTo>
                    <a:pt x="0" y="56"/>
                  </a:lnTo>
                  <a:lnTo>
                    <a:pt x="0" y="96"/>
                  </a:lnTo>
                  <a:lnTo>
                    <a:pt x="8" y="112"/>
                  </a:lnTo>
                  <a:lnTo>
                    <a:pt x="16" y="120"/>
                  </a:lnTo>
                  <a:lnTo>
                    <a:pt x="24" y="120"/>
                  </a:lnTo>
                  <a:lnTo>
                    <a:pt x="48" y="104"/>
                  </a:lnTo>
                  <a:lnTo>
                    <a:pt x="64" y="104"/>
                  </a:lnTo>
                  <a:lnTo>
                    <a:pt x="96" y="80"/>
                  </a:lnTo>
                  <a:lnTo>
                    <a:pt x="120" y="56"/>
                  </a:lnTo>
                  <a:lnTo>
                    <a:pt x="104" y="48"/>
                  </a:lnTo>
                  <a:lnTo>
                    <a:pt x="96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97" name="Freeform 751"/>
            <p:cNvSpPr>
              <a:spLocks/>
            </p:cNvSpPr>
            <p:nvPr/>
          </p:nvSpPr>
          <p:spPr bwMode="auto">
            <a:xfrm>
              <a:off x="2665696" y="3272129"/>
              <a:ext cx="101360" cy="76237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98" name="Freeform 752"/>
            <p:cNvSpPr>
              <a:spLocks/>
            </p:cNvSpPr>
            <p:nvPr/>
          </p:nvSpPr>
          <p:spPr bwMode="auto">
            <a:xfrm>
              <a:off x="2665696" y="3272129"/>
              <a:ext cx="101360" cy="76237"/>
            </a:xfrm>
            <a:custGeom>
              <a:avLst/>
              <a:gdLst>
                <a:gd name="T0" fmla="*/ 2147483647 w 96"/>
                <a:gd name="T1" fmla="*/ 2147483647 h 72"/>
                <a:gd name="T2" fmla="*/ 2147483647 w 96"/>
                <a:gd name="T3" fmla="*/ 2147483647 h 72"/>
                <a:gd name="T4" fmla="*/ 2147483647 w 96"/>
                <a:gd name="T5" fmla="*/ 2147483647 h 72"/>
                <a:gd name="T6" fmla="*/ 2147483647 w 96"/>
                <a:gd name="T7" fmla="*/ 2147483647 h 72"/>
                <a:gd name="T8" fmla="*/ 2147483647 w 96"/>
                <a:gd name="T9" fmla="*/ 2147483647 h 72"/>
                <a:gd name="T10" fmla="*/ 2147483647 w 96"/>
                <a:gd name="T11" fmla="*/ 2147483647 h 72"/>
                <a:gd name="T12" fmla="*/ 2147483647 w 96"/>
                <a:gd name="T13" fmla="*/ 0 h 72"/>
                <a:gd name="T14" fmla="*/ 2147483647 w 96"/>
                <a:gd name="T15" fmla="*/ 0 h 72"/>
                <a:gd name="T16" fmla="*/ 2147483647 w 96"/>
                <a:gd name="T17" fmla="*/ 2147483647 h 72"/>
                <a:gd name="T18" fmla="*/ 2147483647 w 96"/>
                <a:gd name="T19" fmla="*/ 2147483647 h 72"/>
                <a:gd name="T20" fmla="*/ 0 w 96"/>
                <a:gd name="T21" fmla="*/ 2147483647 h 72"/>
                <a:gd name="T22" fmla="*/ 0 w 96"/>
                <a:gd name="T23" fmla="*/ 2147483647 h 72"/>
                <a:gd name="T24" fmla="*/ 0 w 96"/>
                <a:gd name="T25" fmla="*/ 2147483647 h 72"/>
                <a:gd name="T26" fmla="*/ 0 w 96"/>
                <a:gd name="T27" fmla="*/ 2147483647 h 72"/>
                <a:gd name="T28" fmla="*/ 2147483647 w 96"/>
                <a:gd name="T29" fmla="*/ 2147483647 h 72"/>
                <a:gd name="T30" fmla="*/ 2147483647 w 96"/>
                <a:gd name="T31" fmla="*/ 2147483647 h 72"/>
                <a:gd name="T32" fmla="*/ 2147483647 w 96"/>
                <a:gd name="T33" fmla="*/ 2147483647 h 72"/>
                <a:gd name="T34" fmla="*/ 2147483647 w 96"/>
                <a:gd name="T35" fmla="*/ 2147483647 h 72"/>
                <a:gd name="T36" fmla="*/ 2147483647 w 96"/>
                <a:gd name="T37" fmla="*/ 2147483647 h 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6"/>
                <a:gd name="T58" fmla="*/ 0 h 72"/>
                <a:gd name="T59" fmla="*/ 96 w 96"/>
                <a:gd name="T60" fmla="*/ 72 h 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6" h="72">
                  <a:moveTo>
                    <a:pt x="72" y="56"/>
                  </a:moveTo>
                  <a:lnTo>
                    <a:pt x="80" y="56"/>
                  </a:lnTo>
                  <a:lnTo>
                    <a:pt x="88" y="40"/>
                  </a:lnTo>
                  <a:lnTo>
                    <a:pt x="96" y="32"/>
                  </a:lnTo>
                  <a:lnTo>
                    <a:pt x="88" y="32"/>
                  </a:lnTo>
                  <a:lnTo>
                    <a:pt x="72" y="16"/>
                  </a:lnTo>
                  <a:lnTo>
                    <a:pt x="64" y="0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16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64" y="56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99" name="Freeform 753"/>
            <p:cNvSpPr>
              <a:spLocks/>
            </p:cNvSpPr>
            <p:nvPr/>
          </p:nvSpPr>
          <p:spPr bwMode="auto">
            <a:xfrm>
              <a:off x="2733270" y="3331039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2147483647 w 8"/>
                <a:gd name="T3" fmla="*/ 0 h 1943"/>
                <a:gd name="T4" fmla="*/ 0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00" name="Freeform 754"/>
            <p:cNvSpPr>
              <a:spLocks/>
            </p:cNvSpPr>
            <p:nvPr/>
          </p:nvSpPr>
          <p:spPr bwMode="auto">
            <a:xfrm>
              <a:off x="2733270" y="3331039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01" name="Freeform 755"/>
            <p:cNvSpPr>
              <a:spLocks/>
            </p:cNvSpPr>
            <p:nvPr/>
          </p:nvSpPr>
          <p:spPr bwMode="auto">
            <a:xfrm>
              <a:off x="2733270" y="3331039"/>
              <a:ext cx="8663" cy="867"/>
            </a:xfrm>
            <a:custGeom>
              <a:avLst/>
              <a:gdLst>
                <a:gd name="T0" fmla="*/ 0 w 8"/>
                <a:gd name="T1" fmla="*/ 0 h 1943"/>
                <a:gd name="T2" fmla="*/ 0 w 8"/>
                <a:gd name="T3" fmla="*/ 0 h 1943"/>
                <a:gd name="T4" fmla="*/ 2147483647 w 8"/>
                <a:gd name="T5" fmla="*/ 0 h 1943"/>
                <a:gd name="T6" fmla="*/ 0 60000 65536"/>
                <a:gd name="T7" fmla="*/ 0 60000 65536"/>
                <a:gd name="T8" fmla="*/ 0 60000 65536"/>
                <a:gd name="T9" fmla="*/ 0 w 8"/>
                <a:gd name="T10" fmla="*/ 0 h 1943"/>
                <a:gd name="T11" fmla="*/ 8 w 8"/>
                <a:gd name="T12" fmla="*/ 1943 h 194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" h="1943">
                  <a:moveTo>
                    <a:pt x="0" y="0"/>
                  </a:moveTo>
                  <a:lnTo>
                    <a:pt x="0" y="0"/>
                  </a:lnTo>
                  <a:lnTo>
                    <a:pt x="8" y="0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02" name="Freeform 756"/>
            <p:cNvSpPr>
              <a:spLocks/>
            </p:cNvSpPr>
            <p:nvPr/>
          </p:nvSpPr>
          <p:spPr bwMode="auto">
            <a:xfrm>
              <a:off x="2690820" y="3331039"/>
              <a:ext cx="51114" cy="76237"/>
            </a:xfrm>
            <a:custGeom>
              <a:avLst/>
              <a:gdLst>
                <a:gd name="T0" fmla="*/ 2147483647 w 48"/>
                <a:gd name="T1" fmla="*/ 2147483647 h 72"/>
                <a:gd name="T2" fmla="*/ 2147483647 w 48"/>
                <a:gd name="T3" fmla="*/ 0 h 72"/>
                <a:gd name="T4" fmla="*/ 2147483647 w 48"/>
                <a:gd name="T5" fmla="*/ 0 h 72"/>
                <a:gd name="T6" fmla="*/ 0 w 48"/>
                <a:gd name="T7" fmla="*/ 0 h 72"/>
                <a:gd name="T8" fmla="*/ 0 w 48"/>
                <a:gd name="T9" fmla="*/ 2147483647 h 72"/>
                <a:gd name="T10" fmla="*/ 2147483647 w 48"/>
                <a:gd name="T11" fmla="*/ 2147483647 h 72"/>
                <a:gd name="T12" fmla="*/ 0 w 48"/>
                <a:gd name="T13" fmla="*/ 2147483647 h 72"/>
                <a:gd name="T14" fmla="*/ 0 w 48"/>
                <a:gd name="T15" fmla="*/ 2147483647 h 72"/>
                <a:gd name="T16" fmla="*/ 0 w 48"/>
                <a:gd name="T17" fmla="*/ 2147483647 h 72"/>
                <a:gd name="T18" fmla="*/ 2147483647 w 48"/>
                <a:gd name="T19" fmla="*/ 2147483647 h 72"/>
                <a:gd name="T20" fmla="*/ 2147483647 w 48"/>
                <a:gd name="T21" fmla="*/ 2147483647 h 72"/>
                <a:gd name="T22" fmla="*/ 2147483647 w 48"/>
                <a:gd name="T23" fmla="*/ 2147483647 h 72"/>
                <a:gd name="T24" fmla="*/ 2147483647 w 48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8"/>
                <a:gd name="T40" fmla="*/ 0 h 72"/>
                <a:gd name="T41" fmla="*/ 48 w 48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8" h="72">
                  <a:moveTo>
                    <a:pt x="40" y="8"/>
                  </a:moveTo>
                  <a:lnTo>
                    <a:pt x="40" y="0"/>
                  </a:lnTo>
                  <a:lnTo>
                    <a:pt x="24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0" y="72"/>
                  </a:lnTo>
                  <a:lnTo>
                    <a:pt x="24" y="72"/>
                  </a:lnTo>
                  <a:lnTo>
                    <a:pt x="48" y="64"/>
                  </a:lnTo>
                  <a:lnTo>
                    <a:pt x="40" y="24"/>
                  </a:lnTo>
                  <a:lnTo>
                    <a:pt x="40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03" name="Freeform 757"/>
            <p:cNvSpPr>
              <a:spLocks/>
            </p:cNvSpPr>
            <p:nvPr/>
          </p:nvSpPr>
          <p:spPr bwMode="auto">
            <a:xfrm>
              <a:off x="2767057" y="3279926"/>
              <a:ext cx="162004" cy="144677"/>
            </a:xfrm>
            <a:custGeom>
              <a:avLst/>
              <a:gdLst>
                <a:gd name="T0" fmla="*/ 2147483647 w 153"/>
                <a:gd name="T1" fmla="*/ 2147483647 h 136"/>
                <a:gd name="T2" fmla="*/ 2147483647 w 153"/>
                <a:gd name="T3" fmla="*/ 2147483647 h 136"/>
                <a:gd name="T4" fmla="*/ 2147483647 w 153"/>
                <a:gd name="T5" fmla="*/ 2147483647 h 136"/>
                <a:gd name="T6" fmla="*/ 2147483647 w 153"/>
                <a:gd name="T7" fmla="*/ 2147483647 h 136"/>
                <a:gd name="T8" fmla="*/ 2147483647 w 153"/>
                <a:gd name="T9" fmla="*/ 2147483647 h 136"/>
                <a:gd name="T10" fmla="*/ 2147483647 w 153"/>
                <a:gd name="T11" fmla="*/ 2147483647 h 136"/>
                <a:gd name="T12" fmla="*/ 2147483647 w 153"/>
                <a:gd name="T13" fmla="*/ 2147483647 h 136"/>
                <a:gd name="T14" fmla="*/ 2147483647 w 153"/>
                <a:gd name="T15" fmla="*/ 2147483647 h 136"/>
                <a:gd name="T16" fmla="*/ 2147483647 w 153"/>
                <a:gd name="T17" fmla="*/ 0 h 136"/>
                <a:gd name="T18" fmla="*/ 2147483647 w 153"/>
                <a:gd name="T19" fmla="*/ 2147483647 h 136"/>
                <a:gd name="T20" fmla="*/ 2147483647 w 153"/>
                <a:gd name="T21" fmla="*/ 2147483647 h 136"/>
                <a:gd name="T22" fmla="*/ 2147483647 w 153"/>
                <a:gd name="T23" fmla="*/ 2147483647 h 136"/>
                <a:gd name="T24" fmla="*/ 2147483647 w 153"/>
                <a:gd name="T25" fmla="*/ 2147483647 h 136"/>
                <a:gd name="T26" fmla="*/ 2147483647 w 153"/>
                <a:gd name="T27" fmla="*/ 2147483647 h 136"/>
                <a:gd name="T28" fmla="*/ 2147483647 w 153"/>
                <a:gd name="T29" fmla="*/ 2147483647 h 136"/>
                <a:gd name="T30" fmla="*/ 2147483647 w 153"/>
                <a:gd name="T31" fmla="*/ 2147483647 h 136"/>
                <a:gd name="T32" fmla="*/ 2147483647 w 153"/>
                <a:gd name="T33" fmla="*/ 2147483647 h 136"/>
                <a:gd name="T34" fmla="*/ 2147483647 w 153"/>
                <a:gd name="T35" fmla="*/ 2147483647 h 136"/>
                <a:gd name="T36" fmla="*/ 0 w 153"/>
                <a:gd name="T37" fmla="*/ 2147483647 h 136"/>
                <a:gd name="T38" fmla="*/ 0 w 153"/>
                <a:gd name="T39" fmla="*/ 2147483647 h 136"/>
                <a:gd name="T40" fmla="*/ 2147483647 w 153"/>
                <a:gd name="T41" fmla="*/ 2147483647 h 136"/>
                <a:gd name="T42" fmla="*/ 2147483647 w 153"/>
                <a:gd name="T43" fmla="*/ 2147483647 h 136"/>
                <a:gd name="T44" fmla="*/ 2147483647 w 153"/>
                <a:gd name="T45" fmla="*/ 2147483647 h 136"/>
                <a:gd name="T46" fmla="*/ 2147483647 w 153"/>
                <a:gd name="T47" fmla="*/ 2147483647 h 136"/>
                <a:gd name="T48" fmla="*/ 2147483647 w 153"/>
                <a:gd name="T49" fmla="*/ 2147483647 h 136"/>
                <a:gd name="T50" fmla="*/ 2147483647 w 153"/>
                <a:gd name="T51" fmla="*/ 2147483647 h 1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53"/>
                <a:gd name="T79" fmla="*/ 0 h 136"/>
                <a:gd name="T80" fmla="*/ 153 w 153"/>
                <a:gd name="T81" fmla="*/ 136 h 1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53" h="136">
                  <a:moveTo>
                    <a:pt x="81" y="96"/>
                  </a:moveTo>
                  <a:lnTo>
                    <a:pt x="105" y="104"/>
                  </a:lnTo>
                  <a:lnTo>
                    <a:pt x="121" y="80"/>
                  </a:lnTo>
                  <a:lnTo>
                    <a:pt x="137" y="48"/>
                  </a:lnTo>
                  <a:lnTo>
                    <a:pt x="137" y="32"/>
                  </a:lnTo>
                  <a:lnTo>
                    <a:pt x="153" y="32"/>
                  </a:lnTo>
                  <a:lnTo>
                    <a:pt x="153" y="16"/>
                  </a:lnTo>
                  <a:lnTo>
                    <a:pt x="145" y="16"/>
                  </a:lnTo>
                  <a:lnTo>
                    <a:pt x="137" y="0"/>
                  </a:lnTo>
                  <a:lnTo>
                    <a:pt x="121" y="16"/>
                  </a:lnTo>
                  <a:lnTo>
                    <a:pt x="97" y="16"/>
                  </a:lnTo>
                  <a:lnTo>
                    <a:pt x="73" y="16"/>
                  </a:lnTo>
                  <a:lnTo>
                    <a:pt x="57" y="24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32" y="128"/>
                  </a:lnTo>
                  <a:lnTo>
                    <a:pt x="49" y="128"/>
                  </a:lnTo>
                  <a:lnTo>
                    <a:pt x="65" y="136"/>
                  </a:lnTo>
                  <a:lnTo>
                    <a:pt x="73" y="112"/>
                  </a:lnTo>
                  <a:lnTo>
                    <a:pt x="81" y="9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04" name="Freeform 758"/>
            <p:cNvSpPr>
              <a:spLocks/>
            </p:cNvSpPr>
            <p:nvPr/>
          </p:nvSpPr>
          <p:spPr bwMode="auto">
            <a:xfrm>
              <a:off x="2929060" y="3331039"/>
              <a:ext cx="169801" cy="102227"/>
            </a:xfrm>
            <a:custGeom>
              <a:avLst/>
              <a:gdLst>
                <a:gd name="T0" fmla="*/ 2147483647 w 160"/>
                <a:gd name="T1" fmla="*/ 2147483647 h 96"/>
                <a:gd name="T2" fmla="*/ 2147483647 w 160"/>
                <a:gd name="T3" fmla="*/ 2147483647 h 96"/>
                <a:gd name="T4" fmla="*/ 2147483647 w 160"/>
                <a:gd name="T5" fmla="*/ 2147483647 h 96"/>
                <a:gd name="T6" fmla="*/ 2147483647 w 160"/>
                <a:gd name="T7" fmla="*/ 2147483647 h 96"/>
                <a:gd name="T8" fmla="*/ 0 w 160"/>
                <a:gd name="T9" fmla="*/ 2147483647 h 96"/>
                <a:gd name="T10" fmla="*/ 2147483647 w 160"/>
                <a:gd name="T11" fmla="*/ 2147483647 h 96"/>
                <a:gd name="T12" fmla="*/ 2147483647 w 160"/>
                <a:gd name="T13" fmla="*/ 2147483647 h 96"/>
                <a:gd name="T14" fmla="*/ 2147483647 w 160"/>
                <a:gd name="T15" fmla="*/ 2147483647 h 96"/>
                <a:gd name="T16" fmla="*/ 2147483647 w 160"/>
                <a:gd name="T17" fmla="*/ 2147483647 h 96"/>
                <a:gd name="T18" fmla="*/ 2147483647 w 160"/>
                <a:gd name="T19" fmla="*/ 2147483647 h 96"/>
                <a:gd name="T20" fmla="*/ 2147483647 w 160"/>
                <a:gd name="T21" fmla="*/ 2147483647 h 96"/>
                <a:gd name="T22" fmla="*/ 2147483647 w 160"/>
                <a:gd name="T23" fmla="*/ 2147483647 h 96"/>
                <a:gd name="T24" fmla="*/ 2147483647 w 160"/>
                <a:gd name="T25" fmla="*/ 2147483647 h 96"/>
                <a:gd name="T26" fmla="*/ 2147483647 w 160"/>
                <a:gd name="T27" fmla="*/ 2147483647 h 96"/>
                <a:gd name="T28" fmla="*/ 2147483647 w 160"/>
                <a:gd name="T29" fmla="*/ 2147483647 h 96"/>
                <a:gd name="T30" fmla="*/ 2147483647 w 160"/>
                <a:gd name="T31" fmla="*/ 2147483647 h 96"/>
                <a:gd name="T32" fmla="*/ 2147483647 w 160"/>
                <a:gd name="T33" fmla="*/ 2147483647 h 96"/>
                <a:gd name="T34" fmla="*/ 2147483647 w 160"/>
                <a:gd name="T35" fmla="*/ 2147483647 h 96"/>
                <a:gd name="T36" fmla="*/ 2147483647 w 160"/>
                <a:gd name="T37" fmla="*/ 0 h 96"/>
                <a:gd name="T38" fmla="*/ 2147483647 w 160"/>
                <a:gd name="T39" fmla="*/ 2147483647 h 96"/>
                <a:gd name="T40" fmla="*/ 2147483647 w 160"/>
                <a:gd name="T41" fmla="*/ 2147483647 h 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60"/>
                <a:gd name="T64" fmla="*/ 0 h 96"/>
                <a:gd name="T65" fmla="*/ 160 w 160"/>
                <a:gd name="T66" fmla="*/ 96 h 9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60" h="96">
                  <a:moveTo>
                    <a:pt x="48" y="24"/>
                  </a:moveTo>
                  <a:lnTo>
                    <a:pt x="48" y="32"/>
                  </a:lnTo>
                  <a:lnTo>
                    <a:pt x="24" y="40"/>
                  </a:lnTo>
                  <a:lnTo>
                    <a:pt x="8" y="48"/>
                  </a:lnTo>
                  <a:lnTo>
                    <a:pt x="0" y="72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24" y="88"/>
                  </a:lnTo>
                  <a:lnTo>
                    <a:pt x="40" y="88"/>
                  </a:lnTo>
                  <a:lnTo>
                    <a:pt x="48" y="96"/>
                  </a:lnTo>
                  <a:lnTo>
                    <a:pt x="48" y="80"/>
                  </a:lnTo>
                  <a:lnTo>
                    <a:pt x="72" y="72"/>
                  </a:lnTo>
                  <a:lnTo>
                    <a:pt x="96" y="80"/>
                  </a:lnTo>
                  <a:lnTo>
                    <a:pt x="128" y="72"/>
                  </a:lnTo>
                  <a:lnTo>
                    <a:pt x="160" y="72"/>
                  </a:lnTo>
                  <a:lnTo>
                    <a:pt x="136" y="48"/>
                  </a:lnTo>
                  <a:lnTo>
                    <a:pt x="120" y="40"/>
                  </a:lnTo>
                  <a:lnTo>
                    <a:pt x="112" y="16"/>
                  </a:lnTo>
                  <a:lnTo>
                    <a:pt x="104" y="0"/>
                  </a:lnTo>
                  <a:lnTo>
                    <a:pt x="72" y="24"/>
                  </a:lnTo>
                  <a:lnTo>
                    <a:pt x="4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05" name="Freeform 759"/>
            <p:cNvSpPr>
              <a:spLocks/>
            </p:cNvSpPr>
            <p:nvPr/>
          </p:nvSpPr>
          <p:spPr bwMode="auto">
            <a:xfrm>
              <a:off x="2767057" y="3279926"/>
              <a:ext cx="162004" cy="144677"/>
            </a:xfrm>
            <a:custGeom>
              <a:avLst/>
              <a:gdLst>
                <a:gd name="T0" fmla="*/ 2147483647 w 153"/>
                <a:gd name="T1" fmla="*/ 2147483647 h 136"/>
                <a:gd name="T2" fmla="*/ 2147483647 w 153"/>
                <a:gd name="T3" fmla="*/ 2147483647 h 136"/>
                <a:gd name="T4" fmla="*/ 2147483647 w 153"/>
                <a:gd name="T5" fmla="*/ 2147483647 h 136"/>
                <a:gd name="T6" fmla="*/ 2147483647 w 153"/>
                <a:gd name="T7" fmla="*/ 2147483647 h 136"/>
                <a:gd name="T8" fmla="*/ 2147483647 w 153"/>
                <a:gd name="T9" fmla="*/ 2147483647 h 136"/>
                <a:gd name="T10" fmla="*/ 2147483647 w 153"/>
                <a:gd name="T11" fmla="*/ 2147483647 h 136"/>
                <a:gd name="T12" fmla="*/ 2147483647 w 153"/>
                <a:gd name="T13" fmla="*/ 2147483647 h 136"/>
                <a:gd name="T14" fmla="*/ 2147483647 w 153"/>
                <a:gd name="T15" fmla="*/ 2147483647 h 136"/>
                <a:gd name="T16" fmla="*/ 2147483647 w 153"/>
                <a:gd name="T17" fmla="*/ 0 h 136"/>
                <a:gd name="T18" fmla="*/ 2147483647 w 153"/>
                <a:gd name="T19" fmla="*/ 0 h 136"/>
                <a:gd name="T20" fmla="*/ 2147483647 w 153"/>
                <a:gd name="T21" fmla="*/ 2147483647 h 136"/>
                <a:gd name="T22" fmla="*/ 2147483647 w 153"/>
                <a:gd name="T23" fmla="*/ 2147483647 h 136"/>
                <a:gd name="T24" fmla="*/ 2147483647 w 153"/>
                <a:gd name="T25" fmla="*/ 2147483647 h 136"/>
                <a:gd name="T26" fmla="*/ 2147483647 w 153"/>
                <a:gd name="T27" fmla="*/ 2147483647 h 136"/>
                <a:gd name="T28" fmla="*/ 2147483647 w 153"/>
                <a:gd name="T29" fmla="*/ 2147483647 h 136"/>
                <a:gd name="T30" fmla="*/ 2147483647 w 153"/>
                <a:gd name="T31" fmla="*/ 2147483647 h 136"/>
                <a:gd name="T32" fmla="*/ 2147483647 w 153"/>
                <a:gd name="T33" fmla="*/ 2147483647 h 136"/>
                <a:gd name="T34" fmla="*/ 2147483647 w 153"/>
                <a:gd name="T35" fmla="*/ 2147483647 h 136"/>
                <a:gd name="T36" fmla="*/ 2147483647 w 153"/>
                <a:gd name="T37" fmla="*/ 2147483647 h 136"/>
                <a:gd name="T38" fmla="*/ 0 w 153"/>
                <a:gd name="T39" fmla="*/ 2147483647 h 136"/>
                <a:gd name="T40" fmla="*/ 0 w 153"/>
                <a:gd name="T41" fmla="*/ 2147483647 h 136"/>
                <a:gd name="T42" fmla="*/ 2147483647 w 153"/>
                <a:gd name="T43" fmla="*/ 2147483647 h 136"/>
                <a:gd name="T44" fmla="*/ 2147483647 w 153"/>
                <a:gd name="T45" fmla="*/ 2147483647 h 136"/>
                <a:gd name="T46" fmla="*/ 2147483647 w 153"/>
                <a:gd name="T47" fmla="*/ 2147483647 h 136"/>
                <a:gd name="T48" fmla="*/ 2147483647 w 153"/>
                <a:gd name="T49" fmla="*/ 2147483647 h 136"/>
                <a:gd name="T50" fmla="*/ 2147483647 w 153"/>
                <a:gd name="T51" fmla="*/ 2147483647 h 136"/>
                <a:gd name="T52" fmla="*/ 2147483647 w 153"/>
                <a:gd name="T53" fmla="*/ 2147483647 h 1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53"/>
                <a:gd name="T82" fmla="*/ 0 h 136"/>
                <a:gd name="T83" fmla="*/ 153 w 153"/>
                <a:gd name="T84" fmla="*/ 136 h 1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53" h="136">
                  <a:moveTo>
                    <a:pt x="81" y="96"/>
                  </a:moveTo>
                  <a:lnTo>
                    <a:pt x="105" y="104"/>
                  </a:lnTo>
                  <a:lnTo>
                    <a:pt x="121" y="80"/>
                  </a:lnTo>
                  <a:lnTo>
                    <a:pt x="137" y="48"/>
                  </a:lnTo>
                  <a:lnTo>
                    <a:pt x="137" y="32"/>
                  </a:lnTo>
                  <a:lnTo>
                    <a:pt x="153" y="32"/>
                  </a:lnTo>
                  <a:lnTo>
                    <a:pt x="153" y="16"/>
                  </a:lnTo>
                  <a:lnTo>
                    <a:pt x="145" y="16"/>
                  </a:lnTo>
                  <a:lnTo>
                    <a:pt x="137" y="0"/>
                  </a:lnTo>
                  <a:lnTo>
                    <a:pt x="121" y="16"/>
                  </a:lnTo>
                  <a:lnTo>
                    <a:pt x="97" y="16"/>
                  </a:lnTo>
                  <a:lnTo>
                    <a:pt x="73" y="16"/>
                  </a:lnTo>
                  <a:lnTo>
                    <a:pt x="57" y="24"/>
                  </a:lnTo>
                  <a:lnTo>
                    <a:pt x="32" y="16"/>
                  </a:lnTo>
                  <a:lnTo>
                    <a:pt x="16" y="16"/>
                  </a:lnTo>
                  <a:lnTo>
                    <a:pt x="8" y="32"/>
                  </a:lnTo>
                  <a:lnTo>
                    <a:pt x="8" y="40"/>
                  </a:lnTo>
                  <a:lnTo>
                    <a:pt x="8" y="56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32" y="128"/>
                  </a:lnTo>
                  <a:lnTo>
                    <a:pt x="49" y="128"/>
                  </a:lnTo>
                  <a:lnTo>
                    <a:pt x="65" y="136"/>
                  </a:lnTo>
                  <a:lnTo>
                    <a:pt x="73" y="112"/>
                  </a:lnTo>
                  <a:lnTo>
                    <a:pt x="81" y="9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06" name="Freeform 760"/>
            <p:cNvSpPr>
              <a:spLocks/>
            </p:cNvSpPr>
            <p:nvPr/>
          </p:nvSpPr>
          <p:spPr bwMode="auto">
            <a:xfrm>
              <a:off x="2929060" y="3331039"/>
              <a:ext cx="169801" cy="102227"/>
            </a:xfrm>
            <a:custGeom>
              <a:avLst/>
              <a:gdLst>
                <a:gd name="T0" fmla="*/ 2147483647 w 160"/>
                <a:gd name="T1" fmla="*/ 2147483647 h 96"/>
                <a:gd name="T2" fmla="*/ 2147483647 w 160"/>
                <a:gd name="T3" fmla="*/ 2147483647 h 96"/>
                <a:gd name="T4" fmla="*/ 2147483647 w 160"/>
                <a:gd name="T5" fmla="*/ 2147483647 h 96"/>
                <a:gd name="T6" fmla="*/ 2147483647 w 160"/>
                <a:gd name="T7" fmla="*/ 2147483647 h 96"/>
                <a:gd name="T8" fmla="*/ 0 w 160"/>
                <a:gd name="T9" fmla="*/ 2147483647 h 96"/>
                <a:gd name="T10" fmla="*/ 2147483647 w 160"/>
                <a:gd name="T11" fmla="*/ 2147483647 h 96"/>
                <a:gd name="T12" fmla="*/ 2147483647 w 160"/>
                <a:gd name="T13" fmla="*/ 2147483647 h 96"/>
                <a:gd name="T14" fmla="*/ 2147483647 w 160"/>
                <a:gd name="T15" fmla="*/ 2147483647 h 96"/>
                <a:gd name="T16" fmla="*/ 2147483647 w 160"/>
                <a:gd name="T17" fmla="*/ 2147483647 h 96"/>
                <a:gd name="T18" fmla="*/ 2147483647 w 160"/>
                <a:gd name="T19" fmla="*/ 2147483647 h 96"/>
                <a:gd name="T20" fmla="*/ 2147483647 w 160"/>
                <a:gd name="T21" fmla="*/ 2147483647 h 96"/>
                <a:gd name="T22" fmla="*/ 2147483647 w 160"/>
                <a:gd name="T23" fmla="*/ 2147483647 h 96"/>
                <a:gd name="T24" fmla="*/ 2147483647 w 160"/>
                <a:gd name="T25" fmla="*/ 2147483647 h 96"/>
                <a:gd name="T26" fmla="*/ 2147483647 w 160"/>
                <a:gd name="T27" fmla="*/ 2147483647 h 96"/>
                <a:gd name="T28" fmla="*/ 2147483647 w 160"/>
                <a:gd name="T29" fmla="*/ 2147483647 h 96"/>
                <a:gd name="T30" fmla="*/ 2147483647 w 160"/>
                <a:gd name="T31" fmla="*/ 2147483647 h 96"/>
                <a:gd name="T32" fmla="*/ 2147483647 w 160"/>
                <a:gd name="T33" fmla="*/ 2147483647 h 96"/>
                <a:gd name="T34" fmla="*/ 2147483647 w 160"/>
                <a:gd name="T35" fmla="*/ 2147483647 h 96"/>
                <a:gd name="T36" fmla="*/ 2147483647 w 160"/>
                <a:gd name="T37" fmla="*/ 2147483647 h 96"/>
                <a:gd name="T38" fmla="*/ 2147483647 w 160"/>
                <a:gd name="T39" fmla="*/ 0 h 96"/>
                <a:gd name="T40" fmla="*/ 2147483647 w 160"/>
                <a:gd name="T41" fmla="*/ 2147483647 h 96"/>
                <a:gd name="T42" fmla="*/ 2147483647 w 160"/>
                <a:gd name="T43" fmla="*/ 2147483647 h 9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60"/>
                <a:gd name="T67" fmla="*/ 0 h 96"/>
                <a:gd name="T68" fmla="*/ 160 w 160"/>
                <a:gd name="T69" fmla="*/ 96 h 9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60" h="96">
                  <a:moveTo>
                    <a:pt x="48" y="24"/>
                  </a:moveTo>
                  <a:lnTo>
                    <a:pt x="48" y="32"/>
                  </a:lnTo>
                  <a:lnTo>
                    <a:pt x="24" y="40"/>
                  </a:lnTo>
                  <a:lnTo>
                    <a:pt x="8" y="48"/>
                  </a:lnTo>
                  <a:lnTo>
                    <a:pt x="0" y="72"/>
                  </a:lnTo>
                  <a:lnTo>
                    <a:pt x="8" y="88"/>
                  </a:lnTo>
                  <a:lnTo>
                    <a:pt x="8" y="96"/>
                  </a:lnTo>
                  <a:lnTo>
                    <a:pt x="24" y="88"/>
                  </a:lnTo>
                  <a:lnTo>
                    <a:pt x="40" y="88"/>
                  </a:lnTo>
                  <a:lnTo>
                    <a:pt x="48" y="96"/>
                  </a:lnTo>
                  <a:lnTo>
                    <a:pt x="48" y="80"/>
                  </a:lnTo>
                  <a:lnTo>
                    <a:pt x="72" y="72"/>
                  </a:lnTo>
                  <a:lnTo>
                    <a:pt x="96" y="80"/>
                  </a:lnTo>
                  <a:lnTo>
                    <a:pt x="128" y="72"/>
                  </a:lnTo>
                  <a:lnTo>
                    <a:pt x="160" y="72"/>
                  </a:lnTo>
                  <a:lnTo>
                    <a:pt x="136" y="48"/>
                  </a:lnTo>
                  <a:lnTo>
                    <a:pt x="120" y="40"/>
                  </a:lnTo>
                  <a:lnTo>
                    <a:pt x="112" y="16"/>
                  </a:lnTo>
                  <a:lnTo>
                    <a:pt x="104" y="0"/>
                  </a:lnTo>
                  <a:lnTo>
                    <a:pt x="72" y="24"/>
                  </a:lnTo>
                  <a:lnTo>
                    <a:pt x="48" y="24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07" name="Freeform 761"/>
            <p:cNvSpPr>
              <a:spLocks/>
            </p:cNvSpPr>
            <p:nvPr/>
          </p:nvSpPr>
          <p:spPr bwMode="auto">
            <a:xfrm>
              <a:off x="2877947" y="3424603"/>
              <a:ext cx="102227" cy="127351"/>
            </a:xfrm>
            <a:custGeom>
              <a:avLst/>
              <a:gdLst>
                <a:gd name="T0" fmla="*/ 2147483647 w 96"/>
                <a:gd name="T1" fmla="*/ 2147483647 h 120"/>
                <a:gd name="T2" fmla="*/ 2147483647 w 96"/>
                <a:gd name="T3" fmla="*/ 2147483647 h 120"/>
                <a:gd name="T4" fmla="*/ 2147483647 w 96"/>
                <a:gd name="T5" fmla="*/ 2147483647 h 120"/>
                <a:gd name="T6" fmla="*/ 2147483647 w 96"/>
                <a:gd name="T7" fmla="*/ 2147483647 h 120"/>
                <a:gd name="T8" fmla="*/ 2147483647 w 96"/>
                <a:gd name="T9" fmla="*/ 2147483647 h 120"/>
                <a:gd name="T10" fmla="*/ 2147483647 w 96"/>
                <a:gd name="T11" fmla="*/ 0 h 120"/>
                <a:gd name="T12" fmla="*/ 2147483647 w 96"/>
                <a:gd name="T13" fmla="*/ 0 h 120"/>
                <a:gd name="T14" fmla="*/ 2147483647 w 96"/>
                <a:gd name="T15" fmla="*/ 2147483647 h 120"/>
                <a:gd name="T16" fmla="*/ 2147483647 w 96"/>
                <a:gd name="T17" fmla="*/ 2147483647 h 120"/>
                <a:gd name="T18" fmla="*/ 2147483647 w 96"/>
                <a:gd name="T19" fmla="*/ 2147483647 h 120"/>
                <a:gd name="T20" fmla="*/ 2147483647 w 96"/>
                <a:gd name="T21" fmla="*/ 2147483647 h 120"/>
                <a:gd name="T22" fmla="*/ 2147483647 w 96"/>
                <a:gd name="T23" fmla="*/ 2147483647 h 120"/>
                <a:gd name="T24" fmla="*/ 2147483647 w 96"/>
                <a:gd name="T25" fmla="*/ 2147483647 h 120"/>
                <a:gd name="T26" fmla="*/ 2147483647 w 96"/>
                <a:gd name="T27" fmla="*/ 2147483647 h 120"/>
                <a:gd name="T28" fmla="*/ 2147483647 w 96"/>
                <a:gd name="T29" fmla="*/ 2147483647 h 120"/>
                <a:gd name="T30" fmla="*/ 2147483647 w 96"/>
                <a:gd name="T31" fmla="*/ 2147483647 h 120"/>
                <a:gd name="T32" fmla="*/ 2147483647 w 96"/>
                <a:gd name="T33" fmla="*/ 2147483647 h 120"/>
                <a:gd name="T34" fmla="*/ 0 w 96"/>
                <a:gd name="T35" fmla="*/ 2147483647 h 120"/>
                <a:gd name="T36" fmla="*/ 2147483647 w 96"/>
                <a:gd name="T37" fmla="*/ 2147483647 h 120"/>
                <a:gd name="T38" fmla="*/ 2147483647 w 96"/>
                <a:gd name="T39" fmla="*/ 2147483647 h 120"/>
                <a:gd name="T40" fmla="*/ 2147483647 w 96"/>
                <a:gd name="T41" fmla="*/ 2147483647 h 120"/>
                <a:gd name="T42" fmla="*/ 2147483647 w 96"/>
                <a:gd name="T43" fmla="*/ 2147483647 h 12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96"/>
                <a:gd name="T67" fmla="*/ 0 h 120"/>
                <a:gd name="T68" fmla="*/ 96 w 96"/>
                <a:gd name="T69" fmla="*/ 120 h 12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96" h="120">
                  <a:moveTo>
                    <a:pt x="40" y="112"/>
                  </a:moveTo>
                  <a:lnTo>
                    <a:pt x="56" y="96"/>
                  </a:lnTo>
                  <a:lnTo>
                    <a:pt x="72" y="64"/>
                  </a:lnTo>
                  <a:lnTo>
                    <a:pt x="88" y="56"/>
                  </a:lnTo>
                  <a:lnTo>
                    <a:pt x="96" y="8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56" y="8"/>
                  </a:lnTo>
                  <a:lnTo>
                    <a:pt x="48" y="16"/>
                  </a:lnTo>
                  <a:lnTo>
                    <a:pt x="40" y="24"/>
                  </a:lnTo>
                  <a:lnTo>
                    <a:pt x="32" y="24"/>
                  </a:lnTo>
                  <a:lnTo>
                    <a:pt x="32" y="32"/>
                  </a:lnTo>
                  <a:lnTo>
                    <a:pt x="40" y="40"/>
                  </a:lnTo>
                  <a:lnTo>
                    <a:pt x="32" y="56"/>
                  </a:lnTo>
                  <a:lnTo>
                    <a:pt x="32" y="80"/>
                  </a:lnTo>
                  <a:lnTo>
                    <a:pt x="16" y="80"/>
                  </a:lnTo>
                  <a:lnTo>
                    <a:pt x="8" y="88"/>
                  </a:lnTo>
                  <a:lnTo>
                    <a:pt x="0" y="96"/>
                  </a:lnTo>
                  <a:lnTo>
                    <a:pt x="8" y="104"/>
                  </a:lnTo>
                  <a:lnTo>
                    <a:pt x="16" y="120"/>
                  </a:lnTo>
                  <a:lnTo>
                    <a:pt x="24" y="112"/>
                  </a:lnTo>
                  <a:lnTo>
                    <a:pt x="40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08" name="Freeform 762"/>
            <p:cNvSpPr>
              <a:spLocks/>
            </p:cNvSpPr>
            <p:nvPr/>
          </p:nvSpPr>
          <p:spPr bwMode="auto">
            <a:xfrm>
              <a:off x="2852823" y="3449727"/>
              <a:ext cx="67574" cy="76237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2147483647 w 64"/>
                <a:gd name="T11" fmla="*/ 0 h 72"/>
                <a:gd name="T12" fmla="*/ 2147483647 w 64"/>
                <a:gd name="T13" fmla="*/ 0 h 72"/>
                <a:gd name="T14" fmla="*/ 0 w 64"/>
                <a:gd name="T15" fmla="*/ 0 h 72"/>
                <a:gd name="T16" fmla="*/ 0 w 64"/>
                <a:gd name="T17" fmla="*/ 2147483647 h 72"/>
                <a:gd name="T18" fmla="*/ 0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2"/>
                <a:gd name="T41" fmla="*/ 64 w 64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2">
                  <a:moveTo>
                    <a:pt x="40" y="56"/>
                  </a:moveTo>
                  <a:lnTo>
                    <a:pt x="56" y="56"/>
                  </a:lnTo>
                  <a:lnTo>
                    <a:pt x="56" y="32"/>
                  </a:lnTo>
                  <a:lnTo>
                    <a:pt x="64" y="16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0"/>
                  </a:lnTo>
                  <a:lnTo>
                    <a:pt x="24" y="72"/>
                  </a:lnTo>
                  <a:lnTo>
                    <a:pt x="32" y="64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09" name="Freeform 763"/>
            <p:cNvSpPr>
              <a:spLocks/>
            </p:cNvSpPr>
            <p:nvPr/>
          </p:nvSpPr>
          <p:spPr bwMode="auto">
            <a:xfrm>
              <a:off x="2836363" y="3313713"/>
              <a:ext cx="101361" cy="136014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2147483647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0 w 96"/>
                <a:gd name="T31" fmla="*/ 2147483647 h 128"/>
                <a:gd name="T32" fmla="*/ 2147483647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  <a:lnTo>
                    <a:pt x="96" y="11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10" name="Freeform 764"/>
            <p:cNvSpPr>
              <a:spLocks/>
            </p:cNvSpPr>
            <p:nvPr/>
          </p:nvSpPr>
          <p:spPr bwMode="auto">
            <a:xfrm>
              <a:off x="2852823" y="3449727"/>
              <a:ext cx="67574" cy="76237"/>
            </a:xfrm>
            <a:custGeom>
              <a:avLst/>
              <a:gdLst>
                <a:gd name="T0" fmla="*/ 2147483647 w 64"/>
                <a:gd name="T1" fmla="*/ 2147483647 h 72"/>
                <a:gd name="T2" fmla="*/ 2147483647 w 64"/>
                <a:gd name="T3" fmla="*/ 2147483647 h 72"/>
                <a:gd name="T4" fmla="*/ 2147483647 w 64"/>
                <a:gd name="T5" fmla="*/ 2147483647 h 72"/>
                <a:gd name="T6" fmla="*/ 2147483647 w 64"/>
                <a:gd name="T7" fmla="*/ 2147483647 h 72"/>
                <a:gd name="T8" fmla="*/ 2147483647 w 64"/>
                <a:gd name="T9" fmla="*/ 2147483647 h 72"/>
                <a:gd name="T10" fmla="*/ 2147483647 w 64"/>
                <a:gd name="T11" fmla="*/ 0 h 72"/>
                <a:gd name="T12" fmla="*/ 2147483647 w 64"/>
                <a:gd name="T13" fmla="*/ 0 h 72"/>
                <a:gd name="T14" fmla="*/ 0 w 64"/>
                <a:gd name="T15" fmla="*/ 0 h 72"/>
                <a:gd name="T16" fmla="*/ 0 w 64"/>
                <a:gd name="T17" fmla="*/ 2147483647 h 72"/>
                <a:gd name="T18" fmla="*/ 0 w 64"/>
                <a:gd name="T19" fmla="*/ 2147483647 h 72"/>
                <a:gd name="T20" fmla="*/ 2147483647 w 64"/>
                <a:gd name="T21" fmla="*/ 2147483647 h 72"/>
                <a:gd name="T22" fmla="*/ 2147483647 w 64"/>
                <a:gd name="T23" fmla="*/ 2147483647 h 72"/>
                <a:gd name="T24" fmla="*/ 2147483647 w 64"/>
                <a:gd name="T25" fmla="*/ 2147483647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72"/>
                <a:gd name="T41" fmla="*/ 64 w 64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72">
                  <a:moveTo>
                    <a:pt x="40" y="56"/>
                  </a:moveTo>
                  <a:lnTo>
                    <a:pt x="56" y="56"/>
                  </a:lnTo>
                  <a:lnTo>
                    <a:pt x="56" y="32"/>
                  </a:lnTo>
                  <a:lnTo>
                    <a:pt x="64" y="16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16"/>
                  </a:lnTo>
                  <a:lnTo>
                    <a:pt x="0" y="40"/>
                  </a:lnTo>
                  <a:lnTo>
                    <a:pt x="24" y="72"/>
                  </a:lnTo>
                  <a:lnTo>
                    <a:pt x="32" y="64"/>
                  </a:lnTo>
                  <a:lnTo>
                    <a:pt x="40" y="5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11" name="Freeform 765"/>
            <p:cNvSpPr>
              <a:spLocks/>
            </p:cNvSpPr>
            <p:nvPr/>
          </p:nvSpPr>
          <p:spPr bwMode="auto">
            <a:xfrm>
              <a:off x="2836363" y="3313713"/>
              <a:ext cx="101361" cy="136014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0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2147483647 w 96"/>
                <a:gd name="T31" fmla="*/ 2147483647 h 128"/>
                <a:gd name="T32" fmla="*/ 0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12" name="Freeform 766"/>
            <p:cNvSpPr>
              <a:spLocks/>
            </p:cNvSpPr>
            <p:nvPr/>
          </p:nvSpPr>
          <p:spPr bwMode="auto">
            <a:xfrm>
              <a:off x="2836363" y="3313713"/>
              <a:ext cx="101361" cy="136014"/>
            </a:xfrm>
            <a:custGeom>
              <a:avLst/>
              <a:gdLst>
                <a:gd name="T0" fmla="*/ 2147483647 w 96"/>
                <a:gd name="T1" fmla="*/ 2147483647 h 128"/>
                <a:gd name="T2" fmla="*/ 2147483647 w 96"/>
                <a:gd name="T3" fmla="*/ 2147483647 h 128"/>
                <a:gd name="T4" fmla="*/ 2147483647 w 96"/>
                <a:gd name="T5" fmla="*/ 2147483647 h 128"/>
                <a:gd name="T6" fmla="*/ 2147483647 w 96"/>
                <a:gd name="T7" fmla="*/ 2147483647 h 128"/>
                <a:gd name="T8" fmla="*/ 2147483647 w 96"/>
                <a:gd name="T9" fmla="*/ 2147483647 h 128"/>
                <a:gd name="T10" fmla="*/ 2147483647 w 96"/>
                <a:gd name="T11" fmla="*/ 2147483647 h 128"/>
                <a:gd name="T12" fmla="*/ 2147483647 w 96"/>
                <a:gd name="T13" fmla="*/ 2147483647 h 128"/>
                <a:gd name="T14" fmla="*/ 2147483647 w 96"/>
                <a:gd name="T15" fmla="*/ 2147483647 h 128"/>
                <a:gd name="T16" fmla="*/ 2147483647 w 96"/>
                <a:gd name="T17" fmla="*/ 0 h 128"/>
                <a:gd name="T18" fmla="*/ 2147483647 w 96"/>
                <a:gd name="T19" fmla="*/ 0 h 128"/>
                <a:gd name="T20" fmla="*/ 2147483647 w 96"/>
                <a:gd name="T21" fmla="*/ 0 h 128"/>
                <a:gd name="T22" fmla="*/ 2147483647 w 96"/>
                <a:gd name="T23" fmla="*/ 2147483647 h 128"/>
                <a:gd name="T24" fmla="*/ 2147483647 w 96"/>
                <a:gd name="T25" fmla="*/ 2147483647 h 128"/>
                <a:gd name="T26" fmla="*/ 2147483647 w 96"/>
                <a:gd name="T27" fmla="*/ 2147483647 h 128"/>
                <a:gd name="T28" fmla="*/ 2147483647 w 96"/>
                <a:gd name="T29" fmla="*/ 2147483647 h 128"/>
                <a:gd name="T30" fmla="*/ 2147483647 w 96"/>
                <a:gd name="T31" fmla="*/ 2147483647 h 128"/>
                <a:gd name="T32" fmla="*/ 0 w 96"/>
                <a:gd name="T33" fmla="*/ 2147483647 h 128"/>
                <a:gd name="T34" fmla="*/ 2147483647 w 96"/>
                <a:gd name="T35" fmla="*/ 2147483647 h 128"/>
                <a:gd name="T36" fmla="*/ 2147483647 w 96"/>
                <a:gd name="T37" fmla="*/ 2147483647 h 128"/>
                <a:gd name="T38" fmla="*/ 2147483647 w 96"/>
                <a:gd name="T39" fmla="*/ 2147483647 h 128"/>
                <a:gd name="T40" fmla="*/ 2147483647 w 96"/>
                <a:gd name="T41" fmla="*/ 2147483647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28"/>
                <a:gd name="T65" fmla="*/ 96 w 96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28">
                  <a:moveTo>
                    <a:pt x="96" y="112"/>
                  </a:moveTo>
                  <a:lnTo>
                    <a:pt x="96" y="104"/>
                  </a:lnTo>
                  <a:lnTo>
                    <a:pt x="88" y="88"/>
                  </a:lnTo>
                  <a:lnTo>
                    <a:pt x="96" y="64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32"/>
                  </a:lnTo>
                  <a:lnTo>
                    <a:pt x="96" y="24"/>
                  </a:lnTo>
                  <a:lnTo>
                    <a:pt x="88" y="0"/>
                  </a:lnTo>
                  <a:lnTo>
                    <a:pt x="72" y="0"/>
                  </a:lnTo>
                  <a:lnTo>
                    <a:pt x="72" y="16"/>
                  </a:lnTo>
                  <a:lnTo>
                    <a:pt x="56" y="48"/>
                  </a:lnTo>
                  <a:lnTo>
                    <a:pt x="40" y="72"/>
                  </a:lnTo>
                  <a:lnTo>
                    <a:pt x="16" y="64"/>
                  </a:lnTo>
                  <a:lnTo>
                    <a:pt x="8" y="80"/>
                  </a:lnTo>
                  <a:lnTo>
                    <a:pt x="0" y="104"/>
                  </a:lnTo>
                  <a:lnTo>
                    <a:pt x="16" y="104"/>
                  </a:lnTo>
                  <a:lnTo>
                    <a:pt x="16" y="128"/>
                  </a:lnTo>
                  <a:lnTo>
                    <a:pt x="48" y="128"/>
                  </a:lnTo>
                  <a:lnTo>
                    <a:pt x="72" y="128"/>
                  </a:lnTo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13" name="Freeform 767"/>
            <p:cNvSpPr>
              <a:spLocks/>
            </p:cNvSpPr>
            <p:nvPr/>
          </p:nvSpPr>
          <p:spPr bwMode="auto">
            <a:xfrm>
              <a:off x="2741933" y="3305916"/>
              <a:ext cx="33787" cy="84900"/>
            </a:xfrm>
            <a:custGeom>
              <a:avLst/>
              <a:gdLst>
                <a:gd name="T0" fmla="*/ 2147483647 w 32"/>
                <a:gd name="T1" fmla="*/ 2147483647 h 80"/>
                <a:gd name="T2" fmla="*/ 2147483647 w 32"/>
                <a:gd name="T3" fmla="*/ 2147483647 h 80"/>
                <a:gd name="T4" fmla="*/ 2147483647 w 32"/>
                <a:gd name="T5" fmla="*/ 2147483647 h 80"/>
                <a:gd name="T6" fmla="*/ 2147483647 w 32"/>
                <a:gd name="T7" fmla="*/ 0 h 80"/>
                <a:gd name="T8" fmla="*/ 2147483647 w 32"/>
                <a:gd name="T9" fmla="*/ 2147483647 h 80"/>
                <a:gd name="T10" fmla="*/ 2147483647 w 32"/>
                <a:gd name="T11" fmla="*/ 2147483647 h 80"/>
                <a:gd name="T12" fmla="*/ 0 w 32"/>
                <a:gd name="T13" fmla="*/ 2147483647 h 80"/>
                <a:gd name="T14" fmla="*/ 0 w 32"/>
                <a:gd name="T15" fmla="*/ 2147483647 h 80"/>
                <a:gd name="T16" fmla="*/ 2147483647 w 32"/>
                <a:gd name="T17" fmla="*/ 2147483647 h 80"/>
                <a:gd name="T18" fmla="*/ 2147483647 w 32"/>
                <a:gd name="T19" fmla="*/ 2147483647 h 80"/>
                <a:gd name="T20" fmla="*/ 2147483647 w 32"/>
                <a:gd name="T21" fmla="*/ 2147483647 h 80"/>
                <a:gd name="T22" fmla="*/ 2147483647 w 32"/>
                <a:gd name="T23" fmla="*/ 2147483647 h 80"/>
                <a:gd name="T24" fmla="*/ 2147483647 w 32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2"/>
                <a:gd name="T40" fmla="*/ 0 h 80"/>
                <a:gd name="T41" fmla="*/ 32 w 32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2" h="80">
                  <a:moveTo>
                    <a:pt x="32" y="32"/>
                  </a:moveTo>
                  <a:lnTo>
                    <a:pt x="32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64"/>
                  </a:lnTo>
                  <a:lnTo>
                    <a:pt x="16" y="80"/>
                  </a:lnTo>
                  <a:lnTo>
                    <a:pt x="24" y="80"/>
                  </a:lnTo>
                  <a:lnTo>
                    <a:pt x="24" y="64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14" name="Freeform 768"/>
            <p:cNvSpPr>
              <a:spLocks/>
            </p:cNvSpPr>
            <p:nvPr/>
          </p:nvSpPr>
          <p:spPr bwMode="auto">
            <a:xfrm>
              <a:off x="2733270" y="3331039"/>
              <a:ext cx="25123" cy="67574"/>
            </a:xfrm>
            <a:custGeom>
              <a:avLst/>
              <a:gdLst>
                <a:gd name="T0" fmla="*/ 2147483647 w 24"/>
                <a:gd name="T1" fmla="*/ 2147483647 h 64"/>
                <a:gd name="T2" fmla="*/ 2147483647 w 24"/>
                <a:gd name="T3" fmla="*/ 0 h 64"/>
                <a:gd name="T4" fmla="*/ 0 w 24"/>
                <a:gd name="T5" fmla="*/ 0 h 64"/>
                <a:gd name="T6" fmla="*/ 0 w 24"/>
                <a:gd name="T7" fmla="*/ 2147483647 h 64"/>
                <a:gd name="T8" fmla="*/ 0 w 24"/>
                <a:gd name="T9" fmla="*/ 2147483647 h 64"/>
                <a:gd name="T10" fmla="*/ 2147483647 w 24"/>
                <a:gd name="T11" fmla="*/ 2147483647 h 64"/>
                <a:gd name="T12" fmla="*/ 2147483647 w 24"/>
                <a:gd name="T13" fmla="*/ 2147483647 h 64"/>
                <a:gd name="T14" fmla="*/ 2147483647 w 24"/>
                <a:gd name="T15" fmla="*/ 2147483647 h 64"/>
                <a:gd name="T16" fmla="*/ 2147483647 w 24"/>
                <a:gd name="T17" fmla="*/ 2147483647 h 6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"/>
                <a:gd name="T28" fmla="*/ 0 h 64"/>
                <a:gd name="T29" fmla="*/ 24 w 24"/>
                <a:gd name="T30" fmla="*/ 64 h 6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" h="64">
                  <a:moveTo>
                    <a:pt x="8" y="8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16" y="4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15" name="Freeform 769"/>
            <p:cNvSpPr>
              <a:spLocks/>
            </p:cNvSpPr>
            <p:nvPr/>
          </p:nvSpPr>
          <p:spPr bwMode="auto">
            <a:xfrm>
              <a:off x="2741933" y="3305916"/>
              <a:ext cx="33787" cy="84900"/>
            </a:xfrm>
            <a:custGeom>
              <a:avLst/>
              <a:gdLst>
                <a:gd name="T0" fmla="*/ 2147483647 w 32"/>
                <a:gd name="T1" fmla="*/ 2147483647 h 80"/>
                <a:gd name="T2" fmla="*/ 2147483647 w 32"/>
                <a:gd name="T3" fmla="*/ 2147483647 h 80"/>
                <a:gd name="T4" fmla="*/ 2147483647 w 32"/>
                <a:gd name="T5" fmla="*/ 2147483647 h 80"/>
                <a:gd name="T6" fmla="*/ 2147483647 w 32"/>
                <a:gd name="T7" fmla="*/ 2147483647 h 80"/>
                <a:gd name="T8" fmla="*/ 2147483647 w 32"/>
                <a:gd name="T9" fmla="*/ 0 h 80"/>
                <a:gd name="T10" fmla="*/ 2147483647 w 32"/>
                <a:gd name="T11" fmla="*/ 2147483647 h 80"/>
                <a:gd name="T12" fmla="*/ 2147483647 w 32"/>
                <a:gd name="T13" fmla="*/ 2147483647 h 80"/>
                <a:gd name="T14" fmla="*/ 0 w 32"/>
                <a:gd name="T15" fmla="*/ 2147483647 h 80"/>
                <a:gd name="T16" fmla="*/ 0 w 32"/>
                <a:gd name="T17" fmla="*/ 2147483647 h 80"/>
                <a:gd name="T18" fmla="*/ 2147483647 w 32"/>
                <a:gd name="T19" fmla="*/ 2147483647 h 80"/>
                <a:gd name="T20" fmla="*/ 2147483647 w 32"/>
                <a:gd name="T21" fmla="*/ 2147483647 h 80"/>
                <a:gd name="T22" fmla="*/ 2147483647 w 32"/>
                <a:gd name="T23" fmla="*/ 2147483647 h 80"/>
                <a:gd name="T24" fmla="*/ 2147483647 w 32"/>
                <a:gd name="T25" fmla="*/ 2147483647 h 80"/>
                <a:gd name="T26" fmla="*/ 2147483647 w 32"/>
                <a:gd name="T27" fmla="*/ 2147483647 h 80"/>
                <a:gd name="T28" fmla="*/ 2147483647 w 32"/>
                <a:gd name="T29" fmla="*/ 2147483647 h 8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"/>
                <a:gd name="T46" fmla="*/ 0 h 80"/>
                <a:gd name="T47" fmla="*/ 32 w 32"/>
                <a:gd name="T48" fmla="*/ 80 h 8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" h="80">
                  <a:moveTo>
                    <a:pt x="32" y="32"/>
                  </a:moveTo>
                  <a:lnTo>
                    <a:pt x="32" y="16"/>
                  </a:lnTo>
                  <a:lnTo>
                    <a:pt x="32" y="8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8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8" y="64"/>
                  </a:lnTo>
                  <a:lnTo>
                    <a:pt x="16" y="80"/>
                  </a:lnTo>
                  <a:lnTo>
                    <a:pt x="24" y="80"/>
                  </a:lnTo>
                  <a:lnTo>
                    <a:pt x="24" y="64"/>
                  </a:lnTo>
                  <a:lnTo>
                    <a:pt x="32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16" name="Freeform 770"/>
            <p:cNvSpPr>
              <a:spLocks/>
            </p:cNvSpPr>
            <p:nvPr/>
          </p:nvSpPr>
          <p:spPr bwMode="auto">
            <a:xfrm>
              <a:off x="2733270" y="3331039"/>
              <a:ext cx="25123" cy="67574"/>
            </a:xfrm>
            <a:custGeom>
              <a:avLst/>
              <a:gdLst>
                <a:gd name="T0" fmla="*/ 2147483647 w 24"/>
                <a:gd name="T1" fmla="*/ 2147483647 h 64"/>
                <a:gd name="T2" fmla="*/ 2147483647 w 24"/>
                <a:gd name="T3" fmla="*/ 0 h 64"/>
                <a:gd name="T4" fmla="*/ 0 w 24"/>
                <a:gd name="T5" fmla="*/ 0 h 64"/>
                <a:gd name="T6" fmla="*/ 0 w 24"/>
                <a:gd name="T7" fmla="*/ 0 h 64"/>
                <a:gd name="T8" fmla="*/ 0 w 24"/>
                <a:gd name="T9" fmla="*/ 2147483647 h 64"/>
                <a:gd name="T10" fmla="*/ 0 w 24"/>
                <a:gd name="T11" fmla="*/ 2147483647 h 64"/>
                <a:gd name="T12" fmla="*/ 2147483647 w 24"/>
                <a:gd name="T13" fmla="*/ 2147483647 h 64"/>
                <a:gd name="T14" fmla="*/ 2147483647 w 24"/>
                <a:gd name="T15" fmla="*/ 2147483647 h 64"/>
                <a:gd name="T16" fmla="*/ 2147483647 w 24"/>
                <a:gd name="T17" fmla="*/ 2147483647 h 64"/>
                <a:gd name="T18" fmla="*/ 2147483647 w 24"/>
                <a:gd name="T19" fmla="*/ 2147483647 h 6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"/>
                <a:gd name="T31" fmla="*/ 0 h 64"/>
                <a:gd name="T32" fmla="*/ 24 w 24"/>
                <a:gd name="T33" fmla="*/ 64 h 6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" h="64">
                  <a:moveTo>
                    <a:pt x="8" y="8"/>
                  </a:moveTo>
                  <a:lnTo>
                    <a:pt x="8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8" y="64"/>
                  </a:lnTo>
                  <a:lnTo>
                    <a:pt x="24" y="56"/>
                  </a:lnTo>
                  <a:lnTo>
                    <a:pt x="16" y="40"/>
                  </a:lnTo>
                  <a:lnTo>
                    <a:pt x="8" y="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17" name="Freeform 771"/>
            <p:cNvSpPr>
              <a:spLocks/>
            </p:cNvSpPr>
            <p:nvPr/>
          </p:nvSpPr>
          <p:spPr bwMode="auto">
            <a:xfrm>
              <a:off x="2886610" y="3704428"/>
              <a:ext cx="178464" cy="177597"/>
            </a:xfrm>
            <a:custGeom>
              <a:avLst/>
              <a:gdLst>
                <a:gd name="T0" fmla="*/ 2147483647 w 168"/>
                <a:gd name="T1" fmla="*/ 2147483647 h 168"/>
                <a:gd name="T2" fmla="*/ 2147483647 w 168"/>
                <a:gd name="T3" fmla="*/ 2147483647 h 168"/>
                <a:gd name="T4" fmla="*/ 2147483647 w 168"/>
                <a:gd name="T5" fmla="*/ 2147483647 h 168"/>
                <a:gd name="T6" fmla="*/ 2147483647 w 168"/>
                <a:gd name="T7" fmla="*/ 2147483647 h 168"/>
                <a:gd name="T8" fmla="*/ 2147483647 w 168"/>
                <a:gd name="T9" fmla="*/ 2147483647 h 168"/>
                <a:gd name="T10" fmla="*/ 2147483647 w 168"/>
                <a:gd name="T11" fmla="*/ 2147483647 h 168"/>
                <a:gd name="T12" fmla="*/ 2147483647 w 168"/>
                <a:gd name="T13" fmla="*/ 2147483647 h 168"/>
                <a:gd name="T14" fmla="*/ 2147483647 w 168"/>
                <a:gd name="T15" fmla="*/ 2147483647 h 168"/>
                <a:gd name="T16" fmla="*/ 2147483647 w 168"/>
                <a:gd name="T17" fmla="*/ 2147483647 h 168"/>
                <a:gd name="T18" fmla="*/ 2147483647 w 168"/>
                <a:gd name="T19" fmla="*/ 2147483647 h 168"/>
                <a:gd name="T20" fmla="*/ 2147483647 w 168"/>
                <a:gd name="T21" fmla="*/ 2147483647 h 168"/>
                <a:gd name="T22" fmla="*/ 2147483647 w 168"/>
                <a:gd name="T23" fmla="*/ 2147483647 h 168"/>
                <a:gd name="T24" fmla="*/ 2147483647 w 168"/>
                <a:gd name="T25" fmla="*/ 2147483647 h 168"/>
                <a:gd name="T26" fmla="*/ 2147483647 w 168"/>
                <a:gd name="T27" fmla="*/ 2147483647 h 168"/>
                <a:gd name="T28" fmla="*/ 2147483647 w 168"/>
                <a:gd name="T29" fmla="*/ 2147483647 h 168"/>
                <a:gd name="T30" fmla="*/ 2147483647 w 168"/>
                <a:gd name="T31" fmla="*/ 2147483647 h 168"/>
                <a:gd name="T32" fmla="*/ 2147483647 w 168"/>
                <a:gd name="T33" fmla="*/ 2147483647 h 168"/>
                <a:gd name="T34" fmla="*/ 2147483647 w 168"/>
                <a:gd name="T35" fmla="*/ 0 h 168"/>
                <a:gd name="T36" fmla="*/ 2147483647 w 168"/>
                <a:gd name="T37" fmla="*/ 2147483647 h 168"/>
                <a:gd name="T38" fmla="*/ 0 w 168"/>
                <a:gd name="T39" fmla="*/ 2147483647 h 168"/>
                <a:gd name="T40" fmla="*/ 2147483647 w 168"/>
                <a:gd name="T41" fmla="*/ 2147483647 h 168"/>
                <a:gd name="T42" fmla="*/ 2147483647 w 168"/>
                <a:gd name="T43" fmla="*/ 2147483647 h 168"/>
                <a:gd name="T44" fmla="*/ 2147483647 w 168"/>
                <a:gd name="T45" fmla="*/ 2147483647 h 168"/>
                <a:gd name="T46" fmla="*/ 2147483647 w 168"/>
                <a:gd name="T47" fmla="*/ 2147483647 h 168"/>
                <a:gd name="T48" fmla="*/ 2147483647 w 168"/>
                <a:gd name="T49" fmla="*/ 2147483647 h 168"/>
                <a:gd name="T50" fmla="*/ 2147483647 w 168"/>
                <a:gd name="T51" fmla="*/ 2147483647 h 16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68"/>
                <a:gd name="T79" fmla="*/ 0 h 168"/>
                <a:gd name="T80" fmla="*/ 168 w 168"/>
                <a:gd name="T81" fmla="*/ 168 h 16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68" h="168">
                  <a:moveTo>
                    <a:pt x="88" y="168"/>
                  </a:moveTo>
                  <a:lnTo>
                    <a:pt x="96" y="168"/>
                  </a:lnTo>
                  <a:lnTo>
                    <a:pt x="104" y="112"/>
                  </a:lnTo>
                  <a:lnTo>
                    <a:pt x="104" y="72"/>
                  </a:lnTo>
                  <a:lnTo>
                    <a:pt x="112" y="72"/>
                  </a:lnTo>
                  <a:lnTo>
                    <a:pt x="120" y="24"/>
                  </a:lnTo>
                  <a:lnTo>
                    <a:pt x="152" y="16"/>
                  </a:lnTo>
                  <a:lnTo>
                    <a:pt x="160" y="16"/>
                  </a:lnTo>
                  <a:lnTo>
                    <a:pt x="168" y="16"/>
                  </a:lnTo>
                  <a:lnTo>
                    <a:pt x="160" y="8"/>
                  </a:lnTo>
                  <a:lnTo>
                    <a:pt x="144" y="8"/>
                  </a:lnTo>
                  <a:lnTo>
                    <a:pt x="144" y="16"/>
                  </a:lnTo>
                  <a:lnTo>
                    <a:pt x="144" y="8"/>
                  </a:lnTo>
                  <a:lnTo>
                    <a:pt x="120" y="16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32"/>
                  </a:lnTo>
                  <a:lnTo>
                    <a:pt x="32" y="88"/>
                  </a:lnTo>
                  <a:lnTo>
                    <a:pt x="32" y="96"/>
                  </a:lnTo>
                  <a:lnTo>
                    <a:pt x="40" y="152"/>
                  </a:lnTo>
                  <a:lnTo>
                    <a:pt x="64" y="168"/>
                  </a:lnTo>
                  <a:lnTo>
                    <a:pt x="64" y="160"/>
                  </a:lnTo>
                  <a:lnTo>
                    <a:pt x="8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18" name="Freeform 772"/>
            <p:cNvSpPr>
              <a:spLocks/>
            </p:cNvSpPr>
            <p:nvPr/>
          </p:nvSpPr>
          <p:spPr bwMode="auto">
            <a:xfrm>
              <a:off x="2741933" y="3221016"/>
              <a:ext cx="42450" cy="51113"/>
            </a:xfrm>
            <a:custGeom>
              <a:avLst/>
              <a:gdLst>
                <a:gd name="T0" fmla="*/ 0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0 h 48"/>
                <a:gd name="T10" fmla="*/ 0 w 40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48"/>
                <a:gd name="T20" fmla="*/ 40 w 40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48">
                  <a:moveTo>
                    <a:pt x="0" y="48"/>
                  </a:moveTo>
                  <a:lnTo>
                    <a:pt x="16" y="48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40" y="0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19" name="Freeform 774"/>
            <p:cNvSpPr>
              <a:spLocks/>
            </p:cNvSpPr>
            <p:nvPr/>
          </p:nvSpPr>
          <p:spPr bwMode="auto">
            <a:xfrm>
              <a:off x="2886610" y="3704428"/>
              <a:ext cx="178464" cy="177597"/>
            </a:xfrm>
            <a:custGeom>
              <a:avLst/>
              <a:gdLst>
                <a:gd name="T0" fmla="*/ 2147483647 w 168"/>
                <a:gd name="T1" fmla="*/ 2147483647 h 168"/>
                <a:gd name="T2" fmla="*/ 2147483647 w 168"/>
                <a:gd name="T3" fmla="*/ 2147483647 h 168"/>
                <a:gd name="T4" fmla="*/ 2147483647 w 168"/>
                <a:gd name="T5" fmla="*/ 2147483647 h 168"/>
                <a:gd name="T6" fmla="*/ 2147483647 w 168"/>
                <a:gd name="T7" fmla="*/ 2147483647 h 168"/>
                <a:gd name="T8" fmla="*/ 2147483647 w 168"/>
                <a:gd name="T9" fmla="*/ 2147483647 h 168"/>
                <a:gd name="T10" fmla="*/ 2147483647 w 168"/>
                <a:gd name="T11" fmla="*/ 2147483647 h 168"/>
                <a:gd name="T12" fmla="*/ 2147483647 w 168"/>
                <a:gd name="T13" fmla="*/ 2147483647 h 168"/>
                <a:gd name="T14" fmla="*/ 2147483647 w 168"/>
                <a:gd name="T15" fmla="*/ 2147483647 h 168"/>
                <a:gd name="T16" fmla="*/ 2147483647 w 168"/>
                <a:gd name="T17" fmla="*/ 2147483647 h 168"/>
                <a:gd name="T18" fmla="*/ 2147483647 w 168"/>
                <a:gd name="T19" fmla="*/ 2147483647 h 168"/>
                <a:gd name="T20" fmla="*/ 2147483647 w 168"/>
                <a:gd name="T21" fmla="*/ 2147483647 h 168"/>
                <a:gd name="T22" fmla="*/ 2147483647 w 168"/>
                <a:gd name="T23" fmla="*/ 2147483647 h 168"/>
                <a:gd name="T24" fmla="*/ 2147483647 w 168"/>
                <a:gd name="T25" fmla="*/ 2147483647 h 168"/>
                <a:gd name="T26" fmla="*/ 2147483647 w 168"/>
                <a:gd name="T27" fmla="*/ 2147483647 h 168"/>
                <a:gd name="T28" fmla="*/ 2147483647 w 168"/>
                <a:gd name="T29" fmla="*/ 2147483647 h 168"/>
                <a:gd name="T30" fmla="*/ 2147483647 w 168"/>
                <a:gd name="T31" fmla="*/ 2147483647 h 168"/>
                <a:gd name="T32" fmla="*/ 2147483647 w 168"/>
                <a:gd name="T33" fmla="*/ 2147483647 h 168"/>
                <a:gd name="T34" fmla="*/ 2147483647 w 168"/>
                <a:gd name="T35" fmla="*/ 2147483647 h 168"/>
                <a:gd name="T36" fmla="*/ 2147483647 w 168"/>
                <a:gd name="T37" fmla="*/ 2147483647 h 168"/>
                <a:gd name="T38" fmla="*/ 2147483647 w 168"/>
                <a:gd name="T39" fmla="*/ 0 h 168"/>
                <a:gd name="T40" fmla="*/ 2147483647 w 168"/>
                <a:gd name="T41" fmla="*/ 2147483647 h 168"/>
                <a:gd name="T42" fmla="*/ 0 w 168"/>
                <a:gd name="T43" fmla="*/ 2147483647 h 168"/>
                <a:gd name="T44" fmla="*/ 2147483647 w 168"/>
                <a:gd name="T45" fmla="*/ 2147483647 h 168"/>
                <a:gd name="T46" fmla="*/ 2147483647 w 168"/>
                <a:gd name="T47" fmla="*/ 2147483647 h 168"/>
                <a:gd name="T48" fmla="*/ 2147483647 w 168"/>
                <a:gd name="T49" fmla="*/ 2147483647 h 168"/>
                <a:gd name="T50" fmla="*/ 2147483647 w 168"/>
                <a:gd name="T51" fmla="*/ 2147483647 h 168"/>
                <a:gd name="T52" fmla="*/ 2147483647 w 168"/>
                <a:gd name="T53" fmla="*/ 2147483647 h 168"/>
                <a:gd name="T54" fmla="*/ 2147483647 w 168"/>
                <a:gd name="T55" fmla="*/ 2147483647 h 16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8"/>
                <a:gd name="T85" fmla="*/ 0 h 168"/>
                <a:gd name="T86" fmla="*/ 168 w 168"/>
                <a:gd name="T87" fmla="*/ 168 h 168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8" h="168">
                  <a:moveTo>
                    <a:pt x="88" y="168"/>
                  </a:moveTo>
                  <a:lnTo>
                    <a:pt x="96" y="168"/>
                  </a:lnTo>
                  <a:lnTo>
                    <a:pt x="104" y="112"/>
                  </a:lnTo>
                  <a:lnTo>
                    <a:pt x="104" y="72"/>
                  </a:lnTo>
                  <a:lnTo>
                    <a:pt x="112" y="72"/>
                  </a:lnTo>
                  <a:lnTo>
                    <a:pt x="120" y="24"/>
                  </a:lnTo>
                  <a:lnTo>
                    <a:pt x="152" y="16"/>
                  </a:lnTo>
                  <a:lnTo>
                    <a:pt x="160" y="16"/>
                  </a:lnTo>
                  <a:lnTo>
                    <a:pt x="168" y="16"/>
                  </a:lnTo>
                  <a:lnTo>
                    <a:pt x="160" y="8"/>
                  </a:lnTo>
                  <a:lnTo>
                    <a:pt x="144" y="8"/>
                  </a:lnTo>
                  <a:lnTo>
                    <a:pt x="144" y="16"/>
                  </a:lnTo>
                  <a:lnTo>
                    <a:pt x="144" y="8"/>
                  </a:lnTo>
                  <a:lnTo>
                    <a:pt x="120" y="16"/>
                  </a:lnTo>
                  <a:lnTo>
                    <a:pt x="88" y="16"/>
                  </a:lnTo>
                  <a:lnTo>
                    <a:pt x="80" y="8"/>
                  </a:lnTo>
                  <a:lnTo>
                    <a:pt x="24" y="8"/>
                  </a:lnTo>
                  <a:lnTo>
                    <a:pt x="16" y="0"/>
                  </a:lnTo>
                  <a:lnTo>
                    <a:pt x="8" y="8"/>
                  </a:lnTo>
                  <a:lnTo>
                    <a:pt x="0" y="32"/>
                  </a:lnTo>
                  <a:lnTo>
                    <a:pt x="32" y="88"/>
                  </a:lnTo>
                  <a:lnTo>
                    <a:pt x="32" y="96"/>
                  </a:lnTo>
                  <a:lnTo>
                    <a:pt x="40" y="152"/>
                  </a:lnTo>
                  <a:lnTo>
                    <a:pt x="64" y="168"/>
                  </a:lnTo>
                  <a:lnTo>
                    <a:pt x="64" y="160"/>
                  </a:lnTo>
                  <a:lnTo>
                    <a:pt x="88" y="168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20" name="Freeform 775"/>
            <p:cNvSpPr>
              <a:spLocks/>
            </p:cNvSpPr>
            <p:nvPr/>
          </p:nvSpPr>
          <p:spPr bwMode="auto">
            <a:xfrm>
              <a:off x="468684" y="2099985"/>
              <a:ext cx="364725" cy="499872"/>
            </a:xfrm>
            <a:custGeom>
              <a:avLst/>
              <a:gdLst>
                <a:gd name="T0" fmla="*/ 2147483647 w 344"/>
                <a:gd name="T1" fmla="*/ 2147483647 h 472"/>
                <a:gd name="T2" fmla="*/ 2147483647 w 344"/>
                <a:gd name="T3" fmla="*/ 2147483647 h 472"/>
                <a:gd name="T4" fmla="*/ 2147483647 w 344"/>
                <a:gd name="T5" fmla="*/ 2147483647 h 472"/>
                <a:gd name="T6" fmla="*/ 2147483647 w 344"/>
                <a:gd name="T7" fmla="*/ 2147483647 h 472"/>
                <a:gd name="T8" fmla="*/ 2147483647 w 344"/>
                <a:gd name="T9" fmla="*/ 2147483647 h 472"/>
                <a:gd name="T10" fmla="*/ 2147483647 w 344"/>
                <a:gd name="T11" fmla="*/ 2147483647 h 472"/>
                <a:gd name="T12" fmla="*/ 2147483647 w 344"/>
                <a:gd name="T13" fmla="*/ 2147483647 h 472"/>
                <a:gd name="T14" fmla="*/ 2147483647 w 344"/>
                <a:gd name="T15" fmla="*/ 0 h 472"/>
                <a:gd name="T16" fmla="*/ 2147483647 w 344"/>
                <a:gd name="T17" fmla="*/ 2147483647 h 472"/>
                <a:gd name="T18" fmla="*/ 2147483647 w 344"/>
                <a:gd name="T19" fmla="*/ 2147483647 h 472"/>
                <a:gd name="T20" fmla="*/ 2147483647 w 344"/>
                <a:gd name="T21" fmla="*/ 2147483647 h 472"/>
                <a:gd name="T22" fmla="*/ 2147483647 w 344"/>
                <a:gd name="T23" fmla="*/ 2147483647 h 472"/>
                <a:gd name="T24" fmla="*/ 2147483647 w 344"/>
                <a:gd name="T25" fmla="*/ 2147483647 h 472"/>
                <a:gd name="T26" fmla="*/ 2147483647 w 344"/>
                <a:gd name="T27" fmla="*/ 2147483647 h 472"/>
                <a:gd name="T28" fmla="*/ 2147483647 w 344"/>
                <a:gd name="T29" fmla="*/ 2147483647 h 472"/>
                <a:gd name="T30" fmla="*/ 2147483647 w 344"/>
                <a:gd name="T31" fmla="*/ 2147483647 h 472"/>
                <a:gd name="T32" fmla="*/ 2147483647 w 344"/>
                <a:gd name="T33" fmla="*/ 2147483647 h 472"/>
                <a:gd name="T34" fmla="*/ 2147483647 w 344"/>
                <a:gd name="T35" fmla="*/ 2147483647 h 472"/>
                <a:gd name="T36" fmla="*/ 2147483647 w 344"/>
                <a:gd name="T37" fmla="*/ 2147483647 h 472"/>
                <a:gd name="T38" fmla="*/ 0 w 344"/>
                <a:gd name="T39" fmla="*/ 2147483647 h 472"/>
                <a:gd name="T40" fmla="*/ 2147483647 w 344"/>
                <a:gd name="T41" fmla="*/ 2147483647 h 472"/>
                <a:gd name="T42" fmla="*/ 2147483647 w 344"/>
                <a:gd name="T43" fmla="*/ 2147483647 h 472"/>
                <a:gd name="T44" fmla="*/ 2147483647 w 344"/>
                <a:gd name="T45" fmla="*/ 2147483647 h 472"/>
                <a:gd name="T46" fmla="*/ 2147483647 w 344"/>
                <a:gd name="T47" fmla="*/ 2147483647 h 472"/>
                <a:gd name="T48" fmla="*/ 2147483647 w 344"/>
                <a:gd name="T49" fmla="*/ 2147483647 h 472"/>
                <a:gd name="T50" fmla="*/ 2147483647 w 344"/>
                <a:gd name="T51" fmla="*/ 2147483647 h 472"/>
                <a:gd name="T52" fmla="*/ 2147483647 w 344"/>
                <a:gd name="T53" fmla="*/ 2147483647 h 472"/>
                <a:gd name="T54" fmla="*/ 2147483647 w 344"/>
                <a:gd name="T55" fmla="*/ 2147483647 h 472"/>
                <a:gd name="T56" fmla="*/ 2147483647 w 344"/>
                <a:gd name="T57" fmla="*/ 2147483647 h 472"/>
                <a:gd name="T58" fmla="*/ 2147483647 w 344"/>
                <a:gd name="T59" fmla="*/ 2147483647 h 472"/>
                <a:gd name="T60" fmla="*/ 2147483647 w 344"/>
                <a:gd name="T61" fmla="*/ 2147483647 h 472"/>
                <a:gd name="T62" fmla="*/ 2147483647 w 344"/>
                <a:gd name="T63" fmla="*/ 2147483647 h 472"/>
                <a:gd name="T64" fmla="*/ 2147483647 w 344"/>
                <a:gd name="T65" fmla="*/ 2147483647 h 472"/>
                <a:gd name="T66" fmla="*/ 2147483647 w 344"/>
                <a:gd name="T67" fmla="*/ 2147483647 h 472"/>
                <a:gd name="T68" fmla="*/ 2147483647 w 344"/>
                <a:gd name="T69" fmla="*/ 2147483647 h 472"/>
                <a:gd name="T70" fmla="*/ 2147483647 w 344"/>
                <a:gd name="T71" fmla="*/ 2147483647 h 472"/>
                <a:gd name="T72" fmla="*/ 2147483647 w 344"/>
                <a:gd name="T73" fmla="*/ 2147483647 h 472"/>
                <a:gd name="T74" fmla="*/ 2147483647 w 344"/>
                <a:gd name="T75" fmla="*/ 2147483647 h 472"/>
                <a:gd name="T76" fmla="*/ 2147483647 w 344"/>
                <a:gd name="T77" fmla="*/ 2147483647 h 472"/>
                <a:gd name="T78" fmla="*/ 2147483647 w 344"/>
                <a:gd name="T79" fmla="*/ 2147483647 h 472"/>
                <a:gd name="T80" fmla="*/ 2147483647 w 344"/>
                <a:gd name="T81" fmla="*/ 2147483647 h 472"/>
                <a:gd name="T82" fmla="*/ 2147483647 w 344"/>
                <a:gd name="T83" fmla="*/ 2147483647 h 472"/>
                <a:gd name="T84" fmla="*/ 2147483647 w 344"/>
                <a:gd name="T85" fmla="*/ 2147483647 h 472"/>
                <a:gd name="T86" fmla="*/ 2147483647 w 344"/>
                <a:gd name="T87" fmla="*/ 2147483647 h 472"/>
                <a:gd name="T88" fmla="*/ 2147483647 w 344"/>
                <a:gd name="T89" fmla="*/ 2147483647 h 472"/>
                <a:gd name="T90" fmla="*/ 2147483647 w 344"/>
                <a:gd name="T91" fmla="*/ 2147483647 h 472"/>
                <a:gd name="T92" fmla="*/ 2147483647 w 344"/>
                <a:gd name="T93" fmla="*/ 2147483647 h 472"/>
                <a:gd name="T94" fmla="*/ 2147483647 w 344"/>
                <a:gd name="T95" fmla="*/ 2147483647 h 47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44"/>
                <a:gd name="T145" fmla="*/ 0 h 472"/>
                <a:gd name="T146" fmla="*/ 344 w 344"/>
                <a:gd name="T147" fmla="*/ 472 h 472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44" h="472">
                  <a:moveTo>
                    <a:pt x="336" y="64"/>
                  </a:moveTo>
                  <a:lnTo>
                    <a:pt x="328" y="48"/>
                  </a:lnTo>
                  <a:lnTo>
                    <a:pt x="288" y="56"/>
                  </a:lnTo>
                  <a:lnTo>
                    <a:pt x="240" y="32"/>
                  </a:lnTo>
                  <a:lnTo>
                    <a:pt x="216" y="32"/>
                  </a:lnTo>
                  <a:lnTo>
                    <a:pt x="192" y="24"/>
                  </a:lnTo>
                  <a:lnTo>
                    <a:pt x="192" y="8"/>
                  </a:lnTo>
                  <a:lnTo>
                    <a:pt x="152" y="0"/>
                  </a:lnTo>
                  <a:lnTo>
                    <a:pt x="136" y="16"/>
                  </a:lnTo>
                  <a:lnTo>
                    <a:pt x="104" y="24"/>
                  </a:lnTo>
                  <a:lnTo>
                    <a:pt x="80" y="40"/>
                  </a:lnTo>
                  <a:lnTo>
                    <a:pt x="64" y="80"/>
                  </a:lnTo>
                  <a:lnTo>
                    <a:pt x="32" y="88"/>
                  </a:lnTo>
                  <a:lnTo>
                    <a:pt x="32" y="112"/>
                  </a:lnTo>
                  <a:lnTo>
                    <a:pt x="56" y="144"/>
                  </a:lnTo>
                  <a:lnTo>
                    <a:pt x="80" y="160"/>
                  </a:lnTo>
                  <a:lnTo>
                    <a:pt x="80" y="176"/>
                  </a:lnTo>
                  <a:lnTo>
                    <a:pt x="64" y="184"/>
                  </a:lnTo>
                  <a:lnTo>
                    <a:pt x="40" y="176"/>
                  </a:lnTo>
                  <a:lnTo>
                    <a:pt x="0" y="200"/>
                  </a:lnTo>
                  <a:lnTo>
                    <a:pt x="16" y="216"/>
                  </a:lnTo>
                  <a:lnTo>
                    <a:pt x="32" y="232"/>
                  </a:lnTo>
                  <a:lnTo>
                    <a:pt x="64" y="232"/>
                  </a:lnTo>
                  <a:lnTo>
                    <a:pt x="96" y="232"/>
                  </a:lnTo>
                  <a:lnTo>
                    <a:pt x="80" y="264"/>
                  </a:lnTo>
                  <a:lnTo>
                    <a:pt x="48" y="272"/>
                  </a:lnTo>
                  <a:lnTo>
                    <a:pt x="24" y="288"/>
                  </a:lnTo>
                  <a:lnTo>
                    <a:pt x="24" y="312"/>
                  </a:lnTo>
                  <a:lnTo>
                    <a:pt x="48" y="328"/>
                  </a:lnTo>
                  <a:lnTo>
                    <a:pt x="56" y="352"/>
                  </a:lnTo>
                  <a:lnTo>
                    <a:pt x="72" y="360"/>
                  </a:lnTo>
                  <a:lnTo>
                    <a:pt x="80" y="384"/>
                  </a:lnTo>
                  <a:lnTo>
                    <a:pt x="104" y="384"/>
                  </a:lnTo>
                  <a:lnTo>
                    <a:pt x="144" y="384"/>
                  </a:lnTo>
                  <a:lnTo>
                    <a:pt x="120" y="416"/>
                  </a:lnTo>
                  <a:lnTo>
                    <a:pt x="64" y="472"/>
                  </a:lnTo>
                  <a:lnTo>
                    <a:pt x="128" y="432"/>
                  </a:lnTo>
                  <a:lnTo>
                    <a:pt x="184" y="376"/>
                  </a:lnTo>
                  <a:lnTo>
                    <a:pt x="176" y="368"/>
                  </a:lnTo>
                  <a:lnTo>
                    <a:pt x="208" y="328"/>
                  </a:lnTo>
                  <a:lnTo>
                    <a:pt x="216" y="344"/>
                  </a:lnTo>
                  <a:lnTo>
                    <a:pt x="224" y="360"/>
                  </a:lnTo>
                  <a:lnTo>
                    <a:pt x="248" y="344"/>
                  </a:lnTo>
                  <a:lnTo>
                    <a:pt x="272" y="328"/>
                  </a:lnTo>
                  <a:lnTo>
                    <a:pt x="288" y="336"/>
                  </a:lnTo>
                  <a:lnTo>
                    <a:pt x="344" y="344"/>
                  </a:lnTo>
                  <a:lnTo>
                    <a:pt x="344" y="64"/>
                  </a:lnTo>
                  <a:lnTo>
                    <a:pt x="336" y="64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21" name="Freeform 777"/>
            <p:cNvSpPr>
              <a:spLocks/>
            </p:cNvSpPr>
            <p:nvPr/>
          </p:nvSpPr>
          <p:spPr bwMode="auto">
            <a:xfrm>
              <a:off x="1054323" y="2728940"/>
              <a:ext cx="771033" cy="398512"/>
            </a:xfrm>
            <a:custGeom>
              <a:avLst/>
              <a:gdLst>
                <a:gd name="T0" fmla="*/ 2147483647 w 728"/>
                <a:gd name="T1" fmla="*/ 2147483647 h 376"/>
                <a:gd name="T2" fmla="*/ 2147483647 w 728"/>
                <a:gd name="T3" fmla="*/ 2147483647 h 376"/>
                <a:gd name="T4" fmla="*/ 2147483647 w 728"/>
                <a:gd name="T5" fmla="*/ 2147483647 h 376"/>
                <a:gd name="T6" fmla="*/ 2147483647 w 728"/>
                <a:gd name="T7" fmla="*/ 2147483647 h 376"/>
                <a:gd name="T8" fmla="*/ 2147483647 w 728"/>
                <a:gd name="T9" fmla="*/ 2147483647 h 376"/>
                <a:gd name="T10" fmla="*/ 2147483647 w 728"/>
                <a:gd name="T11" fmla="*/ 2147483647 h 376"/>
                <a:gd name="T12" fmla="*/ 2147483647 w 728"/>
                <a:gd name="T13" fmla="*/ 2147483647 h 376"/>
                <a:gd name="T14" fmla="*/ 2147483647 w 728"/>
                <a:gd name="T15" fmla="*/ 2147483647 h 376"/>
                <a:gd name="T16" fmla="*/ 2147483647 w 728"/>
                <a:gd name="T17" fmla="*/ 2147483647 h 376"/>
                <a:gd name="T18" fmla="*/ 2147483647 w 728"/>
                <a:gd name="T19" fmla="*/ 2147483647 h 376"/>
                <a:gd name="T20" fmla="*/ 2147483647 w 728"/>
                <a:gd name="T21" fmla="*/ 2147483647 h 376"/>
                <a:gd name="T22" fmla="*/ 2147483647 w 728"/>
                <a:gd name="T23" fmla="*/ 2147483647 h 376"/>
                <a:gd name="T24" fmla="*/ 2147483647 w 728"/>
                <a:gd name="T25" fmla="*/ 2147483647 h 376"/>
                <a:gd name="T26" fmla="*/ 2147483647 w 728"/>
                <a:gd name="T27" fmla="*/ 2147483647 h 376"/>
                <a:gd name="T28" fmla="*/ 2147483647 w 728"/>
                <a:gd name="T29" fmla="*/ 2147483647 h 376"/>
                <a:gd name="T30" fmla="*/ 2147483647 w 728"/>
                <a:gd name="T31" fmla="*/ 2147483647 h 376"/>
                <a:gd name="T32" fmla="*/ 2147483647 w 728"/>
                <a:gd name="T33" fmla="*/ 2147483647 h 376"/>
                <a:gd name="T34" fmla="*/ 2147483647 w 728"/>
                <a:gd name="T35" fmla="*/ 2147483647 h 376"/>
                <a:gd name="T36" fmla="*/ 2147483647 w 728"/>
                <a:gd name="T37" fmla="*/ 2147483647 h 376"/>
                <a:gd name="T38" fmla="*/ 2147483647 w 728"/>
                <a:gd name="T39" fmla="*/ 2147483647 h 376"/>
                <a:gd name="T40" fmla="*/ 2147483647 w 728"/>
                <a:gd name="T41" fmla="*/ 2147483647 h 376"/>
                <a:gd name="T42" fmla="*/ 2147483647 w 728"/>
                <a:gd name="T43" fmla="*/ 2147483647 h 376"/>
                <a:gd name="T44" fmla="*/ 2147483647 w 728"/>
                <a:gd name="T45" fmla="*/ 2147483647 h 376"/>
                <a:gd name="T46" fmla="*/ 2147483647 w 728"/>
                <a:gd name="T47" fmla="*/ 2147483647 h 376"/>
                <a:gd name="T48" fmla="*/ 2147483647 w 728"/>
                <a:gd name="T49" fmla="*/ 0 h 376"/>
                <a:gd name="T50" fmla="*/ 2147483647 w 728"/>
                <a:gd name="T51" fmla="*/ 2147483647 h 376"/>
                <a:gd name="T52" fmla="*/ 2147483647 w 728"/>
                <a:gd name="T53" fmla="*/ 2147483647 h 376"/>
                <a:gd name="T54" fmla="*/ 2147483647 w 728"/>
                <a:gd name="T55" fmla="*/ 2147483647 h 376"/>
                <a:gd name="T56" fmla="*/ 0 w 728"/>
                <a:gd name="T57" fmla="*/ 2147483647 h 376"/>
                <a:gd name="T58" fmla="*/ 2147483647 w 728"/>
                <a:gd name="T59" fmla="*/ 2147483647 h 376"/>
                <a:gd name="T60" fmla="*/ 2147483647 w 728"/>
                <a:gd name="T61" fmla="*/ 2147483647 h 376"/>
                <a:gd name="T62" fmla="*/ 2147483647 w 728"/>
                <a:gd name="T63" fmla="*/ 2147483647 h 376"/>
                <a:gd name="T64" fmla="*/ 2147483647 w 728"/>
                <a:gd name="T65" fmla="*/ 2147483647 h 37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728"/>
                <a:gd name="T100" fmla="*/ 0 h 376"/>
                <a:gd name="T101" fmla="*/ 728 w 728"/>
                <a:gd name="T102" fmla="*/ 376 h 37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728" h="376">
                  <a:moveTo>
                    <a:pt x="168" y="288"/>
                  </a:moveTo>
                  <a:lnTo>
                    <a:pt x="200" y="288"/>
                  </a:lnTo>
                  <a:lnTo>
                    <a:pt x="208" y="280"/>
                  </a:lnTo>
                  <a:lnTo>
                    <a:pt x="232" y="288"/>
                  </a:lnTo>
                  <a:lnTo>
                    <a:pt x="264" y="320"/>
                  </a:lnTo>
                  <a:lnTo>
                    <a:pt x="288" y="312"/>
                  </a:lnTo>
                  <a:lnTo>
                    <a:pt x="304" y="328"/>
                  </a:lnTo>
                  <a:lnTo>
                    <a:pt x="312" y="344"/>
                  </a:lnTo>
                  <a:lnTo>
                    <a:pt x="328" y="360"/>
                  </a:lnTo>
                  <a:lnTo>
                    <a:pt x="352" y="368"/>
                  </a:lnTo>
                  <a:lnTo>
                    <a:pt x="352" y="336"/>
                  </a:lnTo>
                  <a:lnTo>
                    <a:pt x="368" y="320"/>
                  </a:lnTo>
                  <a:lnTo>
                    <a:pt x="376" y="312"/>
                  </a:lnTo>
                  <a:lnTo>
                    <a:pt x="416" y="312"/>
                  </a:lnTo>
                  <a:lnTo>
                    <a:pt x="440" y="312"/>
                  </a:lnTo>
                  <a:lnTo>
                    <a:pt x="472" y="304"/>
                  </a:lnTo>
                  <a:lnTo>
                    <a:pt x="496" y="304"/>
                  </a:lnTo>
                  <a:lnTo>
                    <a:pt x="512" y="304"/>
                  </a:lnTo>
                  <a:lnTo>
                    <a:pt x="520" y="320"/>
                  </a:lnTo>
                  <a:lnTo>
                    <a:pt x="528" y="352"/>
                  </a:lnTo>
                  <a:lnTo>
                    <a:pt x="552" y="376"/>
                  </a:lnTo>
                  <a:lnTo>
                    <a:pt x="560" y="376"/>
                  </a:lnTo>
                  <a:lnTo>
                    <a:pt x="560" y="336"/>
                  </a:lnTo>
                  <a:lnTo>
                    <a:pt x="544" y="296"/>
                  </a:lnTo>
                  <a:lnTo>
                    <a:pt x="560" y="272"/>
                  </a:lnTo>
                  <a:lnTo>
                    <a:pt x="584" y="264"/>
                  </a:lnTo>
                  <a:lnTo>
                    <a:pt x="616" y="224"/>
                  </a:lnTo>
                  <a:lnTo>
                    <a:pt x="616" y="200"/>
                  </a:lnTo>
                  <a:lnTo>
                    <a:pt x="608" y="176"/>
                  </a:lnTo>
                  <a:lnTo>
                    <a:pt x="624" y="184"/>
                  </a:lnTo>
                  <a:lnTo>
                    <a:pt x="624" y="168"/>
                  </a:lnTo>
                  <a:lnTo>
                    <a:pt x="632" y="168"/>
                  </a:lnTo>
                  <a:lnTo>
                    <a:pt x="640" y="160"/>
                  </a:lnTo>
                  <a:lnTo>
                    <a:pt x="648" y="144"/>
                  </a:lnTo>
                  <a:lnTo>
                    <a:pt x="664" y="136"/>
                  </a:lnTo>
                  <a:lnTo>
                    <a:pt x="688" y="128"/>
                  </a:lnTo>
                  <a:lnTo>
                    <a:pt x="688" y="96"/>
                  </a:lnTo>
                  <a:lnTo>
                    <a:pt x="728" y="72"/>
                  </a:lnTo>
                  <a:lnTo>
                    <a:pt x="720" y="32"/>
                  </a:lnTo>
                  <a:lnTo>
                    <a:pt x="704" y="32"/>
                  </a:lnTo>
                  <a:lnTo>
                    <a:pt x="672" y="72"/>
                  </a:lnTo>
                  <a:lnTo>
                    <a:pt x="632" y="80"/>
                  </a:lnTo>
                  <a:lnTo>
                    <a:pt x="616" y="80"/>
                  </a:lnTo>
                  <a:lnTo>
                    <a:pt x="584" y="104"/>
                  </a:lnTo>
                  <a:lnTo>
                    <a:pt x="536" y="120"/>
                  </a:lnTo>
                  <a:lnTo>
                    <a:pt x="536" y="96"/>
                  </a:lnTo>
                  <a:lnTo>
                    <a:pt x="512" y="48"/>
                  </a:lnTo>
                  <a:lnTo>
                    <a:pt x="440" y="16"/>
                  </a:lnTo>
                  <a:lnTo>
                    <a:pt x="416" y="8"/>
                  </a:lnTo>
                  <a:lnTo>
                    <a:pt x="376" y="0"/>
                  </a:lnTo>
                  <a:lnTo>
                    <a:pt x="24" y="0"/>
                  </a:lnTo>
                  <a:lnTo>
                    <a:pt x="32" y="24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8"/>
                  </a:lnTo>
                  <a:lnTo>
                    <a:pt x="8" y="48"/>
                  </a:lnTo>
                  <a:lnTo>
                    <a:pt x="8" y="80"/>
                  </a:lnTo>
                  <a:lnTo>
                    <a:pt x="0" y="112"/>
                  </a:lnTo>
                  <a:lnTo>
                    <a:pt x="8" y="136"/>
                  </a:lnTo>
                  <a:lnTo>
                    <a:pt x="8" y="152"/>
                  </a:lnTo>
                  <a:lnTo>
                    <a:pt x="24" y="192"/>
                  </a:lnTo>
                  <a:lnTo>
                    <a:pt x="40" y="224"/>
                  </a:lnTo>
                  <a:lnTo>
                    <a:pt x="56" y="240"/>
                  </a:lnTo>
                  <a:lnTo>
                    <a:pt x="88" y="264"/>
                  </a:lnTo>
                  <a:lnTo>
                    <a:pt x="96" y="272"/>
                  </a:lnTo>
                  <a:lnTo>
                    <a:pt x="128" y="272"/>
                  </a:lnTo>
                  <a:lnTo>
                    <a:pt x="168" y="28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22" name="Freeform 779"/>
            <p:cNvSpPr>
              <a:spLocks/>
            </p:cNvSpPr>
            <p:nvPr/>
          </p:nvSpPr>
          <p:spPr bwMode="auto">
            <a:xfrm>
              <a:off x="1054323" y="2728940"/>
              <a:ext cx="771033" cy="398512"/>
            </a:xfrm>
            <a:custGeom>
              <a:avLst/>
              <a:gdLst>
                <a:gd name="T0" fmla="*/ 2147483647 w 728"/>
                <a:gd name="T1" fmla="*/ 2147483647 h 376"/>
                <a:gd name="T2" fmla="*/ 2147483647 w 728"/>
                <a:gd name="T3" fmla="*/ 2147483647 h 376"/>
                <a:gd name="T4" fmla="*/ 2147483647 w 728"/>
                <a:gd name="T5" fmla="*/ 2147483647 h 376"/>
                <a:gd name="T6" fmla="*/ 2147483647 w 728"/>
                <a:gd name="T7" fmla="*/ 2147483647 h 376"/>
                <a:gd name="T8" fmla="*/ 2147483647 w 728"/>
                <a:gd name="T9" fmla="*/ 2147483647 h 376"/>
                <a:gd name="T10" fmla="*/ 2147483647 w 728"/>
                <a:gd name="T11" fmla="*/ 2147483647 h 376"/>
                <a:gd name="T12" fmla="*/ 2147483647 w 728"/>
                <a:gd name="T13" fmla="*/ 2147483647 h 376"/>
                <a:gd name="T14" fmla="*/ 2147483647 w 728"/>
                <a:gd name="T15" fmla="*/ 2147483647 h 376"/>
                <a:gd name="T16" fmla="*/ 2147483647 w 728"/>
                <a:gd name="T17" fmla="*/ 2147483647 h 376"/>
                <a:gd name="T18" fmla="*/ 2147483647 w 728"/>
                <a:gd name="T19" fmla="*/ 2147483647 h 376"/>
                <a:gd name="T20" fmla="*/ 2147483647 w 728"/>
                <a:gd name="T21" fmla="*/ 2147483647 h 376"/>
                <a:gd name="T22" fmla="*/ 2147483647 w 728"/>
                <a:gd name="T23" fmla="*/ 2147483647 h 376"/>
                <a:gd name="T24" fmla="*/ 2147483647 w 728"/>
                <a:gd name="T25" fmla="*/ 2147483647 h 376"/>
                <a:gd name="T26" fmla="*/ 2147483647 w 728"/>
                <a:gd name="T27" fmla="*/ 2147483647 h 376"/>
                <a:gd name="T28" fmla="*/ 2147483647 w 728"/>
                <a:gd name="T29" fmla="*/ 2147483647 h 376"/>
                <a:gd name="T30" fmla="*/ 2147483647 w 728"/>
                <a:gd name="T31" fmla="*/ 2147483647 h 376"/>
                <a:gd name="T32" fmla="*/ 2147483647 w 728"/>
                <a:gd name="T33" fmla="*/ 2147483647 h 376"/>
                <a:gd name="T34" fmla="*/ 2147483647 w 728"/>
                <a:gd name="T35" fmla="*/ 2147483647 h 376"/>
                <a:gd name="T36" fmla="*/ 2147483647 w 728"/>
                <a:gd name="T37" fmla="*/ 2147483647 h 376"/>
                <a:gd name="T38" fmla="*/ 2147483647 w 728"/>
                <a:gd name="T39" fmla="*/ 2147483647 h 376"/>
                <a:gd name="T40" fmla="*/ 2147483647 w 728"/>
                <a:gd name="T41" fmla="*/ 2147483647 h 376"/>
                <a:gd name="T42" fmla="*/ 2147483647 w 728"/>
                <a:gd name="T43" fmla="*/ 2147483647 h 376"/>
                <a:gd name="T44" fmla="*/ 2147483647 w 728"/>
                <a:gd name="T45" fmla="*/ 2147483647 h 376"/>
                <a:gd name="T46" fmla="*/ 2147483647 w 728"/>
                <a:gd name="T47" fmla="*/ 2147483647 h 376"/>
                <a:gd name="T48" fmla="*/ 2147483647 w 728"/>
                <a:gd name="T49" fmla="*/ 2147483647 h 376"/>
                <a:gd name="T50" fmla="*/ 2147483647 w 728"/>
                <a:gd name="T51" fmla="*/ 0 h 376"/>
                <a:gd name="T52" fmla="*/ 2147483647 w 728"/>
                <a:gd name="T53" fmla="*/ 2147483647 h 376"/>
                <a:gd name="T54" fmla="*/ 2147483647 w 728"/>
                <a:gd name="T55" fmla="*/ 2147483647 h 376"/>
                <a:gd name="T56" fmla="*/ 2147483647 w 728"/>
                <a:gd name="T57" fmla="*/ 2147483647 h 376"/>
                <a:gd name="T58" fmla="*/ 0 w 728"/>
                <a:gd name="T59" fmla="*/ 2147483647 h 376"/>
                <a:gd name="T60" fmla="*/ 2147483647 w 728"/>
                <a:gd name="T61" fmla="*/ 2147483647 h 376"/>
                <a:gd name="T62" fmla="*/ 2147483647 w 728"/>
                <a:gd name="T63" fmla="*/ 2147483647 h 376"/>
                <a:gd name="T64" fmla="*/ 2147483647 w 728"/>
                <a:gd name="T65" fmla="*/ 2147483647 h 376"/>
                <a:gd name="T66" fmla="*/ 2147483647 w 728"/>
                <a:gd name="T67" fmla="*/ 2147483647 h 37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728"/>
                <a:gd name="T103" fmla="*/ 0 h 376"/>
                <a:gd name="T104" fmla="*/ 728 w 728"/>
                <a:gd name="T105" fmla="*/ 376 h 37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728" h="376">
                  <a:moveTo>
                    <a:pt x="168" y="288"/>
                  </a:moveTo>
                  <a:lnTo>
                    <a:pt x="200" y="288"/>
                  </a:lnTo>
                  <a:lnTo>
                    <a:pt x="208" y="280"/>
                  </a:lnTo>
                  <a:lnTo>
                    <a:pt x="232" y="288"/>
                  </a:lnTo>
                  <a:lnTo>
                    <a:pt x="264" y="320"/>
                  </a:lnTo>
                  <a:lnTo>
                    <a:pt x="288" y="312"/>
                  </a:lnTo>
                  <a:lnTo>
                    <a:pt x="304" y="328"/>
                  </a:lnTo>
                  <a:lnTo>
                    <a:pt x="312" y="344"/>
                  </a:lnTo>
                  <a:lnTo>
                    <a:pt x="328" y="360"/>
                  </a:lnTo>
                  <a:lnTo>
                    <a:pt x="352" y="368"/>
                  </a:lnTo>
                  <a:lnTo>
                    <a:pt x="352" y="336"/>
                  </a:lnTo>
                  <a:lnTo>
                    <a:pt x="368" y="320"/>
                  </a:lnTo>
                  <a:lnTo>
                    <a:pt x="376" y="312"/>
                  </a:lnTo>
                  <a:lnTo>
                    <a:pt x="416" y="312"/>
                  </a:lnTo>
                  <a:lnTo>
                    <a:pt x="440" y="312"/>
                  </a:lnTo>
                  <a:lnTo>
                    <a:pt x="472" y="304"/>
                  </a:lnTo>
                  <a:lnTo>
                    <a:pt x="496" y="304"/>
                  </a:lnTo>
                  <a:lnTo>
                    <a:pt x="512" y="304"/>
                  </a:lnTo>
                  <a:lnTo>
                    <a:pt x="520" y="320"/>
                  </a:lnTo>
                  <a:lnTo>
                    <a:pt x="528" y="352"/>
                  </a:lnTo>
                  <a:lnTo>
                    <a:pt x="552" y="376"/>
                  </a:lnTo>
                  <a:lnTo>
                    <a:pt x="560" y="376"/>
                  </a:lnTo>
                  <a:lnTo>
                    <a:pt x="560" y="336"/>
                  </a:lnTo>
                  <a:lnTo>
                    <a:pt x="544" y="296"/>
                  </a:lnTo>
                  <a:lnTo>
                    <a:pt x="560" y="272"/>
                  </a:lnTo>
                  <a:lnTo>
                    <a:pt x="584" y="264"/>
                  </a:lnTo>
                  <a:lnTo>
                    <a:pt x="616" y="224"/>
                  </a:lnTo>
                  <a:lnTo>
                    <a:pt x="616" y="200"/>
                  </a:lnTo>
                  <a:lnTo>
                    <a:pt x="608" y="176"/>
                  </a:lnTo>
                  <a:lnTo>
                    <a:pt x="624" y="184"/>
                  </a:lnTo>
                  <a:lnTo>
                    <a:pt x="624" y="168"/>
                  </a:lnTo>
                  <a:lnTo>
                    <a:pt x="632" y="168"/>
                  </a:lnTo>
                  <a:lnTo>
                    <a:pt x="640" y="160"/>
                  </a:lnTo>
                  <a:lnTo>
                    <a:pt x="648" y="144"/>
                  </a:lnTo>
                  <a:lnTo>
                    <a:pt x="664" y="136"/>
                  </a:lnTo>
                  <a:lnTo>
                    <a:pt x="688" y="128"/>
                  </a:lnTo>
                  <a:lnTo>
                    <a:pt x="688" y="96"/>
                  </a:lnTo>
                  <a:lnTo>
                    <a:pt x="728" y="72"/>
                  </a:lnTo>
                  <a:lnTo>
                    <a:pt x="720" y="32"/>
                  </a:lnTo>
                  <a:lnTo>
                    <a:pt x="704" y="32"/>
                  </a:lnTo>
                  <a:lnTo>
                    <a:pt x="672" y="72"/>
                  </a:lnTo>
                  <a:lnTo>
                    <a:pt x="632" y="80"/>
                  </a:lnTo>
                  <a:lnTo>
                    <a:pt x="616" y="80"/>
                  </a:lnTo>
                  <a:lnTo>
                    <a:pt x="584" y="104"/>
                  </a:lnTo>
                  <a:lnTo>
                    <a:pt x="536" y="120"/>
                  </a:lnTo>
                  <a:lnTo>
                    <a:pt x="536" y="96"/>
                  </a:lnTo>
                  <a:lnTo>
                    <a:pt x="512" y="48"/>
                  </a:lnTo>
                  <a:lnTo>
                    <a:pt x="440" y="16"/>
                  </a:lnTo>
                  <a:lnTo>
                    <a:pt x="416" y="8"/>
                  </a:lnTo>
                  <a:lnTo>
                    <a:pt x="376" y="0"/>
                  </a:lnTo>
                  <a:lnTo>
                    <a:pt x="24" y="0"/>
                  </a:lnTo>
                  <a:lnTo>
                    <a:pt x="32" y="24"/>
                  </a:lnTo>
                  <a:lnTo>
                    <a:pt x="16" y="32"/>
                  </a:lnTo>
                  <a:lnTo>
                    <a:pt x="24" y="16"/>
                  </a:lnTo>
                  <a:lnTo>
                    <a:pt x="0" y="8"/>
                  </a:lnTo>
                  <a:lnTo>
                    <a:pt x="8" y="48"/>
                  </a:lnTo>
                  <a:lnTo>
                    <a:pt x="8" y="80"/>
                  </a:lnTo>
                  <a:lnTo>
                    <a:pt x="0" y="112"/>
                  </a:lnTo>
                  <a:lnTo>
                    <a:pt x="8" y="136"/>
                  </a:lnTo>
                  <a:lnTo>
                    <a:pt x="8" y="152"/>
                  </a:lnTo>
                  <a:lnTo>
                    <a:pt x="24" y="192"/>
                  </a:lnTo>
                  <a:lnTo>
                    <a:pt x="40" y="224"/>
                  </a:lnTo>
                  <a:lnTo>
                    <a:pt x="56" y="240"/>
                  </a:lnTo>
                  <a:lnTo>
                    <a:pt x="88" y="264"/>
                  </a:lnTo>
                  <a:lnTo>
                    <a:pt x="96" y="272"/>
                  </a:lnTo>
                  <a:lnTo>
                    <a:pt x="128" y="272"/>
                  </a:lnTo>
                  <a:lnTo>
                    <a:pt x="168" y="28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23" name="Freeform 780"/>
            <p:cNvSpPr>
              <a:spLocks/>
            </p:cNvSpPr>
            <p:nvPr/>
          </p:nvSpPr>
          <p:spPr bwMode="auto">
            <a:xfrm>
              <a:off x="1545532" y="3272129"/>
              <a:ext cx="59777" cy="58910"/>
            </a:xfrm>
            <a:custGeom>
              <a:avLst/>
              <a:gdLst>
                <a:gd name="T0" fmla="*/ 2147483647 w 56"/>
                <a:gd name="T1" fmla="*/ 2147483647 h 56"/>
                <a:gd name="T2" fmla="*/ 2147483647 w 56"/>
                <a:gd name="T3" fmla="*/ 2147483647 h 56"/>
                <a:gd name="T4" fmla="*/ 2147483647 w 56"/>
                <a:gd name="T5" fmla="*/ 0 h 56"/>
                <a:gd name="T6" fmla="*/ 2147483647 w 56"/>
                <a:gd name="T7" fmla="*/ 2147483647 h 56"/>
                <a:gd name="T8" fmla="*/ 0 w 56"/>
                <a:gd name="T9" fmla="*/ 2147483647 h 56"/>
                <a:gd name="T10" fmla="*/ 2147483647 w 56"/>
                <a:gd name="T11" fmla="*/ 2147483647 h 56"/>
                <a:gd name="T12" fmla="*/ 2147483647 w 56"/>
                <a:gd name="T13" fmla="*/ 2147483647 h 56"/>
                <a:gd name="T14" fmla="*/ 2147483647 w 56"/>
                <a:gd name="T15" fmla="*/ 2147483647 h 5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56"/>
                <a:gd name="T26" fmla="*/ 56 w 56"/>
                <a:gd name="T27" fmla="*/ 56 h 5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56">
                  <a:moveTo>
                    <a:pt x="56" y="56"/>
                  </a:moveTo>
                  <a:lnTo>
                    <a:pt x="56" y="48"/>
                  </a:lnTo>
                  <a:lnTo>
                    <a:pt x="56" y="0"/>
                  </a:lnTo>
                  <a:lnTo>
                    <a:pt x="32" y="16"/>
                  </a:lnTo>
                  <a:lnTo>
                    <a:pt x="0" y="24"/>
                  </a:lnTo>
                  <a:lnTo>
                    <a:pt x="24" y="56"/>
                  </a:lnTo>
                  <a:lnTo>
                    <a:pt x="40" y="56"/>
                  </a:lnTo>
                  <a:lnTo>
                    <a:pt x="56" y="5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24" name="Freeform 781"/>
            <p:cNvSpPr>
              <a:spLocks/>
            </p:cNvSpPr>
            <p:nvPr/>
          </p:nvSpPr>
          <p:spPr bwMode="auto">
            <a:xfrm>
              <a:off x="1571521" y="3331039"/>
              <a:ext cx="50247" cy="33787"/>
            </a:xfrm>
            <a:custGeom>
              <a:avLst/>
              <a:gdLst>
                <a:gd name="T0" fmla="*/ 2147483647 w 48"/>
                <a:gd name="T1" fmla="*/ 0 h 32"/>
                <a:gd name="T2" fmla="*/ 2147483647 w 48"/>
                <a:gd name="T3" fmla="*/ 0 h 32"/>
                <a:gd name="T4" fmla="*/ 0 w 48"/>
                <a:gd name="T5" fmla="*/ 0 h 32"/>
                <a:gd name="T6" fmla="*/ 2147483647 w 48"/>
                <a:gd name="T7" fmla="*/ 2147483647 h 32"/>
                <a:gd name="T8" fmla="*/ 2147483647 w 48"/>
                <a:gd name="T9" fmla="*/ 2147483647 h 32"/>
                <a:gd name="T10" fmla="*/ 2147483647 w 48"/>
                <a:gd name="T11" fmla="*/ 2147483647 h 32"/>
                <a:gd name="T12" fmla="*/ 2147483647 w 48"/>
                <a:gd name="T13" fmla="*/ 0 h 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8"/>
                <a:gd name="T22" fmla="*/ 0 h 32"/>
                <a:gd name="T23" fmla="*/ 48 w 48"/>
                <a:gd name="T24" fmla="*/ 32 h 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8" h="32">
                  <a:moveTo>
                    <a:pt x="32" y="0"/>
                  </a:moveTo>
                  <a:lnTo>
                    <a:pt x="16" y="0"/>
                  </a:lnTo>
                  <a:lnTo>
                    <a:pt x="0" y="0"/>
                  </a:lnTo>
                  <a:lnTo>
                    <a:pt x="8" y="8"/>
                  </a:lnTo>
                  <a:lnTo>
                    <a:pt x="40" y="32"/>
                  </a:lnTo>
                  <a:lnTo>
                    <a:pt x="48" y="16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25" name="Freeform 782"/>
            <p:cNvSpPr>
              <a:spLocks/>
            </p:cNvSpPr>
            <p:nvPr/>
          </p:nvSpPr>
          <p:spPr bwMode="auto">
            <a:xfrm>
              <a:off x="1613972" y="3348366"/>
              <a:ext cx="76237" cy="33787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2147483647 h 32"/>
                <a:gd name="T4" fmla="*/ 2147483647 w 72"/>
                <a:gd name="T5" fmla="*/ 2147483647 h 32"/>
                <a:gd name="T6" fmla="*/ 2147483647 w 72"/>
                <a:gd name="T7" fmla="*/ 0 h 32"/>
                <a:gd name="T8" fmla="*/ 0 w 72"/>
                <a:gd name="T9" fmla="*/ 2147483647 h 32"/>
                <a:gd name="T10" fmla="*/ 2147483647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2147483647 w 72"/>
                <a:gd name="T17" fmla="*/ 2147483647 h 32"/>
                <a:gd name="T18" fmla="*/ 2147483647 w 72"/>
                <a:gd name="T19" fmla="*/ 2147483647 h 32"/>
                <a:gd name="T20" fmla="*/ 2147483647 w 72"/>
                <a:gd name="T21" fmla="*/ 2147483647 h 32"/>
                <a:gd name="T22" fmla="*/ 2147483647 w 72"/>
                <a:gd name="T23" fmla="*/ 2147483647 h 32"/>
                <a:gd name="T24" fmla="*/ 2147483647 w 72"/>
                <a:gd name="T25" fmla="*/ 2147483647 h 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2"/>
                <a:gd name="T40" fmla="*/ 0 h 32"/>
                <a:gd name="T41" fmla="*/ 72 w 72"/>
                <a:gd name="T42" fmla="*/ 32 h 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2" h="32">
                  <a:moveTo>
                    <a:pt x="56" y="8"/>
                  </a:moveTo>
                  <a:lnTo>
                    <a:pt x="40" y="8"/>
                  </a:lnTo>
                  <a:lnTo>
                    <a:pt x="8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16" y="32"/>
                  </a:lnTo>
                  <a:lnTo>
                    <a:pt x="24" y="32"/>
                  </a:lnTo>
                  <a:lnTo>
                    <a:pt x="32" y="24"/>
                  </a:lnTo>
                  <a:lnTo>
                    <a:pt x="40" y="16"/>
                  </a:lnTo>
                  <a:lnTo>
                    <a:pt x="56" y="16"/>
                  </a:lnTo>
                  <a:lnTo>
                    <a:pt x="64" y="32"/>
                  </a:lnTo>
                  <a:lnTo>
                    <a:pt x="72" y="16"/>
                  </a:lnTo>
                  <a:lnTo>
                    <a:pt x="56" y="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26" name="Freeform 783"/>
            <p:cNvSpPr>
              <a:spLocks/>
            </p:cNvSpPr>
            <p:nvPr/>
          </p:nvSpPr>
          <p:spPr bwMode="auto">
            <a:xfrm>
              <a:off x="1664219" y="3313713"/>
              <a:ext cx="161137" cy="169801"/>
            </a:xfrm>
            <a:custGeom>
              <a:avLst/>
              <a:gdLst>
                <a:gd name="T0" fmla="*/ 2147483647 w 152"/>
                <a:gd name="T1" fmla="*/ 2147483647 h 160"/>
                <a:gd name="T2" fmla="*/ 2147483647 w 152"/>
                <a:gd name="T3" fmla="*/ 2147483647 h 160"/>
                <a:gd name="T4" fmla="*/ 2147483647 w 152"/>
                <a:gd name="T5" fmla="*/ 2147483647 h 160"/>
                <a:gd name="T6" fmla="*/ 2147483647 w 152"/>
                <a:gd name="T7" fmla="*/ 2147483647 h 160"/>
                <a:gd name="T8" fmla="*/ 2147483647 w 152"/>
                <a:gd name="T9" fmla="*/ 2147483647 h 160"/>
                <a:gd name="T10" fmla="*/ 2147483647 w 152"/>
                <a:gd name="T11" fmla="*/ 2147483647 h 160"/>
                <a:gd name="T12" fmla="*/ 2147483647 w 152"/>
                <a:gd name="T13" fmla="*/ 2147483647 h 160"/>
                <a:gd name="T14" fmla="*/ 2147483647 w 152"/>
                <a:gd name="T15" fmla="*/ 2147483647 h 160"/>
                <a:gd name="T16" fmla="*/ 2147483647 w 152"/>
                <a:gd name="T17" fmla="*/ 0 h 160"/>
                <a:gd name="T18" fmla="*/ 2147483647 w 152"/>
                <a:gd name="T19" fmla="*/ 2147483647 h 160"/>
                <a:gd name="T20" fmla="*/ 2147483647 w 152"/>
                <a:gd name="T21" fmla="*/ 2147483647 h 160"/>
                <a:gd name="T22" fmla="*/ 2147483647 w 152"/>
                <a:gd name="T23" fmla="*/ 2147483647 h 160"/>
                <a:gd name="T24" fmla="*/ 2147483647 w 152"/>
                <a:gd name="T25" fmla="*/ 2147483647 h 160"/>
                <a:gd name="T26" fmla="*/ 2147483647 w 152"/>
                <a:gd name="T27" fmla="*/ 2147483647 h 160"/>
                <a:gd name="T28" fmla="*/ 2147483647 w 152"/>
                <a:gd name="T29" fmla="*/ 2147483647 h 160"/>
                <a:gd name="T30" fmla="*/ 2147483647 w 152"/>
                <a:gd name="T31" fmla="*/ 2147483647 h 160"/>
                <a:gd name="T32" fmla="*/ 2147483647 w 152"/>
                <a:gd name="T33" fmla="*/ 2147483647 h 160"/>
                <a:gd name="T34" fmla="*/ 2147483647 w 152"/>
                <a:gd name="T35" fmla="*/ 2147483647 h 160"/>
                <a:gd name="T36" fmla="*/ 2147483647 w 152"/>
                <a:gd name="T37" fmla="*/ 2147483647 h 160"/>
                <a:gd name="T38" fmla="*/ 2147483647 w 152"/>
                <a:gd name="T39" fmla="*/ 2147483647 h 160"/>
                <a:gd name="T40" fmla="*/ 0 w 152"/>
                <a:gd name="T41" fmla="*/ 2147483647 h 160"/>
                <a:gd name="T42" fmla="*/ 2147483647 w 152"/>
                <a:gd name="T43" fmla="*/ 2147483647 h 160"/>
                <a:gd name="T44" fmla="*/ 2147483647 w 152"/>
                <a:gd name="T45" fmla="*/ 2147483647 h 160"/>
                <a:gd name="T46" fmla="*/ 2147483647 w 152"/>
                <a:gd name="T47" fmla="*/ 2147483647 h 16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52"/>
                <a:gd name="T73" fmla="*/ 0 h 160"/>
                <a:gd name="T74" fmla="*/ 152 w 152"/>
                <a:gd name="T75" fmla="*/ 160 h 16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52" h="160">
                  <a:moveTo>
                    <a:pt x="152" y="136"/>
                  </a:moveTo>
                  <a:lnTo>
                    <a:pt x="152" y="104"/>
                  </a:lnTo>
                  <a:lnTo>
                    <a:pt x="144" y="88"/>
                  </a:lnTo>
                  <a:lnTo>
                    <a:pt x="144" y="80"/>
                  </a:lnTo>
                  <a:lnTo>
                    <a:pt x="128" y="80"/>
                  </a:lnTo>
                  <a:lnTo>
                    <a:pt x="88" y="64"/>
                  </a:lnTo>
                  <a:lnTo>
                    <a:pt x="80" y="40"/>
                  </a:lnTo>
                  <a:lnTo>
                    <a:pt x="80" y="8"/>
                  </a:lnTo>
                  <a:lnTo>
                    <a:pt x="96" y="0"/>
                  </a:lnTo>
                  <a:lnTo>
                    <a:pt x="72" y="8"/>
                  </a:lnTo>
                  <a:lnTo>
                    <a:pt x="56" y="16"/>
                  </a:lnTo>
                  <a:lnTo>
                    <a:pt x="48" y="32"/>
                  </a:lnTo>
                  <a:lnTo>
                    <a:pt x="40" y="40"/>
                  </a:lnTo>
                  <a:lnTo>
                    <a:pt x="24" y="48"/>
                  </a:lnTo>
                  <a:lnTo>
                    <a:pt x="16" y="64"/>
                  </a:lnTo>
                  <a:lnTo>
                    <a:pt x="16" y="72"/>
                  </a:lnTo>
                  <a:lnTo>
                    <a:pt x="24" y="88"/>
                  </a:lnTo>
                  <a:lnTo>
                    <a:pt x="24" y="104"/>
                  </a:lnTo>
                  <a:lnTo>
                    <a:pt x="24" y="120"/>
                  </a:lnTo>
                  <a:lnTo>
                    <a:pt x="8" y="128"/>
                  </a:lnTo>
                  <a:lnTo>
                    <a:pt x="0" y="136"/>
                  </a:lnTo>
                  <a:lnTo>
                    <a:pt x="32" y="152"/>
                  </a:lnTo>
                  <a:lnTo>
                    <a:pt x="48" y="160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27" name="Freeform 784"/>
            <p:cNvSpPr>
              <a:spLocks/>
            </p:cNvSpPr>
            <p:nvPr/>
          </p:nvSpPr>
          <p:spPr bwMode="auto">
            <a:xfrm>
              <a:off x="1715332" y="3458390"/>
              <a:ext cx="110024" cy="76237"/>
            </a:xfrm>
            <a:custGeom>
              <a:avLst/>
              <a:gdLst>
                <a:gd name="T0" fmla="*/ 0 w 104"/>
                <a:gd name="T1" fmla="*/ 2147483647 h 72"/>
                <a:gd name="T2" fmla="*/ 2147483647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0 h 72"/>
                <a:gd name="T22" fmla="*/ 0 w 104"/>
                <a:gd name="T23" fmla="*/ 2147483647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  <a:lnTo>
                    <a:pt x="0" y="24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28" name="Freeform 785"/>
            <p:cNvSpPr>
              <a:spLocks/>
            </p:cNvSpPr>
            <p:nvPr/>
          </p:nvSpPr>
          <p:spPr bwMode="auto">
            <a:xfrm>
              <a:off x="1715332" y="3458390"/>
              <a:ext cx="110024" cy="76237"/>
            </a:xfrm>
            <a:custGeom>
              <a:avLst/>
              <a:gdLst>
                <a:gd name="T0" fmla="*/ 0 w 104"/>
                <a:gd name="T1" fmla="*/ 2147483647 h 72"/>
                <a:gd name="T2" fmla="*/ 0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2147483647 h 72"/>
                <a:gd name="T22" fmla="*/ 2147483647 w 104"/>
                <a:gd name="T23" fmla="*/ 0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0" y="24"/>
                  </a:ln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29" name="Freeform 786"/>
            <p:cNvSpPr>
              <a:spLocks/>
            </p:cNvSpPr>
            <p:nvPr/>
          </p:nvSpPr>
          <p:spPr bwMode="auto">
            <a:xfrm>
              <a:off x="1715332" y="3458390"/>
              <a:ext cx="110024" cy="76237"/>
            </a:xfrm>
            <a:custGeom>
              <a:avLst/>
              <a:gdLst>
                <a:gd name="T0" fmla="*/ 0 w 104"/>
                <a:gd name="T1" fmla="*/ 2147483647 h 72"/>
                <a:gd name="T2" fmla="*/ 0 w 104"/>
                <a:gd name="T3" fmla="*/ 2147483647 h 72"/>
                <a:gd name="T4" fmla="*/ 2147483647 w 104"/>
                <a:gd name="T5" fmla="*/ 2147483647 h 72"/>
                <a:gd name="T6" fmla="*/ 2147483647 w 104"/>
                <a:gd name="T7" fmla="*/ 2147483647 h 72"/>
                <a:gd name="T8" fmla="*/ 2147483647 w 104"/>
                <a:gd name="T9" fmla="*/ 2147483647 h 72"/>
                <a:gd name="T10" fmla="*/ 2147483647 w 104"/>
                <a:gd name="T11" fmla="*/ 2147483647 h 72"/>
                <a:gd name="T12" fmla="*/ 2147483647 w 104"/>
                <a:gd name="T13" fmla="*/ 2147483647 h 72"/>
                <a:gd name="T14" fmla="*/ 2147483647 w 104"/>
                <a:gd name="T15" fmla="*/ 2147483647 h 72"/>
                <a:gd name="T16" fmla="*/ 2147483647 w 104"/>
                <a:gd name="T17" fmla="*/ 2147483647 h 72"/>
                <a:gd name="T18" fmla="*/ 2147483647 w 104"/>
                <a:gd name="T19" fmla="*/ 2147483647 h 72"/>
                <a:gd name="T20" fmla="*/ 2147483647 w 104"/>
                <a:gd name="T21" fmla="*/ 2147483647 h 72"/>
                <a:gd name="T22" fmla="*/ 2147483647 w 104"/>
                <a:gd name="T23" fmla="*/ 0 h 7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4"/>
                <a:gd name="T37" fmla="*/ 0 h 72"/>
                <a:gd name="T38" fmla="*/ 104 w 104"/>
                <a:gd name="T39" fmla="*/ 72 h 7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4" h="72">
                  <a:moveTo>
                    <a:pt x="0" y="24"/>
                  </a:moveTo>
                  <a:lnTo>
                    <a:pt x="0" y="24"/>
                  </a:lnTo>
                  <a:lnTo>
                    <a:pt x="24" y="40"/>
                  </a:lnTo>
                  <a:lnTo>
                    <a:pt x="32" y="48"/>
                  </a:lnTo>
                  <a:lnTo>
                    <a:pt x="48" y="48"/>
                  </a:lnTo>
                  <a:lnTo>
                    <a:pt x="56" y="64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64" y="72"/>
                  </a:lnTo>
                  <a:lnTo>
                    <a:pt x="72" y="24"/>
                  </a:lnTo>
                  <a:lnTo>
                    <a:pt x="72" y="8"/>
                  </a:lnTo>
                  <a:lnTo>
                    <a:pt x="104" y="0"/>
                  </a:lnTo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30" name="Freeform 787"/>
            <p:cNvSpPr>
              <a:spLocks/>
            </p:cNvSpPr>
            <p:nvPr/>
          </p:nvSpPr>
          <p:spPr bwMode="auto">
            <a:xfrm>
              <a:off x="1902459" y="3364826"/>
              <a:ext cx="67574" cy="93564"/>
            </a:xfrm>
            <a:custGeom>
              <a:avLst/>
              <a:gdLst>
                <a:gd name="T0" fmla="*/ 2147483647 w 64"/>
                <a:gd name="T1" fmla="*/ 2147483647 h 88"/>
                <a:gd name="T2" fmla="*/ 2147483647 w 64"/>
                <a:gd name="T3" fmla="*/ 2147483647 h 88"/>
                <a:gd name="T4" fmla="*/ 2147483647 w 64"/>
                <a:gd name="T5" fmla="*/ 2147483647 h 88"/>
                <a:gd name="T6" fmla="*/ 2147483647 w 64"/>
                <a:gd name="T7" fmla="*/ 2147483647 h 88"/>
                <a:gd name="T8" fmla="*/ 2147483647 w 64"/>
                <a:gd name="T9" fmla="*/ 2147483647 h 88"/>
                <a:gd name="T10" fmla="*/ 2147483647 w 64"/>
                <a:gd name="T11" fmla="*/ 2147483647 h 88"/>
                <a:gd name="T12" fmla="*/ 2147483647 w 64"/>
                <a:gd name="T13" fmla="*/ 2147483647 h 88"/>
                <a:gd name="T14" fmla="*/ 2147483647 w 64"/>
                <a:gd name="T15" fmla="*/ 0 h 88"/>
                <a:gd name="T16" fmla="*/ 2147483647 w 64"/>
                <a:gd name="T17" fmla="*/ 2147483647 h 88"/>
                <a:gd name="T18" fmla="*/ 0 w 64"/>
                <a:gd name="T19" fmla="*/ 2147483647 h 88"/>
                <a:gd name="T20" fmla="*/ 2147483647 w 64"/>
                <a:gd name="T21" fmla="*/ 2147483647 h 88"/>
                <a:gd name="T22" fmla="*/ 2147483647 w 64"/>
                <a:gd name="T23" fmla="*/ 2147483647 h 88"/>
                <a:gd name="T24" fmla="*/ 2147483647 w 64"/>
                <a:gd name="T25" fmla="*/ 2147483647 h 88"/>
                <a:gd name="T26" fmla="*/ 2147483647 w 64"/>
                <a:gd name="T27" fmla="*/ 2147483647 h 88"/>
                <a:gd name="T28" fmla="*/ 2147483647 w 64"/>
                <a:gd name="T29" fmla="*/ 2147483647 h 88"/>
                <a:gd name="T30" fmla="*/ 2147483647 w 64"/>
                <a:gd name="T31" fmla="*/ 2147483647 h 88"/>
                <a:gd name="T32" fmla="*/ 2147483647 w 64"/>
                <a:gd name="T33" fmla="*/ 2147483647 h 8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4"/>
                <a:gd name="T52" fmla="*/ 0 h 88"/>
                <a:gd name="T53" fmla="*/ 64 w 64"/>
                <a:gd name="T54" fmla="*/ 88 h 8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4" h="88">
                  <a:moveTo>
                    <a:pt x="64" y="80"/>
                  </a:move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31" name="Freeform 788"/>
            <p:cNvSpPr>
              <a:spLocks/>
            </p:cNvSpPr>
            <p:nvPr/>
          </p:nvSpPr>
          <p:spPr bwMode="auto">
            <a:xfrm>
              <a:off x="1995157" y="3398613"/>
              <a:ext cx="42450" cy="51114"/>
            </a:xfrm>
            <a:custGeom>
              <a:avLst/>
              <a:gdLst>
                <a:gd name="T0" fmla="*/ 2147483647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0 h 48"/>
                <a:gd name="T10" fmla="*/ 2147483647 w 40"/>
                <a:gd name="T11" fmla="*/ 0 h 48"/>
                <a:gd name="T12" fmla="*/ 0 w 40"/>
                <a:gd name="T13" fmla="*/ 2147483647 h 48"/>
                <a:gd name="T14" fmla="*/ 2147483647 w 40"/>
                <a:gd name="T15" fmla="*/ 2147483647 h 4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0"/>
                <a:gd name="T25" fmla="*/ 0 h 48"/>
                <a:gd name="T26" fmla="*/ 40 w 40"/>
                <a:gd name="T27" fmla="*/ 48 h 4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0" h="48">
                  <a:moveTo>
                    <a:pt x="8" y="32"/>
                  </a:moveTo>
                  <a:lnTo>
                    <a:pt x="8" y="48"/>
                  </a:lnTo>
                  <a:lnTo>
                    <a:pt x="24" y="40"/>
                  </a:lnTo>
                  <a:lnTo>
                    <a:pt x="40" y="16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8" y="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32" name="Freeform 789"/>
            <p:cNvSpPr>
              <a:spLocks/>
            </p:cNvSpPr>
            <p:nvPr/>
          </p:nvSpPr>
          <p:spPr bwMode="auto">
            <a:xfrm>
              <a:off x="1902459" y="3364826"/>
              <a:ext cx="67574" cy="93564"/>
            </a:xfrm>
            <a:custGeom>
              <a:avLst/>
              <a:gdLst>
                <a:gd name="T0" fmla="*/ 2147483647 w 64"/>
                <a:gd name="T1" fmla="*/ 2147483647 h 88"/>
                <a:gd name="T2" fmla="*/ 2147483647 w 64"/>
                <a:gd name="T3" fmla="*/ 2147483647 h 88"/>
                <a:gd name="T4" fmla="*/ 2147483647 w 64"/>
                <a:gd name="T5" fmla="*/ 2147483647 h 88"/>
                <a:gd name="T6" fmla="*/ 2147483647 w 64"/>
                <a:gd name="T7" fmla="*/ 2147483647 h 88"/>
                <a:gd name="T8" fmla="*/ 2147483647 w 64"/>
                <a:gd name="T9" fmla="*/ 2147483647 h 88"/>
                <a:gd name="T10" fmla="*/ 2147483647 w 64"/>
                <a:gd name="T11" fmla="*/ 2147483647 h 88"/>
                <a:gd name="T12" fmla="*/ 2147483647 w 64"/>
                <a:gd name="T13" fmla="*/ 2147483647 h 88"/>
                <a:gd name="T14" fmla="*/ 2147483647 w 64"/>
                <a:gd name="T15" fmla="*/ 0 h 88"/>
                <a:gd name="T16" fmla="*/ 2147483647 w 64"/>
                <a:gd name="T17" fmla="*/ 2147483647 h 88"/>
                <a:gd name="T18" fmla="*/ 0 w 64"/>
                <a:gd name="T19" fmla="*/ 2147483647 h 88"/>
                <a:gd name="T20" fmla="*/ 2147483647 w 64"/>
                <a:gd name="T21" fmla="*/ 2147483647 h 88"/>
                <a:gd name="T22" fmla="*/ 2147483647 w 64"/>
                <a:gd name="T23" fmla="*/ 2147483647 h 88"/>
                <a:gd name="T24" fmla="*/ 2147483647 w 64"/>
                <a:gd name="T25" fmla="*/ 2147483647 h 88"/>
                <a:gd name="T26" fmla="*/ 2147483647 w 64"/>
                <a:gd name="T27" fmla="*/ 2147483647 h 88"/>
                <a:gd name="T28" fmla="*/ 2147483647 w 64"/>
                <a:gd name="T29" fmla="*/ 2147483647 h 88"/>
                <a:gd name="T30" fmla="*/ 2147483647 w 64"/>
                <a:gd name="T31" fmla="*/ 2147483647 h 88"/>
                <a:gd name="T32" fmla="*/ 2147483647 w 64"/>
                <a:gd name="T33" fmla="*/ 2147483647 h 88"/>
                <a:gd name="T34" fmla="*/ 2147483647 w 64"/>
                <a:gd name="T35" fmla="*/ 2147483647 h 88"/>
                <a:gd name="T36" fmla="*/ 2147483647 w 64"/>
                <a:gd name="T37" fmla="*/ 2147483647 h 88"/>
                <a:gd name="T38" fmla="*/ 2147483647 w 64"/>
                <a:gd name="T39" fmla="*/ 2147483647 h 88"/>
                <a:gd name="T40" fmla="*/ 2147483647 w 64"/>
                <a:gd name="T41" fmla="*/ 2147483647 h 88"/>
                <a:gd name="T42" fmla="*/ 2147483647 w 64"/>
                <a:gd name="T43" fmla="*/ 2147483647 h 88"/>
                <a:gd name="T44" fmla="*/ 2147483647 w 64"/>
                <a:gd name="T45" fmla="*/ 2147483647 h 88"/>
                <a:gd name="T46" fmla="*/ 2147483647 w 64"/>
                <a:gd name="T47" fmla="*/ 2147483647 h 88"/>
                <a:gd name="T48" fmla="*/ 2147483647 w 64"/>
                <a:gd name="T49" fmla="*/ 0 h 88"/>
                <a:gd name="T50" fmla="*/ 2147483647 w 64"/>
                <a:gd name="T51" fmla="*/ 2147483647 h 88"/>
                <a:gd name="T52" fmla="*/ 0 w 64"/>
                <a:gd name="T53" fmla="*/ 2147483647 h 88"/>
                <a:gd name="T54" fmla="*/ 2147483647 w 64"/>
                <a:gd name="T55" fmla="*/ 2147483647 h 88"/>
                <a:gd name="T56" fmla="*/ 2147483647 w 64"/>
                <a:gd name="T57" fmla="*/ 2147483647 h 88"/>
                <a:gd name="T58" fmla="*/ 2147483647 w 64"/>
                <a:gd name="T59" fmla="*/ 2147483647 h 88"/>
                <a:gd name="T60" fmla="*/ 2147483647 w 64"/>
                <a:gd name="T61" fmla="*/ 2147483647 h 88"/>
                <a:gd name="T62" fmla="*/ 2147483647 w 64"/>
                <a:gd name="T63" fmla="*/ 2147483647 h 88"/>
                <a:gd name="T64" fmla="*/ 2147483647 w 64"/>
                <a:gd name="T65" fmla="*/ 2147483647 h 88"/>
                <a:gd name="T66" fmla="*/ 2147483647 w 64"/>
                <a:gd name="T67" fmla="*/ 2147483647 h 88"/>
                <a:gd name="T68" fmla="*/ 2147483647 w 64"/>
                <a:gd name="T69" fmla="*/ 2147483647 h 8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4"/>
                <a:gd name="T106" fmla="*/ 0 h 88"/>
                <a:gd name="T107" fmla="*/ 64 w 64"/>
                <a:gd name="T108" fmla="*/ 88 h 8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4" h="88">
                  <a:moveTo>
                    <a:pt x="64" y="80"/>
                  </a:move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lnTo>
                    <a:pt x="56" y="64"/>
                  </a:lnTo>
                  <a:lnTo>
                    <a:pt x="48" y="48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40" y="8"/>
                  </a:lnTo>
                  <a:lnTo>
                    <a:pt x="24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40"/>
                  </a:lnTo>
                  <a:lnTo>
                    <a:pt x="24" y="56"/>
                  </a:lnTo>
                  <a:lnTo>
                    <a:pt x="16" y="80"/>
                  </a:lnTo>
                  <a:lnTo>
                    <a:pt x="32" y="88"/>
                  </a:lnTo>
                  <a:lnTo>
                    <a:pt x="40" y="88"/>
                  </a:lnTo>
                  <a:lnTo>
                    <a:pt x="64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33" name="Freeform 790"/>
            <p:cNvSpPr>
              <a:spLocks/>
            </p:cNvSpPr>
            <p:nvPr/>
          </p:nvSpPr>
          <p:spPr bwMode="auto">
            <a:xfrm>
              <a:off x="1995157" y="3398613"/>
              <a:ext cx="42450" cy="51114"/>
            </a:xfrm>
            <a:custGeom>
              <a:avLst/>
              <a:gdLst>
                <a:gd name="T0" fmla="*/ 2147483647 w 40"/>
                <a:gd name="T1" fmla="*/ 2147483647 h 48"/>
                <a:gd name="T2" fmla="*/ 2147483647 w 40"/>
                <a:gd name="T3" fmla="*/ 2147483647 h 48"/>
                <a:gd name="T4" fmla="*/ 2147483647 w 40"/>
                <a:gd name="T5" fmla="*/ 2147483647 h 48"/>
                <a:gd name="T6" fmla="*/ 2147483647 w 40"/>
                <a:gd name="T7" fmla="*/ 2147483647 h 48"/>
                <a:gd name="T8" fmla="*/ 2147483647 w 40"/>
                <a:gd name="T9" fmla="*/ 2147483647 h 48"/>
                <a:gd name="T10" fmla="*/ 2147483647 w 40"/>
                <a:gd name="T11" fmla="*/ 0 h 48"/>
                <a:gd name="T12" fmla="*/ 2147483647 w 40"/>
                <a:gd name="T13" fmla="*/ 0 h 48"/>
                <a:gd name="T14" fmla="*/ 0 w 40"/>
                <a:gd name="T15" fmla="*/ 2147483647 h 48"/>
                <a:gd name="T16" fmla="*/ 2147483647 w 40"/>
                <a:gd name="T17" fmla="*/ 2147483647 h 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48"/>
                <a:gd name="T29" fmla="*/ 40 w 40"/>
                <a:gd name="T30" fmla="*/ 48 h 4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48">
                  <a:moveTo>
                    <a:pt x="8" y="32"/>
                  </a:moveTo>
                  <a:lnTo>
                    <a:pt x="8" y="48"/>
                  </a:lnTo>
                  <a:lnTo>
                    <a:pt x="24" y="40"/>
                  </a:lnTo>
                  <a:lnTo>
                    <a:pt x="40" y="16"/>
                  </a:lnTo>
                  <a:lnTo>
                    <a:pt x="16" y="0"/>
                  </a:lnTo>
                  <a:lnTo>
                    <a:pt x="8" y="0"/>
                  </a:lnTo>
                  <a:lnTo>
                    <a:pt x="0" y="16"/>
                  </a:lnTo>
                  <a:lnTo>
                    <a:pt x="8" y="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34" name="Freeform 791"/>
            <p:cNvSpPr>
              <a:spLocks/>
            </p:cNvSpPr>
            <p:nvPr/>
          </p:nvSpPr>
          <p:spPr bwMode="auto">
            <a:xfrm>
              <a:off x="1741322" y="3780665"/>
              <a:ext cx="262498" cy="542322"/>
            </a:xfrm>
            <a:custGeom>
              <a:avLst/>
              <a:gdLst>
                <a:gd name="T0" fmla="*/ 2147483647 w 248"/>
                <a:gd name="T1" fmla="*/ 2147483647 h 512"/>
                <a:gd name="T2" fmla="*/ 2147483647 w 248"/>
                <a:gd name="T3" fmla="*/ 2147483647 h 512"/>
                <a:gd name="T4" fmla="*/ 2147483647 w 248"/>
                <a:gd name="T5" fmla="*/ 2147483647 h 512"/>
                <a:gd name="T6" fmla="*/ 2147483647 w 248"/>
                <a:gd name="T7" fmla="*/ 2147483647 h 512"/>
                <a:gd name="T8" fmla="*/ 2147483647 w 248"/>
                <a:gd name="T9" fmla="*/ 2147483647 h 512"/>
                <a:gd name="T10" fmla="*/ 2147483647 w 248"/>
                <a:gd name="T11" fmla="*/ 2147483647 h 512"/>
                <a:gd name="T12" fmla="*/ 2147483647 w 248"/>
                <a:gd name="T13" fmla="*/ 2147483647 h 512"/>
                <a:gd name="T14" fmla="*/ 2147483647 w 248"/>
                <a:gd name="T15" fmla="*/ 2147483647 h 512"/>
                <a:gd name="T16" fmla="*/ 2147483647 w 248"/>
                <a:gd name="T17" fmla="*/ 2147483647 h 512"/>
                <a:gd name="T18" fmla="*/ 2147483647 w 248"/>
                <a:gd name="T19" fmla="*/ 2147483647 h 512"/>
                <a:gd name="T20" fmla="*/ 2147483647 w 248"/>
                <a:gd name="T21" fmla="*/ 2147483647 h 512"/>
                <a:gd name="T22" fmla="*/ 2147483647 w 248"/>
                <a:gd name="T23" fmla="*/ 2147483647 h 512"/>
                <a:gd name="T24" fmla="*/ 2147483647 w 248"/>
                <a:gd name="T25" fmla="*/ 2147483647 h 512"/>
                <a:gd name="T26" fmla="*/ 2147483647 w 248"/>
                <a:gd name="T27" fmla="*/ 2147483647 h 512"/>
                <a:gd name="T28" fmla="*/ 2147483647 w 248"/>
                <a:gd name="T29" fmla="*/ 0 h 512"/>
                <a:gd name="T30" fmla="*/ 2147483647 w 248"/>
                <a:gd name="T31" fmla="*/ 0 h 512"/>
                <a:gd name="T32" fmla="*/ 2147483647 w 248"/>
                <a:gd name="T33" fmla="*/ 2147483647 h 512"/>
                <a:gd name="T34" fmla="*/ 2147483647 w 248"/>
                <a:gd name="T35" fmla="*/ 0 h 512"/>
                <a:gd name="T36" fmla="*/ 2147483647 w 248"/>
                <a:gd name="T37" fmla="*/ 0 h 512"/>
                <a:gd name="T38" fmla="*/ 2147483647 w 248"/>
                <a:gd name="T39" fmla="*/ 2147483647 h 512"/>
                <a:gd name="T40" fmla="*/ 2147483647 w 248"/>
                <a:gd name="T41" fmla="*/ 2147483647 h 512"/>
                <a:gd name="T42" fmla="*/ 2147483647 w 248"/>
                <a:gd name="T43" fmla="*/ 2147483647 h 512"/>
                <a:gd name="T44" fmla="*/ 2147483647 w 248"/>
                <a:gd name="T45" fmla="*/ 2147483647 h 512"/>
                <a:gd name="T46" fmla="*/ 2147483647 w 248"/>
                <a:gd name="T47" fmla="*/ 2147483647 h 512"/>
                <a:gd name="T48" fmla="*/ 2147483647 w 248"/>
                <a:gd name="T49" fmla="*/ 2147483647 h 512"/>
                <a:gd name="T50" fmla="*/ 2147483647 w 248"/>
                <a:gd name="T51" fmla="*/ 2147483647 h 512"/>
                <a:gd name="T52" fmla="*/ 2147483647 w 248"/>
                <a:gd name="T53" fmla="*/ 2147483647 h 512"/>
                <a:gd name="T54" fmla="*/ 2147483647 w 248"/>
                <a:gd name="T55" fmla="*/ 2147483647 h 512"/>
                <a:gd name="T56" fmla="*/ 2147483647 w 248"/>
                <a:gd name="T57" fmla="*/ 2147483647 h 512"/>
                <a:gd name="T58" fmla="*/ 2147483647 w 248"/>
                <a:gd name="T59" fmla="*/ 2147483647 h 512"/>
                <a:gd name="T60" fmla="*/ 2147483647 w 248"/>
                <a:gd name="T61" fmla="*/ 2147483647 h 512"/>
                <a:gd name="T62" fmla="*/ 2147483647 w 248"/>
                <a:gd name="T63" fmla="*/ 2147483647 h 512"/>
                <a:gd name="T64" fmla="*/ 0 w 248"/>
                <a:gd name="T65" fmla="*/ 2147483647 h 512"/>
                <a:gd name="T66" fmla="*/ 2147483647 w 248"/>
                <a:gd name="T67" fmla="*/ 2147483647 h 512"/>
                <a:gd name="T68" fmla="*/ 2147483647 w 248"/>
                <a:gd name="T69" fmla="*/ 2147483647 h 512"/>
                <a:gd name="T70" fmla="*/ 2147483647 w 248"/>
                <a:gd name="T71" fmla="*/ 2147483647 h 512"/>
                <a:gd name="T72" fmla="*/ 2147483647 w 248"/>
                <a:gd name="T73" fmla="*/ 2147483647 h 512"/>
                <a:gd name="T74" fmla="*/ 2147483647 w 248"/>
                <a:gd name="T75" fmla="*/ 2147483647 h 512"/>
                <a:gd name="T76" fmla="*/ 2147483647 w 248"/>
                <a:gd name="T77" fmla="*/ 2147483647 h 512"/>
                <a:gd name="T78" fmla="*/ 2147483647 w 248"/>
                <a:gd name="T79" fmla="*/ 2147483647 h 512"/>
                <a:gd name="T80" fmla="*/ 2147483647 w 248"/>
                <a:gd name="T81" fmla="*/ 2147483647 h 512"/>
                <a:gd name="T82" fmla="*/ 2147483647 w 248"/>
                <a:gd name="T83" fmla="*/ 2147483647 h 512"/>
                <a:gd name="T84" fmla="*/ 2147483647 w 248"/>
                <a:gd name="T85" fmla="*/ 2147483647 h 512"/>
                <a:gd name="T86" fmla="*/ 2147483647 w 248"/>
                <a:gd name="T87" fmla="*/ 2147483647 h 512"/>
                <a:gd name="T88" fmla="*/ 2147483647 w 248"/>
                <a:gd name="T89" fmla="*/ 2147483647 h 512"/>
                <a:gd name="T90" fmla="*/ 2147483647 w 248"/>
                <a:gd name="T91" fmla="*/ 2147483647 h 512"/>
                <a:gd name="T92" fmla="*/ 2147483647 w 248"/>
                <a:gd name="T93" fmla="*/ 2147483647 h 512"/>
                <a:gd name="T94" fmla="*/ 2147483647 w 248"/>
                <a:gd name="T95" fmla="*/ 2147483647 h 512"/>
                <a:gd name="T96" fmla="*/ 2147483647 w 248"/>
                <a:gd name="T97" fmla="*/ 2147483647 h 512"/>
                <a:gd name="T98" fmla="*/ 2147483647 w 248"/>
                <a:gd name="T99" fmla="*/ 2147483647 h 512"/>
                <a:gd name="T100" fmla="*/ 2147483647 w 248"/>
                <a:gd name="T101" fmla="*/ 2147483647 h 512"/>
                <a:gd name="T102" fmla="*/ 2147483647 w 248"/>
                <a:gd name="T103" fmla="*/ 2147483647 h 512"/>
                <a:gd name="T104" fmla="*/ 2147483647 w 248"/>
                <a:gd name="T105" fmla="*/ 2147483647 h 512"/>
                <a:gd name="T106" fmla="*/ 2147483647 w 248"/>
                <a:gd name="T107" fmla="*/ 2147483647 h 512"/>
                <a:gd name="T108" fmla="*/ 2147483647 w 248"/>
                <a:gd name="T109" fmla="*/ 2147483647 h 512"/>
                <a:gd name="T110" fmla="*/ 2147483647 w 248"/>
                <a:gd name="T111" fmla="*/ 2147483647 h 512"/>
                <a:gd name="T112" fmla="*/ 2147483647 w 248"/>
                <a:gd name="T113" fmla="*/ 2147483647 h 512"/>
                <a:gd name="T114" fmla="*/ 2147483647 w 248"/>
                <a:gd name="T115" fmla="*/ 2147483647 h 512"/>
                <a:gd name="T116" fmla="*/ 2147483647 w 248"/>
                <a:gd name="T117" fmla="*/ 2147483647 h 512"/>
                <a:gd name="T118" fmla="*/ 2147483647 w 248"/>
                <a:gd name="T119" fmla="*/ 2147483647 h 512"/>
                <a:gd name="T120" fmla="*/ 2147483647 w 248"/>
                <a:gd name="T121" fmla="*/ 2147483647 h 512"/>
                <a:gd name="T122" fmla="*/ 2147483647 w 248"/>
                <a:gd name="T123" fmla="*/ 2147483647 h 51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48"/>
                <a:gd name="T187" fmla="*/ 0 h 512"/>
                <a:gd name="T188" fmla="*/ 248 w 248"/>
                <a:gd name="T189" fmla="*/ 512 h 51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48" h="512">
                  <a:moveTo>
                    <a:pt x="192" y="144"/>
                  </a:moveTo>
                  <a:lnTo>
                    <a:pt x="192" y="128"/>
                  </a:lnTo>
                  <a:lnTo>
                    <a:pt x="200" y="112"/>
                  </a:lnTo>
                  <a:lnTo>
                    <a:pt x="232" y="88"/>
                  </a:lnTo>
                  <a:lnTo>
                    <a:pt x="240" y="80"/>
                  </a:lnTo>
                  <a:lnTo>
                    <a:pt x="248" y="56"/>
                  </a:lnTo>
                  <a:lnTo>
                    <a:pt x="248" y="48"/>
                  </a:lnTo>
                  <a:lnTo>
                    <a:pt x="232" y="56"/>
                  </a:lnTo>
                  <a:lnTo>
                    <a:pt x="208" y="72"/>
                  </a:lnTo>
                  <a:lnTo>
                    <a:pt x="192" y="64"/>
                  </a:lnTo>
                  <a:lnTo>
                    <a:pt x="192" y="40"/>
                  </a:lnTo>
                  <a:lnTo>
                    <a:pt x="184" y="32"/>
                  </a:lnTo>
                  <a:lnTo>
                    <a:pt x="160" y="24"/>
                  </a:lnTo>
                  <a:lnTo>
                    <a:pt x="144" y="16"/>
                  </a:lnTo>
                  <a:lnTo>
                    <a:pt x="136" y="0"/>
                  </a:lnTo>
                  <a:lnTo>
                    <a:pt x="120" y="0"/>
                  </a:lnTo>
                  <a:lnTo>
                    <a:pt x="112" y="8"/>
                  </a:lnTo>
                  <a:lnTo>
                    <a:pt x="96" y="0"/>
                  </a:lnTo>
                  <a:lnTo>
                    <a:pt x="88" y="0"/>
                  </a:lnTo>
                  <a:lnTo>
                    <a:pt x="80" y="8"/>
                  </a:lnTo>
                  <a:lnTo>
                    <a:pt x="80" y="24"/>
                  </a:lnTo>
                  <a:lnTo>
                    <a:pt x="64" y="40"/>
                  </a:lnTo>
                  <a:lnTo>
                    <a:pt x="64" y="64"/>
                  </a:lnTo>
                  <a:lnTo>
                    <a:pt x="56" y="80"/>
                  </a:lnTo>
                  <a:lnTo>
                    <a:pt x="48" y="128"/>
                  </a:lnTo>
                  <a:lnTo>
                    <a:pt x="48" y="168"/>
                  </a:lnTo>
                  <a:lnTo>
                    <a:pt x="24" y="224"/>
                  </a:lnTo>
                  <a:lnTo>
                    <a:pt x="24" y="280"/>
                  </a:lnTo>
                  <a:lnTo>
                    <a:pt x="24" y="304"/>
                  </a:lnTo>
                  <a:lnTo>
                    <a:pt x="16" y="336"/>
                  </a:lnTo>
                  <a:lnTo>
                    <a:pt x="24" y="352"/>
                  </a:lnTo>
                  <a:lnTo>
                    <a:pt x="16" y="416"/>
                  </a:lnTo>
                  <a:lnTo>
                    <a:pt x="0" y="440"/>
                  </a:lnTo>
                  <a:lnTo>
                    <a:pt x="8" y="464"/>
                  </a:lnTo>
                  <a:lnTo>
                    <a:pt x="16" y="488"/>
                  </a:lnTo>
                  <a:lnTo>
                    <a:pt x="80" y="512"/>
                  </a:lnTo>
                  <a:lnTo>
                    <a:pt x="64" y="496"/>
                  </a:lnTo>
                  <a:lnTo>
                    <a:pt x="56" y="472"/>
                  </a:lnTo>
                  <a:lnTo>
                    <a:pt x="64" y="448"/>
                  </a:lnTo>
                  <a:lnTo>
                    <a:pt x="80" y="424"/>
                  </a:lnTo>
                  <a:lnTo>
                    <a:pt x="88" y="416"/>
                  </a:lnTo>
                  <a:lnTo>
                    <a:pt x="96" y="392"/>
                  </a:lnTo>
                  <a:lnTo>
                    <a:pt x="88" y="384"/>
                  </a:lnTo>
                  <a:lnTo>
                    <a:pt x="80" y="368"/>
                  </a:lnTo>
                  <a:lnTo>
                    <a:pt x="96" y="344"/>
                  </a:lnTo>
                  <a:lnTo>
                    <a:pt x="112" y="328"/>
                  </a:lnTo>
                  <a:lnTo>
                    <a:pt x="120" y="304"/>
                  </a:lnTo>
                  <a:lnTo>
                    <a:pt x="120" y="296"/>
                  </a:lnTo>
                  <a:lnTo>
                    <a:pt x="112" y="296"/>
                  </a:lnTo>
                  <a:lnTo>
                    <a:pt x="112" y="288"/>
                  </a:lnTo>
                  <a:lnTo>
                    <a:pt x="136" y="280"/>
                  </a:lnTo>
                  <a:lnTo>
                    <a:pt x="144" y="264"/>
                  </a:lnTo>
                  <a:lnTo>
                    <a:pt x="152" y="248"/>
                  </a:lnTo>
                  <a:lnTo>
                    <a:pt x="192" y="232"/>
                  </a:lnTo>
                  <a:lnTo>
                    <a:pt x="200" y="224"/>
                  </a:lnTo>
                  <a:lnTo>
                    <a:pt x="208" y="224"/>
                  </a:lnTo>
                  <a:lnTo>
                    <a:pt x="216" y="200"/>
                  </a:lnTo>
                  <a:lnTo>
                    <a:pt x="208" y="184"/>
                  </a:lnTo>
                  <a:lnTo>
                    <a:pt x="192" y="176"/>
                  </a:lnTo>
                  <a:lnTo>
                    <a:pt x="208" y="176"/>
                  </a:lnTo>
                  <a:lnTo>
                    <a:pt x="192" y="168"/>
                  </a:lnTo>
                  <a:lnTo>
                    <a:pt x="192" y="144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35" name="Freeform 792"/>
            <p:cNvSpPr>
              <a:spLocks/>
            </p:cNvSpPr>
            <p:nvPr/>
          </p:nvSpPr>
          <p:spPr bwMode="auto">
            <a:xfrm>
              <a:off x="1885133" y="3746877"/>
              <a:ext cx="118687" cy="110024"/>
            </a:xfrm>
            <a:custGeom>
              <a:avLst/>
              <a:gdLst>
                <a:gd name="T0" fmla="*/ 2147483647 w 112"/>
                <a:gd name="T1" fmla="*/ 0 h 104"/>
                <a:gd name="T2" fmla="*/ 0 w 112"/>
                <a:gd name="T3" fmla="*/ 2147483647 h 104"/>
                <a:gd name="T4" fmla="*/ 0 w 112"/>
                <a:gd name="T5" fmla="*/ 2147483647 h 104"/>
                <a:gd name="T6" fmla="*/ 2147483647 w 112"/>
                <a:gd name="T7" fmla="*/ 2147483647 h 104"/>
                <a:gd name="T8" fmla="*/ 2147483647 w 112"/>
                <a:gd name="T9" fmla="*/ 2147483647 h 104"/>
                <a:gd name="T10" fmla="*/ 2147483647 w 112"/>
                <a:gd name="T11" fmla="*/ 2147483647 h 104"/>
                <a:gd name="T12" fmla="*/ 2147483647 w 112"/>
                <a:gd name="T13" fmla="*/ 2147483647 h 104"/>
                <a:gd name="T14" fmla="*/ 2147483647 w 112"/>
                <a:gd name="T15" fmla="*/ 2147483647 h 104"/>
                <a:gd name="T16" fmla="*/ 2147483647 w 112"/>
                <a:gd name="T17" fmla="*/ 2147483647 h 104"/>
                <a:gd name="T18" fmla="*/ 2147483647 w 112"/>
                <a:gd name="T19" fmla="*/ 2147483647 h 104"/>
                <a:gd name="T20" fmla="*/ 2147483647 w 112"/>
                <a:gd name="T21" fmla="*/ 2147483647 h 104"/>
                <a:gd name="T22" fmla="*/ 2147483647 w 112"/>
                <a:gd name="T23" fmla="*/ 2147483647 h 104"/>
                <a:gd name="T24" fmla="*/ 2147483647 w 112"/>
                <a:gd name="T25" fmla="*/ 2147483647 h 104"/>
                <a:gd name="T26" fmla="*/ 2147483647 w 112"/>
                <a:gd name="T27" fmla="*/ 2147483647 h 104"/>
                <a:gd name="T28" fmla="*/ 2147483647 w 112"/>
                <a:gd name="T29" fmla="*/ 2147483647 h 104"/>
                <a:gd name="T30" fmla="*/ 2147483647 w 112"/>
                <a:gd name="T31" fmla="*/ 2147483647 h 104"/>
                <a:gd name="T32" fmla="*/ 2147483647 w 112"/>
                <a:gd name="T33" fmla="*/ 2147483647 h 104"/>
                <a:gd name="T34" fmla="*/ 2147483647 w 112"/>
                <a:gd name="T35" fmla="*/ 0 h 104"/>
                <a:gd name="T36" fmla="*/ 2147483647 w 112"/>
                <a:gd name="T37" fmla="*/ 0 h 104"/>
                <a:gd name="T38" fmla="*/ 2147483647 w 112"/>
                <a:gd name="T39" fmla="*/ 0 h 10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12"/>
                <a:gd name="T61" fmla="*/ 0 h 104"/>
                <a:gd name="T62" fmla="*/ 112 w 112"/>
                <a:gd name="T63" fmla="*/ 104 h 10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12" h="104">
                  <a:moveTo>
                    <a:pt x="32" y="0"/>
                  </a:moveTo>
                  <a:lnTo>
                    <a:pt x="0" y="24"/>
                  </a:lnTo>
                  <a:lnTo>
                    <a:pt x="0" y="32"/>
                  </a:lnTo>
                  <a:lnTo>
                    <a:pt x="8" y="48"/>
                  </a:lnTo>
                  <a:lnTo>
                    <a:pt x="24" y="56"/>
                  </a:lnTo>
                  <a:lnTo>
                    <a:pt x="48" y="64"/>
                  </a:lnTo>
                  <a:lnTo>
                    <a:pt x="56" y="72"/>
                  </a:lnTo>
                  <a:lnTo>
                    <a:pt x="56" y="96"/>
                  </a:lnTo>
                  <a:lnTo>
                    <a:pt x="72" y="104"/>
                  </a:lnTo>
                  <a:lnTo>
                    <a:pt x="96" y="88"/>
                  </a:lnTo>
                  <a:lnTo>
                    <a:pt x="112" y="80"/>
                  </a:lnTo>
                  <a:lnTo>
                    <a:pt x="104" y="72"/>
                  </a:lnTo>
                  <a:lnTo>
                    <a:pt x="104" y="56"/>
                  </a:lnTo>
                  <a:lnTo>
                    <a:pt x="96" y="56"/>
                  </a:lnTo>
                  <a:lnTo>
                    <a:pt x="80" y="32"/>
                  </a:lnTo>
                  <a:lnTo>
                    <a:pt x="72" y="24"/>
                  </a:lnTo>
                  <a:lnTo>
                    <a:pt x="56" y="8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36" name="Freeform 793"/>
            <p:cNvSpPr>
              <a:spLocks/>
            </p:cNvSpPr>
            <p:nvPr/>
          </p:nvSpPr>
          <p:spPr bwMode="auto">
            <a:xfrm>
              <a:off x="1944043" y="3899352"/>
              <a:ext cx="68440" cy="84900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0 h 80"/>
                <a:gd name="T6" fmla="*/ 0 w 64"/>
                <a:gd name="T7" fmla="*/ 2147483647 h 80"/>
                <a:gd name="T8" fmla="*/ 0 w 64"/>
                <a:gd name="T9" fmla="*/ 2147483647 h 80"/>
                <a:gd name="T10" fmla="*/ 0 w 64"/>
                <a:gd name="T11" fmla="*/ 2147483647 h 80"/>
                <a:gd name="T12" fmla="*/ 2147483647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2147483647 h 80"/>
                <a:gd name="T22" fmla="*/ 2147483647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40" y="16"/>
                  </a:move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32"/>
                  </a:lnTo>
                  <a:lnTo>
                    <a:pt x="0" y="56"/>
                  </a:lnTo>
                  <a:lnTo>
                    <a:pt x="16" y="64"/>
                  </a:lnTo>
                  <a:lnTo>
                    <a:pt x="24" y="72"/>
                  </a:lnTo>
                  <a:lnTo>
                    <a:pt x="40" y="80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56" y="32"/>
                  </a:lnTo>
                  <a:lnTo>
                    <a:pt x="40" y="1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37" name="Freeform 794"/>
            <p:cNvSpPr>
              <a:spLocks/>
            </p:cNvSpPr>
            <p:nvPr/>
          </p:nvSpPr>
          <p:spPr bwMode="auto">
            <a:xfrm>
              <a:off x="1791569" y="3610864"/>
              <a:ext cx="152474" cy="178464"/>
            </a:xfrm>
            <a:custGeom>
              <a:avLst/>
              <a:gdLst>
                <a:gd name="T0" fmla="*/ 2147483647 w 144"/>
                <a:gd name="T1" fmla="*/ 2147483647 h 168"/>
                <a:gd name="T2" fmla="*/ 2147483647 w 144"/>
                <a:gd name="T3" fmla="*/ 2147483647 h 168"/>
                <a:gd name="T4" fmla="*/ 2147483647 w 144"/>
                <a:gd name="T5" fmla="*/ 2147483647 h 168"/>
                <a:gd name="T6" fmla="*/ 2147483647 w 144"/>
                <a:gd name="T7" fmla="*/ 2147483647 h 168"/>
                <a:gd name="T8" fmla="*/ 2147483647 w 144"/>
                <a:gd name="T9" fmla="*/ 2147483647 h 168"/>
                <a:gd name="T10" fmla="*/ 2147483647 w 144"/>
                <a:gd name="T11" fmla="*/ 2147483647 h 168"/>
                <a:gd name="T12" fmla="*/ 2147483647 w 144"/>
                <a:gd name="T13" fmla="*/ 2147483647 h 168"/>
                <a:gd name="T14" fmla="*/ 2147483647 w 144"/>
                <a:gd name="T15" fmla="*/ 2147483647 h 168"/>
                <a:gd name="T16" fmla="*/ 2147483647 w 144"/>
                <a:gd name="T17" fmla="*/ 2147483647 h 168"/>
                <a:gd name="T18" fmla="*/ 2147483647 w 144"/>
                <a:gd name="T19" fmla="*/ 2147483647 h 168"/>
                <a:gd name="T20" fmla="*/ 2147483647 w 144"/>
                <a:gd name="T21" fmla="*/ 2147483647 h 168"/>
                <a:gd name="T22" fmla="*/ 2147483647 w 144"/>
                <a:gd name="T23" fmla="*/ 2147483647 h 168"/>
                <a:gd name="T24" fmla="*/ 2147483647 w 144"/>
                <a:gd name="T25" fmla="*/ 2147483647 h 168"/>
                <a:gd name="T26" fmla="*/ 2147483647 w 144"/>
                <a:gd name="T27" fmla="*/ 0 h 168"/>
                <a:gd name="T28" fmla="*/ 2147483647 w 144"/>
                <a:gd name="T29" fmla="*/ 2147483647 h 168"/>
                <a:gd name="T30" fmla="*/ 0 w 144"/>
                <a:gd name="T31" fmla="*/ 2147483647 h 168"/>
                <a:gd name="T32" fmla="*/ 2147483647 w 144"/>
                <a:gd name="T33" fmla="*/ 2147483647 h 168"/>
                <a:gd name="T34" fmla="*/ 2147483647 w 144"/>
                <a:gd name="T35" fmla="*/ 2147483647 h 168"/>
                <a:gd name="T36" fmla="*/ 0 w 144"/>
                <a:gd name="T37" fmla="*/ 2147483647 h 168"/>
                <a:gd name="T38" fmla="*/ 0 w 144"/>
                <a:gd name="T39" fmla="*/ 2147483647 h 168"/>
                <a:gd name="T40" fmla="*/ 2147483647 w 144"/>
                <a:gd name="T41" fmla="*/ 2147483647 h 168"/>
                <a:gd name="T42" fmla="*/ 2147483647 w 144"/>
                <a:gd name="T43" fmla="*/ 2147483647 h 168"/>
                <a:gd name="T44" fmla="*/ 2147483647 w 144"/>
                <a:gd name="T45" fmla="*/ 2147483647 h 168"/>
                <a:gd name="T46" fmla="*/ 2147483647 w 144"/>
                <a:gd name="T47" fmla="*/ 2147483647 h 168"/>
                <a:gd name="T48" fmla="*/ 2147483647 w 144"/>
                <a:gd name="T49" fmla="*/ 2147483647 h 168"/>
                <a:gd name="T50" fmla="*/ 2147483647 w 144"/>
                <a:gd name="T51" fmla="*/ 2147483647 h 168"/>
                <a:gd name="T52" fmla="*/ 2147483647 w 144"/>
                <a:gd name="T53" fmla="*/ 2147483647 h 168"/>
                <a:gd name="T54" fmla="*/ 2147483647 w 144"/>
                <a:gd name="T55" fmla="*/ 2147483647 h 168"/>
                <a:gd name="T56" fmla="*/ 2147483647 w 144"/>
                <a:gd name="T57" fmla="*/ 2147483647 h 16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44"/>
                <a:gd name="T88" fmla="*/ 0 h 168"/>
                <a:gd name="T89" fmla="*/ 144 w 144"/>
                <a:gd name="T90" fmla="*/ 168 h 16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44" h="168">
                  <a:moveTo>
                    <a:pt x="88" y="160"/>
                  </a:moveTo>
                  <a:lnTo>
                    <a:pt x="88" y="152"/>
                  </a:lnTo>
                  <a:lnTo>
                    <a:pt x="120" y="128"/>
                  </a:lnTo>
                  <a:lnTo>
                    <a:pt x="136" y="128"/>
                  </a:lnTo>
                  <a:lnTo>
                    <a:pt x="144" y="128"/>
                  </a:lnTo>
                  <a:lnTo>
                    <a:pt x="144" y="104"/>
                  </a:lnTo>
                  <a:lnTo>
                    <a:pt x="144" y="88"/>
                  </a:lnTo>
                  <a:lnTo>
                    <a:pt x="120" y="80"/>
                  </a:lnTo>
                  <a:lnTo>
                    <a:pt x="112" y="72"/>
                  </a:lnTo>
                  <a:lnTo>
                    <a:pt x="112" y="56"/>
                  </a:lnTo>
                  <a:lnTo>
                    <a:pt x="88" y="40"/>
                  </a:lnTo>
                  <a:lnTo>
                    <a:pt x="64" y="32"/>
                  </a:lnTo>
                  <a:lnTo>
                    <a:pt x="56" y="8"/>
                  </a:lnTo>
                  <a:lnTo>
                    <a:pt x="32" y="0"/>
                  </a:lnTo>
                  <a:lnTo>
                    <a:pt x="16" y="16"/>
                  </a:lnTo>
                  <a:lnTo>
                    <a:pt x="0" y="16"/>
                  </a:lnTo>
                  <a:lnTo>
                    <a:pt x="8" y="32"/>
                  </a:lnTo>
                  <a:lnTo>
                    <a:pt x="8" y="64"/>
                  </a:lnTo>
                  <a:lnTo>
                    <a:pt x="0" y="88"/>
                  </a:lnTo>
                  <a:lnTo>
                    <a:pt x="0" y="104"/>
                  </a:lnTo>
                  <a:lnTo>
                    <a:pt x="16" y="112"/>
                  </a:lnTo>
                  <a:lnTo>
                    <a:pt x="8" y="128"/>
                  </a:lnTo>
                  <a:lnTo>
                    <a:pt x="24" y="160"/>
                  </a:lnTo>
                  <a:lnTo>
                    <a:pt x="32" y="168"/>
                  </a:lnTo>
                  <a:lnTo>
                    <a:pt x="40" y="160"/>
                  </a:lnTo>
                  <a:lnTo>
                    <a:pt x="48" y="160"/>
                  </a:lnTo>
                  <a:lnTo>
                    <a:pt x="64" y="168"/>
                  </a:lnTo>
                  <a:lnTo>
                    <a:pt x="72" y="160"/>
                  </a:lnTo>
                  <a:lnTo>
                    <a:pt x="88" y="16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38" name="Freeform 795"/>
            <p:cNvSpPr>
              <a:spLocks/>
            </p:cNvSpPr>
            <p:nvPr/>
          </p:nvSpPr>
          <p:spPr bwMode="auto">
            <a:xfrm>
              <a:off x="1741322" y="3407276"/>
              <a:ext cx="517199" cy="550986"/>
            </a:xfrm>
            <a:custGeom>
              <a:avLst/>
              <a:gdLst>
                <a:gd name="T0" fmla="*/ 2147483647 w 488"/>
                <a:gd name="T1" fmla="*/ 2147483647 h 520"/>
                <a:gd name="T2" fmla="*/ 2147483647 w 488"/>
                <a:gd name="T3" fmla="*/ 2147483647 h 520"/>
                <a:gd name="T4" fmla="*/ 2147483647 w 488"/>
                <a:gd name="T5" fmla="*/ 2147483647 h 520"/>
                <a:gd name="T6" fmla="*/ 2147483647 w 488"/>
                <a:gd name="T7" fmla="*/ 2147483647 h 520"/>
                <a:gd name="T8" fmla="*/ 2147483647 w 488"/>
                <a:gd name="T9" fmla="*/ 2147483647 h 520"/>
                <a:gd name="T10" fmla="*/ 2147483647 w 488"/>
                <a:gd name="T11" fmla="*/ 2147483647 h 520"/>
                <a:gd name="T12" fmla="*/ 2147483647 w 488"/>
                <a:gd name="T13" fmla="*/ 2147483647 h 520"/>
                <a:gd name="T14" fmla="*/ 2147483647 w 488"/>
                <a:gd name="T15" fmla="*/ 2147483647 h 520"/>
                <a:gd name="T16" fmla="*/ 2147483647 w 488"/>
                <a:gd name="T17" fmla="*/ 2147483647 h 520"/>
                <a:gd name="T18" fmla="*/ 2147483647 w 488"/>
                <a:gd name="T19" fmla="*/ 2147483647 h 520"/>
                <a:gd name="T20" fmla="*/ 2147483647 w 488"/>
                <a:gd name="T21" fmla="*/ 2147483647 h 520"/>
                <a:gd name="T22" fmla="*/ 2147483647 w 488"/>
                <a:gd name="T23" fmla="*/ 2147483647 h 520"/>
                <a:gd name="T24" fmla="*/ 2147483647 w 488"/>
                <a:gd name="T25" fmla="*/ 2147483647 h 520"/>
                <a:gd name="T26" fmla="*/ 2147483647 w 488"/>
                <a:gd name="T27" fmla="*/ 2147483647 h 520"/>
                <a:gd name="T28" fmla="*/ 2147483647 w 488"/>
                <a:gd name="T29" fmla="*/ 2147483647 h 520"/>
                <a:gd name="T30" fmla="*/ 2147483647 w 488"/>
                <a:gd name="T31" fmla="*/ 2147483647 h 520"/>
                <a:gd name="T32" fmla="*/ 2147483647 w 488"/>
                <a:gd name="T33" fmla="*/ 2147483647 h 520"/>
                <a:gd name="T34" fmla="*/ 2147483647 w 488"/>
                <a:gd name="T35" fmla="*/ 2147483647 h 520"/>
                <a:gd name="T36" fmla="*/ 2147483647 w 488"/>
                <a:gd name="T37" fmla="*/ 2147483647 h 520"/>
                <a:gd name="T38" fmla="*/ 2147483647 w 488"/>
                <a:gd name="T39" fmla="*/ 2147483647 h 520"/>
                <a:gd name="T40" fmla="*/ 2147483647 w 488"/>
                <a:gd name="T41" fmla="*/ 2147483647 h 520"/>
                <a:gd name="T42" fmla="*/ 2147483647 w 488"/>
                <a:gd name="T43" fmla="*/ 2147483647 h 520"/>
                <a:gd name="T44" fmla="*/ 2147483647 w 488"/>
                <a:gd name="T45" fmla="*/ 2147483647 h 520"/>
                <a:gd name="T46" fmla="*/ 2147483647 w 488"/>
                <a:gd name="T47" fmla="*/ 0 h 520"/>
                <a:gd name="T48" fmla="*/ 2147483647 w 488"/>
                <a:gd name="T49" fmla="*/ 2147483647 h 520"/>
                <a:gd name="T50" fmla="*/ 2147483647 w 488"/>
                <a:gd name="T51" fmla="*/ 2147483647 h 520"/>
                <a:gd name="T52" fmla="*/ 2147483647 w 488"/>
                <a:gd name="T53" fmla="*/ 2147483647 h 520"/>
                <a:gd name="T54" fmla="*/ 2147483647 w 488"/>
                <a:gd name="T55" fmla="*/ 2147483647 h 520"/>
                <a:gd name="T56" fmla="*/ 2147483647 w 488"/>
                <a:gd name="T57" fmla="*/ 2147483647 h 520"/>
                <a:gd name="T58" fmla="*/ 2147483647 w 488"/>
                <a:gd name="T59" fmla="*/ 2147483647 h 520"/>
                <a:gd name="T60" fmla="*/ 0 w 488"/>
                <a:gd name="T61" fmla="*/ 2147483647 h 520"/>
                <a:gd name="T62" fmla="*/ 2147483647 w 488"/>
                <a:gd name="T63" fmla="*/ 2147483647 h 520"/>
                <a:gd name="T64" fmla="*/ 2147483647 w 488"/>
                <a:gd name="T65" fmla="*/ 2147483647 h 520"/>
                <a:gd name="T66" fmla="*/ 2147483647 w 488"/>
                <a:gd name="T67" fmla="*/ 2147483647 h 520"/>
                <a:gd name="T68" fmla="*/ 2147483647 w 488"/>
                <a:gd name="T69" fmla="*/ 2147483647 h 520"/>
                <a:gd name="T70" fmla="*/ 2147483647 w 488"/>
                <a:gd name="T71" fmla="*/ 2147483647 h 520"/>
                <a:gd name="T72" fmla="*/ 2147483647 w 488"/>
                <a:gd name="T73" fmla="*/ 2147483647 h 520"/>
                <a:gd name="T74" fmla="*/ 2147483647 w 488"/>
                <a:gd name="T75" fmla="*/ 2147483647 h 520"/>
                <a:gd name="T76" fmla="*/ 2147483647 w 488"/>
                <a:gd name="T77" fmla="*/ 2147483647 h 52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520"/>
                <a:gd name="T119" fmla="*/ 488 w 488"/>
                <a:gd name="T120" fmla="*/ 520 h 520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520">
                  <a:moveTo>
                    <a:pt x="248" y="400"/>
                  </a:moveTo>
                  <a:lnTo>
                    <a:pt x="248" y="408"/>
                  </a:lnTo>
                  <a:lnTo>
                    <a:pt x="240" y="432"/>
                  </a:lnTo>
                  <a:lnTo>
                    <a:pt x="232" y="440"/>
                  </a:lnTo>
                  <a:lnTo>
                    <a:pt x="200" y="464"/>
                  </a:lnTo>
                  <a:lnTo>
                    <a:pt x="208" y="464"/>
                  </a:lnTo>
                  <a:lnTo>
                    <a:pt x="200" y="464"/>
                  </a:lnTo>
                  <a:lnTo>
                    <a:pt x="216" y="472"/>
                  </a:lnTo>
                  <a:lnTo>
                    <a:pt x="232" y="480"/>
                  </a:lnTo>
                  <a:lnTo>
                    <a:pt x="248" y="496"/>
                  </a:lnTo>
                  <a:lnTo>
                    <a:pt x="256" y="520"/>
                  </a:lnTo>
                  <a:lnTo>
                    <a:pt x="264" y="504"/>
                  </a:lnTo>
                  <a:lnTo>
                    <a:pt x="280" y="488"/>
                  </a:lnTo>
                  <a:lnTo>
                    <a:pt x="296" y="472"/>
                  </a:lnTo>
                  <a:lnTo>
                    <a:pt x="312" y="416"/>
                  </a:lnTo>
                  <a:lnTo>
                    <a:pt x="328" y="392"/>
                  </a:lnTo>
                  <a:lnTo>
                    <a:pt x="368" y="368"/>
                  </a:lnTo>
                  <a:lnTo>
                    <a:pt x="400" y="360"/>
                  </a:lnTo>
                  <a:lnTo>
                    <a:pt x="408" y="360"/>
                  </a:lnTo>
                  <a:lnTo>
                    <a:pt x="416" y="344"/>
                  </a:lnTo>
                  <a:lnTo>
                    <a:pt x="416" y="328"/>
                  </a:lnTo>
                  <a:lnTo>
                    <a:pt x="432" y="304"/>
                  </a:lnTo>
                  <a:lnTo>
                    <a:pt x="432" y="296"/>
                  </a:lnTo>
                  <a:lnTo>
                    <a:pt x="440" y="232"/>
                  </a:lnTo>
                  <a:lnTo>
                    <a:pt x="448" y="224"/>
                  </a:lnTo>
                  <a:lnTo>
                    <a:pt x="488" y="176"/>
                  </a:lnTo>
                  <a:lnTo>
                    <a:pt x="488" y="160"/>
                  </a:lnTo>
                  <a:lnTo>
                    <a:pt x="480" y="136"/>
                  </a:lnTo>
                  <a:lnTo>
                    <a:pt x="456" y="128"/>
                  </a:lnTo>
                  <a:lnTo>
                    <a:pt x="424" y="104"/>
                  </a:lnTo>
                  <a:lnTo>
                    <a:pt x="384" y="104"/>
                  </a:lnTo>
                  <a:lnTo>
                    <a:pt x="368" y="96"/>
                  </a:lnTo>
                  <a:lnTo>
                    <a:pt x="360" y="88"/>
                  </a:lnTo>
                  <a:lnTo>
                    <a:pt x="328" y="72"/>
                  </a:lnTo>
                  <a:lnTo>
                    <a:pt x="304" y="56"/>
                  </a:lnTo>
                  <a:lnTo>
                    <a:pt x="296" y="40"/>
                  </a:lnTo>
                  <a:lnTo>
                    <a:pt x="288" y="8"/>
                  </a:lnTo>
                  <a:lnTo>
                    <a:pt x="280" y="8"/>
                  </a:lnTo>
                  <a:lnTo>
                    <a:pt x="264" y="32"/>
                  </a:lnTo>
                  <a:lnTo>
                    <a:pt x="248" y="40"/>
                  </a:lnTo>
                  <a:lnTo>
                    <a:pt x="224" y="40"/>
                  </a:lnTo>
                  <a:lnTo>
                    <a:pt x="216" y="40"/>
                  </a:lnTo>
                  <a:lnTo>
                    <a:pt x="192" y="48"/>
                  </a:lnTo>
                  <a:lnTo>
                    <a:pt x="184" y="48"/>
                  </a:lnTo>
                  <a:lnTo>
                    <a:pt x="168" y="40"/>
                  </a:lnTo>
                  <a:lnTo>
                    <a:pt x="176" y="16"/>
                  </a:lnTo>
                  <a:lnTo>
                    <a:pt x="168" y="0"/>
                  </a:lnTo>
                  <a:lnTo>
                    <a:pt x="160" y="0"/>
                  </a:lnTo>
                  <a:lnTo>
                    <a:pt x="160" y="8"/>
                  </a:lnTo>
                  <a:lnTo>
                    <a:pt x="144" y="16"/>
                  </a:lnTo>
                  <a:lnTo>
                    <a:pt x="112" y="16"/>
                  </a:lnTo>
                  <a:lnTo>
                    <a:pt x="120" y="32"/>
                  </a:lnTo>
                  <a:lnTo>
                    <a:pt x="128" y="48"/>
                  </a:lnTo>
                  <a:lnTo>
                    <a:pt x="88" y="56"/>
                  </a:lnTo>
                  <a:lnTo>
                    <a:pt x="80" y="48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0" y="120"/>
                  </a:lnTo>
                  <a:lnTo>
                    <a:pt x="32" y="112"/>
                  </a:lnTo>
                  <a:lnTo>
                    <a:pt x="32" y="120"/>
                  </a:lnTo>
                  <a:lnTo>
                    <a:pt x="16" y="128"/>
                  </a:lnTo>
                  <a:lnTo>
                    <a:pt x="0" y="152"/>
                  </a:lnTo>
                  <a:lnTo>
                    <a:pt x="0" y="176"/>
                  </a:lnTo>
                  <a:lnTo>
                    <a:pt x="16" y="192"/>
                  </a:lnTo>
                  <a:lnTo>
                    <a:pt x="40" y="184"/>
                  </a:lnTo>
                  <a:lnTo>
                    <a:pt x="40" y="208"/>
                  </a:lnTo>
                  <a:lnTo>
                    <a:pt x="48" y="208"/>
                  </a:lnTo>
                  <a:lnTo>
                    <a:pt x="64" y="208"/>
                  </a:lnTo>
                  <a:lnTo>
                    <a:pt x="80" y="192"/>
                  </a:lnTo>
                  <a:lnTo>
                    <a:pt x="104" y="200"/>
                  </a:lnTo>
                  <a:lnTo>
                    <a:pt x="112" y="224"/>
                  </a:lnTo>
                  <a:lnTo>
                    <a:pt x="136" y="232"/>
                  </a:lnTo>
                  <a:lnTo>
                    <a:pt x="160" y="248"/>
                  </a:lnTo>
                  <a:lnTo>
                    <a:pt x="160" y="264"/>
                  </a:lnTo>
                  <a:lnTo>
                    <a:pt x="168" y="272"/>
                  </a:lnTo>
                  <a:lnTo>
                    <a:pt x="192" y="280"/>
                  </a:lnTo>
                  <a:lnTo>
                    <a:pt x="192" y="296"/>
                  </a:lnTo>
                  <a:lnTo>
                    <a:pt x="192" y="320"/>
                  </a:lnTo>
                  <a:lnTo>
                    <a:pt x="248" y="40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39" name="Freeform 796"/>
            <p:cNvSpPr>
              <a:spLocks/>
            </p:cNvSpPr>
            <p:nvPr/>
          </p:nvSpPr>
          <p:spPr bwMode="auto">
            <a:xfrm>
              <a:off x="1944043" y="3746877"/>
              <a:ext cx="59777" cy="84900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w 56"/>
                <a:gd name="T17" fmla="*/ 0 h 8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6"/>
                <a:gd name="T28" fmla="*/ 0 h 80"/>
                <a:gd name="T29" fmla="*/ 56 w 56"/>
                <a:gd name="T30" fmla="*/ 80 h 8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40" name="Freeform 797"/>
            <p:cNvSpPr>
              <a:spLocks/>
            </p:cNvSpPr>
            <p:nvPr/>
          </p:nvSpPr>
          <p:spPr bwMode="auto">
            <a:xfrm>
              <a:off x="1944043" y="3899352"/>
              <a:ext cx="68440" cy="84900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0 h 80"/>
                <a:gd name="T6" fmla="*/ 0 w 64"/>
                <a:gd name="T7" fmla="*/ 2147483647 h 80"/>
                <a:gd name="T8" fmla="*/ 0 w 64"/>
                <a:gd name="T9" fmla="*/ 2147483647 h 80"/>
                <a:gd name="T10" fmla="*/ 0 w 64"/>
                <a:gd name="T11" fmla="*/ 2147483647 h 80"/>
                <a:gd name="T12" fmla="*/ 2147483647 w 64"/>
                <a:gd name="T13" fmla="*/ 2147483647 h 80"/>
                <a:gd name="T14" fmla="*/ 2147483647 w 64"/>
                <a:gd name="T15" fmla="*/ 2147483647 h 80"/>
                <a:gd name="T16" fmla="*/ 2147483647 w 64"/>
                <a:gd name="T17" fmla="*/ 2147483647 h 80"/>
                <a:gd name="T18" fmla="*/ 2147483647 w 64"/>
                <a:gd name="T19" fmla="*/ 2147483647 h 80"/>
                <a:gd name="T20" fmla="*/ 2147483647 w 64"/>
                <a:gd name="T21" fmla="*/ 2147483647 h 80"/>
                <a:gd name="T22" fmla="*/ 2147483647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40" y="16"/>
                  </a:moveTo>
                  <a:lnTo>
                    <a:pt x="24" y="8"/>
                  </a:lnTo>
                  <a:lnTo>
                    <a:pt x="8" y="0"/>
                  </a:lnTo>
                  <a:lnTo>
                    <a:pt x="0" y="16"/>
                  </a:lnTo>
                  <a:lnTo>
                    <a:pt x="0" y="32"/>
                  </a:lnTo>
                  <a:lnTo>
                    <a:pt x="0" y="56"/>
                  </a:lnTo>
                  <a:lnTo>
                    <a:pt x="16" y="64"/>
                  </a:lnTo>
                  <a:lnTo>
                    <a:pt x="24" y="72"/>
                  </a:lnTo>
                  <a:lnTo>
                    <a:pt x="40" y="80"/>
                  </a:lnTo>
                  <a:lnTo>
                    <a:pt x="64" y="64"/>
                  </a:lnTo>
                  <a:lnTo>
                    <a:pt x="64" y="56"/>
                  </a:lnTo>
                  <a:lnTo>
                    <a:pt x="56" y="32"/>
                  </a:lnTo>
                  <a:lnTo>
                    <a:pt x="40" y="1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41" name="Freeform 798"/>
            <p:cNvSpPr>
              <a:spLocks/>
            </p:cNvSpPr>
            <p:nvPr/>
          </p:nvSpPr>
          <p:spPr bwMode="auto">
            <a:xfrm>
              <a:off x="1944043" y="3746877"/>
              <a:ext cx="59777" cy="84900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80"/>
                <a:gd name="T26" fmla="*/ 56 w 56"/>
                <a:gd name="T27" fmla="*/ 80 h 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42" name="Freeform 799"/>
            <p:cNvSpPr>
              <a:spLocks/>
            </p:cNvSpPr>
            <p:nvPr/>
          </p:nvSpPr>
          <p:spPr bwMode="auto">
            <a:xfrm>
              <a:off x="1944043" y="3746877"/>
              <a:ext cx="59777" cy="84900"/>
            </a:xfrm>
            <a:custGeom>
              <a:avLst/>
              <a:gdLst>
                <a:gd name="T0" fmla="*/ 0 w 56"/>
                <a:gd name="T1" fmla="*/ 0 h 80"/>
                <a:gd name="T2" fmla="*/ 0 w 56"/>
                <a:gd name="T3" fmla="*/ 2147483647 h 80"/>
                <a:gd name="T4" fmla="*/ 2147483647 w 56"/>
                <a:gd name="T5" fmla="*/ 2147483647 h 80"/>
                <a:gd name="T6" fmla="*/ 2147483647 w 56"/>
                <a:gd name="T7" fmla="*/ 2147483647 h 80"/>
                <a:gd name="T8" fmla="*/ 2147483647 w 56"/>
                <a:gd name="T9" fmla="*/ 2147483647 h 80"/>
                <a:gd name="T10" fmla="*/ 2147483647 w 56"/>
                <a:gd name="T11" fmla="*/ 2147483647 h 80"/>
                <a:gd name="T12" fmla="*/ 2147483647 w 56"/>
                <a:gd name="T13" fmla="*/ 2147483647 h 80"/>
                <a:gd name="T14" fmla="*/ 2147483647 w 56"/>
                <a:gd name="T15" fmla="*/ 2147483647 h 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6"/>
                <a:gd name="T25" fmla="*/ 0 h 80"/>
                <a:gd name="T26" fmla="*/ 56 w 56"/>
                <a:gd name="T27" fmla="*/ 80 h 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6" h="80">
                  <a:moveTo>
                    <a:pt x="0" y="0"/>
                  </a:moveTo>
                  <a:lnTo>
                    <a:pt x="0" y="8"/>
                  </a:lnTo>
                  <a:lnTo>
                    <a:pt x="16" y="24"/>
                  </a:lnTo>
                  <a:lnTo>
                    <a:pt x="24" y="32"/>
                  </a:lnTo>
                  <a:lnTo>
                    <a:pt x="40" y="56"/>
                  </a:lnTo>
                  <a:lnTo>
                    <a:pt x="48" y="64"/>
                  </a:lnTo>
                  <a:lnTo>
                    <a:pt x="48" y="72"/>
                  </a:lnTo>
                  <a:lnTo>
                    <a:pt x="56" y="80"/>
                  </a:lnTo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43" name="Freeform 800"/>
            <p:cNvSpPr>
              <a:spLocks/>
            </p:cNvSpPr>
            <p:nvPr/>
          </p:nvSpPr>
          <p:spPr bwMode="auto">
            <a:xfrm>
              <a:off x="1952707" y="3390816"/>
              <a:ext cx="51114" cy="58910"/>
            </a:xfrm>
            <a:custGeom>
              <a:avLst/>
              <a:gdLst>
                <a:gd name="T0" fmla="*/ 2147483647 w 48"/>
                <a:gd name="T1" fmla="*/ 2147483647 h 56"/>
                <a:gd name="T2" fmla="*/ 2147483647 w 48"/>
                <a:gd name="T3" fmla="*/ 2147483647 h 56"/>
                <a:gd name="T4" fmla="*/ 2147483647 w 48"/>
                <a:gd name="T5" fmla="*/ 2147483647 h 56"/>
                <a:gd name="T6" fmla="*/ 2147483647 w 48"/>
                <a:gd name="T7" fmla="*/ 2147483647 h 56"/>
                <a:gd name="T8" fmla="*/ 2147483647 w 48"/>
                <a:gd name="T9" fmla="*/ 2147483647 h 56"/>
                <a:gd name="T10" fmla="*/ 2147483647 w 48"/>
                <a:gd name="T11" fmla="*/ 0 h 56"/>
                <a:gd name="T12" fmla="*/ 2147483647 w 48"/>
                <a:gd name="T13" fmla="*/ 2147483647 h 56"/>
                <a:gd name="T14" fmla="*/ 0 w 48"/>
                <a:gd name="T15" fmla="*/ 2147483647 h 56"/>
                <a:gd name="T16" fmla="*/ 2147483647 w 48"/>
                <a:gd name="T17" fmla="*/ 2147483647 h 56"/>
                <a:gd name="T18" fmla="*/ 2147483647 w 48"/>
                <a:gd name="T19" fmla="*/ 2147483647 h 56"/>
                <a:gd name="T20" fmla="*/ 2147483647 w 48"/>
                <a:gd name="T21" fmla="*/ 2147483647 h 56"/>
                <a:gd name="T22" fmla="*/ 2147483647 w 48"/>
                <a:gd name="T23" fmla="*/ 2147483647 h 5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8"/>
                <a:gd name="T37" fmla="*/ 0 h 56"/>
                <a:gd name="T38" fmla="*/ 48 w 48"/>
                <a:gd name="T39" fmla="*/ 56 h 5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8" h="56">
                  <a:moveTo>
                    <a:pt x="48" y="56"/>
                  </a:move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44" name="Freeform 801"/>
            <p:cNvSpPr>
              <a:spLocks/>
            </p:cNvSpPr>
            <p:nvPr/>
          </p:nvSpPr>
          <p:spPr bwMode="auto">
            <a:xfrm>
              <a:off x="1749119" y="3313713"/>
              <a:ext cx="178464" cy="153341"/>
            </a:xfrm>
            <a:custGeom>
              <a:avLst/>
              <a:gdLst>
                <a:gd name="T0" fmla="*/ 2147483647 w 168"/>
                <a:gd name="T1" fmla="*/ 2147483647 h 144"/>
                <a:gd name="T2" fmla="*/ 2147483647 w 168"/>
                <a:gd name="T3" fmla="*/ 2147483647 h 144"/>
                <a:gd name="T4" fmla="*/ 2147483647 w 168"/>
                <a:gd name="T5" fmla="*/ 2147483647 h 144"/>
                <a:gd name="T6" fmla="*/ 2147483647 w 168"/>
                <a:gd name="T7" fmla="*/ 2147483647 h 144"/>
                <a:gd name="T8" fmla="*/ 2147483647 w 168"/>
                <a:gd name="T9" fmla="*/ 2147483647 h 144"/>
                <a:gd name="T10" fmla="*/ 2147483647 w 168"/>
                <a:gd name="T11" fmla="*/ 2147483647 h 144"/>
                <a:gd name="T12" fmla="*/ 2147483647 w 168"/>
                <a:gd name="T13" fmla="*/ 2147483647 h 144"/>
                <a:gd name="T14" fmla="*/ 2147483647 w 168"/>
                <a:gd name="T15" fmla="*/ 2147483647 h 144"/>
                <a:gd name="T16" fmla="*/ 2147483647 w 168"/>
                <a:gd name="T17" fmla="*/ 2147483647 h 144"/>
                <a:gd name="T18" fmla="*/ 2147483647 w 168"/>
                <a:gd name="T19" fmla="*/ 2147483647 h 144"/>
                <a:gd name="T20" fmla="*/ 2147483647 w 168"/>
                <a:gd name="T21" fmla="*/ 2147483647 h 144"/>
                <a:gd name="T22" fmla="*/ 2147483647 w 168"/>
                <a:gd name="T23" fmla="*/ 2147483647 h 144"/>
                <a:gd name="T24" fmla="*/ 2147483647 w 168"/>
                <a:gd name="T25" fmla="*/ 0 h 144"/>
                <a:gd name="T26" fmla="*/ 0 w 168"/>
                <a:gd name="T27" fmla="*/ 2147483647 h 144"/>
                <a:gd name="T28" fmla="*/ 0 w 168"/>
                <a:gd name="T29" fmla="*/ 2147483647 h 144"/>
                <a:gd name="T30" fmla="*/ 2147483647 w 168"/>
                <a:gd name="T31" fmla="*/ 2147483647 h 144"/>
                <a:gd name="T32" fmla="*/ 2147483647 w 168"/>
                <a:gd name="T33" fmla="*/ 2147483647 h 144"/>
                <a:gd name="T34" fmla="*/ 2147483647 w 168"/>
                <a:gd name="T35" fmla="*/ 2147483647 h 144"/>
                <a:gd name="T36" fmla="*/ 2147483647 w 168"/>
                <a:gd name="T37" fmla="*/ 2147483647 h 144"/>
                <a:gd name="T38" fmla="*/ 2147483647 w 168"/>
                <a:gd name="T39" fmla="*/ 2147483647 h 144"/>
                <a:gd name="T40" fmla="*/ 2147483647 w 168"/>
                <a:gd name="T41" fmla="*/ 2147483647 h 144"/>
                <a:gd name="T42" fmla="*/ 2147483647 w 168"/>
                <a:gd name="T43" fmla="*/ 2147483647 h 144"/>
                <a:gd name="T44" fmla="*/ 2147483647 w 168"/>
                <a:gd name="T45" fmla="*/ 2147483647 h 144"/>
                <a:gd name="T46" fmla="*/ 2147483647 w 168"/>
                <a:gd name="T47" fmla="*/ 2147483647 h 144"/>
                <a:gd name="T48" fmla="*/ 2147483647 w 168"/>
                <a:gd name="T49" fmla="*/ 2147483647 h 144"/>
                <a:gd name="T50" fmla="*/ 2147483647 w 168"/>
                <a:gd name="T51" fmla="*/ 2147483647 h 144"/>
                <a:gd name="T52" fmla="*/ 2147483647 w 168"/>
                <a:gd name="T53" fmla="*/ 2147483647 h 144"/>
                <a:gd name="T54" fmla="*/ 2147483647 w 168"/>
                <a:gd name="T55" fmla="*/ 2147483647 h 14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68"/>
                <a:gd name="T85" fmla="*/ 0 h 144"/>
                <a:gd name="T86" fmla="*/ 168 w 168"/>
                <a:gd name="T87" fmla="*/ 144 h 14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68" h="144">
                  <a:moveTo>
                    <a:pt x="152" y="88"/>
                  </a:moveTo>
                  <a:lnTo>
                    <a:pt x="144" y="72"/>
                  </a:lnTo>
                  <a:lnTo>
                    <a:pt x="152" y="64"/>
                  </a:lnTo>
                  <a:lnTo>
                    <a:pt x="168" y="48"/>
                  </a:lnTo>
                  <a:lnTo>
                    <a:pt x="152" y="40"/>
                  </a:lnTo>
                  <a:lnTo>
                    <a:pt x="152" y="32"/>
                  </a:lnTo>
                  <a:lnTo>
                    <a:pt x="128" y="24"/>
                  </a:lnTo>
                  <a:lnTo>
                    <a:pt x="88" y="24"/>
                  </a:lnTo>
                  <a:lnTo>
                    <a:pt x="64" y="24"/>
                  </a:lnTo>
                  <a:lnTo>
                    <a:pt x="64" y="16"/>
                  </a:lnTo>
                  <a:lnTo>
                    <a:pt x="40" y="8"/>
                  </a:lnTo>
                  <a:lnTo>
                    <a:pt x="24" y="16"/>
                  </a:lnTo>
                  <a:lnTo>
                    <a:pt x="16" y="0"/>
                  </a:lnTo>
                  <a:lnTo>
                    <a:pt x="0" y="8"/>
                  </a:lnTo>
                  <a:lnTo>
                    <a:pt x="0" y="40"/>
                  </a:lnTo>
                  <a:lnTo>
                    <a:pt x="8" y="64"/>
                  </a:lnTo>
                  <a:lnTo>
                    <a:pt x="48" y="80"/>
                  </a:lnTo>
                  <a:lnTo>
                    <a:pt x="64" y="80"/>
                  </a:lnTo>
                  <a:lnTo>
                    <a:pt x="64" y="88"/>
                  </a:lnTo>
                  <a:lnTo>
                    <a:pt x="72" y="104"/>
                  </a:lnTo>
                  <a:lnTo>
                    <a:pt x="72" y="136"/>
                  </a:lnTo>
                  <a:lnTo>
                    <a:pt x="80" y="144"/>
                  </a:lnTo>
                  <a:lnTo>
                    <a:pt x="120" y="136"/>
                  </a:lnTo>
                  <a:lnTo>
                    <a:pt x="112" y="120"/>
                  </a:lnTo>
                  <a:lnTo>
                    <a:pt x="104" y="104"/>
                  </a:lnTo>
                  <a:lnTo>
                    <a:pt x="136" y="104"/>
                  </a:lnTo>
                  <a:lnTo>
                    <a:pt x="152" y="96"/>
                  </a:lnTo>
                  <a:lnTo>
                    <a:pt x="152" y="8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45" name="Freeform 802"/>
            <p:cNvSpPr>
              <a:spLocks/>
            </p:cNvSpPr>
            <p:nvPr/>
          </p:nvSpPr>
          <p:spPr bwMode="auto">
            <a:xfrm>
              <a:off x="1630432" y="3483513"/>
              <a:ext cx="169801" cy="237374"/>
            </a:xfrm>
            <a:custGeom>
              <a:avLst/>
              <a:gdLst>
                <a:gd name="T0" fmla="*/ 2147483647 w 160"/>
                <a:gd name="T1" fmla="*/ 2147483647 h 224"/>
                <a:gd name="T2" fmla="*/ 2147483647 w 160"/>
                <a:gd name="T3" fmla="*/ 2147483647 h 224"/>
                <a:gd name="T4" fmla="*/ 2147483647 w 160"/>
                <a:gd name="T5" fmla="*/ 2147483647 h 224"/>
                <a:gd name="T6" fmla="*/ 2147483647 w 160"/>
                <a:gd name="T7" fmla="*/ 2147483647 h 224"/>
                <a:gd name="T8" fmla="*/ 2147483647 w 160"/>
                <a:gd name="T9" fmla="*/ 2147483647 h 224"/>
                <a:gd name="T10" fmla="*/ 2147483647 w 160"/>
                <a:gd name="T11" fmla="*/ 2147483647 h 224"/>
                <a:gd name="T12" fmla="*/ 2147483647 w 160"/>
                <a:gd name="T13" fmla="*/ 2147483647 h 224"/>
                <a:gd name="T14" fmla="*/ 2147483647 w 160"/>
                <a:gd name="T15" fmla="*/ 2147483647 h 224"/>
                <a:gd name="T16" fmla="*/ 2147483647 w 160"/>
                <a:gd name="T17" fmla="*/ 2147483647 h 224"/>
                <a:gd name="T18" fmla="*/ 2147483647 w 160"/>
                <a:gd name="T19" fmla="*/ 2147483647 h 224"/>
                <a:gd name="T20" fmla="*/ 2147483647 w 160"/>
                <a:gd name="T21" fmla="*/ 2147483647 h 224"/>
                <a:gd name="T22" fmla="*/ 2147483647 w 160"/>
                <a:gd name="T23" fmla="*/ 2147483647 h 224"/>
                <a:gd name="T24" fmla="*/ 2147483647 w 160"/>
                <a:gd name="T25" fmla="*/ 0 h 224"/>
                <a:gd name="T26" fmla="*/ 2147483647 w 160"/>
                <a:gd name="T27" fmla="*/ 2147483647 h 224"/>
                <a:gd name="T28" fmla="*/ 2147483647 w 160"/>
                <a:gd name="T29" fmla="*/ 2147483647 h 224"/>
                <a:gd name="T30" fmla="*/ 2147483647 w 160"/>
                <a:gd name="T31" fmla="*/ 2147483647 h 224"/>
                <a:gd name="T32" fmla="*/ 2147483647 w 160"/>
                <a:gd name="T33" fmla="*/ 2147483647 h 224"/>
                <a:gd name="T34" fmla="*/ 2147483647 w 160"/>
                <a:gd name="T35" fmla="*/ 2147483647 h 224"/>
                <a:gd name="T36" fmla="*/ 2147483647 w 160"/>
                <a:gd name="T37" fmla="*/ 2147483647 h 224"/>
                <a:gd name="T38" fmla="*/ 0 w 160"/>
                <a:gd name="T39" fmla="*/ 2147483647 h 224"/>
                <a:gd name="T40" fmla="*/ 2147483647 w 160"/>
                <a:gd name="T41" fmla="*/ 2147483647 h 224"/>
                <a:gd name="T42" fmla="*/ 2147483647 w 160"/>
                <a:gd name="T43" fmla="*/ 2147483647 h 224"/>
                <a:gd name="T44" fmla="*/ 2147483647 w 160"/>
                <a:gd name="T45" fmla="*/ 2147483647 h 224"/>
                <a:gd name="T46" fmla="*/ 2147483647 w 160"/>
                <a:gd name="T47" fmla="*/ 2147483647 h 224"/>
                <a:gd name="T48" fmla="*/ 2147483647 w 160"/>
                <a:gd name="T49" fmla="*/ 2147483647 h 224"/>
                <a:gd name="T50" fmla="*/ 2147483647 w 160"/>
                <a:gd name="T51" fmla="*/ 2147483647 h 224"/>
                <a:gd name="T52" fmla="*/ 2147483647 w 160"/>
                <a:gd name="T53" fmla="*/ 2147483647 h 224"/>
                <a:gd name="T54" fmla="*/ 2147483647 w 160"/>
                <a:gd name="T55" fmla="*/ 2147483647 h 224"/>
                <a:gd name="T56" fmla="*/ 2147483647 w 160"/>
                <a:gd name="T57" fmla="*/ 2147483647 h 224"/>
                <a:gd name="T58" fmla="*/ 2147483647 w 160"/>
                <a:gd name="T59" fmla="*/ 2147483647 h 22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60"/>
                <a:gd name="T91" fmla="*/ 0 h 224"/>
                <a:gd name="T92" fmla="*/ 160 w 160"/>
                <a:gd name="T93" fmla="*/ 224 h 224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60" h="224">
                  <a:moveTo>
                    <a:pt x="152" y="136"/>
                  </a:move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46" name="Freeform 803"/>
            <p:cNvSpPr>
              <a:spLocks/>
            </p:cNvSpPr>
            <p:nvPr/>
          </p:nvSpPr>
          <p:spPr bwMode="auto">
            <a:xfrm>
              <a:off x="1952707" y="3390816"/>
              <a:ext cx="51114" cy="58910"/>
            </a:xfrm>
            <a:custGeom>
              <a:avLst/>
              <a:gdLst>
                <a:gd name="T0" fmla="*/ 2147483647 w 48"/>
                <a:gd name="T1" fmla="*/ 2147483647 h 56"/>
                <a:gd name="T2" fmla="*/ 2147483647 w 48"/>
                <a:gd name="T3" fmla="*/ 2147483647 h 56"/>
                <a:gd name="T4" fmla="*/ 2147483647 w 48"/>
                <a:gd name="T5" fmla="*/ 2147483647 h 56"/>
                <a:gd name="T6" fmla="*/ 2147483647 w 48"/>
                <a:gd name="T7" fmla="*/ 2147483647 h 56"/>
                <a:gd name="T8" fmla="*/ 2147483647 w 48"/>
                <a:gd name="T9" fmla="*/ 2147483647 h 56"/>
                <a:gd name="T10" fmla="*/ 2147483647 w 48"/>
                <a:gd name="T11" fmla="*/ 0 h 56"/>
                <a:gd name="T12" fmla="*/ 2147483647 w 48"/>
                <a:gd name="T13" fmla="*/ 2147483647 h 56"/>
                <a:gd name="T14" fmla="*/ 0 w 48"/>
                <a:gd name="T15" fmla="*/ 2147483647 h 56"/>
                <a:gd name="T16" fmla="*/ 2147483647 w 48"/>
                <a:gd name="T17" fmla="*/ 2147483647 h 56"/>
                <a:gd name="T18" fmla="*/ 2147483647 w 48"/>
                <a:gd name="T19" fmla="*/ 2147483647 h 56"/>
                <a:gd name="T20" fmla="*/ 2147483647 w 48"/>
                <a:gd name="T21" fmla="*/ 2147483647 h 56"/>
                <a:gd name="T22" fmla="*/ 2147483647 w 48"/>
                <a:gd name="T23" fmla="*/ 2147483647 h 56"/>
                <a:gd name="T24" fmla="*/ 2147483647 w 48"/>
                <a:gd name="T25" fmla="*/ 2147483647 h 56"/>
                <a:gd name="T26" fmla="*/ 2147483647 w 48"/>
                <a:gd name="T27" fmla="*/ 2147483647 h 56"/>
                <a:gd name="T28" fmla="*/ 2147483647 w 48"/>
                <a:gd name="T29" fmla="*/ 2147483647 h 56"/>
                <a:gd name="T30" fmla="*/ 2147483647 w 48"/>
                <a:gd name="T31" fmla="*/ 2147483647 h 56"/>
                <a:gd name="T32" fmla="*/ 2147483647 w 48"/>
                <a:gd name="T33" fmla="*/ 2147483647 h 56"/>
                <a:gd name="T34" fmla="*/ 2147483647 w 48"/>
                <a:gd name="T35" fmla="*/ 2147483647 h 56"/>
                <a:gd name="T36" fmla="*/ 2147483647 w 48"/>
                <a:gd name="T37" fmla="*/ 0 h 56"/>
                <a:gd name="T38" fmla="*/ 2147483647 w 48"/>
                <a:gd name="T39" fmla="*/ 2147483647 h 56"/>
                <a:gd name="T40" fmla="*/ 0 w 48"/>
                <a:gd name="T41" fmla="*/ 2147483647 h 56"/>
                <a:gd name="T42" fmla="*/ 2147483647 w 48"/>
                <a:gd name="T43" fmla="*/ 2147483647 h 56"/>
                <a:gd name="T44" fmla="*/ 2147483647 w 48"/>
                <a:gd name="T45" fmla="*/ 2147483647 h 56"/>
                <a:gd name="T46" fmla="*/ 2147483647 w 48"/>
                <a:gd name="T47" fmla="*/ 2147483647 h 56"/>
                <a:gd name="T48" fmla="*/ 2147483647 w 48"/>
                <a:gd name="T49" fmla="*/ 2147483647 h 56"/>
                <a:gd name="T50" fmla="*/ 2147483647 w 48"/>
                <a:gd name="T51" fmla="*/ 2147483647 h 56"/>
                <a:gd name="T52" fmla="*/ 2147483647 w 48"/>
                <a:gd name="T53" fmla="*/ 2147483647 h 5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48"/>
                <a:gd name="T82" fmla="*/ 0 h 56"/>
                <a:gd name="T83" fmla="*/ 48 w 48"/>
                <a:gd name="T84" fmla="*/ 56 h 5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48" h="56">
                  <a:moveTo>
                    <a:pt x="48" y="56"/>
                  </a:move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lnTo>
                    <a:pt x="48" y="40"/>
                  </a:lnTo>
                  <a:lnTo>
                    <a:pt x="40" y="24"/>
                  </a:lnTo>
                  <a:lnTo>
                    <a:pt x="48" y="8"/>
                  </a:lnTo>
                  <a:lnTo>
                    <a:pt x="16" y="8"/>
                  </a:lnTo>
                  <a:lnTo>
                    <a:pt x="16" y="0"/>
                  </a:lnTo>
                  <a:lnTo>
                    <a:pt x="8" y="16"/>
                  </a:lnTo>
                  <a:lnTo>
                    <a:pt x="0" y="24"/>
                  </a:lnTo>
                  <a:lnTo>
                    <a:pt x="8" y="40"/>
                  </a:lnTo>
                  <a:lnTo>
                    <a:pt x="16" y="56"/>
                  </a:lnTo>
                  <a:lnTo>
                    <a:pt x="24" y="56"/>
                  </a:lnTo>
                  <a:lnTo>
                    <a:pt x="48" y="5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47" name="Freeform 804"/>
            <p:cNvSpPr>
              <a:spLocks/>
            </p:cNvSpPr>
            <p:nvPr/>
          </p:nvSpPr>
          <p:spPr bwMode="auto">
            <a:xfrm>
              <a:off x="1630432" y="3483513"/>
              <a:ext cx="169801" cy="237374"/>
            </a:xfrm>
            <a:custGeom>
              <a:avLst/>
              <a:gdLst>
                <a:gd name="T0" fmla="*/ 2147483647 w 160"/>
                <a:gd name="T1" fmla="*/ 2147483647 h 224"/>
                <a:gd name="T2" fmla="*/ 2147483647 w 160"/>
                <a:gd name="T3" fmla="*/ 2147483647 h 224"/>
                <a:gd name="T4" fmla="*/ 2147483647 w 160"/>
                <a:gd name="T5" fmla="*/ 2147483647 h 224"/>
                <a:gd name="T6" fmla="*/ 2147483647 w 160"/>
                <a:gd name="T7" fmla="*/ 2147483647 h 224"/>
                <a:gd name="T8" fmla="*/ 2147483647 w 160"/>
                <a:gd name="T9" fmla="*/ 2147483647 h 224"/>
                <a:gd name="T10" fmla="*/ 2147483647 w 160"/>
                <a:gd name="T11" fmla="*/ 2147483647 h 224"/>
                <a:gd name="T12" fmla="*/ 2147483647 w 160"/>
                <a:gd name="T13" fmla="*/ 2147483647 h 224"/>
                <a:gd name="T14" fmla="*/ 2147483647 w 160"/>
                <a:gd name="T15" fmla="*/ 2147483647 h 224"/>
                <a:gd name="T16" fmla="*/ 2147483647 w 160"/>
                <a:gd name="T17" fmla="*/ 2147483647 h 224"/>
                <a:gd name="T18" fmla="*/ 2147483647 w 160"/>
                <a:gd name="T19" fmla="*/ 2147483647 h 224"/>
                <a:gd name="T20" fmla="*/ 2147483647 w 160"/>
                <a:gd name="T21" fmla="*/ 2147483647 h 224"/>
                <a:gd name="T22" fmla="*/ 2147483647 w 160"/>
                <a:gd name="T23" fmla="*/ 2147483647 h 224"/>
                <a:gd name="T24" fmla="*/ 2147483647 w 160"/>
                <a:gd name="T25" fmla="*/ 2147483647 h 224"/>
                <a:gd name="T26" fmla="*/ 2147483647 w 160"/>
                <a:gd name="T27" fmla="*/ 0 h 224"/>
                <a:gd name="T28" fmla="*/ 2147483647 w 160"/>
                <a:gd name="T29" fmla="*/ 0 h 224"/>
                <a:gd name="T30" fmla="*/ 2147483647 w 160"/>
                <a:gd name="T31" fmla="*/ 2147483647 h 224"/>
                <a:gd name="T32" fmla="*/ 2147483647 w 160"/>
                <a:gd name="T33" fmla="*/ 2147483647 h 224"/>
                <a:gd name="T34" fmla="*/ 2147483647 w 160"/>
                <a:gd name="T35" fmla="*/ 2147483647 h 224"/>
                <a:gd name="T36" fmla="*/ 2147483647 w 160"/>
                <a:gd name="T37" fmla="*/ 2147483647 h 224"/>
                <a:gd name="T38" fmla="*/ 2147483647 w 160"/>
                <a:gd name="T39" fmla="*/ 2147483647 h 224"/>
                <a:gd name="T40" fmla="*/ 2147483647 w 160"/>
                <a:gd name="T41" fmla="*/ 2147483647 h 224"/>
                <a:gd name="T42" fmla="*/ 0 w 160"/>
                <a:gd name="T43" fmla="*/ 2147483647 h 224"/>
                <a:gd name="T44" fmla="*/ 2147483647 w 160"/>
                <a:gd name="T45" fmla="*/ 2147483647 h 224"/>
                <a:gd name="T46" fmla="*/ 2147483647 w 160"/>
                <a:gd name="T47" fmla="*/ 2147483647 h 224"/>
                <a:gd name="T48" fmla="*/ 2147483647 w 160"/>
                <a:gd name="T49" fmla="*/ 2147483647 h 224"/>
                <a:gd name="T50" fmla="*/ 2147483647 w 160"/>
                <a:gd name="T51" fmla="*/ 2147483647 h 224"/>
                <a:gd name="T52" fmla="*/ 2147483647 w 160"/>
                <a:gd name="T53" fmla="*/ 2147483647 h 224"/>
                <a:gd name="T54" fmla="*/ 2147483647 w 160"/>
                <a:gd name="T55" fmla="*/ 2147483647 h 224"/>
                <a:gd name="T56" fmla="*/ 2147483647 w 160"/>
                <a:gd name="T57" fmla="*/ 2147483647 h 224"/>
                <a:gd name="T58" fmla="*/ 2147483647 w 160"/>
                <a:gd name="T59" fmla="*/ 2147483647 h 224"/>
                <a:gd name="T60" fmla="*/ 2147483647 w 160"/>
                <a:gd name="T61" fmla="*/ 2147483647 h 224"/>
                <a:gd name="T62" fmla="*/ 2147483647 w 160"/>
                <a:gd name="T63" fmla="*/ 2147483647 h 224"/>
                <a:gd name="T64" fmla="*/ 2147483647 w 160"/>
                <a:gd name="T65" fmla="*/ 2147483647 h 224"/>
                <a:gd name="T66" fmla="*/ 2147483647 w 160"/>
                <a:gd name="T67" fmla="*/ 2147483647 h 224"/>
                <a:gd name="T68" fmla="*/ 2147483647 w 160"/>
                <a:gd name="T69" fmla="*/ 2147483647 h 224"/>
                <a:gd name="T70" fmla="*/ 2147483647 w 160"/>
                <a:gd name="T71" fmla="*/ 2147483647 h 224"/>
                <a:gd name="T72" fmla="*/ 2147483647 w 160"/>
                <a:gd name="T73" fmla="*/ 2147483647 h 224"/>
                <a:gd name="T74" fmla="*/ 2147483647 w 160"/>
                <a:gd name="T75" fmla="*/ 2147483647 h 224"/>
                <a:gd name="T76" fmla="*/ 2147483647 w 160"/>
                <a:gd name="T77" fmla="*/ 2147483647 h 224"/>
                <a:gd name="T78" fmla="*/ 2147483647 w 160"/>
                <a:gd name="T79" fmla="*/ 2147483647 h 224"/>
                <a:gd name="T80" fmla="*/ 2147483647 w 160"/>
                <a:gd name="T81" fmla="*/ 2147483647 h 224"/>
                <a:gd name="T82" fmla="*/ 2147483647 w 160"/>
                <a:gd name="T83" fmla="*/ 2147483647 h 224"/>
                <a:gd name="T84" fmla="*/ 2147483647 w 160"/>
                <a:gd name="T85" fmla="*/ 2147483647 h 224"/>
                <a:gd name="T86" fmla="*/ 2147483647 w 160"/>
                <a:gd name="T87" fmla="*/ 2147483647 h 224"/>
                <a:gd name="T88" fmla="*/ 2147483647 w 160"/>
                <a:gd name="T89" fmla="*/ 0 h 224"/>
                <a:gd name="T90" fmla="*/ 2147483647 w 160"/>
                <a:gd name="T91" fmla="*/ 0 h 224"/>
                <a:gd name="T92" fmla="*/ 2147483647 w 160"/>
                <a:gd name="T93" fmla="*/ 2147483647 h 224"/>
                <a:gd name="T94" fmla="*/ 2147483647 w 160"/>
                <a:gd name="T95" fmla="*/ 2147483647 h 224"/>
                <a:gd name="T96" fmla="*/ 2147483647 w 160"/>
                <a:gd name="T97" fmla="*/ 2147483647 h 224"/>
                <a:gd name="T98" fmla="*/ 2147483647 w 160"/>
                <a:gd name="T99" fmla="*/ 2147483647 h 224"/>
                <a:gd name="T100" fmla="*/ 2147483647 w 160"/>
                <a:gd name="T101" fmla="*/ 2147483647 h 224"/>
                <a:gd name="T102" fmla="*/ 2147483647 w 160"/>
                <a:gd name="T103" fmla="*/ 2147483647 h 224"/>
                <a:gd name="T104" fmla="*/ 0 w 160"/>
                <a:gd name="T105" fmla="*/ 2147483647 h 224"/>
                <a:gd name="T106" fmla="*/ 2147483647 w 160"/>
                <a:gd name="T107" fmla="*/ 2147483647 h 224"/>
                <a:gd name="T108" fmla="*/ 2147483647 w 160"/>
                <a:gd name="T109" fmla="*/ 2147483647 h 224"/>
                <a:gd name="T110" fmla="*/ 2147483647 w 160"/>
                <a:gd name="T111" fmla="*/ 2147483647 h 224"/>
                <a:gd name="T112" fmla="*/ 2147483647 w 160"/>
                <a:gd name="T113" fmla="*/ 2147483647 h 224"/>
                <a:gd name="T114" fmla="*/ 2147483647 w 160"/>
                <a:gd name="T115" fmla="*/ 2147483647 h 224"/>
                <a:gd name="T116" fmla="*/ 2147483647 w 160"/>
                <a:gd name="T117" fmla="*/ 2147483647 h 224"/>
                <a:gd name="T118" fmla="*/ 2147483647 w 160"/>
                <a:gd name="T119" fmla="*/ 2147483647 h 224"/>
                <a:gd name="T120" fmla="*/ 2147483647 w 160"/>
                <a:gd name="T121" fmla="*/ 2147483647 h 224"/>
                <a:gd name="T122" fmla="*/ 2147483647 w 160"/>
                <a:gd name="T123" fmla="*/ 2147483647 h 224"/>
                <a:gd name="T124" fmla="*/ 2147483647 w 160"/>
                <a:gd name="T125" fmla="*/ 2147483647 h 22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0"/>
                <a:gd name="T190" fmla="*/ 0 h 224"/>
                <a:gd name="T191" fmla="*/ 160 w 160"/>
                <a:gd name="T192" fmla="*/ 224 h 22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0" h="224">
                  <a:moveTo>
                    <a:pt x="152" y="136"/>
                  </a:moveTo>
                  <a:lnTo>
                    <a:pt x="152" y="136"/>
                  </a:ln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lnTo>
                    <a:pt x="144" y="136"/>
                  </a:lnTo>
                  <a:lnTo>
                    <a:pt x="144" y="112"/>
                  </a:lnTo>
                  <a:lnTo>
                    <a:pt x="120" y="120"/>
                  </a:lnTo>
                  <a:lnTo>
                    <a:pt x="104" y="104"/>
                  </a:lnTo>
                  <a:lnTo>
                    <a:pt x="104" y="80"/>
                  </a:lnTo>
                  <a:lnTo>
                    <a:pt x="120" y="56"/>
                  </a:lnTo>
                  <a:lnTo>
                    <a:pt x="136" y="48"/>
                  </a:lnTo>
                  <a:lnTo>
                    <a:pt x="136" y="40"/>
                  </a:lnTo>
                  <a:lnTo>
                    <a:pt x="128" y="24"/>
                  </a:lnTo>
                  <a:lnTo>
                    <a:pt x="112" y="24"/>
                  </a:lnTo>
                  <a:lnTo>
                    <a:pt x="104" y="16"/>
                  </a:lnTo>
                  <a:lnTo>
                    <a:pt x="80" y="0"/>
                  </a:lnTo>
                  <a:lnTo>
                    <a:pt x="72" y="16"/>
                  </a:lnTo>
                  <a:lnTo>
                    <a:pt x="56" y="32"/>
                  </a:lnTo>
                  <a:lnTo>
                    <a:pt x="48" y="40"/>
                  </a:lnTo>
                  <a:lnTo>
                    <a:pt x="32" y="56"/>
                  </a:lnTo>
                  <a:lnTo>
                    <a:pt x="16" y="48"/>
                  </a:lnTo>
                  <a:lnTo>
                    <a:pt x="16" y="40"/>
                  </a:lnTo>
                  <a:lnTo>
                    <a:pt x="0" y="48"/>
                  </a:lnTo>
                  <a:lnTo>
                    <a:pt x="16" y="80"/>
                  </a:lnTo>
                  <a:lnTo>
                    <a:pt x="40" y="120"/>
                  </a:lnTo>
                  <a:lnTo>
                    <a:pt x="64" y="168"/>
                  </a:lnTo>
                  <a:lnTo>
                    <a:pt x="64" y="176"/>
                  </a:lnTo>
                  <a:lnTo>
                    <a:pt x="144" y="224"/>
                  </a:lnTo>
                  <a:lnTo>
                    <a:pt x="152" y="224"/>
                  </a:lnTo>
                  <a:lnTo>
                    <a:pt x="152" y="208"/>
                  </a:lnTo>
                  <a:lnTo>
                    <a:pt x="160" y="184"/>
                  </a:lnTo>
                  <a:lnTo>
                    <a:pt x="160" y="152"/>
                  </a:lnTo>
                  <a:lnTo>
                    <a:pt x="152" y="136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48" name="Freeform 805"/>
            <p:cNvSpPr>
              <a:spLocks/>
            </p:cNvSpPr>
            <p:nvPr/>
          </p:nvSpPr>
          <p:spPr bwMode="auto">
            <a:xfrm>
              <a:off x="1647759" y="3458390"/>
              <a:ext cx="67574" cy="84900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2147483647 w 64"/>
                <a:gd name="T9" fmla="*/ 2147483647 h 80"/>
                <a:gd name="T10" fmla="*/ 2147483647 w 64"/>
                <a:gd name="T11" fmla="*/ 2147483647 h 80"/>
                <a:gd name="T12" fmla="*/ 2147483647 w 64"/>
                <a:gd name="T13" fmla="*/ 0 h 80"/>
                <a:gd name="T14" fmla="*/ 2147483647 w 64"/>
                <a:gd name="T15" fmla="*/ 2147483647 h 80"/>
                <a:gd name="T16" fmla="*/ 0 w 64"/>
                <a:gd name="T17" fmla="*/ 2147483647 h 80"/>
                <a:gd name="T18" fmla="*/ 2147483647 w 64"/>
                <a:gd name="T19" fmla="*/ 2147483647 h 80"/>
                <a:gd name="T20" fmla="*/ 0 w 64"/>
                <a:gd name="T21" fmla="*/ 2147483647 h 80"/>
                <a:gd name="T22" fmla="*/ 0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16" y="80"/>
                  </a:moveTo>
                  <a:lnTo>
                    <a:pt x="32" y="64"/>
                  </a:lnTo>
                  <a:lnTo>
                    <a:pt x="40" y="56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49" name="Freeform 806"/>
            <p:cNvSpPr>
              <a:spLocks/>
            </p:cNvSpPr>
            <p:nvPr/>
          </p:nvSpPr>
          <p:spPr bwMode="auto">
            <a:xfrm>
              <a:off x="1529072" y="3263466"/>
              <a:ext cx="76237" cy="33787"/>
            </a:xfrm>
            <a:custGeom>
              <a:avLst/>
              <a:gdLst>
                <a:gd name="T0" fmla="*/ 2147483647 w 72"/>
                <a:gd name="T1" fmla="*/ 2147483647 h 32"/>
                <a:gd name="T2" fmla="*/ 2147483647 w 72"/>
                <a:gd name="T3" fmla="*/ 0 h 32"/>
                <a:gd name="T4" fmla="*/ 2147483647 w 72"/>
                <a:gd name="T5" fmla="*/ 0 h 32"/>
                <a:gd name="T6" fmla="*/ 0 w 72"/>
                <a:gd name="T7" fmla="*/ 2147483647 h 32"/>
                <a:gd name="T8" fmla="*/ 0 w 72"/>
                <a:gd name="T9" fmla="*/ 2147483647 h 32"/>
                <a:gd name="T10" fmla="*/ 2147483647 w 72"/>
                <a:gd name="T11" fmla="*/ 2147483647 h 32"/>
                <a:gd name="T12" fmla="*/ 2147483647 w 72"/>
                <a:gd name="T13" fmla="*/ 2147483647 h 32"/>
                <a:gd name="T14" fmla="*/ 2147483647 w 72"/>
                <a:gd name="T15" fmla="*/ 2147483647 h 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2"/>
                <a:gd name="T25" fmla="*/ 0 h 32"/>
                <a:gd name="T26" fmla="*/ 72 w 72"/>
                <a:gd name="T27" fmla="*/ 32 h 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2" h="32">
                  <a:moveTo>
                    <a:pt x="72" y="8"/>
                  </a:moveTo>
                  <a:lnTo>
                    <a:pt x="32" y="0"/>
                  </a:lnTo>
                  <a:lnTo>
                    <a:pt x="16" y="0"/>
                  </a:lnTo>
                  <a:lnTo>
                    <a:pt x="0" y="8"/>
                  </a:lnTo>
                  <a:lnTo>
                    <a:pt x="0" y="24"/>
                  </a:lnTo>
                  <a:lnTo>
                    <a:pt x="16" y="32"/>
                  </a:lnTo>
                  <a:lnTo>
                    <a:pt x="48" y="24"/>
                  </a:lnTo>
                  <a:lnTo>
                    <a:pt x="72" y="8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50" name="Freeform 807"/>
            <p:cNvSpPr>
              <a:spLocks/>
            </p:cNvSpPr>
            <p:nvPr/>
          </p:nvSpPr>
          <p:spPr bwMode="auto">
            <a:xfrm>
              <a:off x="1486621" y="3237476"/>
              <a:ext cx="58910" cy="51114"/>
            </a:xfrm>
            <a:custGeom>
              <a:avLst/>
              <a:gdLst>
                <a:gd name="T0" fmla="*/ 2147483647 w 56"/>
                <a:gd name="T1" fmla="*/ 2147483647 h 48"/>
                <a:gd name="T2" fmla="*/ 2147483647 w 56"/>
                <a:gd name="T3" fmla="*/ 2147483647 h 48"/>
                <a:gd name="T4" fmla="*/ 2147483647 w 56"/>
                <a:gd name="T5" fmla="*/ 0 h 48"/>
                <a:gd name="T6" fmla="*/ 2147483647 w 56"/>
                <a:gd name="T7" fmla="*/ 0 h 48"/>
                <a:gd name="T8" fmla="*/ 2147483647 w 56"/>
                <a:gd name="T9" fmla="*/ 2147483647 h 48"/>
                <a:gd name="T10" fmla="*/ 2147483647 w 56"/>
                <a:gd name="T11" fmla="*/ 2147483647 h 48"/>
                <a:gd name="T12" fmla="*/ 2147483647 w 56"/>
                <a:gd name="T13" fmla="*/ 2147483647 h 48"/>
                <a:gd name="T14" fmla="*/ 0 w 56"/>
                <a:gd name="T15" fmla="*/ 2147483647 h 48"/>
                <a:gd name="T16" fmla="*/ 0 w 56"/>
                <a:gd name="T17" fmla="*/ 2147483647 h 48"/>
                <a:gd name="T18" fmla="*/ 0 w 56"/>
                <a:gd name="T19" fmla="*/ 2147483647 h 48"/>
                <a:gd name="T20" fmla="*/ 2147483647 w 56"/>
                <a:gd name="T21" fmla="*/ 2147483647 h 48"/>
                <a:gd name="T22" fmla="*/ 2147483647 w 56"/>
                <a:gd name="T23" fmla="*/ 2147483647 h 48"/>
                <a:gd name="T24" fmla="*/ 2147483647 w 56"/>
                <a:gd name="T25" fmla="*/ 2147483647 h 48"/>
                <a:gd name="T26" fmla="*/ 2147483647 w 56"/>
                <a:gd name="T27" fmla="*/ 2147483647 h 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6"/>
                <a:gd name="T43" fmla="*/ 0 h 48"/>
                <a:gd name="T44" fmla="*/ 56 w 56"/>
                <a:gd name="T45" fmla="*/ 48 h 4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6" h="48">
                  <a:moveTo>
                    <a:pt x="56" y="24"/>
                  </a:moveTo>
                  <a:lnTo>
                    <a:pt x="40" y="16"/>
                  </a:lnTo>
                  <a:lnTo>
                    <a:pt x="40" y="0"/>
                  </a:lnTo>
                  <a:lnTo>
                    <a:pt x="24" y="0"/>
                  </a:lnTo>
                  <a:lnTo>
                    <a:pt x="16" y="8"/>
                  </a:lnTo>
                  <a:lnTo>
                    <a:pt x="24" y="24"/>
                  </a:lnTo>
                  <a:lnTo>
                    <a:pt x="8" y="24"/>
                  </a:lnTo>
                  <a:lnTo>
                    <a:pt x="0" y="32"/>
                  </a:lnTo>
                  <a:lnTo>
                    <a:pt x="0" y="40"/>
                  </a:lnTo>
                  <a:lnTo>
                    <a:pt x="0" y="48"/>
                  </a:lnTo>
                  <a:lnTo>
                    <a:pt x="24" y="48"/>
                  </a:lnTo>
                  <a:lnTo>
                    <a:pt x="40" y="48"/>
                  </a:lnTo>
                  <a:lnTo>
                    <a:pt x="40" y="32"/>
                  </a:lnTo>
                  <a:lnTo>
                    <a:pt x="56" y="24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51" name="Freeform 808"/>
            <p:cNvSpPr>
              <a:spLocks/>
            </p:cNvSpPr>
            <p:nvPr/>
          </p:nvSpPr>
          <p:spPr bwMode="auto">
            <a:xfrm>
              <a:off x="1155683" y="3017428"/>
              <a:ext cx="407175" cy="262498"/>
            </a:xfrm>
            <a:custGeom>
              <a:avLst/>
              <a:gdLst>
                <a:gd name="T0" fmla="*/ 2147483647 w 384"/>
                <a:gd name="T1" fmla="*/ 2147483647 h 248"/>
                <a:gd name="T2" fmla="*/ 2147483647 w 384"/>
                <a:gd name="T3" fmla="*/ 2147483647 h 248"/>
                <a:gd name="T4" fmla="*/ 2147483647 w 384"/>
                <a:gd name="T5" fmla="*/ 2147483647 h 248"/>
                <a:gd name="T6" fmla="*/ 2147483647 w 384"/>
                <a:gd name="T7" fmla="*/ 2147483647 h 248"/>
                <a:gd name="T8" fmla="*/ 2147483647 w 384"/>
                <a:gd name="T9" fmla="*/ 2147483647 h 248"/>
                <a:gd name="T10" fmla="*/ 2147483647 w 384"/>
                <a:gd name="T11" fmla="*/ 2147483647 h 248"/>
                <a:gd name="T12" fmla="*/ 2147483647 w 384"/>
                <a:gd name="T13" fmla="*/ 2147483647 h 248"/>
                <a:gd name="T14" fmla="*/ 2147483647 w 384"/>
                <a:gd name="T15" fmla="*/ 2147483647 h 248"/>
                <a:gd name="T16" fmla="*/ 2147483647 w 384"/>
                <a:gd name="T17" fmla="*/ 2147483647 h 248"/>
                <a:gd name="T18" fmla="*/ 2147483647 w 384"/>
                <a:gd name="T19" fmla="*/ 2147483647 h 248"/>
                <a:gd name="T20" fmla="*/ 2147483647 w 384"/>
                <a:gd name="T21" fmla="*/ 2147483647 h 248"/>
                <a:gd name="T22" fmla="*/ 2147483647 w 384"/>
                <a:gd name="T23" fmla="*/ 2147483647 h 248"/>
                <a:gd name="T24" fmla="*/ 2147483647 w 384"/>
                <a:gd name="T25" fmla="*/ 2147483647 h 248"/>
                <a:gd name="T26" fmla="*/ 2147483647 w 384"/>
                <a:gd name="T27" fmla="*/ 2147483647 h 248"/>
                <a:gd name="T28" fmla="*/ 2147483647 w 384"/>
                <a:gd name="T29" fmla="*/ 2147483647 h 248"/>
                <a:gd name="T30" fmla="*/ 2147483647 w 384"/>
                <a:gd name="T31" fmla="*/ 2147483647 h 248"/>
                <a:gd name="T32" fmla="*/ 2147483647 w 384"/>
                <a:gd name="T33" fmla="*/ 2147483647 h 248"/>
                <a:gd name="T34" fmla="*/ 2147483647 w 384"/>
                <a:gd name="T35" fmla="*/ 2147483647 h 248"/>
                <a:gd name="T36" fmla="*/ 2147483647 w 384"/>
                <a:gd name="T37" fmla="*/ 2147483647 h 248"/>
                <a:gd name="T38" fmla="*/ 2147483647 w 384"/>
                <a:gd name="T39" fmla="*/ 2147483647 h 248"/>
                <a:gd name="T40" fmla="*/ 2147483647 w 384"/>
                <a:gd name="T41" fmla="*/ 2147483647 h 248"/>
                <a:gd name="T42" fmla="*/ 2147483647 w 384"/>
                <a:gd name="T43" fmla="*/ 2147483647 h 248"/>
                <a:gd name="T44" fmla="*/ 2147483647 w 384"/>
                <a:gd name="T45" fmla="*/ 2147483647 h 248"/>
                <a:gd name="T46" fmla="*/ 2147483647 w 384"/>
                <a:gd name="T47" fmla="*/ 0 h 248"/>
                <a:gd name="T48" fmla="*/ 0 w 384"/>
                <a:gd name="T49" fmla="*/ 0 h 248"/>
                <a:gd name="T50" fmla="*/ 2147483647 w 384"/>
                <a:gd name="T51" fmla="*/ 2147483647 h 248"/>
                <a:gd name="T52" fmla="*/ 2147483647 w 384"/>
                <a:gd name="T53" fmla="*/ 2147483647 h 248"/>
                <a:gd name="T54" fmla="*/ 2147483647 w 384"/>
                <a:gd name="T55" fmla="*/ 2147483647 h 248"/>
                <a:gd name="T56" fmla="*/ 2147483647 w 384"/>
                <a:gd name="T57" fmla="*/ 2147483647 h 248"/>
                <a:gd name="T58" fmla="*/ 2147483647 w 384"/>
                <a:gd name="T59" fmla="*/ 2147483647 h 248"/>
                <a:gd name="T60" fmla="*/ 2147483647 w 384"/>
                <a:gd name="T61" fmla="*/ 2147483647 h 248"/>
                <a:gd name="T62" fmla="*/ 2147483647 w 384"/>
                <a:gd name="T63" fmla="*/ 2147483647 h 248"/>
                <a:gd name="T64" fmla="*/ 2147483647 w 384"/>
                <a:gd name="T65" fmla="*/ 2147483647 h 248"/>
                <a:gd name="T66" fmla="*/ 2147483647 w 384"/>
                <a:gd name="T67" fmla="*/ 2147483647 h 248"/>
                <a:gd name="T68" fmla="*/ 2147483647 w 384"/>
                <a:gd name="T69" fmla="*/ 2147483647 h 248"/>
                <a:gd name="T70" fmla="*/ 2147483647 w 384"/>
                <a:gd name="T71" fmla="*/ 2147483647 h 248"/>
                <a:gd name="T72" fmla="*/ 2147483647 w 384"/>
                <a:gd name="T73" fmla="*/ 2147483647 h 248"/>
                <a:gd name="T74" fmla="*/ 2147483647 w 384"/>
                <a:gd name="T75" fmla="*/ 2147483647 h 248"/>
                <a:gd name="T76" fmla="*/ 2147483647 w 384"/>
                <a:gd name="T77" fmla="*/ 2147483647 h 248"/>
                <a:gd name="T78" fmla="*/ 2147483647 w 384"/>
                <a:gd name="T79" fmla="*/ 2147483647 h 248"/>
                <a:gd name="T80" fmla="*/ 2147483647 w 384"/>
                <a:gd name="T81" fmla="*/ 2147483647 h 248"/>
                <a:gd name="T82" fmla="*/ 2147483647 w 384"/>
                <a:gd name="T83" fmla="*/ 2147483647 h 248"/>
                <a:gd name="T84" fmla="*/ 2147483647 w 384"/>
                <a:gd name="T85" fmla="*/ 2147483647 h 248"/>
                <a:gd name="T86" fmla="*/ 2147483647 w 384"/>
                <a:gd name="T87" fmla="*/ 2147483647 h 248"/>
                <a:gd name="T88" fmla="*/ 2147483647 w 384"/>
                <a:gd name="T89" fmla="*/ 2147483647 h 248"/>
                <a:gd name="T90" fmla="*/ 2147483647 w 384"/>
                <a:gd name="T91" fmla="*/ 2147483647 h 248"/>
                <a:gd name="T92" fmla="*/ 2147483647 w 384"/>
                <a:gd name="T93" fmla="*/ 2147483647 h 248"/>
                <a:gd name="T94" fmla="*/ 2147483647 w 384"/>
                <a:gd name="T95" fmla="*/ 2147483647 h 248"/>
                <a:gd name="T96" fmla="*/ 2147483647 w 384"/>
                <a:gd name="T97" fmla="*/ 2147483647 h 248"/>
                <a:gd name="T98" fmla="*/ 2147483647 w 384"/>
                <a:gd name="T99" fmla="*/ 2147483647 h 248"/>
                <a:gd name="T100" fmla="*/ 2147483647 w 384"/>
                <a:gd name="T101" fmla="*/ 2147483647 h 248"/>
                <a:gd name="T102" fmla="*/ 2147483647 w 384"/>
                <a:gd name="T103" fmla="*/ 2147483647 h 248"/>
                <a:gd name="T104" fmla="*/ 2147483647 w 384"/>
                <a:gd name="T105" fmla="*/ 2147483647 h 248"/>
                <a:gd name="T106" fmla="*/ 2147483647 w 384"/>
                <a:gd name="T107" fmla="*/ 2147483647 h 248"/>
                <a:gd name="T108" fmla="*/ 2147483647 w 384"/>
                <a:gd name="T109" fmla="*/ 2147483647 h 24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84"/>
                <a:gd name="T166" fmla="*/ 0 h 248"/>
                <a:gd name="T167" fmla="*/ 384 w 384"/>
                <a:gd name="T168" fmla="*/ 248 h 24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84" h="248">
                  <a:moveTo>
                    <a:pt x="320" y="232"/>
                  </a:moveTo>
                  <a:lnTo>
                    <a:pt x="336" y="232"/>
                  </a:lnTo>
                  <a:lnTo>
                    <a:pt x="328" y="216"/>
                  </a:lnTo>
                  <a:lnTo>
                    <a:pt x="336" y="208"/>
                  </a:lnTo>
                  <a:lnTo>
                    <a:pt x="352" y="208"/>
                  </a:lnTo>
                  <a:lnTo>
                    <a:pt x="360" y="200"/>
                  </a:lnTo>
                  <a:lnTo>
                    <a:pt x="376" y="192"/>
                  </a:lnTo>
                  <a:lnTo>
                    <a:pt x="384" y="160"/>
                  </a:lnTo>
                  <a:lnTo>
                    <a:pt x="336" y="168"/>
                  </a:lnTo>
                  <a:lnTo>
                    <a:pt x="312" y="192"/>
                  </a:lnTo>
                  <a:lnTo>
                    <a:pt x="280" y="200"/>
                  </a:lnTo>
                  <a:lnTo>
                    <a:pt x="248" y="160"/>
                  </a:lnTo>
                  <a:lnTo>
                    <a:pt x="248" y="104"/>
                  </a:lnTo>
                  <a:lnTo>
                    <a:pt x="256" y="96"/>
                  </a:lnTo>
                  <a:lnTo>
                    <a:pt x="232" y="88"/>
                  </a:lnTo>
                  <a:lnTo>
                    <a:pt x="216" y="72"/>
                  </a:lnTo>
                  <a:lnTo>
                    <a:pt x="208" y="56"/>
                  </a:lnTo>
                  <a:lnTo>
                    <a:pt x="192" y="40"/>
                  </a:lnTo>
                  <a:lnTo>
                    <a:pt x="168" y="48"/>
                  </a:lnTo>
                  <a:lnTo>
                    <a:pt x="136" y="16"/>
                  </a:lnTo>
                  <a:lnTo>
                    <a:pt x="112" y="8"/>
                  </a:lnTo>
                  <a:lnTo>
                    <a:pt x="104" y="16"/>
                  </a:lnTo>
                  <a:lnTo>
                    <a:pt x="72" y="16"/>
                  </a:lnTo>
                  <a:lnTo>
                    <a:pt x="32" y="0"/>
                  </a:lnTo>
                  <a:lnTo>
                    <a:pt x="0" y="0"/>
                  </a:lnTo>
                  <a:lnTo>
                    <a:pt x="24" y="48"/>
                  </a:lnTo>
                  <a:lnTo>
                    <a:pt x="40" y="72"/>
                  </a:lnTo>
                  <a:lnTo>
                    <a:pt x="32" y="80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80" y="128"/>
                  </a:lnTo>
                  <a:lnTo>
                    <a:pt x="96" y="144"/>
                  </a:lnTo>
                  <a:lnTo>
                    <a:pt x="96" y="128"/>
                  </a:lnTo>
                  <a:lnTo>
                    <a:pt x="80" y="120"/>
                  </a:lnTo>
                  <a:lnTo>
                    <a:pt x="64" y="80"/>
                  </a:lnTo>
                  <a:lnTo>
                    <a:pt x="40" y="40"/>
                  </a:lnTo>
                  <a:lnTo>
                    <a:pt x="32" y="16"/>
                  </a:lnTo>
                  <a:lnTo>
                    <a:pt x="48" y="24"/>
                  </a:lnTo>
                  <a:lnTo>
                    <a:pt x="72" y="64"/>
                  </a:lnTo>
                  <a:lnTo>
                    <a:pt x="80" y="80"/>
                  </a:lnTo>
                  <a:lnTo>
                    <a:pt x="96" y="88"/>
                  </a:lnTo>
                  <a:lnTo>
                    <a:pt x="96" y="104"/>
                  </a:lnTo>
                  <a:lnTo>
                    <a:pt x="112" y="112"/>
                  </a:lnTo>
                  <a:lnTo>
                    <a:pt x="120" y="120"/>
                  </a:lnTo>
                  <a:lnTo>
                    <a:pt x="144" y="144"/>
                  </a:lnTo>
                  <a:lnTo>
                    <a:pt x="144" y="168"/>
                  </a:lnTo>
                  <a:lnTo>
                    <a:pt x="144" y="184"/>
                  </a:lnTo>
                  <a:lnTo>
                    <a:pt x="200" y="216"/>
                  </a:lnTo>
                  <a:lnTo>
                    <a:pt x="224" y="224"/>
                  </a:lnTo>
                  <a:lnTo>
                    <a:pt x="264" y="240"/>
                  </a:lnTo>
                  <a:lnTo>
                    <a:pt x="280" y="232"/>
                  </a:lnTo>
                  <a:lnTo>
                    <a:pt x="288" y="232"/>
                  </a:lnTo>
                  <a:lnTo>
                    <a:pt x="312" y="248"/>
                  </a:lnTo>
                  <a:lnTo>
                    <a:pt x="312" y="240"/>
                  </a:lnTo>
                  <a:lnTo>
                    <a:pt x="320" y="2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52" name="Freeform 809"/>
            <p:cNvSpPr>
              <a:spLocks/>
            </p:cNvSpPr>
            <p:nvPr/>
          </p:nvSpPr>
          <p:spPr bwMode="auto">
            <a:xfrm>
              <a:off x="1647759" y="3458390"/>
              <a:ext cx="67574" cy="84900"/>
            </a:xfrm>
            <a:custGeom>
              <a:avLst/>
              <a:gdLst>
                <a:gd name="T0" fmla="*/ 2147483647 w 64"/>
                <a:gd name="T1" fmla="*/ 2147483647 h 80"/>
                <a:gd name="T2" fmla="*/ 2147483647 w 64"/>
                <a:gd name="T3" fmla="*/ 2147483647 h 80"/>
                <a:gd name="T4" fmla="*/ 2147483647 w 64"/>
                <a:gd name="T5" fmla="*/ 2147483647 h 80"/>
                <a:gd name="T6" fmla="*/ 2147483647 w 64"/>
                <a:gd name="T7" fmla="*/ 2147483647 h 80"/>
                <a:gd name="T8" fmla="*/ 2147483647 w 64"/>
                <a:gd name="T9" fmla="*/ 2147483647 h 80"/>
                <a:gd name="T10" fmla="*/ 2147483647 w 64"/>
                <a:gd name="T11" fmla="*/ 2147483647 h 80"/>
                <a:gd name="T12" fmla="*/ 2147483647 w 64"/>
                <a:gd name="T13" fmla="*/ 0 h 80"/>
                <a:gd name="T14" fmla="*/ 2147483647 w 64"/>
                <a:gd name="T15" fmla="*/ 2147483647 h 80"/>
                <a:gd name="T16" fmla="*/ 0 w 64"/>
                <a:gd name="T17" fmla="*/ 2147483647 h 80"/>
                <a:gd name="T18" fmla="*/ 2147483647 w 64"/>
                <a:gd name="T19" fmla="*/ 2147483647 h 80"/>
                <a:gd name="T20" fmla="*/ 0 w 64"/>
                <a:gd name="T21" fmla="*/ 2147483647 h 80"/>
                <a:gd name="T22" fmla="*/ 0 w 64"/>
                <a:gd name="T23" fmla="*/ 2147483647 h 80"/>
                <a:gd name="T24" fmla="*/ 2147483647 w 64"/>
                <a:gd name="T25" fmla="*/ 2147483647 h 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4"/>
                <a:gd name="T40" fmla="*/ 0 h 80"/>
                <a:gd name="T41" fmla="*/ 64 w 64"/>
                <a:gd name="T42" fmla="*/ 80 h 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4" h="80">
                  <a:moveTo>
                    <a:pt x="16" y="80"/>
                  </a:moveTo>
                  <a:lnTo>
                    <a:pt x="32" y="64"/>
                  </a:lnTo>
                  <a:lnTo>
                    <a:pt x="40" y="56"/>
                  </a:lnTo>
                  <a:lnTo>
                    <a:pt x="56" y="40"/>
                  </a:lnTo>
                  <a:lnTo>
                    <a:pt x="64" y="24"/>
                  </a:lnTo>
                  <a:lnTo>
                    <a:pt x="48" y="16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0" y="48"/>
                  </a:lnTo>
                  <a:lnTo>
                    <a:pt x="8" y="64"/>
                  </a:lnTo>
                  <a:lnTo>
                    <a:pt x="0" y="64"/>
                  </a:lnTo>
                  <a:lnTo>
                    <a:pt x="0" y="72"/>
                  </a:lnTo>
                  <a:lnTo>
                    <a:pt x="16" y="80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53" name="Freeform 810"/>
            <p:cNvSpPr>
              <a:spLocks/>
            </p:cNvSpPr>
            <p:nvPr/>
          </p:nvSpPr>
          <p:spPr bwMode="auto">
            <a:xfrm>
              <a:off x="1155683" y="3017428"/>
              <a:ext cx="407175" cy="262498"/>
            </a:xfrm>
            <a:custGeom>
              <a:avLst/>
              <a:gdLst>
                <a:gd name="T0" fmla="*/ 2147483647 w 384"/>
                <a:gd name="T1" fmla="*/ 2147483647 h 248"/>
                <a:gd name="T2" fmla="*/ 2147483647 w 384"/>
                <a:gd name="T3" fmla="*/ 2147483647 h 248"/>
                <a:gd name="T4" fmla="*/ 2147483647 w 384"/>
                <a:gd name="T5" fmla="*/ 2147483647 h 248"/>
                <a:gd name="T6" fmla="*/ 2147483647 w 384"/>
                <a:gd name="T7" fmla="*/ 2147483647 h 248"/>
                <a:gd name="T8" fmla="*/ 2147483647 w 384"/>
                <a:gd name="T9" fmla="*/ 2147483647 h 248"/>
                <a:gd name="T10" fmla="*/ 2147483647 w 384"/>
                <a:gd name="T11" fmla="*/ 2147483647 h 248"/>
                <a:gd name="T12" fmla="*/ 2147483647 w 384"/>
                <a:gd name="T13" fmla="*/ 2147483647 h 248"/>
                <a:gd name="T14" fmla="*/ 2147483647 w 384"/>
                <a:gd name="T15" fmla="*/ 2147483647 h 248"/>
                <a:gd name="T16" fmla="*/ 2147483647 w 384"/>
                <a:gd name="T17" fmla="*/ 2147483647 h 248"/>
                <a:gd name="T18" fmla="*/ 2147483647 w 384"/>
                <a:gd name="T19" fmla="*/ 2147483647 h 248"/>
                <a:gd name="T20" fmla="*/ 2147483647 w 384"/>
                <a:gd name="T21" fmla="*/ 2147483647 h 248"/>
                <a:gd name="T22" fmla="*/ 2147483647 w 384"/>
                <a:gd name="T23" fmla="*/ 2147483647 h 248"/>
                <a:gd name="T24" fmla="*/ 2147483647 w 384"/>
                <a:gd name="T25" fmla="*/ 2147483647 h 248"/>
                <a:gd name="T26" fmla="*/ 2147483647 w 384"/>
                <a:gd name="T27" fmla="*/ 2147483647 h 248"/>
                <a:gd name="T28" fmla="*/ 2147483647 w 384"/>
                <a:gd name="T29" fmla="*/ 2147483647 h 248"/>
                <a:gd name="T30" fmla="*/ 2147483647 w 384"/>
                <a:gd name="T31" fmla="*/ 2147483647 h 248"/>
                <a:gd name="T32" fmla="*/ 2147483647 w 384"/>
                <a:gd name="T33" fmla="*/ 2147483647 h 248"/>
                <a:gd name="T34" fmla="*/ 2147483647 w 384"/>
                <a:gd name="T35" fmla="*/ 2147483647 h 248"/>
                <a:gd name="T36" fmla="*/ 2147483647 w 384"/>
                <a:gd name="T37" fmla="*/ 2147483647 h 248"/>
                <a:gd name="T38" fmla="*/ 2147483647 w 384"/>
                <a:gd name="T39" fmla="*/ 2147483647 h 248"/>
                <a:gd name="T40" fmla="*/ 2147483647 w 384"/>
                <a:gd name="T41" fmla="*/ 2147483647 h 248"/>
                <a:gd name="T42" fmla="*/ 2147483647 w 384"/>
                <a:gd name="T43" fmla="*/ 2147483647 h 248"/>
                <a:gd name="T44" fmla="*/ 2147483647 w 384"/>
                <a:gd name="T45" fmla="*/ 2147483647 h 248"/>
                <a:gd name="T46" fmla="*/ 2147483647 w 384"/>
                <a:gd name="T47" fmla="*/ 2147483647 h 248"/>
                <a:gd name="T48" fmla="*/ 2147483647 w 384"/>
                <a:gd name="T49" fmla="*/ 0 h 248"/>
                <a:gd name="T50" fmla="*/ 0 w 384"/>
                <a:gd name="T51" fmla="*/ 0 h 248"/>
                <a:gd name="T52" fmla="*/ 2147483647 w 384"/>
                <a:gd name="T53" fmla="*/ 2147483647 h 248"/>
                <a:gd name="T54" fmla="*/ 2147483647 w 384"/>
                <a:gd name="T55" fmla="*/ 2147483647 h 248"/>
                <a:gd name="T56" fmla="*/ 2147483647 w 384"/>
                <a:gd name="T57" fmla="*/ 2147483647 h 248"/>
                <a:gd name="T58" fmla="*/ 2147483647 w 384"/>
                <a:gd name="T59" fmla="*/ 2147483647 h 248"/>
                <a:gd name="T60" fmla="*/ 2147483647 w 384"/>
                <a:gd name="T61" fmla="*/ 2147483647 h 248"/>
                <a:gd name="T62" fmla="*/ 2147483647 w 384"/>
                <a:gd name="T63" fmla="*/ 2147483647 h 248"/>
                <a:gd name="T64" fmla="*/ 2147483647 w 384"/>
                <a:gd name="T65" fmla="*/ 2147483647 h 248"/>
                <a:gd name="T66" fmla="*/ 2147483647 w 384"/>
                <a:gd name="T67" fmla="*/ 2147483647 h 248"/>
                <a:gd name="T68" fmla="*/ 2147483647 w 384"/>
                <a:gd name="T69" fmla="*/ 2147483647 h 248"/>
                <a:gd name="T70" fmla="*/ 2147483647 w 384"/>
                <a:gd name="T71" fmla="*/ 2147483647 h 248"/>
                <a:gd name="T72" fmla="*/ 2147483647 w 384"/>
                <a:gd name="T73" fmla="*/ 2147483647 h 248"/>
                <a:gd name="T74" fmla="*/ 2147483647 w 384"/>
                <a:gd name="T75" fmla="*/ 2147483647 h 248"/>
                <a:gd name="T76" fmla="*/ 2147483647 w 384"/>
                <a:gd name="T77" fmla="*/ 2147483647 h 248"/>
                <a:gd name="T78" fmla="*/ 2147483647 w 384"/>
                <a:gd name="T79" fmla="*/ 2147483647 h 248"/>
                <a:gd name="T80" fmla="*/ 2147483647 w 384"/>
                <a:gd name="T81" fmla="*/ 2147483647 h 248"/>
                <a:gd name="T82" fmla="*/ 2147483647 w 384"/>
                <a:gd name="T83" fmla="*/ 2147483647 h 248"/>
                <a:gd name="T84" fmla="*/ 2147483647 w 384"/>
                <a:gd name="T85" fmla="*/ 2147483647 h 248"/>
                <a:gd name="T86" fmla="*/ 2147483647 w 384"/>
                <a:gd name="T87" fmla="*/ 2147483647 h 248"/>
                <a:gd name="T88" fmla="*/ 2147483647 w 384"/>
                <a:gd name="T89" fmla="*/ 2147483647 h 248"/>
                <a:gd name="T90" fmla="*/ 2147483647 w 384"/>
                <a:gd name="T91" fmla="*/ 2147483647 h 248"/>
                <a:gd name="T92" fmla="*/ 2147483647 w 384"/>
                <a:gd name="T93" fmla="*/ 2147483647 h 248"/>
                <a:gd name="T94" fmla="*/ 2147483647 w 384"/>
                <a:gd name="T95" fmla="*/ 2147483647 h 248"/>
                <a:gd name="T96" fmla="*/ 2147483647 w 384"/>
                <a:gd name="T97" fmla="*/ 2147483647 h 248"/>
                <a:gd name="T98" fmla="*/ 2147483647 w 384"/>
                <a:gd name="T99" fmla="*/ 2147483647 h 248"/>
                <a:gd name="T100" fmla="*/ 2147483647 w 384"/>
                <a:gd name="T101" fmla="*/ 2147483647 h 248"/>
                <a:gd name="T102" fmla="*/ 2147483647 w 384"/>
                <a:gd name="T103" fmla="*/ 2147483647 h 248"/>
                <a:gd name="T104" fmla="*/ 2147483647 w 384"/>
                <a:gd name="T105" fmla="*/ 2147483647 h 248"/>
                <a:gd name="T106" fmla="*/ 2147483647 w 384"/>
                <a:gd name="T107" fmla="*/ 2147483647 h 248"/>
                <a:gd name="T108" fmla="*/ 2147483647 w 384"/>
                <a:gd name="T109" fmla="*/ 2147483647 h 248"/>
                <a:gd name="T110" fmla="*/ 2147483647 w 384"/>
                <a:gd name="T111" fmla="*/ 2147483647 h 24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84"/>
                <a:gd name="T169" fmla="*/ 0 h 248"/>
                <a:gd name="T170" fmla="*/ 384 w 384"/>
                <a:gd name="T171" fmla="*/ 248 h 24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84" h="248">
                  <a:moveTo>
                    <a:pt x="320" y="232"/>
                  </a:moveTo>
                  <a:lnTo>
                    <a:pt x="336" y="232"/>
                  </a:lnTo>
                  <a:lnTo>
                    <a:pt x="328" y="216"/>
                  </a:lnTo>
                  <a:lnTo>
                    <a:pt x="336" y="208"/>
                  </a:lnTo>
                  <a:lnTo>
                    <a:pt x="352" y="208"/>
                  </a:lnTo>
                  <a:lnTo>
                    <a:pt x="360" y="200"/>
                  </a:lnTo>
                  <a:lnTo>
                    <a:pt x="376" y="192"/>
                  </a:lnTo>
                  <a:lnTo>
                    <a:pt x="384" y="160"/>
                  </a:lnTo>
                  <a:lnTo>
                    <a:pt x="336" y="168"/>
                  </a:lnTo>
                  <a:lnTo>
                    <a:pt x="312" y="192"/>
                  </a:lnTo>
                  <a:lnTo>
                    <a:pt x="280" y="200"/>
                  </a:lnTo>
                  <a:lnTo>
                    <a:pt x="248" y="160"/>
                  </a:lnTo>
                  <a:lnTo>
                    <a:pt x="248" y="104"/>
                  </a:lnTo>
                  <a:lnTo>
                    <a:pt x="256" y="96"/>
                  </a:lnTo>
                  <a:lnTo>
                    <a:pt x="232" y="88"/>
                  </a:lnTo>
                  <a:lnTo>
                    <a:pt x="216" y="72"/>
                  </a:lnTo>
                  <a:lnTo>
                    <a:pt x="208" y="56"/>
                  </a:lnTo>
                  <a:lnTo>
                    <a:pt x="192" y="40"/>
                  </a:lnTo>
                  <a:lnTo>
                    <a:pt x="168" y="48"/>
                  </a:lnTo>
                  <a:lnTo>
                    <a:pt x="136" y="16"/>
                  </a:lnTo>
                  <a:lnTo>
                    <a:pt x="112" y="8"/>
                  </a:lnTo>
                  <a:lnTo>
                    <a:pt x="104" y="16"/>
                  </a:lnTo>
                  <a:lnTo>
                    <a:pt x="72" y="16"/>
                  </a:lnTo>
                  <a:lnTo>
                    <a:pt x="32" y="0"/>
                  </a:lnTo>
                  <a:lnTo>
                    <a:pt x="0" y="0"/>
                  </a:lnTo>
                  <a:lnTo>
                    <a:pt x="24" y="48"/>
                  </a:lnTo>
                  <a:lnTo>
                    <a:pt x="40" y="72"/>
                  </a:lnTo>
                  <a:lnTo>
                    <a:pt x="32" y="80"/>
                  </a:lnTo>
                  <a:lnTo>
                    <a:pt x="64" y="96"/>
                  </a:lnTo>
                  <a:lnTo>
                    <a:pt x="64" y="120"/>
                  </a:lnTo>
                  <a:lnTo>
                    <a:pt x="80" y="128"/>
                  </a:lnTo>
                  <a:lnTo>
                    <a:pt x="96" y="144"/>
                  </a:lnTo>
                  <a:lnTo>
                    <a:pt x="96" y="128"/>
                  </a:lnTo>
                  <a:lnTo>
                    <a:pt x="80" y="120"/>
                  </a:lnTo>
                  <a:lnTo>
                    <a:pt x="64" y="80"/>
                  </a:lnTo>
                  <a:lnTo>
                    <a:pt x="40" y="40"/>
                  </a:lnTo>
                  <a:lnTo>
                    <a:pt x="32" y="16"/>
                  </a:lnTo>
                  <a:lnTo>
                    <a:pt x="48" y="24"/>
                  </a:lnTo>
                  <a:lnTo>
                    <a:pt x="72" y="64"/>
                  </a:lnTo>
                  <a:lnTo>
                    <a:pt x="80" y="80"/>
                  </a:lnTo>
                  <a:lnTo>
                    <a:pt x="96" y="88"/>
                  </a:lnTo>
                  <a:lnTo>
                    <a:pt x="96" y="104"/>
                  </a:lnTo>
                  <a:lnTo>
                    <a:pt x="112" y="112"/>
                  </a:lnTo>
                  <a:lnTo>
                    <a:pt x="120" y="120"/>
                  </a:lnTo>
                  <a:lnTo>
                    <a:pt x="144" y="144"/>
                  </a:lnTo>
                  <a:lnTo>
                    <a:pt x="144" y="168"/>
                  </a:lnTo>
                  <a:lnTo>
                    <a:pt x="144" y="184"/>
                  </a:lnTo>
                  <a:lnTo>
                    <a:pt x="200" y="216"/>
                  </a:lnTo>
                  <a:lnTo>
                    <a:pt x="224" y="224"/>
                  </a:lnTo>
                  <a:lnTo>
                    <a:pt x="264" y="240"/>
                  </a:lnTo>
                  <a:lnTo>
                    <a:pt x="280" y="232"/>
                  </a:lnTo>
                  <a:lnTo>
                    <a:pt x="288" y="232"/>
                  </a:lnTo>
                  <a:lnTo>
                    <a:pt x="312" y="248"/>
                  </a:lnTo>
                  <a:lnTo>
                    <a:pt x="312" y="240"/>
                  </a:lnTo>
                  <a:lnTo>
                    <a:pt x="320" y="2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54" name="Freeform 778"/>
            <p:cNvSpPr>
              <a:spLocks/>
            </p:cNvSpPr>
            <p:nvPr/>
          </p:nvSpPr>
          <p:spPr bwMode="auto">
            <a:xfrm>
              <a:off x="836874" y="2067064"/>
              <a:ext cx="1145288" cy="789226"/>
            </a:xfrm>
            <a:custGeom>
              <a:avLst/>
              <a:gdLst>
                <a:gd name="T0" fmla="*/ 2147483647 w 1080"/>
                <a:gd name="T1" fmla="*/ 2147483647 h 744"/>
                <a:gd name="T2" fmla="*/ 2147483647 w 1080"/>
                <a:gd name="T3" fmla="*/ 2147483647 h 744"/>
                <a:gd name="T4" fmla="*/ 2147483647 w 1080"/>
                <a:gd name="T5" fmla="*/ 2147483647 h 744"/>
                <a:gd name="T6" fmla="*/ 2147483647 w 1080"/>
                <a:gd name="T7" fmla="*/ 2147483647 h 744"/>
                <a:gd name="T8" fmla="*/ 2147483647 w 1080"/>
                <a:gd name="T9" fmla="*/ 2147483647 h 744"/>
                <a:gd name="T10" fmla="*/ 2147483647 w 1080"/>
                <a:gd name="T11" fmla="*/ 2147483647 h 744"/>
                <a:gd name="T12" fmla="*/ 2147483647 w 1080"/>
                <a:gd name="T13" fmla="*/ 2147483647 h 744"/>
                <a:gd name="T14" fmla="*/ 2147483647 w 1080"/>
                <a:gd name="T15" fmla="*/ 2147483647 h 744"/>
                <a:gd name="T16" fmla="*/ 2147483647 w 1080"/>
                <a:gd name="T17" fmla="*/ 2147483647 h 744"/>
                <a:gd name="T18" fmla="*/ 2147483647 w 1080"/>
                <a:gd name="T19" fmla="*/ 2147483647 h 744"/>
                <a:gd name="T20" fmla="*/ 2147483647 w 1080"/>
                <a:gd name="T21" fmla="*/ 2147483647 h 744"/>
                <a:gd name="T22" fmla="*/ 2147483647 w 1080"/>
                <a:gd name="T23" fmla="*/ 2147483647 h 744"/>
                <a:gd name="T24" fmla="*/ 2147483647 w 1080"/>
                <a:gd name="T25" fmla="*/ 2147483647 h 744"/>
                <a:gd name="T26" fmla="*/ 2147483647 w 1080"/>
                <a:gd name="T27" fmla="*/ 2147483647 h 744"/>
                <a:gd name="T28" fmla="*/ 2147483647 w 1080"/>
                <a:gd name="T29" fmla="*/ 2147483647 h 744"/>
                <a:gd name="T30" fmla="*/ 2147483647 w 1080"/>
                <a:gd name="T31" fmla="*/ 2147483647 h 744"/>
                <a:gd name="T32" fmla="*/ 2147483647 w 1080"/>
                <a:gd name="T33" fmla="*/ 2147483647 h 744"/>
                <a:gd name="T34" fmla="*/ 2147483647 w 1080"/>
                <a:gd name="T35" fmla="*/ 2147483647 h 744"/>
                <a:gd name="T36" fmla="*/ 2147483647 w 1080"/>
                <a:gd name="T37" fmla="*/ 2147483647 h 744"/>
                <a:gd name="T38" fmla="*/ 2147483647 w 1080"/>
                <a:gd name="T39" fmla="*/ 2147483647 h 744"/>
                <a:gd name="T40" fmla="*/ 2147483647 w 1080"/>
                <a:gd name="T41" fmla="*/ 2147483647 h 744"/>
                <a:gd name="T42" fmla="*/ 2147483647 w 1080"/>
                <a:gd name="T43" fmla="*/ 2147483647 h 744"/>
                <a:gd name="T44" fmla="*/ 2147483647 w 1080"/>
                <a:gd name="T45" fmla="*/ 2147483647 h 744"/>
                <a:gd name="T46" fmla="*/ 2147483647 w 1080"/>
                <a:gd name="T47" fmla="*/ 2147483647 h 744"/>
                <a:gd name="T48" fmla="*/ 2147483647 w 1080"/>
                <a:gd name="T49" fmla="*/ 2147483647 h 744"/>
                <a:gd name="T50" fmla="*/ 2147483647 w 1080"/>
                <a:gd name="T51" fmla="*/ 2147483647 h 744"/>
                <a:gd name="T52" fmla="*/ 2147483647 w 1080"/>
                <a:gd name="T53" fmla="*/ 2147483647 h 744"/>
                <a:gd name="T54" fmla="*/ 2147483647 w 1080"/>
                <a:gd name="T55" fmla="*/ 2147483647 h 744"/>
                <a:gd name="T56" fmla="*/ 2147483647 w 1080"/>
                <a:gd name="T57" fmla="*/ 2147483647 h 744"/>
                <a:gd name="T58" fmla="*/ 2147483647 w 1080"/>
                <a:gd name="T59" fmla="*/ 2147483647 h 744"/>
                <a:gd name="T60" fmla="*/ 2147483647 w 1080"/>
                <a:gd name="T61" fmla="*/ 2147483647 h 744"/>
                <a:gd name="T62" fmla="*/ 2147483647 w 1080"/>
                <a:gd name="T63" fmla="*/ 2147483647 h 744"/>
                <a:gd name="T64" fmla="*/ 2147483647 w 1080"/>
                <a:gd name="T65" fmla="*/ 2147483647 h 744"/>
                <a:gd name="T66" fmla="*/ 2147483647 w 1080"/>
                <a:gd name="T67" fmla="*/ 2147483647 h 744"/>
                <a:gd name="T68" fmla="*/ 2147483647 w 1080"/>
                <a:gd name="T69" fmla="*/ 2147483647 h 744"/>
                <a:gd name="T70" fmla="*/ 2147483647 w 1080"/>
                <a:gd name="T71" fmla="*/ 2147483647 h 744"/>
                <a:gd name="T72" fmla="*/ 2147483647 w 1080"/>
                <a:gd name="T73" fmla="*/ 2147483647 h 744"/>
                <a:gd name="T74" fmla="*/ 2147483647 w 1080"/>
                <a:gd name="T75" fmla="*/ 2147483647 h 744"/>
                <a:gd name="T76" fmla="*/ 2147483647 w 1080"/>
                <a:gd name="T77" fmla="*/ 2147483647 h 744"/>
                <a:gd name="T78" fmla="*/ 2147483647 w 1080"/>
                <a:gd name="T79" fmla="*/ 2147483647 h 744"/>
                <a:gd name="T80" fmla="*/ 2147483647 w 1080"/>
                <a:gd name="T81" fmla="*/ 0 h 744"/>
                <a:gd name="T82" fmla="*/ 2147483647 w 1080"/>
                <a:gd name="T83" fmla="*/ 2147483647 h 744"/>
                <a:gd name="T84" fmla="*/ 2147483647 w 1080"/>
                <a:gd name="T85" fmla="*/ 2147483647 h 744"/>
                <a:gd name="T86" fmla="*/ 2147483647 w 1080"/>
                <a:gd name="T87" fmla="*/ 2147483647 h 744"/>
                <a:gd name="T88" fmla="*/ 2147483647 w 1080"/>
                <a:gd name="T89" fmla="*/ 2147483647 h 744"/>
                <a:gd name="T90" fmla="*/ 2147483647 w 1080"/>
                <a:gd name="T91" fmla="*/ 2147483647 h 744"/>
                <a:gd name="T92" fmla="*/ 2147483647 w 1080"/>
                <a:gd name="T93" fmla="*/ 2147483647 h 744"/>
                <a:gd name="T94" fmla="*/ 2147483647 w 1080"/>
                <a:gd name="T95" fmla="*/ 2147483647 h 744"/>
                <a:gd name="T96" fmla="*/ 2147483647 w 1080"/>
                <a:gd name="T97" fmla="*/ 2147483647 h 744"/>
                <a:gd name="T98" fmla="*/ 2147483647 w 1080"/>
                <a:gd name="T99" fmla="*/ 2147483647 h 744"/>
                <a:gd name="T100" fmla="*/ 2147483647 w 1080"/>
                <a:gd name="T101" fmla="*/ 2147483647 h 744"/>
                <a:gd name="T102" fmla="*/ 2147483647 w 1080"/>
                <a:gd name="T103" fmla="*/ 2147483647 h 744"/>
                <a:gd name="T104" fmla="*/ 2147483647 w 1080"/>
                <a:gd name="T105" fmla="*/ 2147483647 h 744"/>
                <a:gd name="T106" fmla="*/ 2147483647 w 1080"/>
                <a:gd name="T107" fmla="*/ 2147483647 h 744"/>
                <a:gd name="T108" fmla="*/ 2147483647 w 1080"/>
                <a:gd name="T109" fmla="*/ 2147483647 h 744"/>
                <a:gd name="T110" fmla="*/ 0 w 1080"/>
                <a:gd name="T111" fmla="*/ 2147483647 h 744"/>
                <a:gd name="T112" fmla="*/ 2147483647 w 1080"/>
                <a:gd name="T113" fmla="*/ 2147483647 h 744"/>
                <a:gd name="T114" fmla="*/ 2147483647 w 1080"/>
                <a:gd name="T115" fmla="*/ 2147483647 h 744"/>
                <a:gd name="T116" fmla="*/ 2147483647 w 1080"/>
                <a:gd name="T117" fmla="*/ 2147483647 h 744"/>
                <a:gd name="T118" fmla="*/ 2147483647 w 1080"/>
                <a:gd name="T119" fmla="*/ 2147483647 h 744"/>
                <a:gd name="T120" fmla="*/ 2147483647 w 1080"/>
                <a:gd name="T121" fmla="*/ 2147483647 h 744"/>
                <a:gd name="T122" fmla="*/ 2147483647 w 1080"/>
                <a:gd name="T123" fmla="*/ 2147483647 h 74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80"/>
                <a:gd name="T187" fmla="*/ 0 h 744"/>
                <a:gd name="T188" fmla="*/ 1080 w 1080"/>
                <a:gd name="T189" fmla="*/ 744 h 74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80" h="744">
                  <a:moveTo>
                    <a:pt x="624" y="632"/>
                  </a:moveTo>
                  <a:lnTo>
                    <a:pt x="648" y="640"/>
                  </a:lnTo>
                  <a:lnTo>
                    <a:pt x="720" y="672"/>
                  </a:lnTo>
                  <a:lnTo>
                    <a:pt x="744" y="720"/>
                  </a:lnTo>
                  <a:lnTo>
                    <a:pt x="744" y="744"/>
                  </a:lnTo>
                  <a:lnTo>
                    <a:pt x="792" y="728"/>
                  </a:lnTo>
                  <a:lnTo>
                    <a:pt x="824" y="704"/>
                  </a:lnTo>
                  <a:lnTo>
                    <a:pt x="840" y="704"/>
                  </a:lnTo>
                  <a:lnTo>
                    <a:pt x="880" y="696"/>
                  </a:lnTo>
                  <a:lnTo>
                    <a:pt x="912" y="656"/>
                  </a:lnTo>
                  <a:lnTo>
                    <a:pt x="928" y="656"/>
                  </a:lnTo>
                  <a:lnTo>
                    <a:pt x="936" y="696"/>
                  </a:lnTo>
                  <a:lnTo>
                    <a:pt x="952" y="688"/>
                  </a:lnTo>
                  <a:lnTo>
                    <a:pt x="968" y="688"/>
                  </a:lnTo>
                  <a:lnTo>
                    <a:pt x="960" y="704"/>
                  </a:lnTo>
                  <a:lnTo>
                    <a:pt x="968" y="720"/>
                  </a:lnTo>
                  <a:lnTo>
                    <a:pt x="1000" y="688"/>
                  </a:lnTo>
                  <a:lnTo>
                    <a:pt x="1016" y="672"/>
                  </a:lnTo>
                  <a:lnTo>
                    <a:pt x="976" y="672"/>
                  </a:lnTo>
                  <a:lnTo>
                    <a:pt x="960" y="648"/>
                  </a:lnTo>
                  <a:lnTo>
                    <a:pt x="976" y="632"/>
                  </a:lnTo>
                  <a:lnTo>
                    <a:pt x="976" y="616"/>
                  </a:lnTo>
                  <a:lnTo>
                    <a:pt x="920" y="632"/>
                  </a:lnTo>
                  <a:lnTo>
                    <a:pt x="896" y="656"/>
                  </a:lnTo>
                  <a:lnTo>
                    <a:pt x="904" y="624"/>
                  </a:lnTo>
                  <a:lnTo>
                    <a:pt x="936" y="608"/>
                  </a:lnTo>
                  <a:lnTo>
                    <a:pt x="952" y="592"/>
                  </a:lnTo>
                  <a:lnTo>
                    <a:pt x="1000" y="600"/>
                  </a:lnTo>
                  <a:lnTo>
                    <a:pt x="1032" y="592"/>
                  </a:lnTo>
                  <a:lnTo>
                    <a:pt x="1064" y="576"/>
                  </a:lnTo>
                  <a:lnTo>
                    <a:pt x="1080" y="560"/>
                  </a:lnTo>
                  <a:lnTo>
                    <a:pt x="1064" y="520"/>
                  </a:lnTo>
                  <a:lnTo>
                    <a:pt x="1064" y="496"/>
                  </a:lnTo>
                  <a:lnTo>
                    <a:pt x="1008" y="472"/>
                  </a:lnTo>
                  <a:lnTo>
                    <a:pt x="1008" y="456"/>
                  </a:lnTo>
                  <a:lnTo>
                    <a:pt x="968" y="368"/>
                  </a:lnTo>
                  <a:lnTo>
                    <a:pt x="952" y="408"/>
                  </a:lnTo>
                  <a:lnTo>
                    <a:pt x="928" y="416"/>
                  </a:lnTo>
                  <a:lnTo>
                    <a:pt x="920" y="408"/>
                  </a:lnTo>
                  <a:lnTo>
                    <a:pt x="904" y="408"/>
                  </a:lnTo>
                  <a:lnTo>
                    <a:pt x="904" y="352"/>
                  </a:lnTo>
                  <a:lnTo>
                    <a:pt x="880" y="344"/>
                  </a:lnTo>
                  <a:lnTo>
                    <a:pt x="864" y="320"/>
                  </a:lnTo>
                  <a:lnTo>
                    <a:pt x="840" y="320"/>
                  </a:lnTo>
                  <a:lnTo>
                    <a:pt x="816" y="312"/>
                  </a:lnTo>
                  <a:lnTo>
                    <a:pt x="800" y="320"/>
                  </a:lnTo>
                  <a:lnTo>
                    <a:pt x="800" y="336"/>
                  </a:lnTo>
                  <a:lnTo>
                    <a:pt x="800" y="360"/>
                  </a:lnTo>
                  <a:lnTo>
                    <a:pt x="800" y="400"/>
                  </a:lnTo>
                  <a:lnTo>
                    <a:pt x="792" y="416"/>
                  </a:lnTo>
                  <a:lnTo>
                    <a:pt x="816" y="464"/>
                  </a:lnTo>
                  <a:lnTo>
                    <a:pt x="776" y="504"/>
                  </a:lnTo>
                  <a:lnTo>
                    <a:pt x="784" y="560"/>
                  </a:lnTo>
                  <a:lnTo>
                    <a:pt x="768" y="576"/>
                  </a:lnTo>
                  <a:lnTo>
                    <a:pt x="752" y="568"/>
                  </a:lnTo>
                  <a:lnTo>
                    <a:pt x="744" y="496"/>
                  </a:lnTo>
                  <a:lnTo>
                    <a:pt x="704" y="488"/>
                  </a:lnTo>
                  <a:lnTo>
                    <a:pt x="632" y="448"/>
                  </a:lnTo>
                  <a:lnTo>
                    <a:pt x="616" y="448"/>
                  </a:lnTo>
                  <a:lnTo>
                    <a:pt x="600" y="408"/>
                  </a:lnTo>
                  <a:lnTo>
                    <a:pt x="592" y="400"/>
                  </a:lnTo>
                  <a:lnTo>
                    <a:pt x="624" y="304"/>
                  </a:lnTo>
                  <a:lnTo>
                    <a:pt x="640" y="280"/>
                  </a:lnTo>
                  <a:lnTo>
                    <a:pt x="664" y="272"/>
                  </a:lnTo>
                  <a:lnTo>
                    <a:pt x="672" y="272"/>
                  </a:lnTo>
                  <a:lnTo>
                    <a:pt x="688" y="232"/>
                  </a:lnTo>
                  <a:lnTo>
                    <a:pt x="696" y="200"/>
                  </a:lnTo>
                  <a:lnTo>
                    <a:pt x="736" y="192"/>
                  </a:lnTo>
                  <a:lnTo>
                    <a:pt x="752" y="176"/>
                  </a:lnTo>
                  <a:lnTo>
                    <a:pt x="744" y="136"/>
                  </a:lnTo>
                  <a:lnTo>
                    <a:pt x="752" y="112"/>
                  </a:lnTo>
                  <a:lnTo>
                    <a:pt x="736" y="96"/>
                  </a:lnTo>
                  <a:lnTo>
                    <a:pt x="712" y="88"/>
                  </a:lnTo>
                  <a:lnTo>
                    <a:pt x="704" y="128"/>
                  </a:lnTo>
                  <a:lnTo>
                    <a:pt x="680" y="168"/>
                  </a:lnTo>
                  <a:lnTo>
                    <a:pt x="672" y="120"/>
                  </a:lnTo>
                  <a:lnTo>
                    <a:pt x="656" y="104"/>
                  </a:lnTo>
                  <a:lnTo>
                    <a:pt x="640" y="128"/>
                  </a:lnTo>
                  <a:lnTo>
                    <a:pt x="632" y="104"/>
                  </a:lnTo>
                  <a:lnTo>
                    <a:pt x="616" y="80"/>
                  </a:lnTo>
                  <a:lnTo>
                    <a:pt x="608" y="40"/>
                  </a:lnTo>
                  <a:lnTo>
                    <a:pt x="584" y="0"/>
                  </a:lnTo>
                  <a:lnTo>
                    <a:pt x="568" y="56"/>
                  </a:lnTo>
                  <a:lnTo>
                    <a:pt x="568" y="80"/>
                  </a:lnTo>
                  <a:lnTo>
                    <a:pt x="592" y="104"/>
                  </a:lnTo>
                  <a:lnTo>
                    <a:pt x="600" y="128"/>
                  </a:lnTo>
                  <a:lnTo>
                    <a:pt x="576" y="144"/>
                  </a:lnTo>
                  <a:lnTo>
                    <a:pt x="568" y="136"/>
                  </a:lnTo>
                  <a:lnTo>
                    <a:pt x="552" y="136"/>
                  </a:lnTo>
                  <a:lnTo>
                    <a:pt x="544" y="160"/>
                  </a:lnTo>
                  <a:lnTo>
                    <a:pt x="512" y="152"/>
                  </a:lnTo>
                  <a:lnTo>
                    <a:pt x="472" y="152"/>
                  </a:lnTo>
                  <a:lnTo>
                    <a:pt x="448" y="136"/>
                  </a:lnTo>
                  <a:lnTo>
                    <a:pt x="416" y="144"/>
                  </a:lnTo>
                  <a:lnTo>
                    <a:pt x="416" y="152"/>
                  </a:lnTo>
                  <a:lnTo>
                    <a:pt x="424" y="176"/>
                  </a:lnTo>
                  <a:lnTo>
                    <a:pt x="408" y="176"/>
                  </a:lnTo>
                  <a:lnTo>
                    <a:pt x="392" y="152"/>
                  </a:lnTo>
                  <a:lnTo>
                    <a:pt x="344" y="160"/>
                  </a:lnTo>
                  <a:lnTo>
                    <a:pt x="328" y="144"/>
                  </a:lnTo>
                  <a:lnTo>
                    <a:pt x="336" y="128"/>
                  </a:lnTo>
                  <a:lnTo>
                    <a:pt x="304" y="120"/>
                  </a:lnTo>
                  <a:lnTo>
                    <a:pt x="272" y="104"/>
                  </a:lnTo>
                  <a:lnTo>
                    <a:pt x="232" y="88"/>
                  </a:lnTo>
                  <a:lnTo>
                    <a:pt x="200" y="96"/>
                  </a:lnTo>
                  <a:lnTo>
                    <a:pt x="176" y="64"/>
                  </a:lnTo>
                  <a:lnTo>
                    <a:pt x="96" y="104"/>
                  </a:lnTo>
                  <a:lnTo>
                    <a:pt x="80" y="120"/>
                  </a:lnTo>
                  <a:lnTo>
                    <a:pt x="48" y="112"/>
                  </a:lnTo>
                  <a:lnTo>
                    <a:pt x="24" y="96"/>
                  </a:lnTo>
                  <a:lnTo>
                    <a:pt x="0" y="88"/>
                  </a:lnTo>
                  <a:lnTo>
                    <a:pt x="0" y="368"/>
                  </a:lnTo>
                  <a:lnTo>
                    <a:pt x="40" y="392"/>
                  </a:lnTo>
                  <a:lnTo>
                    <a:pt x="72" y="376"/>
                  </a:lnTo>
                  <a:lnTo>
                    <a:pt x="120" y="456"/>
                  </a:lnTo>
                  <a:lnTo>
                    <a:pt x="144" y="472"/>
                  </a:lnTo>
                  <a:lnTo>
                    <a:pt x="144" y="504"/>
                  </a:lnTo>
                  <a:lnTo>
                    <a:pt x="152" y="528"/>
                  </a:lnTo>
                  <a:lnTo>
                    <a:pt x="184" y="576"/>
                  </a:lnTo>
                  <a:lnTo>
                    <a:pt x="232" y="600"/>
                  </a:lnTo>
                  <a:lnTo>
                    <a:pt x="232" y="624"/>
                  </a:lnTo>
                  <a:lnTo>
                    <a:pt x="584" y="624"/>
                  </a:lnTo>
                  <a:lnTo>
                    <a:pt x="624" y="632"/>
                  </a:lnTo>
                  <a:close/>
                </a:path>
              </a:pathLst>
            </a:custGeom>
            <a:grpFill/>
            <a:ln w="3175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</p:grpSp>
      <p:sp>
        <p:nvSpPr>
          <p:cNvPr id="286" name="椭圆 285"/>
          <p:cNvSpPr/>
          <p:nvPr/>
        </p:nvSpPr>
        <p:spPr>
          <a:xfrm>
            <a:off x="6078927" y="2274845"/>
            <a:ext cx="1299795" cy="12997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048">
              <a:lnSpc>
                <a:spcPct val="130000"/>
              </a:lnSpc>
            </a:pPr>
            <a:endParaRPr lang="zh-CN" altLang="en-US" sz="3200">
              <a:solidFill>
                <a:srgbClr val="FFFFFF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288" name="椭圆 287"/>
          <p:cNvSpPr/>
          <p:nvPr/>
        </p:nvSpPr>
        <p:spPr>
          <a:xfrm>
            <a:off x="7862897" y="3200867"/>
            <a:ext cx="977481" cy="977481"/>
          </a:xfrm>
          <a:prstGeom prst="ellipse">
            <a:avLst/>
          </a:prstGeom>
          <a:solidFill>
            <a:schemeClr val="accent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048">
              <a:lnSpc>
                <a:spcPct val="130000"/>
              </a:lnSpc>
            </a:pPr>
            <a:endParaRPr lang="zh-CN" altLang="en-US" sz="3200">
              <a:solidFill>
                <a:srgbClr val="FFFFFF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290" name="椭圆 289"/>
          <p:cNvSpPr/>
          <p:nvPr/>
        </p:nvSpPr>
        <p:spPr>
          <a:xfrm>
            <a:off x="2876764" y="2744460"/>
            <a:ext cx="1299795" cy="1299795"/>
          </a:xfrm>
          <a:prstGeom prst="ellipse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048">
              <a:lnSpc>
                <a:spcPct val="130000"/>
              </a:lnSpc>
            </a:pPr>
            <a:endParaRPr lang="zh-CN" altLang="en-US" sz="3200">
              <a:solidFill>
                <a:srgbClr val="FFFFFF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292" name="椭圆 291"/>
          <p:cNvSpPr/>
          <p:nvPr/>
        </p:nvSpPr>
        <p:spPr>
          <a:xfrm>
            <a:off x="4239242" y="1810734"/>
            <a:ext cx="673485" cy="673485"/>
          </a:xfrm>
          <a:prstGeom prst="ellipse">
            <a:avLst/>
          </a:prstGeom>
          <a:solidFill>
            <a:schemeClr val="accent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048">
              <a:lnSpc>
                <a:spcPct val="130000"/>
              </a:lnSpc>
            </a:pPr>
            <a:endParaRPr lang="zh-CN" altLang="en-US" sz="3200">
              <a:solidFill>
                <a:srgbClr val="FFFFFF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294" name="椭圆 293"/>
          <p:cNvSpPr/>
          <p:nvPr/>
        </p:nvSpPr>
        <p:spPr>
          <a:xfrm>
            <a:off x="4132195" y="4579564"/>
            <a:ext cx="628255" cy="62825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048">
              <a:lnSpc>
                <a:spcPct val="130000"/>
              </a:lnSpc>
            </a:pPr>
            <a:endParaRPr lang="zh-CN" altLang="en-US" sz="3200">
              <a:solidFill>
                <a:srgbClr val="FFFFFF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296" name="椭圆 295"/>
          <p:cNvSpPr/>
          <p:nvPr/>
        </p:nvSpPr>
        <p:spPr>
          <a:xfrm>
            <a:off x="5752157" y="4064051"/>
            <a:ext cx="764094" cy="76409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048">
              <a:lnSpc>
                <a:spcPct val="130000"/>
              </a:lnSpc>
            </a:pPr>
            <a:endParaRPr lang="zh-CN" altLang="en-US" sz="3200">
              <a:solidFill>
                <a:srgbClr val="FFFFFF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297" name="TextBox 65"/>
          <p:cNvSpPr txBox="1"/>
          <p:nvPr/>
        </p:nvSpPr>
        <p:spPr>
          <a:xfrm>
            <a:off x="6331171" y="2591682"/>
            <a:ext cx="795306" cy="572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rgbClr val="EAE7D4"/>
                </a:solidFill>
                <a:latin typeface="Century Gothic" pitchFamily="34" charset="0"/>
              </a:defRPr>
            </a:lvl1pPr>
          </a:lstStyle>
          <a:p>
            <a:pPr algn="ctr" defTabSz="1219048">
              <a:lnSpc>
                <a:spcPct val="130000"/>
              </a:lnSpc>
            </a:pPr>
            <a:r>
              <a:rPr lang="en-US" altLang="zh-CN" sz="2400" dirty="0">
                <a:solidFill>
                  <a:srgbClr val="FFFFFF"/>
                </a:solidFill>
                <a:ea typeface="微软雅黑" panose="020B0503020204020204" pitchFamily="34" charset="-122"/>
              </a:rPr>
              <a:t>20%</a:t>
            </a:r>
            <a:endParaRPr lang="zh-CN" altLang="en-US" sz="2400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98" name="TextBox 66"/>
          <p:cNvSpPr txBox="1"/>
          <p:nvPr/>
        </p:nvSpPr>
        <p:spPr>
          <a:xfrm>
            <a:off x="7987644" y="3410174"/>
            <a:ext cx="727989" cy="518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rgbClr val="EAE7D4"/>
                </a:solidFill>
                <a:latin typeface="Century Gothic" pitchFamily="34" charset="0"/>
              </a:defRPr>
            </a:lvl1pPr>
          </a:lstStyle>
          <a:p>
            <a:pPr algn="ctr" defTabSz="1219048">
              <a:lnSpc>
                <a:spcPct val="130000"/>
              </a:lnSpc>
            </a:pPr>
            <a:r>
              <a:rPr lang="en-US" altLang="zh-CN" sz="2133" dirty="0">
                <a:solidFill>
                  <a:srgbClr val="FFFFFF"/>
                </a:solidFill>
                <a:ea typeface="微软雅黑" panose="020B0503020204020204" pitchFamily="34" charset="-122"/>
              </a:rPr>
              <a:t>10%</a:t>
            </a:r>
            <a:endParaRPr lang="zh-CN" altLang="en-US" sz="2133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299" name="TextBox 67"/>
          <p:cNvSpPr txBox="1"/>
          <p:nvPr/>
        </p:nvSpPr>
        <p:spPr>
          <a:xfrm>
            <a:off x="4280109" y="1914352"/>
            <a:ext cx="591752" cy="412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rgbClr val="EAE7D4"/>
                </a:solidFill>
                <a:latin typeface="Century Gothic" pitchFamily="34" charset="0"/>
              </a:defRPr>
            </a:lvl1pPr>
          </a:lstStyle>
          <a:p>
            <a:pPr algn="ctr" defTabSz="1219048">
              <a:lnSpc>
                <a:spcPct val="130000"/>
              </a:lnSpc>
            </a:pPr>
            <a:r>
              <a:rPr lang="en-US" altLang="zh-CN" sz="1600" dirty="0">
                <a:solidFill>
                  <a:srgbClr val="FFFFFF"/>
                </a:solidFill>
                <a:ea typeface="微软雅黑" panose="020B0503020204020204" pitchFamily="34" charset="-122"/>
              </a:rPr>
              <a:t>10</a:t>
            </a:r>
            <a:r>
              <a:rPr lang="zh-CN" altLang="en-US" sz="1600" dirty="0">
                <a:solidFill>
                  <a:srgbClr val="FFFFFF"/>
                </a:solidFill>
                <a:ea typeface="微软雅黑" panose="020B0503020204020204" pitchFamily="34" charset="-122"/>
              </a:rPr>
              <a:t>%</a:t>
            </a:r>
          </a:p>
        </p:txBody>
      </p:sp>
      <p:sp>
        <p:nvSpPr>
          <p:cNvPr id="300" name="TextBox 68"/>
          <p:cNvSpPr txBox="1"/>
          <p:nvPr/>
        </p:nvSpPr>
        <p:spPr>
          <a:xfrm>
            <a:off x="3129008" y="3084114"/>
            <a:ext cx="795306" cy="572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rgbClr val="EAE7D4"/>
                </a:solidFill>
                <a:latin typeface="Century Gothic" pitchFamily="34" charset="0"/>
              </a:defRPr>
            </a:lvl1pPr>
          </a:lstStyle>
          <a:p>
            <a:pPr algn="ctr" defTabSz="1219048">
              <a:lnSpc>
                <a:spcPct val="130000"/>
              </a:lnSpc>
            </a:pPr>
            <a:r>
              <a:rPr lang="en-US" altLang="zh-CN" sz="2400" dirty="0">
                <a:solidFill>
                  <a:srgbClr val="FFFFFF"/>
                </a:solidFill>
                <a:ea typeface="微软雅黑" panose="020B0503020204020204" pitchFamily="34" charset="-122"/>
              </a:rPr>
              <a:t>20%</a:t>
            </a:r>
            <a:endParaRPr lang="zh-CN" altLang="en-US" sz="2400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301" name="TextBox 69"/>
          <p:cNvSpPr txBox="1"/>
          <p:nvPr/>
        </p:nvSpPr>
        <p:spPr>
          <a:xfrm>
            <a:off x="4208146" y="4653071"/>
            <a:ext cx="476350" cy="412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rgbClr val="EAE7D4"/>
                </a:solidFill>
                <a:latin typeface="Century Gothic" pitchFamily="34" charset="0"/>
              </a:defRPr>
            </a:lvl1pPr>
          </a:lstStyle>
          <a:p>
            <a:pPr algn="ctr" defTabSz="1219048">
              <a:lnSpc>
                <a:spcPct val="130000"/>
              </a:lnSpc>
            </a:pPr>
            <a:r>
              <a:rPr lang="en-US" altLang="zh-CN" sz="1600" dirty="0">
                <a:solidFill>
                  <a:srgbClr val="FFFFFF"/>
                </a:solidFill>
                <a:ea typeface="微软雅黑" panose="020B0503020204020204" pitchFamily="34" charset="-122"/>
              </a:rPr>
              <a:t>5%</a:t>
            </a:r>
            <a:endParaRPr lang="zh-CN" altLang="en-US" sz="1600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302" name="TextBox 70"/>
          <p:cNvSpPr txBox="1"/>
          <p:nvPr/>
        </p:nvSpPr>
        <p:spPr>
          <a:xfrm>
            <a:off x="5838328" y="4201299"/>
            <a:ext cx="591752" cy="412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400" b="1">
                <a:solidFill>
                  <a:srgbClr val="EAE7D4"/>
                </a:solidFill>
                <a:latin typeface="Century Gothic" pitchFamily="34" charset="0"/>
              </a:defRPr>
            </a:lvl1pPr>
          </a:lstStyle>
          <a:p>
            <a:pPr algn="ctr" defTabSz="1219048">
              <a:lnSpc>
                <a:spcPct val="130000"/>
              </a:lnSpc>
            </a:pPr>
            <a:r>
              <a:rPr lang="en-US" altLang="zh-CN" sz="1600" dirty="0">
                <a:solidFill>
                  <a:srgbClr val="FFFFFF"/>
                </a:solidFill>
                <a:ea typeface="微软雅黑" panose="020B0503020204020204" pitchFamily="34" charset="-122"/>
              </a:rPr>
              <a:t>10%</a:t>
            </a:r>
            <a:endParaRPr lang="zh-CN" altLang="en-US" sz="1600" dirty="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303" name="矩形 7"/>
          <p:cNvSpPr>
            <a:spLocks noChangeArrowheads="1"/>
          </p:cNvSpPr>
          <p:nvPr/>
        </p:nvSpPr>
        <p:spPr bwMode="auto">
          <a:xfrm>
            <a:off x="670027" y="2934989"/>
            <a:ext cx="1710725" cy="377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1219048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3"/>
                </a:solidFill>
                <a:latin typeface="Century Gothic" pitchFamily="34" charset="0"/>
                <a:ea typeface="微软雅黑" panose="020B0503020204020204" pitchFamily="34" charset="-122"/>
              </a:rPr>
              <a:t>ADD YOUR TEXT</a:t>
            </a:r>
            <a:endParaRPr lang="zh-CN" altLang="en-US" sz="1600" b="1" dirty="0">
              <a:solidFill>
                <a:schemeClr val="accent3"/>
              </a:solidFill>
              <a:latin typeface="Century Gothic" pitchFamily="34" charset="0"/>
              <a:ea typeface="微软雅黑" panose="020B0503020204020204" pitchFamily="34" charset="-122"/>
            </a:endParaRPr>
          </a:p>
        </p:txBody>
      </p:sp>
      <p:sp>
        <p:nvSpPr>
          <p:cNvPr id="304" name="矩形 6"/>
          <p:cNvSpPr>
            <a:spLocks noChangeArrowheads="1"/>
          </p:cNvSpPr>
          <p:nvPr/>
        </p:nvSpPr>
        <p:spPr bwMode="auto">
          <a:xfrm>
            <a:off x="674770" y="3268356"/>
            <a:ext cx="2150129" cy="599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048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</a:t>
            </a:r>
            <a:endParaRPr lang="zh-CN" altLang="en-US" sz="1333" dirty="0"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5" name="矩形 7"/>
          <p:cNvSpPr>
            <a:spLocks noChangeArrowheads="1"/>
          </p:cNvSpPr>
          <p:nvPr/>
        </p:nvSpPr>
        <p:spPr bwMode="auto">
          <a:xfrm>
            <a:off x="1992578" y="1471259"/>
            <a:ext cx="1767775" cy="377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048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2"/>
                </a:solidFill>
                <a:latin typeface="Century Gothic" pitchFamily="34" charset="0"/>
                <a:ea typeface="微软雅黑" panose="020B0503020204020204" pitchFamily="34" charset="-122"/>
              </a:rPr>
              <a:t>ADD YOUR TEXT</a:t>
            </a:r>
            <a:endParaRPr lang="zh-CN" altLang="en-US" sz="1600" b="1" dirty="0">
              <a:solidFill>
                <a:schemeClr val="accent2"/>
              </a:solidFill>
              <a:latin typeface="Century Gothic" pitchFamily="34" charset="0"/>
              <a:ea typeface="微软雅黑" panose="020B0503020204020204" pitchFamily="34" charset="-122"/>
            </a:endParaRPr>
          </a:p>
        </p:txBody>
      </p:sp>
      <p:sp>
        <p:nvSpPr>
          <p:cNvPr id="306" name="矩形 6"/>
          <p:cNvSpPr>
            <a:spLocks noChangeArrowheads="1"/>
          </p:cNvSpPr>
          <p:nvPr/>
        </p:nvSpPr>
        <p:spPr bwMode="auto">
          <a:xfrm>
            <a:off x="1997319" y="1804624"/>
            <a:ext cx="2150129" cy="599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048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</a:t>
            </a:r>
            <a:endParaRPr lang="zh-CN" altLang="en-US" sz="1333" dirty="0"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7" name="矩形 7"/>
          <p:cNvSpPr>
            <a:spLocks noChangeArrowheads="1"/>
          </p:cNvSpPr>
          <p:nvPr/>
        </p:nvSpPr>
        <p:spPr bwMode="auto">
          <a:xfrm>
            <a:off x="1875833" y="4244361"/>
            <a:ext cx="1767775" cy="377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048">
              <a:lnSpc>
                <a:spcPct val="130000"/>
              </a:lnSpc>
            </a:pPr>
            <a:r>
              <a:rPr lang="en-US" altLang="zh-CN" sz="1600" b="1" dirty="0">
                <a:solidFill>
                  <a:schemeClr val="accent5"/>
                </a:solidFill>
                <a:latin typeface="Century Gothic" pitchFamily="34" charset="0"/>
                <a:ea typeface="微软雅黑" panose="020B0503020204020204" pitchFamily="34" charset="-122"/>
              </a:rPr>
              <a:t>ADD YOUR TEXT</a:t>
            </a:r>
            <a:endParaRPr lang="zh-CN" altLang="en-US" sz="1600" b="1" dirty="0">
              <a:solidFill>
                <a:schemeClr val="accent5"/>
              </a:solidFill>
              <a:latin typeface="Century Gothic" pitchFamily="34" charset="0"/>
              <a:ea typeface="微软雅黑" panose="020B0503020204020204" pitchFamily="34" charset="-122"/>
            </a:endParaRPr>
          </a:p>
        </p:txBody>
      </p:sp>
      <p:sp>
        <p:nvSpPr>
          <p:cNvPr id="308" name="矩形 6"/>
          <p:cNvSpPr>
            <a:spLocks noChangeArrowheads="1"/>
          </p:cNvSpPr>
          <p:nvPr/>
        </p:nvSpPr>
        <p:spPr bwMode="auto">
          <a:xfrm>
            <a:off x="1880575" y="4577727"/>
            <a:ext cx="2150129" cy="599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048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</a:t>
            </a:r>
            <a:endParaRPr lang="zh-CN" altLang="en-US" sz="1333" dirty="0"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9" name="矩形 7"/>
          <p:cNvSpPr>
            <a:spLocks noChangeArrowheads="1"/>
          </p:cNvSpPr>
          <p:nvPr/>
        </p:nvSpPr>
        <p:spPr bwMode="auto">
          <a:xfrm>
            <a:off x="8883700" y="3156403"/>
            <a:ext cx="1767775" cy="377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048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chemeClr val="accent6"/>
                </a:solidFill>
                <a:latin typeface="Century Gothic" pitchFamily="34" charset="0"/>
                <a:ea typeface="微软雅黑" panose="020B0503020204020204" pitchFamily="34" charset="-122"/>
              </a:rPr>
              <a:t>ADD YOUR TEXT</a:t>
            </a:r>
            <a:endParaRPr lang="zh-CN" altLang="en-US" sz="1600" b="1" dirty="0">
              <a:solidFill>
                <a:schemeClr val="accent6"/>
              </a:solidFill>
              <a:latin typeface="Century Gothic" pitchFamily="34" charset="0"/>
              <a:ea typeface="微软雅黑" panose="020B0503020204020204" pitchFamily="34" charset="-122"/>
            </a:endParaRPr>
          </a:p>
        </p:txBody>
      </p:sp>
      <p:sp>
        <p:nvSpPr>
          <p:cNvPr id="310" name="矩形 6"/>
          <p:cNvSpPr>
            <a:spLocks noChangeArrowheads="1"/>
          </p:cNvSpPr>
          <p:nvPr/>
        </p:nvSpPr>
        <p:spPr bwMode="auto">
          <a:xfrm>
            <a:off x="8888441" y="3489769"/>
            <a:ext cx="2150129" cy="599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048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</a:t>
            </a:r>
            <a:endParaRPr lang="zh-CN" altLang="en-US" sz="1333" dirty="0"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1" name="矩形 7"/>
          <p:cNvSpPr>
            <a:spLocks noChangeArrowheads="1"/>
          </p:cNvSpPr>
          <p:nvPr/>
        </p:nvSpPr>
        <p:spPr bwMode="auto">
          <a:xfrm>
            <a:off x="7534475" y="1873440"/>
            <a:ext cx="1767775" cy="377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048">
              <a:lnSpc>
                <a:spcPct val="130000"/>
              </a:lnSpc>
            </a:pPr>
            <a:r>
              <a:rPr lang="en-US" altLang="zh-CN" sz="1600" b="1" dirty="0">
                <a:solidFill>
                  <a:schemeClr val="accent1"/>
                </a:solidFill>
                <a:latin typeface="Century Gothic" pitchFamily="34" charset="0"/>
                <a:ea typeface="微软雅黑" panose="020B0503020204020204" pitchFamily="34" charset="-122"/>
              </a:rPr>
              <a:t>ADD YOUR TEXT</a:t>
            </a:r>
            <a:endParaRPr lang="zh-CN" altLang="en-US" sz="1600" b="1" dirty="0">
              <a:solidFill>
                <a:schemeClr val="accent1"/>
              </a:solidFill>
              <a:latin typeface="Century Gothic" pitchFamily="34" charset="0"/>
              <a:ea typeface="微软雅黑" panose="020B0503020204020204" pitchFamily="34" charset="-122"/>
            </a:endParaRPr>
          </a:p>
        </p:txBody>
      </p:sp>
      <p:sp>
        <p:nvSpPr>
          <p:cNvPr id="312" name="矩形 6"/>
          <p:cNvSpPr>
            <a:spLocks noChangeArrowheads="1"/>
          </p:cNvSpPr>
          <p:nvPr/>
        </p:nvSpPr>
        <p:spPr bwMode="auto">
          <a:xfrm>
            <a:off x="7539217" y="2206807"/>
            <a:ext cx="2150129" cy="599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048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</a:t>
            </a:r>
            <a:endParaRPr lang="zh-CN" altLang="en-US" sz="1333" dirty="0"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3" name="矩形 7"/>
          <p:cNvSpPr>
            <a:spLocks noChangeArrowheads="1"/>
          </p:cNvSpPr>
          <p:nvPr/>
        </p:nvSpPr>
        <p:spPr bwMode="auto">
          <a:xfrm>
            <a:off x="5718123" y="4742183"/>
            <a:ext cx="1767775" cy="377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048">
              <a:lnSpc>
                <a:spcPct val="130000"/>
              </a:lnSpc>
            </a:pPr>
            <a:r>
              <a:rPr lang="en-US" altLang="zh-CN" sz="1600" b="1" dirty="0">
                <a:solidFill>
                  <a:schemeClr val="accent4"/>
                </a:solidFill>
                <a:latin typeface="Century Gothic" pitchFamily="34" charset="0"/>
                <a:ea typeface="微软雅黑" panose="020B0503020204020204" pitchFamily="34" charset="-122"/>
              </a:rPr>
              <a:t>ADD YOUR TEXT</a:t>
            </a:r>
            <a:endParaRPr lang="zh-CN" altLang="en-US" sz="1600" b="1" dirty="0">
              <a:solidFill>
                <a:schemeClr val="accent4"/>
              </a:solidFill>
              <a:latin typeface="Century Gothic" pitchFamily="34" charset="0"/>
              <a:ea typeface="微软雅黑" panose="020B0503020204020204" pitchFamily="34" charset="-122"/>
            </a:endParaRPr>
          </a:p>
        </p:txBody>
      </p:sp>
      <p:sp>
        <p:nvSpPr>
          <p:cNvPr id="314" name="矩形 6"/>
          <p:cNvSpPr>
            <a:spLocks noChangeArrowheads="1"/>
          </p:cNvSpPr>
          <p:nvPr/>
        </p:nvSpPr>
        <p:spPr bwMode="auto">
          <a:xfrm>
            <a:off x="5722864" y="5075549"/>
            <a:ext cx="2150129" cy="599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048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</a:t>
            </a:r>
            <a:endParaRPr lang="zh-CN" altLang="en-US" sz="1333" dirty="0">
              <a:latin typeface="Century Gothic" panose="020B0502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202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6_Office 主题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7_Office 主题">
  <a:themeElements>
    <a:clrScheme name="黄色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8_Office 主题">
  <a:themeElements>
    <a:clrScheme name="紫红色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2_Office Theme">
  <a:themeElements>
    <a:clrScheme name="自定义 142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FA2442"/>
      </a:accent1>
      <a:accent2>
        <a:srgbClr val="006DD6"/>
      </a:accent2>
      <a:accent3>
        <a:srgbClr val="F09400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schemas.microsoft.com/office/2006/documentManagement/types"/>
    <ds:schemaRef ds:uri="http://purl.org/dc/terms/"/>
    <ds:schemaRef ds:uri="http://schemas.microsoft.com/office/2006/metadata/properties"/>
    <ds:schemaRef ds:uri="http://schemas.microsoft.com/office/infopath/2007/PartnerControls"/>
    <ds:schemaRef ds:uri="http://purl.org/dc/elements/1.1/"/>
    <ds:schemaRef ds:uri="http://purl.org/dc/dcmitype/"/>
    <ds:schemaRef ds:uri="http://schemas.microsoft.com/sharepoint/v3/field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224</TotalTime>
  <Words>342</Words>
  <Application>Microsoft Office PowerPoint</Application>
  <PresentationFormat>自定义</PresentationFormat>
  <Paragraphs>57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6_Office 主题</vt:lpstr>
      <vt:lpstr>7_Office 主题</vt:lpstr>
      <vt:lpstr>8_Office 主题</vt:lpstr>
      <vt:lpstr>2_Office Theme</vt:lpstr>
      <vt:lpstr>幻灯片 1</vt:lpstr>
      <vt:lpstr>幻灯片 2</vt:lpstr>
      <vt:lpstr>幻灯片 3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73</cp:revision>
  <dcterms:created xsi:type="dcterms:W3CDTF">2010-04-12T23:12:02Z</dcterms:created>
  <dcterms:modified xsi:type="dcterms:W3CDTF">2016-03-15T18:43:18Z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