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D2B8"/>
    <a:srgbClr val="ECECE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-768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933B2F-4E72-4AB3-9285-2863A2C71D8A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260952-69F1-4550-B073-E947589273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03416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85B10-EA80-487F-91B6-A55A004259D3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1E6F-061A-4A18-BE81-4200BF62D8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893720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85B10-EA80-487F-91B6-A55A004259D3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1E6F-061A-4A18-BE81-4200BF62D8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74914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85B10-EA80-487F-91B6-A55A004259D3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1E6F-061A-4A18-BE81-4200BF62D8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17090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85B10-EA80-487F-91B6-A55A004259D3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1E6F-061A-4A18-BE81-4200BF62D8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881058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85B10-EA80-487F-91B6-A55A004259D3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1E6F-061A-4A18-BE81-4200BF62D8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106911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85B10-EA80-487F-91B6-A55A004259D3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1E6F-061A-4A18-BE81-4200BF62D8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75685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85B10-EA80-487F-91B6-A55A004259D3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1E6F-061A-4A18-BE81-4200BF62D8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5985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85B10-EA80-487F-91B6-A55A004259D3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1E6F-061A-4A18-BE81-4200BF62D8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80633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85B10-EA80-487F-91B6-A55A004259D3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1E6F-061A-4A18-BE81-4200BF62D8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651713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85B10-EA80-487F-91B6-A55A004259D3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1E6F-061A-4A18-BE81-4200BF62D8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371121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85B10-EA80-487F-91B6-A55A004259D3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1E6F-061A-4A18-BE81-4200BF62D8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37912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185B10-EA80-487F-91B6-A55A004259D3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621E6F-061A-4A18-BE81-4200BF62D8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1026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4000">
              <a:schemeClr val="bg1">
                <a:lumMod val="95000"/>
              </a:schemeClr>
            </a:gs>
            <a:gs pos="83000">
              <a:schemeClr val="bg1">
                <a:lumMod val="95000"/>
              </a:schemeClr>
            </a:gs>
            <a:gs pos="100000">
              <a:schemeClr val="bg1">
                <a:lumMod val="9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燕尾形 4"/>
          <p:cNvSpPr/>
          <p:nvPr/>
        </p:nvSpPr>
        <p:spPr>
          <a:xfrm>
            <a:off x="8662777" y="3174751"/>
            <a:ext cx="990178" cy="990178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2027682" y="3669841"/>
            <a:ext cx="7004098" cy="0"/>
          </a:xfrm>
          <a:prstGeom prst="line">
            <a:avLst/>
          </a:prstGeom>
          <a:ln w="34925">
            <a:headEnd type="oval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7638353" y="3564965"/>
            <a:ext cx="209752" cy="209752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>
            <a:stCxn id="8" idx="0"/>
          </p:cNvCxnSpPr>
          <p:nvPr/>
        </p:nvCxnSpPr>
        <p:spPr>
          <a:xfrm flipV="1">
            <a:off x="7743229" y="1930421"/>
            <a:ext cx="0" cy="16345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等腰三角形 10"/>
          <p:cNvSpPr/>
          <p:nvPr/>
        </p:nvSpPr>
        <p:spPr>
          <a:xfrm>
            <a:off x="7482882" y="1930421"/>
            <a:ext cx="225985" cy="194815"/>
          </a:xfrm>
          <a:prstGeom prst="triangle">
            <a:avLst>
              <a:gd name="adj" fmla="val 10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586164" y="1763877"/>
            <a:ext cx="2157065" cy="374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等腰三角形 12"/>
          <p:cNvSpPr/>
          <p:nvPr/>
        </p:nvSpPr>
        <p:spPr>
          <a:xfrm>
            <a:off x="7477155" y="2400470"/>
            <a:ext cx="225985" cy="194815"/>
          </a:xfrm>
          <a:prstGeom prst="triangle">
            <a:avLst>
              <a:gd name="adj" fmla="val 10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580437" y="2233926"/>
            <a:ext cx="2157065" cy="374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>
            <a:off x="7482881" y="2847008"/>
            <a:ext cx="225985" cy="194815"/>
          </a:xfrm>
          <a:prstGeom prst="triangle">
            <a:avLst>
              <a:gd name="adj" fmla="val 10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5586163" y="2680464"/>
            <a:ext cx="2157065" cy="374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223715" y="3564965"/>
            <a:ext cx="209752" cy="209752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6334425" y="3774717"/>
            <a:ext cx="0" cy="16345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等腰三角形 18"/>
          <p:cNvSpPr/>
          <p:nvPr/>
        </p:nvSpPr>
        <p:spPr>
          <a:xfrm>
            <a:off x="6060672" y="4282923"/>
            <a:ext cx="225985" cy="194815"/>
          </a:xfrm>
          <a:prstGeom prst="triangle">
            <a:avLst>
              <a:gd name="adj" fmla="val 10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163954" y="4116379"/>
            <a:ext cx="2157065" cy="374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等腰三角形 20"/>
          <p:cNvSpPr/>
          <p:nvPr/>
        </p:nvSpPr>
        <p:spPr>
          <a:xfrm>
            <a:off x="6054946" y="4752972"/>
            <a:ext cx="225985" cy="194815"/>
          </a:xfrm>
          <a:prstGeom prst="triangle">
            <a:avLst>
              <a:gd name="adj" fmla="val 10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4158227" y="4586428"/>
            <a:ext cx="2157065" cy="374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等腰三角形 22"/>
          <p:cNvSpPr/>
          <p:nvPr/>
        </p:nvSpPr>
        <p:spPr>
          <a:xfrm>
            <a:off x="6060672" y="5199510"/>
            <a:ext cx="225985" cy="194815"/>
          </a:xfrm>
          <a:prstGeom prst="triangle">
            <a:avLst>
              <a:gd name="adj" fmla="val 10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4163953" y="5032966"/>
            <a:ext cx="2157065" cy="374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791453" y="3564965"/>
            <a:ext cx="209752" cy="209752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/>
          <p:cNvCxnSpPr/>
          <p:nvPr/>
        </p:nvCxnSpPr>
        <p:spPr>
          <a:xfrm flipV="1">
            <a:off x="4858065" y="1930421"/>
            <a:ext cx="0" cy="16345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等腰三角形 26"/>
          <p:cNvSpPr/>
          <p:nvPr/>
        </p:nvSpPr>
        <p:spPr>
          <a:xfrm>
            <a:off x="4597718" y="1930421"/>
            <a:ext cx="225985" cy="194815"/>
          </a:xfrm>
          <a:prstGeom prst="triangle">
            <a:avLst>
              <a:gd name="adj" fmla="val 10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2701000" y="1763877"/>
            <a:ext cx="2157065" cy="374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等腰三角形 28"/>
          <p:cNvSpPr/>
          <p:nvPr/>
        </p:nvSpPr>
        <p:spPr>
          <a:xfrm>
            <a:off x="4591992" y="2400470"/>
            <a:ext cx="225985" cy="194815"/>
          </a:xfrm>
          <a:prstGeom prst="triangle">
            <a:avLst>
              <a:gd name="adj" fmla="val 10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2695273" y="2233926"/>
            <a:ext cx="2157065" cy="374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等腰三角形 30"/>
          <p:cNvSpPr/>
          <p:nvPr/>
        </p:nvSpPr>
        <p:spPr>
          <a:xfrm>
            <a:off x="4597717" y="2847008"/>
            <a:ext cx="225985" cy="194815"/>
          </a:xfrm>
          <a:prstGeom prst="triangle">
            <a:avLst>
              <a:gd name="adj" fmla="val 10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2700999" y="2680464"/>
            <a:ext cx="2157065" cy="374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3387540" y="3564965"/>
            <a:ext cx="209752" cy="209752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4" name="直接连接符 33"/>
          <p:cNvCxnSpPr/>
          <p:nvPr/>
        </p:nvCxnSpPr>
        <p:spPr>
          <a:xfrm flipV="1">
            <a:off x="3498250" y="3774717"/>
            <a:ext cx="0" cy="16345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等腰三角形 34"/>
          <p:cNvSpPr/>
          <p:nvPr/>
        </p:nvSpPr>
        <p:spPr>
          <a:xfrm>
            <a:off x="3224497" y="4282923"/>
            <a:ext cx="225985" cy="194815"/>
          </a:xfrm>
          <a:prstGeom prst="triangle">
            <a:avLst>
              <a:gd name="adj" fmla="val 10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1327779" y="4116379"/>
            <a:ext cx="2157065" cy="374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等腰三角形 36"/>
          <p:cNvSpPr/>
          <p:nvPr/>
        </p:nvSpPr>
        <p:spPr>
          <a:xfrm>
            <a:off x="3218770" y="4752972"/>
            <a:ext cx="225985" cy="194815"/>
          </a:xfrm>
          <a:prstGeom prst="triangle">
            <a:avLst>
              <a:gd name="adj" fmla="val 10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1322052" y="4586428"/>
            <a:ext cx="2157065" cy="374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等腰三角形 38"/>
          <p:cNvSpPr/>
          <p:nvPr/>
        </p:nvSpPr>
        <p:spPr>
          <a:xfrm>
            <a:off x="3224496" y="5199510"/>
            <a:ext cx="225985" cy="194815"/>
          </a:xfrm>
          <a:prstGeom prst="triangle">
            <a:avLst>
              <a:gd name="adj" fmla="val 10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1327778" y="5032966"/>
            <a:ext cx="2157065" cy="374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9710889" y="3503296"/>
            <a:ext cx="2157065" cy="374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grpSp>
        <p:nvGrpSpPr>
          <p:cNvPr id="89" name="组合 88"/>
          <p:cNvGrpSpPr/>
          <p:nvPr/>
        </p:nvGrpSpPr>
        <p:grpSpPr>
          <a:xfrm rot="20806723">
            <a:off x="1621152" y="3448042"/>
            <a:ext cx="479836" cy="465671"/>
            <a:chOff x="841006" y="3250301"/>
            <a:chExt cx="532049" cy="516342"/>
          </a:xfrm>
        </p:grpSpPr>
        <p:sp>
          <p:nvSpPr>
            <p:cNvPr id="87" name="等腰三角形 86"/>
            <p:cNvSpPr/>
            <p:nvPr/>
          </p:nvSpPr>
          <p:spPr>
            <a:xfrm rot="18835401">
              <a:off x="974240" y="3159726"/>
              <a:ext cx="308240" cy="489390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等腰三角形 87"/>
            <p:cNvSpPr/>
            <p:nvPr/>
          </p:nvSpPr>
          <p:spPr>
            <a:xfrm rot="15137465">
              <a:off x="931581" y="3367828"/>
              <a:ext cx="308240" cy="489390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0" name="矩形 89"/>
          <p:cNvSpPr/>
          <p:nvPr/>
        </p:nvSpPr>
        <p:spPr>
          <a:xfrm>
            <a:off x="0" y="209550"/>
            <a:ext cx="438150" cy="6372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563911" y="274419"/>
            <a:ext cx="22830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鱼骨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图分析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3343713" y="209550"/>
            <a:ext cx="275787" cy="63723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矩形 93"/>
          <p:cNvSpPr/>
          <p:nvPr/>
        </p:nvSpPr>
        <p:spPr>
          <a:xfrm>
            <a:off x="3779533" y="209550"/>
            <a:ext cx="144244" cy="637236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6534150"/>
            <a:ext cx="7737502" cy="32385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7737502" y="6534150"/>
            <a:ext cx="638541" cy="3238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9641210" y="6534150"/>
            <a:ext cx="2550790" cy="32385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8376043" y="6534150"/>
            <a:ext cx="638541" cy="32385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9008064" y="6534150"/>
            <a:ext cx="638541" cy="32385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604266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56</Words>
  <Application>Microsoft Office PowerPoint</Application>
  <PresentationFormat>自定义</PresentationFormat>
  <Paragraphs>14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15</cp:revision>
  <dcterms:created xsi:type="dcterms:W3CDTF">2015-07-28T01:44:43Z</dcterms:created>
  <dcterms:modified xsi:type="dcterms:W3CDTF">2016-03-09T05:11:18Z</dcterms:modified>
</cp:coreProperties>
</file>