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"/>
  </p:notesMasterIdLst>
  <p:handoutMasterIdLst>
    <p:handoutMasterId r:id="rId4"/>
  </p:handoutMasterIdLst>
  <p:sldIdLst>
    <p:sldId id="267" r:id="rId2"/>
  </p:sldIdLst>
  <p:sldSz cx="12192000" cy="6858000"/>
  <p:notesSz cx="6797675" cy="9928225"/>
  <p:defaultTextStyle>
    <a:defPPr>
      <a:defRPr lang="zh-CN"/>
    </a:defPPr>
    <a:lvl1pPr algn="l" defTabSz="87666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37569" indent="1525" algn="l" defTabSz="87666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876662" indent="1525" algn="l" defTabSz="87666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15758" indent="1525" algn="l" defTabSz="87666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754851" indent="1525" algn="l" defTabSz="87666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195468" algn="l" defTabSz="878189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634562" algn="l" defTabSz="878189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073658" algn="l" defTabSz="878189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512752" algn="l" defTabSz="878189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F2C5C"/>
    <a:srgbClr val="F39800"/>
    <a:srgbClr val="E8E7E5"/>
    <a:srgbClr val="E3E3E5"/>
    <a:srgbClr val="EBEBEB"/>
    <a:srgbClr val="D4D5D9"/>
    <a:srgbClr val="B0B1B3"/>
    <a:srgbClr val="B8B9BA"/>
    <a:srgbClr val="31458F"/>
    <a:srgbClr val="DCE6F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315" autoAdjust="0"/>
    <p:restoredTop sz="94660"/>
  </p:normalViewPr>
  <p:slideViewPr>
    <p:cSldViewPr>
      <p:cViewPr varScale="1">
        <p:scale>
          <a:sx n="89" d="100"/>
          <a:sy n="89" d="100"/>
        </p:scale>
        <p:origin x="-558" y="-96"/>
      </p:cViewPr>
      <p:guideLst>
        <p:guide orient="horz" pos="2160"/>
        <p:guide pos="381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562" y="-84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2945659" cy="496412"/>
          </a:xfrm>
          <a:prstGeom prst="rect">
            <a:avLst/>
          </a:prstGeom>
        </p:spPr>
        <p:txBody>
          <a:bodyPr vert="horz" lIns="93111" tIns="46555" rIns="93111" bIns="46555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7" y="4"/>
            <a:ext cx="2945659" cy="496412"/>
          </a:xfrm>
          <a:prstGeom prst="rect">
            <a:avLst/>
          </a:prstGeom>
        </p:spPr>
        <p:txBody>
          <a:bodyPr vert="horz" lIns="93111" tIns="46555" rIns="93111" bIns="46555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6C48600D-FA9D-428D-B746-781723334DA5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4" y="9430094"/>
            <a:ext cx="2945659" cy="496412"/>
          </a:xfrm>
          <a:prstGeom prst="rect">
            <a:avLst/>
          </a:prstGeom>
        </p:spPr>
        <p:txBody>
          <a:bodyPr vert="horz" lIns="93111" tIns="46555" rIns="93111" bIns="46555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7" y="9430094"/>
            <a:ext cx="2945659" cy="496412"/>
          </a:xfrm>
          <a:prstGeom prst="rect">
            <a:avLst/>
          </a:prstGeom>
        </p:spPr>
        <p:txBody>
          <a:bodyPr vert="horz" lIns="93111" tIns="46555" rIns="93111" bIns="46555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9D03594A-159B-4742-B380-70FE6E0242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5477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2945659" cy="496412"/>
          </a:xfrm>
          <a:prstGeom prst="rect">
            <a:avLst/>
          </a:prstGeom>
        </p:spPr>
        <p:txBody>
          <a:bodyPr vert="horz" lIns="93111" tIns="46555" rIns="93111" bIns="46555" rtlCol="0"/>
          <a:lstStyle>
            <a:lvl1pPr algn="l" defTabSz="931004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7" y="4"/>
            <a:ext cx="2945659" cy="496412"/>
          </a:xfrm>
          <a:prstGeom prst="rect">
            <a:avLst/>
          </a:prstGeom>
        </p:spPr>
        <p:txBody>
          <a:bodyPr vert="horz" lIns="93111" tIns="46555" rIns="93111" bIns="46555" rtlCol="0"/>
          <a:lstStyle>
            <a:lvl1pPr algn="r" defTabSz="931004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E7E1489-D589-4166-9A09-B23DB6F271CE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6125"/>
            <a:ext cx="6616700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11" tIns="46555" rIns="93111" bIns="46555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3111" tIns="46555" rIns="93111" bIns="46555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4" y="9430094"/>
            <a:ext cx="2945659" cy="496412"/>
          </a:xfrm>
          <a:prstGeom prst="rect">
            <a:avLst/>
          </a:prstGeom>
        </p:spPr>
        <p:txBody>
          <a:bodyPr vert="horz" lIns="93111" tIns="46555" rIns="93111" bIns="46555" rtlCol="0" anchor="b"/>
          <a:lstStyle>
            <a:lvl1pPr algn="l" defTabSz="931004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7" y="9430094"/>
            <a:ext cx="2945659" cy="496412"/>
          </a:xfrm>
          <a:prstGeom prst="rect">
            <a:avLst/>
          </a:prstGeom>
        </p:spPr>
        <p:txBody>
          <a:bodyPr vert="horz" lIns="93111" tIns="46555" rIns="93111" bIns="46555" rtlCol="0" anchor="b"/>
          <a:lstStyle>
            <a:lvl1pPr algn="r" defTabSz="931004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34106527-F838-4E2A-88B2-E76071DBBC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13534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76662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37569" algn="l" defTabSz="876662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876662" algn="l" defTabSz="876662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15758" algn="l" defTabSz="876662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754851" algn="l" defTabSz="876662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195224" algn="l" defTabSz="8780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634269" algn="l" defTabSz="8780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073314" algn="l" defTabSz="8780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512358" algn="l" defTabSz="8780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35"/>
            <a:ext cx="10363200" cy="1470024"/>
          </a:xfrm>
          <a:prstGeom prst="rect">
            <a:avLst/>
          </a:prstGeom>
        </p:spPr>
        <p:txBody>
          <a:bodyPr lIns="87819" tIns="43909" rIns="87819" bIns="4390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8" y="3886205"/>
            <a:ext cx="8534401" cy="1752599"/>
          </a:xfrm>
          <a:prstGeom prst="rect">
            <a:avLst/>
          </a:prstGeom>
        </p:spPr>
        <p:txBody>
          <a:bodyPr lIns="87819" tIns="43909" rIns="87819" bIns="43909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9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82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17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564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95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346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73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12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17154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39104" algn="ctr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878211" algn="ctr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17315" algn="ctr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756419" algn="ctr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29327" indent="-32932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13545" indent="-27444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763" indent="-21955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36867" indent="-21955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75972" indent="-21955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5077" indent="-219552" algn="l" defTabSz="878211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54180" indent="-219552" algn="l" defTabSz="878211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93285" indent="-219552" algn="l" defTabSz="878211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32389" indent="-219552" algn="l" defTabSz="878211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9104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78211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17315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6419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95523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34628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73735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512840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9678867"/>
              </p:ext>
            </p:extLst>
          </p:nvPr>
        </p:nvGraphicFramePr>
        <p:xfrm>
          <a:off x="1163452" y="1464732"/>
          <a:ext cx="1949158" cy="4484548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1949158"/>
              </a:tblGrid>
              <a:tr h="468052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合计</a:t>
                      </a:r>
                      <a:endParaRPr lang="zh-CN" altLang="en-US" sz="12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50425786"/>
              </p:ext>
            </p:extLst>
          </p:nvPr>
        </p:nvGraphicFramePr>
        <p:xfrm>
          <a:off x="3143672" y="1464732"/>
          <a:ext cx="1229078" cy="4484548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1229078"/>
              </a:tblGrid>
              <a:tr h="468052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圆角矩形 5"/>
          <p:cNvSpPr/>
          <p:nvPr/>
        </p:nvSpPr>
        <p:spPr>
          <a:xfrm>
            <a:off x="3143672" y="1448780"/>
            <a:ext cx="1224136" cy="468052"/>
          </a:xfrm>
          <a:prstGeom prst="roundRect">
            <a:avLst/>
          </a:prstGeom>
          <a:solidFill>
            <a:srgbClr val="1F2C5C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63452" y="1448780"/>
            <a:ext cx="1944216" cy="468052"/>
          </a:xfrm>
          <a:prstGeom prst="roundRect">
            <a:avLst/>
          </a:prstGeom>
          <a:solidFill>
            <a:srgbClr val="1F2C5C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403812" y="1448780"/>
            <a:ext cx="2016224" cy="468052"/>
          </a:xfrm>
          <a:prstGeom prst="roundRect">
            <a:avLst/>
          </a:prstGeom>
          <a:solidFill>
            <a:srgbClr val="1F2C5C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文字文字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163452" y="944724"/>
            <a:ext cx="9865096" cy="468052"/>
          </a:xfrm>
          <a:prstGeom prst="roundRect">
            <a:avLst/>
          </a:prstGeom>
          <a:solidFill>
            <a:srgbClr val="1F2C5C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表格风格展示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" name="表格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36905890"/>
              </p:ext>
            </p:extLst>
          </p:nvPr>
        </p:nvGraphicFramePr>
        <p:xfrm>
          <a:off x="9264352" y="1464732"/>
          <a:ext cx="1779773" cy="4484548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1779773"/>
              </a:tblGrid>
              <a:tr h="468052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N/A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N/A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/>
                      <a:r>
                        <a:rPr lang="en-US" altLang="zh-CN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N/A</a:t>
                      </a:r>
                      <a:endParaRPr lang="zh-CN" altLang="en-US" sz="1200" kern="1200" dirty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/>
                      <a:r>
                        <a:rPr lang="en-US" altLang="zh-CN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200" kern="1200" dirty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/>
                      <a:r>
                        <a:rPr lang="en-US" altLang="zh-CN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</a:t>
                      </a:r>
                      <a:endParaRPr lang="zh-CN" altLang="en-US" sz="1200" kern="1200" dirty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圆角矩形 30"/>
          <p:cNvSpPr/>
          <p:nvPr/>
        </p:nvSpPr>
        <p:spPr>
          <a:xfrm>
            <a:off x="6456040" y="1448780"/>
            <a:ext cx="1224136" cy="468052"/>
          </a:xfrm>
          <a:prstGeom prst="roundRect">
            <a:avLst/>
          </a:prstGeom>
          <a:solidFill>
            <a:srgbClr val="1F2C5C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文字文字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9264352" y="1448780"/>
            <a:ext cx="1764196" cy="468052"/>
          </a:xfrm>
          <a:prstGeom prst="roundRect">
            <a:avLst/>
          </a:prstGeom>
          <a:solidFill>
            <a:srgbClr val="1F2C5C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文字文字</a:t>
            </a:r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47325624"/>
              </p:ext>
            </p:extLst>
          </p:nvPr>
        </p:nvGraphicFramePr>
        <p:xfrm>
          <a:off x="4403812" y="1464732"/>
          <a:ext cx="2016224" cy="4484548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016224"/>
              </a:tblGrid>
              <a:tr h="468052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54037852"/>
              </p:ext>
            </p:extLst>
          </p:nvPr>
        </p:nvGraphicFramePr>
        <p:xfrm>
          <a:off x="6456040" y="1464732"/>
          <a:ext cx="1188132" cy="4484548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1188132"/>
              </a:tblGrid>
              <a:tr h="468052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22083733"/>
              </p:ext>
            </p:extLst>
          </p:nvPr>
        </p:nvGraphicFramePr>
        <p:xfrm>
          <a:off x="7662174" y="1592796"/>
          <a:ext cx="1656184" cy="4016496"/>
        </p:xfrm>
        <a:graphic>
          <a:graphicData uri="http://schemas.openxmlformats.org/drawingml/2006/table">
            <a:tbl>
              <a:tblPr bandRow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tableStyleId>{9D7B26C5-4107-4FEC-AEDC-1716B250A1EF}</a:tableStyleId>
              </a:tblPr>
              <a:tblGrid>
                <a:gridCol w="1656184"/>
              </a:tblGrid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</a:t>
                      </a: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/>
                      <a:r>
                        <a:rPr lang="en-US" altLang="zh-CN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/>
                      <a:r>
                        <a:rPr lang="en-US" altLang="zh-CN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N/A</a:t>
                      </a:r>
                      <a:endParaRPr lang="zh-CN" altLang="en-US" sz="1400" b="1" i="1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/>
                      <a:r>
                        <a:rPr lang="en-US" altLang="zh-CN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</a:tbl>
          </a:graphicData>
        </a:graphic>
      </p:graphicFrame>
      <p:sp>
        <p:nvSpPr>
          <p:cNvPr id="10" name="圆角矩形 9"/>
          <p:cNvSpPr/>
          <p:nvPr/>
        </p:nvSpPr>
        <p:spPr>
          <a:xfrm>
            <a:off x="1163452" y="5597960"/>
            <a:ext cx="9865096" cy="324036"/>
          </a:xfrm>
          <a:prstGeom prst="roundRect">
            <a:avLst/>
          </a:prstGeom>
          <a:solidFill>
            <a:srgbClr val="F39800"/>
          </a:solidFill>
          <a:ln cap="rnd"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zh-CN" altLang="en-US" sz="14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文字 </a:t>
            </a:r>
            <a:r>
              <a:rPr lang="en-US" altLang="zh-CN" sz="14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4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zh-CN" altLang="en-US" sz="1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644172" y="1448780"/>
            <a:ext cx="1692188" cy="504056"/>
          </a:xfrm>
          <a:prstGeom prst="roundRect">
            <a:avLst/>
          </a:prstGeom>
          <a:solidFill>
            <a:srgbClr val="F39800"/>
          </a:solidFill>
          <a:ln cap="rnd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文字文字</a:t>
            </a:r>
          </a:p>
        </p:txBody>
      </p:sp>
    </p:spTree>
    <p:extLst>
      <p:ext uri="{BB962C8B-B14F-4D97-AF65-F5344CB8AC3E}">
        <p14:creationId xmlns:p14="http://schemas.microsoft.com/office/powerpoint/2010/main" xmlns="" val="376907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cap="rnd"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MEGASTAR PPT</Template>
  <TotalTime>4721</TotalTime>
  <Words>117</Words>
  <Application>Microsoft Office PowerPoint</Application>
  <PresentationFormat>自定义</PresentationFormat>
  <Paragraphs>75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1_自定义设计方案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臭喷蛆</dc:title>
  <dc:creator>demon</dc:creator>
  <cp:lastModifiedBy>PC-Y</cp:lastModifiedBy>
  <cp:revision>403</cp:revision>
  <cp:lastPrinted>2013-01-14T06:07:53Z</cp:lastPrinted>
  <dcterms:created xsi:type="dcterms:W3CDTF">2012-01-24T02:43:29Z</dcterms:created>
  <dcterms:modified xsi:type="dcterms:W3CDTF">2016-03-08T08:28:49Z</dcterms:modified>
</cp:coreProperties>
</file>