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71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3"/>
    <p:restoredTop sz="94615"/>
  </p:normalViewPr>
  <p:slideViewPr>
    <p:cSldViewPr snapToGrid="0">
      <p:cViewPr>
        <p:scale>
          <a:sx n="100" d="100"/>
          <a:sy n="100" d="100"/>
        </p:scale>
        <p:origin x="-864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424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69330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26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44877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03341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082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9421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17" name="椭圆 13"/>
          <p:cNvSpPr/>
          <p:nvPr/>
        </p:nvSpPr>
        <p:spPr bwMode="auto">
          <a:xfrm>
            <a:off x="6437687" y="2160401"/>
            <a:ext cx="960295" cy="1955968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4409094" y="2160401"/>
            <a:ext cx="859211" cy="1981239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3"/>
          <p:cNvSpPr/>
          <p:nvPr/>
        </p:nvSpPr>
        <p:spPr bwMode="auto">
          <a:xfrm>
            <a:off x="7535888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3"/>
          <p:cNvSpPr/>
          <p:nvPr/>
        </p:nvSpPr>
        <p:spPr bwMode="auto">
          <a:xfrm>
            <a:off x="801134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13"/>
          <p:cNvSpPr/>
          <p:nvPr/>
        </p:nvSpPr>
        <p:spPr bwMode="auto">
          <a:xfrm>
            <a:off x="8486800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13"/>
          <p:cNvSpPr/>
          <p:nvPr/>
        </p:nvSpPr>
        <p:spPr bwMode="auto">
          <a:xfrm>
            <a:off x="8957447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13"/>
          <p:cNvSpPr/>
          <p:nvPr/>
        </p:nvSpPr>
        <p:spPr bwMode="auto">
          <a:xfrm>
            <a:off x="942809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13"/>
          <p:cNvSpPr/>
          <p:nvPr/>
        </p:nvSpPr>
        <p:spPr bwMode="auto">
          <a:xfrm>
            <a:off x="9898741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Freeform 9"/>
          <p:cNvSpPr>
            <a:spLocks/>
          </p:cNvSpPr>
          <p:nvPr/>
        </p:nvSpPr>
        <p:spPr bwMode="gray">
          <a:xfrm>
            <a:off x="398398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gray">
          <a:xfrm>
            <a:off x="3563369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gray">
          <a:xfrm>
            <a:off x="3140507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9"/>
          <p:cNvSpPr>
            <a:spLocks/>
          </p:cNvSpPr>
          <p:nvPr/>
        </p:nvSpPr>
        <p:spPr bwMode="gray">
          <a:xfrm>
            <a:off x="2719015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gray">
          <a:xfrm>
            <a:off x="230384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9"/>
          <p:cNvSpPr>
            <a:spLocks/>
          </p:cNvSpPr>
          <p:nvPr/>
        </p:nvSpPr>
        <p:spPr bwMode="gray">
          <a:xfrm>
            <a:off x="1887502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53371" y="2083991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412893" y="2085217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7453371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矩形 47"/>
          <p:cNvSpPr/>
          <p:nvPr/>
        </p:nvSpPr>
        <p:spPr>
          <a:xfrm>
            <a:off x="1418909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9" name="矩形 48"/>
          <p:cNvSpPr/>
          <p:nvPr/>
        </p:nvSpPr>
        <p:spPr>
          <a:xfrm>
            <a:off x="1640541" y="4303059"/>
            <a:ext cx="3751730" cy="954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440954" y="4303059"/>
            <a:ext cx="3751730" cy="954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02524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502937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198431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17" name="椭圆 13"/>
          <p:cNvSpPr/>
          <p:nvPr/>
        </p:nvSpPr>
        <p:spPr bwMode="auto">
          <a:xfrm>
            <a:off x="6437687" y="2160401"/>
            <a:ext cx="960295" cy="1955968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4409094" y="2160401"/>
            <a:ext cx="859211" cy="1981239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3"/>
          <p:cNvSpPr/>
          <p:nvPr/>
        </p:nvSpPr>
        <p:spPr bwMode="auto">
          <a:xfrm>
            <a:off x="7535888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3"/>
          <p:cNvSpPr/>
          <p:nvPr/>
        </p:nvSpPr>
        <p:spPr bwMode="auto">
          <a:xfrm>
            <a:off x="801134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13"/>
          <p:cNvSpPr/>
          <p:nvPr/>
        </p:nvSpPr>
        <p:spPr bwMode="auto">
          <a:xfrm>
            <a:off x="8486800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13"/>
          <p:cNvSpPr/>
          <p:nvPr/>
        </p:nvSpPr>
        <p:spPr bwMode="auto">
          <a:xfrm>
            <a:off x="8957447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13"/>
          <p:cNvSpPr/>
          <p:nvPr/>
        </p:nvSpPr>
        <p:spPr bwMode="auto">
          <a:xfrm>
            <a:off x="942809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13"/>
          <p:cNvSpPr/>
          <p:nvPr/>
        </p:nvSpPr>
        <p:spPr bwMode="auto">
          <a:xfrm>
            <a:off x="9898741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Freeform 9"/>
          <p:cNvSpPr>
            <a:spLocks/>
          </p:cNvSpPr>
          <p:nvPr/>
        </p:nvSpPr>
        <p:spPr bwMode="gray">
          <a:xfrm>
            <a:off x="398398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gray">
          <a:xfrm>
            <a:off x="3563369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gray">
          <a:xfrm>
            <a:off x="3140507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9"/>
          <p:cNvSpPr>
            <a:spLocks/>
          </p:cNvSpPr>
          <p:nvPr/>
        </p:nvSpPr>
        <p:spPr bwMode="gray">
          <a:xfrm>
            <a:off x="2719015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gray">
          <a:xfrm>
            <a:off x="230384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9"/>
          <p:cNvSpPr>
            <a:spLocks/>
          </p:cNvSpPr>
          <p:nvPr/>
        </p:nvSpPr>
        <p:spPr bwMode="gray">
          <a:xfrm>
            <a:off x="1887502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53371" y="2083991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412893" y="2085217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7453371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矩形 47"/>
          <p:cNvSpPr/>
          <p:nvPr/>
        </p:nvSpPr>
        <p:spPr>
          <a:xfrm>
            <a:off x="1418909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9" name="矩形 48"/>
          <p:cNvSpPr/>
          <p:nvPr/>
        </p:nvSpPr>
        <p:spPr>
          <a:xfrm>
            <a:off x="1640541" y="4303059"/>
            <a:ext cx="3751730" cy="954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440954" y="4303059"/>
            <a:ext cx="3751730" cy="954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02524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502937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395284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17" name="椭圆 13"/>
          <p:cNvSpPr/>
          <p:nvPr/>
        </p:nvSpPr>
        <p:spPr bwMode="auto">
          <a:xfrm>
            <a:off x="6437687" y="2160401"/>
            <a:ext cx="960295" cy="1955968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4409094" y="2160401"/>
            <a:ext cx="859211" cy="1981239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3"/>
          <p:cNvSpPr/>
          <p:nvPr/>
        </p:nvSpPr>
        <p:spPr bwMode="auto">
          <a:xfrm>
            <a:off x="7535888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3"/>
          <p:cNvSpPr/>
          <p:nvPr/>
        </p:nvSpPr>
        <p:spPr bwMode="auto">
          <a:xfrm>
            <a:off x="801134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13"/>
          <p:cNvSpPr/>
          <p:nvPr/>
        </p:nvSpPr>
        <p:spPr bwMode="auto">
          <a:xfrm>
            <a:off x="8486800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13"/>
          <p:cNvSpPr/>
          <p:nvPr/>
        </p:nvSpPr>
        <p:spPr bwMode="auto">
          <a:xfrm>
            <a:off x="8957447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13"/>
          <p:cNvSpPr/>
          <p:nvPr/>
        </p:nvSpPr>
        <p:spPr bwMode="auto">
          <a:xfrm>
            <a:off x="942809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13"/>
          <p:cNvSpPr/>
          <p:nvPr/>
        </p:nvSpPr>
        <p:spPr bwMode="auto">
          <a:xfrm>
            <a:off x="9898741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Freeform 9"/>
          <p:cNvSpPr>
            <a:spLocks/>
          </p:cNvSpPr>
          <p:nvPr/>
        </p:nvSpPr>
        <p:spPr bwMode="gray">
          <a:xfrm>
            <a:off x="398398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gray">
          <a:xfrm>
            <a:off x="3563369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gray">
          <a:xfrm>
            <a:off x="3140507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9"/>
          <p:cNvSpPr>
            <a:spLocks/>
          </p:cNvSpPr>
          <p:nvPr/>
        </p:nvSpPr>
        <p:spPr bwMode="gray">
          <a:xfrm>
            <a:off x="2719015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gray">
          <a:xfrm>
            <a:off x="230384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9"/>
          <p:cNvSpPr>
            <a:spLocks/>
          </p:cNvSpPr>
          <p:nvPr/>
        </p:nvSpPr>
        <p:spPr bwMode="gray">
          <a:xfrm>
            <a:off x="1887502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53371" y="2083991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412893" y="2085217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7453371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矩形 47"/>
          <p:cNvSpPr/>
          <p:nvPr/>
        </p:nvSpPr>
        <p:spPr>
          <a:xfrm>
            <a:off x="1418909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9" name="矩形 48"/>
          <p:cNvSpPr/>
          <p:nvPr/>
        </p:nvSpPr>
        <p:spPr>
          <a:xfrm>
            <a:off x="1640541" y="4303059"/>
            <a:ext cx="3751730" cy="954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440954" y="4303059"/>
            <a:ext cx="3751730" cy="954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02524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502937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186143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402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30</cp:revision>
  <dcterms:created xsi:type="dcterms:W3CDTF">2015-07-29T10:05:36Z</dcterms:created>
  <dcterms:modified xsi:type="dcterms:W3CDTF">2016-03-15T18:30:17Z</dcterms:modified>
</cp:coreProperties>
</file>