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3" r:id="rId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3300412" y="1351725"/>
            <a:ext cx="2490788" cy="2490788"/>
          </a:xfrm>
          <a:custGeom>
            <a:avLst/>
            <a:gdLst>
              <a:gd name="connsiteX0" fmla="*/ 1245393 w 2490788"/>
              <a:gd name="connsiteY0" fmla="*/ 116680 h 2490788"/>
              <a:gd name="connsiteX1" fmla="*/ 116680 w 2490788"/>
              <a:gd name="connsiteY1" fmla="*/ 1245393 h 2490788"/>
              <a:gd name="connsiteX2" fmla="*/ 1245393 w 2490788"/>
              <a:gd name="connsiteY2" fmla="*/ 2374106 h 2490788"/>
              <a:gd name="connsiteX3" fmla="*/ 2374106 w 2490788"/>
              <a:gd name="connsiteY3" fmla="*/ 1245393 h 2490788"/>
              <a:gd name="connsiteX4" fmla="*/ 1245393 w 2490788"/>
              <a:gd name="connsiteY4" fmla="*/ 116680 h 2490788"/>
              <a:gd name="connsiteX5" fmla="*/ 1245394 w 2490788"/>
              <a:gd name="connsiteY5" fmla="*/ 0 h 2490788"/>
              <a:gd name="connsiteX6" fmla="*/ 2490788 w 2490788"/>
              <a:gd name="connsiteY6" fmla="*/ 1245394 h 2490788"/>
              <a:gd name="connsiteX7" fmla="*/ 1245394 w 2490788"/>
              <a:gd name="connsiteY7" fmla="*/ 2490788 h 2490788"/>
              <a:gd name="connsiteX8" fmla="*/ 0 w 2490788"/>
              <a:gd name="connsiteY8" fmla="*/ 1245394 h 2490788"/>
              <a:gd name="connsiteX9" fmla="*/ 1245394 w 2490788"/>
              <a:gd name="connsiteY9" fmla="*/ 0 h 249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0788" h="2490788">
                <a:moveTo>
                  <a:pt x="1245393" y="116680"/>
                </a:moveTo>
                <a:cubicBezTo>
                  <a:pt x="622022" y="116680"/>
                  <a:pt x="116680" y="622022"/>
                  <a:pt x="116680" y="1245393"/>
                </a:cubicBezTo>
                <a:cubicBezTo>
                  <a:pt x="116680" y="1868764"/>
                  <a:pt x="622022" y="2374106"/>
                  <a:pt x="1245393" y="2374106"/>
                </a:cubicBezTo>
                <a:cubicBezTo>
                  <a:pt x="1868764" y="2374106"/>
                  <a:pt x="2374106" y="1868764"/>
                  <a:pt x="2374106" y="1245393"/>
                </a:cubicBezTo>
                <a:cubicBezTo>
                  <a:pt x="2374106" y="622022"/>
                  <a:pt x="1868764" y="116680"/>
                  <a:pt x="1245393" y="116680"/>
                </a:cubicBezTo>
                <a:close/>
                <a:moveTo>
                  <a:pt x="1245394" y="0"/>
                </a:moveTo>
                <a:cubicBezTo>
                  <a:pt x="1933206" y="0"/>
                  <a:pt x="2490788" y="557582"/>
                  <a:pt x="2490788" y="1245394"/>
                </a:cubicBezTo>
                <a:cubicBezTo>
                  <a:pt x="2490788" y="1933206"/>
                  <a:pt x="1933206" y="2490788"/>
                  <a:pt x="1245394" y="2490788"/>
                </a:cubicBezTo>
                <a:cubicBezTo>
                  <a:pt x="557582" y="2490788"/>
                  <a:pt x="0" y="1933206"/>
                  <a:pt x="0" y="1245394"/>
                </a:cubicBezTo>
                <a:cubicBezTo>
                  <a:pt x="0" y="557582"/>
                  <a:pt x="557582" y="0"/>
                  <a:pt x="1245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7806" y="1023112"/>
            <a:ext cx="936000" cy="936000"/>
            <a:chOff x="4077806" y="790575"/>
            <a:chExt cx="936000" cy="936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4077806" y="790575"/>
              <a:ext cx="936000" cy="936000"/>
              <a:chOff x="4077806" y="790575"/>
              <a:chExt cx="936000" cy="93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077806" y="790575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149806" y="862575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440809" y="963458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1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41806" y="2747137"/>
            <a:ext cx="936000" cy="936000"/>
            <a:chOff x="3141806" y="2514600"/>
            <a:chExt cx="936000" cy="936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3141806" y="2514600"/>
              <a:ext cx="936000" cy="936000"/>
              <a:chOff x="3141806" y="2514600"/>
              <a:chExt cx="936000" cy="93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141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213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3504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2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13806" y="2747137"/>
            <a:ext cx="936000" cy="936000"/>
            <a:chOff x="5013806" y="2514600"/>
            <a:chExt cx="936000" cy="936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5013806" y="2514600"/>
              <a:ext cx="936000" cy="936000"/>
              <a:chOff x="5013806" y="2514600"/>
              <a:chExt cx="936000" cy="936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13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085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5376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3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764035" y="2367360"/>
            <a:ext cx="1563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此处添加关键字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3219" y="2507222"/>
            <a:ext cx="2307584" cy="1335291"/>
            <a:chOff x="4006936" y="732817"/>
            <a:chExt cx="2307584" cy="1335291"/>
          </a:xfrm>
        </p:grpSpPr>
        <p:sp>
          <p:nvSpPr>
            <p:cNvPr id="67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倍行距和两端对齐方式。请在此添加正文并根据需要调整字体大小。</a:t>
              </a:r>
              <a:endParaRPr lang="zh-CN" altLang="en-US" sz="105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40809" y="2507222"/>
            <a:ext cx="2307584" cy="1335291"/>
            <a:chOff x="4006936" y="732817"/>
            <a:chExt cx="2307584" cy="1335291"/>
          </a:xfrm>
        </p:grpSpPr>
        <p:sp>
          <p:nvSpPr>
            <p:cNvPr id="70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倍行距和两端对齐方式。请在此添加正文并根据需要调整字体大小。</a:t>
              </a:r>
              <a:endParaRPr lang="zh-CN" altLang="en-US" sz="105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86803" y="727402"/>
            <a:ext cx="2961590" cy="1092917"/>
            <a:chOff x="4006936" y="732817"/>
            <a:chExt cx="3105766" cy="1092917"/>
          </a:xfrm>
        </p:grpSpPr>
        <p:sp>
          <p:nvSpPr>
            <p:cNvPr id="73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TextBox 82"/>
            <p:cNvSpPr txBox="1"/>
            <p:nvPr/>
          </p:nvSpPr>
          <p:spPr>
            <a:xfrm>
              <a:off x="4086825" y="1006279"/>
              <a:ext cx="3025877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倍行距和两端对齐方式。请在此添加正文并根据需要调整字体大小。</a:t>
              </a:r>
              <a:endParaRPr lang="zh-CN" altLang="en-US" sz="1050" dirty="0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526863" y="4072783"/>
            <a:ext cx="6090275" cy="6001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1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倍行距和居中对齐方式。请在此处添加正文并根据需要调整字体大小，建议采用</a:t>
            </a:r>
            <a:r>
              <a:rPr lang="en-US" altLang="zh-CN" sz="11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倍行距和居中对齐方式。</a:t>
            </a:r>
          </a:p>
        </p:txBody>
      </p:sp>
    </p:spTree>
    <p:extLst>
      <p:ext uri="{BB962C8B-B14F-4D97-AF65-F5344CB8AC3E}">
        <p14:creationId xmlns:p14="http://schemas.microsoft.com/office/powerpoint/2010/main" val="11703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155</Words>
  <Application>Microsoft Office PowerPoint</Application>
  <PresentationFormat>全屏显示(16:9)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微软雅黑</vt:lpstr>
      <vt:lpstr>Calibri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国伟 徐</cp:lastModifiedBy>
  <cp:revision>37</cp:revision>
  <dcterms:created xsi:type="dcterms:W3CDTF">2014-10-19T03:08:07Z</dcterms:created>
  <dcterms:modified xsi:type="dcterms:W3CDTF">2023-09-09T08:55:36Z</dcterms:modified>
</cp:coreProperties>
</file>