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xlsx" ContentType="application/vnd.openxmlformats-officedocument.spreadsheetml.sheet"/>
  <Override PartName="/ppt/charts/chart3.xml" ContentType="application/vnd.openxmlformats-officedocument.drawingml.chart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3" r:id="rId5"/>
    <p:sldMasterId id="2147493465" r:id="rId6"/>
    <p:sldMasterId id="2147493458" r:id="rId7"/>
  </p:sldMasterIdLst>
  <p:sldIdLst>
    <p:sldId id="257" r:id="rId8"/>
    <p:sldId id="262" r:id="rId9"/>
    <p:sldId id="263" r:id="rId10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3935" autoAdjust="0"/>
    <p:restoredTop sz="93294"/>
  </p:normalViewPr>
  <p:slideViewPr>
    <p:cSldViewPr snapToGrid="0" snapToObjects="1">
      <p:cViewPr varScale="1">
        <p:scale>
          <a:sx n="102" d="100"/>
          <a:sy n="102" d="100"/>
        </p:scale>
        <p:origin x="-618" y="-96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业绩</c:v>
                </c:pt>
              </c:strCache>
            </c:strRef>
          </c:tx>
          <c:spPr>
            <a:ln w="28575">
              <a:solidFill>
                <a:schemeClr val="accent1"/>
              </a:solidFill>
            </a:ln>
            <a:effectLst/>
          </c:spPr>
          <c:marker>
            <c:symbol val="circle"/>
            <c:size val="9"/>
            <c:spPr>
              <a:solidFill>
                <a:schemeClr val="bg1"/>
              </a:solidFill>
              <a:ln w="2857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Sheet1!$B$2:$B$13</c:f>
              <c:numCache>
                <c:formatCode>g/"通""用""格""式"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5D4D-4506-9AF4-D8D48084E118}"/>
            </c:ext>
          </c:extLst>
        </c:ser>
        <c:dLbls/>
        <c:marker val="1"/>
        <c:axId val="105302656"/>
        <c:axId val="105329024"/>
      </c:lineChart>
      <c:catAx>
        <c:axId val="105302656"/>
        <c:scaling>
          <c:orientation val="minMax"/>
        </c:scaling>
        <c:axPos val="b"/>
        <c:majorGridlines>
          <c:spPr>
            <a:ln>
              <a:noFill/>
            </a:ln>
          </c:spPr>
        </c:majorGridlines>
        <c:minorGridlines>
          <c:spPr>
            <a:ln w="9525" cap="rnd">
              <a:solidFill>
                <a:schemeClr val="bg1">
                  <a:lumMod val="85000"/>
                </a:schemeClr>
              </a:solidFill>
              <a:headEnd type="none"/>
            </a:ln>
          </c:spPr>
        </c:minorGridlines>
        <c:numFmt formatCode="General" sourceLinked="0"/>
        <c:tickLblPos val="nextTo"/>
        <c:spPr>
          <a:ln>
            <a:solidFill>
              <a:schemeClr val="bg1">
                <a:lumMod val="75000"/>
              </a:schemeClr>
            </a:solidFill>
          </a:ln>
        </c:spPr>
        <c:txPr>
          <a:bodyPr/>
          <a:lstStyle/>
          <a:p>
            <a:pPr>
              <a:defRPr sz="1000">
                <a:solidFill>
                  <a:srgbClr val="242424"/>
                </a:solidFill>
              </a:defRPr>
            </a:pPr>
            <a:endParaRPr lang="zh-CN"/>
          </a:p>
        </c:txPr>
        <c:crossAx val="105329024"/>
        <c:crosses val="autoZero"/>
        <c:auto val="1"/>
        <c:lblAlgn val="ctr"/>
        <c:lblOffset val="100"/>
      </c:catAx>
      <c:valAx>
        <c:axId val="105329024"/>
        <c:scaling>
          <c:orientation val="minMax"/>
        </c:scaling>
        <c:delete val="1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/&quot;通&quot;&quot;用&quot;&quot;格&quot;&quot;式&quot;" sourceLinked="1"/>
        <c:tickLblPos val="nextTo"/>
        <c:crossAx val="105302656"/>
        <c:crosses val="autoZero"/>
        <c:crossBetween val="between"/>
      </c:valAx>
      <c:spPr>
        <a:ln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业绩</c:v>
                </c:pt>
              </c:strCache>
            </c:strRef>
          </c:tx>
          <c:spPr>
            <a:ln w="28575">
              <a:solidFill>
                <a:schemeClr val="accent1"/>
              </a:solidFill>
            </a:ln>
            <a:effectLst/>
          </c:spPr>
          <c:marker>
            <c:symbol val="circle"/>
            <c:size val="9"/>
            <c:spPr>
              <a:solidFill>
                <a:schemeClr val="bg1"/>
              </a:solidFill>
              <a:ln w="2857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Sheet1!$B$2:$B$13</c:f>
              <c:numCache>
                <c:formatCode>g/"通""用""格""式"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5D4D-4506-9AF4-D8D48084E118}"/>
            </c:ext>
          </c:extLst>
        </c:ser>
        <c:dLbls/>
        <c:marker val="1"/>
        <c:axId val="125731968"/>
        <c:axId val="125733504"/>
      </c:lineChart>
      <c:catAx>
        <c:axId val="125731968"/>
        <c:scaling>
          <c:orientation val="minMax"/>
        </c:scaling>
        <c:axPos val="b"/>
        <c:majorGridlines>
          <c:spPr>
            <a:ln>
              <a:noFill/>
            </a:ln>
          </c:spPr>
        </c:majorGridlines>
        <c:minorGridlines>
          <c:spPr>
            <a:ln w="9525" cap="rnd">
              <a:solidFill>
                <a:schemeClr val="bg1">
                  <a:lumMod val="85000"/>
                </a:schemeClr>
              </a:solidFill>
              <a:headEnd type="none"/>
            </a:ln>
          </c:spPr>
        </c:minorGridlines>
        <c:numFmt formatCode="General" sourceLinked="0"/>
        <c:tickLblPos val="nextTo"/>
        <c:spPr>
          <a:ln>
            <a:solidFill>
              <a:schemeClr val="bg1">
                <a:lumMod val="75000"/>
              </a:schemeClr>
            </a:solidFill>
          </a:ln>
        </c:spPr>
        <c:txPr>
          <a:bodyPr/>
          <a:lstStyle/>
          <a:p>
            <a:pPr>
              <a:defRPr sz="1000">
                <a:solidFill>
                  <a:srgbClr val="242424"/>
                </a:solidFill>
              </a:defRPr>
            </a:pPr>
            <a:endParaRPr lang="zh-CN"/>
          </a:p>
        </c:txPr>
        <c:crossAx val="125733504"/>
        <c:crosses val="autoZero"/>
        <c:auto val="1"/>
        <c:lblAlgn val="ctr"/>
        <c:lblOffset val="100"/>
      </c:catAx>
      <c:valAx>
        <c:axId val="125733504"/>
        <c:scaling>
          <c:orientation val="minMax"/>
        </c:scaling>
        <c:delete val="1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/&quot;通&quot;&quot;用&quot;&quot;格&quot;&quot;式&quot;" sourceLinked="1"/>
        <c:tickLblPos val="nextTo"/>
        <c:crossAx val="125731968"/>
        <c:crosses val="autoZero"/>
        <c:crossBetween val="between"/>
      </c:valAx>
      <c:spPr>
        <a:ln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业绩</c:v>
                </c:pt>
              </c:strCache>
            </c:strRef>
          </c:tx>
          <c:spPr>
            <a:ln w="28575">
              <a:solidFill>
                <a:schemeClr val="accent1"/>
              </a:solidFill>
            </a:ln>
            <a:effectLst/>
          </c:spPr>
          <c:marker>
            <c:symbol val="circle"/>
            <c:size val="9"/>
            <c:spPr>
              <a:solidFill>
                <a:schemeClr val="bg1"/>
              </a:solidFill>
              <a:ln w="2857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Sheet1!$B$2:$B$13</c:f>
              <c:numCache>
                <c:formatCode>g/"通""用""格""式"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5D4D-4506-9AF4-D8D48084E118}"/>
            </c:ext>
          </c:extLst>
        </c:ser>
        <c:dLbls/>
        <c:marker val="1"/>
        <c:axId val="125679104"/>
        <c:axId val="125680640"/>
      </c:lineChart>
      <c:catAx>
        <c:axId val="125679104"/>
        <c:scaling>
          <c:orientation val="minMax"/>
        </c:scaling>
        <c:axPos val="b"/>
        <c:majorGridlines>
          <c:spPr>
            <a:ln>
              <a:noFill/>
            </a:ln>
          </c:spPr>
        </c:majorGridlines>
        <c:minorGridlines>
          <c:spPr>
            <a:ln w="9525" cap="rnd">
              <a:solidFill>
                <a:schemeClr val="bg1">
                  <a:lumMod val="85000"/>
                </a:schemeClr>
              </a:solidFill>
              <a:headEnd type="none"/>
            </a:ln>
          </c:spPr>
        </c:minorGridlines>
        <c:numFmt formatCode="General" sourceLinked="0"/>
        <c:tickLblPos val="nextTo"/>
        <c:spPr>
          <a:ln>
            <a:solidFill>
              <a:schemeClr val="bg1">
                <a:lumMod val="75000"/>
              </a:schemeClr>
            </a:solidFill>
          </a:ln>
        </c:spPr>
        <c:txPr>
          <a:bodyPr/>
          <a:lstStyle/>
          <a:p>
            <a:pPr>
              <a:defRPr sz="1000">
                <a:solidFill>
                  <a:srgbClr val="242424"/>
                </a:solidFill>
              </a:defRPr>
            </a:pPr>
            <a:endParaRPr lang="zh-CN"/>
          </a:p>
        </c:txPr>
        <c:crossAx val="125680640"/>
        <c:crosses val="autoZero"/>
        <c:auto val="1"/>
        <c:lblAlgn val="ctr"/>
        <c:lblOffset val="100"/>
      </c:catAx>
      <c:valAx>
        <c:axId val="125680640"/>
        <c:scaling>
          <c:orientation val="minMax"/>
        </c:scaling>
        <c:delete val="1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/&quot;通&quot;&quot;用&quot;&quot;格&quot;&quot;式&quot;" sourceLinked="1"/>
        <c:tickLblPos val="nextTo"/>
        <c:crossAx val="125679104"/>
        <c:crosses val="autoZero"/>
        <c:crossBetween val="between"/>
      </c:valAx>
      <c:spPr>
        <a:ln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809892" y="182347"/>
            <a:ext cx="6573807" cy="552451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67" b="1">
                <a:solidFill>
                  <a:srgbClr val="303B45"/>
                </a:solidFill>
              </a:defRPr>
            </a:lvl1pPr>
          </a:lstStyle>
          <a:p>
            <a:pPr lvl="0"/>
            <a:r>
              <a:rPr kumimoji="1" lang="en-US" altLang="zh-CN" sz="2667" b="1" dirty="0"/>
              <a:t>CLICK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HERE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TO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ADD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YOUR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TITLE</a:t>
            </a:r>
            <a:endParaRPr kumimoji="1" lang="zh-CN" altLang="en-US" dirty="0"/>
          </a:p>
        </p:txBody>
      </p:sp>
      <p:cxnSp>
        <p:nvCxnSpPr>
          <p:cNvPr id="9" name="直线连接符 8"/>
          <p:cNvCxnSpPr/>
          <p:nvPr userDrawn="1"/>
        </p:nvCxnSpPr>
        <p:spPr>
          <a:xfrm>
            <a:off x="458692" y="458572"/>
            <a:ext cx="2351200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线连接符 9"/>
          <p:cNvCxnSpPr/>
          <p:nvPr userDrawn="1"/>
        </p:nvCxnSpPr>
        <p:spPr>
          <a:xfrm>
            <a:off x="9383698" y="458572"/>
            <a:ext cx="2351200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线连接符 10"/>
          <p:cNvCxnSpPr/>
          <p:nvPr userDrawn="1"/>
        </p:nvCxnSpPr>
        <p:spPr>
          <a:xfrm>
            <a:off x="458692" y="6458591"/>
            <a:ext cx="11276206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283514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809892" y="182347"/>
            <a:ext cx="6573807" cy="552451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67" b="1">
                <a:solidFill>
                  <a:srgbClr val="303B45"/>
                </a:solidFill>
              </a:defRPr>
            </a:lvl1pPr>
          </a:lstStyle>
          <a:p>
            <a:pPr lvl="0"/>
            <a:r>
              <a:rPr kumimoji="1" lang="en-US" altLang="zh-CN" sz="2667" b="1" dirty="0"/>
              <a:t>CLICK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HERE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TO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ADD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YOUR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TITLE</a:t>
            </a:r>
            <a:endParaRPr kumimoji="1" lang="zh-CN" altLang="en-US" dirty="0"/>
          </a:p>
        </p:txBody>
      </p:sp>
      <p:cxnSp>
        <p:nvCxnSpPr>
          <p:cNvPr id="9" name="直线连接符 8"/>
          <p:cNvCxnSpPr/>
          <p:nvPr userDrawn="1"/>
        </p:nvCxnSpPr>
        <p:spPr>
          <a:xfrm>
            <a:off x="458692" y="458572"/>
            <a:ext cx="2351200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线连接符 9"/>
          <p:cNvCxnSpPr/>
          <p:nvPr userDrawn="1"/>
        </p:nvCxnSpPr>
        <p:spPr>
          <a:xfrm>
            <a:off x="9383698" y="458572"/>
            <a:ext cx="2351200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线连接符 10"/>
          <p:cNvCxnSpPr/>
          <p:nvPr userDrawn="1"/>
        </p:nvCxnSpPr>
        <p:spPr>
          <a:xfrm>
            <a:off x="458692" y="6458591"/>
            <a:ext cx="11276206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573485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809892" y="182347"/>
            <a:ext cx="6573807" cy="552451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67" b="1">
                <a:solidFill>
                  <a:srgbClr val="303B45"/>
                </a:solidFill>
              </a:defRPr>
            </a:lvl1pPr>
          </a:lstStyle>
          <a:p>
            <a:pPr lvl="0"/>
            <a:r>
              <a:rPr kumimoji="1" lang="en-US" altLang="zh-CN" sz="2667" b="1" dirty="0"/>
              <a:t>CLICK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HERE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TO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ADD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YOUR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TITLE</a:t>
            </a:r>
            <a:endParaRPr kumimoji="1" lang="zh-CN" altLang="en-US" dirty="0"/>
          </a:p>
        </p:txBody>
      </p:sp>
      <p:cxnSp>
        <p:nvCxnSpPr>
          <p:cNvPr id="9" name="直线连接符 8"/>
          <p:cNvCxnSpPr/>
          <p:nvPr userDrawn="1"/>
        </p:nvCxnSpPr>
        <p:spPr>
          <a:xfrm>
            <a:off x="458692" y="458572"/>
            <a:ext cx="2351200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线连接符 9"/>
          <p:cNvCxnSpPr/>
          <p:nvPr userDrawn="1"/>
        </p:nvCxnSpPr>
        <p:spPr>
          <a:xfrm>
            <a:off x="9383698" y="458572"/>
            <a:ext cx="2351200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线连接符 10"/>
          <p:cNvCxnSpPr/>
          <p:nvPr userDrawn="1"/>
        </p:nvCxnSpPr>
        <p:spPr>
          <a:xfrm>
            <a:off x="458692" y="6458591"/>
            <a:ext cx="11276206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7676582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9548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4143155" y="4093452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获取更多优质模板（放映模式）</a:t>
            </a:r>
          </a:p>
        </p:txBody>
      </p:sp>
      <p:pic>
        <p:nvPicPr>
          <p:cNvPr id="7" name="图片 6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7200" y="2862560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566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915389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4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24175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6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851295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1" r:id="rId1"/>
    <p:sldLayoutId id="2147493462" r:id="rId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3" name="上箭头 2"/>
          <p:cNvSpPr/>
          <p:nvPr/>
        </p:nvSpPr>
        <p:spPr>
          <a:xfrm>
            <a:off x="838879" y="1787701"/>
            <a:ext cx="692312" cy="4630036"/>
          </a:xfrm>
          <a:prstGeom prst="upArrow">
            <a:avLst>
              <a:gd name="adj1" fmla="val 50000"/>
              <a:gd name="adj2" fmla="val 6532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/>
          </a:p>
        </p:txBody>
      </p:sp>
      <p:sp>
        <p:nvSpPr>
          <p:cNvPr id="4" name="上箭头 3"/>
          <p:cNvSpPr/>
          <p:nvPr/>
        </p:nvSpPr>
        <p:spPr>
          <a:xfrm>
            <a:off x="561953" y="3365895"/>
            <a:ext cx="415387" cy="3051845"/>
          </a:xfrm>
          <a:prstGeom prst="upArrow">
            <a:avLst>
              <a:gd name="adj1" fmla="val 50000"/>
              <a:gd name="adj2" fmla="val 6532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/>
          </a:p>
        </p:txBody>
      </p:sp>
      <p:sp>
        <p:nvSpPr>
          <p:cNvPr id="5" name="上箭头 4"/>
          <p:cNvSpPr/>
          <p:nvPr/>
        </p:nvSpPr>
        <p:spPr>
          <a:xfrm>
            <a:off x="1531192" y="2691283"/>
            <a:ext cx="346156" cy="3726455"/>
          </a:xfrm>
          <a:prstGeom prst="upArrow">
            <a:avLst>
              <a:gd name="adj1" fmla="val 50000"/>
              <a:gd name="adj2" fmla="val 6532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/>
          </a:p>
        </p:txBody>
      </p:sp>
      <p:sp>
        <p:nvSpPr>
          <p:cNvPr id="6" name="上箭头 5"/>
          <p:cNvSpPr/>
          <p:nvPr/>
        </p:nvSpPr>
        <p:spPr>
          <a:xfrm>
            <a:off x="1822423" y="1159952"/>
            <a:ext cx="539539" cy="5257787"/>
          </a:xfrm>
          <a:prstGeom prst="upArrow">
            <a:avLst>
              <a:gd name="adj1" fmla="val 50000"/>
              <a:gd name="adj2" fmla="val 65326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/>
          </a:p>
        </p:txBody>
      </p:sp>
      <p:sp>
        <p:nvSpPr>
          <p:cNvPr id="8" name="上箭头 7"/>
          <p:cNvSpPr/>
          <p:nvPr/>
        </p:nvSpPr>
        <p:spPr>
          <a:xfrm>
            <a:off x="2361971" y="2016681"/>
            <a:ext cx="459049" cy="4401065"/>
          </a:xfrm>
          <a:prstGeom prst="upArrow">
            <a:avLst>
              <a:gd name="adj1" fmla="val 50000"/>
              <a:gd name="adj2" fmla="val 6532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/>
          </a:p>
        </p:txBody>
      </p:sp>
      <p:sp>
        <p:nvSpPr>
          <p:cNvPr id="9" name="上箭头 8"/>
          <p:cNvSpPr/>
          <p:nvPr/>
        </p:nvSpPr>
        <p:spPr>
          <a:xfrm>
            <a:off x="2821011" y="1716856"/>
            <a:ext cx="415387" cy="4700889"/>
          </a:xfrm>
          <a:prstGeom prst="upArrow">
            <a:avLst>
              <a:gd name="adj1" fmla="val 50000"/>
              <a:gd name="adj2" fmla="val 65326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/>
          </a:p>
        </p:txBody>
      </p:sp>
      <p:sp>
        <p:nvSpPr>
          <p:cNvPr id="10" name="上箭头 9"/>
          <p:cNvSpPr/>
          <p:nvPr/>
        </p:nvSpPr>
        <p:spPr>
          <a:xfrm>
            <a:off x="3244504" y="2316509"/>
            <a:ext cx="346156" cy="4101236"/>
          </a:xfrm>
          <a:prstGeom prst="upArrow">
            <a:avLst>
              <a:gd name="adj1" fmla="val 50000"/>
              <a:gd name="adj2" fmla="val 6532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/>
          </a:p>
        </p:txBody>
      </p:sp>
      <p:sp>
        <p:nvSpPr>
          <p:cNvPr id="11" name="椭圆 10"/>
          <p:cNvSpPr/>
          <p:nvPr/>
        </p:nvSpPr>
        <p:spPr>
          <a:xfrm>
            <a:off x="836722" y="3599005"/>
            <a:ext cx="2580859" cy="2580859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>
              <a:solidFill>
                <a:srgbClr val="242424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3286" y="4463892"/>
            <a:ext cx="2407731" cy="1189791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algn="ctr">
              <a:lnSpc>
                <a:spcPct val="130000"/>
              </a:lnSpc>
              <a:spcBef>
                <a:spcPts val="800"/>
              </a:spcBef>
            </a:pPr>
            <a:r>
              <a:rPr lang="zh-CN" altLang="en-US" sz="1333">
                <a:solidFill>
                  <a:srgbClr val="242424"/>
                </a:solidFill>
              </a:rPr>
              <a:t>屏幕</a:t>
            </a:r>
            <a:r>
              <a:rPr lang="zh-CN" altLang="en-US" sz="1333" dirty="0">
                <a:solidFill>
                  <a:srgbClr val="242424"/>
                </a:solidFill>
              </a:rPr>
              <a:t>上方的“图标布局”面板中可以对图表的标题、坐标轴、图例、数据标签、网格线、趋势线等进行编辑。</a:t>
            </a:r>
            <a:endParaRPr lang="en-US" sz="1333" dirty="0">
              <a:solidFill>
                <a:srgbClr val="242424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37433" y="4126345"/>
            <a:ext cx="1366677" cy="410411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/>
            <a:r>
              <a:rPr lang="en-US" altLang="zh-CN" sz="1867" b="1" dirty="0">
                <a:solidFill>
                  <a:srgbClr val="242424"/>
                </a:solidFill>
              </a:rPr>
              <a:t>TITLE</a:t>
            </a:r>
            <a:r>
              <a:rPr lang="zh-CN" altLang="en-US" sz="1867" b="1" dirty="0">
                <a:solidFill>
                  <a:srgbClr val="242424"/>
                </a:solidFill>
              </a:rPr>
              <a:t> </a:t>
            </a:r>
            <a:r>
              <a:rPr lang="en-US" altLang="zh-CN" sz="1867" b="1" dirty="0">
                <a:solidFill>
                  <a:srgbClr val="242424"/>
                </a:solidFill>
              </a:rPr>
              <a:t>HERE</a:t>
            </a:r>
            <a:endParaRPr lang="zh-CN" altLang="en-US" sz="1867" b="1" dirty="0">
              <a:solidFill>
                <a:srgbClr val="242424"/>
              </a:solidFill>
            </a:endParaRPr>
          </a:p>
        </p:txBody>
      </p: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xmlns="" val="313823293"/>
              </p:ext>
            </p:extLst>
          </p:nvPr>
        </p:nvGraphicFramePr>
        <p:xfrm>
          <a:off x="4248360" y="1159952"/>
          <a:ext cx="7184413" cy="28981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矩形 15"/>
          <p:cNvSpPr/>
          <p:nvPr/>
        </p:nvSpPr>
        <p:spPr>
          <a:xfrm>
            <a:off x="4433371" y="4238189"/>
            <a:ext cx="5013236" cy="451320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algn="just"/>
            <a:r>
              <a:rPr lang="zh-CN" altLang="en-US" sz="2133" b="1" dirty="0">
                <a:solidFill>
                  <a:srgbClr val="242424"/>
                </a:solidFill>
                <a:ea typeface="+mj-ea"/>
              </a:rPr>
              <a:t>点击此处添加标题</a:t>
            </a:r>
            <a:endParaRPr lang="en-US" altLang="zh-CN" sz="2133" b="1" dirty="0">
              <a:solidFill>
                <a:srgbClr val="242424"/>
              </a:solidFill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33373" y="4715229"/>
            <a:ext cx="6505403" cy="1292383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marL="228594" indent="-228594">
              <a:lnSpc>
                <a:spcPct val="130000"/>
              </a:lnSpc>
              <a:spcBef>
                <a:spcPts val="800"/>
              </a:spcBef>
              <a:buFont typeface="Arial" charset="0"/>
              <a:buChar char="•"/>
            </a:pPr>
            <a:r>
              <a:rPr lang="zh-CN" altLang="en-US" sz="1333" dirty="0">
                <a:solidFill>
                  <a:srgbClr val="242424"/>
                </a:solidFill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333" dirty="0">
                <a:solidFill>
                  <a:srgbClr val="242424"/>
                </a:solidFill>
              </a:rPr>
              <a:t>Excel</a:t>
            </a:r>
            <a:r>
              <a:rPr lang="zh-CN" altLang="en-US" sz="1333" dirty="0">
                <a:solidFill>
                  <a:srgbClr val="242424"/>
                </a:solidFill>
              </a:rPr>
              <a:t>中对图表的数据信息进行编辑。</a:t>
            </a:r>
          </a:p>
          <a:p>
            <a:pPr marL="228594" indent="-228594">
              <a:lnSpc>
                <a:spcPct val="130000"/>
              </a:lnSpc>
              <a:spcBef>
                <a:spcPts val="800"/>
              </a:spcBef>
              <a:buFont typeface="Arial" charset="0"/>
              <a:buChar char="•"/>
            </a:pPr>
            <a:r>
              <a:rPr lang="zh-CN" altLang="en-US" sz="1333" dirty="0">
                <a:solidFill>
                  <a:srgbClr val="242424"/>
                </a:solidFill>
              </a:rPr>
              <a:t>点击图标，在屏幕上方的“图标布局”面板中可以对图表的标题、坐标轴、图例、数据标签、网格线、趋势线等进行编辑。</a:t>
            </a:r>
            <a:endParaRPr lang="en-US" altLang="zh-CN" sz="1333" dirty="0">
              <a:solidFill>
                <a:srgbClr val="24242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8224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3" name="上箭头 2"/>
          <p:cNvSpPr/>
          <p:nvPr/>
        </p:nvSpPr>
        <p:spPr>
          <a:xfrm>
            <a:off x="838879" y="1787701"/>
            <a:ext cx="692312" cy="4630036"/>
          </a:xfrm>
          <a:prstGeom prst="upArrow">
            <a:avLst>
              <a:gd name="adj1" fmla="val 50000"/>
              <a:gd name="adj2" fmla="val 6532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/>
          </a:p>
        </p:txBody>
      </p:sp>
      <p:sp>
        <p:nvSpPr>
          <p:cNvPr id="4" name="上箭头 3"/>
          <p:cNvSpPr/>
          <p:nvPr/>
        </p:nvSpPr>
        <p:spPr>
          <a:xfrm>
            <a:off x="561953" y="3365895"/>
            <a:ext cx="415387" cy="3051845"/>
          </a:xfrm>
          <a:prstGeom prst="upArrow">
            <a:avLst>
              <a:gd name="adj1" fmla="val 50000"/>
              <a:gd name="adj2" fmla="val 6532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/>
          </a:p>
        </p:txBody>
      </p:sp>
      <p:sp>
        <p:nvSpPr>
          <p:cNvPr id="5" name="上箭头 4"/>
          <p:cNvSpPr/>
          <p:nvPr/>
        </p:nvSpPr>
        <p:spPr>
          <a:xfrm>
            <a:off x="1531192" y="2691283"/>
            <a:ext cx="346156" cy="3726455"/>
          </a:xfrm>
          <a:prstGeom prst="upArrow">
            <a:avLst>
              <a:gd name="adj1" fmla="val 50000"/>
              <a:gd name="adj2" fmla="val 6532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/>
          </a:p>
        </p:txBody>
      </p:sp>
      <p:sp>
        <p:nvSpPr>
          <p:cNvPr id="6" name="上箭头 5"/>
          <p:cNvSpPr/>
          <p:nvPr/>
        </p:nvSpPr>
        <p:spPr>
          <a:xfrm>
            <a:off x="1822423" y="1159952"/>
            <a:ext cx="539539" cy="5257787"/>
          </a:xfrm>
          <a:prstGeom prst="upArrow">
            <a:avLst>
              <a:gd name="adj1" fmla="val 50000"/>
              <a:gd name="adj2" fmla="val 65326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/>
          </a:p>
        </p:txBody>
      </p:sp>
      <p:sp>
        <p:nvSpPr>
          <p:cNvPr id="8" name="上箭头 7"/>
          <p:cNvSpPr/>
          <p:nvPr/>
        </p:nvSpPr>
        <p:spPr>
          <a:xfrm>
            <a:off x="2361971" y="2016681"/>
            <a:ext cx="459049" cy="4401065"/>
          </a:xfrm>
          <a:prstGeom prst="upArrow">
            <a:avLst>
              <a:gd name="adj1" fmla="val 50000"/>
              <a:gd name="adj2" fmla="val 6532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/>
          </a:p>
        </p:txBody>
      </p:sp>
      <p:sp>
        <p:nvSpPr>
          <p:cNvPr id="9" name="上箭头 8"/>
          <p:cNvSpPr/>
          <p:nvPr/>
        </p:nvSpPr>
        <p:spPr>
          <a:xfrm>
            <a:off x="2821011" y="1716856"/>
            <a:ext cx="415387" cy="4700889"/>
          </a:xfrm>
          <a:prstGeom prst="upArrow">
            <a:avLst>
              <a:gd name="adj1" fmla="val 50000"/>
              <a:gd name="adj2" fmla="val 65326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/>
          </a:p>
        </p:txBody>
      </p:sp>
      <p:sp>
        <p:nvSpPr>
          <p:cNvPr id="10" name="上箭头 9"/>
          <p:cNvSpPr/>
          <p:nvPr/>
        </p:nvSpPr>
        <p:spPr>
          <a:xfrm>
            <a:off x="3244504" y="2316509"/>
            <a:ext cx="346156" cy="4101236"/>
          </a:xfrm>
          <a:prstGeom prst="upArrow">
            <a:avLst>
              <a:gd name="adj1" fmla="val 50000"/>
              <a:gd name="adj2" fmla="val 6532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/>
          </a:p>
        </p:txBody>
      </p:sp>
      <p:sp>
        <p:nvSpPr>
          <p:cNvPr id="11" name="椭圆 10"/>
          <p:cNvSpPr/>
          <p:nvPr/>
        </p:nvSpPr>
        <p:spPr>
          <a:xfrm>
            <a:off x="836722" y="3599005"/>
            <a:ext cx="2580859" cy="2580859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>
              <a:solidFill>
                <a:srgbClr val="242424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3286" y="4463892"/>
            <a:ext cx="2407731" cy="1189791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algn="ctr">
              <a:lnSpc>
                <a:spcPct val="130000"/>
              </a:lnSpc>
              <a:spcBef>
                <a:spcPts val="800"/>
              </a:spcBef>
            </a:pPr>
            <a:r>
              <a:rPr lang="zh-CN" altLang="en-US" sz="1333">
                <a:solidFill>
                  <a:srgbClr val="242424"/>
                </a:solidFill>
              </a:rPr>
              <a:t>屏幕</a:t>
            </a:r>
            <a:r>
              <a:rPr lang="zh-CN" altLang="en-US" sz="1333" dirty="0">
                <a:solidFill>
                  <a:srgbClr val="242424"/>
                </a:solidFill>
              </a:rPr>
              <a:t>上方的“图标布局”面板中可以对图表的标题、坐标轴、图例、数据标签、网格线、趋势线等进行编辑。</a:t>
            </a:r>
            <a:endParaRPr lang="en-US" sz="1333" dirty="0">
              <a:solidFill>
                <a:srgbClr val="242424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37433" y="4126345"/>
            <a:ext cx="1366677" cy="410411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/>
            <a:r>
              <a:rPr lang="en-US" altLang="zh-CN" sz="1867" b="1" dirty="0">
                <a:solidFill>
                  <a:srgbClr val="242424"/>
                </a:solidFill>
              </a:rPr>
              <a:t>TITLE</a:t>
            </a:r>
            <a:r>
              <a:rPr lang="zh-CN" altLang="en-US" sz="1867" b="1" dirty="0">
                <a:solidFill>
                  <a:srgbClr val="242424"/>
                </a:solidFill>
              </a:rPr>
              <a:t> </a:t>
            </a:r>
            <a:r>
              <a:rPr lang="en-US" altLang="zh-CN" sz="1867" b="1" dirty="0">
                <a:solidFill>
                  <a:srgbClr val="242424"/>
                </a:solidFill>
              </a:rPr>
              <a:t>HERE</a:t>
            </a:r>
            <a:endParaRPr lang="zh-CN" altLang="en-US" sz="1867" b="1" dirty="0">
              <a:solidFill>
                <a:srgbClr val="242424"/>
              </a:solidFill>
            </a:endParaRPr>
          </a:p>
        </p:txBody>
      </p:sp>
      <p:graphicFrame>
        <p:nvGraphicFramePr>
          <p:cNvPr id="15" name="图表 14"/>
          <p:cNvGraphicFramePr/>
          <p:nvPr>
            <p:extLst/>
          </p:nvPr>
        </p:nvGraphicFramePr>
        <p:xfrm>
          <a:off x="4248360" y="1159952"/>
          <a:ext cx="7184413" cy="28981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矩形 15"/>
          <p:cNvSpPr/>
          <p:nvPr/>
        </p:nvSpPr>
        <p:spPr>
          <a:xfrm>
            <a:off x="4433371" y="4238189"/>
            <a:ext cx="5013236" cy="451320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algn="just"/>
            <a:r>
              <a:rPr lang="zh-CN" altLang="en-US" sz="2133" b="1" dirty="0">
                <a:solidFill>
                  <a:srgbClr val="242424"/>
                </a:solidFill>
                <a:ea typeface="+mj-ea"/>
              </a:rPr>
              <a:t>点击此处添加标题</a:t>
            </a:r>
            <a:endParaRPr lang="en-US" altLang="zh-CN" sz="2133" b="1" dirty="0">
              <a:solidFill>
                <a:srgbClr val="242424"/>
              </a:solidFill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33373" y="4715229"/>
            <a:ext cx="6505403" cy="1292383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marL="228594" indent="-228594">
              <a:lnSpc>
                <a:spcPct val="130000"/>
              </a:lnSpc>
              <a:spcBef>
                <a:spcPts val="800"/>
              </a:spcBef>
              <a:buFont typeface="Arial" charset="0"/>
              <a:buChar char="•"/>
            </a:pPr>
            <a:r>
              <a:rPr lang="zh-CN" altLang="en-US" sz="1333" dirty="0">
                <a:solidFill>
                  <a:srgbClr val="242424"/>
                </a:solidFill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333" dirty="0">
                <a:solidFill>
                  <a:srgbClr val="242424"/>
                </a:solidFill>
              </a:rPr>
              <a:t>Excel</a:t>
            </a:r>
            <a:r>
              <a:rPr lang="zh-CN" altLang="en-US" sz="1333" dirty="0">
                <a:solidFill>
                  <a:srgbClr val="242424"/>
                </a:solidFill>
              </a:rPr>
              <a:t>中对图表的数据信息进行编辑。</a:t>
            </a:r>
          </a:p>
          <a:p>
            <a:pPr marL="228594" indent="-228594">
              <a:lnSpc>
                <a:spcPct val="130000"/>
              </a:lnSpc>
              <a:spcBef>
                <a:spcPts val="800"/>
              </a:spcBef>
              <a:buFont typeface="Arial" charset="0"/>
              <a:buChar char="•"/>
            </a:pPr>
            <a:r>
              <a:rPr lang="zh-CN" altLang="en-US" sz="1333" dirty="0">
                <a:solidFill>
                  <a:srgbClr val="242424"/>
                </a:solidFill>
              </a:rPr>
              <a:t>点击图标，在屏幕上方的“图标布局”面板中可以对图表的标题、坐标轴、图例、数据标签、网格线、趋势线等进行编辑。</a:t>
            </a:r>
            <a:endParaRPr lang="en-US" altLang="zh-CN" sz="1333" dirty="0">
              <a:solidFill>
                <a:srgbClr val="24242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9811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3" name="上箭头 2"/>
          <p:cNvSpPr/>
          <p:nvPr/>
        </p:nvSpPr>
        <p:spPr>
          <a:xfrm>
            <a:off x="838879" y="1787701"/>
            <a:ext cx="692312" cy="4630036"/>
          </a:xfrm>
          <a:prstGeom prst="upArrow">
            <a:avLst>
              <a:gd name="adj1" fmla="val 50000"/>
              <a:gd name="adj2" fmla="val 6532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/>
          </a:p>
        </p:txBody>
      </p:sp>
      <p:sp>
        <p:nvSpPr>
          <p:cNvPr id="4" name="上箭头 3"/>
          <p:cNvSpPr/>
          <p:nvPr/>
        </p:nvSpPr>
        <p:spPr>
          <a:xfrm>
            <a:off x="561953" y="3365895"/>
            <a:ext cx="415387" cy="3051845"/>
          </a:xfrm>
          <a:prstGeom prst="upArrow">
            <a:avLst>
              <a:gd name="adj1" fmla="val 50000"/>
              <a:gd name="adj2" fmla="val 6532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/>
          </a:p>
        </p:txBody>
      </p:sp>
      <p:sp>
        <p:nvSpPr>
          <p:cNvPr id="5" name="上箭头 4"/>
          <p:cNvSpPr/>
          <p:nvPr/>
        </p:nvSpPr>
        <p:spPr>
          <a:xfrm>
            <a:off x="1531192" y="2691283"/>
            <a:ext cx="346156" cy="3726455"/>
          </a:xfrm>
          <a:prstGeom prst="upArrow">
            <a:avLst>
              <a:gd name="adj1" fmla="val 50000"/>
              <a:gd name="adj2" fmla="val 6532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/>
          </a:p>
        </p:txBody>
      </p:sp>
      <p:sp>
        <p:nvSpPr>
          <p:cNvPr id="6" name="上箭头 5"/>
          <p:cNvSpPr/>
          <p:nvPr/>
        </p:nvSpPr>
        <p:spPr>
          <a:xfrm>
            <a:off x="1822423" y="1159952"/>
            <a:ext cx="539539" cy="5257787"/>
          </a:xfrm>
          <a:prstGeom prst="upArrow">
            <a:avLst>
              <a:gd name="adj1" fmla="val 50000"/>
              <a:gd name="adj2" fmla="val 65326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/>
          </a:p>
        </p:txBody>
      </p:sp>
      <p:sp>
        <p:nvSpPr>
          <p:cNvPr id="8" name="上箭头 7"/>
          <p:cNvSpPr/>
          <p:nvPr/>
        </p:nvSpPr>
        <p:spPr>
          <a:xfrm>
            <a:off x="2361971" y="2016681"/>
            <a:ext cx="459049" cy="4401065"/>
          </a:xfrm>
          <a:prstGeom prst="upArrow">
            <a:avLst>
              <a:gd name="adj1" fmla="val 50000"/>
              <a:gd name="adj2" fmla="val 6532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/>
          </a:p>
        </p:txBody>
      </p:sp>
      <p:sp>
        <p:nvSpPr>
          <p:cNvPr id="9" name="上箭头 8"/>
          <p:cNvSpPr/>
          <p:nvPr/>
        </p:nvSpPr>
        <p:spPr>
          <a:xfrm>
            <a:off x="2821011" y="1716856"/>
            <a:ext cx="415387" cy="4700889"/>
          </a:xfrm>
          <a:prstGeom prst="upArrow">
            <a:avLst>
              <a:gd name="adj1" fmla="val 50000"/>
              <a:gd name="adj2" fmla="val 65326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/>
          </a:p>
        </p:txBody>
      </p:sp>
      <p:sp>
        <p:nvSpPr>
          <p:cNvPr id="10" name="上箭头 9"/>
          <p:cNvSpPr/>
          <p:nvPr/>
        </p:nvSpPr>
        <p:spPr>
          <a:xfrm>
            <a:off x="3244504" y="2316509"/>
            <a:ext cx="346156" cy="4101236"/>
          </a:xfrm>
          <a:prstGeom prst="upArrow">
            <a:avLst>
              <a:gd name="adj1" fmla="val 50000"/>
              <a:gd name="adj2" fmla="val 6532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/>
          </a:p>
        </p:txBody>
      </p:sp>
      <p:sp>
        <p:nvSpPr>
          <p:cNvPr id="11" name="椭圆 10"/>
          <p:cNvSpPr/>
          <p:nvPr/>
        </p:nvSpPr>
        <p:spPr>
          <a:xfrm>
            <a:off x="836722" y="3599005"/>
            <a:ext cx="2580859" cy="2580859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>
              <a:solidFill>
                <a:srgbClr val="242424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3286" y="4463892"/>
            <a:ext cx="2407731" cy="1189791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algn="ctr">
              <a:lnSpc>
                <a:spcPct val="130000"/>
              </a:lnSpc>
              <a:spcBef>
                <a:spcPts val="800"/>
              </a:spcBef>
            </a:pPr>
            <a:r>
              <a:rPr lang="zh-CN" altLang="en-US" sz="1333">
                <a:solidFill>
                  <a:srgbClr val="242424"/>
                </a:solidFill>
              </a:rPr>
              <a:t>屏幕</a:t>
            </a:r>
            <a:r>
              <a:rPr lang="zh-CN" altLang="en-US" sz="1333" dirty="0">
                <a:solidFill>
                  <a:srgbClr val="242424"/>
                </a:solidFill>
              </a:rPr>
              <a:t>上方的“图标布局”面板中可以对图表的标题、坐标轴、图例、数据标签、网格线、趋势线等进行编辑。</a:t>
            </a:r>
            <a:endParaRPr lang="en-US" sz="1333" dirty="0">
              <a:solidFill>
                <a:srgbClr val="242424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37433" y="4126345"/>
            <a:ext cx="1366677" cy="410411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ctr"/>
            <a:r>
              <a:rPr lang="en-US" altLang="zh-CN" sz="1867" b="1" dirty="0">
                <a:solidFill>
                  <a:srgbClr val="242424"/>
                </a:solidFill>
              </a:rPr>
              <a:t>TITLE</a:t>
            </a:r>
            <a:r>
              <a:rPr lang="zh-CN" altLang="en-US" sz="1867" b="1" dirty="0">
                <a:solidFill>
                  <a:srgbClr val="242424"/>
                </a:solidFill>
              </a:rPr>
              <a:t> </a:t>
            </a:r>
            <a:r>
              <a:rPr lang="en-US" altLang="zh-CN" sz="1867" b="1" dirty="0">
                <a:solidFill>
                  <a:srgbClr val="242424"/>
                </a:solidFill>
              </a:rPr>
              <a:t>HERE</a:t>
            </a:r>
            <a:endParaRPr lang="zh-CN" altLang="en-US" sz="1867" b="1" dirty="0">
              <a:solidFill>
                <a:srgbClr val="242424"/>
              </a:solidFill>
            </a:endParaRPr>
          </a:p>
        </p:txBody>
      </p:sp>
      <p:graphicFrame>
        <p:nvGraphicFramePr>
          <p:cNvPr id="15" name="图表 14"/>
          <p:cNvGraphicFramePr/>
          <p:nvPr>
            <p:extLst/>
          </p:nvPr>
        </p:nvGraphicFramePr>
        <p:xfrm>
          <a:off x="4248360" y="1159952"/>
          <a:ext cx="7184413" cy="28981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矩形 15"/>
          <p:cNvSpPr/>
          <p:nvPr/>
        </p:nvSpPr>
        <p:spPr>
          <a:xfrm>
            <a:off x="4433371" y="4238189"/>
            <a:ext cx="5013236" cy="451320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algn="just"/>
            <a:r>
              <a:rPr lang="zh-CN" altLang="en-US" sz="2133" b="1" dirty="0">
                <a:solidFill>
                  <a:srgbClr val="242424"/>
                </a:solidFill>
                <a:ea typeface="+mj-ea"/>
              </a:rPr>
              <a:t>点击此处添加标题</a:t>
            </a:r>
            <a:endParaRPr lang="en-US" altLang="zh-CN" sz="2133" b="1" dirty="0">
              <a:solidFill>
                <a:srgbClr val="242424"/>
              </a:solidFill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33373" y="4715229"/>
            <a:ext cx="6505403" cy="1292383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marL="228594" indent="-228594">
              <a:lnSpc>
                <a:spcPct val="130000"/>
              </a:lnSpc>
              <a:spcBef>
                <a:spcPts val="800"/>
              </a:spcBef>
              <a:buFont typeface="Arial" charset="0"/>
              <a:buChar char="•"/>
            </a:pPr>
            <a:r>
              <a:rPr lang="zh-CN" altLang="en-US" sz="1333" dirty="0">
                <a:solidFill>
                  <a:srgbClr val="242424"/>
                </a:solidFill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333" dirty="0">
                <a:solidFill>
                  <a:srgbClr val="242424"/>
                </a:solidFill>
              </a:rPr>
              <a:t>Excel</a:t>
            </a:r>
            <a:r>
              <a:rPr lang="zh-CN" altLang="en-US" sz="1333" dirty="0">
                <a:solidFill>
                  <a:srgbClr val="242424"/>
                </a:solidFill>
              </a:rPr>
              <a:t>中对图表的数据信息进行编辑。</a:t>
            </a:r>
          </a:p>
          <a:p>
            <a:pPr marL="228594" indent="-228594">
              <a:lnSpc>
                <a:spcPct val="130000"/>
              </a:lnSpc>
              <a:spcBef>
                <a:spcPts val="800"/>
              </a:spcBef>
              <a:buFont typeface="Arial" charset="0"/>
              <a:buChar char="•"/>
            </a:pPr>
            <a:r>
              <a:rPr lang="zh-CN" altLang="en-US" sz="1333" dirty="0">
                <a:solidFill>
                  <a:srgbClr val="242424"/>
                </a:solidFill>
              </a:rPr>
              <a:t>点击图标，在屏幕上方的“图标布局”面板中可以对图表的标题、坐标轴、图例、数据标签、网格线、趋势线等进行编辑。</a:t>
            </a:r>
            <a:endParaRPr lang="en-US" altLang="zh-CN" sz="1333" dirty="0">
              <a:solidFill>
                <a:srgbClr val="24242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3214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自定义 162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00D3BF"/>
      </a:accent1>
      <a:accent2>
        <a:srgbClr val="FED734"/>
      </a:accent2>
      <a:accent3>
        <a:srgbClr val="FC958E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_Office Theme">
  <a:themeElements>
    <a:clrScheme name="绿色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3_Office Theme">
  <a:themeElements>
    <a:clrScheme name="紫罗兰色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Office Theme">
  <a:themeElements>
    <a:clrScheme name="自定义 162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00D3BF"/>
      </a:accent1>
      <a:accent2>
        <a:srgbClr val="FED734"/>
      </a:accent2>
      <a:accent3>
        <a:srgbClr val="FC958E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www.w3.org/XML/1998/namespace"/>
    <ds:schemaRef ds:uri="http://purl.org/dc/terms/"/>
    <ds:schemaRef ds:uri="http://schemas.microsoft.com/sharepoint/v3/fields"/>
    <ds:schemaRef ds:uri="http://schemas.microsoft.com/office/infopath/2007/PartnerControl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172</TotalTime>
  <Words>321</Words>
  <Application>Microsoft Office PowerPoint</Application>
  <PresentationFormat>自定义</PresentationFormat>
  <Paragraphs>18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Office Theme</vt:lpstr>
      <vt:lpstr>2_Office Theme</vt:lpstr>
      <vt:lpstr>3_Office Theme</vt:lpstr>
      <vt:lpstr>1_Office Theme</vt:lpstr>
      <vt:lpstr>幻灯片 1</vt:lpstr>
      <vt:lpstr>幻灯片 2</vt:lpstr>
      <vt:lpstr>幻灯片 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66</cp:revision>
  <dcterms:created xsi:type="dcterms:W3CDTF">2010-04-12T23:12:02Z</dcterms:created>
  <dcterms:modified xsi:type="dcterms:W3CDTF">2016-03-15T18:47:54Z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