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2" r:id="rId5"/>
    <p:sldMasterId id="2147493464" r:id="rId6"/>
    <p:sldMasterId id="2147493466" r:id="rId7"/>
  </p:sldMasterIdLst>
  <p:sldIdLst>
    <p:sldId id="266" r:id="rId8"/>
    <p:sldId id="273" r:id="rId9"/>
    <p:sldId id="274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FC3"/>
    <a:srgbClr val="632E62"/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637" autoAdjust="0"/>
    <p:restoredTop sz="94611"/>
  </p:normalViewPr>
  <p:slideViewPr>
    <p:cSldViewPr snapToGrid="0" snapToObjects="1">
      <p:cViewPr varScale="1">
        <p:scale>
          <a:sx n="104" d="100"/>
          <a:sy n="104" d="100"/>
        </p:scale>
        <p:origin x="-534" y="-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sz="quarter" idx="10" hasCustomPrompt="1"/>
          </p:nvPr>
        </p:nvSpPr>
        <p:spPr>
          <a:xfrm>
            <a:off x="1233017" y="293033"/>
            <a:ext cx="7235161" cy="61235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>
                <a:latin typeface="+mn-lt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16" name="燕尾形 15"/>
          <p:cNvSpPr/>
          <p:nvPr userDrawn="1"/>
        </p:nvSpPr>
        <p:spPr>
          <a:xfrm>
            <a:off x="510283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 userDrawn="1"/>
        </p:nvSpPr>
        <p:spPr>
          <a:xfrm>
            <a:off x="744551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9" name="五边形 18"/>
          <p:cNvSpPr/>
          <p:nvPr userDrawn="1"/>
        </p:nvSpPr>
        <p:spPr>
          <a:xfrm>
            <a:off x="-18018" y="293033"/>
            <a:ext cx="646875" cy="612353"/>
          </a:xfrm>
          <a:prstGeom prst="homePlate">
            <a:avLst>
              <a:gd name="adj" fmla="val 3000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4" name="燕尾形 23"/>
          <p:cNvSpPr/>
          <p:nvPr userDrawn="1"/>
        </p:nvSpPr>
        <p:spPr>
          <a:xfrm>
            <a:off x="9477675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 userDrawn="1"/>
        </p:nvSpPr>
        <p:spPr>
          <a:xfrm>
            <a:off x="9711943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6" name="五边形 25"/>
          <p:cNvSpPr/>
          <p:nvPr userDrawn="1"/>
        </p:nvSpPr>
        <p:spPr>
          <a:xfrm>
            <a:off x="1" y="6079017"/>
            <a:ext cx="9596248" cy="482087"/>
          </a:xfrm>
          <a:custGeom>
            <a:avLst/>
            <a:gdLst/>
            <a:ahLst/>
            <a:cxnLst/>
            <a:rect l="l" t="t" r="r" b="b"/>
            <a:pathLst>
              <a:path w="7196249" h="644457">
                <a:moveTo>
                  <a:pt x="0" y="0"/>
                </a:moveTo>
                <a:lnTo>
                  <a:pt x="6711156" y="0"/>
                </a:lnTo>
                <a:lnTo>
                  <a:pt x="6897138" y="0"/>
                </a:lnTo>
                <a:lnTo>
                  <a:pt x="7050721" y="0"/>
                </a:lnTo>
                <a:lnTo>
                  <a:pt x="7196249" y="322229"/>
                </a:lnTo>
                <a:lnTo>
                  <a:pt x="7050721" y="644457"/>
                </a:lnTo>
                <a:lnTo>
                  <a:pt x="6897138" y="644457"/>
                </a:lnTo>
                <a:lnTo>
                  <a:pt x="6711156" y="644457"/>
                </a:lnTo>
                <a:lnTo>
                  <a:pt x="0" y="64445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燕尾形 34"/>
          <p:cNvSpPr/>
          <p:nvPr userDrawn="1"/>
        </p:nvSpPr>
        <p:spPr>
          <a:xfrm flipH="1">
            <a:off x="11288942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 userDrawn="1"/>
        </p:nvSpPr>
        <p:spPr>
          <a:xfrm flipH="1">
            <a:off x="11054674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7" name="五边形 36"/>
          <p:cNvSpPr/>
          <p:nvPr userDrawn="1"/>
        </p:nvSpPr>
        <p:spPr>
          <a:xfrm flipH="1">
            <a:off x="11570253" y="6079631"/>
            <a:ext cx="646875" cy="482036"/>
          </a:xfrm>
          <a:prstGeom prst="homePlate">
            <a:avLst>
              <a:gd name="adj" fmla="val 40539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sz="quarter" idx="10" hasCustomPrompt="1"/>
          </p:nvPr>
        </p:nvSpPr>
        <p:spPr>
          <a:xfrm>
            <a:off x="1233017" y="293033"/>
            <a:ext cx="7235161" cy="61235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>
                <a:latin typeface="+mn-lt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16" name="燕尾形 15"/>
          <p:cNvSpPr/>
          <p:nvPr userDrawn="1"/>
        </p:nvSpPr>
        <p:spPr>
          <a:xfrm>
            <a:off x="510283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 userDrawn="1"/>
        </p:nvSpPr>
        <p:spPr>
          <a:xfrm>
            <a:off x="744551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9" name="五边形 18"/>
          <p:cNvSpPr/>
          <p:nvPr userDrawn="1"/>
        </p:nvSpPr>
        <p:spPr>
          <a:xfrm>
            <a:off x="-18018" y="293033"/>
            <a:ext cx="646875" cy="612353"/>
          </a:xfrm>
          <a:prstGeom prst="homePlate">
            <a:avLst>
              <a:gd name="adj" fmla="val 3000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4" name="燕尾形 23"/>
          <p:cNvSpPr/>
          <p:nvPr userDrawn="1"/>
        </p:nvSpPr>
        <p:spPr>
          <a:xfrm>
            <a:off x="9477675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 userDrawn="1"/>
        </p:nvSpPr>
        <p:spPr>
          <a:xfrm>
            <a:off x="9711943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6" name="五边形 25"/>
          <p:cNvSpPr/>
          <p:nvPr userDrawn="1"/>
        </p:nvSpPr>
        <p:spPr>
          <a:xfrm>
            <a:off x="1" y="6079017"/>
            <a:ext cx="9596248" cy="482087"/>
          </a:xfrm>
          <a:custGeom>
            <a:avLst/>
            <a:gdLst/>
            <a:ahLst/>
            <a:cxnLst/>
            <a:rect l="l" t="t" r="r" b="b"/>
            <a:pathLst>
              <a:path w="7196249" h="644457">
                <a:moveTo>
                  <a:pt x="0" y="0"/>
                </a:moveTo>
                <a:lnTo>
                  <a:pt x="6711156" y="0"/>
                </a:lnTo>
                <a:lnTo>
                  <a:pt x="6897138" y="0"/>
                </a:lnTo>
                <a:lnTo>
                  <a:pt x="7050721" y="0"/>
                </a:lnTo>
                <a:lnTo>
                  <a:pt x="7196249" y="322229"/>
                </a:lnTo>
                <a:lnTo>
                  <a:pt x="7050721" y="644457"/>
                </a:lnTo>
                <a:lnTo>
                  <a:pt x="6897138" y="644457"/>
                </a:lnTo>
                <a:lnTo>
                  <a:pt x="6711156" y="644457"/>
                </a:lnTo>
                <a:lnTo>
                  <a:pt x="0" y="64445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燕尾形 34"/>
          <p:cNvSpPr/>
          <p:nvPr userDrawn="1"/>
        </p:nvSpPr>
        <p:spPr>
          <a:xfrm flipH="1">
            <a:off x="11288942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 userDrawn="1"/>
        </p:nvSpPr>
        <p:spPr>
          <a:xfrm flipH="1">
            <a:off x="11054674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7" name="五边形 36"/>
          <p:cNvSpPr/>
          <p:nvPr userDrawn="1"/>
        </p:nvSpPr>
        <p:spPr>
          <a:xfrm flipH="1">
            <a:off x="11570253" y="6079631"/>
            <a:ext cx="646875" cy="482036"/>
          </a:xfrm>
          <a:prstGeom prst="homePlate">
            <a:avLst>
              <a:gd name="adj" fmla="val 40539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2517995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sz="quarter" idx="10" hasCustomPrompt="1"/>
          </p:nvPr>
        </p:nvSpPr>
        <p:spPr>
          <a:xfrm>
            <a:off x="1233017" y="293033"/>
            <a:ext cx="7235161" cy="61235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>
                <a:latin typeface="+mn-lt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16" name="燕尾形 15"/>
          <p:cNvSpPr/>
          <p:nvPr userDrawn="1"/>
        </p:nvSpPr>
        <p:spPr>
          <a:xfrm>
            <a:off x="510283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 userDrawn="1"/>
        </p:nvSpPr>
        <p:spPr>
          <a:xfrm>
            <a:off x="744551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9" name="五边形 18"/>
          <p:cNvSpPr/>
          <p:nvPr userDrawn="1"/>
        </p:nvSpPr>
        <p:spPr>
          <a:xfrm>
            <a:off x="-18018" y="293033"/>
            <a:ext cx="646875" cy="612353"/>
          </a:xfrm>
          <a:prstGeom prst="homePlate">
            <a:avLst>
              <a:gd name="adj" fmla="val 3000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4" name="燕尾形 23"/>
          <p:cNvSpPr/>
          <p:nvPr userDrawn="1"/>
        </p:nvSpPr>
        <p:spPr>
          <a:xfrm>
            <a:off x="9477675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 userDrawn="1"/>
        </p:nvSpPr>
        <p:spPr>
          <a:xfrm>
            <a:off x="9711943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6" name="五边形 25"/>
          <p:cNvSpPr/>
          <p:nvPr userDrawn="1"/>
        </p:nvSpPr>
        <p:spPr>
          <a:xfrm>
            <a:off x="1" y="6079017"/>
            <a:ext cx="9596248" cy="482087"/>
          </a:xfrm>
          <a:custGeom>
            <a:avLst/>
            <a:gdLst/>
            <a:ahLst/>
            <a:cxnLst/>
            <a:rect l="l" t="t" r="r" b="b"/>
            <a:pathLst>
              <a:path w="7196249" h="644457">
                <a:moveTo>
                  <a:pt x="0" y="0"/>
                </a:moveTo>
                <a:lnTo>
                  <a:pt x="6711156" y="0"/>
                </a:lnTo>
                <a:lnTo>
                  <a:pt x="6897138" y="0"/>
                </a:lnTo>
                <a:lnTo>
                  <a:pt x="7050721" y="0"/>
                </a:lnTo>
                <a:lnTo>
                  <a:pt x="7196249" y="322229"/>
                </a:lnTo>
                <a:lnTo>
                  <a:pt x="7050721" y="644457"/>
                </a:lnTo>
                <a:lnTo>
                  <a:pt x="6897138" y="644457"/>
                </a:lnTo>
                <a:lnTo>
                  <a:pt x="6711156" y="644457"/>
                </a:lnTo>
                <a:lnTo>
                  <a:pt x="0" y="64445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燕尾形 34"/>
          <p:cNvSpPr/>
          <p:nvPr userDrawn="1"/>
        </p:nvSpPr>
        <p:spPr>
          <a:xfrm flipH="1">
            <a:off x="11288942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 userDrawn="1"/>
        </p:nvSpPr>
        <p:spPr>
          <a:xfrm flipH="1">
            <a:off x="11054674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7" name="五边形 36"/>
          <p:cNvSpPr/>
          <p:nvPr userDrawn="1"/>
        </p:nvSpPr>
        <p:spPr>
          <a:xfrm flipH="1">
            <a:off x="11570253" y="6079631"/>
            <a:ext cx="646875" cy="482036"/>
          </a:xfrm>
          <a:prstGeom prst="homePlate">
            <a:avLst>
              <a:gd name="adj" fmla="val 40539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3589343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4260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353991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3953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65310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5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030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7" r:id="rId1"/>
    <p:sldLayoutId id="2147493468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ORGANIZATION STRUCTION</a:t>
            </a:r>
            <a:endParaRPr kumimoji="1" lang="zh-CN" altLang="en-US" dirty="0"/>
          </a:p>
        </p:txBody>
      </p:sp>
      <p:cxnSp>
        <p:nvCxnSpPr>
          <p:cNvPr id="57" name="直线连接符 56"/>
          <p:cNvCxnSpPr/>
          <p:nvPr/>
        </p:nvCxnSpPr>
        <p:spPr>
          <a:xfrm>
            <a:off x="2303915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线连接符 37"/>
          <p:cNvCxnSpPr/>
          <p:nvPr/>
        </p:nvCxnSpPr>
        <p:spPr>
          <a:xfrm>
            <a:off x="2303915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线连接符 38"/>
          <p:cNvCxnSpPr/>
          <p:nvPr/>
        </p:nvCxnSpPr>
        <p:spPr>
          <a:xfrm flipH="1">
            <a:off x="2286812" y="2664383"/>
            <a:ext cx="7620367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线连接符 41"/>
          <p:cNvCxnSpPr/>
          <p:nvPr/>
        </p:nvCxnSpPr>
        <p:spPr>
          <a:xfrm>
            <a:off x="9889674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线连接符 42"/>
          <p:cNvCxnSpPr/>
          <p:nvPr/>
        </p:nvCxnSpPr>
        <p:spPr>
          <a:xfrm>
            <a:off x="4832502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线连接符 43"/>
          <p:cNvCxnSpPr/>
          <p:nvPr/>
        </p:nvCxnSpPr>
        <p:spPr>
          <a:xfrm>
            <a:off x="7361089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组 3"/>
          <p:cNvGrpSpPr/>
          <p:nvPr/>
        </p:nvGrpSpPr>
        <p:grpSpPr>
          <a:xfrm>
            <a:off x="1658357" y="2875412"/>
            <a:ext cx="1291117" cy="1293060"/>
            <a:chOff x="1658357" y="2875412"/>
            <a:chExt cx="1291117" cy="1293060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47" name="矩形 46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74" name="组 73"/>
          <p:cNvGrpSpPr/>
          <p:nvPr/>
        </p:nvGrpSpPr>
        <p:grpSpPr>
          <a:xfrm>
            <a:off x="5303372" y="1126625"/>
            <a:ext cx="1565668" cy="1670072"/>
            <a:chOff x="752172" y="1548012"/>
            <a:chExt cx="1565668" cy="1670072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3345" y="1548012"/>
              <a:ext cx="1483320" cy="148331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76" name="矩形 75"/>
            <p:cNvSpPr/>
            <p:nvPr/>
          </p:nvSpPr>
          <p:spPr>
            <a:xfrm>
              <a:off x="752172" y="2844577"/>
              <a:ext cx="1565668" cy="37350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JANE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cxnSp>
        <p:nvCxnSpPr>
          <p:cNvPr id="81" name="直线连接符 80"/>
          <p:cNvCxnSpPr/>
          <p:nvPr/>
        </p:nvCxnSpPr>
        <p:spPr>
          <a:xfrm>
            <a:off x="4826141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直线连接符 87"/>
          <p:cNvCxnSpPr/>
          <p:nvPr/>
        </p:nvCxnSpPr>
        <p:spPr>
          <a:xfrm>
            <a:off x="7395226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直线连接符 94"/>
          <p:cNvCxnSpPr/>
          <p:nvPr/>
        </p:nvCxnSpPr>
        <p:spPr>
          <a:xfrm>
            <a:off x="9917452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组 3"/>
          <p:cNvGrpSpPr/>
          <p:nvPr/>
        </p:nvGrpSpPr>
        <p:grpSpPr>
          <a:xfrm>
            <a:off x="4186941" y="2875412"/>
            <a:ext cx="1291117" cy="1293060"/>
            <a:chOff x="1658357" y="2875412"/>
            <a:chExt cx="1291117" cy="129306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45" name="矩形 44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46" name="组 3"/>
          <p:cNvGrpSpPr/>
          <p:nvPr/>
        </p:nvGrpSpPr>
        <p:grpSpPr>
          <a:xfrm>
            <a:off x="6719664" y="2875412"/>
            <a:ext cx="1291117" cy="1293060"/>
            <a:chOff x="1658357" y="2875412"/>
            <a:chExt cx="1291117" cy="1293060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49" name="矩形 48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50" name="组 3"/>
          <p:cNvGrpSpPr/>
          <p:nvPr/>
        </p:nvGrpSpPr>
        <p:grpSpPr>
          <a:xfrm>
            <a:off x="9244115" y="2875412"/>
            <a:ext cx="1291117" cy="1293060"/>
            <a:chOff x="1658357" y="2875412"/>
            <a:chExt cx="1291117" cy="1293060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52" name="矩形 51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03" name="组 3"/>
          <p:cNvGrpSpPr/>
          <p:nvPr/>
        </p:nvGrpSpPr>
        <p:grpSpPr>
          <a:xfrm>
            <a:off x="1658357" y="4398761"/>
            <a:ext cx="1291117" cy="1293060"/>
            <a:chOff x="1658357" y="2875412"/>
            <a:chExt cx="1291117" cy="1293060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105" name="矩形 104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06" name="组 3"/>
          <p:cNvGrpSpPr/>
          <p:nvPr/>
        </p:nvGrpSpPr>
        <p:grpSpPr>
          <a:xfrm>
            <a:off x="4186941" y="4398761"/>
            <a:ext cx="1291117" cy="1293060"/>
            <a:chOff x="1658357" y="2875412"/>
            <a:chExt cx="1291117" cy="1293060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108" name="矩形 107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09" name="组 3"/>
          <p:cNvGrpSpPr/>
          <p:nvPr/>
        </p:nvGrpSpPr>
        <p:grpSpPr>
          <a:xfrm>
            <a:off x="6719664" y="4398761"/>
            <a:ext cx="1291117" cy="1293060"/>
            <a:chOff x="1658357" y="2875412"/>
            <a:chExt cx="1291117" cy="1293060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111" name="矩形 110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12" name="组 3"/>
          <p:cNvGrpSpPr/>
          <p:nvPr/>
        </p:nvGrpSpPr>
        <p:grpSpPr>
          <a:xfrm>
            <a:off x="9244115" y="4398761"/>
            <a:ext cx="1291117" cy="1293060"/>
            <a:chOff x="1658357" y="2875412"/>
            <a:chExt cx="1291117" cy="1293060"/>
          </a:xfrm>
        </p:grpSpPr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114" name="矩形 113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82199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ORGANIZATION STRUCTION</a:t>
            </a:r>
            <a:endParaRPr kumimoji="1" lang="zh-CN" altLang="en-US" dirty="0"/>
          </a:p>
        </p:txBody>
      </p:sp>
      <p:cxnSp>
        <p:nvCxnSpPr>
          <p:cNvPr id="57" name="直线连接符 56"/>
          <p:cNvCxnSpPr/>
          <p:nvPr/>
        </p:nvCxnSpPr>
        <p:spPr>
          <a:xfrm>
            <a:off x="2303915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线连接符 37"/>
          <p:cNvCxnSpPr/>
          <p:nvPr/>
        </p:nvCxnSpPr>
        <p:spPr>
          <a:xfrm>
            <a:off x="2303915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线连接符 38"/>
          <p:cNvCxnSpPr/>
          <p:nvPr/>
        </p:nvCxnSpPr>
        <p:spPr>
          <a:xfrm flipH="1">
            <a:off x="2286812" y="2664383"/>
            <a:ext cx="7620367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线连接符 41"/>
          <p:cNvCxnSpPr/>
          <p:nvPr/>
        </p:nvCxnSpPr>
        <p:spPr>
          <a:xfrm>
            <a:off x="9889674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线连接符 42"/>
          <p:cNvCxnSpPr/>
          <p:nvPr/>
        </p:nvCxnSpPr>
        <p:spPr>
          <a:xfrm>
            <a:off x="4832502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线连接符 43"/>
          <p:cNvCxnSpPr/>
          <p:nvPr/>
        </p:nvCxnSpPr>
        <p:spPr>
          <a:xfrm>
            <a:off x="7361089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组 3"/>
          <p:cNvGrpSpPr/>
          <p:nvPr/>
        </p:nvGrpSpPr>
        <p:grpSpPr>
          <a:xfrm>
            <a:off x="1658357" y="2875412"/>
            <a:ext cx="1291117" cy="1293060"/>
            <a:chOff x="1658357" y="2875412"/>
            <a:chExt cx="1291117" cy="1293060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47" name="矩形 46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74" name="组 73"/>
          <p:cNvGrpSpPr/>
          <p:nvPr/>
        </p:nvGrpSpPr>
        <p:grpSpPr>
          <a:xfrm>
            <a:off x="5303372" y="1126625"/>
            <a:ext cx="1565668" cy="1670072"/>
            <a:chOff x="752172" y="1548012"/>
            <a:chExt cx="1565668" cy="1670072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3345" y="1548012"/>
              <a:ext cx="1483320" cy="148331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76" name="矩形 75"/>
            <p:cNvSpPr/>
            <p:nvPr/>
          </p:nvSpPr>
          <p:spPr>
            <a:xfrm>
              <a:off x="752172" y="2844577"/>
              <a:ext cx="1565668" cy="37350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JANE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cxnSp>
        <p:nvCxnSpPr>
          <p:cNvPr id="81" name="直线连接符 80"/>
          <p:cNvCxnSpPr/>
          <p:nvPr/>
        </p:nvCxnSpPr>
        <p:spPr>
          <a:xfrm>
            <a:off x="4826141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直线连接符 87"/>
          <p:cNvCxnSpPr/>
          <p:nvPr/>
        </p:nvCxnSpPr>
        <p:spPr>
          <a:xfrm>
            <a:off x="7395226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直线连接符 94"/>
          <p:cNvCxnSpPr/>
          <p:nvPr/>
        </p:nvCxnSpPr>
        <p:spPr>
          <a:xfrm>
            <a:off x="9917452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组 3"/>
          <p:cNvGrpSpPr/>
          <p:nvPr/>
        </p:nvGrpSpPr>
        <p:grpSpPr>
          <a:xfrm>
            <a:off x="4186941" y="2875412"/>
            <a:ext cx="1291117" cy="1293060"/>
            <a:chOff x="1658357" y="2875412"/>
            <a:chExt cx="1291117" cy="129306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45" name="矩形 44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46" name="组 3"/>
          <p:cNvGrpSpPr/>
          <p:nvPr/>
        </p:nvGrpSpPr>
        <p:grpSpPr>
          <a:xfrm>
            <a:off x="6719664" y="2875412"/>
            <a:ext cx="1291117" cy="1293060"/>
            <a:chOff x="1658357" y="2875412"/>
            <a:chExt cx="1291117" cy="1293060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49" name="矩形 48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50" name="组 3"/>
          <p:cNvGrpSpPr/>
          <p:nvPr/>
        </p:nvGrpSpPr>
        <p:grpSpPr>
          <a:xfrm>
            <a:off x="9244115" y="2875412"/>
            <a:ext cx="1291117" cy="1293060"/>
            <a:chOff x="1658357" y="2875412"/>
            <a:chExt cx="1291117" cy="1293060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52" name="矩形 51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03" name="组 3"/>
          <p:cNvGrpSpPr/>
          <p:nvPr/>
        </p:nvGrpSpPr>
        <p:grpSpPr>
          <a:xfrm>
            <a:off x="1658357" y="4398761"/>
            <a:ext cx="1291117" cy="1293060"/>
            <a:chOff x="1658357" y="2875412"/>
            <a:chExt cx="1291117" cy="1293060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105" name="矩形 104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06" name="组 3"/>
          <p:cNvGrpSpPr/>
          <p:nvPr/>
        </p:nvGrpSpPr>
        <p:grpSpPr>
          <a:xfrm>
            <a:off x="4186941" y="4398761"/>
            <a:ext cx="1291117" cy="1293060"/>
            <a:chOff x="1658357" y="2875412"/>
            <a:chExt cx="1291117" cy="1293060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108" name="矩形 107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09" name="组 3"/>
          <p:cNvGrpSpPr/>
          <p:nvPr/>
        </p:nvGrpSpPr>
        <p:grpSpPr>
          <a:xfrm>
            <a:off x="6719664" y="4398761"/>
            <a:ext cx="1291117" cy="1293060"/>
            <a:chOff x="1658357" y="2875412"/>
            <a:chExt cx="1291117" cy="1293060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111" name="矩形 110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12" name="组 3"/>
          <p:cNvGrpSpPr/>
          <p:nvPr/>
        </p:nvGrpSpPr>
        <p:grpSpPr>
          <a:xfrm>
            <a:off x="9244115" y="4398761"/>
            <a:ext cx="1291117" cy="1293060"/>
            <a:chOff x="1658357" y="2875412"/>
            <a:chExt cx="1291117" cy="1293060"/>
          </a:xfrm>
        </p:grpSpPr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114" name="矩形 113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787408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ORGANIZATION STRUCTION</a:t>
            </a:r>
            <a:endParaRPr kumimoji="1" lang="zh-CN" altLang="en-US" dirty="0"/>
          </a:p>
        </p:txBody>
      </p:sp>
      <p:cxnSp>
        <p:nvCxnSpPr>
          <p:cNvPr id="57" name="直线连接符 56"/>
          <p:cNvCxnSpPr/>
          <p:nvPr/>
        </p:nvCxnSpPr>
        <p:spPr>
          <a:xfrm>
            <a:off x="2303915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线连接符 37"/>
          <p:cNvCxnSpPr/>
          <p:nvPr/>
        </p:nvCxnSpPr>
        <p:spPr>
          <a:xfrm>
            <a:off x="2303915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线连接符 38"/>
          <p:cNvCxnSpPr/>
          <p:nvPr/>
        </p:nvCxnSpPr>
        <p:spPr>
          <a:xfrm flipH="1">
            <a:off x="2286812" y="2664383"/>
            <a:ext cx="7620367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线连接符 41"/>
          <p:cNvCxnSpPr/>
          <p:nvPr/>
        </p:nvCxnSpPr>
        <p:spPr>
          <a:xfrm>
            <a:off x="9889674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线连接符 42"/>
          <p:cNvCxnSpPr/>
          <p:nvPr/>
        </p:nvCxnSpPr>
        <p:spPr>
          <a:xfrm>
            <a:off x="4832502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线连接符 43"/>
          <p:cNvCxnSpPr/>
          <p:nvPr/>
        </p:nvCxnSpPr>
        <p:spPr>
          <a:xfrm>
            <a:off x="7361089" y="2661074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组 3"/>
          <p:cNvGrpSpPr/>
          <p:nvPr/>
        </p:nvGrpSpPr>
        <p:grpSpPr>
          <a:xfrm>
            <a:off x="1658357" y="2875412"/>
            <a:ext cx="1291117" cy="1293060"/>
            <a:chOff x="1658357" y="2875412"/>
            <a:chExt cx="1291117" cy="1293060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47" name="矩形 46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74" name="组 73"/>
          <p:cNvGrpSpPr/>
          <p:nvPr/>
        </p:nvGrpSpPr>
        <p:grpSpPr>
          <a:xfrm>
            <a:off x="5303372" y="1126625"/>
            <a:ext cx="1565668" cy="1670072"/>
            <a:chOff x="752172" y="1548012"/>
            <a:chExt cx="1565668" cy="1670072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3345" y="1548012"/>
              <a:ext cx="1483320" cy="148331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76" name="矩形 75"/>
            <p:cNvSpPr/>
            <p:nvPr/>
          </p:nvSpPr>
          <p:spPr>
            <a:xfrm>
              <a:off x="752172" y="2844577"/>
              <a:ext cx="1565668" cy="37350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JANE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cxnSp>
        <p:nvCxnSpPr>
          <p:cNvPr id="81" name="直线连接符 80"/>
          <p:cNvCxnSpPr/>
          <p:nvPr/>
        </p:nvCxnSpPr>
        <p:spPr>
          <a:xfrm>
            <a:off x="4826141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直线连接符 87"/>
          <p:cNvCxnSpPr/>
          <p:nvPr/>
        </p:nvCxnSpPr>
        <p:spPr>
          <a:xfrm>
            <a:off x="7395226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直线连接符 94"/>
          <p:cNvCxnSpPr/>
          <p:nvPr/>
        </p:nvCxnSpPr>
        <p:spPr>
          <a:xfrm>
            <a:off x="9917452" y="4069530"/>
            <a:ext cx="0" cy="32923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组 3"/>
          <p:cNvGrpSpPr/>
          <p:nvPr/>
        </p:nvGrpSpPr>
        <p:grpSpPr>
          <a:xfrm>
            <a:off x="4186941" y="2875412"/>
            <a:ext cx="1291117" cy="1293060"/>
            <a:chOff x="1658357" y="2875412"/>
            <a:chExt cx="1291117" cy="129306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45" name="矩形 44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46" name="组 3"/>
          <p:cNvGrpSpPr/>
          <p:nvPr/>
        </p:nvGrpSpPr>
        <p:grpSpPr>
          <a:xfrm>
            <a:off x="6719664" y="2875412"/>
            <a:ext cx="1291117" cy="1293060"/>
            <a:chOff x="1658357" y="2875412"/>
            <a:chExt cx="1291117" cy="1293060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49" name="矩形 48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50" name="组 3"/>
          <p:cNvGrpSpPr/>
          <p:nvPr/>
        </p:nvGrpSpPr>
        <p:grpSpPr>
          <a:xfrm>
            <a:off x="9244115" y="2875412"/>
            <a:ext cx="1291117" cy="1293060"/>
            <a:chOff x="1658357" y="2875412"/>
            <a:chExt cx="1291117" cy="1293060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52" name="矩形 51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03" name="组 3"/>
          <p:cNvGrpSpPr/>
          <p:nvPr/>
        </p:nvGrpSpPr>
        <p:grpSpPr>
          <a:xfrm>
            <a:off x="1658357" y="4398761"/>
            <a:ext cx="1291117" cy="1293060"/>
            <a:chOff x="1658357" y="2875412"/>
            <a:chExt cx="1291117" cy="1293060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105" name="矩形 104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06" name="组 3"/>
          <p:cNvGrpSpPr/>
          <p:nvPr/>
        </p:nvGrpSpPr>
        <p:grpSpPr>
          <a:xfrm>
            <a:off x="4186941" y="4398761"/>
            <a:ext cx="1291117" cy="1293060"/>
            <a:chOff x="1658357" y="2875412"/>
            <a:chExt cx="1291117" cy="1293060"/>
          </a:xfrm>
        </p:grpSpPr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108" name="矩形 107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09" name="组 3"/>
          <p:cNvGrpSpPr/>
          <p:nvPr/>
        </p:nvGrpSpPr>
        <p:grpSpPr>
          <a:xfrm>
            <a:off x="6719664" y="4398761"/>
            <a:ext cx="1291117" cy="1293060"/>
            <a:chOff x="1658357" y="2875412"/>
            <a:chExt cx="1291117" cy="1293060"/>
          </a:xfrm>
        </p:grpSpPr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111" name="矩形 110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12" name="组 3"/>
          <p:cNvGrpSpPr/>
          <p:nvPr/>
        </p:nvGrpSpPr>
        <p:grpSpPr>
          <a:xfrm>
            <a:off x="9244115" y="4398761"/>
            <a:ext cx="1291117" cy="1293060"/>
            <a:chOff x="1658357" y="2875412"/>
            <a:chExt cx="1291117" cy="1293060"/>
          </a:xfrm>
        </p:grpSpPr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22345" y="2875412"/>
              <a:ext cx="1163140" cy="1163138"/>
            </a:xfrm>
            <a:prstGeom prst="ellipse">
              <a:avLst/>
            </a:prstGeom>
            <a:ln w="76200">
              <a:solidFill>
                <a:schemeClr val="tx2"/>
              </a:solidFill>
            </a:ln>
            <a:effectLst>
              <a:innerShdw blurRad="63500" dist="38100" dir="16200000">
                <a:prstClr val="black">
                  <a:alpha val="50000"/>
                </a:prstClr>
              </a:innerShdw>
            </a:effectLst>
          </p:spPr>
        </p:pic>
        <p:sp>
          <p:nvSpPr>
            <p:cNvPr id="114" name="矩形 113"/>
            <p:cNvSpPr/>
            <p:nvPr/>
          </p:nvSpPr>
          <p:spPr>
            <a:xfrm>
              <a:off x="1658357" y="3890992"/>
              <a:ext cx="1291117" cy="2774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82513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164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紫罗兰色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自定义 142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648</TotalTime>
  <Words>60</Words>
  <Application>Microsoft Office PowerPoint</Application>
  <PresentationFormat>自定义</PresentationFormat>
  <Paragraphs>30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1_Office Theme</vt:lpstr>
      <vt:lpstr>2_Office Theme</vt:lpstr>
      <vt:lpstr>3_Office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84</cp:revision>
  <dcterms:created xsi:type="dcterms:W3CDTF">2010-04-12T23:12:02Z</dcterms:created>
  <dcterms:modified xsi:type="dcterms:W3CDTF">2016-03-15T18:53:55Z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