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76" r:id="rId8"/>
    <p:sldId id="262" r:id="rId9"/>
    <p:sldId id="263" r:id="rId10"/>
    <p:sldId id="264" r:id="rId11"/>
    <p:sldId id="277" r:id="rId12"/>
    <p:sldId id="265" r:id="rId13"/>
    <p:sldId id="266" r:id="rId14"/>
    <p:sldId id="267" r:id="rId15"/>
    <p:sldId id="278" r:id="rId16"/>
    <p:sldId id="269" r:id="rId17"/>
    <p:sldId id="279" r:id="rId18"/>
    <p:sldId id="270"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97" userDrawn="1">
          <p15:clr>
            <a:srgbClr val="A4A3A4"/>
          </p15:clr>
        </p15:guide>
        <p15:guide id="3" pos="70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B3DC"/>
    <a:srgbClr val="76FFBA"/>
    <a:srgbClr val="262D30"/>
    <a:srgbClr val="60C19D"/>
    <a:srgbClr val="1D2226"/>
    <a:srgbClr val="43D2FE"/>
    <a:srgbClr val="64DAFE"/>
    <a:srgbClr val="FF58E3"/>
    <a:srgbClr val="0DBC85"/>
    <a:srgbClr val="1DB4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35" autoAdjust="0"/>
    <p:restoredTop sz="80549" autoAdjust="0"/>
  </p:normalViewPr>
  <p:slideViewPr>
    <p:cSldViewPr snapToGrid="0">
      <p:cViewPr varScale="1">
        <p:scale>
          <a:sx n="54" d="100"/>
          <a:sy n="54" d="100"/>
        </p:scale>
        <p:origin x="102" y="1044"/>
      </p:cViewPr>
      <p:guideLst>
        <p:guide orient="horz" pos="2160"/>
        <p:guide pos="597"/>
        <p:guide pos="7083"/>
      </p:guideLst>
    </p:cSldViewPr>
  </p:slid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solidFill>
                  <a:schemeClr val="bg1"/>
                </a:solidFill>
                <a:latin typeface="微软雅黑" panose="020B0503020204020204" pitchFamily="34" charset="-122"/>
                <a:ea typeface="微软雅黑" panose="020B0503020204020204" pitchFamily="34" charset="-122"/>
              </a:rPr>
              <a:t>添加标题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添加标题 1</c:v>
                </c:pt>
              </c:strCache>
            </c:strRef>
          </c:tx>
          <c:spPr>
            <a:solidFill>
              <a:schemeClr val="bg1"/>
            </a:solidFill>
            <a:ln>
              <a:noFill/>
            </a:ln>
            <a:effectLst/>
          </c:spPr>
          <c:invertIfNegative val="0"/>
          <c:cat>
            <c:strRef>
              <c:f>Sheet1!$A$2:$A$5</c:f>
              <c:strCache>
                <c:ptCount val="3"/>
                <c:pt idx="0">
                  <c:v>添加标题 1</c:v>
                </c:pt>
                <c:pt idx="1">
                  <c:v>添加标题 2</c:v>
                </c:pt>
                <c:pt idx="2">
                  <c:v>添加标题 3</c:v>
                </c:pt>
              </c:strCache>
            </c:strRef>
          </c:cat>
          <c:val>
            <c:numRef>
              <c:f>Sheet1!$B$2:$B$5</c:f>
              <c:numCache>
                <c:formatCode>General</c:formatCode>
                <c:ptCount val="4"/>
                <c:pt idx="0">
                  <c:v>4.3</c:v>
                </c:pt>
                <c:pt idx="1">
                  <c:v>2.5</c:v>
                </c:pt>
                <c:pt idx="2">
                  <c:v>3.5</c:v>
                </c:pt>
              </c:numCache>
            </c:numRef>
          </c:val>
          <c:extLst>
            <c:ext xmlns:c16="http://schemas.microsoft.com/office/drawing/2014/chart" uri="{C3380CC4-5D6E-409C-BE32-E72D297353CC}">
              <c16:uniqueId val="{00000000-E753-46B5-8345-AC9AD176E371}"/>
            </c:ext>
          </c:extLst>
        </c:ser>
        <c:ser>
          <c:idx val="1"/>
          <c:order val="1"/>
          <c:tx>
            <c:strRef>
              <c:f>Sheet1!$C$1</c:f>
              <c:strCache>
                <c:ptCount val="1"/>
                <c:pt idx="0">
                  <c:v>添加标题 2</c:v>
                </c:pt>
              </c:strCache>
            </c:strRef>
          </c:tx>
          <c:spPr>
            <a:solidFill>
              <a:srgbClr val="2EB3DC"/>
            </a:solidFill>
            <a:ln>
              <a:noFill/>
            </a:ln>
            <a:effectLst/>
          </c:spPr>
          <c:invertIfNegative val="0"/>
          <c:cat>
            <c:strRef>
              <c:f>Sheet1!$A$2:$A$5</c:f>
              <c:strCache>
                <c:ptCount val="3"/>
                <c:pt idx="0">
                  <c:v>添加标题 1</c:v>
                </c:pt>
                <c:pt idx="1">
                  <c:v>添加标题 2</c:v>
                </c:pt>
                <c:pt idx="2">
                  <c:v>添加标题 3</c:v>
                </c:pt>
              </c:strCache>
            </c:strRef>
          </c:cat>
          <c:val>
            <c:numRef>
              <c:f>Sheet1!$C$2:$C$5</c:f>
              <c:numCache>
                <c:formatCode>General</c:formatCode>
                <c:ptCount val="4"/>
                <c:pt idx="0">
                  <c:v>2.4</c:v>
                </c:pt>
                <c:pt idx="1">
                  <c:v>4.4000000000000004</c:v>
                </c:pt>
                <c:pt idx="2">
                  <c:v>1.8</c:v>
                </c:pt>
              </c:numCache>
            </c:numRef>
          </c:val>
          <c:extLst>
            <c:ext xmlns:c16="http://schemas.microsoft.com/office/drawing/2014/chart" uri="{C3380CC4-5D6E-409C-BE32-E72D297353CC}">
              <c16:uniqueId val="{00000001-E753-46B5-8345-AC9AD176E371}"/>
            </c:ext>
          </c:extLst>
        </c:ser>
        <c:ser>
          <c:idx val="2"/>
          <c:order val="2"/>
          <c:tx>
            <c:strRef>
              <c:f>Sheet1!$D$1</c:f>
              <c:strCache>
                <c:ptCount val="1"/>
                <c:pt idx="0">
                  <c:v>添加标题 3</c:v>
                </c:pt>
              </c:strCache>
            </c:strRef>
          </c:tx>
          <c:spPr>
            <a:solidFill>
              <a:srgbClr val="60C19D"/>
            </a:solidFill>
            <a:ln>
              <a:noFill/>
            </a:ln>
            <a:effectLst/>
          </c:spPr>
          <c:invertIfNegative val="0"/>
          <c:cat>
            <c:strRef>
              <c:f>Sheet1!$A$2:$A$5</c:f>
              <c:strCache>
                <c:ptCount val="3"/>
                <c:pt idx="0">
                  <c:v>添加标题 1</c:v>
                </c:pt>
                <c:pt idx="1">
                  <c:v>添加标题 2</c:v>
                </c:pt>
                <c:pt idx="2">
                  <c:v>添加标题 3</c:v>
                </c:pt>
              </c:strCache>
            </c:strRef>
          </c:cat>
          <c:val>
            <c:numRef>
              <c:f>Sheet1!$D$2:$D$5</c:f>
              <c:numCache>
                <c:formatCode>General</c:formatCode>
                <c:ptCount val="4"/>
                <c:pt idx="0">
                  <c:v>2</c:v>
                </c:pt>
                <c:pt idx="1">
                  <c:v>2</c:v>
                </c:pt>
                <c:pt idx="2">
                  <c:v>3</c:v>
                </c:pt>
              </c:numCache>
            </c:numRef>
          </c:val>
          <c:extLst>
            <c:ext xmlns:c16="http://schemas.microsoft.com/office/drawing/2014/chart" uri="{C3380CC4-5D6E-409C-BE32-E72D297353CC}">
              <c16:uniqueId val="{00000002-E753-46B5-8345-AC9AD176E371}"/>
            </c:ext>
          </c:extLst>
        </c:ser>
        <c:dLbls>
          <c:showLegendKey val="0"/>
          <c:showVal val="0"/>
          <c:showCatName val="0"/>
          <c:showSerName val="0"/>
          <c:showPercent val="0"/>
          <c:showBubbleSize val="0"/>
        </c:dLbls>
        <c:gapWidth val="219"/>
        <c:overlap val="-27"/>
        <c:axId val="865632240"/>
        <c:axId val="865632800"/>
      </c:barChart>
      <c:catAx>
        <c:axId val="865632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65632800"/>
        <c:crosses val="autoZero"/>
        <c:auto val="1"/>
        <c:lblAlgn val="ctr"/>
        <c:lblOffset val="100"/>
        <c:noMultiLvlLbl val="0"/>
      </c:catAx>
      <c:valAx>
        <c:axId val="865632800"/>
        <c:scaling>
          <c:orientation val="minMax"/>
        </c:scaling>
        <c:delete val="0"/>
        <c:axPos val="l"/>
        <c:majorGridlines>
          <c:spPr>
            <a:ln w="9525" cap="flat" cmpd="sng" algn="ctr">
              <a:solidFill>
                <a:schemeClr val="tx1">
                  <a:lumMod val="65000"/>
                  <a:lumOff val="3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65632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AE0204-86EE-44B7-8B1C-C24544FB1A86}"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10C224-7A14-4E54-A27E-818202599328}" type="slidenum">
              <a:rPr lang="zh-CN" altLang="en-US" smtClean="0"/>
              <a:t>‹#›</a:t>
            </a:fld>
            <a:endParaRPr lang="zh-CN" altLang="en-US"/>
          </a:p>
        </p:txBody>
      </p:sp>
    </p:spTree>
    <p:extLst>
      <p:ext uri="{BB962C8B-B14F-4D97-AF65-F5344CB8AC3E}">
        <p14:creationId xmlns:p14="http://schemas.microsoft.com/office/powerpoint/2010/main" val="571999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10C224-7A14-4E54-A27E-818202599328}" type="slidenum">
              <a:rPr lang="zh-CN" altLang="en-US" smtClean="0"/>
              <a:t>1</a:t>
            </a:fld>
            <a:endParaRPr lang="zh-CN" altLang="en-US"/>
          </a:p>
        </p:txBody>
      </p:sp>
    </p:spTree>
    <p:extLst>
      <p:ext uri="{BB962C8B-B14F-4D97-AF65-F5344CB8AC3E}">
        <p14:creationId xmlns:p14="http://schemas.microsoft.com/office/powerpoint/2010/main" val="3390670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10C224-7A14-4E54-A27E-818202599328}" type="slidenum">
              <a:rPr lang="zh-CN" altLang="en-US" smtClean="0"/>
              <a:t>2</a:t>
            </a:fld>
            <a:endParaRPr lang="zh-CN" altLang="en-US"/>
          </a:p>
        </p:txBody>
      </p:sp>
    </p:spTree>
    <p:extLst>
      <p:ext uri="{BB962C8B-B14F-4D97-AF65-F5344CB8AC3E}">
        <p14:creationId xmlns:p14="http://schemas.microsoft.com/office/powerpoint/2010/main" val="3295738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10C224-7A14-4E54-A27E-818202599328}" type="slidenum">
              <a:rPr lang="zh-CN" altLang="en-US" smtClean="0"/>
              <a:t>3</a:t>
            </a:fld>
            <a:endParaRPr lang="zh-CN" altLang="en-US"/>
          </a:p>
        </p:txBody>
      </p:sp>
    </p:spTree>
    <p:extLst>
      <p:ext uri="{BB962C8B-B14F-4D97-AF65-F5344CB8AC3E}">
        <p14:creationId xmlns:p14="http://schemas.microsoft.com/office/powerpoint/2010/main" val="3273454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2395794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82117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1457337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385201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4" name="Picture 2" descr="1"/>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7639"/>
          <a:stretch/>
        </p:blipFill>
        <p:spPr bwMode="auto">
          <a:xfrm>
            <a:off x="0" y="-317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242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9626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4294869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2601599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226028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476893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599075-C98E-4546-A7F3-9A2CDA1E22D3}"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1008085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599075-C98E-4546-A7F3-9A2CDA1E22D3}"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735F02-860B-4651-B28F-1CC2D433594F}" type="slidenum">
              <a:rPr lang="zh-CN" altLang="en-US" smtClean="0"/>
              <a:t>‹#›</a:t>
            </a:fld>
            <a:endParaRPr lang="zh-CN" altLang="en-US"/>
          </a:p>
        </p:txBody>
      </p:sp>
    </p:spTree>
    <p:extLst>
      <p:ext uri="{BB962C8B-B14F-4D97-AF65-F5344CB8AC3E}">
        <p14:creationId xmlns:p14="http://schemas.microsoft.com/office/powerpoint/2010/main" val="3466163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5" Type="http://schemas.openxmlformats.org/officeDocument/2006/relationships/image" Target="../media/image19.jp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4.xml"/><Relationship Id="rId5" Type="http://schemas.openxmlformats.org/officeDocument/2006/relationships/image" Target="../media/image6.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3.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8243525" y="769524"/>
            <a:ext cx="1437048" cy="1473506"/>
            <a:chOff x="8243525" y="769524"/>
            <a:chExt cx="1437048" cy="1473506"/>
          </a:xfrm>
        </p:grpSpPr>
        <p:sp>
          <p:nvSpPr>
            <p:cNvPr id="108" name="等腰三角形 107"/>
            <p:cNvSpPr/>
            <p:nvPr/>
          </p:nvSpPr>
          <p:spPr>
            <a:xfrm rot="18006516">
              <a:off x="8172809" y="840240"/>
              <a:ext cx="1462955" cy="1321524"/>
            </a:xfrm>
            <a:prstGeom prst="triangle">
              <a:avLst/>
            </a:prstGeom>
            <a:solidFill>
              <a:srgbClr val="74FDB9"/>
            </a:solidFill>
            <a:ln>
              <a:solidFill>
                <a:srgbClr val="97EE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8006516">
              <a:off x="8338653" y="901110"/>
              <a:ext cx="1362316" cy="1321524"/>
            </a:xfrm>
            <a:prstGeom prst="triangle">
              <a:avLst/>
            </a:prstGeom>
            <a:noFill/>
            <a:ln>
              <a:solidFill>
                <a:srgbClr val="97EE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等腰三角形 109"/>
          <p:cNvSpPr/>
          <p:nvPr/>
        </p:nvSpPr>
        <p:spPr>
          <a:xfrm flipV="1">
            <a:off x="3135029" y="800834"/>
            <a:ext cx="6512492" cy="5617029"/>
          </a:xfrm>
          <a:prstGeom prst="triangl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a:off x="9301053" y="3123121"/>
            <a:ext cx="362858" cy="261257"/>
          </a:xfrm>
          <a:prstGeom prst="triangle">
            <a:avLst/>
          </a:prstGeom>
          <a:solidFill>
            <a:srgbClr val="F78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flipV="1">
            <a:off x="8507978" y="3841767"/>
            <a:ext cx="279179" cy="256306"/>
          </a:xfrm>
          <a:prstGeom prst="triangle">
            <a:avLst/>
          </a:prstGeom>
          <a:solidFill>
            <a:srgbClr val="F7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3678734">
            <a:off x="3889252" y="3736225"/>
            <a:ext cx="625993" cy="555507"/>
          </a:xfrm>
          <a:prstGeom prst="triangle">
            <a:avLst/>
          </a:prstGeom>
          <a:solidFill>
            <a:srgbClr val="FDE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3678734">
            <a:off x="3735407" y="4076899"/>
            <a:ext cx="346078" cy="303582"/>
          </a:xfrm>
          <a:prstGeom prst="triangle">
            <a:avLst/>
          </a:prstGeom>
          <a:solidFill>
            <a:srgbClr val="F7D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a:off x="2991195" y="2588360"/>
            <a:ext cx="271916" cy="226926"/>
          </a:xfrm>
          <a:prstGeom prst="triangle">
            <a:avLst/>
          </a:prstGeom>
          <a:solidFill>
            <a:srgbClr val="F98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8" name="组合 117"/>
          <p:cNvGrpSpPr/>
          <p:nvPr/>
        </p:nvGrpSpPr>
        <p:grpSpPr>
          <a:xfrm>
            <a:off x="1793521" y="2951325"/>
            <a:ext cx="928688" cy="549275"/>
            <a:chOff x="2451099" y="1847850"/>
            <a:chExt cx="928688" cy="549275"/>
          </a:xfrm>
        </p:grpSpPr>
        <p:sp>
          <p:nvSpPr>
            <p:cNvPr id="119" name="任意多边形 118"/>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4118395" flipV="1">
            <a:off x="10124801" y="3614770"/>
            <a:ext cx="928688" cy="549275"/>
            <a:chOff x="2451099" y="1847850"/>
            <a:chExt cx="928688" cy="549275"/>
          </a:xfrm>
        </p:grpSpPr>
        <p:sp>
          <p:nvSpPr>
            <p:cNvPr id="123" name="任意多边形 122"/>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rot="10476995" flipV="1">
            <a:off x="3294919" y="3982909"/>
            <a:ext cx="490074" cy="289856"/>
            <a:chOff x="2451099" y="1847850"/>
            <a:chExt cx="928688" cy="549275"/>
          </a:xfrm>
        </p:grpSpPr>
        <p:sp>
          <p:nvSpPr>
            <p:cNvPr id="127" name="任意多边形 126"/>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等腰三角形 129"/>
          <p:cNvSpPr/>
          <p:nvPr/>
        </p:nvSpPr>
        <p:spPr>
          <a:xfrm rot="17768833">
            <a:off x="7545853" y="823968"/>
            <a:ext cx="371181" cy="152400"/>
          </a:xfrm>
          <a:prstGeom prst="triangle">
            <a:avLst/>
          </a:pr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a:off x="4588854" y="1640217"/>
            <a:ext cx="271916" cy="226926"/>
          </a:xfrm>
          <a:prstGeom prst="triangle">
            <a:avLst/>
          </a:prstGeom>
          <a:solidFill>
            <a:srgbClr val="F981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组合 131"/>
          <p:cNvGrpSpPr/>
          <p:nvPr/>
        </p:nvGrpSpPr>
        <p:grpSpPr>
          <a:xfrm rot="10476995" flipV="1">
            <a:off x="3199601" y="1495289"/>
            <a:ext cx="490074" cy="289856"/>
            <a:chOff x="2451099" y="1847850"/>
            <a:chExt cx="928688" cy="549275"/>
          </a:xfrm>
        </p:grpSpPr>
        <p:sp>
          <p:nvSpPr>
            <p:cNvPr id="133" name="任意多边形 132"/>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1564846" y="3735551"/>
            <a:ext cx="1384916" cy="819114"/>
            <a:chOff x="2451099" y="1847850"/>
            <a:chExt cx="928688" cy="549275"/>
          </a:xfrm>
        </p:grpSpPr>
        <p:sp>
          <p:nvSpPr>
            <p:cNvPr id="137" name="任意多边形 136"/>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rot="17456475">
            <a:off x="10262971" y="1957549"/>
            <a:ext cx="961590" cy="568736"/>
            <a:chOff x="2451099" y="1847850"/>
            <a:chExt cx="928688" cy="549275"/>
          </a:xfrm>
        </p:grpSpPr>
        <p:sp>
          <p:nvSpPr>
            <p:cNvPr id="141" name="任意多边形 140"/>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rot="4118395" flipH="1">
            <a:off x="9480032" y="3914086"/>
            <a:ext cx="335024" cy="198152"/>
            <a:chOff x="2451099" y="1847850"/>
            <a:chExt cx="928688" cy="549275"/>
          </a:xfrm>
        </p:grpSpPr>
        <p:sp>
          <p:nvSpPr>
            <p:cNvPr id="145" name="任意多边形 144"/>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8" name="组合 147"/>
          <p:cNvGrpSpPr/>
          <p:nvPr/>
        </p:nvGrpSpPr>
        <p:grpSpPr>
          <a:xfrm rot="7616991" flipH="1">
            <a:off x="8160104" y="5952313"/>
            <a:ext cx="845630" cy="500154"/>
            <a:chOff x="2451099" y="1847850"/>
            <a:chExt cx="928688" cy="549275"/>
          </a:xfrm>
        </p:grpSpPr>
        <p:sp>
          <p:nvSpPr>
            <p:cNvPr id="149" name="任意多边形 148"/>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2" name="任意多边形 201"/>
          <p:cNvSpPr/>
          <p:nvPr/>
        </p:nvSpPr>
        <p:spPr>
          <a:xfrm flipV="1">
            <a:off x="5362544" y="3887191"/>
            <a:ext cx="2057465" cy="1777857"/>
          </a:xfrm>
          <a:custGeom>
            <a:avLst/>
            <a:gdLst>
              <a:gd name="connsiteX0" fmla="*/ 0 w 2057465"/>
              <a:gd name="connsiteY0" fmla="*/ 1777857 h 1777857"/>
              <a:gd name="connsiteX1" fmla="*/ 2057465 w 2057465"/>
              <a:gd name="connsiteY1" fmla="*/ 1777857 h 1777857"/>
              <a:gd name="connsiteX2" fmla="*/ 1028732 w 2057465"/>
              <a:gd name="connsiteY2" fmla="*/ 0 h 1777857"/>
            </a:gdLst>
            <a:ahLst/>
            <a:cxnLst>
              <a:cxn ang="0">
                <a:pos x="connsiteX0" y="connsiteY0"/>
              </a:cxn>
              <a:cxn ang="0">
                <a:pos x="connsiteX1" y="connsiteY1"/>
              </a:cxn>
              <a:cxn ang="0">
                <a:pos x="connsiteX2" y="connsiteY2"/>
              </a:cxn>
            </a:cxnLst>
            <a:rect l="l" t="t" r="r" b="b"/>
            <a:pathLst>
              <a:path w="2057465" h="1777857">
                <a:moveTo>
                  <a:pt x="0" y="1777857"/>
                </a:moveTo>
                <a:lnTo>
                  <a:pt x="2057465" y="1777857"/>
                </a:lnTo>
                <a:lnTo>
                  <a:pt x="1028732"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flipV="1">
            <a:off x="3378233" y="457906"/>
            <a:ext cx="6026084" cy="2357381"/>
          </a:xfrm>
          <a:custGeom>
            <a:avLst/>
            <a:gdLst>
              <a:gd name="connsiteX0" fmla="*/ 0 w 6026084"/>
              <a:gd name="connsiteY0" fmla="*/ 2357381 h 2357381"/>
              <a:gd name="connsiteX1" fmla="*/ 6026084 w 6026084"/>
              <a:gd name="connsiteY1" fmla="*/ 2357381 h 2357381"/>
              <a:gd name="connsiteX2" fmla="*/ 4662018 w 6026084"/>
              <a:gd name="connsiteY2" fmla="*/ 0 h 2357381"/>
              <a:gd name="connsiteX3" fmla="*/ 1364067 w 6026084"/>
              <a:gd name="connsiteY3" fmla="*/ 0 h 2357381"/>
            </a:gdLst>
            <a:ahLst/>
            <a:cxnLst>
              <a:cxn ang="0">
                <a:pos x="connsiteX0" y="connsiteY0"/>
              </a:cxn>
              <a:cxn ang="0">
                <a:pos x="connsiteX1" y="connsiteY1"/>
              </a:cxn>
              <a:cxn ang="0">
                <a:pos x="connsiteX2" y="connsiteY2"/>
              </a:cxn>
              <a:cxn ang="0">
                <a:pos x="connsiteX3" y="connsiteY3"/>
              </a:cxn>
            </a:cxnLst>
            <a:rect l="l" t="t" r="r" b="b"/>
            <a:pathLst>
              <a:path w="6026084" h="2357381">
                <a:moveTo>
                  <a:pt x="0" y="2357381"/>
                </a:moveTo>
                <a:lnTo>
                  <a:pt x="6026084" y="2357381"/>
                </a:lnTo>
                <a:lnTo>
                  <a:pt x="4662018" y="0"/>
                </a:lnTo>
                <a:lnTo>
                  <a:pt x="1364067"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文本框 205"/>
          <p:cNvSpPr txBox="1"/>
          <p:nvPr/>
        </p:nvSpPr>
        <p:spPr>
          <a:xfrm>
            <a:off x="2735467" y="2788954"/>
            <a:ext cx="7311617" cy="1169551"/>
          </a:xfrm>
          <a:prstGeom prst="rect">
            <a:avLst/>
          </a:prstGeom>
          <a:noFill/>
        </p:spPr>
        <p:txBody>
          <a:bodyPr wrap="none" rtlCol="0">
            <a:spAutoFit/>
          </a:bodyPr>
          <a:lstStyle/>
          <a:p>
            <a:r>
              <a:rPr lang="zh-CN" altLang="en-US" sz="7000" b="1" dirty="0">
                <a:solidFill>
                  <a:schemeClr val="bg1"/>
                </a:solidFill>
                <a:latin typeface="微软雅黑" panose="020B0503020204020204" pitchFamily="34" charset="-122"/>
                <a:ea typeface="微软雅黑" panose="020B0503020204020204" pitchFamily="34" charset="-122"/>
              </a:rPr>
              <a:t>年终汇报</a:t>
            </a:r>
            <a:r>
              <a:rPr lang="en-US" altLang="zh-CN" sz="7000" b="1" dirty="0">
                <a:solidFill>
                  <a:schemeClr val="bg1"/>
                </a:solidFill>
                <a:latin typeface="微软雅黑" panose="020B0503020204020204" pitchFamily="34" charset="-122"/>
                <a:ea typeface="微软雅黑" panose="020B0503020204020204" pitchFamily="34" charset="-122"/>
              </a:rPr>
              <a:t>PPT</a:t>
            </a:r>
            <a:r>
              <a:rPr lang="zh-CN" altLang="en-US" sz="7000" b="1" dirty="0">
                <a:solidFill>
                  <a:schemeClr val="bg1"/>
                </a:solidFill>
                <a:latin typeface="微软雅黑" panose="020B0503020204020204" pitchFamily="34" charset="-122"/>
                <a:ea typeface="微软雅黑" panose="020B0503020204020204" pitchFamily="34" charset="-122"/>
              </a:rPr>
              <a:t>模板</a:t>
            </a:r>
          </a:p>
        </p:txBody>
      </p:sp>
      <p:sp>
        <p:nvSpPr>
          <p:cNvPr id="207" name="文本框 206"/>
          <p:cNvSpPr txBox="1"/>
          <p:nvPr/>
        </p:nvSpPr>
        <p:spPr>
          <a:xfrm>
            <a:off x="4642886" y="361543"/>
            <a:ext cx="3211135" cy="2400657"/>
          </a:xfrm>
          <a:prstGeom prst="rect">
            <a:avLst/>
          </a:prstGeom>
          <a:noFill/>
        </p:spPr>
        <p:txBody>
          <a:bodyPr wrap="none" rtlCol="0">
            <a:spAutoFit/>
          </a:bodyPr>
          <a:lstStyle/>
          <a:p>
            <a:r>
              <a:rPr lang="en-US" altLang="zh-CN" sz="15000" b="1" dirty="0">
                <a:solidFill>
                  <a:schemeClr val="bg1"/>
                </a:solidFill>
                <a:latin typeface="Agency FB" panose="020B0503020202020204" pitchFamily="34" charset="0"/>
                <a:ea typeface="微软雅黑" panose="020B0503020204020204" pitchFamily="34" charset="-122"/>
              </a:rPr>
              <a:t>2017</a:t>
            </a:r>
            <a:endParaRPr lang="zh-CN" altLang="en-US" sz="15000" b="1" dirty="0">
              <a:solidFill>
                <a:schemeClr val="bg1"/>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2237009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765">
        <p15:prstTrans prst="fracture"/>
      </p:transition>
    </mc:Choice>
    <mc:Fallback xmlns="">
      <p:transition spd="slow" advTm="27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fade">
                                      <p:cBhvr>
                                        <p:cTn id="7" dur="600"/>
                                        <p:tgtEl>
                                          <p:spTgt spid="204"/>
                                        </p:tgtEl>
                                      </p:cBhvr>
                                    </p:animEffect>
                                    <p:anim calcmode="lin" valueType="num">
                                      <p:cBhvr>
                                        <p:cTn id="8" dur="600" fill="hold"/>
                                        <p:tgtEl>
                                          <p:spTgt spid="204"/>
                                        </p:tgtEl>
                                        <p:attrNameLst>
                                          <p:attrName>ppt_x</p:attrName>
                                        </p:attrNameLst>
                                      </p:cBhvr>
                                      <p:tavLst>
                                        <p:tav tm="0">
                                          <p:val>
                                            <p:strVal val="#ppt_x"/>
                                          </p:val>
                                        </p:tav>
                                        <p:tav tm="100000">
                                          <p:val>
                                            <p:strVal val="#ppt_x"/>
                                          </p:val>
                                        </p:tav>
                                      </p:tavLst>
                                    </p:anim>
                                    <p:anim calcmode="lin" valueType="num">
                                      <p:cBhvr>
                                        <p:cTn id="9" dur="600" fill="hold"/>
                                        <p:tgtEl>
                                          <p:spTgt spid="20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2"/>
                                        </p:tgtEl>
                                        <p:attrNameLst>
                                          <p:attrName>style.visibility</p:attrName>
                                        </p:attrNameLst>
                                      </p:cBhvr>
                                      <p:to>
                                        <p:strVal val="visible"/>
                                      </p:to>
                                    </p:set>
                                    <p:animEffect transition="in" filter="fade">
                                      <p:cBhvr>
                                        <p:cTn id="12" dur="600"/>
                                        <p:tgtEl>
                                          <p:spTgt spid="202"/>
                                        </p:tgtEl>
                                      </p:cBhvr>
                                    </p:animEffect>
                                    <p:anim calcmode="lin" valueType="num">
                                      <p:cBhvr>
                                        <p:cTn id="13" dur="600" fill="hold"/>
                                        <p:tgtEl>
                                          <p:spTgt spid="202"/>
                                        </p:tgtEl>
                                        <p:attrNameLst>
                                          <p:attrName>ppt_x</p:attrName>
                                        </p:attrNameLst>
                                      </p:cBhvr>
                                      <p:tavLst>
                                        <p:tav tm="0">
                                          <p:val>
                                            <p:strVal val="#ppt_x"/>
                                          </p:val>
                                        </p:tav>
                                        <p:tav tm="100000">
                                          <p:val>
                                            <p:strVal val="#ppt_x"/>
                                          </p:val>
                                        </p:tav>
                                      </p:tavLst>
                                    </p:anim>
                                    <p:anim calcmode="lin" valueType="num">
                                      <p:cBhvr>
                                        <p:cTn id="14" dur="600" fill="hold"/>
                                        <p:tgtEl>
                                          <p:spTgt spid="202"/>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par>
                                <p:cTn id="20" presetID="2" presetClass="entr" presetSubtype="6"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par>
                                <p:cTn id="24" presetID="2" presetClass="entr" presetSubtype="9" fill="hold" nodeType="withEffect">
                                  <p:stCondLst>
                                    <p:cond delay="0"/>
                                  </p:stCondLst>
                                  <p:childTnLst>
                                    <p:set>
                                      <p:cBhvr>
                                        <p:cTn id="25" dur="1" fill="hold">
                                          <p:stCondLst>
                                            <p:cond delay="0"/>
                                          </p:stCondLst>
                                        </p:cTn>
                                        <p:tgtEl>
                                          <p:spTgt spid="132"/>
                                        </p:tgtEl>
                                        <p:attrNameLst>
                                          <p:attrName>style.visibility</p:attrName>
                                        </p:attrNameLst>
                                      </p:cBhvr>
                                      <p:to>
                                        <p:strVal val="visible"/>
                                      </p:to>
                                    </p:set>
                                    <p:anim calcmode="lin" valueType="num">
                                      <p:cBhvr additive="base">
                                        <p:cTn id="26" dur="500" fill="hold"/>
                                        <p:tgtEl>
                                          <p:spTgt spid="132"/>
                                        </p:tgtEl>
                                        <p:attrNameLst>
                                          <p:attrName>ppt_x</p:attrName>
                                        </p:attrNameLst>
                                      </p:cBhvr>
                                      <p:tavLst>
                                        <p:tav tm="0">
                                          <p:val>
                                            <p:strVal val="0-#ppt_w/2"/>
                                          </p:val>
                                        </p:tav>
                                        <p:tav tm="100000">
                                          <p:val>
                                            <p:strVal val="#ppt_x"/>
                                          </p:val>
                                        </p:tav>
                                      </p:tavLst>
                                    </p:anim>
                                    <p:anim calcmode="lin" valueType="num">
                                      <p:cBhvr additive="base">
                                        <p:cTn id="27" dur="500" fill="hold"/>
                                        <p:tgtEl>
                                          <p:spTgt spid="132"/>
                                        </p:tgtEl>
                                        <p:attrNameLst>
                                          <p:attrName>ppt_y</p:attrName>
                                        </p:attrNameLst>
                                      </p:cBhvr>
                                      <p:tavLst>
                                        <p:tav tm="0">
                                          <p:val>
                                            <p:strVal val="0-#ppt_h/2"/>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118"/>
                                        </p:tgtEl>
                                        <p:attrNameLst>
                                          <p:attrName>style.visibility</p:attrName>
                                        </p:attrNameLst>
                                      </p:cBhvr>
                                      <p:to>
                                        <p:strVal val="visible"/>
                                      </p:to>
                                    </p:set>
                                    <p:anim calcmode="lin" valueType="num">
                                      <p:cBhvr additive="base">
                                        <p:cTn id="30" dur="500" fill="hold"/>
                                        <p:tgtEl>
                                          <p:spTgt spid="118"/>
                                        </p:tgtEl>
                                        <p:attrNameLst>
                                          <p:attrName>ppt_x</p:attrName>
                                        </p:attrNameLst>
                                      </p:cBhvr>
                                      <p:tavLst>
                                        <p:tav tm="0">
                                          <p:val>
                                            <p:strVal val="0-#ppt_w/2"/>
                                          </p:val>
                                        </p:tav>
                                        <p:tav tm="100000">
                                          <p:val>
                                            <p:strVal val="#ppt_x"/>
                                          </p:val>
                                        </p:tav>
                                      </p:tavLst>
                                    </p:anim>
                                    <p:anim calcmode="lin" valueType="num">
                                      <p:cBhvr additive="base">
                                        <p:cTn id="31" dur="500" fill="hold"/>
                                        <p:tgtEl>
                                          <p:spTgt spid="118"/>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136"/>
                                        </p:tgtEl>
                                        <p:attrNameLst>
                                          <p:attrName>style.visibility</p:attrName>
                                        </p:attrNameLst>
                                      </p:cBhvr>
                                      <p:to>
                                        <p:strVal val="visible"/>
                                      </p:to>
                                    </p:set>
                                    <p:anim calcmode="lin" valueType="num">
                                      <p:cBhvr additive="base">
                                        <p:cTn id="34" dur="500" fill="hold"/>
                                        <p:tgtEl>
                                          <p:spTgt spid="136"/>
                                        </p:tgtEl>
                                        <p:attrNameLst>
                                          <p:attrName>ppt_x</p:attrName>
                                        </p:attrNameLst>
                                      </p:cBhvr>
                                      <p:tavLst>
                                        <p:tav tm="0">
                                          <p:val>
                                            <p:strVal val="0-#ppt_w/2"/>
                                          </p:val>
                                        </p:tav>
                                        <p:tav tm="100000">
                                          <p:val>
                                            <p:strVal val="#ppt_x"/>
                                          </p:val>
                                        </p:tav>
                                      </p:tavLst>
                                    </p:anim>
                                    <p:anim calcmode="lin" valueType="num">
                                      <p:cBhvr additive="base">
                                        <p:cTn id="35" dur="500" fill="hold"/>
                                        <p:tgtEl>
                                          <p:spTgt spid="136"/>
                                        </p:tgtEl>
                                        <p:attrNameLst>
                                          <p:attrName>ppt_y</p:attrName>
                                        </p:attrNameLst>
                                      </p:cBhvr>
                                      <p:tavLst>
                                        <p:tav tm="0">
                                          <p:val>
                                            <p:strVal val="1+#ppt_h/2"/>
                                          </p:val>
                                        </p:tav>
                                        <p:tav tm="100000">
                                          <p:val>
                                            <p:strVal val="#ppt_y"/>
                                          </p:val>
                                        </p:tav>
                                      </p:tavLst>
                                    </p:anim>
                                  </p:childTnLst>
                                </p:cTn>
                              </p:par>
                              <p:par>
                                <p:cTn id="36" presetID="2" presetClass="entr" presetSubtype="3" fill="hold" nodeType="withEffect">
                                  <p:stCondLst>
                                    <p:cond delay="0"/>
                                  </p:stCondLst>
                                  <p:childTnLst>
                                    <p:set>
                                      <p:cBhvr>
                                        <p:cTn id="37" dur="1" fill="hold">
                                          <p:stCondLst>
                                            <p:cond delay="0"/>
                                          </p:stCondLst>
                                        </p:cTn>
                                        <p:tgtEl>
                                          <p:spTgt spid="140"/>
                                        </p:tgtEl>
                                        <p:attrNameLst>
                                          <p:attrName>style.visibility</p:attrName>
                                        </p:attrNameLst>
                                      </p:cBhvr>
                                      <p:to>
                                        <p:strVal val="visible"/>
                                      </p:to>
                                    </p:set>
                                    <p:anim calcmode="lin" valueType="num">
                                      <p:cBhvr additive="base">
                                        <p:cTn id="38" dur="500" fill="hold"/>
                                        <p:tgtEl>
                                          <p:spTgt spid="140"/>
                                        </p:tgtEl>
                                        <p:attrNameLst>
                                          <p:attrName>ppt_x</p:attrName>
                                        </p:attrNameLst>
                                      </p:cBhvr>
                                      <p:tavLst>
                                        <p:tav tm="0">
                                          <p:val>
                                            <p:strVal val="1+#ppt_w/2"/>
                                          </p:val>
                                        </p:tav>
                                        <p:tav tm="100000">
                                          <p:val>
                                            <p:strVal val="#ppt_x"/>
                                          </p:val>
                                        </p:tav>
                                      </p:tavLst>
                                    </p:anim>
                                    <p:anim calcmode="lin" valueType="num">
                                      <p:cBhvr additive="base">
                                        <p:cTn id="39" dur="500" fill="hold"/>
                                        <p:tgtEl>
                                          <p:spTgt spid="140"/>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122"/>
                                        </p:tgtEl>
                                        <p:attrNameLst>
                                          <p:attrName>style.visibility</p:attrName>
                                        </p:attrNameLst>
                                      </p:cBhvr>
                                      <p:to>
                                        <p:strVal val="visible"/>
                                      </p:to>
                                    </p:set>
                                    <p:anim calcmode="lin" valueType="num">
                                      <p:cBhvr additive="base">
                                        <p:cTn id="42" dur="500" fill="hold"/>
                                        <p:tgtEl>
                                          <p:spTgt spid="122"/>
                                        </p:tgtEl>
                                        <p:attrNameLst>
                                          <p:attrName>ppt_x</p:attrName>
                                        </p:attrNameLst>
                                      </p:cBhvr>
                                      <p:tavLst>
                                        <p:tav tm="0">
                                          <p:val>
                                            <p:strVal val="1+#ppt_w/2"/>
                                          </p:val>
                                        </p:tav>
                                        <p:tav tm="100000">
                                          <p:val>
                                            <p:strVal val="#ppt_x"/>
                                          </p:val>
                                        </p:tav>
                                      </p:tavLst>
                                    </p:anim>
                                    <p:anim calcmode="lin" valueType="num">
                                      <p:cBhvr additive="base">
                                        <p:cTn id="43" dur="500" fill="hold"/>
                                        <p:tgtEl>
                                          <p:spTgt spid="122"/>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148"/>
                                        </p:tgtEl>
                                        <p:attrNameLst>
                                          <p:attrName>style.visibility</p:attrName>
                                        </p:attrNameLst>
                                      </p:cBhvr>
                                      <p:to>
                                        <p:strVal val="visible"/>
                                      </p:to>
                                    </p:set>
                                    <p:anim calcmode="lin" valueType="num">
                                      <p:cBhvr additive="base">
                                        <p:cTn id="46" dur="500" fill="hold"/>
                                        <p:tgtEl>
                                          <p:spTgt spid="148"/>
                                        </p:tgtEl>
                                        <p:attrNameLst>
                                          <p:attrName>ppt_x</p:attrName>
                                        </p:attrNameLst>
                                      </p:cBhvr>
                                      <p:tavLst>
                                        <p:tav tm="0">
                                          <p:val>
                                            <p:strVal val="1+#ppt_w/2"/>
                                          </p:val>
                                        </p:tav>
                                        <p:tav tm="100000">
                                          <p:val>
                                            <p:strVal val="#ppt_x"/>
                                          </p:val>
                                        </p:tav>
                                      </p:tavLst>
                                    </p:anim>
                                    <p:anim calcmode="lin" valueType="num">
                                      <p:cBhvr additive="base">
                                        <p:cTn id="47" dur="500" fill="hold"/>
                                        <p:tgtEl>
                                          <p:spTgt spid="148"/>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26"/>
                                        </p:tgtEl>
                                        <p:attrNameLst>
                                          <p:attrName>style.visibility</p:attrName>
                                        </p:attrNameLst>
                                      </p:cBhvr>
                                      <p:to>
                                        <p:strVal val="visible"/>
                                      </p:to>
                                    </p:set>
                                    <p:anim calcmode="lin" valueType="num">
                                      <p:cBhvr additive="base">
                                        <p:cTn id="50" dur="500" fill="hold"/>
                                        <p:tgtEl>
                                          <p:spTgt spid="126"/>
                                        </p:tgtEl>
                                        <p:attrNameLst>
                                          <p:attrName>ppt_x</p:attrName>
                                        </p:attrNameLst>
                                      </p:cBhvr>
                                      <p:tavLst>
                                        <p:tav tm="0">
                                          <p:val>
                                            <p:strVal val="#ppt_x"/>
                                          </p:val>
                                        </p:tav>
                                        <p:tav tm="100000">
                                          <p:val>
                                            <p:strVal val="#ppt_x"/>
                                          </p:val>
                                        </p:tav>
                                      </p:tavLst>
                                    </p:anim>
                                    <p:anim calcmode="lin" valueType="num">
                                      <p:cBhvr additive="base">
                                        <p:cTn id="51" dur="500" fill="hold"/>
                                        <p:tgtEl>
                                          <p:spTgt spid="126"/>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44"/>
                                        </p:tgtEl>
                                        <p:attrNameLst>
                                          <p:attrName>style.visibility</p:attrName>
                                        </p:attrNameLst>
                                      </p:cBhvr>
                                      <p:to>
                                        <p:strVal val="visible"/>
                                      </p:to>
                                    </p:set>
                                    <p:anim calcmode="lin" valueType="num">
                                      <p:cBhvr additive="base">
                                        <p:cTn id="54" dur="500" fill="hold"/>
                                        <p:tgtEl>
                                          <p:spTgt spid="144"/>
                                        </p:tgtEl>
                                        <p:attrNameLst>
                                          <p:attrName>ppt_x</p:attrName>
                                        </p:attrNameLst>
                                      </p:cBhvr>
                                      <p:tavLst>
                                        <p:tav tm="0">
                                          <p:val>
                                            <p:strVal val="#ppt_x"/>
                                          </p:val>
                                        </p:tav>
                                        <p:tav tm="100000">
                                          <p:val>
                                            <p:strVal val="#ppt_x"/>
                                          </p:val>
                                        </p:tav>
                                      </p:tavLst>
                                    </p:anim>
                                    <p:anim calcmode="lin" valueType="num">
                                      <p:cBhvr additive="base">
                                        <p:cTn id="55" dur="500" fill="hold"/>
                                        <p:tgtEl>
                                          <p:spTgt spid="14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13"/>
                                        </p:tgtEl>
                                        <p:attrNameLst>
                                          <p:attrName>style.visibility</p:attrName>
                                        </p:attrNameLst>
                                      </p:cBhvr>
                                      <p:to>
                                        <p:strVal val="visible"/>
                                      </p:to>
                                    </p:set>
                                    <p:anim calcmode="lin" valueType="num">
                                      <p:cBhvr additive="base">
                                        <p:cTn id="58" dur="500" fill="hold"/>
                                        <p:tgtEl>
                                          <p:spTgt spid="113"/>
                                        </p:tgtEl>
                                        <p:attrNameLst>
                                          <p:attrName>ppt_x</p:attrName>
                                        </p:attrNameLst>
                                      </p:cBhvr>
                                      <p:tavLst>
                                        <p:tav tm="0">
                                          <p:val>
                                            <p:strVal val="#ppt_x"/>
                                          </p:val>
                                        </p:tav>
                                        <p:tav tm="100000">
                                          <p:val>
                                            <p:strVal val="#ppt_x"/>
                                          </p:val>
                                        </p:tav>
                                      </p:tavLst>
                                    </p:anim>
                                    <p:anim calcmode="lin" valueType="num">
                                      <p:cBhvr additive="base">
                                        <p:cTn id="59" dur="500" fill="hold"/>
                                        <p:tgtEl>
                                          <p:spTgt spid="113"/>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14"/>
                                        </p:tgtEl>
                                        <p:attrNameLst>
                                          <p:attrName>style.visibility</p:attrName>
                                        </p:attrNameLst>
                                      </p:cBhvr>
                                      <p:to>
                                        <p:strVal val="visible"/>
                                      </p:to>
                                    </p:set>
                                    <p:anim calcmode="lin" valueType="num">
                                      <p:cBhvr additive="base">
                                        <p:cTn id="62" dur="500" fill="hold"/>
                                        <p:tgtEl>
                                          <p:spTgt spid="114"/>
                                        </p:tgtEl>
                                        <p:attrNameLst>
                                          <p:attrName>ppt_x</p:attrName>
                                        </p:attrNameLst>
                                      </p:cBhvr>
                                      <p:tavLst>
                                        <p:tav tm="0">
                                          <p:val>
                                            <p:strVal val="#ppt_x"/>
                                          </p:val>
                                        </p:tav>
                                        <p:tav tm="100000">
                                          <p:val>
                                            <p:strVal val="#ppt_x"/>
                                          </p:val>
                                        </p:tav>
                                      </p:tavLst>
                                    </p:anim>
                                    <p:anim calcmode="lin" valueType="num">
                                      <p:cBhvr additive="base">
                                        <p:cTn id="63" dur="500" fill="hold"/>
                                        <p:tgtEl>
                                          <p:spTgt spid="114"/>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15"/>
                                        </p:tgtEl>
                                        <p:attrNameLst>
                                          <p:attrName>style.visibility</p:attrName>
                                        </p:attrNameLst>
                                      </p:cBhvr>
                                      <p:to>
                                        <p:strVal val="visible"/>
                                      </p:to>
                                    </p:set>
                                    <p:anim calcmode="lin" valueType="num">
                                      <p:cBhvr additive="base">
                                        <p:cTn id="66" dur="500" fill="hold"/>
                                        <p:tgtEl>
                                          <p:spTgt spid="115"/>
                                        </p:tgtEl>
                                        <p:attrNameLst>
                                          <p:attrName>ppt_x</p:attrName>
                                        </p:attrNameLst>
                                      </p:cBhvr>
                                      <p:tavLst>
                                        <p:tav tm="0">
                                          <p:val>
                                            <p:strVal val="#ppt_x"/>
                                          </p:val>
                                        </p:tav>
                                        <p:tav tm="100000">
                                          <p:val>
                                            <p:strVal val="#ppt_x"/>
                                          </p:val>
                                        </p:tav>
                                      </p:tavLst>
                                    </p:anim>
                                    <p:anim calcmode="lin" valueType="num">
                                      <p:cBhvr additive="base">
                                        <p:cTn id="67" dur="500" fill="hold"/>
                                        <p:tgtEl>
                                          <p:spTgt spid="115"/>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6"/>
                                        </p:tgtEl>
                                        <p:attrNameLst>
                                          <p:attrName>style.visibility</p:attrName>
                                        </p:attrNameLst>
                                      </p:cBhvr>
                                      <p:to>
                                        <p:strVal val="visible"/>
                                      </p:to>
                                    </p:set>
                                    <p:anim calcmode="lin" valueType="num">
                                      <p:cBhvr additive="base">
                                        <p:cTn id="70" dur="500" fill="hold"/>
                                        <p:tgtEl>
                                          <p:spTgt spid="116"/>
                                        </p:tgtEl>
                                        <p:attrNameLst>
                                          <p:attrName>ppt_x</p:attrName>
                                        </p:attrNameLst>
                                      </p:cBhvr>
                                      <p:tavLst>
                                        <p:tav tm="0">
                                          <p:val>
                                            <p:strVal val="#ppt_x"/>
                                          </p:val>
                                        </p:tav>
                                        <p:tav tm="100000">
                                          <p:val>
                                            <p:strVal val="#ppt_x"/>
                                          </p:val>
                                        </p:tav>
                                      </p:tavLst>
                                    </p:anim>
                                    <p:anim calcmode="lin" valueType="num">
                                      <p:cBhvr additive="base">
                                        <p:cTn id="71" dur="500" fill="hold"/>
                                        <p:tgtEl>
                                          <p:spTgt spid="11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12"/>
                                        </p:tgtEl>
                                        <p:attrNameLst>
                                          <p:attrName>style.visibility</p:attrName>
                                        </p:attrNameLst>
                                      </p:cBhvr>
                                      <p:to>
                                        <p:strVal val="visible"/>
                                      </p:to>
                                    </p:set>
                                    <p:anim calcmode="lin" valueType="num">
                                      <p:cBhvr additive="base">
                                        <p:cTn id="74" dur="500" fill="hold"/>
                                        <p:tgtEl>
                                          <p:spTgt spid="112"/>
                                        </p:tgtEl>
                                        <p:attrNameLst>
                                          <p:attrName>ppt_x</p:attrName>
                                        </p:attrNameLst>
                                      </p:cBhvr>
                                      <p:tavLst>
                                        <p:tav tm="0">
                                          <p:val>
                                            <p:strVal val="#ppt_x"/>
                                          </p:val>
                                        </p:tav>
                                        <p:tav tm="100000">
                                          <p:val>
                                            <p:strVal val="#ppt_x"/>
                                          </p:val>
                                        </p:tav>
                                      </p:tavLst>
                                    </p:anim>
                                    <p:anim calcmode="lin" valueType="num">
                                      <p:cBhvr additive="base">
                                        <p:cTn id="75" dur="500" fill="hold"/>
                                        <p:tgtEl>
                                          <p:spTgt spid="112"/>
                                        </p:tgtEl>
                                        <p:attrNameLst>
                                          <p:attrName>ppt_y</p:attrName>
                                        </p:attrNameLst>
                                      </p:cBhvr>
                                      <p:tavLst>
                                        <p:tav tm="0">
                                          <p:val>
                                            <p:strVal val="1+#ppt_h/2"/>
                                          </p:val>
                                        </p:tav>
                                        <p:tav tm="100000">
                                          <p:val>
                                            <p:strVal val="#ppt_y"/>
                                          </p:val>
                                        </p:tav>
                                      </p:tavLst>
                                    </p:anim>
                                  </p:childTnLst>
                                </p:cTn>
                              </p:par>
                              <p:par>
                                <p:cTn id="76" presetID="2" presetClass="entr" presetSubtype="1" fill="hold" grpId="0" nodeType="withEffect">
                                  <p:stCondLst>
                                    <p:cond delay="0"/>
                                  </p:stCondLst>
                                  <p:childTnLst>
                                    <p:set>
                                      <p:cBhvr>
                                        <p:cTn id="77" dur="1" fill="hold">
                                          <p:stCondLst>
                                            <p:cond delay="0"/>
                                          </p:stCondLst>
                                        </p:cTn>
                                        <p:tgtEl>
                                          <p:spTgt spid="130"/>
                                        </p:tgtEl>
                                        <p:attrNameLst>
                                          <p:attrName>style.visibility</p:attrName>
                                        </p:attrNameLst>
                                      </p:cBhvr>
                                      <p:to>
                                        <p:strVal val="visible"/>
                                      </p:to>
                                    </p:set>
                                    <p:anim calcmode="lin" valueType="num">
                                      <p:cBhvr additive="base">
                                        <p:cTn id="78" dur="500" fill="hold"/>
                                        <p:tgtEl>
                                          <p:spTgt spid="130"/>
                                        </p:tgtEl>
                                        <p:attrNameLst>
                                          <p:attrName>ppt_x</p:attrName>
                                        </p:attrNameLst>
                                      </p:cBhvr>
                                      <p:tavLst>
                                        <p:tav tm="0">
                                          <p:val>
                                            <p:strVal val="#ppt_x"/>
                                          </p:val>
                                        </p:tav>
                                        <p:tav tm="100000">
                                          <p:val>
                                            <p:strVal val="#ppt_x"/>
                                          </p:val>
                                        </p:tav>
                                      </p:tavLst>
                                    </p:anim>
                                    <p:anim calcmode="lin" valueType="num">
                                      <p:cBhvr additive="base">
                                        <p:cTn id="79" dur="500" fill="hold"/>
                                        <p:tgtEl>
                                          <p:spTgt spid="130"/>
                                        </p:tgtEl>
                                        <p:attrNameLst>
                                          <p:attrName>ppt_y</p:attrName>
                                        </p:attrNameLst>
                                      </p:cBhvr>
                                      <p:tavLst>
                                        <p:tav tm="0">
                                          <p:val>
                                            <p:strVal val="0-#ppt_h/2"/>
                                          </p:val>
                                        </p:tav>
                                        <p:tav tm="100000">
                                          <p:val>
                                            <p:strVal val="#ppt_y"/>
                                          </p:val>
                                        </p:tav>
                                      </p:tavLst>
                                    </p:anim>
                                  </p:childTnLst>
                                </p:cTn>
                              </p:par>
                              <p:par>
                                <p:cTn id="80" presetID="2" presetClass="entr" presetSubtype="1" fill="hold" grpId="0" nodeType="withEffect">
                                  <p:stCondLst>
                                    <p:cond delay="0"/>
                                  </p:stCondLst>
                                  <p:childTnLst>
                                    <p:set>
                                      <p:cBhvr>
                                        <p:cTn id="81" dur="1" fill="hold">
                                          <p:stCondLst>
                                            <p:cond delay="0"/>
                                          </p:stCondLst>
                                        </p:cTn>
                                        <p:tgtEl>
                                          <p:spTgt spid="131"/>
                                        </p:tgtEl>
                                        <p:attrNameLst>
                                          <p:attrName>style.visibility</p:attrName>
                                        </p:attrNameLst>
                                      </p:cBhvr>
                                      <p:to>
                                        <p:strVal val="visible"/>
                                      </p:to>
                                    </p:set>
                                    <p:anim calcmode="lin" valueType="num">
                                      <p:cBhvr additive="base">
                                        <p:cTn id="82" dur="500" fill="hold"/>
                                        <p:tgtEl>
                                          <p:spTgt spid="131"/>
                                        </p:tgtEl>
                                        <p:attrNameLst>
                                          <p:attrName>ppt_x</p:attrName>
                                        </p:attrNameLst>
                                      </p:cBhvr>
                                      <p:tavLst>
                                        <p:tav tm="0">
                                          <p:val>
                                            <p:strVal val="#ppt_x"/>
                                          </p:val>
                                        </p:tav>
                                        <p:tav tm="100000">
                                          <p:val>
                                            <p:strVal val="#ppt_x"/>
                                          </p:val>
                                        </p:tav>
                                      </p:tavLst>
                                    </p:anim>
                                    <p:anim calcmode="lin" valueType="num">
                                      <p:cBhvr additive="base">
                                        <p:cTn id="83" dur="500" fill="hold"/>
                                        <p:tgtEl>
                                          <p:spTgt spid="131"/>
                                        </p:tgtEl>
                                        <p:attrNameLst>
                                          <p:attrName>ppt_y</p:attrName>
                                        </p:attrNameLst>
                                      </p:cBhvr>
                                      <p:tavLst>
                                        <p:tav tm="0">
                                          <p:val>
                                            <p:strVal val="0-#ppt_h/2"/>
                                          </p:val>
                                        </p:tav>
                                        <p:tav tm="100000">
                                          <p:val>
                                            <p:strVal val="#ppt_y"/>
                                          </p:val>
                                        </p:tav>
                                      </p:tavLst>
                                    </p:anim>
                                  </p:childTnLst>
                                </p:cTn>
                              </p:par>
                            </p:childTnLst>
                          </p:cTn>
                        </p:par>
                        <p:par>
                          <p:cTn id="84" fill="hold">
                            <p:stCondLst>
                              <p:cond delay="600"/>
                            </p:stCondLst>
                            <p:childTnLst>
                              <p:par>
                                <p:cTn id="85" presetID="10" presetClass="entr" presetSubtype="0" fill="hold" grpId="0" nodeType="afterEffect">
                                  <p:stCondLst>
                                    <p:cond delay="0"/>
                                  </p:stCondLst>
                                  <p:childTnLst>
                                    <p:set>
                                      <p:cBhvr>
                                        <p:cTn id="86" dur="1" fill="hold">
                                          <p:stCondLst>
                                            <p:cond delay="0"/>
                                          </p:stCondLst>
                                        </p:cTn>
                                        <p:tgtEl>
                                          <p:spTgt spid="207"/>
                                        </p:tgtEl>
                                        <p:attrNameLst>
                                          <p:attrName>style.visibility</p:attrName>
                                        </p:attrNameLst>
                                      </p:cBhvr>
                                      <p:to>
                                        <p:strVal val="visible"/>
                                      </p:to>
                                    </p:set>
                                    <p:animEffect transition="in" filter="fade">
                                      <p:cBhvr>
                                        <p:cTn id="87" dur="500"/>
                                        <p:tgtEl>
                                          <p:spTgt spid="207"/>
                                        </p:tgtEl>
                                      </p:cBhvr>
                                    </p:animEffect>
                                  </p:childTnLst>
                                </p:cTn>
                              </p:par>
                            </p:childTnLst>
                          </p:cTn>
                        </p:par>
                        <p:par>
                          <p:cTn id="88" fill="hold">
                            <p:stCondLst>
                              <p:cond delay="1100"/>
                            </p:stCondLst>
                            <p:childTnLst>
                              <p:par>
                                <p:cTn id="89" presetID="16" presetClass="entr" presetSubtype="21" fill="hold" grpId="0" nodeType="afterEffect">
                                  <p:stCondLst>
                                    <p:cond delay="0"/>
                                  </p:stCondLst>
                                  <p:childTnLst>
                                    <p:set>
                                      <p:cBhvr>
                                        <p:cTn id="90" dur="1" fill="hold">
                                          <p:stCondLst>
                                            <p:cond delay="0"/>
                                          </p:stCondLst>
                                        </p:cTn>
                                        <p:tgtEl>
                                          <p:spTgt spid="206"/>
                                        </p:tgtEl>
                                        <p:attrNameLst>
                                          <p:attrName>style.visibility</p:attrName>
                                        </p:attrNameLst>
                                      </p:cBhvr>
                                      <p:to>
                                        <p:strVal val="visible"/>
                                      </p:to>
                                    </p:set>
                                    <p:animEffect transition="in" filter="barn(inVertical)">
                                      <p:cBhvr>
                                        <p:cTn id="91" dur="3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2" grpId="0" animBg="1"/>
      <p:bldP spid="113" grpId="0" animBg="1"/>
      <p:bldP spid="114" grpId="0" animBg="1"/>
      <p:bldP spid="115" grpId="0" animBg="1"/>
      <p:bldP spid="116" grpId="0" animBg="1"/>
      <p:bldP spid="130" grpId="0" animBg="1"/>
      <p:bldP spid="131" grpId="0" animBg="1"/>
      <p:bldP spid="202" grpId="0" animBg="1"/>
      <p:bldP spid="204" grpId="0" animBg="1"/>
      <p:bldP spid="206" grpId="0"/>
      <p:bldP spid="20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stCxn id="5" idx="7"/>
            <a:endCxn id="6" idx="3"/>
          </p:cNvCxnSpPr>
          <p:nvPr/>
        </p:nvCxnSpPr>
        <p:spPr>
          <a:xfrm flipV="1">
            <a:off x="3049863" y="2116300"/>
            <a:ext cx="1215866" cy="850076"/>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09516" y="2116300"/>
            <a:ext cx="1015936" cy="671649"/>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7" idx="7"/>
            <a:endCxn id="8" idx="3"/>
          </p:cNvCxnSpPr>
          <p:nvPr/>
        </p:nvCxnSpPr>
        <p:spPr>
          <a:xfrm flipV="1">
            <a:off x="5786331" y="1851789"/>
            <a:ext cx="669577" cy="93616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6"/>
            <a:endCxn id="9" idx="2"/>
          </p:cNvCxnSpPr>
          <p:nvPr/>
        </p:nvCxnSpPr>
        <p:spPr>
          <a:xfrm flipV="1">
            <a:off x="6760501" y="1725622"/>
            <a:ext cx="829726" cy="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9" idx="5"/>
            <a:endCxn id="10" idx="1"/>
          </p:cNvCxnSpPr>
          <p:nvPr/>
        </p:nvCxnSpPr>
        <p:spPr>
          <a:xfrm>
            <a:off x="7894820" y="1851788"/>
            <a:ext cx="901484" cy="1130644"/>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0" idx="7"/>
            <a:endCxn id="11" idx="3"/>
          </p:cNvCxnSpPr>
          <p:nvPr/>
        </p:nvCxnSpPr>
        <p:spPr>
          <a:xfrm flipV="1">
            <a:off x="9048637" y="1776537"/>
            <a:ext cx="784029" cy="120589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4" name="Picture 4" descr="I:\f\PPT库\剪影人物\191.png"/>
          <p:cNvPicPr>
            <a:picLocks noChangeAspect="1" noChangeArrowheads="1"/>
          </p:cNvPicPr>
          <p:nvPr/>
        </p:nvPicPr>
        <p:blipFill>
          <a:blip r:embed="rId2" cstate="print">
            <a:duotone>
              <a:schemeClr val="accent5">
                <a:shade val="45000"/>
                <a:satMod val="135000"/>
              </a:schemeClr>
              <a:prstClr val="white"/>
            </a:duotone>
          </a:blip>
          <a:srcRect/>
          <a:stretch>
            <a:fillRect/>
          </a:stretch>
        </p:blipFill>
        <p:spPr bwMode="auto">
          <a:xfrm flipH="1">
            <a:off x="1309375" y="2571638"/>
            <a:ext cx="1088483" cy="3251279"/>
          </a:xfrm>
          <a:prstGeom prst="rect">
            <a:avLst/>
          </a:prstGeom>
          <a:noFill/>
          <a:effectLst>
            <a:reflection blurRad="6350" stA="52000" endA="300" endPos="35000" dir="5400000" sy="-100000" algn="bl" rotWithShape="0"/>
          </a:effectLst>
        </p:spPr>
      </p:pic>
      <p:sp>
        <p:nvSpPr>
          <p:cNvPr id="5" name="椭圆 4"/>
          <p:cNvSpPr/>
          <p:nvPr/>
        </p:nvSpPr>
        <p:spPr>
          <a:xfrm>
            <a:off x="2745270" y="2914116"/>
            <a:ext cx="356853" cy="356853"/>
          </a:xfrm>
          <a:prstGeom prst="ellipse">
            <a:avLst/>
          </a:prstGeom>
          <a:noFill/>
          <a:ln w="28575">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213469" y="1811707"/>
            <a:ext cx="356853" cy="356853"/>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481738" y="2735689"/>
            <a:ext cx="356853" cy="356853"/>
          </a:xfrm>
          <a:prstGeom prst="ellipse">
            <a:avLst/>
          </a:prstGeom>
          <a:noFill/>
          <a:ln w="28575">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403648" y="1547196"/>
            <a:ext cx="356853" cy="356853"/>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90227" y="1547195"/>
            <a:ext cx="356853" cy="356853"/>
          </a:xfrm>
          <a:prstGeom prst="ellipse">
            <a:avLst/>
          </a:prstGeom>
          <a:noFill/>
          <a:ln w="28575">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744044" y="2930172"/>
            <a:ext cx="356853" cy="356853"/>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780406" y="1471944"/>
            <a:ext cx="356853" cy="356853"/>
          </a:xfrm>
          <a:prstGeom prst="ellipse">
            <a:avLst/>
          </a:prstGeom>
          <a:noFill/>
          <a:ln w="28575">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647729" y="2379484"/>
            <a:ext cx="671979"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30%</a:t>
            </a:r>
            <a:endParaRPr lang="zh-CN" altLang="en-US" sz="2400" dirty="0">
              <a:solidFill>
                <a:schemeClr val="bg1"/>
              </a:solidFill>
              <a:latin typeface="Agency FB" panose="020B0503020202020204" pitchFamily="34" charset="0"/>
            </a:endParaRPr>
          </a:p>
        </p:txBody>
      </p:sp>
      <p:sp>
        <p:nvSpPr>
          <p:cNvPr id="31" name="文本框 30"/>
          <p:cNvSpPr txBox="1"/>
          <p:nvPr/>
        </p:nvSpPr>
        <p:spPr>
          <a:xfrm>
            <a:off x="4095187" y="2208136"/>
            <a:ext cx="636713"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45%</a:t>
            </a:r>
            <a:endParaRPr lang="zh-CN" altLang="en-US" sz="2400" dirty="0">
              <a:solidFill>
                <a:schemeClr val="bg1"/>
              </a:solidFill>
              <a:latin typeface="Agency FB" panose="020B0503020202020204" pitchFamily="34" charset="0"/>
            </a:endParaRPr>
          </a:p>
        </p:txBody>
      </p:sp>
      <p:sp>
        <p:nvSpPr>
          <p:cNvPr id="32" name="文本框 31"/>
          <p:cNvSpPr txBox="1"/>
          <p:nvPr/>
        </p:nvSpPr>
        <p:spPr>
          <a:xfrm>
            <a:off x="5335649" y="2195162"/>
            <a:ext cx="647934"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35%</a:t>
            </a:r>
            <a:endParaRPr lang="zh-CN" altLang="en-US" sz="2400" dirty="0">
              <a:solidFill>
                <a:schemeClr val="bg1"/>
              </a:solidFill>
              <a:latin typeface="Agency FB" panose="020B0503020202020204" pitchFamily="34" charset="0"/>
            </a:endParaRPr>
          </a:p>
        </p:txBody>
      </p:sp>
      <p:sp>
        <p:nvSpPr>
          <p:cNvPr id="33" name="文本框 32"/>
          <p:cNvSpPr txBox="1"/>
          <p:nvPr/>
        </p:nvSpPr>
        <p:spPr>
          <a:xfrm>
            <a:off x="6326734" y="1917148"/>
            <a:ext cx="644728"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55%</a:t>
            </a:r>
            <a:endParaRPr lang="zh-CN" altLang="en-US" sz="2400" dirty="0">
              <a:solidFill>
                <a:schemeClr val="bg1"/>
              </a:solidFill>
              <a:latin typeface="Agency FB" panose="020B0503020202020204" pitchFamily="34" charset="0"/>
            </a:endParaRPr>
          </a:p>
        </p:txBody>
      </p:sp>
      <p:sp>
        <p:nvSpPr>
          <p:cNvPr id="34" name="文本框 33"/>
          <p:cNvSpPr txBox="1"/>
          <p:nvPr/>
        </p:nvSpPr>
        <p:spPr>
          <a:xfrm>
            <a:off x="7462454" y="1932194"/>
            <a:ext cx="651140"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50%</a:t>
            </a:r>
            <a:endParaRPr lang="zh-CN" altLang="en-US" sz="2400" dirty="0">
              <a:solidFill>
                <a:schemeClr val="bg1"/>
              </a:solidFill>
              <a:latin typeface="Agency FB" panose="020B0503020202020204" pitchFamily="34" charset="0"/>
            </a:endParaRPr>
          </a:p>
        </p:txBody>
      </p:sp>
      <p:sp>
        <p:nvSpPr>
          <p:cNvPr id="35" name="文本框 34"/>
          <p:cNvSpPr txBox="1"/>
          <p:nvPr/>
        </p:nvSpPr>
        <p:spPr>
          <a:xfrm>
            <a:off x="8615345" y="2369108"/>
            <a:ext cx="671979"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30%</a:t>
            </a:r>
            <a:endParaRPr lang="zh-CN" altLang="en-US" sz="2400" dirty="0">
              <a:solidFill>
                <a:schemeClr val="bg1"/>
              </a:solidFill>
              <a:latin typeface="Agency FB" panose="020B0503020202020204" pitchFamily="34" charset="0"/>
            </a:endParaRPr>
          </a:p>
        </p:txBody>
      </p:sp>
      <p:sp>
        <p:nvSpPr>
          <p:cNvPr id="36" name="文本框 35"/>
          <p:cNvSpPr txBox="1"/>
          <p:nvPr/>
        </p:nvSpPr>
        <p:spPr>
          <a:xfrm>
            <a:off x="9706279" y="1868373"/>
            <a:ext cx="654346" cy="461665"/>
          </a:xfrm>
          <a:prstGeom prst="rect">
            <a:avLst/>
          </a:prstGeom>
          <a:noFill/>
        </p:spPr>
        <p:txBody>
          <a:bodyPr wrap="none" rtlCol="0">
            <a:spAutoFit/>
          </a:bodyPr>
          <a:lstStyle/>
          <a:p>
            <a:r>
              <a:rPr lang="en-US" altLang="zh-CN" sz="2400" dirty="0">
                <a:solidFill>
                  <a:schemeClr val="bg1"/>
                </a:solidFill>
                <a:latin typeface="Agency FB" panose="020B0503020202020204" pitchFamily="34" charset="0"/>
              </a:rPr>
              <a:t>60%</a:t>
            </a:r>
            <a:endParaRPr lang="zh-CN" altLang="en-US" sz="2400" dirty="0">
              <a:solidFill>
                <a:schemeClr val="bg1"/>
              </a:solidFill>
              <a:latin typeface="Agency FB" panose="020B0503020202020204" pitchFamily="34" charset="0"/>
            </a:endParaRPr>
          </a:p>
        </p:txBody>
      </p:sp>
      <p:sp>
        <p:nvSpPr>
          <p:cNvPr id="37" name="文本框 36"/>
          <p:cNvSpPr txBox="1"/>
          <p:nvPr/>
        </p:nvSpPr>
        <p:spPr>
          <a:xfrm>
            <a:off x="2369698" y="3305153"/>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3862153" y="1422587"/>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39" name="文本框 38"/>
          <p:cNvSpPr txBox="1"/>
          <p:nvPr/>
        </p:nvSpPr>
        <p:spPr>
          <a:xfrm>
            <a:off x="5105618" y="3131322"/>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6028076" y="1149195"/>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41" name="文本框 40"/>
          <p:cNvSpPr txBox="1"/>
          <p:nvPr/>
        </p:nvSpPr>
        <p:spPr>
          <a:xfrm>
            <a:off x="7234026" y="1129162"/>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8379840" y="3305153"/>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9404834" y="1084484"/>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44" name="椭圆 43"/>
          <p:cNvSpPr/>
          <p:nvPr/>
        </p:nvSpPr>
        <p:spPr>
          <a:xfrm>
            <a:off x="3199540" y="4899942"/>
            <a:ext cx="1572426" cy="1572426"/>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p:cNvSpPr/>
          <p:nvPr/>
        </p:nvSpPr>
        <p:spPr>
          <a:xfrm>
            <a:off x="3199540" y="4893093"/>
            <a:ext cx="1572426" cy="1572426"/>
          </a:xfrm>
          <a:prstGeom prst="arc">
            <a:avLst>
              <a:gd name="adj1" fmla="val 17842092"/>
              <a:gd name="adj2" fmla="val 9235478"/>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3395417" y="5060410"/>
            <a:ext cx="1191352" cy="861774"/>
          </a:xfrm>
          <a:prstGeom prst="rect">
            <a:avLst/>
          </a:prstGeom>
          <a:noFill/>
        </p:spPr>
        <p:txBody>
          <a:bodyPr wrap="none" rtlCol="0">
            <a:spAutoFit/>
          </a:bodyPr>
          <a:lstStyle/>
          <a:p>
            <a:r>
              <a:rPr lang="en-US" altLang="zh-CN" sz="5000" b="1" dirty="0">
                <a:solidFill>
                  <a:schemeClr val="bg1"/>
                </a:solidFill>
                <a:latin typeface="Agency FB" panose="020B0503020202020204" pitchFamily="34" charset="0"/>
              </a:rPr>
              <a:t>65%</a:t>
            </a:r>
            <a:endParaRPr lang="zh-CN" altLang="en-US" sz="5000" b="1" dirty="0">
              <a:solidFill>
                <a:schemeClr val="bg1"/>
              </a:solidFill>
              <a:latin typeface="Agency FB" panose="020B0503020202020204" pitchFamily="34" charset="0"/>
            </a:endParaRPr>
          </a:p>
        </p:txBody>
      </p:sp>
      <p:sp>
        <p:nvSpPr>
          <p:cNvPr id="47" name="文本框 46"/>
          <p:cNvSpPr txBox="1"/>
          <p:nvPr/>
        </p:nvSpPr>
        <p:spPr>
          <a:xfrm>
            <a:off x="3424481" y="5803154"/>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48" name="文本框 47"/>
          <p:cNvSpPr txBox="1"/>
          <p:nvPr/>
        </p:nvSpPr>
        <p:spPr>
          <a:xfrm>
            <a:off x="5201443" y="4634699"/>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9" name="文本框 48"/>
          <p:cNvSpPr txBox="1"/>
          <p:nvPr/>
        </p:nvSpPr>
        <p:spPr>
          <a:xfrm>
            <a:off x="5201443" y="5387656"/>
            <a:ext cx="6249921" cy="78483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单击此处添加标题文字单击此处单击此处添加标题文字单击此处单击此处添加标题文字单击此处单击此处添加标题文字单击此处单击此处添加标题文字单击此处单击此处添加</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5080338" y="46984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grpSp>
        <p:nvGrpSpPr>
          <p:cNvPr id="51" name="组合 50"/>
          <p:cNvGrpSpPr/>
          <p:nvPr/>
        </p:nvGrpSpPr>
        <p:grpSpPr>
          <a:xfrm>
            <a:off x="76200" y="84027"/>
            <a:ext cx="1593982" cy="676032"/>
            <a:chOff x="937933" y="1921877"/>
            <a:chExt cx="6544500" cy="2775626"/>
          </a:xfrm>
        </p:grpSpPr>
        <p:sp>
          <p:nvSpPr>
            <p:cNvPr id="52" name="文本框 51"/>
            <p:cNvSpPr txBox="1"/>
            <p:nvPr/>
          </p:nvSpPr>
          <p:spPr>
            <a:xfrm>
              <a:off x="2708323" y="3103261"/>
              <a:ext cx="4774110" cy="110827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53" name="直接连接符 52"/>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Tree>
    <p:extLst>
      <p:ext uri="{BB962C8B-B14F-4D97-AF65-F5344CB8AC3E}">
        <p14:creationId xmlns:p14="http://schemas.microsoft.com/office/powerpoint/2010/main" val="3921887575"/>
      </p:ext>
    </p:extLst>
  </p:cSld>
  <p:clrMapOvr>
    <a:masterClrMapping/>
  </p:clrMapOvr>
  <p:transition spd="slow" advTm="1738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400"/>
                                        <p:tgtEl>
                                          <p:spTgt spid="50"/>
                                        </p:tgtEl>
                                      </p:cBhvr>
                                    </p:animEffect>
                                    <p:anim calcmode="lin" valueType="num">
                                      <p:cBhvr>
                                        <p:cTn id="8" dur="400" fill="hold"/>
                                        <p:tgtEl>
                                          <p:spTgt spid="50"/>
                                        </p:tgtEl>
                                        <p:attrNameLst>
                                          <p:attrName>ppt_x</p:attrName>
                                        </p:attrNameLst>
                                      </p:cBhvr>
                                      <p:tavLst>
                                        <p:tav tm="0">
                                          <p:val>
                                            <p:strVal val="#ppt_x"/>
                                          </p:val>
                                        </p:tav>
                                        <p:tav tm="100000">
                                          <p:val>
                                            <p:strVal val="#ppt_x"/>
                                          </p:val>
                                        </p:tav>
                                      </p:tavLst>
                                    </p:anim>
                                    <p:anim calcmode="lin" valueType="num">
                                      <p:cBhvr>
                                        <p:cTn id="9" dur="4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400"/>
                                        <p:tgtEl>
                                          <p:spTgt spid="4"/>
                                        </p:tgtEl>
                                      </p:cBhvr>
                                    </p:animEffect>
                                    <p:anim calcmode="lin" valueType="num">
                                      <p:cBhvr>
                                        <p:cTn id="14" dur="400" fill="hold"/>
                                        <p:tgtEl>
                                          <p:spTgt spid="4"/>
                                        </p:tgtEl>
                                        <p:attrNameLst>
                                          <p:attrName>ppt_x</p:attrName>
                                        </p:attrNameLst>
                                      </p:cBhvr>
                                      <p:tavLst>
                                        <p:tav tm="0">
                                          <p:val>
                                            <p:strVal val="#ppt_x"/>
                                          </p:val>
                                        </p:tav>
                                        <p:tav tm="100000">
                                          <p:val>
                                            <p:strVal val="#ppt_x"/>
                                          </p:val>
                                        </p:tav>
                                      </p:tavLst>
                                    </p:anim>
                                    <p:anim calcmode="lin" valueType="num">
                                      <p:cBhvr>
                                        <p:cTn id="15" dur="4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300"/>
                            </p:stCondLst>
                            <p:childTnLst>
                              <p:par>
                                <p:cTn id="23" presetID="22" presetClass="entr" presetSubtype="1"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up)">
                                      <p:cBhvr>
                                        <p:cTn id="25" dur="500"/>
                                        <p:tgtEl>
                                          <p:spTgt spid="37"/>
                                        </p:tgtEl>
                                      </p:cBhvr>
                                    </p:animEffect>
                                  </p:childTnLst>
                                </p:cTn>
                              </p:par>
                            </p:childTnLst>
                          </p:cTn>
                        </p:par>
                        <p:par>
                          <p:cTn id="26" fill="hold">
                            <p:stCondLst>
                              <p:cond delay="18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400"/>
                                        <p:tgtEl>
                                          <p:spTgt spid="30"/>
                                        </p:tgtEl>
                                      </p:cBhvr>
                                    </p:animEffect>
                                    <p:anim calcmode="lin" valueType="num">
                                      <p:cBhvr>
                                        <p:cTn id="30" dur="400" fill="hold"/>
                                        <p:tgtEl>
                                          <p:spTgt spid="30"/>
                                        </p:tgtEl>
                                        <p:attrNameLst>
                                          <p:attrName>ppt_x</p:attrName>
                                        </p:attrNameLst>
                                      </p:cBhvr>
                                      <p:tavLst>
                                        <p:tav tm="0">
                                          <p:val>
                                            <p:strVal val="#ppt_x"/>
                                          </p:val>
                                        </p:tav>
                                        <p:tav tm="100000">
                                          <p:val>
                                            <p:strVal val="#ppt_x"/>
                                          </p:val>
                                        </p:tav>
                                      </p:tavLst>
                                    </p:anim>
                                    <p:anim calcmode="lin" valueType="num">
                                      <p:cBhvr>
                                        <p:cTn id="31" dur="4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2200"/>
                            </p:stCondLst>
                            <p:childTnLst>
                              <p:par>
                                <p:cTn id="33" presetID="2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200"/>
                            </p:stCondLst>
                            <p:childTnLst>
                              <p:par>
                                <p:cTn id="43" presetID="22" presetClass="entr" presetSubtype="1"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up)">
                                      <p:cBhvr>
                                        <p:cTn id="45" dur="500"/>
                                        <p:tgtEl>
                                          <p:spTgt spid="38"/>
                                        </p:tgtEl>
                                      </p:cBhvr>
                                    </p:animEffect>
                                  </p:childTnLst>
                                </p:cTn>
                              </p:par>
                            </p:childTnLst>
                          </p:cTn>
                        </p:par>
                        <p:par>
                          <p:cTn id="46" fill="hold">
                            <p:stCondLst>
                              <p:cond delay="3700"/>
                            </p:stCondLst>
                            <p:childTnLst>
                              <p:par>
                                <p:cTn id="47" presetID="47"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400"/>
                                        <p:tgtEl>
                                          <p:spTgt spid="31"/>
                                        </p:tgtEl>
                                      </p:cBhvr>
                                    </p:animEffect>
                                    <p:anim calcmode="lin" valueType="num">
                                      <p:cBhvr>
                                        <p:cTn id="50" dur="400" fill="hold"/>
                                        <p:tgtEl>
                                          <p:spTgt spid="31"/>
                                        </p:tgtEl>
                                        <p:attrNameLst>
                                          <p:attrName>ppt_x</p:attrName>
                                        </p:attrNameLst>
                                      </p:cBhvr>
                                      <p:tavLst>
                                        <p:tav tm="0">
                                          <p:val>
                                            <p:strVal val="#ppt_x"/>
                                          </p:val>
                                        </p:tav>
                                        <p:tav tm="100000">
                                          <p:val>
                                            <p:strVal val="#ppt_x"/>
                                          </p:val>
                                        </p:tav>
                                      </p:tavLst>
                                    </p:anim>
                                    <p:anim calcmode="lin" valueType="num">
                                      <p:cBhvr>
                                        <p:cTn id="51" dur="400" fill="hold"/>
                                        <p:tgtEl>
                                          <p:spTgt spid="31"/>
                                        </p:tgtEl>
                                        <p:attrNameLst>
                                          <p:attrName>ppt_y</p:attrName>
                                        </p:attrNameLst>
                                      </p:cBhvr>
                                      <p:tavLst>
                                        <p:tav tm="0">
                                          <p:val>
                                            <p:strVal val="#ppt_y-.1"/>
                                          </p:val>
                                        </p:tav>
                                        <p:tav tm="100000">
                                          <p:val>
                                            <p:strVal val="#ppt_y"/>
                                          </p:val>
                                        </p:tav>
                                      </p:tavLst>
                                    </p:anim>
                                  </p:childTnLst>
                                </p:cTn>
                              </p:par>
                            </p:childTnLst>
                          </p:cTn>
                        </p:par>
                        <p:par>
                          <p:cTn id="52" fill="hold">
                            <p:stCondLst>
                              <p:cond delay="4100"/>
                            </p:stCondLst>
                            <p:childTnLst>
                              <p:par>
                                <p:cTn id="53" presetID="22"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4600"/>
                            </p:stCondLst>
                            <p:childTnLst>
                              <p:par>
                                <p:cTn id="57" presetID="53" presetClass="entr" presetSubtype="16"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Effect transition="in" filter="fade">
                                      <p:cBhvr>
                                        <p:cTn id="61" dur="500"/>
                                        <p:tgtEl>
                                          <p:spTgt spid="7"/>
                                        </p:tgtEl>
                                      </p:cBhvr>
                                    </p:animEffect>
                                  </p:childTnLst>
                                </p:cTn>
                              </p:par>
                            </p:childTnLst>
                          </p:cTn>
                        </p:par>
                        <p:par>
                          <p:cTn id="62" fill="hold">
                            <p:stCondLst>
                              <p:cond delay="5100"/>
                            </p:stCondLst>
                            <p:childTnLst>
                              <p:par>
                                <p:cTn id="63" presetID="22" presetClass="entr" presetSubtype="1"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up)">
                                      <p:cBhvr>
                                        <p:cTn id="65" dur="500"/>
                                        <p:tgtEl>
                                          <p:spTgt spid="39"/>
                                        </p:tgtEl>
                                      </p:cBhvr>
                                    </p:animEffect>
                                  </p:childTnLst>
                                </p:cTn>
                              </p:par>
                            </p:childTnLst>
                          </p:cTn>
                        </p:par>
                        <p:par>
                          <p:cTn id="66" fill="hold">
                            <p:stCondLst>
                              <p:cond delay="5600"/>
                            </p:stCondLst>
                            <p:childTnLst>
                              <p:par>
                                <p:cTn id="67" presetID="42" presetClass="entr" presetSubtype="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400"/>
                                        <p:tgtEl>
                                          <p:spTgt spid="32"/>
                                        </p:tgtEl>
                                      </p:cBhvr>
                                    </p:animEffect>
                                    <p:anim calcmode="lin" valueType="num">
                                      <p:cBhvr>
                                        <p:cTn id="70" dur="400" fill="hold"/>
                                        <p:tgtEl>
                                          <p:spTgt spid="32"/>
                                        </p:tgtEl>
                                        <p:attrNameLst>
                                          <p:attrName>ppt_x</p:attrName>
                                        </p:attrNameLst>
                                      </p:cBhvr>
                                      <p:tavLst>
                                        <p:tav tm="0">
                                          <p:val>
                                            <p:strVal val="#ppt_x"/>
                                          </p:val>
                                        </p:tav>
                                        <p:tav tm="100000">
                                          <p:val>
                                            <p:strVal val="#ppt_x"/>
                                          </p:val>
                                        </p:tav>
                                      </p:tavLst>
                                    </p:anim>
                                    <p:anim calcmode="lin" valueType="num">
                                      <p:cBhvr>
                                        <p:cTn id="71" dur="400" fill="hold"/>
                                        <p:tgtEl>
                                          <p:spTgt spid="32"/>
                                        </p:tgtEl>
                                        <p:attrNameLst>
                                          <p:attrName>ppt_y</p:attrName>
                                        </p:attrNameLst>
                                      </p:cBhvr>
                                      <p:tavLst>
                                        <p:tav tm="0">
                                          <p:val>
                                            <p:strVal val="#ppt_y+.1"/>
                                          </p:val>
                                        </p:tav>
                                        <p:tav tm="100000">
                                          <p:val>
                                            <p:strVal val="#ppt_y"/>
                                          </p:val>
                                        </p:tav>
                                      </p:tavLst>
                                    </p:anim>
                                  </p:childTnLst>
                                </p:cTn>
                              </p:par>
                            </p:childTnLst>
                          </p:cTn>
                        </p:par>
                        <p:par>
                          <p:cTn id="72" fill="hold">
                            <p:stCondLst>
                              <p:cond delay="6000"/>
                            </p:stCondLst>
                            <p:childTnLst>
                              <p:par>
                                <p:cTn id="73" presetID="22" presetClass="entr" presetSubtype="4"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down)">
                                      <p:cBhvr>
                                        <p:cTn id="75" dur="500"/>
                                        <p:tgtEl>
                                          <p:spTgt spid="19"/>
                                        </p:tgtEl>
                                      </p:cBhvr>
                                    </p:animEffect>
                                  </p:childTnLst>
                                </p:cTn>
                              </p:par>
                            </p:childTnLst>
                          </p:cTn>
                        </p:par>
                        <p:par>
                          <p:cTn id="76" fill="hold">
                            <p:stCondLst>
                              <p:cond delay="6500"/>
                            </p:stCondLst>
                            <p:childTnLst>
                              <p:par>
                                <p:cTn id="77" presetID="53" presetClass="entr" presetSubtype="16"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500" fill="hold"/>
                                        <p:tgtEl>
                                          <p:spTgt spid="8"/>
                                        </p:tgtEl>
                                        <p:attrNameLst>
                                          <p:attrName>ppt_w</p:attrName>
                                        </p:attrNameLst>
                                      </p:cBhvr>
                                      <p:tavLst>
                                        <p:tav tm="0">
                                          <p:val>
                                            <p:fltVal val="0"/>
                                          </p:val>
                                        </p:tav>
                                        <p:tav tm="100000">
                                          <p:val>
                                            <p:strVal val="#ppt_w"/>
                                          </p:val>
                                        </p:tav>
                                      </p:tavLst>
                                    </p:anim>
                                    <p:anim calcmode="lin" valueType="num">
                                      <p:cBhvr>
                                        <p:cTn id="80" dur="500" fill="hold"/>
                                        <p:tgtEl>
                                          <p:spTgt spid="8"/>
                                        </p:tgtEl>
                                        <p:attrNameLst>
                                          <p:attrName>ppt_h</p:attrName>
                                        </p:attrNameLst>
                                      </p:cBhvr>
                                      <p:tavLst>
                                        <p:tav tm="0">
                                          <p:val>
                                            <p:fltVal val="0"/>
                                          </p:val>
                                        </p:tav>
                                        <p:tav tm="100000">
                                          <p:val>
                                            <p:strVal val="#ppt_h"/>
                                          </p:val>
                                        </p:tav>
                                      </p:tavLst>
                                    </p:anim>
                                    <p:animEffect transition="in" filter="fade">
                                      <p:cBhvr>
                                        <p:cTn id="81" dur="500"/>
                                        <p:tgtEl>
                                          <p:spTgt spid="8"/>
                                        </p:tgtEl>
                                      </p:cBhvr>
                                    </p:animEffect>
                                  </p:childTnLst>
                                </p:cTn>
                              </p:par>
                            </p:childTnLst>
                          </p:cTn>
                        </p:par>
                        <p:par>
                          <p:cTn id="82" fill="hold">
                            <p:stCondLst>
                              <p:cond delay="7000"/>
                            </p:stCondLst>
                            <p:childTnLst>
                              <p:par>
                                <p:cTn id="83" presetID="22" presetClass="entr" presetSubtype="1"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wipe(up)">
                                      <p:cBhvr>
                                        <p:cTn id="85" dur="500"/>
                                        <p:tgtEl>
                                          <p:spTgt spid="40"/>
                                        </p:tgtEl>
                                      </p:cBhvr>
                                    </p:animEffect>
                                  </p:childTnLst>
                                </p:cTn>
                              </p:par>
                            </p:childTnLst>
                          </p:cTn>
                        </p:par>
                        <p:par>
                          <p:cTn id="86" fill="hold">
                            <p:stCondLst>
                              <p:cond delay="7500"/>
                            </p:stCondLst>
                            <p:childTnLst>
                              <p:par>
                                <p:cTn id="87" presetID="47" presetClass="entr" presetSubtype="0" fill="hold" grpId="0"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400"/>
                                        <p:tgtEl>
                                          <p:spTgt spid="33"/>
                                        </p:tgtEl>
                                      </p:cBhvr>
                                    </p:animEffect>
                                    <p:anim calcmode="lin" valueType="num">
                                      <p:cBhvr>
                                        <p:cTn id="90" dur="400" fill="hold"/>
                                        <p:tgtEl>
                                          <p:spTgt spid="33"/>
                                        </p:tgtEl>
                                        <p:attrNameLst>
                                          <p:attrName>ppt_x</p:attrName>
                                        </p:attrNameLst>
                                      </p:cBhvr>
                                      <p:tavLst>
                                        <p:tav tm="0">
                                          <p:val>
                                            <p:strVal val="#ppt_x"/>
                                          </p:val>
                                        </p:tav>
                                        <p:tav tm="100000">
                                          <p:val>
                                            <p:strVal val="#ppt_x"/>
                                          </p:val>
                                        </p:tav>
                                      </p:tavLst>
                                    </p:anim>
                                    <p:anim calcmode="lin" valueType="num">
                                      <p:cBhvr>
                                        <p:cTn id="91" dur="400" fill="hold"/>
                                        <p:tgtEl>
                                          <p:spTgt spid="33"/>
                                        </p:tgtEl>
                                        <p:attrNameLst>
                                          <p:attrName>ppt_y</p:attrName>
                                        </p:attrNameLst>
                                      </p:cBhvr>
                                      <p:tavLst>
                                        <p:tav tm="0">
                                          <p:val>
                                            <p:strVal val="#ppt_y-.1"/>
                                          </p:val>
                                        </p:tav>
                                        <p:tav tm="100000">
                                          <p:val>
                                            <p:strVal val="#ppt_y"/>
                                          </p:val>
                                        </p:tav>
                                      </p:tavLst>
                                    </p:anim>
                                  </p:childTnLst>
                                </p:cTn>
                              </p:par>
                            </p:childTnLst>
                          </p:cTn>
                        </p:par>
                        <p:par>
                          <p:cTn id="92" fill="hold">
                            <p:stCondLst>
                              <p:cond delay="7900"/>
                            </p:stCondLst>
                            <p:childTnLst>
                              <p:par>
                                <p:cTn id="93" presetID="22" presetClass="entr" presetSubtype="8"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childTnLst>
                          </p:cTn>
                        </p:par>
                        <p:par>
                          <p:cTn id="96" fill="hold">
                            <p:stCondLst>
                              <p:cond delay="8400"/>
                            </p:stCondLst>
                            <p:childTnLst>
                              <p:par>
                                <p:cTn id="97" presetID="53" presetClass="entr" presetSubtype="16" fill="hold" grpId="0" nodeType="after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p:cTn id="99" dur="500" fill="hold"/>
                                        <p:tgtEl>
                                          <p:spTgt spid="9"/>
                                        </p:tgtEl>
                                        <p:attrNameLst>
                                          <p:attrName>ppt_w</p:attrName>
                                        </p:attrNameLst>
                                      </p:cBhvr>
                                      <p:tavLst>
                                        <p:tav tm="0">
                                          <p:val>
                                            <p:fltVal val="0"/>
                                          </p:val>
                                        </p:tav>
                                        <p:tav tm="100000">
                                          <p:val>
                                            <p:strVal val="#ppt_w"/>
                                          </p:val>
                                        </p:tav>
                                      </p:tavLst>
                                    </p:anim>
                                    <p:anim calcmode="lin" valueType="num">
                                      <p:cBhvr>
                                        <p:cTn id="100" dur="500" fill="hold"/>
                                        <p:tgtEl>
                                          <p:spTgt spid="9"/>
                                        </p:tgtEl>
                                        <p:attrNameLst>
                                          <p:attrName>ppt_h</p:attrName>
                                        </p:attrNameLst>
                                      </p:cBhvr>
                                      <p:tavLst>
                                        <p:tav tm="0">
                                          <p:val>
                                            <p:fltVal val="0"/>
                                          </p:val>
                                        </p:tav>
                                        <p:tav tm="100000">
                                          <p:val>
                                            <p:strVal val="#ppt_h"/>
                                          </p:val>
                                        </p:tav>
                                      </p:tavLst>
                                    </p:anim>
                                    <p:animEffect transition="in" filter="fade">
                                      <p:cBhvr>
                                        <p:cTn id="101" dur="500"/>
                                        <p:tgtEl>
                                          <p:spTgt spid="9"/>
                                        </p:tgtEl>
                                      </p:cBhvr>
                                    </p:animEffect>
                                  </p:childTnLst>
                                </p:cTn>
                              </p:par>
                            </p:childTnLst>
                          </p:cTn>
                        </p:par>
                        <p:par>
                          <p:cTn id="102" fill="hold">
                            <p:stCondLst>
                              <p:cond delay="8900"/>
                            </p:stCondLst>
                            <p:childTnLst>
                              <p:par>
                                <p:cTn id="103" presetID="22" presetClass="entr" presetSubtype="1"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9400"/>
                            </p:stCondLst>
                            <p:childTnLst>
                              <p:par>
                                <p:cTn id="107" presetID="47"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400"/>
                                        <p:tgtEl>
                                          <p:spTgt spid="34"/>
                                        </p:tgtEl>
                                      </p:cBhvr>
                                    </p:animEffect>
                                    <p:anim calcmode="lin" valueType="num">
                                      <p:cBhvr>
                                        <p:cTn id="110" dur="400" fill="hold"/>
                                        <p:tgtEl>
                                          <p:spTgt spid="34"/>
                                        </p:tgtEl>
                                        <p:attrNameLst>
                                          <p:attrName>ppt_x</p:attrName>
                                        </p:attrNameLst>
                                      </p:cBhvr>
                                      <p:tavLst>
                                        <p:tav tm="0">
                                          <p:val>
                                            <p:strVal val="#ppt_x"/>
                                          </p:val>
                                        </p:tav>
                                        <p:tav tm="100000">
                                          <p:val>
                                            <p:strVal val="#ppt_x"/>
                                          </p:val>
                                        </p:tav>
                                      </p:tavLst>
                                    </p:anim>
                                    <p:anim calcmode="lin" valueType="num">
                                      <p:cBhvr>
                                        <p:cTn id="111" dur="400" fill="hold"/>
                                        <p:tgtEl>
                                          <p:spTgt spid="34"/>
                                        </p:tgtEl>
                                        <p:attrNameLst>
                                          <p:attrName>ppt_y</p:attrName>
                                        </p:attrNameLst>
                                      </p:cBhvr>
                                      <p:tavLst>
                                        <p:tav tm="0">
                                          <p:val>
                                            <p:strVal val="#ppt_y-.1"/>
                                          </p:val>
                                        </p:tav>
                                        <p:tav tm="100000">
                                          <p:val>
                                            <p:strVal val="#ppt_y"/>
                                          </p:val>
                                        </p:tav>
                                      </p:tavLst>
                                    </p:anim>
                                  </p:childTnLst>
                                </p:cTn>
                              </p:par>
                            </p:childTnLst>
                          </p:cTn>
                        </p:par>
                        <p:par>
                          <p:cTn id="112" fill="hold">
                            <p:stCondLst>
                              <p:cond delay="9800"/>
                            </p:stCondLst>
                            <p:childTnLst>
                              <p:par>
                                <p:cTn id="113" presetID="22" presetClass="entr" presetSubtype="1"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up)">
                                      <p:cBhvr>
                                        <p:cTn id="115" dur="500"/>
                                        <p:tgtEl>
                                          <p:spTgt spid="27"/>
                                        </p:tgtEl>
                                      </p:cBhvr>
                                    </p:animEffect>
                                  </p:childTnLst>
                                </p:cTn>
                              </p:par>
                            </p:childTnLst>
                          </p:cTn>
                        </p:par>
                        <p:par>
                          <p:cTn id="116" fill="hold">
                            <p:stCondLst>
                              <p:cond delay="10300"/>
                            </p:stCondLst>
                            <p:childTnLst>
                              <p:par>
                                <p:cTn id="117" presetID="53" presetClass="entr" presetSubtype="16" fill="hold" grpId="0" nodeType="afterEffect">
                                  <p:stCondLst>
                                    <p:cond delay="0"/>
                                  </p:stCondLst>
                                  <p:childTnLst>
                                    <p:set>
                                      <p:cBhvr>
                                        <p:cTn id="118" dur="1" fill="hold">
                                          <p:stCondLst>
                                            <p:cond delay="0"/>
                                          </p:stCondLst>
                                        </p:cTn>
                                        <p:tgtEl>
                                          <p:spTgt spid="10"/>
                                        </p:tgtEl>
                                        <p:attrNameLst>
                                          <p:attrName>style.visibility</p:attrName>
                                        </p:attrNameLst>
                                      </p:cBhvr>
                                      <p:to>
                                        <p:strVal val="visible"/>
                                      </p:to>
                                    </p:set>
                                    <p:anim calcmode="lin" valueType="num">
                                      <p:cBhvr>
                                        <p:cTn id="119" dur="500" fill="hold"/>
                                        <p:tgtEl>
                                          <p:spTgt spid="10"/>
                                        </p:tgtEl>
                                        <p:attrNameLst>
                                          <p:attrName>ppt_w</p:attrName>
                                        </p:attrNameLst>
                                      </p:cBhvr>
                                      <p:tavLst>
                                        <p:tav tm="0">
                                          <p:val>
                                            <p:fltVal val="0"/>
                                          </p:val>
                                        </p:tav>
                                        <p:tav tm="100000">
                                          <p:val>
                                            <p:strVal val="#ppt_w"/>
                                          </p:val>
                                        </p:tav>
                                      </p:tavLst>
                                    </p:anim>
                                    <p:anim calcmode="lin" valueType="num">
                                      <p:cBhvr>
                                        <p:cTn id="120" dur="500" fill="hold"/>
                                        <p:tgtEl>
                                          <p:spTgt spid="10"/>
                                        </p:tgtEl>
                                        <p:attrNameLst>
                                          <p:attrName>ppt_h</p:attrName>
                                        </p:attrNameLst>
                                      </p:cBhvr>
                                      <p:tavLst>
                                        <p:tav tm="0">
                                          <p:val>
                                            <p:fltVal val="0"/>
                                          </p:val>
                                        </p:tav>
                                        <p:tav tm="100000">
                                          <p:val>
                                            <p:strVal val="#ppt_h"/>
                                          </p:val>
                                        </p:tav>
                                      </p:tavLst>
                                    </p:anim>
                                    <p:animEffect transition="in" filter="fade">
                                      <p:cBhvr>
                                        <p:cTn id="121" dur="500"/>
                                        <p:tgtEl>
                                          <p:spTgt spid="10"/>
                                        </p:tgtEl>
                                      </p:cBhvr>
                                    </p:animEffect>
                                  </p:childTnLst>
                                </p:cTn>
                              </p:par>
                            </p:childTnLst>
                          </p:cTn>
                        </p:par>
                        <p:par>
                          <p:cTn id="122" fill="hold">
                            <p:stCondLst>
                              <p:cond delay="10800"/>
                            </p:stCondLst>
                            <p:childTnLst>
                              <p:par>
                                <p:cTn id="123" presetID="22" presetClass="entr" presetSubtype="1" fill="hold" grpId="0" nodeType="after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wipe(up)">
                                      <p:cBhvr>
                                        <p:cTn id="125" dur="500"/>
                                        <p:tgtEl>
                                          <p:spTgt spid="42"/>
                                        </p:tgtEl>
                                      </p:cBhvr>
                                    </p:animEffect>
                                  </p:childTnLst>
                                </p:cTn>
                              </p:par>
                            </p:childTnLst>
                          </p:cTn>
                        </p:par>
                        <p:par>
                          <p:cTn id="126" fill="hold">
                            <p:stCondLst>
                              <p:cond delay="11300"/>
                            </p:stCondLst>
                            <p:childTnLst>
                              <p:par>
                                <p:cTn id="127" presetID="42" presetClass="entr" presetSubtype="0" fill="hold" grpId="0" nodeType="afterEffect">
                                  <p:stCondLst>
                                    <p:cond delay="0"/>
                                  </p:stCondLst>
                                  <p:childTnLst>
                                    <p:set>
                                      <p:cBhvr>
                                        <p:cTn id="128" dur="1" fill="hold">
                                          <p:stCondLst>
                                            <p:cond delay="0"/>
                                          </p:stCondLst>
                                        </p:cTn>
                                        <p:tgtEl>
                                          <p:spTgt spid="35"/>
                                        </p:tgtEl>
                                        <p:attrNameLst>
                                          <p:attrName>style.visibility</p:attrName>
                                        </p:attrNameLst>
                                      </p:cBhvr>
                                      <p:to>
                                        <p:strVal val="visible"/>
                                      </p:to>
                                    </p:set>
                                    <p:animEffect transition="in" filter="fade">
                                      <p:cBhvr>
                                        <p:cTn id="129" dur="400"/>
                                        <p:tgtEl>
                                          <p:spTgt spid="35"/>
                                        </p:tgtEl>
                                      </p:cBhvr>
                                    </p:animEffect>
                                    <p:anim calcmode="lin" valueType="num">
                                      <p:cBhvr>
                                        <p:cTn id="130" dur="400" fill="hold"/>
                                        <p:tgtEl>
                                          <p:spTgt spid="35"/>
                                        </p:tgtEl>
                                        <p:attrNameLst>
                                          <p:attrName>ppt_x</p:attrName>
                                        </p:attrNameLst>
                                      </p:cBhvr>
                                      <p:tavLst>
                                        <p:tav tm="0">
                                          <p:val>
                                            <p:strVal val="#ppt_x"/>
                                          </p:val>
                                        </p:tav>
                                        <p:tav tm="100000">
                                          <p:val>
                                            <p:strVal val="#ppt_x"/>
                                          </p:val>
                                        </p:tav>
                                      </p:tavLst>
                                    </p:anim>
                                    <p:anim calcmode="lin" valueType="num">
                                      <p:cBhvr>
                                        <p:cTn id="131" dur="400" fill="hold"/>
                                        <p:tgtEl>
                                          <p:spTgt spid="35"/>
                                        </p:tgtEl>
                                        <p:attrNameLst>
                                          <p:attrName>ppt_y</p:attrName>
                                        </p:attrNameLst>
                                      </p:cBhvr>
                                      <p:tavLst>
                                        <p:tav tm="0">
                                          <p:val>
                                            <p:strVal val="#ppt_y+.1"/>
                                          </p:val>
                                        </p:tav>
                                        <p:tav tm="100000">
                                          <p:val>
                                            <p:strVal val="#ppt_y"/>
                                          </p:val>
                                        </p:tav>
                                      </p:tavLst>
                                    </p:anim>
                                  </p:childTnLst>
                                </p:cTn>
                              </p:par>
                            </p:childTnLst>
                          </p:cTn>
                        </p:par>
                        <p:par>
                          <p:cTn id="132" fill="hold">
                            <p:stCondLst>
                              <p:cond delay="11700"/>
                            </p:stCondLst>
                            <p:childTnLst>
                              <p:par>
                                <p:cTn id="133" presetID="22" presetClass="entr" presetSubtype="4" fill="hold" nodeType="after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wipe(down)">
                                      <p:cBhvr>
                                        <p:cTn id="135" dur="500"/>
                                        <p:tgtEl>
                                          <p:spTgt spid="29"/>
                                        </p:tgtEl>
                                      </p:cBhvr>
                                    </p:animEffect>
                                  </p:childTnLst>
                                </p:cTn>
                              </p:par>
                            </p:childTnLst>
                          </p:cTn>
                        </p:par>
                        <p:par>
                          <p:cTn id="136" fill="hold">
                            <p:stCondLst>
                              <p:cond delay="12200"/>
                            </p:stCondLst>
                            <p:childTnLst>
                              <p:par>
                                <p:cTn id="137" presetID="53" presetClass="entr" presetSubtype="16" fill="hold" grpId="0" nodeType="afterEffect">
                                  <p:stCondLst>
                                    <p:cond delay="0"/>
                                  </p:stCondLst>
                                  <p:childTnLst>
                                    <p:set>
                                      <p:cBhvr>
                                        <p:cTn id="138" dur="1" fill="hold">
                                          <p:stCondLst>
                                            <p:cond delay="0"/>
                                          </p:stCondLst>
                                        </p:cTn>
                                        <p:tgtEl>
                                          <p:spTgt spid="11"/>
                                        </p:tgtEl>
                                        <p:attrNameLst>
                                          <p:attrName>style.visibility</p:attrName>
                                        </p:attrNameLst>
                                      </p:cBhvr>
                                      <p:to>
                                        <p:strVal val="visible"/>
                                      </p:to>
                                    </p:set>
                                    <p:anim calcmode="lin" valueType="num">
                                      <p:cBhvr>
                                        <p:cTn id="139" dur="500" fill="hold"/>
                                        <p:tgtEl>
                                          <p:spTgt spid="11"/>
                                        </p:tgtEl>
                                        <p:attrNameLst>
                                          <p:attrName>ppt_w</p:attrName>
                                        </p:attrNameLst>
                                      </p:cBhvr>
                                      <p:tavLst>
                                        <p:tav tm="0">
                                          <p:val>
                                            <p:fltVal val="0"/>
                                          </p:val>
                                        </p:tav>
                                        <p:tav tm="100000">
                                          <p:val>
                                            <p:strVal val="#ppt_w"/>
                                          </p:val>
                                        </p:tav>
                                      </p:tavLst>
                                    </p:anim>
                                    <p:anim calcmode="lin" valueType="num">
                                      <p:cBhvr>
                                        <p:cTn id="140" dur="500" fill="hold"/>
                                        <p:tgtEl>
                                          <p:spTgt spid="11"/>
                                        </p:tgtEl>
                                        <p:attrNameLst>
                                          <p:attrName>ppt_h</p:attrName>
                                        </p:attrNameLst>
                                      </p:cBhvr>
                                      <p:tavLst>
                                        <p:tav tm="0">
                                          <p:val>
                                            <p:fltVal val="0"/>
                                          </p:val>
                                        </p:tav>
                                        <p:tav tm="100000">
                                          <p:val>
                                            <p:strVal val="#ppt_h"/>
                                          </p:val>
                                        </p:tav>
                                      </p:tavLst>
                                    </p:anim>
                                    <p:animEffect transition="in" filter="fade">
                                      <p:cBhvr>
                                        <p:cTn id="141" dur="500"/>
                                        <p:tgtEl>
                                          <p:spTgt spid="11"/>
                                        </p:tgtEl>
                                      </p:cBhvr>
                                    </p:animEffect>
                                  </p:childTnLst>
                                </p:cTn>
                              </p:par>
                            </p:childTnLst>
                          </p:cTn>
                        </p:par>
                        <p:par>
                          <p:cTn id="142" fill="hold">
                            <p:stCondLst>
                              <p:cond delay="12700"/>
                            </p:stCondLst>
                            <p:childTnLst>
                              <p:par>
                                <p:cTn id="143" presetID="22" presetClass="entr" presetSubtype="1"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Effect transition="in" filter="wipe(up)">
                                      <p:cBhvr>
                                        <p:cTn id="145" dur="500"/>
                                        <p:tgtEl>
                                          <p:spTgt spid="43"/>
                                        </p:tgtEl>
                                      </p:cBhvr>
                                    </p:animEffect>
                                  </p:childTnLst>
                                </p:cTn>
                              </p:par>
                            </p:childTnLst>
                          </p:cTn>
                        </p:par>
                        <p:par>
                          <p:cTn id="146" fill="hold">
                            <p:stCondLst>
                              <p:cond delay="13200"/>
                            </p:stCondLst>
                            <p:childTnLst>
                              <p:par>
                                <p:cTn id="147" presetID="47" presetClass="entr" presetSubtype="0" fill="hold" grpId="0" nodeType="afterEffect">
                                  <p:stCondLst>
                                    <p:cond delay="0"/>
                                  </p:stCondLst>
                                  <p:childTnLst>
                                    <p:set>
                                      <p:cBhvr>
                                        <p:cTn id="148" dur="1" fill="hold">
                                          <p:stCondLst>
                                            <p:cond delay="0"/>
                                          </p:stCondLst>
                                        </p:cTn>
                                        <p:tgtEl>
                                          <p:spTgt spid="36"/>
                                        </p:tgtEl>
                                        <p:attrNameLst>
                                          <p:attrName>style.visibility</p:attrName>
                                        </p:attrNameLst>
                                      </p:cBhvr>
                                      <p:to>
                                        <p:strVal val="visible"/>
                                      </p:to>
                                    </p:set>
                                    <p:animEffect transition="in" filter="fade">
                                      <p:cBhvr>
                                        <p:cTn id="149" dur="400"/>
                                        <p:tgtEl>
                                          <p:spTgt spid="36"/>
                                        </p:tgtEl>
                                      </p:cBhvr>
                                    </p:animEffect>
                                    <p:anim calcmode="lin" valueType="num">
                                      <p:cBhvr>
                                        <p:cTn id="150" dur="400" fill="hold"/>
                                        <p:tgtEl>
                                          <p:spTgt spid="36"/>
                                        </p:tgtEl>
                                        <p:attrNameLst>
                                          <p:attrName>ppt_x</p:attrName>
                                        </p:attrNameLst>
                                      </p:cBhvr>
                                      <p:tavLst>
                                        <p:tav tm="0">
                                          <p:val>
                                            <p:strVal val="#ppt_x"/>
                                          </p:val>
                                        </p:tav>
                                        <p:tav tm="100000">
                                          <p:val>
                                            <p:strVal val="#ppt_x"/>
                                          </p:val>
                                        </p:tav>
                                      </p:tavLst>
                                    </p:anim>
                                    <p:anim calcmode="lin" valueType="num">
                                      <p:cBhvr>
                                        <p:cTn id="151" dur="400" fill="hold"/>
                                        <p:tgtEl>
                                          <p:spTgt spid="36"/>
                                        </p:tgtEl>
                                        <p:attrNameLst>
                                          <p:attrName>ppt_y</p:attrName>
                                        </p:attrNameLst>
                                      </p:cBhvr>
                                      <p:tavLst>
                                        <p:tav tm="0">
                                          <p:val>
                                            <p:strVal val="#ppt_y-.1"/>
                                          </p:val>
                                        </p:tav>
                                        <p:tav tm="100000">
                                          <p:val>
                                            <p:strVal val="#ppt_y"/>
                                          </p:val>
                                        </p:tav>
                                      </p:tavLst>
                                    </p:anim>
                                  </p:childTnLst>
                                </p:cTn>
                              </p:par>
                            </p:childTnLst>
                          </p:cTn>
                        </p:par>
                        <p:par>
                          <p:cTn id="152" fill="hold">
                            <p:stCondLst>
                              <p:cond delay="13600"/>
                            </p:stCondLst>
                            <p:childTnLst>
                              <p:par>
                                <p:cTn id="153" presetID="53" presetClass="entr" presetSubtype="16" fill="hold" grpId="0" nodeType="afterEffect">
                                  <p:stCondLst>
                                    <p:cond delay="0"/>
                                  </p:stCondLst>
                                  <p:childTnLst>
                                    <p:set>
                                      <p:cBhvr>
                                        <p:cTn id="154" dur="1" fill="hold">
                                          <p:stCondLst>
                                            <p:cond delay="0"/>
                                          </p:stCondLst>
                                        </p:cTn>
                                        <p:tgtEl>
                                          <p:spTgt spid="44"/>
                                        </p:tgtEl>
                                        <p:attrNameLst>
                                          <p:attrName>style.visibility</p:attrName>
                                        </p:attrNameLst>
                                      </p:cBhvr>
                                      <p:to>
                                        <p:strVal val="visible"/>
                                      </p:to>
                                    </p:set>
                                    <p:anim calcmode="lin" valueType="num">
                                      <p:cBhvr>
                                        <p:cTn id="155" dur="500" fill="hold"/>
                                        <p:tgtEl>
                                          <p:spTgt spid="44"/>
                                        </p:tgtEl>
                                        <p:attrNameLst>
                                          <p:attrName>ppt_w</p:attrName>
                                        </p:attrNameLst>
                                      </p:cBhvr>
                                      <p:tavLst>
                                        <p:tav tm="0">
                                          <p:val>
                                            <p:fltVal val="0"/>
                                          </p:val>
                                        </p:tav>
                                        <p:tav tm="100000">
                                          <p:val>
                                            <p:strVal val="#ppt_w"/>
                                          </p:val>
                                        </p:tav>
                                      </p:tavLst>
                                    </p:anim>
                                    <p:anim calcmode="lin" valueType="num">
                                      <p:cBhvr>
                                        <p:cTn id="156" dur="500" fill="hold"/>
                                        <p:tgtEl>
                                          <p:spTgt spid="44"/>
                                        </p:tgtEl>
                                        <p:attrNameLst>
                                          <p:attrName>ppt_h</p:attrName>
                                        </p:attrNameLst>
                                      </p:cBhvr>
                                      <p:tavLst>
                                        <p:tav tm="0">
                                          <p:val>
                                            <p:fltVal val="0"/>
                                          </p:val>
                                        </p:tav>
                                        <p:tav tm="100000">
                                          <p:val>
                                            <p:strVal val="#ppt_h"/>
                                          </p:val>
                                        </p:tav>
                                      </p:tavLst>
                                    </p:anim>
                                    <p:animEffect transition="in" filter="fade">
                                      <p:cBhvr>
                                        <p:cTn id="157" dur="500"/>
                                        <p:tgtEl>
                                          <p:spTgt spid="44"/>
                                        </p:tgtEl>
                                      </p:cBhvr>
                                    </p:animEffect>
                                  </p:childTnLst>
                                </p:cTn>
                              </p:par>
                            </p:childTnLst>
                          </p:cTn>
                        </p:par>
                        <p:par>
                          <p:cTn id="158" fill="hold">
                            <p:stCondLst>
                              <p:cond delay="14100"/>
                            </p:stCondLst>
                            <p:childTnLst>
                              <p:par>
                                <p:cTn id="159" presetID="21" presetClass="entr" presetSubtype="1" fill="hold" grpId="0" nodeType="afterEffect">
                                  <p:stCondLst>
                                    <p:cond delay="0"/>
                                  </p:stCondLst>
                                  <p:childTnLst>
                                    <p:set>
                                      <p:cBhvr>
                                        <p:cTn id="160" dur="1" fill="hold">
                                          <p:stCondLst>
                                            <p:cond delay="0"/>
                                          </p:stCondLst>
                                        </p:cTn>
                                        <p:tgtEl>
                                          <p:spTgt spid="45"/>
                                        </p:tgtEl>
                                        <p:attrNameLst>
                                          <p:attrName>style.visibility</p:attrName>
                                        </p:attrNameLst>
                                      </p:cBhvr>
                                      <p:to>
                                        <p:strVal val="visible"/>
                                      </p:to>
                                    </p:set>
                                    <p:animEffect transition="in" filter="wheel(1)">
                                      <p:cBhvr>
                                        <p:cTn id="161" dur="800"/>
                                        <p:tgtEl>
                                          <p:spTgt spid="45"/>
                                        </p:tgtEl>
                                      </p:cBhvr>
                                    </p:animEffect>
                                  </p:childTnLst>
                                </p:cTn>
                              </p:par>
                            </p:childTnLst>
                          </p:cTn>
                        </p:par>
                        <p:par>
                          <p:cTn id="162" fill="hold">
                            <p:stCondLst>
                              <p:cond delay="14900"/>
                            </p:stCondLst>
                            <p:childTnLst>
                              <p:par>
                                <p:cTn id="163" presetID="42" presetClass="entr" presetSubtype="0" fill="hold" grpId="0" nodeType="afterEffect">
                                  <p:stCondLst>
                                    <p:cond delay="0"/>
                                  </p:stCondLst>
                                  <p:childTnLst>
                                    <p:set>
                                      <p:cBhvr>
                                        <p:cTn id="164" dur="1" fill="hold">
                                          <p:stCondLst>
                                            <p:cond delay="0"/>
                                          </p:stCondLst>
                                        </p:cTn>
                                        <p:tgtEl>
                                          <p:spTgt spid="46"/>
                                        </p:tgtEl>
                                        <p:attrNameLst>
                                          <p:attrName>style.visibility</p:attrName>
                                        </p:attrNameLst>
                                      </p:cBhvr>
                                      <p:to>
                                        <p:strVal val="visible"/>
                                      </p:to>
                                    </p:set>
                                    <p:animEffect transition="in" filter="fade">
                                      <p:cBhvr>
                                        <p:cTn id="165" dur="400"/>
                                        <p:tgtEl>
                                          <p:spTgt spid="46"/>
                                        </p:tgtEl>
                                      </p:cBhvr>
                                    </p:animEffect>
                                    <p:anim calcmode="lin" valueType="num">
                                      <p:cBhvr>
                                        <p:cTn id="166" dur="400" fill="hold"/>
                                        <p:tgtEl>
                                          <p:spTgt spid="46"/>
                                        </p:tgtEl>
                                        <p:attrNameLst>
                                          <p:attrName>ppt_x</p:attrName>
                                        </p:attrNameLst>
                                      </p:cBhvr>
                                      <p:tavLst>
                                        <p:tav tm="0">
                                          <p:val>
                                            <p:strVal val="#ppt_x"/>
                                          </p:val>
                                        </p:tav>
                                        <p:tav tm="100000">
                                          <p:val>
                                            <p:strVal val="#ppt_x"/>
                                          </p:val>
                                        </p:tav>
                                      </p:tavLst>
                                    </p:anim>
                                    <p:anim calcmode="lin" valueType="num">
                                      <p:cBhvr>
                                        <p:cTn id="167" dur="400" fill="hold"/>
                                        <p:tgtEl>
                                          <p:spTgt spid="46"/>
                                        </p:tgtEl>
                                        <p:attrNameLst>
                                          <p:attrName>ppt_y</p:attrName>
                                        </p:attrNameLst>
                                      </p:cBhvr>
                                      <p:tavLst>
                                        <p:tav tm="0">
                                          <p:val>
                                            <p:strVal val="#ppt_y+.1"/>
                                          </p:val>
                                        </p:tav>
                                        <p:tav tm="100000">
                                          <p:val>
                                            <p:strVal val="#ppt_y"/>
                                          </p:val>
                                        </p:tav>
                                      </p:tavLst>
                                    </p:anim>
                                  </p:childTnLst>
                                </p:cTn>
                              </p:par>
                            </p:childTnLst>
                          </p:cTn>
                        </p:par>
                        <p:par>
                          <p:cTn id="168" fill="hold">
                            <p:stCondLst>
                              <p:cond delay="15300"/>
                            </p:stCondLst>
                            <p:childTnLst>
                              <p:par>
                                <p:cTn id="169" presetID="47" presetClass="entr" presetSubtype="0" fill="hold" grpId="0" nodeType="afterEffect">
                                  <p:stCondLst>
                                    <p:cond delay="0"/>
                                  </p:stCondLst>
                                  <p:childTnLst>
                                    <p:set>
                                      <p:cBhvr>
                                        <p:cTn id="170" dur="1" fill="hold">
                                          <p:stCondLst>
                                            <p:cond delay="0"/>
                                          </p:stCondLst>
                                        </p:cTn>
                                        <p:tgtEl>
                                          <p:spTgt spid="47"/>
                                        </p:tgtEl>
                                        <p:attrNameLst>
                                          <p:attrName>style.visibility</p:attrName>
                                        </p:attrNameLst>
                                      </p:cBhvr>
                                      <p:to>
                                        <p:strVal val="visible"/>
                                      </p:to>
                                    </p:set>
                                    <p:animEffect transition="in" filter="fade">
                                      <p:cBhvr>
                                        <p:cTn id="171" dur="400"/>
                                        <p:tgtEl>
                                          <p:spTgt spid="47"/>
                                        </p:tgtEl>
                                      </p:cBhvr>
                                    </p:animEffect>
                                    <p:anim calcmode="lin" valueType="num">
                                      <p:cBhvr>
                                        <p:cTn id="172" dur="400" fill="hold"/>
                                        <p:tgtEl>
                                          <p:spTgt spid="47"/>
                                        </p:tgtEl>
                                        <p:attrNameLst>
                                          <p:attrName>ppt_x</p:attrName>
                                        </p:attrNameLst>
                                      </p:cBhvr>
                                      <p:tavLst>
                                        <p:tav tm="0">
                                          <p:val>
                                            <p:strVal val="#ppt_x"/>
                                          </p:val>
                                        </p:tav>
                                        <p:tav tm="100000">
                                          <p:val>
                                            <p:strVal val="#ppt_x"/>
                                          </p:val>
                                        </p:tav>
                                      </p:tavLst>
                                    </p:anim>
                                    <p:anim calcmode="lin" valueType="num">
                                      <p:cBhvr>
                                        <p:cTn id="173" dur="400" fill="hold"/>
                                        <p:tgtEl>
                                          <p:spTgt spid="47"/>
                                        </p:tgtEl>
                                        <p:attrNameLst>
                                          <p:attrName>ppt_y</p:attrName>
                                        </p:attrNameLst>
                                      </p:cBhvr>
                                      <p:tavLst>
                                        <p:tav tm="0">
                                          <p:val>
                                            <p:strVal val="#ppt_y-.1"/>
                                          </p:val>
                                        </p:tav>
                                        <p:tav tm="100000">
                                          <p:val>
                                            <p:strVal val="#ppt_y"/>
                                          </p:val>
                                        </p:tav>
                                      </p:tavLst>
                                    </p:anim>
                                  </p:childTnLst>
                                </p:cTn>
                              </p:par>
                            </p:childTnLst>
                          </p:cTn>
                        </p:par>
                        <p:par>
                          <p:cTn id="174" fill="hold">
                            <p:stCondLst>
                              <p:cond delay="15700"/>
                            </p:stCondLst>
                            <p:childTnLst>
                              <p:par>
                                <p:cTn id="175" presetID="17" presetClass="entr" presetSubtype="10" fill="hold" grpId="0" nodeType="afterEffect">
                                  <p:stCondLst>
                                    <p:cond delay="0"/>
                                  </p:stCondLst>
                                  <p:childTnLst>
                                    <p:set>
                                      <p:cBhvr>
                                        <p:cTn id="176" dur="1" fill="hold">
                                          <p:stCondLst>
                                            <p:cond delay="0"/>
                                          </p:stCondLst>
                                        </p:cTn>
                                        <p:tgtEl>
                                          <p:spTgt spid="48"/>
                                        </p:tgtEl>
                                        <p:attrNameLst>
                                          <p:attrName>style.visibility</p:attrName>
                                        </p:attrNameLst>
                                      </p:cBhvr>
                                      <p:to>
                                        <p:strVal val="visible"/>
                                      </p:to>
                                    </p:set>
                                    <p:anim calcmode="lin" valueType="num">
                                      <p:cBhvr>
                                        <p:cTn id="177" dur="500" fill="hold"/>
                                        <p:tgtEl>
                                          <p:spTgt spid="48"/>
                                        </p:tgtEl>
                                        <p:attrNameLst>
                                          <p:attrName>ppt_w</p:attrName>
                                        </p:attrNameLst>
                                      </p:cBhvr>
                                      <p:tavLst>
                                        <p:tav tm="0">
                                          <p:val>
                                            <p:fltVal val="0"/>
                                          </p:val>
                                        </p:tav>
                                        <p:tav tm="100000">
                                          <p:val>
                                            <p:strVal val="#ppt_w"/>
                                          </p:val>
                                        </p:tav>
                                      </p:tavLst>
                                    </p:anim>
                                    <p:anim calcmode="lin" valueType="num">
                                      <p:cBhvr>
                                        <p:cTn id="178" dur="500" fill="hold"/>
                                        <p:tgtEl>
                                          <p:spTgt spid="48"/>
                                        </p:tgtEl>
                                        <p:attrNameLst>
                                          <p:attrName>ppt_h</p:attrName>
                                        </p:attrNameLst>
                                      </p:cBhvr>
                                      <p:tavLst>
                                        <p:tav tm="0">
                                          <p:val>
                                            <p:strVal val="#ppt_h"/>
                                          </p:val>
                                        </p:tav>
                                        <p:tav tm="100000">
                                          <p:val>
                                            <p:strVal val="#ppt_h"/>
                                          </p:val>
                                        </p:tav>
                                      </p:tavLst>
                                    </p:anim>
                                  </p:childTnLst>
                                </p:cTn>
                              </p:par>
                            </p:childTnLst>
                          </p:cTn>
                        </p:par>
                        <p:par>
                          <p:cTn id="179" fill="hold">
                            <p:stCondLst>
                              <p:cond delay="16200"/>
                            </p:stCondLst>
                            <p:childTnLst>
                              <p:par>
                                <p:cTn id="180" presetID="50" presetClass="entr" presetSubtype="0" decel="100000" fill="hold" grpId="0" nodeType="afterEffect">
                                  <p:stCondLst>
                                    <p:cond delay="0"/>
                                  </p:stCondLst>
                                  <p:childTnLst>
                                    <p:set>
                                      <p:cBhvr>
                                        <p:cTn id="181" dur="1" fill="hold">
                                          <p:stCondLst>
                                            <p:cond delay="0"/>
                                          </p:stCondLst>
                                        </p:cTn>
                                        <p:tgtEl>
                                          <p:spTgt spid="49"/>
                                        </p:tgtEl>
                                        <p:attrNameLst>
                                          <p:attrName>style.visibility</p:attrName>
                                        </p:attrNameLst>
                                      </p:cBhvr>
                                      <p:to>
                                        <p:strVal val="visible"/>
                                      </p:to>
                                    </p:set>
                                    <p:anim calcmode="lin" valueType="num">
                                      <p:cBhvr>
                                        <p:cTn id="182" dur="500" fill="hold"/>
                                        <p:tgtEl>
                                          <p:spTgt spid="49"/>
                                        </p:tgtEl>
                                        <p:attrNameLst>
                                          <p:attrName>ppt_w</p:attrName>
                                        </p:attrNameLst>
                                      </p:cBhvr>
                                      <p:tavLst>
                                        <p:tav tm="0">
                                          <p:val>
                                            <p:strVal val="#ppt_w+.3"/>
                                          </p:val>
                                        </p:tav>
                                        <p:tav tm="100000">
                                          <p:val>
                                            <p:strVal val="#ppt_w"/>
                                          </p:val>
                                        </p:tav>
                                      </p:tavLst>
                                    </p:anim>
                                    <p:anim calcmode="lin" valueType="num">
                                      <p:cBhvr>
                                        <p:cTn id="183" dur="500" fill="hold"/>
                                        <p:tgtEl>
                                          <p:spTgt spid="49"/>
                                        </p:tgtEl>
                                        <p:attrNameLst>
                                          <p:attrName>ppt_h</p:attrName>
                                        </p:attrNameLst>
                                      </p:cBhvr>
                                      <p:tavLst>
                                        <p:tav tm="0">
                                          <p:val>
                                            <p:strVal val="#ppt_h"/>
                                          </p:val>
                                        </p:tav>
                                        <p:tav tm="100000">
                                          <p:val>
                                            <p:strVal val="#ppt_h"/>
                                          </p:val>
                                        </p:tav>
                                      </p:tavLst>
                                    </p:anim>
                                    <p:animEffect transition="in" filter="fade">
                                      <p:cBhvr>
                                        <p:cTn id="18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animBg="1"/>
      <p:bldP spid="45" grpId="0" animBg="1"/>
      <p:bldP spid="46" grpId="0"/>
      <p:bldP spid="47" grpId="0"/>
      <p:bldP spid="48" grpId="0"/>
      <p:bldP spid="49" grpId="0"/>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l="69063" r="78" b="7767"/>
          <a:stretch/>
        </p:blipFill>
        <p:spPr bwMode="auto">
          <a:xfrm>
            <a:off x="8429626" y="-22224"/>
            <a:ext cx="3762375" cy="6880225"/>
          </a:xfrm>
          <a:custGeom>
            <a:avLst/>
            <a:gdLst>
              <a:gd name="connsiteX0" fmla="*/ 1100836 w 3762375"/>
              <a:gd name="connsiteY0" fmla="*/ 0 h 6880225"/>
              <a:gd name="connsiteX1" fmla="*/ 3762375 w 3762375"/>
              <a:gd name="connsiteY1" fmla="*/ 0 h 6880225"/>
              <a:gd name="connsiteX2" fmla="*/ 3762375 w 3762375"/>
              <a:gd name="connsiteY2" fmla="*/ 6880225 h 6880225"/>
              <a:gd name="connsiteX3" fmla="*/ 0 w 3762375"/>
              <a:gd name="connsiteY3" fmla="*/ 6880225 h 6880225"/>
            </a:gdLst>
            <a:ahLst/>
            <a:cxnLst>
              <a:cxn ang="0">
                <a:pos x="connsiteX0" y="connsiteY0"/>
              </a:cxn>
              <a:cxn ang="0">
                <a:pos x="connsiteX1" y="connsiteY1"/>
              </a:cxn>
              <a:cxn ang="0">
                <a:pos x="connsiteX2" y="connsiteY2"/>
              </a:cxn>
              <a:cxn ang="0">
                <a:pos x="connsiteX3" y="connsiteY3"/>
              </a:cxn>
            </a:cxnLst>
            <a:rect l="l" t="t" r="r" b="b"/>
            <a:pathLst>
              <a:path w="3762375" h="6880225">
                <a:moveTo>
                  <a:pt x="1100836" y="0"/>
                </a:moveTo>
                <a:lnTo>
                  <a:pt x="3762375" y="0"/>
                </a:lnTo>
                <a:lnTo>
                  <a:pt x="3762375" y="6880225"/>
                </a:lnTo>
                <a:lnTo>
                  <a:pt x="0" y="688022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610022" y="2950861"/>
            <a:ext cx="4339650" cy="923330"/>
          </a:xfrm>
          <a:prstGeom prst="rect">
            <a:avLst/>
          </a:prstGeom>
          <a:noFill/>
        </p:spPr>
        <p:txBody>
          <a:bodyPr wrap="non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10" name="直接连接符 9"/>
          <p:cNvCxnSpPr/>
          <p:nvPr/>
        </p:nvCxnSpPr>
        <p:spPr>
          <a:xfrm flipV="1">
            <a:off x="18396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305243" y="1759931"/>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sp>
        <p:nvSpPr>
          <p:cNvPr id="42" name="等腰三角形 41"/>
          <p:cNvSpPr/>
          <p:nvPr/>
        </p:nvSpPr>
        <p:spPr>
          <a:xfrm rot="3678734">
            <a:off x="4518267" y="4522740"/>
            <a:ext cx="625993" cy="555507"/>
          </a:xfrm>
          <a:prstGeom prst="triangle">
            <a:avLst/>
          </a:prstGeom>
          <a:solidFill>
            <a:srgbClr val="FDE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3678734">
            <a:off x="4364422" y="4863414"/>
            <a:ext cx="346078" cy="303582"/>
          </a:xfrm>
          <a:prstGeom prst="triangle">
            <a:avLst/>
          </a:prstGeom>
          <a:solidFill>
            <a:srgbClr val="F7D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2422536" y="3737840"/>
            <a:ext cx="928688" cy="549275"/>
            <a:chOff x="2451099" y="1847850"/>
            <a:chExt cx="928688" cy="549275"/>
          </a:xfrm>
        </p:grpSpPr>
        <p:sp>
          <p:nvSpPr>
            <p:cNvPr id="45" name="任意多边形 44"/>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rot="10476995" flipV="1">
            <a:off x="3923934" y="4769424"/>
            <a:ext cx="490074" cy="289856"/>
            <a:chOff x="2451099" y="1847850"/>
            <a:chExt cx="928688" cy="549275"/>
          </a:xfrm>
        </p:grpSpPr>
        <p:sp>
          <p:nvSpPr>
            <p:cNvPr id="49" name="任意多边形 48"/>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10476995" flipV="1">
            <a:off x="3828616" y="2281804"/>
            <a:ext cx="490074" cy="289856"/>
            <a:chOff x="2451099" y="1847850"/>
            <a:chExt cx="928688" cy="549275"/>
          </a:xfrm>
        </p:grpSpPr>
        <p:sp>
          <p:nvSpPr>
            <p:cNvPr id="53" name="任意多边形 52"/>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193861" y="4522066"/>
            <a:ext cx="1384916" cy="819114"/>
            <a:chOff x="2451099" y="1847850"/>
            <a:chExt cx="928688" cy="549275"/>
          </a:xfrm>
        </p:grpSpPr>
        <p:sp>
          <p:nvSpPr>
            <p:cNvPr id="57" name="任意多边形 56"/>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7258247" y="4050021"/>
            <a:ext cx="279179" cy="256306"/>
          </a:xfrm>
          <a:prstGeom prst="triangle">
            <a:avLst/>
          </a:prstGeom>
          <a:solidFill>
            <a:srgbClr val="F7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rot="4118395" flipH="1">
            <a:off x="8230301" y="4122340"/>
            <a:ext cx="335024" cy="198152"/>
            <a:chOff x="2451099" y="1847850"/>
            <a:chExt cx="928688" cy="549275"/>
          </a:xfrm>
        </p:grpSpPr>
        <p:sp>
          <p:nvSpPr>
            <p:cNvPr id="62" name="任意多边形 61"/>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rot="20903589">
            <a:off x="7546655" y="70082"/>
            <a:ext cx="2825940" cy="6872940"/>
            <a:chOff x="6851839" y="-61595"/>
            <a:chExt cx="2825940" cy="6872940"/>
          </a:xfrm>
        </p:grpSpPr>
        <p:sp>
          <p:nvSpPr>
            <p:cNvPr id="66" name="平行四边形 65"/>
            <p:cNvSpPr/>
            <p:nvPr/>
          </p:nvSpPr>
          <p:spPr>
            <a:xfrm>
              <a:off x="6851839" y="-59355"/>
              <a:ext cx="2753302" cy="6868460"/>
            </a:xfrm>
            <a:prstGeom prst="parallelogram">
              <a:avLst>
                <a:gd name="adj" fmla="val 96166"/>
              </a:avLst>
            </a:prstGeom>
            <a:solidFill>
              <a:srgbClr val="78FF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p:cNvSpPr/>
            <p:nvPr/>
          </p:nvSpPr>
          <p:spPr>
            <a:xfrm>
              <a:off x="6924477" y="-61595"/>
              <a:ext cx="2753302" cy="6872940"/>
            </a:xfrm>
            <a:prstGeom prst="parallelogram">
              <a:avLst>
                <a:gd name="adj" fmla="val 96166"/>
              </a:avLst>
            </a:prstGeom>
            <a:solidFill>
              <a:srgbClr val="78FFBA">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05215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205">
        <p15:prstTrans prst="crush"/>
      </p:transition>
    </mc:Choice>
    <mc:Fallback xmlns="">
      <p:transition spd="slow" advTm="220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up)">
                                      <p:cBhvr>
                                        <p:cTn id="7" dur="500"/>
                                        <p:tgtEl>
                                          <p:spTgt spid="65"/>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0-#ppt_w/2"/>
                                          </p:val>
                                        </p:tav>
                                        <p:tav tm="100000">
                                          <p:val>
                                            <p:strVal val="#ppt_x"/>
                                          </p:val>
                                        </p:tav>
                                      </p:tavLst>
                                    </p:anim>
                                    <p:anim calcmode="lin" valueType="num">
                                      <p:cBhvr additive="base">
                                        <p:cTn id="16" dur="500" fill="hold"/>
                                        <p:tgtEl>
                                          <p:spTgt spid="44"/>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0-#ppt_w/2"/>
                                          </p:val>
                                        </p:tav>
                                        <p:tav tm="100000">
                                          <p:val>
                                            <p:strVal val="#ppt_x"/>
                                          </p:val>
                                        </p:tav>
                                      </p:tavLst>
                                    </p:anim>
                                    <p:anim calcmode="lin" valueType="num">
                                      <p:cBhvr additive="base">
                                        <p:cTn id="20" dur="500" fill="hold"/>
                                        <p:tgtEl>
                                          <p:spTgt spid="56"/>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1000"/>
                                        <p:tgtEl>
                                          <p:spTgt spid="60"/>
                                        </p:tgtEl>
                                      </p:cBhvr>
                                    </p:animEffect>
                                    <p:anim calcmode="lin" valueType="num">
                                      <p:cBhvr>
                                        <p:cTn id="39" dur="1000" fill="hold"/>
                                        <p:tgtEl>
                                          <p:spTgt spid="60"/>
                                        </p:tgtEl>
                                        <p:attrNameLst>
                                          <p:attrName>ppt_x</p:attrName>
                                        </p:attrNameLst>
                                      </p:cBhvr>
                                      <p:tavLst>
                                        <p:tav tm="0">
                                          <p:val>
                                            <p:strVal val="#ppt_x"/>
                                          </p:val>
                                        </p:tav>
                                        <p:tav tm="100000">
                                          <p:val>
                                            <p:strVal val="#ppt_x"/>
                                          </p:val>
                                        </p:tav>
                                      </p:tavLst>
                                    </p:anim>
                                    <p:anim calcmode="lin" valueType="num">
                                      <p:cBhvr>
                                        <p:cTn id="40" dur="1000" fill="hold"/>
                                        <p:tgtEl>
                                          <p:spTgt spid="60"/>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1000"/>
                                        <p:tgtEl>
                                          <p:spTgt spid="61"/>
                                        </p:tgtEl>
                                      </p:cBhvr>
                                    </p:animEffect>
                                    <p:anim calcmode="lin" valueType="num">
                                      <p:cBhvr>
                                        <p:cTn id="44" dur="1000" fill="hold"/>
                                        <p:tgtEl>
                                          <p:spTgt spid="61"/>
                                        </p:tgtEl>
                                        <p:attrNameLst>
                                          <p:attrName>ppt_x</p:attrName>
                                        </p:attrNameLst>
                                      </p:cBhvr>
                                      <p:tavLst>
                                        <p:tav tm="0">
                                          <p:val>
                                            <p:strVal val="#ppt_x"/>
                                          </p:val>
                                        </p:tav>
                                        <p:tav tm="100000">
                                          <p:val>
                                            <p:strVal val="#ppt_x"/>
                                          </p:val>
                                        </p:tav>
                                      </p:tavLst>
                                    </p:anim>
                                    <p:anim calcmode="lin" valueType="num">
                                      <p:cBhvr>
                                        <p:cTn id="45" dur="1000" fill="hold"/>
                                        <p:tgtEl>
                                          <p:spTgt spid="61"/>
                                        </p:tgtEl>
                                        <p:attrNameLst>
                                          <p:attrName>ppt_y</p:attrName>
                                        </p:attrNameLst>
                                      </p:cBhvr>
                                      <p:tavLst>
                                        <p:tav tm="0">
                                          <p:val>
                                            <p:strVal val="#ppt_y-.1"/>
                                          </p:val>
                                        </p:tav>
                                        <p:tav tm="100000">
                                          <p:val>
                                            <p:strVal val="#ppt_y"/>
                                          </p:val>
                                        </p:tav>
                                      </p:tavLst>
                                    </p:anim>
                                  </p:childTnLst>
                                </p:cTn>
                              </p:par>
                              <p:par>
                                <p:cTn id="46" presetID="18" presetClass="entr" presetSubtype="12"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Left)">
                                      <p:cBhvr>
                                        <p:cTn id="48" dur="500"/>
                                        <p:tgtEl>
                                          <p:spTgt spid="16"/>
                                        </p:tgtEl>
                                      </p:cBhvr>
                                    </p:animEffect>
                                  </p:childTnLst>
                                </p:cTn>
                              </p:par>
                              <p:par>
                                <p:cTn id="49" presetID="18" presetClass="entr" presetSubtype="12"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strips(downLeft)">
                                      <p:cBhvr>
                                        <p:cTn id="51" dur="500"/>
                                        <p:tgtEl>
                                          <p:spTgt spid="10"/>
                                        </p:tgtEl>
                                      </p:cBhvr>
                                    </p:animEffect>
                                  </p:childTnLst>
                                </p:cTn>
                              </p:par>
                              <p:par>
                                <p:cTn id="52" presetID="23" presetClass="entr" presetSubtype="16"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animBg="1"/>
      <p:bldP spid="42" grpId="0" animBg="1"/>
      <p:bldP spid="43" grpId="0" animBg="1"/>
      <p:bldP spid="6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弧形 17"/>
          <p:cNvSpPr/>
          <p:nvPr/>
        </p:nvSpPr>
        <p:spPr>
          <a:xfrm>
            <a:off x="695470" y="2482960"/>
            <a:ext cx="2043507" cy="2043507"/>
          </a:xfrm>
          <a:prstGeom prst="arc">
            <a:avLst>
              <a:gd name="adj1" fmla="val 16200000"/>
              <a:gd name="adj2" fmla="val 13084023"/>
            </a:avLst>
          </a:prstGeom>
          <a:noFill/>
          <a:ln w="19050">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rcRect l="31105" t="2127" r="34452" b="46007"/>
          <a:stretch>
            <a:fillRect/>
          </a:stretch>
        </p:blipFill>
        <p:spPr>
          <a:xfrm>
            <a:off x="828460" y="2615950"/>
            <a:ext cx="1777526" cy="1777526"/>
          </a:xfrm>
          <a:custGeom>
            <a:avLst/>
            <a:gdLst>
              <a:gd name="connsiteX0" fmla="*/ 888763 w 1777526"/>
              <a:gd name="connsiteY0" fmla="*/ 0 h 1777526"/>
              <a:gd name="connsiteX1" fmla="*/ 1777526 w 1777526"/>
              <a:gd name="connsiteY1" fmla="*/ 888763 h 1777526"/>
              <a:gd name="connsiteX2" fmla="*/ 888763 w 1777526"/>
              <a:gd name="connsiteY2" fmla="*/ 1777526 h 1777526"/>
              <a:gd name="connsiteX3" fmla="*/ 0 w 1777526"/>
              <a:gd name="connsiteY3" fmla="*/ 888763 h 1777526"/>
              <a:gd name="connsiteX4" fmla="*/ 888763 w 1777526"/>
              <a:gd name="connsiteY4" fmla="*/ 0 h 177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7526" h="1777526">
                <a:moveTo>
                  <a:pt x="888763" y="0"/>
                </a:moveTo>
                <a:cubicBezTo>
                  <a:pt x="1379613" y="0"/>
                  <a:pt x="1777526" y="397913"/>
                  <a:pt x="1777526" y="888763"/>
                </a:cubicBezTo>
                <a:cubicBezTo>
                  <a:pt x="1777526" y="1379613"/>
                  <a:pt x="1379613" y="1777526"/>
                  <a:pt x="888763" y="1777526"/>
                </a:cubicBezTo>
                <a:cubicBezTo>
                  <a:pt x="397913" y="1777526"/>
                  <a:pt x="0" y="1379613"/>
                  <a:pt x="0" y="888763"/>
                </a:cubicBezTo>
                <a:cubicBezTo>
                  <a:pt x="0" y="397913"/>
                  <a:pt x="397913" y="0"/>
                  <a:pt x="888763" y="0"/>
                </a:cubicBezTo>
                <a:close/>
              </a:path>
            </a:pathLst>
          </a:custGeom>
        </p:spPr>
      </p:pic>
      <p:sp>
        <p:nvSpPr>
          <p:cNvPr id="4" name="矩形 3"/>
          <p:cNvSpPr/>
          <p:nvPr/>
        </p:nvSpPr>
        <p:spPr>
          <a:xfrm>
            <a:off x="5080338" y="345826"/>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sp>
        <p:nvSpPr>
          <p:cNvPr id="12" name="矩形 11"/>
          <p:cNvSpPr/>
          <p:nvPr/>
        </p:nvSpPr>
        <p:spPr>
          <a:xfrm>
            <a:off x="2773165" y="2597919"/>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3" name="文本框 12"/>
          <p:cNvSpPr txBox="1"/>
          <p:nvPr/>
        </p:nvSpPr>
        <p:spPr>
          <a:xfrm>
            <a:off x="2749417" y="3198733"/>
            <a:ext cx="2668616" cy="78483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996541" y="2591980"/>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5" name="文本框 14"/>
          <p:cNvSpPr txBox="1"/>
          <p:nvPr/>
        </p:nvSpPr>
        <p:spPr>
          <a:xfrm>
            <a:off x="6605899" y="3192794"/>
            <a:ext cx="2717563" cy="78483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V="1">
            <a:off x="5024687" y="2577496"/>
            <a:ext cx="1854437" cy="1854437"/>
          </a:xfrm>
          <a:prstGeom prst="line">
            <a:avLst/>
          </a:prstGeom>
          <a:ln w="28575">
            <a:solidFill>
              <a:srgbClr val="2EB3DC"/>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rcRect l="22184" t="6842" r="17422" b="48043"/>
          <a:stretch>
            <a:fillRect/>
          </a:stretch>
        </p:blipFill>
        <p:spPr>
          <a:xfrm>
            <a:off x="9406545" y="2615950"/>
            <a:ext cx="1777526" cy="1777526"/>
          </a:xfrm>
          <a:custGeom>
            <a:avLst/>
            <a:gdLst>
              <a:gd name="connsiteX0" fmla="*/ 888763 w 1777526"/>
              <a:gd name="connsiteY0" fmla="*/ 0 h 1777526"/>
              <a:gd name="connsiteX1" fmla="*/ 1777526 w 1777526"/>
              <a:gd name="connsiteY1" fmla="*/ 888763 h 1777526"/>
              <a:gd name="connsiteX2" fmla="*/ 888763 w 1777526"/>
              <a:gd name="connsiteY2" fmla="*/ 1777526 h 1777526"/>
              <a:gd name="connsiteX3" fmla="*/ 0 w 1777526"/>
              <a:gd name="connsiteY3" fmla="*/ 888763 h 1777526"/>
              <a:gd name="connsiteX4" fmla="*/ 888763 w 1777526"/>
              <a:gd name="connsiteY4" fmla="*/ 0 h 177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7526" h="1777526">
                <a:moveTo>
                  <a:pt x="888763" y="0"/>
                </a:moveTo>
                <a:cubicBezTo>
                  <a:pt x="1379613" y="0"/>
                  <a:pt x="1777526" y="397913"/>
                  <a:pt x="1777526" y="888763"/>
                </a:cubicBezTo>
                <a:cubicBezTo>
                  <a:pt x="1777526" y="1379613"/>
                  <a:pt x="1379613" y="1777526"/>
                  <a:pt x="888763" y="1777526"/>
                </a:cubicBezTo>
                <a:cubicBezTo>
                  <a:pt x="397913" y="1777526"/>
                  <a:pt x="0" y="1379613"/>
                  <a:pt x="0" y="888763"/>
                </a:cubicBezTo>
                <a:cubicBezTo>
                  <a:pt x="0" y="397913"/>
                  <a:pt x="397913" y="0"/>
                  <a:pt x="888763" y="0"/>
                </a:cubicBezTo>
                <a:close/>
              </a:path>
            </a:pathLst>
          </a:custGeom>
        </p:spPr>
      </p:pic>
      <p:sp>
        <p:nvSpPr>
          <p:cNvPr id="19" name="弧形 18"/>
          <p:cNvSpPr/>
          <p:nvPr/>
        </p:nvSpPr>
        <p:spPr>
          <a:xfrm>
            <a:off x="9273555" y="2482960"/>
            <a:ext cx="2043507" cy="2043507"/>
          </a:xfrm>
          <a:prstGeom prst="arc">
            <a:avLst>
              <a:gd name="adj1" fmla="val 16769545"/>
              <a:gd name="adj2" fmla="val 13465491"/>
            </a:avLst>
          </a:prstGeom>
          <a:noFill/>
          <a:ln w="19050">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965019" y="5580061"/>
            <a:ext cx="826196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单击此处添加标题文字单击此处单击此处添加标题文字单击此处单击此处添加标题文字单击此处单击此处添加标题文字单击此处单击此处添加标题文字单击此处单击此处添加</a:t>
            </a:r>
            <a:endParaRPr lang="en-US" altLang="zh-CN" sz="1500" dirty="0">
              <a:solidFill>
                <a:schemeClr val="bg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82615" y="93010"/>
            <a:ext cx="1702704" cy="657524"/>
            <a:chOff x="1159022" y="627354"/>
            <a:chExt cx="7212409" cy="2785172"/>
          </a:xfrm>
        </p:grpSpPr>
        <p:sp>
          <p:nvSpPr>
            <p:cNvPr id="47" name="文本框 46"/>
            <p:cNvSpPr txBox="1"/>
            <p:nvPr/>
          </p:nvSpPr>
          <p:spPr>
            <a:xfrm>
              <a:off x="2929411" y="1818283"/>
              <a:ext cx="5442020" cy="1263326"/>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48" name="直接连接符 47"/>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2" name="矩形 1"/>
          <p:cNvSpPr/>
          <p:nvPr/>
        </p:nvSpPr>
        <p:spPr>
          <a:xfrm>
            <a:off x="1375410" y="290322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883140" y="28956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876069"/>
      </p:ext>
    </p:extLst>
  </p:cSld>
  <p:clrMapOvr>
    <a:masterClrMapping/>
  </p:clrMapOvr>
  <p:transition spd="slow" advTm="846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anim calcmode="lin" valueType="num">
                                      <p:cBhvr>
                                        <p:cTn id="8" dur="300" fill="hold"/>
                                        <p:tgtEl>
                                          <p:spTgt spid="4"/>
                                        </p:tgtEl>
                                        <p:attrNameLst>
                                          <p:attrName>ppt_x</p:attrName>
                                        </p:attrNameLst>
                                      </p:cBhvr>
                                      <p:tavLst>
                                        <p:tav tm="0">
                                          <p:val>
                                            <p:strVal val="#ppt_x"/>
                                          </p:val>
                                        </p:tav>
                                        <p:tav tm="100000">
                                          <p:val>
                                            <p:strVal val="#ppt_x"/>
                                          </p:val>
                                        </p:tav>
                                      </p:tavLst>
                                    </p:anim>
                                    <p:anim calcmode="lin" valueType="num">
                                      <p:cBhvr>
                                        <p:cTn id="9" dur="3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6" presetClass="entr" presetSubtype="3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out)">
                                      <p:cBhvr>
                                        <p:cTn id="13" dur="800"/>
                                        <p:tgtEl>
                                          <p:spTgt spid="11"/>
                                        </p:tgtEl>
                                      </p:cBhvr>
                                    </p:animEffect>
                                  </p:childTnLst>
                                </p:cTn>
                              </p:par>
                            </p:childTnLst>
                          </p:cTn>
                        </p:par>
                        <p:par>
                          <p:cTn id="14" fill="hold">
                            <p:stCondLst>
                              <p:cond delay="11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500"/>
                                        <p:tgtEl>
                                          <p:spTgt spid="18"/>
                                        </p:tgtEl>
                                      </p:cBhvr>
                                    </p:animEffect>
                                  </p:childTnLst>
                                </p:cTn>
                              </p:par>
                            </p:childTnLst>
                          </p:cTn>
                        </p:par>
                        <p:par>
                          <p:cTn id="18" fill="hold">
                            <p:stCondLst>
                              <p:cond delay="1600"/>
                            </p:stCondLst>
                            <p:childTnLst>
                              <p:par>
                                <p:cTn id="19" presetID="26"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319">
                                          <p:stCondLst>
                                            <p:cond delay="0"/>
                                          </p:stCondLst>
                                        </p:cTn>
                                        <p:tgtEl>
                                          <p:spTgt spid="12"/>
                                        </p:tgtEl>
                                      </p:cBhvr>
                                    </p:animEffect>
                                    <p:anim calcmode="lin" valueType="num">
                                      <p:cBhvr>
                                        <p:cTn id="22" dur="100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3" dur="36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4" dur="365" tmFilter="0, 0; 0.125,0.2665; 0.25,0.4; 0.375,0.465; 0.5,0.5;  0.625,0.535; 0.75,0.6; 0.875,0.7335; 1,1">
                                          <p:stCondLst>
                                            <p:cond delay="365"/>
                                          </p:stCondLst>
                                        </p:cTn>
                                        <p:tgtEl>
                                          <p:spTgt spid="12"/>
                                        </p:tgtEl>
                                        <p:attrNameLst>
                                          <p:attrName>ppt_y</p:attrName>
                                        </p:attrNameLst>
                                      </p:cBhvr>
                                      <p:tavLst>
                                        <p:tav tm="0" fmla="#ppt_y-sin(pi*$)/9">
                                          <p:val>
                                            <p:fltVal val="0"/>
                                          </p:val>
                                        </p:tav>
                                        <p:tav tm="100000">
                                          <p:val>
                                            <p:fltVal val="1"/>
                                          </p:val>
                                        </p:tav>
                                      </p:tavLst>
                                    </p:anim>
                                    <p:anim calcmode="lin" valueType="num">
                                      <p:cBhvr>
                                        <p:cTn id="25" dur="183" tmFilter="0, 0; 0.125,0.2665; 0.25,0.4; 0.375,0.465; 0.5,0.5;  0.625,0.535; 0.75,0.6; 0.875,0.7335; 1,1">
                                          <p:stCondLst>
                                            <p:cond delay="728"/>
                                          </p:stCondLst>
                                        </p:cTn>
                                        <p:tgtEl>
                                          <p:spTgt spid="12"/>
                                        </p:tgtEl>
                                        <p:attrNameLst>
                                          <p:attrName>ppt_y</p:attrName>
                                        </p:attrNameLst>
                                      </p:cBhvr>
                                      <p:tavLst>
                                        <p:tav tm="0" fmla="#ppt_y-sin(pi*$)/27">
                                          <p:val>
                                            <p:fltVal val="0"/>
                                          </p:val>
                                        </p:tav>
                                        <p:tav tm="100000">
                                          <p:val>
                                            <p:fltVal val="1"/>
                                          </p:val>
                                        </p:tav>
                                      </p:tavLst>
                                    </p:anim>
                                    <p:anim calcmode="lin" valueType="num">
                                      <p:cBhvr>
                                        <p:cTn id="26" dur="90" tmFilter="0, 0; 0.125,0.2665; 0.25,0.4; 0.375,0.465; 0.5,0.5;  0.625,0.535; 0.75,0.6; 0.875,0.7335; 1,1">
                                          <p:stCondLst>
                                            <p:cond delay="911"/>
                                          </p:stCondLst>
                                        </p:cTn>
                                        <p:tgtEl>
                                          <p:spTgt spid="12"/>
                                        </p:tgtEl>
                                        <p:attrNameLst>
                                          <p:attrName>ppt_y</p:attrName>
                                        </p:attrNameLst>
                                      </p:cBhvr>
                                      <p:tavLst>
                                        <p:tav tm="0" fmla="#ppt_y-sin(pi*$)/81">
                                          <p:val>
                                            <p:fltVal val="0"/>
                                          </p:val>
                                        </p:tav>
                                        <p:tav tm="100000">
                                          <p:val>
                                            <p:fltVal val="1"/>
                                          </p:val>
                                        </p:tav>
                                      </p:tavLst>
                                    </p:anim>
                                    <p:animScale>
                                      <p:cBhvr>
                                        <p:cTn id="27" dur="14">
                                          <p:stCondLst>
                                            <p:cond delay="357"/>
                                          </p:stCondLst>
                                        </p:cTn>
                                        <p:tgtEl>
                                          <p:spTgt spid="12"/>
                                        </p:tgtEl>
                                      </p:cBhvr>
                                      <p:to x="100000" y="60000"/>
                                    </p:animScale>
                                    <p:animScale>
                                      <p:cBhvr>
                                        <p:cTn id="28" dur="91" decel="50000">
                                          <p:stCondLst>
                                            <p:cond delay="372"/>
                                          </p:stCondLst>
                                        </p:cTn>
                                        <p:tgtEl>
                                          <p:spTgt spid="12"/>
                                        </p:tgtEl>
                                      </p:cBhvr>
                                      <p:to x="100000" y="100000"/>
                                    </p:animScale>
                                    <p:animScale>
                                      <p:cBhvr>
                                        <p:cTn id="29" dur="14">
                                          <p:stCondLst>
                                            <p:cond delay="722"/>
                                          </p:stCondLst>
                                        </p:cTn>
                                        <p:tgtEl>
                                          <p:spTgt spid="12"/>
                                        </p:tgtEl>
                                      </p:cBhvr>
                                      <p:to x="100000" y="80000"/>
                                    </p:animScale>
                                    <p:animScale>
                                      <p:cBhvr>
                                        <p:cTn id="30" dur="91" decel="50000">
                                          <p:stCondLst>
                                            <p:cond delay="736"/>
                                          </p:stCondLst>
                                        </p:cTn>
                                        <p:tgtEl>
                                          <p:spTgt spid="12"/>
                                        </p:tgtEl>
                                      </p:cBhvr>
                                      <p:to x="100000" y="100000"/>
                                    </p:animScale>
                                    <p:animScale>
                                      <p:cBhvr>
                                        <p:cTn id="31" dur="14">
                                          <p:stCondLst>
                                            <p:cond delay="903"/>
                                          </p:stCondLst>
                                        </p:cTn>
                                        <p:tgtEl>
                                          <p:spTgt spid="12"/>
                                        </p:tgtEl>
                                      </p:cBhvr>
                                      <p:to x="100000" y="90000"/>
                                    </p:animScale>
                                    <p:animScale>
                                      <p:cBhvr>
                                        <p:cTn id="32" dur="91" decel="50000">
                                          <p:stCondLst>
                                            <p:cond delay="917"/>
                                          </p:stCondLst>
                                        </p:cTn>
                                        <p:tgtEl>
                                          <p:spTgt spid="12"/>
                                        </p:tgtEl>
                                      </p:cBhvr>
                                      <p:to x="100000" y="100000"/>
                                    </p:animScale>
                                    <p:animScale>
                                      <p:cBhvr>
                                        <p:cTn id="33" dur="14">
                                          <p:stCondLst>
                                            <p:cond delay="994"/>
                                          </p:stCondLst>
                                        </p:cTn>
                                        <p:tgtEl>
                                          <p:spTgt spid="12"/>
                                        </p:tgtEl>
                                      </p:cBhvr>
                                      <p:to x="100000" y="95000"/>
                                    </p:animScale>
                                    <p:animScale>
                                      <p:cBhvr>
                                        <p:cTn id="34" dur="91" decel="50000">
                                          <p:stCondLst>
                                            <p:cond delay="1009"/>
                                          </p:stCondLst>
                                        </p:cTn>
                                        <p:tgtEl>
                                          <p:spTgt spid="12"/>
                                        </p:tgtEl>
                                      </p:cBhvr>
                                      <p:to x="100000" y="100000"/>
                                    </p:animScale>
                                  </p:childTnLst>
                                </p:cTn>
                              </p:par>
                            </p:childTnLst>
                          </p:cTn>
                        </p:par>
                        <p:par>
                          <p:cTn id="35" fill="hold">
                            <p:stCondLst>
                              <p:cond delay="2700"/>
                            </p:stCondLst>
                            <p:childTnLst>
                              <p:par>
                                <p:cTn id="36" presetID="47"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3200"/>
                            </p:stCondLst>
                            <p:childTnLst>
                              <p:par>
                                <p:cTn id="42" presetID="22" presetClass="entr" presetSubtype="4"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par>
                          <p:cTn id="45" fill="hold">
                            <p:stCondLst>
                              <p:cond delay="3700"/>
                            </p:stCondLst>
                            <p:childTnLst>
                              <p:par>
                                <p:cTn id="46" presetID="6" presetClass="entr" presetSubtype="32"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circle(out)">
                                      <p:cBhvr>
                                        <p:cTn id="48" dur="800"/>
                                        <p:tgtEl>
                                          <p:spTgt spid="8"/>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heel(1)">
                                      <p:cBhvr>
                                        <p:cTn id="52" dur="500"/>
                                        <p:tgtEl>
                                          <p:spTgt spid="19"/>
                                        </p:tgtEl>
                                      </p:cBhvr>
                                    </p:animEffect>
                                  </p:childTnLst>
                                </p:cTn>
                              </p:par>
                            </p:childTnLst>
                          </p:cTn>
                        </p:par>
                        <p:par>
                          <p:cTn id="53" fill="hold">
                            <p:stCondLst>
                              <p:cond delay="5000"/>
                            </p:stCondLst>
                            <p:childTnLst>
                              <p:par>
                                <p:cTn id="54" presetID="26"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down)">
                                      <p:cBhvr>
                                        <p:cTn id="56" dur="319">
                                          <p:stCondLst>
                                            <p:cond delay="0"/>
                                          </p:stCondLst>
                                        </p:cTn>
                                        <p:tgtEl>
                                          <p:spTgt spid="14"/>
                                        </p:tgtEl>
                                      </p:cBhvr>
                                    </p:animEffect>
                                    <p:anim calcmode="lin" valueType="num">
                                      <p:cBhvr>
                                        <p:cTn id="57" dur="100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8" dur="36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9" dur="365" tmFilter="0, 0; 0.125,0.2665; 0.25,0.4; 0.375,0.465; 0.5,0.5;  0.625,0.535; 0.75,0.6; 0.875,0.7335; 1,1">
                                          <p:stCondLst>
                                            <p:cond delay="365"/>
                                          </p:stCondLst>
                                        </p:cTn>
                                        <p:tgtEl>
                                          <p:spTgt spid="14"/>
                                        </p:tgtEl>
                                        <p:attrNameLst>
                                          <p:attrName>ppt_y</p:attrName>
                                        </p:attrNameLst>
                                      </p:cBhvr>
                                      <p:tavLst>
                                        <p:tav tm="0" fmla="#ppt_y-sin(pi*$)/9">
                                          <p:val>
                                            <p:fltVal val="0"/>
                                          </p:val>
                                        </p:tav>
                                        <p:tav tm="100000">
                                          <p:val>
                                            <p:fltVal val="1"/>
                                          </p:val>
                                        </p:tav>
                                      </p:tavLst>
                                    </p:anim>
                                    <p:anim calcmode="lin" valueType="num">
                                      <p:cBhvr>
                                        <p:cTn id="60" dur="183" tmFilter="0, 0; 0.125,0.2665; 0.25,0.4; 0.375,0.465; 0.5,0.5;  0.625,0.535; 0.75,0.6; 0.875,0.7335; 1,1">
                                          <p:stCondLst>
                                            <p:cond delay="728"/>
                                          </p:stCondLst>
                                        </p:cTn>
                                        <p:tgtEl>
                                          <p:spTgt spid="14"/>
                                        </p:tgtEl>
                                        <p:attrNameLst>
                                          <p:attrName>ppt_y</p:attrName>
                                        </p:attrNameLst>
                                      </p:cBhvr>
                                      <p:tavLst>
                                        <p:tav tm="0" fmla="#ppt_y-sin(pi*$)/27">
                                          <p:val>
                                            <p:fltVal val="0"/>
                                          </p:val>
                                        </p:tav>
                                        <p:tav tm="100000">
                                          <p:val>
                                            <p:fltVal val="1"/>
                                          </p:val>
                                        </p:tav>
                                      </p:tavLst>
                                    </p:anim>
                                    <p:anim calcmode="lin" valueType="num">
                                      <p:cBhvr>
                                        <p:cTn id="61" dur="90" tmFilter="0, 0; 0.125,0.2665; 0.25,0.4; 0.375,0.465; 0.5,0.5;  0.625,0.535; 0.75,0.6; 0.875,0.7335; 1,1">
                                          <p:stCondLst>
                                            <p:cond delay="911"/>
                                          </p:stCondLst>
                                        </p:cTn>
                                        <p:tgtEl>
                                          <p:spTgt spid="14"/>
                                        </p:tgtEl>
                                        <p:attrNameLst>
                                          <p:attrName>ppt_y</p:attrName>
                                        </p:attrNameLst>
                                      </p:cBhvr>
                                      <p:tavLst>
                                        <p:tav tm="0" fmla="#ppt_y-sin(pi*$)/81">
                                          <p:val>
                                            <p:fltVal val="0"/>
                                          </p:val>
                                        </p:tav>
                                        <p:tav tm="100000">
                                          <p:val>
                                            <p:fltVal val="1"/>
                                          </p:val>
                                        </p:tav>
                                      </p:tavLst>
                                    </p:anim>
                                    <p:animScale>
                                      <p:cBhvr>
                                        <p:cTn id="62" dur="14">
                                          <p:stCondLst>
                                            <p:cond delay="357"/>
                                          </p:stCondLst>
                                        </p:cTn>
                                        <p:tgtEl>
                                          <p:spTgt spid="14"/>
                                        </p:tgtEl>
                                      </p:cBhvr>
                                      <p:to x="100000" y="60000"/>
                                    </p:animScale>
                                    <p:animScale>
                                      <p:cBhvr>
                                        <p:cTn id="63" dur="91" decel="50000">
                                          <p:stCondLst>
                                            <p:cond delay="372"/>
                                          </p:stCondLst>
                                        </p:cTn>
                                        <p:tgtEl>
                                          <p:spTgt spid="14"/>
                                        </p:tgtEl>
                                      </p:cBhvr>
                                      <p:to x="100000" y="100000"/>
                                    </p:animScale>
                                    <p:animScale>
                                      <p:cBhvr>
                                        <p:cTn id="64" dur="14">
                                          <p:stCondLst>
                                            <p:cond delay="722"/>
                                          </p:stCondLst>
                                        </p:cTn>
                                        <p:tgtEl>
                                          <p:spTgt spid="14"/>
                                        </p:tgtEl>
                                      </p:cBhvr>
                                      <p:to x="100000" y="80000"/>
                                    </p:animScale>
                                    <p:animScale>
                                      <p:cBhvr>
                                        <p:cTn id="65" dur="91" decel="50000">
                                          <p:stCondLst>
                                            <p:cond delay="736"/>
                                          </p:stCondLst>
                                        </p:cTn>
                                        <p:tgtEl>
                                          <p:spTgt spid="14"/>
                                        </p:tgtEl>
                                      </p:cBhvr>
                                      <p:to x="100000" y="100000"/>
                                    </p:animScale>
                                    <p:animScale>
                                      <p:cBhvr>
                                        <p:cTn id="66" dur="14">
                                          <p:stCondLst>
                                            <p:cond delay="903"/>
                                          </p:stCondLst>
                                        </p:cTn>
                                        <p:tgtEl>
                                          <p:spTgt spid="14"/>
                                        </p:tgtEl>
                                      </p:cBhvr>
                                      <p:to x="100000" y="90000"/>
                                    </p:animScale>
                                    <p:animScale>
                                      <p:cBhvr>
                                        <p:cTn id="67" dur="91" decel="50000">
                                          <p:stCondLst>
                                            <p:cond delay="917"/>
                                          </p:stCondLst>
                                        </p:cTn>
                                        <p:tgtEl>
                                          <p:spTgt spid="14"/>
                                        </p:tgtEl>
                                      </p:cBhvr>
                                      <p:to x="100000" y="100000"/>
                                    </p:animScale>
                                    <p:animScale>
                                      <p:cBhvr>
                                        <p:cTn id="68" dur="14">
                                          <p:stCondLst>
                                            <p:cond delay="994"/>
                                          </p:stCondLst>
                                        </p:cTn>
                                        <p:tgtEl>
                                          <p:spTgt spid="14"/>
                                        </p:tgtEl>
                                      </p:cBhvr>
                                      <p:to x="100000" y="95000"/>
                                    </p:animScale>
                                    <p:animScale>
                                      <p:cBhvr>
                                        <p:cTn id="69" dur="91" decel="50000">
                                          <p:stCondLst>
                                            <p:cond delay="1009"/>
                                          </p:stCondLst>
                                        </p:cTn>
                                        <p:tgtEl>
                                          <p:spTgt spid="14"/>
                                        </p:tgtEl>
                                      </p:cBhvr>
                                      <p:to x="100000" y="100000"/>
                                    </p:animScale>
                                  </p:childTnLst>
                                </p:cTn>
                              </p:par>
                            </p:childTnLst>
                          </p:cTn>
                        </p:par>
                        <p:par>
                          <p:cTn id="70" fill="hold">
                            <p:stCondLst>
                              <p:cond delay="6100"/>
                            </p:stCondLst>
                            <p:childTnLst>
                              <p:par>
                                <p:cTn id="71" presetID="47"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500"/>
                                        <p:tgtEl>
                                          <p:spTgt spid="15"/>
                                        </p:tgtEl>
                                      </p:cBhvr>
                                    </p:animEffect>
                                    <p:anim calcmode="lin" valueType="num">
                                      <p:cBhvr>
                                        <p:cTn id="74" dur="500" fill="hold"/>
                                        <p:tgtEl>
                                          <p:spTgt spid="15"/>
                                        </p:tgtEl>
                                        <p:attrNameLst>
                                          <p:attrName>ppt_x</p:attrName>
                                        </p:attrNameLst>
                                      </p:cBhvr>
                                      <p:tavLst>
                                        <p:tav tm="0">
                                          <p:val>
                                            <p:strVal val="#ppt_x"/>
                                          </p:val>
                                        </p:tav>
                                        <p:tav tm="100000">
                                          <p:val>
                                            <p:strVal val="#ppt_x"/>
                                          </p:val>
                                        </p:tav>
                                      </p:tavLst>
                                    </p:anim>
                                    <p:anim calcmode="lin" valueType="num">
                                      <p:cBhvr>
                                        <p:cTn id="75" dur="500" fill="hold"/>
                                        <p:tgtEl>
                                          <p:spTgt spid="15"/>
                                        </p:tgtEl>
                                        <p:attrNameLst>
                                          <p:attrName>ppt_y</p:attrName>
                                        </p:attrNameLst>
                                      </p:cBhvr>
                                      <p:tavLst>
                                        <p:tav tm="0">
                                          <p:val>
                                            <p:strVal val="#ppt_y-.1"/>
                                          </p:val>
                                        </p:tav>
                                        <p:tav tm="100000">
                                          <p:val>
                                            <p:strVal val="#ppt_y"/>
                                          </p:val>
                                        </p:tav>
                                      </p:tavLst>
                                    </p:anim>
                                  </p:childTnLst>
                                </p:cTn>
                              </p:par>
                            </p:childTnLst>
                          </p:cTn>
                        </p:par>
                        <p:par>
                          <p:cTn id="76" fill="hold">
                            <p:stCondLst>
                              <p:cond delay="6600"/>
                            </p:stCondLst>
                            <p:childTnLst>
                              <p:par>
                                <p:cTn id="77" presetID="41" presetClass="entr" presetSubtype="0" fill="hold" grpId="0" nodeType="afterEffect">
                                  <p:stCondLst>
                                    <p:cond delay="0"/>
                                  </p:stCondLst>
                                  <p:iterate type="lt">
                                    <p:tmPct val="1770"/>
                                  </p:iterate>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44"/>
                                        </p:tgtEl>
                                        <p:attrNameLst>
                                          <p:attrName>ppt_y</p:attrName>
                                        </p:attrNameLst>
                                      </p:cBhvr>
                                      <p:tavLst>
                                        <p:tav tm="0">
                                          <p:val>
                                            <p:strVal val="#ppt_y"/>
                                          </p:val>
                                        </p:tav>
                                        <p:tav tm="100000">
                                          <p:val>
                                            <p:strVal val="#ppt_y"/>
                                          </p:val>
                                        </p:tav>
                                      </p:tavLst>
                                    </p:anim>
                                    <p:anim calcmode="lin" valueType="num">
                                      <p:cBhvr>
                                        <p:cTn id="81"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p:bldP spid="12" grpId="0"/>
      <p:bldP spid="13" grpId="0"/>
      <p:bldP spid="14" grpId="0"/>
      <p:bldP spid="15" grpId="0"/>
      <p:bldP spid="19" grpId="0" animBg="1"/>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rcRect t="45408" r="2439" b="17929"/>
          <a:stretch>
            <a:fillRect/>
          </a:stretch>
        </p:blipFill>
        <p:spPr>
          <a:xfrm>
            <a:off x="0" y="3953433"/>
            <a:ext cx="12192000" cy="2904568"/>
          </a:xfrm>
          <a:custGeom>
            <a:avLst/>
            <a:gdLst>
              <a:gd name="connsiteX0" fmla="*/ 0 w 12192000"/>
              <a:gd name="connsiteY0" fmla="*/ 0 h 3063667"/>
              <a:gd name="connsiteX1" fmla="*/ 12192000 w 12192000"/>
              <a:gd name="connsiteY1" fmla="*/ 0 h 3063667"/>
              <a:gd name="connsiteX2" fmla="*/ 12192000 w 12192000"/>
              <a:gd name="connsiteY2" fmla="*/ 3063667 h 3063667"/>
              <a:gd name="connsiteX3" fmla="*/ 0 w 12192000"/>
              <a:gd name="connsiteY3" fmla="*/ 3063667 h 3063667"/>
            </a:gdLst>
            <a:ahLst/>
            <a:cxnLst>
              <a:cxn ang="0">
                <a:pos x="connsiteX0" y="connsiteY0"/>
              </a:cxn>
              <a:cxn ang="0">
                <a:pos x="connsiteX1" y="connsiteY1"/>
              </a:cxn>
              <a:cxn ang="0">
                <a:pos x="connsiteX2" y="connsiteY2"/>
              </a:cxn>
              <a:cxn ang="0">
                <a:pos x="connsiteX3" y="connsiteY3"/>
              </a:cxn>
            </a:cxnLst>
            <a:rect l="l" t="t" r="r" b="b"/>
            <a:pathLst>
              <a:path w="12192000" h="3063667">
                <a:moveTo>
                  <a:pt x="0" y="0"/>
                </a:moveTo>
                <a:lnTo>
                  <a:pt x="12192000" y="0"/>
                </a:lnTo>
                <a:lnTo>
                  <a:pt x="12192000" y="3063667"/>
                </a:lnTo>
                <a:lnTo>
                  <a:pt x="0" y="3063667"/>
                </a:lnTo>
                <a:close/>
              </a:path>
            </a:pathLst>
          </a:cu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rcRect l="28154" r="32995" b="41666"/>
          <a:stretch>
            <a:fillRect/>
          </a:stretch>
        </p:blipFill>
        <p:spPr>
          <a:xfrm>
            <a:off x="9571290" y="1012498"/>
            <a:ext cx="1692068" cy="1692068"/>
          </a:xfrm>
          <a:custGeom>
            <a:avLst/>
            <a:gdLst>
              <a:gd name="connsiteX0" fmla="*/ 846034 w 1692068"/>
              <a:gd name="connsiteY0" fmla="*/ 0 h 1692068"/>
              <a:gd name="connsiteX1" fmla="*/ 1692068 w 1692068"/>
              <a:gd name="connsiteY1" fmla="*/ 846034 h 1692068"/>
              <a:gd name="connsiteX2" fmla="*/ 846034 w 1692068"/>
              <a:gd name="connsiteY2" fmla="*/ 1692068 h 1692068"/>
              <a:gd name="connsiteX3" fmla="*/ 0 w 1692068"/>
              <a:gd name="connsiteY3" fmla="*/ 846034 h 1692068"/>
              <a:gd name="connsiteX4" fmla="*/ 846034 w 1692068"/>
              <a:gd name="connsiteY4" fmla="*/ 0 h 169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068" h="1692068">
                <a:moveTo>
                  <a:pt x="846034" y="0"/>
                </a:moveTo>
                <a:cubicBezTo>
                  <a:pt x="1313286" y="0"/>
                  <a:pt x="1692068" y="378782"/>
                  <a:pt x="1692068" y="846034"/>
                </a:cubicBezTo>
                <a:cubicBezTo>
                  <a:pt x="1692068" y="1313286"/>
                  <a:pt x="1313286" y="1692068"/>
                  <a:pt x="846034" y="1692068"/>
                </a:cubicBezTo>
                <a:cubicBezTo>
                  <a:pt x="378782" y="1692068"/>
                  <a:pt x="0" y="1313286"/>
                  <a:pt x="0" y="846034"/>
                </a:cubicBezTo>
                <a:cubicBezTo>
                  <a:pt x="0" y="378782"/>
                  <a:pt x="378782" y="0"/>
                  <a:pt x="846034" y="0"/>
                </a:cubicBezTo>
                <a:close/>
              </a:path>
            </a:pathLst>
          </a:cu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rcRect l="32053" t="2648" r="4876" b="43553"/>
          <a:stretch>
            <a:fillRect/>
          </a:stretch>
        </p:blipFill>
        <p:spPr>
          <a:xfrm>
            <a:off x="5302665" y="1012498"/>
            <a:ext cx="1692068" cy="1692068"/>
          </a:xfrm>
          <a:custGeom>
            <a:avLst/>
            <a:gdLst>
              <a:gd name="connsiteX0" fmla="*/ 846034 w 1692068"/>
              <a:gd name="connsiteY0" fmla="*/ 0 h 1692068"/>
              <a:gd name="connsiteX1" fmla="*/ 1692068 w 1692068"/>
              <a:gd name="connsiteY1" fmla="*/ 846034 h 1692068"/>
              <a:gd name="connsiteX2" fmla="*/ 846034 w 1692068"/>
              <a:gd name="connsiteY2" fmla="*/ 1692068 h 1692068"/>
              <a:gd name="connsiteX3" fmla="*/ 0 w 1692068"/>
              <a:gd name="connsiteY3" fmla="*/ 846034 h 1692068"/>
              <a:gd name="connsiteX4" fmla="*/ 846034 w 1692068"/>
              <a:gd name="connsiteY4" fmla="*/ 0 h 169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068" h="1692068">
                <a:moveTo>
                  <a:pt x="846034" y="0"/>
                </a:moveTo>
                <a:cubicBezTo>
                  <a:pt x="1313286" y="0"/>
                  <a:pt x="1692068" y="378782"/>
                  <a:pt x="1692068" y="846034"/>
                </a:cubicBezTo>
                <a:cubicBezTo>
                  <a:pt x="1692068" y="1313286"/>
                  <a:pt x="1313286" y="1692068"/>
                  <a:pt x="846034" y="1692068"/>
                </a:cubicBezTo>
                <a:cubicBezTo>
                  <a:pt x="378782" y="1692068"/>
                  <a:pt x="0" y="1313286"/>
                  <a:pt x="0" y="846034"/>
                </a:cubicBezTo>
                <a:cubicBezTo>
                  <a:pt x="0" y="378782"/>
                  <a:pt x="378782" y="0"/>
                  <a:pt x="846034" y="0"/>
                </a:cubicBezTo>
                <a:close/>
              </a:path>
            </a:pathLst>
          </a:cu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rcRect l="26970" t="14576" r="38130" b="38891"/>
          <a:stretch>
            <a:fillRect/>
          </a:stretch>
        </p:blipFill>
        <p:spPr>
          <a:xfrm>
            <a:off x="1034041" y="1012498"/>
            <a:ext cx="1692068" cy="1692068"/>
          </a:xfrm>
          <a:custGeom>
            <a:avLst/>
            <a:gdLst>
              <a:gd name="connsiteX0" fmla="*/ 846034 w 1692068"/>
              <a:gd name="connsiteY0" fmla="*/ 0 h 1692068"/>
              <a:gd name="connsiteX1" fmla="*/ 1692068 w 1692068"/>
              <a:gd name="connsiteY1" fmla="*/ 846034 h 1692068"/>
              <a:gd name="connsiteX2" fmla="*/ 846034 w 1692068"/>
              <a:gd name="connsiteY2" fmla="*/ 1692068 h 1692068"/>
              <a:gd name="connsiteX3" fmla="*/ 0 w 1692068"/>
              <a:gd name="connsiteY3" fmla="*/ 846034 h 1692068"/>
              <a:gd name="connsiteX4" fmla="*/ 846034 w 1692068"/>
              <a:gd name="connsiteY4" fmla="*/ 0 h 169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068" h="1692068">
                <a:moveTo>
                  <a:pt x="846034" y="0"/>
                </a:moveTo>
                <a:cubicBezTo>
                  <a:pt x="1313286" y="0"/>
                  <a:pt x="1692068" y="378782"/>
                  <a:pt x="1692068" y="846034"/>
                </a:cubicBezTo>
                <a:cubicBezTo>
                  <a:pt x="1692068" y="1313286"/>
                  <a:pt x="1313286" y="1692068"/>
                  <a:pt x="846034" y="1692068"/>
                </a:cubicBezTo>
                <a:cubicBezTo>
                  <a:pt x="378782" y="1692068"/>
                  <a:pt x="0" y="1313286"/>
                  <a:pt x="0" y="846034"/>
                </a:cubicBezTo>
                <a:cubicBezTo>
                  <a:pt x="0" y="378782"/>
                  <a:pt x="378782" y="0"/>
                  <a:pt x="846034" y="0"/>
                </a:cubicBezTo>
                <a:close/>
              </a:path>
            </a:pathLst>
          </a:custGeom>
        </p:spPr>
      </p:pic>
      <p:sp>
        <p:nvSpPr>
          <p:cNvPr id="6" name="矩形 5"/>
          <p:cNvSpPr/>
          <p:nvPr/>
        </p:nvSpPr>
        <p:spPr>
          <a:xfrm>
            <a:off x="1274781" y="2854115"/>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7" name="矩形 6"/>
          <p:cNvSpPr/>
          <p:nvPr/>
        </p:nvSpPr>
        <p:spPr>
          <a:xfrm>
            <a:off x="5543405" y="2854115"/>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8" name="矩形 7"/>
          <p:cNvSpPr/>
          <p:nvPr/>
        </p:nvSpPr>
        <p:spPr>
          <a:xfrm>
            <a:off x="9812030" y="2854115"/>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8"/>
          <p:cNvSpPr txBox="1"/>
          <p:nvPr/>
        </p:nvSpPr>
        <p:spPr>
          <a:xfrm>
            <a:off x="781723" y="3403774"/>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50347" y="3409225"/>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318971" y="3403774"/>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0" y="3953433"/>
            <a:ext cx="12192000" cy="2904568"/>
          </a:xfrm>
          <a:prstGeom prst="rect">
            <a:avLst/>
          </a:prstGeom>
          <a:solidFill>
            <a:schemeClr val="tx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849505" y="4213473"/>
            <a:ext cx="2492990" cy="553998"/>
          </a:xfrm>
          <a:prstGeom prst="rect">
            <a:avLst/>
          </a:prstGeom>
          <a:noFill/>
        </p:spPr>
        <p:txBody>
          <a:bodyPr wrap="none" rtlCol="0">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点此添加标题</a:t>
            </a:r>
          </a:p>
        </p:txBody>
      </p:sp>
      <p:sp>
        <p:nvSpPr>
          <p:cNvPr id="24" name="矩形 23"/>
          <p:cNvSpPr/>
          <p:nvPr/>
        </p:nvSpPr>
        <p:spPr>
          <a:xfrm>
            <a:off x="5543550" y="4839683"/>
            <a:ext cx="1104900" cy="45719"/>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69840" y="5376713"/>
            <a:ext cx="9452321" cy="78483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单击此处添加标题文字单击此处单击此处添加标题文字单击此处单击此处添加标题文字单击此处单击此处添加标题文字单击此处单击此处添加单击此处添加标题文字单击此处单击此处添加标题文字单击此处单击此处添加标题文字单击此处单击此处添加标题文字单击此处单击此处添加标题文字单击</a:t>
            </a:r>
            <a:endParaRPr lang="en-US" altLang="zh-CN" sz="150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82615" y="93010"/>
            <a:ext cx="1702704" cy="657524"/>
            <a:chOff x="1159022" y="627354"/>
            <a:chExt cx="7212409" cy="2785172"/>
          </a:xfrm>
        </p:grpSpPr>
        <p:sp>
          <p:nvSpPr>
            <p:cNvPr id="27" name="文本框 26"/>
            <p:cNvSpPr txBox="1"/>
            <p:nvPr/>
          </p:nvSpPr>
          <p:spPr>
            <a:xfrm>
              <a:off x="2929411" y="1818283"/>
              <a:ext cx="5442020" cy="1263326"/>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28" name="直接连接符 27"/>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2" name="矩形 1"/>
          <p:cNvSpPr/>
          <p:nvPr/>
        </p:nvSpPr>
        <p:spPr>
          <a:xfrm>
            <a:off x="1531620" y="136017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688330" y="12344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046970" y="142113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8717426"/>
      </p:ext>
    </p:extLst>
  </p:cSld>
  <p:clrMapOvr>
    <a:masterClrMapping/>
  </p:clrMapOvr>
  <p:transition spd="slow" advTm="824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6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600" decel="50000" fill="hold">
                                          <p:stCondLst>
                                            <p:cond delay="0"/>
                                          </p:stCondLst>
                                        </p:cTn>
                                        <p:tgtEl>
                                          <p:spTgt spid="14"/>
                                        </p:tgtEl>
                                        <p:attrNameLst>
                                          <p:attrName>ppt_x</p:attrName>
                                          <p:attrName>ppt_y</p:attrName>
                                        </p:attrNameLst>
                                      </p:cBhvr>
                                    </p:animMotion>
                                    <p:animEffect transition="in" filter="fade">
                                      <p:cBhvr>
                                        <p:cTn id="9" dur="600"/>
                                        <p:tgtEl>
                                          <p:spTgt spid="14"/>
                                        </p:tgtEl>
                                      </p:cBhvr>
                                    </p:animEffect>
                                  </p:childTnLst>
                                </p:cTn>
                              </p:par>
                            </p:childTnLst>
                          </p:cTn>
                        </p:par>
                        <p:par>
                          <p:cTn id="10" fill="hold">
                            <p:stCondLst>
                              <p:cond delay="600"/>
                            </p:stCondLst>
                            <p:childTnLst>
                              <p:par>
                                <p:cTn id="11" presetID="2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par>
                          <p:cTn id="15" fill="hold">
                            <p:stCondLst>
                              <p:cond delay="1100"/>
                            </p:stCondLst>
                            <p:childTnLst>
                              <p:par>
                                <p:cTn id="16" presetID="16" presetClass="entr" presetSubtype="4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Horizontal)">
                                      <p:cBhvr>
                                        <p:cTn id="18" dur="500"/>
                                        <p:tgtEl>
                                          <p:spTgt spid="9"/>
                                        </p:tgtEl>
                                      </p:cBhvr>
                                    </p:animEffect>
                                  </p:childTnLst>
                                </p:cTn>
                              </p:par>
                            </p:childTnLst>
                          </p:cTn>
                        </p:par>
                        <p:par>
                          <p:cTn id="19" fill="hold">
                            <p:stCondLst>
                              <p:cond delay="1600"/>
                            </p:stCondLst>
                            <p:childTnLst>
                              <p:par>
                                <p:cTn id="20" presetID="5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Scale>
                                      <p:cBhvr>
                                        <p:cTn id="22" dur="6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600" decel="50000" fill="hold">
                                          <p:stCondLst>
                                            <p:cond delay="0"/>
                                          </p:stCondLst>
                                        </p:cTn>
                                        <p:tgtEl>
                                          <p:spTgt spid="16"/>
                                        </p:tgtEl>
                                        <p:attrNameLst>
                                          <p:attrName>ppt_x</p:attrName>
                                          <p:attrName>ppt_y</p:attrName>
                                        </p:attrNameLst>
                                      </p:cBhvr>
                                    </p:animMotion>
                                    <p:animEffect transition="in" filter="fade">
                                      <p:cBhvr>
                                        <p:cTn id="24" dur="600"/>
                                        <p:tgtEl>
                                          <p:spTgt spid="16"/>
                                        </p:tgtEl>
                                      </p:cBhvr>
                                    </p:animEffect>
                                  </p:childTnLst>
                                </p:cTn>
                              </p:par>
                            </p:childTnLst>
                          </p:cTn>
                        </p:par>
                        <p:par>
                          <p:cTn id="25" fill="hold">
                            <p:stCondLst>
                              <p:cond delay="2200"/>
                            </p:stCondLst>
                            <p:childTnLst>
                              <p:par>
                                <p:cTn id="26" presetID="2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childTnLst>
                          </p:cTn>
                        </p:par>
                        <p:par>
                          <p:cTn id="30" fill="hold">
                            <p:stCondLst>
                              <p:cond delay="2700"/>
                            </p:stCondLst>
                            <p:childTnLst>
                              <p:par>
                                <p:cTn id="31" presetID="16" presetClass="entr" presetSubtype="4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outHorizontal)">
                                      <p:cBhvr>
                                        <p:cTn id="33" dur="500"/>
                                        <p:tgtEl>
                                          <p:spTgt spid="10"/>
                                        </p:tgtEl>
                                      </p:cBhvr>
                                    </p:animEffect>
                                  </p:childTnLst>
                                </p:cTn>
                              </p:par>
                            </p:childTnLst>
                          </p:cTn>
                        </p:par>
                        <p:par>
                          <p:cTn id="34" fill="hold">
                            <p:stCondLst>
                              <p:cond delay="3200"/>
                            </p:stCondLst>
                            <p:childTnLst>
                              <p:par>
                                <p:cTn id="35" presetID="52"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Scale>
                                      <p:cBhvr>
                                        <p:cTn id="37" dur="6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600" decel="50000" fill="hold">
                                          <p:stCondLst>
                                            <p:cond delay="0"/>
                                          </p:stCondLst>
                                        </p:cTn>
                                        <p:tgtEl>
                                          <p:spTgt spid="18"/>
                                        </p:tgtEl>
                                        <p:attrNameLst>
                                          <p:attrName>ppt_x</p:attrName>
                                          <p:attrName>ppt_y</p:attrName>
                                        </p:attrNameLst>
                                      </p:cBhvr>
                                    </p:animMotion>
                                    <p:animEffect transition="in" filter="fade">
                                      <p:cBhvr>
                                        <p:cTn id="39" dur="600"/>
                                        <p:tgtEl>
                                          <p:spTgt spid="18"/>
                                        </p:tgtEl>
                                      </p:cBhvr>
                                    </p:animEffect>
                                  </p:childTnLst>
                                </p:cTn>
                              </p:par>
                            </p:childTnLst>
                          </p:cTn>
                        </p:par>
                        <p:par>
                          <p:cTn id="40" fill="hold">
                            <p:stCondLst>
                              <p:cond delay="3800"/>
                            </p:stCondLst>
                            <p:childTnLst>
                              <p:par>
                                <p:cTn id="41" presetID="2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childTnLst>
                          </p:cTn>
                        </p:par>
                        <p:par>
                          <p:cTn id="45" fill="hold">
                            <p:stCondLst>
                              <p:cond delay="4300"/>
                            </p:stCondLst>
                            <p:childTnLst>
                              <p:par>
                                <p:cTn id="46" presetID="16" presetClass="entr" presetSubtype="4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arn(outHorizontal)">
                                      <p:cBhvr>
                                        <p:cTn id="48" dur="500"/>
                                        <p:tgtEl>
                                          <p:spTgt spid="11"/>
                                        </p:tgtEl>
                                      </p:cBhvr>
                                    </p:animEffect>
                                  </p:childTnLst>
                                </p:cTn>
                              </p:par>
                            </p:childTnLst>
                          </p:cTn>
                        </p:par>
                        <p:par>
                          <p:cTn id="49" fill="hold">
                            <p:stCondLst>
                              <p:cond delay="4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5300"/>
                            </p:stCondLst>
                            <p:childTnLst>
                              <p:par>
                                <p:cTn id="54" presetID="38" presetClass="entr" presetSubtype="0" accel="50000" fill="hold" grpId="0" nodeType="afterEffect">
                                  <p:stCondLst>
                                    <p:cond delay="0"/>
                                  </p:stCondLst>
                                  <p:iterate type="lt">
                                    <p:tmPct val="10000"/>
                                  </p:iterate>
                                  <p:childTnLst>
                                    <p:set>
                                      <p:cBhvr>
                                        <p:cTn id="55" dur="1" fill="hold">
                                          <p:stCondLst>
                                            <p:cond delay="0"/>
                                          </p:stCondLst>
                                        </p:cTn>
                                        <p:tgtEl>
                                          <p:spTgt spid="23"/>
                                        </p:tgtEl>
                                        <p:attrNameLst>
                                          <p:attrName>style.visibility</p:attrName>
                                        </p:attrNameLst>
                                      </p:cBhvr>
                                      <p:to>
                                        <p:strVal val="visible"/>
                                      </p:to>
                                    </p:set>
                                    <p:set>
                                      <p:cBhvr>
                                        <p:cTn id="56" dur="318" fill="hold">
                                          <p:stCondLst>
                                            <p:cond delay="0"/>
                                          </p:stCondLst>
                                        </p:cTn>
                                        <p:tgtEl>
                                          <p:spTgt spid="23"/>
                                        </p:tgtEl>
                                        <p:attrNameLst>
                                          <p:attrName>style.rotation</p:attrName>
                                        </p:attrNameLst>
                                      </p:cBhvr>
                                      <p:to>
                                        <p:strVal val="-45.0"/>
                                      </p:to>
                                    </p:set>
                                    <p:anim calcmode="lin" valueType="num">
                                      <p:cBhvr>
                                        <p:cTn id="57" dur="318" fill="hold">
                                          <p:stCondLst>
                                            <p:cond delay="318"/>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58" dur="318"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59" dur="109" decel="50000" autoRev="1" fill="hold">
                                          <p:stCondLst>
                                            <p:cond delay="318"/>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60" dur="95" fill="hold">
                                          <p:stCondLst>
                                            <p:cond delay="605"/>
                                          </p:stCondLst>
                                        </p:cTn>
                                        <p:tgtEl>
                                          <p:spTgt spid="23"/>
                                        </p:tgtEl>
                                        <p:attrNameLst>
                                          <p:attrName>ppt_y</p:attrName>
                                        </p:attrNameLst>
                                      </p:cBhvr>
                                      <p:tavLst>
                                        <p:tav tm="0">
                                          <p:val>
                                            <p:strVal val="#ppt_y-(0.354*#ppt_w-0.172*#ppt_h)"/>
                                          </p:val>
                                        </p:tav>
                                        <p:tav tm="100000">
                                          <p:val>
                                            <p:strVal val="#ppt_y"/>
                                          </p:val>
                                        </p:tav>
                                      </p:tavLst>
                                    </p:anim>
                                  </p:childTnLst>
                                </p:cTn>
                              </p:par>
                            </p:childTnLst>
                          </p:cTn>
                        </p:par>
                        <p:par>
                          <p:cTn id="61" fill="hold">
                            <p:stCondLst>
                              <p:cond delay="6350"/>
                            </p:stCondLst>
                            <p:childTnLst>
                              <p:par>
                                <p:cTn id="62" presetID="41" presetClass="entr" presetSubtype="0" fill="hold" grpId="0" nodeType="afterEffect">
                                  <p:stCondLst>
                                    <p:cond delay="0"/>
                                  </p:stCondLst>
                                  <p:iterate type="lt">
                                    <p:tmPct val="979"/>
                                  </p:iterate>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5"/>
                                        </p:tgtEl>
                                        <p:attrNameLst>
                                          <p:attrName>ppt_y</p:attrName>
                                        </p:attrNameLst>
                                      </p:cBhvr>
                                      <p:tavLst>
                                        <p:tav tm="0">
                                          <p:val>
                                            <p:strVal val="#ppt_y"/>
                                          </p:val>
                                        </p:tav>
                                        <p:tav tm="100000">
                                          <p:val>
                                            <p:strVal val="#ppt_y"/>
                                          </p:val>
                                        </p:tav>
                                      </p:tavLst>
                                    </p:anim>
                                    <p:anim calcmode="lin" valueType="num">
                                      <p:cBhvr>
                                        <p:cTn id="6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23" grpId="0"/>
      <p:bldP spid="24" grpId="0" animBg="1"/>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rcRect l="5226" t="2376" r="1014" b="22905"/>
          <a:stretch>
            <a:fillRect/>
          </a:stretch>
        </p:blipFill>
        <p:spPr>
          <a:xfrm>
            <a:off x="6334127" y="-172288"/>
            <a:ext cx="6029324" cy="7193054"/>
          </a:xfrm>
          <a:custGeom>
            <a:avLst/>
            <a:gdLst>
              <a:gd name="connsiteX0" fmla="*/ 2000250 w 5724525"/>
              <a:gd name="connsiteY0" fmla="*/ 0 h 6829425"/>
              <a:gd name="connsiteX1" fmla="*/ 5724525 w 5724525"/>
              <a:gd name="connsiteY1" fmla="*/ 0 h 6829425"/>
              <a:gd name="connsiteX2" fmla="*/ 5724525 w 5724525"/>
              <a:gd name="connsiteY2" fmla="*/ 6829425 h 6829425"/>
              <a:gd name="connsiteX3" fmla="*/ 0 w 5724525"/>
              <a:gd name="connsiteY3" fmla="*/ 6829425 h 6829425"/>
            </a:gdLst>
            <a:ahLst/>
            <a:cxnLst>
              <a:cxn ang="0">
                <a:pos x="connsiteX0" y="connsiteY0"/>
              </a:cxn>
              <a:cxn ang="0">
                <a:pos x="connsiteX1" y="connsiteY1"/>
              </a:cxn>
              <a:cxn ang="0">
                <a:pos x="connsiteX2" y="connsiteY2"/>
              </a:cxn>
              <a:cxn ang="0">
                <a:pos x="connsiteX3" y="connsiteY3"/>
              </a:cxn>
            </a:cxnLst>
            <a:rect l="l" t="t" r="r" b="b"/>
            <a:pathLst>
              <a:path w="5724525" h="6829425">
                <a:moveTo>
                  <a:pt x="2000250" y="0"/>
                </a:moveTo>
                <a:lnTo>
                  <a:pt x="5724525" y="0"/>
                </a:lnTo>
                <a:lnTo>
                  <a:pt x="5724525" y="6829425"/>
                </a:lnTo>
                <a:lnTo>
                  <a:pt x="0" y="6829425"/>
                </a:lnTo>
                <a:close/>
              </a:path>
            </a:pathLst>
          </a:custGeom>
        </p:spPr>
      </p:pic>
      <p:sp>
        <p:nvSpPr>
          <p:cNvPr id="9" name="任意多边形 8"/>
          <p:cNvSpPr/>
          <p:nvPr/>
        </p:nvSpPr>
        <p:spPr>
          <a:xfrm>
            <a:off x="10501316" y="-172288"/>
            <a:ext cx="2095500" cy="7193054"/>
          </a:xfrm>
          <a:custGeom>
            <a:avLst/>
            <a:gdLst>
              <a:gd name="connsiteX0" fmla="*/ 1724025 w 2095500"/>
              <a:gd name="connsiteY0" fmla="*/ 0 h 7248525"/>
              <a:gd name="connsiteX1" fmla="*/ 0 w 2095500"/>
              <a:gd name="connsiteY1" fmla="*/ 7248525 h 7248525"/>
              <a:gd name="connsiteX2" fmla="*/ 2085975 w 2095500"/>
              <a:gd name="connsiteY2" fmla="*/ 7248525 h 7248525"/>
              <a:gd name="connsiteX3" fmla="*/ 2095500 w 2095500"/>
              <a:gd name="connsiteY3" fmla="*/ 7143750 h 7248525"/>
              <a:gd name="connsiteX4" fmla="*/ 1724025 w 2095500"/>
              <a:gd name="connsiteY4" fmla="*/ 0 h 7248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0" h="7248525">
                <a:moveTo>
                  <a:pt x="1724025" y="0"/>
                </a:moveTo>
                <a:lnTo>
                  <a:pt x="0" y="7248525"/>
                </a:lnTo>
                <a:lnTo>
                  <a:pt x="2085975" y="7248525"/>
                </a:lnTo>
                <a:lnTo>
                  <a:pt x="2095500" y="7143750"/>
                </a:lnTo>
                <a:lnTo>
                  <a:pt x="1724025" y="0"/>
                </a:lnTo>
                <a:close/>
              </a:path>
            </a:pathLst>
          </a:cu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H="1">
            <a:off x="6100762" y="0"/>
            <a:ext cx="2081213" cy="6858000"/>
          </a:xfrm>
          <a:prstGeom prst="line">
            <a:avLst/>
          </a:prstGeom>
          <a:ln w="19050">
            <a:solidFill>
              <a:srgbClr val="2EB3DC"/>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987439" y="871541"/>
            <a:ext cx="2492990" cy="553998"/>
          </a:xfrm>
          <a:prstGeom prst="rect">
            <a:avLst/>
          </a:prstGeom>
        </p:spPr>
        <p:txBody>
          <a:bodyPr wrap="none">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点此添加标题</a:t>
            </a:r>
          </a:p>
        </p:txBody>
      </p:sp>
      <p:grpSp>
        <p:nvGrpSpPr>
          <p:cNvPr id="16" name="组合 15"/>
          <p:cNvGrpSpPr/>
          <p:nvPr/>
        </p:nvGrpSpPr>
        <p:grpSpPr>
          <a:xfrm>
            <a:off x="1252536" y="1707546"/>
            <a:ext cx="1319224" cy="1302306"/>
            <a:chOff x="7385050" y="6189662"/>
            <a:chExt cx="495301" cy="488950"/>
          </a:xfrm>
          <a:solidFill>
            <a:schemeClr val="bg1"/>
          </a:solidFill>
        </p:grpSpPr>
        <p:sp>
          <p:nvSpPr>
            <p:cNvPr id="14" name="Freeform 716"/>
            <p:cNvSpPr>
              <a:spLocks/>
            </p:cNvSpPr>
            <p:nvPr/>
          </p:nvSpPr>
          <p:spPr bwMode="auto">
            <a:xfrm>
              <a:off x="7385050" y="6189662"/>
              <a:ext cx="487363" cy="488950"/>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7"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1" y="129"/>
                    <a:pt x="1" y="129"/>
                  </a:cubicBezTo>
                  <a:cubicBezTo>
                    <a:pt x="2"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17"/>
            <p:cNvSpPr>
              <a:spLocks/>
            </p:cNvSpPr>
            <p:nvPr/>
          </p:nvSpPr>
          <p:spPr bwMode="auto">
            <a:xfrm>
              <a:off x="7434263" y="6216650"/>
              <a:ext cx="446088" cy="404813"/>
            </a:xfrm>
            <a:custGeom>
              <a:avLst/>
              <a:gdLst>
                <a:gd name="T0" fmla="*/ 119 w 119"/>
                <a:gd name="T1" fmla="*/ 0 h 108"/>
                <a:gd name="T2" fmla="*/ 100 w 119"/>
                <a:gd name="T3" fmla="*/ 15 h 108"/>
                <a:gd name="T4" fmla="*/ 107 w 119"/>
                <a:gd name="T5" fmla="*/ 16 h 108"/>
                <a:gd name="T6" fmla="*/ 63 w 119"/>
                <a:gd name="T7" fmla="*/ 99 h 108"/>
                <a:gd name="T8" fmla="*/ 28 w 119"/>
                <a:gd name="T9" fmla="*/ 69 h 108"/>
                <a:gd name="T10" fmla="*/ 25 w 119"/>
                <a:gd name="T11" fmla="*/ 68 h 108"/>
                <a:gd name="T12" fmla="*/ 23 w 119"/>
                <a:gd name="T13" fmla="*/ 70 h 108"/>
                <a:gd name="T14" fmla="*/ 1 w 119"/>
                <a:gd name="T15" fmla="*/ 103 h 108"/>
                <a:gd name="T16" fmla="*/ 2 w 119"/>
                <a:gd name="T17" fmla="*/ 107 h 108"/>
                <a:gd name="T18" fmla="*/ 4 w 119"/>
                <a:gd name="T19" fmla="*/ 108 h 108"/>
                <a:gd name="T20" fmla="*/ 6 w 119"/>
                <a:gd name="T21" fmla="*/ 107 h 108"/>
                <a:gd name="T22" fmla="*/ 6 w 119"/>
                <a:gd name="T23" fmla="*/ 107 h 108"/>
                <a:gd name="T24" fmla="*/ 26 w 119"/>
                <a:gd name="T25" fmla="*/ 76 h 108"/>
                <a:gd name="T26" fmla="*/ 62 w 119"/>
                <a:gd name="T27" fmla="*/ 106 h 108"/>
                <a:gd name="T28" fmla="*/ 64 w 119"/>
                <a:gd name="T29" fmla="*/ 107 h 108"/>
                <a:gd name="T30" fmla="*/ 67 w 119"/>
                <a:gd name="T31" fmla="*/ 106 h 108"/>
                <a:gd name="T32" fmla="*/ 112 w 119"/>
                <a:gd name="T33" fmla="*/ 19 h 108"/>
                <a:gd name="T34" fmla="*/ 117 w 119"/>
                <a:gd name="T35" fmla="*/ 24 h 108"/>
                <a:gd name="T36" fmla="*/ 119 w 119"/>
                <a:gd name="T3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9"/>
                    <a:pt x="26" y="68"/>
                    <a:pt x="25" y="68"/>
                  </a:cubicBezTo>
                  <a:cubicBezTo>
                    <a:pt x="24" y="69"/>
                    <a:pt x="24" y="69"/>
                    <a:pt x="23" y="70"/>
                  </a:cubicBezTo>
                  <a:cubicBezTo>
                    <a:pt x="1" y="103"/>
                    <a:pt x="1" y="103"/>
                    <a:pt x="1" y="103"/>
                  </a:cubicBezTo>
                  <a:cubicBezTo>
                    <a:pt x="0" y="104"/>
                    <a:pt x="0" y="106"/>
                    <a:pt x="2" y="107"/>
                  </a:cubicBezTo>
                  <a:cubicBezTo>
                    <a:pt x="2" y="108"/>
                    <a:pt x="3" y="108"/>
                    <a:pt x="4" y="108"/>
                  </a:cubicBezTo>
                  <a:cubicBezTo>
                    <a:pt x="5" y="108"/>
                    <a:pt x="6" y="107"/>
                    <a:pt x="6" y="107"/>
                  </a:cubicBezTo>
                  <a:cubicBezTo>
                    <a:pt x="6" y="107"/>
                    <a:pt x="6" y="107"/>
                    <a:pt x="6" y="107"/>
                  </a:cubicBezTo>
                  <a:cubicBezTo>
                    <a:pt x="26" y="76"/>
                    <a:pt x="26" y="76"/>
                    <a:pt x="26" y="76"/>
                  </a:cubicBezTo>
                  <a:cubicBezTo>
                    <a:pt x="62" y="106"/>
                    <a:pt x="62" y="106"/>
                    <a:pt x="62" y="106"/>
                  </a:cubicBezTo>
                  <a:cubicBezTo>
                    <a:pt x="62" y="107"/>
                    <a:pt x="63" y="107"/>
                    <a:pt x="64" y="107"/>
                  </a:cubicBezTo>
                  <a:cubicBezTo>
                    <a:pt x="65" y="107"/>
                    <a:pt x="66" y="106"/>
                    <a:pt x="67" y="106"/>
                  </a:cubicBezTo>
                  <a:cubicBezTo>
                    <a:pt x="112" y="19"/>
                    <a:pt x="112" y="19"/>
                    <a:pt x="112" y="19"/>
                  </a:cubicBezTo>
                  <a:cubicBezTo>
                    <a:pt x="117" y="24"/>
                    <a:pt x="117" y="24"/>
                    <a:pt x="117" y="24"/>
                  </a:cubicBezTo>
                  <a:lnTo>
                    <a:pt x="1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3639832" y="1702538"/>
            <a:ext cx="1610732" cy="1312322"/>
            <a:chOff x="8323263" y="-182563"/>
            <a:chExt cx="754063" cy="614364"/>
          </a:xfrm>
          <a:solidFill>
            <a:schemeClr val="bg1"/>
          </a:solidFill>
        </p:grpSpPr>
        <p:sp>
          <p:nvSpPr>
            <p:cNvPr id="20"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26"/>
          <p:cNvSpPr txBox="1"/>
          <p:nvPr/>
        </p:nvSpPr>
        <p:spPr>
          <a:xfrm>
            <a:off x="1132036" y="3398195"/>
            <a:ext cx="4316282" cy="1782796"/>
          </a:xfrm>
          <a:prstGeom prst="rect">
            <a:avLst/>
          </a:prstGeom>
          <a:noFill/>
        </p:spPr>
        <p:txBody>
          <a:bodyPr wrap="square" rtlCol="0">
            <a:spAutoFit/>
          </a:bodyPr>
          <a:lstStyle/>
          <a:p>
            <a:pPr algn="ctr">
              <a:lnSpc>
                <a:spcPct val="150000"/>
              </a:lnSpc>
            </a:pPr>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单击此处添加标题文字单击此处单击此处添加标题文字单击此处单击此处添加标题文字单击此处单击此处添加标题文字单击此处单击此处添加单击此处添加标题文字单击此处单击此处添加标题文字单击此处</a:t>
            </a:r>
            <a:endParaRPr lang="en-US" altLang="zh-CN" sz="1500"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700069" y="5676900"/>
            <a:ext cx="8162925" cy="695325"/>
            <a:chOff x="700069" y="5676900"/>
            <a:chExt cx="8162925" cy="695325"/>
          </a:xfrm>
        </p:grpSpPr>
        <p:sp>
          <p:nvSpPr>
            <p:cNvPr id="28" name="矩形 27"/>
            <p:cNvSpPr/>
            <p:nvPr/>
          </p:nvSpPr>
          <p:spPr>
            <a:xfrm>
              <a:off x="700069" y="5676900"/>
              <a:ext cx="8162925" cy="695325"/>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46003" y="5747563"/>
              <a:ext cx="7071056" cy="553998"/>
            </a:xfrm>
            <a:prstGeom prst="rect">
              <a:avLst/>
            </a:prstGeom>
          </p:spPr>
          <p:txBody>
            <a:bodyPr wrap="square">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点此添加标题点此添加标题点此添加标题</a:t>
              </a:r>
            </a:p>
          </p:txBody>
        </p:sp>
      </p:grpSp>
      <p:grpSp>
        <p:nvGrpSpPr>
          <p:cNvPr id="31" name="组合 30"/>
          <p:cNvGrpSpPr/>
          <p:nvPr/>
        </p:nvGrpSpPr>
        <p:grpSpPr>
          <a:xfrm>
            <a:off x="82615" y="93010"/>
            <a:ext cx="1702704" cy="657524"/>
            <a:chOff x="1159022" y="627354"/>
            <a:chExt cx="7212409" cy="2785172"/>
          </a:xfrm>
        </p:grpSpPr>
        <p:sp>
          <p:nvSpPr>
            <p:cNvPr id="32" name="文本框 31"/>
            <p:cNvSpPr txBox="1"/>
            <p:nvPr/>
          </p:nvSpPr>
          <p:spPr>
            <a:xfrm>
              <a:off x="2929411" y="1818283"/>
              <a:ext cx="5442020" cy="1263326"/>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33" name="直接连接符 32"/>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2" name="矩形 1"/>
          <p:cNvSpPr/>
          <p:nvPr/>
        </p:nvSpPr>
        <p:spPr>
          <a:xfrm>
            <a:off x="9311640" y="123063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808571"/>
      </p:ext>
    </p:extLst>
  </p:cSld>
  <p:clrMapOvr>
    <a:masterClrMapping/>
  </p:clrMapOvr>
  <p:transition spd="slow" advTm="372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 calcmode="lin" valueType="num">
                                      <p:cBhvr>
                                        <p:cTn id="16" dur="500" fill="hold"/>
                                        <p:tgtEl>
                                          <p:spTgt spid="12"/>
                                        </p:tgtEl>
                                        <p:attrNameLst>
                                          <p:attrName>style.rotation</p:attrName>
                                        </p:attrNameLst>
                                      </p:cBhvr>
                                      <p:tavLst>
                                        <p:tav tm="0">
                                          <p:val>
                                            <p:fltVal val="360"/>
                                          </p:val>
                                        </p:tav>
                                        <p:tav tm="100000">
                                          <p:val>
                                            <p:fltVal val="0"/>
                                          </p:val>
                                        </p:tav>
                                      </p:tavLst>
                                    </p:anim>
                                    <p:animEffect transition="in" filter="fade">
                                      <p:cBhvr>
                                        <p:cTn id="17" dur="500"/>
                                        <p:tgtEl>
                                          <p:spTgt spid="12"/>
                                        </p:tgtEl>
                                      </p:cBhvr>
                                    </p:animEffect>
                                  </p:childTnLst>
                                </p:cTn>
                              </p:par>
                            </p:childTnLst>
                          </p:cTn>
                        </p:par>
                        <p:par>
                          <p:cTn id="18" fill="hold">
                            <p:stCondLst>
                              <p:cond delay="1000"/>
                            </p:stCondLst>
                            <p:childTnLst>
                              <p:par>
                                <p:cTn id="19" presetID="6" presetClass="entr" presetSubtype="3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ircle(out)">
                                      <p:cBhvr>
                                        <p:cTn id="21" dur="500"/>
                                        <p:tgtEl>
                                          <p:spTgt spid="16"/>
                                        </p:tgtEl>
                                      </p:cBhvr>
                                    </p:animEffect>
                                  </p:childTnLst>
                                </p:cTn>
                              </p:par>
                            </p:childTnLst>
                          </p:cTn>
                        </p:par>
                        <p:par>
                          <p:cTn id="22" fill="hold">
                            <p:stCondLst>
                              <p:cond delay="1500"/>
                            </p:stCondLst>
                            <p:childTnLst>
                              <p:par>
                                <p:cTn id="23" presetID="6" presetClass="entr" presetSubtype="3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circle(out)">
                                      <p:cBhvr>
                                        <p:cTn id="25" dur="500"/>
                                        <p:tgtEl>
                                          <p:spTgt spid="26"/>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600"/>
                                        <p:tgtEl>
                                          <p:spTgt spid="27"/>
                                        </p:tgtEl>
                                      </p:cBhvr>
                                    </p:animEffect>
                                    <p:anim calcmode="lin" valueType="num">
                                      <p:cBhvr>
                                        <p:cTn id="30" dur="600" fill="hold"/>
                                        <p:tgtEl>
                                          <p:spTgt spid="27"/>
                                        </p:tgtEl>
                                        <p:attrNameLst>
                                          <p:attrName>ppt_x</p:attrName>
                                        </p:attrNameLst>
                                      </p:cBhvr>
                                      <p:tavLst>
                                        <p:tav tm="0">
                                          <p:val>
                                            <p:strVal val="#ppt_x"/>
                                          </p:val>
                                        </p:tav>
                                        <p:tav tm="100000">
                                          <p:val>
                                            <p:strVal val="#ppt_x"/>
                                          </p:val>
                                        </p:tav>
                                      </p:tavLst>
                                    </p:anim>
                                    <p:anim calcmode="lin" valueType="num">
                                      <p:cBhvr>
                                        <p:cTn id="31" dur="6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2600"/>
                            </p:stCondLst>
                            <p:childTnLst>
                              <p:par>
                                <p:cTn id="33" presetID="2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l="69063" r="78" b="7767"/>
          <a:stretch/>
        </p:blipFill>
        <p:spPr bwMode="auto">
          <a:xfrm>
            <a:off x="8429626" y="-22224"/>
            <a:ext cx="3762375" cy="6880225"/>
          </a:xfrm>
          <a:custGeom>
            <a:avLst/>
            <a:gdLst>
              <a:gd name="connsiteX0" fmla="*/ 1100836 w 3762375"/>
              <a:gd name="connsiteY0" fmla="*/ 0 h 6880225"/>
              <a:gd name="connsiteX1" fmla="*/ 3762375 w 3762375"/>
              <a:gd name="connsiteY1" fmla="*/ 0 h 6880225"/>
              <a:gd name="connsiteX2" fmla="*/ 3762375 w 3762375"/>
              <a:gd name="connsiteY2" fmla="*/ 6880225 h 6880225"/>
              <a:gd name="connsiteX3" fmla="*/ 0 w 3762375"/>
              <a:gd name="connsiteY3" fmla="*/ 6880225 h 6880225"/>
            </a:gdLst>
            <a:ahLst/>
            <a:cxnLst>
              <a:cxn ang="0">
                <a:pos x="connsiteX0" y="connsiteY0"/>
              </a:cxn>
              <a:cxn ang="0">
                <a:pos x="connsiteX1" y="connsiteY1"/>
              </a:cxn>
              <a:cxn ang="0">
                <a:pos x="connsiteX2" y="connsiteY2"/>
              </a:cxn>
              <a:cxn ang="0">
                <a:pos x="connsiteX3" y="connsiteY3"/>
              </a:cxn>
            </a:cxnLst>
            <a:rect l="l" t="t" r="r" b="b"/>
            <a:pathLst>
              <a:path w="3762375" h="6880225">
                <a:moveTo>
                  <a:pt x="1100836" y="0"/>
                </a:moveTo>
                <a:lnTo>
                  <a:pt x="3762375" y="0"/>
                </a:lnTo>
                <a:lnTo>
                  <a:pt x="3762375" y="6880225"/>
                </a:lnTo>
                <a:lnTo>
                  <a:pt x="0" y="688022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622722" y="2950861"/>
            <a:ext cx="4339650" cy="923330"/>
          </a:xfrm>
          <a:prstGeom prst="rect">
            <a:avLst/>
          </a:prstGeom>
          <a:noFill/>
        </p:spPr>
        <p:txBody>
          <a:bodyPr wrap="non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10" name="直接连接符 9"/>
          <p:cNvCxnSpPr/>
          <p:nvPr/>
        </p:nvCxnSpPr>
        <p:spPr>
          <a:xfrm flipV="1">
            <a:off x="18523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318726" y="17548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sp>
        <p:nvSpPr>
          <p:cNvPr id="41" name="等腰三角形 40"/>
          <p:cNvSpPr/>
          <p:nvPr/>
        </p:nvSpPr>
        <p:spPr>
          <a:xfrm rot="3678734">
            <a:off x="4518267" y="4522740"/>
            <a:ext cx="625993" cy="555507"/>
          </a:xfrm>
          <a:prstGeom prst="triangle">
            <a:avLst/>
          </a:prstGeom>
          <a:solidFill>
            <a:srgbClr val="FDE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3678734">
            <a:off x="4364422" y="4863414"/>
            <a:ext cx="346078" cy="303582"/>
          </a:xfrm>
          <a:prstGeom prst="triangle">
            <a:avLst/>
          </a:prstGeom>
          <a:solidFill>
            <a:srgbClr val="F7D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2422536" y="3737840"/>
            <a:ext cx="928688" cy="549275"/>
            <a:chOff x="2451099" y="1847850"/>
            <a:chExt cx="928688" cy="549275"/>
          </a:xfrm>
        </p:grpSpPr>
        <p:sp>
          <p:nvSpPr>
            <p:cNvPr id="44" name="任意多边形 43"/>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rot="10476995" flipV="1">
            <a:off x="3923934" y="4769424"/>
            <a:ext cx="490074" cy="289856"/>
            <a:chOff x="2451099" y="1847850"/>
            <a:chExt cx="928688" cy="549275"/>
          </a:xfrm>
        </p:grpSpPr>
        <p:sp>
          <p:nvSpPr>
            <p:cNvPr id="48" name="任意多边形 47"/>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10476995" flipV="1">
            <a:off x="3828616" y="2281804"/>
            <a:ext cx="490074" cy="289856"/>
            <a:chOff x="2451099" y="1847850"/>
            <a:chExt cx="928688" cy="549275"/>
          </a:xfrm>
        </p:grpSpPr>
        <p:sp>
          <p:nvSpPr>
            <p:cNvPr id="52" name="任意多边形 51"/>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2193861" y="4522066"/>
            <a:ext cx="1384916" cy="819114"/>
            <a:chOff x="2451099" y="1847850"/>
            <a:chExt cx="928688" cy="549275"/>
          </a:xfrm>
        </p:grpSpPr>
        <p:sp>
          <p:nvSpPr>
            <p:cNvPr id="56" name="任意多边形 55"/>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等腰三角形 58"/>
          <p:cNvSpPr/>
          <p:nvPr/>
        </p:nvSpPr>
        <p:spPr>
          <a:xfrm flipV="1">
            <a:off x="7258247" y="4050021"/>
            <a:ext cx="279179" cy="256306"/>
          </a:xfrm>
          <a:prstGeom prst="triangle">
            <a:avLst/>
          </a:prstGeom>
          <a:solidFill>
            <a:srgbClr val="F7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rot="4118395" flipH="1">
            <a:off x="8230301" y="4122340"/>
            <a:ext cx="335024" cy="198152"/>
            <a:chOff x="2451099" y="1847850"/>
            <a:chExt cx="928688" cy="549275"/>
          </a:xfrm>
        </p:grpSpPr>
        <p:sp>
          <p:nvSpPr>
            <p:cNvPr id="61" name="任意多边形 60"/>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20903589">
            <a:off x="7546655" y="70082"/>
            <a:ext cx="2825940" cy="6872940"/>
            <a:chOff x="6851839" y="-61595"/>
            <a:chExt cx="2825940" cy="6872940"/>
          </a:xfrm>
        </p:grpSpPr>
        <p:sp>
          <p:nvSpPr>
            <p:cNvPr id="65" name="平行四边形 64"/>
            <p:cNvSpPr/>
            <p:nvPr/>
          </p:nvSpPr>
          <p:spPr>
            <a:xfrm>
              <a:off x="6851839" y="-59355"/>
              <a:ext cx="2753302" cy="6868460"/>
            </a:xfrm>
            <a:prstGeom prst="parallelogram">
              <a:avLst>
                <a:gd name="adj" fmla="val 96166"/>
              </a:avLst>
            </a:prstGeom>
            <a:solidFill>
              <a:srgbClr val="78FF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a:off x="6924477" y="-61595"/>
              <a:ext cx="2753302" cy="6872940"/>
            </a:xfrm>
            <a:prstGeom prst="parallelogram">
              <a:avLst>
                <a:gd name="adj" fmla="val 96166"/>
              </a:avLst>
            </a:prstGeom>
            <a:solidFill>
              <a:srgbClr val="78FFBA">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31061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252">
        <p15:prstTrans prst="crush"/>
      </p:transition>
    </mc:Choice>
    <mc:Fallback xmlns="">
      <p:transition spd="slow" advTm="22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0-#ppt_w/2"/>
                                          </p:val>
                                        </p:tav>
                                        <p:tav tm="100000">
                                          <p:val>
                                            <p:strVal val="#ppt_x"/>
                                          </p:val>
                                        </p:tav>
                                      </p:tavLst>
                                    </p:anim>
                                    <p:anim calcmode="lin" valueType="num">
                                      <p:cBhvr additive="base">
                                        <p:cTn id="16" dur="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0-#ppt_w/2"/>
                                          </p:val>
                                        </p:tav>
                                        <p:tav tm="100000">
                                          <p:val>
                                            <p:strVal val="#ppt_x"/>
                                          </p:val>
                                        </p:tav>
                                      </p:tavLst>
                                    </p:anim>
                                    <p:anim calcmode="lin" valueType="num">
                                      <p:cBhvr additive="base">
                                        <p:cTn id="20" dur="500" fill="hold"/>
                                        <p:tgtEl>
                                          <p:spTgt spid="55"/>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1000"/>
                                        <p:tgtEl>
                                          <p:spTgt spid="59"/>
                                        </p:tgtEl>
                                      </p:cBhvr>
                                    </p:animEffect>
                                    <p:anim calcmode="lin" valueType="num">
                                      <p:cBhvr>
                                        <p:cTn id="39" dur="1000" fill="hold"/>
                                        <p:tgtEl>
                                          <p:spTgt spid="59"/>
                                        </p:tgtEl>
                                        <p:attrNameLst>
                                          <p:attrName>ppt_x</p:attrName>
                                        </p:attrNameLst>
                                      </p:cBhvr>
                                      <p:tavLst>
                                        <p:tav tm="0">
                                          <p:val>
                                            <p:strVal val="#ppt_x"/>
                                          </p:val>
                                        </p:tav>
                                        <p:tav tm="100000">
                                          <p:val>
                                            <p:strVal val="#ppt_x"/>
                                          </p:val>
                                        </p:tav>
                                      </p:tavLst>
                                    </p:anim>
                                    <p:anim calcmode="lin" valueType="num">
                                      <p:cBhvr>
                                        <p:cTn id="40" dur="1000" fill="hold"/>
                                        <p:tgtEl>
                                          <p:spTgt spid="5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18" presetClass="entr" presetSubtype="1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trips(downLeft)">
                                      <p:cBhvr>
                                        <p:cTn id="48" dur="500"/>
                                        <p:tgtEl>
                                          <p:spTgt spid="15"/>
                                        </p:tgtEl>
                                      </p:cBhvr>
                                    </p:animEffect>
                                  </p:childTnLst>
                                </p:cTn>
                              </p:par>
                              <p:par>
                                <p:cTn id="49" presetID="18" presetClass="entr" presetSubtype="12"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strips(downLeft)">
                                      <p:cBhvr>
                                        <p:cTn id="51" dur="500"/>
                                        <p:tgtEl>
                                          <p:spTgt spid="10"/>
                                        </p:tgtEl>
                                      </p:cBhvr>
                                    </p:animEffect>
                                  </p:childTnLst>
                                </p:cTn>
                              </p:par>
                              <p:par>
                                <p:cTn id="52" presetID="23" presetClass="entr" presetSubtype="16"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41" grpId="0" animBg="1"/>
      <p:bldP spid="42" grpId="0" animBg="1"/>
      <p:bldP spid="5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a:off x="2109901" y="1367327"/>
            <a:ext cx="1025495" cy="10254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485916" y="1880075"/>
            <a:ext cx="470019" cy="4700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908299" y="1367327"/>
            <a:ext cx="1025495" cy="10254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6284314" y="1880075"/>
            <a:ext cx="470019" cy="4700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3913064" y="3425684"/>
            <a:ext cx="1316052" cy="13160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161258" y="3406707"/>
            <a:ext cx="1316052" cy="13160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7711462" y="3425684"/>
            <a:ext cx="1316052" cy="13160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59656" y="3406707"/>
            <a:ext cx="1316052" cy="13160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rot="2691062">
            <a:off x="9148100" y="2556682"/>
            <a:ext cx="1486968" cy="1486968"/>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rcRect l="35184" t="905" r="3599"/>
          <a:stretch>
            <a:fillRect/>
          </a:stretch>
        </p:blipFill>
        <p:spPr>
          <a:xfrm>
            <a:off x="8846183" y="2120538"/>
            <a:ext cx="2102884" cy="2077664"/>
          </a:xfrm>
          <a:custGeom>
            <a:avLst/>
            <a:gdLst>
              <a:gd name="connsiteX0" fmla="*/ 1048708 w 2102884"/>
              <a:gd name="connsiteY0" fmla="*/ 0 h 2077664"/>
              <a:gd name="connsiteX1" fmla="*/ 2102884 w 2102884"/>
              <a:gd name="connsiteY1" fmla="*/ 1048707 h 2077664"/>
              <a:gd name="connsiteX2" fmla="*/ 1079264 w 2102884"/>
              <a:gd name="connsiteY2" fmla="*/ 2077664 h 2077664"/>
              <a:gd name="connsiteX3" fmla="*/ 1028826 w 2102884"/>
              <a:gd name="connsiteY3" fmla="*/ 2077664 h 2077664"/>
              <a:gd name="connsiteX4" fmla="*/ 0 w 2102884"/>
              <a:gd name="connsiteY4" fmla="*/ 1054175 h 2077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77664">
                <a:moveTo>
                  <a:pt x="1048708" y="0"/>
                </a:moveTo>
                <a:lnTo>
                  <a:pt x="2102884" y="1048707"/>
                </a:lnTo>
                <a:lnTo>
                  <a:pt x="1079264" y="2077664"/>
                </a:lnTo>
                <a:lnTo>
                  <a:pt x="1028826" y="2077664"/>
                </a:lnTo>
                <a:lnTo>
                  <a:pt x="0" y="1054175"/>
                </a:lnTo>
                <a:close/>
              </a:path>
            </a:pathLst>
          </a:custGeom>
        </p:spPr>
      </p:pic>
      <p:sp>
        <p:nvSpPr>
          <p:cNvPr id="12" name="矩形 11"/>
          <p:cNvSpPr/>
          <p:nvPr/>
        </p:nvSpPr>
        <p:spPr>
          <a:xfrm rot="2691062">
            <a:off x="5352516" y="2556681"/>
            <a:ext cx="1486968" cy="1486968"/>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rcRect l="17859" t="250" r="13808" b="3484"/>
          <a:stretch>
            <a:fillRect/>
          </a:stretch>
        </p:blipFill>
        <p:spPr>
          <a:xfrm>
            <a:off x="5050601" y="2120538"/>
            <a:ext cx="2102883" cy="2102883"/>
          </a:xfrm>
          <a:custGeom>
            <a:avLst/>
            <a:gdLst>
              <a:gd name="connsiteX0" fmla="*/ 1048708 w 2102883"/>
              <a:gd name="connsiteY0" fmla="*/ 0 h 2102883"/>
              <a:gd name="connsiteX1" fmla="*/ 2102883 w 2102883"/>
              <a:gd name="connsiteY1" fmla="*/ 1048707 h 2102883"/>
              <a:gd name="connsiteX2" fmla="*/ 1054175 w 2102883"/>
              <a:gd name="connsiteY2" fmla="*/ 2102883 h 2102883"/>
              <a:gd name="connsiteX3" fmla="*/ 0 w 2102883"/>
              <a:gd name="connsiteY3" fmla="*/ 1054175 h 2102883"/>
            </a:gdLst>
            <a:ahLst/>
            <a:cxnLst>
              <a:cxn ang="0">
                <a:pos x="connsiteX0" y="connsiteY0"/>
              </a:cxn>
              <a:cxn ang="0">
                <a:pos x="connsiteX1" y="connsiteY1"/>
              </a:cxn>
              <a:cxn ang="0">
                <a:pos x="connsiteX2" y="connsiteY2"/>
              </a:cxn>
              <a:cxn ang="0">
                <a:pos x="connsiteX3" y="connsiteY3"/>
              </a:cxn>
            </a:cxnLst>
            <a:rect l="l" t="t" r="r" b="b"/>
            <a:pathLst>
              <a:path w="2102883" h="2102883">
                <a:moveTo>
                  <a:pt x="1048708" y="0"/>
                </a:moveTo>
                <a:lnTo>
                  <a:pt x="2102883" y="1048707"/>
                </a:lnTo>
                <a:lnTo>
                  <a:pt x="1054175" y="2102883"/>
                </a:lnTo>
                <a:lnTo>
                  <a:pt x="0" y="1054175"/>
                </a:lnTo>
                <a:close/>
              </a:path>
            </a:pathLst>
          </a:custGeom>
        </p:spPr>
      </p:pic>
      <p:sp>
        <p:nvSpPr>
          <p:cNvPr id="10" name="矩形 9"/>
          <p:cNvSpPr/>
          <p:nvPr/>
        </p:nvSpPr>
        <p:spPr>
          <a:xfrm rot="2691062">
            <a:off x="1550890" y="2556681"/>
            <a:ext cx="1486968" cy="1486968"/>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rcRect l="12152" r="21157" b="6437"/>
          <a:stretch>
            <a:fillRect/>
          </a:stretch>
        </p:blipFill>
        <p:spPr>
          <a:xfrm>
            <a:off x="1248973" y="2128902"/>
            <a:ext cx="2102884" cy="2094519"/>
          </a:xfrm>
          <a:custGeom>
            <a:avLst/>
            <a:gdLst>
              <a:gd name="connsiteX0" fmla="*/ 1040387 w 2102884"/>
              <a:gd name="connsiteY0" fmla="*/ 0 h 2094519"/>
              <a:gd name="connsiteX1" fmla="*/ 1057117 w 2102884"/>
              <a:gd name="connsiteY1" fmla="*/ 0 h 2094519"/>
              <a:gd name="connsiteX2" fmla="*/ 2102884 w 2102884"/>
              <a:gd name="connsiteY2" fmla="*/ 1040343 h 2094519"/>
              <a:gd name="connsiteX3" fmla="*/ 1054176 w 2102884"/>
              <a:gd name="connsiteY3" fmla="*/ 2094519 h 2094519"/>
              <a:gd name="connsiteX4" fmla="*/ 0 w 2102884"/>
              <a:gd name="connsiteY4" fmla="*/ 1045811 h 2094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94519">
                <a:moveTo>
                  <a:pt x="1040387" y="0"/>
                </a:moveTo>
                <a:lnTo>
                  <a:pt x="1057117" y="0"/>
                </a:lnTo>
                <a:lnTo>
                  <a:pt x="2102884" y="1040343"/>
                </a:lnTo>
                <a:lnTo>
                  <a:pt x="1054176" y="2094519"/>
                </a:lnTo>
                <a:lnTo>
                  <a:pt x="0" y="1045811"/>
                </a:lnTo>
                <a:close/>
              </a:path>
            </a:pathLst>
          </a:custGeom>
        </p:spPr>
      </p:pic>
      <p:grpSp>
        <p:nvGrpSpPr>
          <p:cNvPr id="3" name="组合 2"/>
          <p:cNvGrpSpPr/>
          <p:nvPr/>
        </p:nvGrpSpPr>
        <p:grpSpPr>
          <a:xfrm>
            <a:off x="57771" y="67622"/>
            <a:ext cx="2136517" cy="723730"/>
            <a:chOff x="937933" y="1907251"/>
            <a:chExt cx="8237078" cy="2790252"/>
          </a:xfrm>
        </p:grpSpPr>
        <p:sp>
          <p:nvSpPr>
            <p:cNvPr id="4" name="文本框 3"/>
            <p:cNvSpPr txBox="1"/>
            <p:nvPr/>
          </p:nvSpPr>
          <p:spPr>
            <a:xfrm>
              <a:off x="2708322" y="3103260"/>
              <a:ext cx="6466689" cy="1501198"/>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5" name="直接连接符 4"/>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29" name="矩形 28"/>
          <p:cNvSpPr/>
          <p:nvPr/>
        </p:nvSpPr>
        <p:spPr>
          <a:xfrm rot="2691062">
            <a:off x="3466401" y="2217353"/>
            <a:ext cx="1486968" cy="1486968"/>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691062">
            <a:off x="7264799" y="2217353"/>
            <a:ext cx="1486968" cy="1486968"/>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363943" y="2778125"/>
            <a:ext cx="1723549"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sp>
        <p:nvSpPr>
          <p:cNvPr id="44" name="文本框 43"/>
          <p:cNvSpPr txBox="1"/>
          <p:nvPr/>
        </p:nvSpPr>
        <p:spPr>
          <a:xfrm>
            <a:off x="3158443" y="5170263"/>
            <a:ext cx="2196703" cy="1015663"/>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7171226" y="2759260"/>
            <a:ext cx="1723549"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sp>
        <p:nvSpPr>
          <p:cNvPr id="46" name="文本框 45"/>
          <p:cNvSpPr txBox="1"/>
          <p:nvPr/>
        </p:nvSpPr>
        <p:spPr>
          <a:xfrm>
            <a:off x="6909931" y="5170263"/>
            <a:ext cx="2196703" cy="1015663"/>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5267539"/>
      </p:ext>
    </p:extLst>
  </p:cSld>
  <p:clrMapOvr>
    <a:masterClrMapping/>
  </p:clrMapOvr>
  <mc:AlternateContent xmlns:mc="http://schemas.openxmlformats.org/markup-compatibility/2006" xmlns:p14="http://schemas.microsoft.com/office/powerpoint/2010/main">
    <mc:Choice Requires="p14">
      <p:transition spd="slow" p14:dur="900" advTm="9966">
        <p14:warp dir="in"/>
      </p:transition>
    </mc:Choice>
    <mc:Fallback xmlns="">
      <p:transition spd="slow" advTm="99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edge">
                                      <p:cBhvr>
                                        <p:cTn id="7" dur="500"/>
                                        <p:tgtEl>
                                          <p:spTgt spid="40"/>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450" decel="100000" fill="hold"/>
                                        <p:tgtEl>
                                          <p:spTgt spid="12"/>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down)">
                                      <p:cBhvr>
                                        <p:cTn id="18" dur="500"/>
                                        <p:tgtEl>
                                          <p:spTgt spid="31"/>
                                        </p:tgtEl>
                                      </p:cBhvr>
                                    </p:animEffect>
                                  </p:childTnLst>
                                </p:cTn>
                              </p:par>
                              <p:par>
                                <p:cTn id="19" presetID="22" presetClass="entr" presetSubtype="1"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up)">
                                      <p:cBhvr>
                                        <p:cTn id="21" dur="500"/>
                                        <p:tgtEl>
                                          <p:spTgt spid="3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800"/>
                                        <p:tgtEl>
                                          <p:spTgt spid="43"/>
                                        </p:tgtEl>
                                      </p:cBhvr>
                                    </p:animEffect>
                                    <p:anim calcmode="lin" valueType="num">
                                      <p:cBhvr>
                                        <p:cTn id="32" dur="800" fill="hold"/>
                                        <p:tgtEl>
                                          <p:spTgt spid="43"/>
                                        </p:tgtEl>
                                        <p:attrNameLst>
                                          <p:attrName>ppt_x</p:attrName>
                                        </p:attrNameLst>
                                      </p:cBhvr>
                                      <p:tavLst>
                                        <p:tav tm="0">
                                          <p:val>
                                            <p:strVal val="#ppt_x"/>
                                          </p:val>
                                        </p:tav>
                                        <p:tav tm="100000">
                                          <p:val>
                                            <p:strVal val="#ppt_x"/>
                                          </p:val>
                                        </p:tav>
                                      </p:tavLst>
                                    </p:anim>
                                    <p:anim calcmode="lin" valueType="num">
                                      <p:cBhvr>
                                        <p:cTn id="33" dur="80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22" presetClass="entr" presetSubtype="1"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par>
                                <p:cTn id="38" presetID="22" presetClass="entr" presetSubtype="1"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up)">
                                      <p:cBhvr>
                                        <p:cTn id="40" dur="500"/>
                                        <p:tgtEl>
                                          <p:spTgt spid="26"/>
                                        </p:tgtEl>
                                      </p:cBhvr>
                                    </p:animEffect>
                                  </p:childTnLst>
                                </p:cTn>
                              </p:par>
                            </p:childTnLst>
                          </p:cTn>
                        </p:par>
                        <p:par>
                          <p:cTn id="41" fill="hold">
                            <p:stCondLst>
                              <p:cond delay="3300"/>
                            </p:stCondLst>
                            <p:childTnLst>
                              <p:par>
                                <p:cTn id="42" presetID="47" presetClass="entr" presetSubtype="0"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600"/>
                                        <p:tgtEl>
                                          <p:spTgt spid="44"/>
                                        </p:tgtEl>
                                      </p:cBhvr>
                                    </p:animEffect>
                                    <p:anim calcmode="lin" valueType="num">
                                      <p:cBhvr>
                                        <p:cTn id="45" dur="600" fill="hold"/>
                                        <p:tgtEl>
                                          <p:spTgt spid="44"/>
                                        </p:tgtEl>
                                        <p:attrNameLst>
                                          <p:attrName>ppt_x</p:attrName>
                                        </p:attrNameLst>
                                      </p:cBhvr>
                                      <p:tavLst>
                                        <p:tav tm="0">
                                          <p:val>
                                            <p:strVal val="#ppt_x"/>
                                          </p:val>
                                        </p:tav>
                                        <p:tav tm="100000">
                                          <p:val>
                                            <p:strVal val="#ppt_x"/>
                                          </p:val>
                                        </p:tav>
                                      </p:tavLst>
                                    </p:anim>
                                    <p:anim calcmode="lin" valueType="num">
                                      <p:cBhvr>
                                        <p:cTn id="46" dur="600" fill="hold"/>
                                        <p:tgtEl>
                                          <p:spTgt spid="44"/>
                                        </p:tgtEl>
                                        <p:attrNameLst>
                                          <p:attrName>ppt_y</p:attrName>
                                        </p:attrNameLst>
                                      </p:cBhvr>
                                      <p:tavLst>
                                        <p:tav tm="0">
                                          <p:val>
                                            <p:strVal val="#ppt_y-.1"/>
                                          </p:val>
                                        </p:tav>
                                        <p:tav tm="100000">
                                          <p:val>
                                            <p:strVal val="#ppt_y"/>
                                          </p:val>
                                        </p:tav>
                                      </p:tavLst>
                                    </p:anim>
                                  </p:childTnLst>
                                </p:cTn>
                              </p:par>
                            </p:childTnLst>
                          </p:cTn>
                        </p:par>
                        <p:par>
                          <p:cTn id="47" fill="hold">
                            <p:stCondLst>
                              <p:cond delay="3900"/>
                            </p:stCondLst>
                            <p:childTnLst>
                              <p:par>
                                <p:cTn id="48" presetID="5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par>
                          <p:cTn id="53" fill="hold">
                            <p:stCondLst>
                              <p:cond delay="4400"/>
                            </p:stCondLst>
                            <p:childTnLst>
                              <p:par>
                                <p:cTn id="54" presetID="42"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800"/>
                                        <p:tgtEl>
                                          <p:spTgt spid="45"/>
                                        </p:tgtEl>
                                      </p:cBhvr>
                                    </p:animEffect>
                                    <p:anim calcmode="lin" valueType="num">
                                      <p:cBhvr>
                                        <p:cTn id="57" dur="800" fill="hold"/>
                                        <p:tgtEl>
                                          <p:spTgt spid="45"/>
                                        </p:tgtEl>
                                        <p:attrNameLst>
                                          <p:attrName>ppt_x</p:attrName>
                                        </p:attrNameLst>
                                      </p:cBhvr>
                                      <p:tavLst>
                                        <p:tav tm="0">
                                          <p:val>
                                            <p:strVal val="#ppt_x"/>
                                          </p:val>
                                        </p:tav>
                                        <p:tav tm="100000">
                                          <p:val>
                                            <p:strVal val="#ppt_x"/>
                                          </p:val>
                                        </p:tav>
                                      </p:tavLst>
                                    </p:anim>
                                    <p:anim calcmode="lin" valueType="num">
                                      <p:cBhvr>
                                        <p:cTn id="58" dur="800" fill="hold"/>
                                        <p:tgtEl>
                                          <p:spTgt spid="45"/>
                                        </p:tgtEl>
                                        <p:attrNameLst>
                                          <p:attrName>ppt_y</p:attrName>
                                        </p:attrNameLst>
                                      </p:cBhvr>
                                      <p:tavLst>
                                        <p:tav tm="0">
                                          <p:val>
                                            <p:strVal val="#ppt_y+.1"/>
                                          </p:val>
                                        </p:tav>
                                        <p:tav tm="100000">
                                          <p:val>
                                            <p:strVal val="#ppt_y"/>
                                          </p:val>
                                        </p:tav>
                                      </p:tavLst>
                                    </p:anim>
                                  </p:childTnLst>
                                </p:cTn>
                              </p:par>
                            </p:childTnLst>
                          </p:cTn>
                        </p:par>
                        <p:par>
                          <p:cTn id="59" fill="hold">
                            <p:stCondLst>
                              <p:cond delay="5200"/>
                            </p:stCondLst>
                            <p:childTnLst>
                              <p:par>
                                <p:cTn id="60" presetID="22" presetClass="entr" presetSubtype="1"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up)">
                                      <p:cBhvr>
                                        <p:cTn id="62" dur="500"/>
                                        <p:tgtEl>
                                          <p:spTgt spid="33"/>
                                        </p:tgtEl>
                                      </p:cBhvr>
                                    </p:animEffect>
                                  </p:childTnLst>
                                </p:cTn>
                              </p:par>
                              <p:par>
                                <p:cTn id="63" presetID="22" presetClass="entr" presetSubtype="1"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up)">
                                      <p:cBhvr>
                                        <p:cTn id="65" dur="500"/>
                                        <p:tgtEl>
                                          <p:spTgt spid="32"/>
                                        </p:tgtEl>
                                      </p:cBhvr>
                                    </p:animEffect>
                                  </p:childTnLst>
                                </p:cTn>
                              </p:par>
                            </p:childTnLst>
                          </p:cTn>
                        </p:par>
                        <p:par>
                          <p:cTn id="66" fill="hold">
                            <p:stCondLst>
                              <p:cond delay="5700"/>
                            </p:stCondLst>
                            <p:childTnLst>
                              <p:par>
                                <p:cTn id="67" presetID="47"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600"/>
                                        <p:tgtEl>
                                          <p:spTgt spid="46"/>
                                        </p:tgtEl>
                                      </p:cBhvr>
                                    </p:animEffect>
                                    <p:anim calcmode="lin" valueType="num">
                                      <p:cBhvr>
                                        <p:cTn id="70" dur="600" fill="hold"/>
                                        <p:tgtEl>
                                          <p:spTgt spid="46"/>
                                        </p:tgtEl>
                                        <p:attrNameLst>
                                          <p:attrName>ppt_x</p:attrName>
                                        </p:attrNameLst>
                                      </p:cBhvr>
                                      <p:tavLst>
                                        <p:tav tm="0">
                                          <p:val>
                                            <p:strVal val="#ppt_x"/>
                                          </p:val>
                                        </p:tav>
                                        <p:tav tm="100000">
                                          <p:val>
                                            <p:strVal val="#ppt_x"/>
                                          </p:val>
                                        </p:tav>
                                      </p:tavLst>
                                    </p:anim>
                                    <p:anim calcmode="lin" valueType="num">
                                      <p:cBhvr>
                                        <p:cTn id="71" dur="600" fill="hold"/>
                                        <p:tgtEl>
                                          <p:spTgt spid="46"/>
                                        </p:tgtEl>
                                        <p:attrNameLst>
                                          <p:attrName>ppt_y</p:attrName>
                                        </p:attrNameLst>
                                      </p:cBhvr>
                                      <p:tavLst>
                                        <p:tav tm="0">
                                          <p:val>
                                            <p:strVal val="#ppt_y-.1"/>
                                          </p:val>
                                        </p:tav>
                                        <p:tav tm="100000">
                                          <p:val>
                                            <p:strVal val="#ppt_y"/>
                                          </p:val>
                                        </p:tav>
                                      </p:tavLst>
                                    </p:anim>
                                  </p:childTnLst>
                                </p:cTn>
                              </p:par>
                            </p:childTnLst>
                          </p:cTn>
                        </p:par>
                        <p:par>
                          <p:cTn id="72" fill="hold">
                            <p:stCondLst>
                              <p:cond delay="6300"/>
                            </p:stCondLst>
                            <p:childTnLst>
                              <p:par>
                                <p:cTn id="73" presetID="20"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edge">
                                      <p:cBhvr>
                                        <p:cTn id="75" dur="500"/>
                                        <p:tgtEl>
                                          <p:spTgt spid="37"/>
                                        </p:tgtEl>
                                      </p:cBhvr>
                                    </p:animEffect>
                                  </p:childTnLst>
                                </p:cTn>
                              </p:par>
                            </p:childTnLst>
                          </p:cTn>
                        </p:par>
                        <p:par>
                          <p:cTn id="76" fill="hold">
                            <p:stCondLst>
                              <p:cond delay="6800"/>
                            </p:stCondLst>
                            <p:childTnLst>
                              <p:par>
                                <p:cTn id="77" presetID="37" presetClass="entr" presetSubtype="0"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500"/>
                                        <p:tgtEl>
                                          <p:spTgt spid="10"/>
                                        </p:tgtEl>
                                      </p:cBhvr>
                                    </p:animEffect>
                                    <p:anim calcmode="lin" valueType="num">
                                      <p:cBhvr>
                                        <p:cTn id="80" dur="500" fill="hold"/>
                                        <p:tgtEl>
                                          <p:spTgt spid="10"/>
                                        </p:tgtEl>
                                        <p:attrNameLst>
                                          <p:attrName>ppt_x</p:attrName>
                                        </p:attrNameLst>
                                      </p:cBhvr>
                                      <p:tavLst>
                                        <p:tav tm="0">
                                          <p:val>
                                            <p:strVal val="#ppt_x"/>
                                          </p:val>
                                        </p:tav>
                                        <p:tav tm="100000">
                                          <p:val>
                                            <p:strVal val="#ppt_x"/>
                                          </p:val>
                                        </p:tav>
                                      </p:tavLst>
                                    </p:anim>
                                    <p:anim calcmode="lin" valueType="num">
                                      <p:cBhvr>
                                        <p:cTn id="81" dur="450" decel="100000" fill="hold"/>
                                        <p:tgtEl>
                                          <p:spTgt spid="10"/>
                                        </p:tgtEl>
                                        <p:attrNameLst>
                                          <p:attrName>ppt_y</p:attrName>
                                        </p:attrNameLst>
                                      </p:cBhvr>
                                      <p:tavLst>
                                        <p:tav tm="0">
                                          <p:val>
                                            <p:strVal val="#ppt_y+1"/>
                                          </p:val>
                                        </p:tav>
                                        <p:tav tm="100000">
                                          <p:val>
                                            <p:strVal val="#ppt_y-.03"/>
                                          </p:val>
                                        </p:tav>
                                      </p:tavLst>
                                    </p:anim>
                                    <p:anim calcmode="lin" valueType="num">
                                      <p:cBhvr>
                                        <p:cTn id="82"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83" fill="hold">
                            <p:stCondLst>
                              <p:cond delay="7300"/>
                            </p:stCondLst>
                            <p:childTnLst>
                              <p:par>
                                <p:cTn id="84" presetID="22" presetClass="entr" presetSubtype="4" fill="hold"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down)">
                                      <p:cBhvr>
                                        <p:cTn id="86" dur="500"/>
                                        <p:tgtEl>
                                          <p:spTgt spid="20"/>
                                        </p:tgtEl>
                                      </p:cBhvr>
                                    </p:animEffect>
                                  </p:childTnLst>
                                </p:cTn>
                              </p:par>
                              <p:par>
                                <p:cTn id="87" presetID="22" presetClass="entr" presetSubtype="1" fill="hold" nodeType="with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up)">
                                      <p:cBhvr>
                                        <p:cTn id="89" dur="500"/>
                                        <p:tgtEl>
                                          <p:spTgt spid="18"/>
                                        </p:tgtEl>
                                      </p:cBhvr>
                                    </p:animEffect>
                                  </p:childTnLst>
                                </p:cTn>
                              </p:par>
                            </p:childTnLst>
                          </p:cTn>
                        </p:par>
                        <p:par>
                          <p:cTn id="90" fill="hold">
                            <p:stCondLst>
                              <p:cond delay="7800"/>
                            </p:stCondLst>
                            <p:childTnLst>
                              <p:par>
                                <p:cTn id="91" presetID="20" presetClass="entr" presetSubtype="0"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edge">
                                      <p:cBhvr>
                                        <p:cTn id="93" dur="500"/>
                                        <p:tgtEl>
                                          <p:spTgt spid="42"/>
                                        </p:tgtEl>
                                      </p:cBhvr>
                                    </p:animEffect>
                                  </p:childTnLst>
                                </p:cTn>
                              </p:par>
                            </p:childTnLst>
                          </p:cTn>
                        </p:par>
                        <p:par>
                          <p:cTn id="94" fill="hold">
                            <p:stCondLst>
                              <p:cond delay="8300"/>
                            </p:stCondLst>
                            <p:childTnLst>
                              <p:par>
                                <p:cTn id="95" presetID="37"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anim calcmode="lin" valueType="num">
                                      <p:cBhvr>
                                        <p:cTn id="98" dur="500" fill="hold"/>
                                        <p:tgtEl>
                                          <p:spTgt spid="14"/>
                                        </p:tgtEl>
                                        <p:attrNameLst>
                                          <p:attrName>ppt_x</p:attrName>
                                        </p:attrNameLst>
                                      </p:cBhvr>
                                      <p:tavLst>
                                        <p:tav tm="0">
                                          <p:val>
                                            <p:strVal val="#ppt_x"/>
                                          </p:val>
                                        </p:tav>
                                        <p:tav tm="100000">
                                          <p:val>
                                            <p:strVal val="#ppt_x"/>
                                          </p:val>
                                        </p:tav>
                                      </p:tavLst>
                                    </p:anim>
                                    <p:anim calcmode="lin" valueType="num">
                                      <p:cBhvr>
                                        <p:cTn id="99" dur="450" decel="100000" fill="hold"/>
                                        <p:tgtEl>
                                          <p:spTgt spid="14"/>
                                        </p:tgtEl>
                                        <p:attrNameLst>
                                          <p:attrName>ppt_y</p:attrName>
                                        </p:attrNameLst>
                                      </p:cBhvr>
                                      <p:tavLst>
                                        <p:tav tm="0">
                                          <p:val>
                                            <p:strVal val="#ppt_y+1"/>
                                          </p:val>
                                        </p:tav>
                                        <p:tav tm="100000">
                                          <p:val>
                                            <p:strVal val="#ppt_y-.03"/>
                                          </p:val>
                                        </p:tav>
                                      </p:tavLst>
                                    </p:anim>
                                    <p:anim calcmode="lin" valueType="num">
                                      <p:cBhvr>
                                        <p:cTn id="100"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29" grpId="0" animBg="1"/>
      <p:bldP spid="34" grpId="0" animBg="1"/>
      <p:bldP spid="43" grpId="0"/>
      <p:bldP spid="44" grpId="0"/>
      <p:bldP spid="45"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771" y="67622"/>
            <a:ext cx="2136517" cy="723730"/>
            <a:chOff x="937933" y="1907251"/>
            <a:chExt cx="8237078" cy="2790252"/>
          </a:xfrm>
        </p:grpSpPr>
        <p:sp>
          <p:nvSpPr>
            <p:cNvPr id="5" name="文本框 4"/>
            <p:cNvSpPr txBox="1"/>
            <p:nvPr/>
          </p:nvSpPr>
          <p:spPr>
            <a:xfrm>
              <a:off x="2708322" y="3103260"/>
              <a:ext cx="6466689" cy="1501198"/>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6" name="直接连接符 5"/>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3" name="椭圆 2"/>
          <p:cNvSpPr/>
          <p:nvPr/>
        </p:nvSpPr>
        <p:spPr>
          <a:xfrm>
            <a:off x="4539607" y="4847606"/>
            <a:ext cx="3170489" cy="105967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589598" y="4530082"/>
            <a:ext cx="5070506" cy="169472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H="1" flipV="1">
            <a:off x="3589598" y="3744029"/>
            <a:ext cx="4770" cy="1633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 idx="4"/>
          </p:cNvCxnSpPr>
          <p:nvPr/>
        </p:nvCxnSpPr>
        <p:spPr>
          <a:xfrm flipH="1" flipV="1">
            <a:off x="6124851" y="3623417"/>
            <a:ext cx="1" cy="22838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3" idx="1"/>
          </p:cNvCxnSpPr>
          <p:nvPr/>
        </p:nvCxnSpPr>
        <p:spPr>
          <a:xfrm flipH="1" flipV="1">
            <a:off x="4993958" y="1965533"/>
            <a:ext cx="9956" cy="3037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4696265" y="1642240"/>
            <a:ext cx="615298" cy="630942"/>
            <a:chOff x="4573410" y="1129492"/>
            <a:chExt cx="615298" cy="630942"/>
          </a:xfrm>
        </p:grpSpPr>
        <p:sp>
          <p:nvSpPr>
            <p:cNvPr id="25" name="椭圆 24"/>
            <p:cNvSpPr/>
            <p:nvPr/>
          </p:nvSpPr>
          <p:spPr>
            <a:xfrm>
              <a:off x="4573410" y="1145136"/>
              <a:ext cx="615298" cy="615298"/>
            </a:xfrm>
            <a:prstGeom prst="ellipse">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658883" y="1129492"/>
              <a:ext cx="444352" cy="630942"/>
            </a:xfrm>
            <a:prstGeom prst="rect">
              <a:avLst/>
            </a:prstGeom>
            <a:noFill/>
          </p:spPr>
          <p:txBody>
            <a:bodyPr wrap="none" rtlCol="0">
              <a:spAutoFit/>
            </a:bodyPr>
            <a:lstStyle/>
            <a:p>
              <a:r>
                <a:rPr lang="en-US" altLang="zh-CN" sz="3500" dirty="0">
                  <a:solidFill>
                    <a:schemeClr val="bg1"/>
                  </a:solidFill>
                </a:rPr>
                <a:t>A</a:t>
              </a:r>
              <a:endParaRPr lang="zh-CN" altLang="en-US" sz="3500" dirty="0">
                <a:solidFill>
                  <a:schemeClr val="bg1"/>
                </a:solidFill>
              </a:endParaRPr>
            </a:p>
          </p:txBody>
        </p:sp>
      </p:grpSp>
      <p:grpSp>
        <p:nvGrpSpPr>
          <p:cNvPr id="36" name="组合 35"/>
          <p:cNvGrpSpPr/>
          <p:nvPr/>
        </p:nvGrpSpPr>
        <p:grpSpPr>
          <a:xfrm>
            <a:off x="5817202" y="3035205"/>
            <a:ext cx="615298" cy="645510"/>
            <a:chOff x="5694347" y="2522457"/>
            <a:chExt cx="615298" cy="645510"/>
          </a:xfrm>
        </p:grpSpPr>
        <p:sp>
          <p:nvSpPr>
            <p:cNvPr id="27" name="椭圆 26"/>
            <p:cNvSpPr/>
            <p:nvPr/>
          </p:nvSpPr>
          <p:spPr>
            <a:xfrm>
              <a:off x="5694347" y="2552669"/>
              <a:ext cx="615298" cy="615298"/>
            </a:xfrm>
            <a:prstGeom prst="ellipse">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5779820" y="2522457"/>
              <a:ext cx="428322" cy="630942"/>
            </a:xfrm>
            <a:prstGeom prst="rect">
              <a:avLst/>
            </a:prstGeom>
            <a:noFill/>
          </p:spPr>
          <p:txBody>
            <a:bodyPr wrap="none" rtlCol="0">
              <a:spAutoFit/>
            </a:bodyPr>
            <a:lstStyle/>
            <a:p>
              <a:r>
                <a:rPr lang="en-US" altLang="zh-CN" sz="3500" dirty="0">
                  <a:solidFill>
                    <a:schemeClr val="bg1"/>
                  </a:solidFill>
                </a:rPr>
                <a:t>B</a:t>
              </a:r>
              <a:endParaRPr lang="zh-CN" altLang="en-US" sz="3500" dirty="0">
                <a:solidFill>
                  <a:schemeClr val="bg1"/>
                </a:solidFill>
              </a:endParaRPr>
            </a:p>
          </p:txBody>
        </p:sp>
      </p:grpSp>
      <p:grpSp>
        <p:nvGrpSpPr>
          <p:cNvPr id="33" name="组合 32"/>
          <p:cNvGrpSpPr/>
          <p:nvPr/>
        </p:nvGrpSpPr>
        <p:grpSpPr>
          <a:xfrm>
            <a:off x="8352455" y="2002470"/>
            <a:ext cx="615298" cy="630942"/>
            <a:chOff x="7487042" y="1562804"/>
            <a:chExt cx="615298" cy="630942"/>
          </a:xfrm>
        </p:grpSpPr>
        <p:sp>
          <p:nvSpPr>
            <p:cNvPr id="28" name="椭圆 27"/>
            <p:cNvSpPr/>
            <p:nvPr/>
          </p:nvSpPr>
          <p:spPr>
            <a:xfrm>
              <a:off x="7487042" y="1578448"/>
              <a:ext cx="615298" cy="615298"/>
            </a:xfrm>
            <a:prstGeom prst="ellipse">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7563043" y="1562804"/>
              <a:ext cx="460382" cy="630942"/>
            </a:xfrm>
            <a:prstGeom prst="rect">
              <a:avLst/>
            </a:prstGeom>
            <a:noFill/>
          </p:spPr>
          <p:txBody>
            <a:bodyPr wrap="none" rtlCol="0">
              <a:spAutoFit/>
            </a:bodyPr>
            <a:lstStyle/>
            <a:p>
              <a:r>
                <a:rPr lang="en-US" altLang="zh-CN" sz="3500" dirty="0">
                  <a:solidFill>
                    <a:schemeClr val="bg1"/>
                  </a:solidFill>
                </a:rPr>
                <a:t>D</a:t>
              </a:r>
              <a:endParaRPr lang="zh-CN" altLang="en-US" sz="3500" dirty="0">
                <a:solidFill>
                  <a:schemeClr val="bg1"/>
                </a:solidFill>
              </a:endParaRPr>
            </a:p>
          </p:txBody>
        </p:sp>
      </p:grpSp>
      <p:grpSp>
        <p:nvGrpSpPr>
          <p:cNvPr id="35" name="组合 34"/>
          <p:cNvGrpSpPr/>
          <p:nvPr/>
        </p:nvGrpSpPr>
        <p:grpSpPr>
          <a:xfrm>
            <a:off x="3278389" y="3206526"/>
            <a:ext cx="615298" cy="630942"/>
            <a:chOff x="3155534" y="2693778"/>
            <a:chExt cx="615298" cy="630942"/>
          </a:xfrm>
        </p:grpSpPr>
        <p:sp>
          <p:nvSpPr>
            <p:cNvPr id="26" name="椭圆 25"/>
            <p:cNvSpPr/>
            <p:nvPr/>
          </p:nvSpPr>
          <p:spPr>
            <a:xfrm>
              <a:off x="3155534" y="2709422"/>
              <a:ext cx="615298" cy="615298"/>
            </a:xfrm>
            <a:prstGeom prst="ellipse">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3241007" y="2693778"/>
              <a:ext cx="423514" cy="630942"/>
            </a:xfrm>
            <a:prstGeom prst="rect">
              <a:avLst/>
            </a:prstGeom>
            <a:noFill/>
          </p:spPr>
          <p:txBody>
            <a:bodyPr wrap="none" rtlCol="0">
              <a:spAutoFit/>
            </a:bodyPr>
            <a:lstStyle/>
            <a:p>
              <a:r>
                <a:rPr lang="en-US" altLang="zh-CN" sz="3500" dirty="0">
                  <a:solidFill>
                    <a:schemeClr val="bg1"/>
                  </a:solidFill>
                </a:rPr>
                <a:t>C</a:t>
              </a:r>
              <a:endParaRPr lang="zh-CN" altLang="en-US" sz="3500" dirty="0">
                <a:solidFill>
                  <a:schemeClr val="bg1"/>
                </a:solidFill>
              </a:endParaRPr>
            </a:p>
          </p:txBody>
        </p:sp>
      </p:grpSp>
      <p:sp>
        <p:nvSpPr>
          <p:cNvPr id="37" name="矩形 36"/>
          <p:cNvSpPr/>
          <p:nvPr/>
        </p:nvSpPr>
        <p:spPr>
          <a:xfrm>
            <a:off x="1458676" y="3466092"/>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965618" y="4015751"/>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2944818" y="1602360"/>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2451760" y="2152019"/>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6927292" y="3174545"/>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6434234" y="3724204"/>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cxnSp>
        <p:nvCxnSpPr>
          <p:cNvPr id="44" name="直接连接符 43"/>
          <p:cNvCxnSpPr>
            <a:stCxn id="8" idx="6"/>
          </p:cNvCxnSpPr>
          <p:nvPr/>
        </p:nvCxnSpPr>
        <p:spPr>
          <a:xfrm flipV="1">
            <a:off x="8660104" y="2596475"/>
            <a:ext cx="0" cy="27809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9522738" y="2070888"/>
            <a:ext cx="121058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9029680" y="2620547"/>
            <a:ext cx="219670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0457136"/>
      </p:ext>
    </p:extLst>
  </p:cSld>
  <p:clrMapOvr>
    <a:masterClrMapping/>
  </p:clrMapOvr>
  <mc:AlternateContent xmlns:mc="http://schemas.openxmlformats.org/markup-compatibility/2006" xmlns:p14="http://schemas.microsoft.com/office/powerpoint/2010/main">
    <mc:Choice Requires="p14">
      <p:transition spd="slow" p14:dur="900" advTm="10587">
        <p14:warp dir="in"/>
      </p:transition>
    </mc:Choice>
    <mc:Fallback xmlns="">
      <p:transition spd="slow" advTm="105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100"/>
                                        <p:tgtEl>
                                          <p:spTgt spid="3"/>
                                        </p:tgtEl>
                                      </p:cBhvr>
                                    </p:animEffect>
                                  </p:childTnLst>
                                </p:cTn>
                              </p:par>
                            </p:childTnLst>
                          </p:cTn>
                        </p:par>
                        <p:par>
                          <p:cTn id="8" fill="hold">
                            <p:stCondLst>
                              <p:cond delay="11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600"/>
                            </p:stCondLst>
                            <p:childTnLst>
                              <p:par>
                                <p:cTn id="13" presetID="53" presetClass="entr" presetSubtype="16"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childTnLst>
                          </p:cTn>
                        </p:par>
                        <p:par>
                          <p:cTn id="18" fill="hold">
                            <p:stCondLst>
                              <p:cond delay="2100"/>
                            </p:stCondLst>
                            <p:childTnLst>
                              <p:par>
                                <p:cTn id="19" presetID="37"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450" decel="100000" fill="hold"/>
                                        <p:tgtEl>
                                          <p:spTgt spid="39"/>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3100"/>
                            </p:stCondLst>
                            <p:childTnLst>
                              <p:par>
                                <p:cTn id="30" presetID="22" presetClass="entr" presetSubtype="4"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par>
                          <p:cTn id="33" fill="hold">
                            <p:stCondLst>
                              <p:cond delay="360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childTnLst>
                          </p:cTn>
                        </p:par>
                        <p:par>
                          <p:cTn id="39" fill="hold">
                            <p:stCondLst>
                              <p:cond delay="4100"/>
                            </p:stCondLst>
                            <p:childTnLst>
                              <p:par>
                                <p:cTn id="40" presetID="37"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anim calcmode="lin" valueType="num">
                                      <p:cBhvr>
                                        <p:cTn id="43" dur="500" fill="hold"/>
                                        <p:tgtEl>
                                          <p:spTgt spid="41"/>
                                        </p:tgtEl>
                                        <p:attrNameLst>
                                          <p:attrName>ppt_x</p:attrName>
                                        </p:attrNameLst>
                                      </p:cBhvr>
                                      <p:tavLst>
                                        <p:tav tm="0">
                                          <p:val>
                                            <p:strVal val="#ppt_x"/>
                                          </p:val>
                                        </p:tav>
                                        <p:tav tm="100000">
                                          <p:val>
                                            <p:strVal val="#ppt_x"/>
                                          </p:val>
                                        </p:tav>
                                      </p:tavLst>
                                    </p:anim>
                                    <p:anim calcmode="lin" valueType="num">
                                      <p:cBhvr>
                                        <p:cTn id="44" dur="450" decel="100000" fill="hold"/>
                                        <p:tgtEl>
                                          <p:spTgt spid="41"/>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childTnLst>
                          </p:cTn>
                        </p:par>
                        <p:par>
                          <p:cTn id="46" fill="hold">
                            <p:stCondLst>
                              <p:cond delay="46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par>
                          <p:cTn id="50" fill="hold">
                            <p:stCondLst>
                              <p:cond delay="5100"/>
                            </p:stCondLst>
                            <p:childTnLst>
                              <p:par>
                                <p:cTn id="51" presetID="21" presetClass="entr" presetSubtype="1"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heel(1)">
                                      <p:cBhvr>
                                        <p:cTn id="53" dur="1100"/>
                                        <p:tgtEl>
                                          <p:spTgt spid="8"/>
                                        </p:tgtEl>
                                      </p:cBhvr>
                                    </p:animEffect>
                                  </p:childTnLst>
                                </p:cTn>
                              </p:par>
                            </p:childTnLst>
                          </p:cTn>
                        </p:par>
                        <p:par>
                          <p:cTn id="54" fill="hold">
                            <p:stCondLst>
                              <p:cond delay="6200"/>
                            </p:stCondLst>
                            <p:childTnLst>
                              <p:par>
                                <p:cTn id="55" presetID="22" presetClass="entr" presetSubtype="4"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down)">
                                      <p:cBhvr>
                                        <p:cTn id="57" dur="500"/>
                                        <p:tgtEl>
                                          <p:spTgt spid="10"/>
                                        </p:tgtEl>
                                      </p:cBhvr>
                                    </p:animEffect>
                                  </p:childTnLst>
                                </p:cTn>
                              </p:par>
                            </p:childTnLst>
                          </p:cTn>
                        </p:par>
                        <p:par>
                          <p:cTn id="58" fill="hold">
                            <p:stCondLst>
                              <p:cond delay="6700"/>
                            </p:stCondLst>
                            <p:childTnLst>
                              <p:par>
                                <p:cTn id="59" presetID="53" presetClass="entr" presetSubtype="16"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Effect transition="in" filter="fade">
                                      <p:cBhvr>
                                        <p:cTn id="63" dur="500"/>
                                        <p:tgtEl>
                                          <p:spTgt spid="35"/>
                                        </p:tgtEl>
                                      </p:cBhvr>
                                    </p:animEffect>
                                  </p:childTnLst>
                                </p:cTn>
                              </p:par>
                            </p:childTnLst>
                          </p:cTn>
                        </p:par>
                        <p:par>
                          <p:cTn id="64" fill="hold">
                            <p:stCondLst>
                              <p:cond delay="7200"/>
                            </p:stCondLst>
                            <p:childTnLst>
                              <p:par>
                                <p:cTn id="65" presetID="37"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450" decel="100000" fill="hold"/>
                                        <p:tgtEl>
                                          <p:spTgt spid="37"/>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71" fill="hold">
                            <p:stCondLst>
                              <p:cond delay="7700"/>
                            </p:stCondLst>
                            <p:childTnLst>
                              <p:par>
                                <p:cTn id="72" presetID="10" presetClass="entr" presetSubtype="0"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par>
                          <p:cTn id="75" fill="hold">
                            <p:stCondLst>
                              <p:cond delay="8200"/>
                            </p:stCondLst>
                            <p:childTnLst>
                              <p:par>
                                <p:cTn id="76" presetID="22" presetClass="entr" presetSubtype="4" fill="hold" nodeType="after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wipe(down)">
                                      <p:cBhvr>
                                        <p:cTn id="78" dur="500"/>
                                        <p:tgtEl>
                                          <p:spTgt spid="44"/>
                                        </p:tgtEl>
                                      </p:cBhvr>
                                    </p:animEffect>
                                  </p:childTnLst>
                                </p:cTn>
                              </p:par>
                            </p:childTnLst>
                          </p:cTn>
                        </p:par>
                        <p:par>
                          <p:cTn id="79" fill="hold">
                            <p:stCondLst>
                              <p:cond delay="8700"/>
                            </p:stCondLst>
                            <p:childTnLst>
                              <p:par>
                                <p:cTn id="80" presetID="53" presetClass="entr" presetSubtype="16"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childTnLst>
                          </p:cTn>
                        </p:par>
                        <p:par>
                          <p:cTn id="85" fill="hold">
                            <p:stCondLst>
                              <p:cond delay="9200"/>
                            </p:stCondLst>
                            <p:childTnLst>
                              <p:par>
                                <p:cTn id="86" presetID="37" presetClass="entr" presetSubtype="0"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anim calcmode="lin" valueType="num">
                                      <p:cBhvr>
                                        <p:cTn id="89" dur="500" fill="hold"/>
                                        <p:tgtEl>
                                          <p:spTgt spid="45"/>
                                        </p:tgtEl>
                                        <p:attrNameLst>
                                          <p:attrName>ppt_x</p:attrName>
                                        </p:attrNameLst>
                                      </p:cBhvr>
                                      <p:tavLst>
                                        <p:tav tm="0">
                                          <p:val>
                                            <p:strVal val="#ppt_x"/>
                                          </p:val>
                                        </p:tav>
                                        <p:tav tm="100000">
                                          <p:val>
                                            <p:strVal val="#ppt_x"/>
                                          </p:val>
                                        </p:tav>
                                      </p:tavLst>
                                    </p:anim>
                                    <p:anim calcmode="lin" valueType="num">
                                      <p:cBhvr>
                                        <p:cTn id="90" dur="450" decel="100000" fill="hold"/>
                                        <p:tgtEl>
                                          <p:spTgt spid="45"/>
                                        </p:tgtEl>
                                        <p:attrNameLst>
                                          <p:attrName>ppt_y</p:attrName>
                                        </p:attrNameLst>
                                      </p:cBhvr>
                                      <p:tavLst>
                                        <p:tav tm="0">
                                          <p:val>
                                            <p:strVal val="#ppt_y+1"/>
                                          </p:val>
                                        </p:tav>
                                        <p:tav tm="100000">
                                          <p:val>
                                            <p:strVal val="#ppt_y-.03"/>
                                          </p:val>
                                        </p:tav>
                                      </p:tavLst>
                                    </p:anim>
                                    <p:anim calcmode="lin" valueType="num">
                                      <p:cBhvr>
                                        <p:cTn id="91"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childTnLst>
                          </p:cTn>
                        </p:par>
                        <p:par>
                          <p:cTn id="92" fill="hold">
                            <p:stCondLst>
                              <p:cond delay="9700"/>
                            </p:stCondLst>
                            <p:childTnLst>
                              <p:par>
                                <p:cTn id="93" presetID="10" presetClass="entr" presetSubtype="0"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37" grpId="0"/>
      <p:bldP spid="38" grpId="0"/>
      <p:bldP spid="39" grpId="0"/>
      <p:bldP spid="40" grpId="0"/>
      <p:bldP spid="41" grpId="0"/>
      <p:bldP spid="42" grpId="0"/>
      <p:bldP spid="45"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7771" y="67622"/>
            <a:ext cx="2136517" cy="723730"/>
            <a:chOff x="937933" y="1907251"/>
            <a:chExt cx="8237078" cy="2790252"/>
          </a:xfrm>
        </p:grpSpPr>
        <p:sp>
          <p:nvSpPr>
            <p:cNvPr id="4" name="文本框 3"/>
            <p:cNvSpPr txBox="1"/>
            <p:nvPr/>
          </p:nvSpPr>
          <p:spPr>
            <a:xfrm>
              <a:off x="2708322" y="3103260"/>
              <a:ext cx="6466689" cy="1501198"/>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5" name="直接连接符 4"/>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7" name="矩形 6"/>
          <p:cNvSpPr/>
          <p:nvPr/>
        </p:nvSpPr>
        <p:spPr>
          <a:xfrm>
            <a:off x="5788846" y="0"/>
            <a:ext cx="6403154" cy="6858000"/>
          </a:xfrm>
          <a:prstGeom prst="rect">
            <a:avLst/>
          </a:prstGeom>
          <a:solidFill>
            <a:srgbClr val="1D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p:cNvGraphicFramePr/>
          <p:nvPr>
            <p:extLst>
              <p:ext uri="{D42A27DB-BD31-4B8C-83A1-F6EECF244321}">
                <p14:modId xmlns:p14="http://schemas.microsoft.com/office/powerpoint/2010/main" val="1296553907"/>
              </p:ext>
            </p:extLst>
          </p:nvPr>
        </p:nvGraphicFramePr>
        <p:xfrm>
          <a:off x="430228" y="1990682"/>
          <a:ext cx="5210915" cy="4608636"/>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775064" y="1176532"/>
            <a:ext cx="4725464" cy="78483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单击此处添加标题文字单击此处单击此处添加标题文字单击此处单击此处添加标题文字单击此处单击此处添加标题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352904" y="1280322"/>
            <a:ext cx="4959530" cy="966650"/>
            <a:chOff x="6352904" y="1280322"/>
            <a:chExt cx="4959530" cy="966650"/>
          </a:xfrm>
        </p:grpSpPr>
        <p:sp>
          <p:nvSpPr>
            <p:cNvPr id="12" name="矩形 11"/>
            <p:cNvSpPr/>
            <p:nvPr/>
          </p:nvSpPr>
          <p:spPr>
            <a:xfrm>
              <a:off x="6352904" y="1280322"/>
              <a:ext cx="966650" cy="966650"/>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319554" y="1280322"/>
              <a:ext cx="3992880" cy="966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352904" y="3107994"/>
            <a:ext cx="4959530" cy="966650"/>
            <a:chOff x="6352904" y="3107994"/>
            <a:chExt cx="4959530" cy="966650"/>
          </a:xfrm>
        </p:grpSpPr>
        <p:sp>
          <p:nvSpPr>
            <p:cNvPr id="18" name="矩形 17"/>
            <p:cNvSpPr/>
            <p:nvPr/>
          </p:nvSpPr>
          <p:spPr>
            <a:xfrm>
              <a:off x="6352904" y="3107994"/>
              <a:ext cx="966650" cy="966650"/>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319554" y="3107994"/>
              <a:ext cx="3992880" cy="966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352904" y="4935666"/>
            <a:ext cx="4959530" cy="966650"/>
            <a:chOff x="6352904" y="4935666"/>
            <a:chExt cx="4959530" cy="966650"/>
          </a:xfrm>
        </p:grpSpPr>
        <p:sp>
          <p:nvSpPr>
            <p:cNvPr id="19" name="矩形 18"/>
            <p:cNvSpPr/>
            <p:nvPr/>
          </p:nvSpPr>
          <p:spPr>
            <a:xfrm>
              <a:off x="6352904" y="4935666"/>
              <a:ext cx="966650" cy="966650"/>
            </a:xfrm>
            <a:prstGeom prst="rect">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319554" y="4935666"/>
              <a:ext cx="3992880" cy="966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484076" y="1519194"/>
            <a:ext cx="704851" cy="471488"/>
            <a:chOff x="-150813" y="923925"/>
            <a:chExt cx="704851" cy="471488"/>
          </a:xfrm>
          <a:solidFill>
            <a:schemeClr val="bg1"/>
          </a:solidFill>
        </p:grpSpPr>
        <p:sp>
          <p:nvSpPr>
            <p:cNvPr id="23" name="Freeform 793"/>
            <p:cNvSpPr>
              <a:spLocks noEditPoints="1"/>
            </p:cNvSpPr>
            <p:nvPr/>
          </p:nvSpPr>
          <p:spPr bwMode="auto">
            <a:xfrm>
              <a:off x="-150813" y="923925"/>
              <a:ext cx="195263" cy="471488"/>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4"/>
            <p:cNvSpPr>
              <a:spLocks/>
            </p:cNvSpPr>
            <p:nvPr/>
          </p:nvSpPr>
          <p:spPr bwMode="auto">
            <a:xfrm>
              <a:off x="130175" y="1023938"/>
              <a:ext cx="387350"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95"/>
            <p:cNvSpPr>
              <a:spLocks noEditPoints="1"/>
            </p:cNvSpPr>
            <p:nvPr/>
          </p:nvSpPr>
          <p:spPr bwMode="auto">
            <a:xfrm>
              <a:off x="88900" y="993775"/>
              <a:ext cx="465138" cy="312738"/>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96"/>
            <p:cNvSpPr>
              <a:spLocks noEditPoints="1"/>
            </p:cNvSpPr>
            <p:nvPr/>
          </p:nvSpPr>
          <p:spPr bwMode="auto">
            <a:xfrm>
              <a:off x="193675" y="1336675"/>
              <a:ext cx="255588" cy="58738"/>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902"/>
          <p:cNvSpPr>
            <a:spLocks noEditPoints="1"/>
          </p:cNvSpPr>
          <p:nvPr/>
        </p:nvSpPr>
        <p:spPr bwMode="auto">
          <a:xfrm>
            <a:off x="6502060" y="3332556"/>
            <a:ext cx="668338" cy="517525"/>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1" name="组合 30"/>
          <p:cNvGrpSpPr/>
          <p:nvPr/>
        </p:nvGrpSpPr>
        <p:grpSpPr>
          <a:xfrm>
            <a:off x="6438560" y="5143559"/>
            <a:ext cx="795338" cy="550863"/>
            <a:chOff x="10507663" y="6684963"/>
            <a:chExt cx="795338" cy="550863"/>
          </a:xfrm>
          <a:solidFill>
            <a:schemeClr val="bg1"/>
          </a:solidFill>
        </p:grpSpPr>
        <p:sp>
          <p:nvSpPr>
            <p:cNvPr id="29" name="Freeform 899"/>
            <p:cNvSpPr>
              <a:spLocks noEditPoints="1"/>
            </p:cNvSpPr>
            <p:nvPr/>
          </p:nvSpPr>
          <p:spPr bwMode="auto">
            <a:xfrm>
              <a:off x="10507663" y="6800851"/>
              <a:ext cx="795338" cy="398463"/>
            </a:xfrm>
            <a:custGeom>
              <a:avLst/>
              <a:gdLst>
                <a:gd name="T0" fmla="*/ 71 w 212"/>
                <a:gd name="T1" fmla="*/ 17 h 106"/>
                <a:gd name="T2" fmla="*/ 70 w 212"/>
                <a:gd name="T3" fmla="*/ 8 h 106"/>
                <a:gd name="T4" fmla="*/ 65 w 212"/>
                <a:gd name="T5" fmla="*/ 6 h 106"/>
                <a:gd name="T6" fmla="*/ 34 w 212"/>
                <a:gd name="T7" fmla="*/ 33 h 106"/>
                <a:gd name="T8" fmla="*/ 36 w 212"/>
                <a:gd name="T9" fmla="*/ 50 h 106"/>
                <a:gd name="T10" fmla="*/ 39 w 212"/>
                <a:gd name="T11" fmla="*/ 60 h 106"/>
                <a:gd name="T12" fmla="*/ 39 w 212"/>
                <a:gd name="T13" fmla="*/ 65 h 106"/>
                <a:gd name="T14" fmla="*/ 30 w 212"/>
                <a:gd name="T15" fmla="*/ 74 h 106"/>
                <a:gd name="T16" fmla="*/ 1 w 212"/>
                <a:gd name="T17" fmla="*/ 89 h 106"/>
                <a:gd name="T18" fmla="*/ 25 w 212"/>
                <a:gd name="T19" fmla="*/ 106 h 106"/>
                <a:gd name="T20" fmla="*/ 25 w 212"/>
                <a:gd name="T21" fmla="*/ 93 h 106"/>
                <a:gd name="T22" fmla="*/ 25 w 212"/>
                <a:gd name="T23" fmla="*/ 91 h 106"/>
                <a:gd name="T24" fmla="*/ 46 w 212"/>
                <a:gd name="T25" fmla="*/ 76 h 106"/>
                <a:gd name="T26" fmla="*/ 69 w 212"/>
                <a:gd name="T27" fmla="*/ 67 h 106"/>
                <a:gd name="T28" fmla="*/ 66 w 212"/>
                <a:gd name="T29" fmla="*/ 65 h 106"/>
                <a:gd name="T30" fmla="*/ 70 w 212"/>
                <a:gd name="T31" fmla="*/ 52 h 106"/>
                <a:gd name="T32" fmla="*/ 75 w 212"/>
                <a:gd name="T33" fmla="*/ 45 h 106"/>
                <a:gd name="T34" fmla="*/ 70 w 212"/>
                <a:gd name="T35" fmla="*/ 24 h 106"/>
                <a:gd name="T36" fmla="*/ 211 w 212"/>
                <a:gd name="T37" fmla="*/ 89 h 106"/>
                <a:gd name="T38" fmla="*/ 182 w 212"/>
                <a:gd name="T39" fmla="*/ 74 h 106"/>
                <a:gd name="T40" fmla="*/ 173 w 212"/>
                <a:gd name="T41" fmla="*/ 65 h 106"/>
                <a:gd name="T42" fmla="*/ 173 w 212"/>
                <a:gd name="T43" fmla="*/ 59 h 106"/>
                <a:gd name="T44" fmla="*/ 177 w 212"/>
                <a:gd name="T45" fmla="*/ 49 h 106"/>
                <a:gd name="T46" fmla="*/ 178 w 212"/>
                <a:gd name="T47" fmla="*/ 37 h 106"/>
                <a:gd name="T48" fmla="*/ 178 w 212"/>
                <a:gd name="T49" fmla="*/ 23 h 106"/>
                <a:gd name="T50" fmla="*/ 174 w 212"/>
                <a:gd name="T51" fmla="*/ 8 h 106"/>
                <a:gd name="T52" fmla="*/ 168 w 212"/>
                <a:gd name="T53" fmla="*/ 6 h 106"/>
                <a:gd name="T54" fmla="*/ 139 w 212"/>
                <a:gd name="T55" fmla="*/ 12 h 106"/>
                <a:gd name="T56" fmla="*/ 139 w 212"/>
                <a:gd name="T57" fmla="*/ 15 h 106"/>
                <a:gd name="T58" fmla="*/ 140 w 212"/>
                <a:gd name="T59" fmla="*/ 17 h 106"/>
                <a:gd name="T60" fmla="*/ 138 w 212"/>
                <a:gd name="T61" fmla="*/ 41 h 106"/>
                <a:gd name="T62" fmla="*/ 139 w 212"/>
                <a:gd name="T63" fmla="*/ 50 h 106"/>
                <a:gd name="T64" fmla="*/ 142 w 212"/>
                <a:gd name="T65" fmla="*/ 60 h 106"/>
                <a:gd name="T66" fmla="*/ 143 w 212"/>
                <a:gd name="T67" fmla="*/ 65 h 106"/>
                <a:gd name="T68" fmla="*/ 156 w 212"/>
                <a:gd name="T69" fmla="*/ 72 h 106"/>
                <a:gd name="T70" fmla="*/ 170 w 212"/>
                <a:gd name="T71" fmla="*/ 78 h 106"/>
                <a:gd name="T72" fmla="*/ 187 w 212"/>
                <a:gd name="T73" fmla="*/ 92 h 106"/>
                <a:gd name="T74" fmla="*/ 187 w 212"/>
                <a:gd name="T75" fmla="*/ 101 h 106"/>
                <a:gd name="T76" fmla="*/ 212 w 212"/>
                <a:gd name="T7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106">
                  <a:moveTo>
                    <a:pt x="69" y="22"/>
                  </a:moveTo>
                  <a:cubicBezTo>
                    <a:pt x="69" y="20"/>
                    <a:pt x="70" y="18"/>
                    <a:pt x="71" y="17"/>
                  </a:cubicBezTo>
                  <a:cubicBezTo>
                    <a:pt x="71" y="16"/>
                    <a:pt x="71" y="16"/>
                    <a:pt x="71" y="16"/>
                  </a:cubicBezTo>
                  <a:cubicBezTo>
                    <a:pt x="71" y="13"/>
                    <a:pt x="70" y="11"/>
                    <a:pt x="70" y="8"/>
                  </a:cubicBezTo>
                  <a:cubicBezTo>
                    <a:pt x="67" y="8"/>
                    <a:pt x="67" y="8"/>
                    <a:pt x="67" y="8"/>
                  </a:cubicBezTo>
                  <a:cubicBezTo>
                    <a:pt x="65" y="6"/>
                    <a:pt x="65" y="6"/>
                    <a:pt x="65" y="6"/>
                  </a:cubicBezTo>
                  <a:cubicBezTo>
                    <a:pt x="56" y="0"/>
                    <a:pt x="47" y="4"/>
                    <a:pt x="42" y="6"/>
                  </a:cubicBezTo>
                  <a:cubicBezTo>
                    <a:pt x="35" y="8"/>
                    <a:pt x="30" y="18"/>
                    <a:pt x="34" y="33"/>
                  </a:cubicBezTo>
                  <a:cubicBezTo>
                    <a:pt x="34" y="36"/>
                    <a:pt x="32" y="37"/>
                    <a:pt x="32" y="38"/>
                  </a:cubicBezTo>
                  <a:cubicBezTo>
                    <a:pt x="33" y="41"/>
                    <a:pt x="33" y="49"/>
                    <a:pt x="36" y="50"/>
                  </a:cubicBezTo>
                  <a:cubicBezTo>
                    <a:pt x="36" y="51"/>
                    <a:pt x="38" y="51"/>
                    <a:pt x="38" y="51"/>
                  </a:cubicBezTo>
                  <a:cubicBezTo>
                    <a:pt x="38" y="54"/>
                    <a:pt x="38" y="57"/>
                    <a:pt x="39" y="60"/>
                  </a:cubicBezTo>
                  <a:cubicBezTo>
                    <a:pt x="39" y="62"/>
                    <a:pt x="41" y="62"/>
                    <a:pt x="42" y="65"/>
                  </a:cubicBezTo>
                  <a:cubicBezTo>
                    <a:pt x="39" y="65"/>
                    <a:pt x="39" y="65"/>
                    <a:pt x="39" y="65"/>
                  </a:cubicBezTo>
                  <a:cubicBezTo>
                    <a:pt x="38" y="67"/>
                    <a:pt x="37" y="72"/>
                    <a:pt x="35" y="73"/>
                  </a:cubicBezTo>
                  <a:cubicBezTo>
                    <a:pt x="33" y="73"/>
                    <a:pt x="32" y="74"/>
                    <a:pt x="30" y="74"/>
                  </a:cubicBezTo>
                  <a:cubicBezTo>
                    <a:pt x="25" y="76"/>
                    <a:pt x="19" y="79"/>
                    <a:pt x="13" y="81"/>
                  </a:cubicBezTo>
                  <a:cubicBezTo>
                    <a:pt x="8" y="83"/>
                    <a:pt x="2" y="84"/>
                    <a:pt x="1" y="89"/>
                  </a:cubicBezTo>
                  <a:cubicBezTo>
                    <a:pt x="1" y="93"/>
                    <a:pt x="0" y="101"/>
                    <a:pt x="0" y="106"/>
                  </a:cubicBezTo>
                  <a:cubicBezTo>
                    <a:pt x="25" y="106"/>
                    <a:pt x="25" y="106"/>
                    <a:pt x="25" y="106"/>
                  </a:cubicBezTo>
                  <a:cubicBezTo>
                    <a:pt x="25" y="104"/>
                    <a:pt x="25" y="103"/>
                    <a:pt x="25" y="101"/>
                  </a:cubicBezTo>
                  <a:cubicBezTo>
                    <a:pt x="25" y="98"/>
                    <a:pt x="25" y="95"/>
                    <a:pt x="25" y="93"/>
                  </a:cubicBezTo>
                  <a:cubicBezTo>
                    <a:pt x="25" y="92"/>
                    <a:pt x="25" y="92"/>
                    <a:pt x="25" y="92"/>
                  </a:cubicBezTo>
                  <a:cubicBezTo>
                    <a:pt x="25" y="91"/>
                    <a:pt x="25" y="91"/>
                    <a:pt x="25" y="91"/>
                  </a:cubicBezTo>
                  <a:cubicBezTo>
                    <a:pt x="28" y="83"/>
                    <a:pt x="36" y="80"/>
                    <a:pt x="42" y="78"/>
                  </a:cubicBezTo>
                  <a:cubicBezTo>
                    <a:pt x="44" y="77"/>
                    <a:pt x="45" y="77"/>
                    <a:pt x="46" y="76"/>
                  </a:cubicBezTo>
                  <a:cubicBezTo>
                    <a:pt x="49" y="75"/>
                    <a:pt x="53" y="74"/>
                    <a:pt x="56" y="72"/>
                  </a:cubicBezTo>
                  <a:cubicBezTo>
                    <a:pt x="60" y="70"/>
                    <a:pt x="65" y="68"/>
                    <a:pt x="69" y="67"/>
                  </a:cubicBezTo>
                  <a:cubicBezTo>
                    <a:pt x="69" y="66"/>
                    <a:pt x="69" y="66"/>
                    <a:pt x="69" y="65"/>
                  </a:cubicBezTo>
                  <a:cubicBezTo>
                    <a:pt x="68" y="65"/>
                    <a:pt x="67" y="65"/>
                    <a:pt x="66" y="65"/>
                  </a:cubicBezTo>
                  <a:cubicBezTo>
                    <a:pt x="66" y="62"/>
                    <a:pt x="68" y="61"/>
                    <a:pt x="69" y="59"/>
                  </a:cubicBezTo>
                  <a:cubicBezTo>
                    <a:pt x="70" y="57"/>
                    <a:pt x="69" y="54"/>
                    <a:pt x="70" y="52"/>
                  </a:cubicBezTo>
                  <a:cubicBezTo>
                    <a:pt x="71" y="51"/>
                    <a:pt x="73" y="50"/>
                    <a:pt x="73" y="49"/>
                  </a:cubicBezTo>
                  <a:cubicBezTo>
                    <a:pt x="74" y="48"/>
                    <a:pt x="75" y="46"/>
                    <a:pt x="75" y="45"/>
                  </a:cubicBezTo>
                  <a:cubicBezTo>
                    <a:pt x="75" y="44"/>
                    <a:pt x="75" y="43"/>
                    <a:pt x="75" y="43"/>
                  </a:cubicBezTo>
                  <a:cubicBezTo>
                    <a:pt x="71" y="38"/>
                    <a:pt x="70" y="30"/>
                    <a:pt x="70" y="24"/>
                  </a:cubicBezTo>
                  <a:cubicBezTo>
                    <a:pt x="70" y="23"/>
                    <a:pt x="70" y="23"/>
                    <a:pt x="69" y="22"/>
                  </a:cubicBezTo>
                  <a:close/>
                  <a:moveTo>
                    <a:pt x="211" y="89"/>
                  </a:moveTo>
                  <a:cubicBezTo>
                    <a:pt x="210" y="84"/>
                    <a:pt x="204" y="83"/>
                    <a:pt x="199" y="81"/>
                  </a:cubicBezTo>
                  <a:cubicBezTo>
                    <a:pt x="193" y="79"/>
                    <a:pt x="187" y="76"/>
                    <a:pt x="182" y="74"/>
                  </a:cubicBezTo>
                  <a:cubicBezTo>
                    <a:pt x="180" y="74"/>
                    <a:pt x="179" y="73"/>
                    <a:pt x="177" y="73"/>
                  </a:cubicBezTo>
                  <a:cubicBezTo>
                    <a:pt x="175" y="72"/>
                    <a:pt x="174" y="67"/>
                    <a:pt x="173" y="65"/>
                  </a:cubicBezTo>
                  <a:cubicBezTo>
                    <a:pt x="172" y="65"/>
                    <a:pt x="171" y="65"/>
                    <a:pt x="170" y="65"/>
                  </a:cubicBezTo>
                  <a:cubicBezTo>
                    <a:pt x="170" y="62"/>
                    <a:pt x="172" y="61"/>
                    <a:pt x="173" y="59"/>
                  </a:cubicBezTo>
                  <a:cubicBezTo>
                    <a:pt x="173" y="57"/>
                    <a:pt x="173" y="54"/>
                    <a:pt x="174" y="52"/>
                  </a:cubicBezTo>
                  <a:cubicBezTo>
                    <a:pt x="175" y="51"/>
                    <a:pt x="176" y="50"/>
                    <a:pt x="177" y="49"/>
                  </a:cubicBezTo>
                  <a:cubicBezTo>
                    <a:pt x="178" y="48"/>
                    <a:pt x="178" y="46"/>
                    <a:pt x="179" y="45"/>
                  </a:cubicBezTo>
                  <a:cubicBezTo>
                    <a:pt x="179" y="43"/>
                    <a:pt x="180" y="39"/>
                    <a:pt x="178" y="37"/>
                  </a:cubicBezTo>
                  <a:cubicBezTo>
                    <a:pt x="178" y="35"/>
                    <a:pt x="177" y="35"/>
                    <a:pt x="177" y="34"/>
                  </a:cubicBezTo>
                  <a:cubicBezTo>
                    <a:pt x="177" y="31"/>
                    <a:pt x="178" y="25"/>
                    <a:pt x="178" y="23"/>
                  </a:cubicBezTo>
                  <a:cubicBezTo>
                    <a:pt x="178" y="20"/>
                    <a:pt x="178" y="16"/>
                    <a:pt x="177" y="13"/>
                  </a:cubicBezTo>
                  <a:cubicBezTo>
                    <a:pt x="177" y="13"/>
                    <a:pt x="176" y="9"/>
                    <a:pt x="174" y="8"/>
                  </a:cubicBezTo>
                  <a:cubicBezTo>
                    <a:pt x="171" y="8"/>
                    <a:pt x="171" y="8"/>
                    <a:pt x="171" y="8"/>
                  </a:cubicBezTo>
                  <a:cubicBezTo>
                    <a:pt x="168" y="6"/>
                    <a:pt x="168" y="6"/>
                    <a:pt x="168" y="6"/>
                  </a:cubicBezTo>
                  <a:cubicBezTo>
                    <a:pt x="160" y="0"/>
                    <a:pt x="151" y="4"/>
                    <a:pt x="146" y="6"/>
                  </a:cubicBezTo>
                  <a:cubicBezTo>
                    <a:pt x="143" y="7"/>
                    <a:pt x="141" y="9"/>
                    <a:pt x="139" y="12"/>
                  </a:cubicBezTo>
                  <a:cubicBezTo>
                    <a:pt x="139" y="13"/>
                    <a:pt x="139" y="14"/>
                    <a:pt x="139" y="14"/>
                  </a:cubicBezTo>
                  <a:cubicBezTo>
                    <a:pt x="139" y="15"/>
                    <a:pt x="139" y="15"/>
                    <a:pt x="139" y="15"/>
                  </a:cubicBezTo>
                  <a:cubicBezTo>
                    <a:pt x="139" y="15"/>
                    <a:pt x="139" y="15"/>
                    <a:pt x="139" y="15"/>
                  </a:cubicBezTo>
                  <a:cubicBezTo>
                    <a:pt x="140" y="16"/>
                    <a:pt x="140" y="16"/>
                    <a:pt x="140" y="17"/>
                  </a:cubicBezTo>
                  <a:cubicBezTo>
                    <a:pt x="143" y="22"/>
                    <a:pt x="142" y="28"/>
                    <a:pt x="141" y="32"/>
                  </a:cubicBezTo>
                  <a:cubicBezTo>
                    <a:pt x="141" y="34"/>
                    <a:pt x="140" y="38"/>
                    <a:pt x="138" y="41"/>
                  </a:cubicBezTo>
                  <a:cubicBezTo>
                    <a:pt x="137" y="41"/>
                    <a:pt x="137" y="42"/>
                    <a:pt x="136" y="42"/>
                  </a:cubicBezTo>
                  <a:cubicBezTo>
                    <a:pt x="137" y="46"/>
                    <a:pt x="137" y="49"/>
                    <a:pt x="139" y="50"/>
                  </a:cubicBezTo>
                  <a:cubicBezTo>
                    <a:pt x="140" y="51"/>
                    <a:pt x="142" y="51"/>
                    <a:pt x="142" y="51"/>
                  </a:cubicBezTo>
                  <a:cubicBezTo>
                    <a:pt x="142" y="54"/>
                    <a:pt x="142" y="57"/>
                    <a:pt x="142" y="60"/>
                  </a:cubicBezTo>
                  <a:cubicBezTo>
                    <a:pt x="143" y="62"/>
                    <a:pt x="145" y="62"/>
                    <a:pt x="145" y="65"/>
                  </a:cubicBezTo>
                  <a:cubicBezTo>
                    <a:pt x="143" y="65"/>
                    <a:pt x="143" y="65"/>
                    <a:pt x="143" y="65"/>
                  </a:cubicBezTo>
                  <a:cubicBezTo>
                    <a:pt x="143" y="66"/>
                    <a:pt x="143" y="66"/>
                    <a:pt x="143" y="67"/>
                  </a:cubicBezTo>
                  <a:cubicBezTo>
                    <a:pt x="147" y="68"/>
                    <a:pt x="152" y="70"/>
                    <a:pt x="156" y="72"/>
                  </a:cubicBezTo>
                  <a:cubicBezTo>
                    <a:pt x="160" y="74"/>
                    <a:pt x="163" y="75"/>
                    <a:pt x="166" y="76"/>
                  </a:cubicBezTo>
                  <a:cubicBezTo>
                    <a:pt x="167" y="77"/>
                    <a:pt x="168" y="77"/>
                    <a:pt x="170" y="78"/>
                  </a:cubicBezTo>
                  <a:cubicBezTo>
                    <a:pt x="176" y="80"/>
                    <a:pt x="184" y="83"/>
                    <a:pt x="187" y="91"/>
                  </a:cubicBezTo>
                  <a:cubicBezTo>
                    <a:pt x="187" y="92"/>
                    <a:pt x="187" y="92"/>
                    <a:pt x="187" y="92"/>
                  </a:cubicBezTo>
                  <a:cubicBezTo>
                    <a:pt x="187" y="93"/>
                    <a:pt x="187" y="93"/>
                    <a:pt x="187" y="93"/>
                  </a:cubicBezTo>
                  <a:cubicBezTo>
                    <a:pt x="187" y="95"/>
                    <a:pt x="187" y="98"/>
                    <a:pt x="187" y="101"/>
                  </a:cubicBezTo>
                  <a:cubicBezTo>
                    <a:pt x="187" y="103"/>
                    <a:pt x="187" y="104"/>
                    <a:pt x="187" y="106"/>
                  </a:cubicBezTo>
                  <a:cubicBezTo>
                    <a:pt x="212" y="106"/>
                    <a:pt x="212" y="106"/>
                    <a:pt x="212" y="106"/>
                  </a:cubicBezTo>
                  <a:cubicBezTo>
                    <a:pt x="212" y="101"/>
                    <a:pt x="211" y="93"/>
                    <a:pt x="21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0"/>
            <p:cNvSpPr>
              <a:spLocks/>
            </p:cNvSpPr>
            <p:nvPr/>
          </p:nvSpPr>
          <p:spPr bwMode="auto">
            <a:xfrm>
              <a:off x="10623550" y="6684963"/>
              <a:ext cx="563563" cy="550863"/>
            </a:xfrm>
            <a:custGeom>
              <a:avLst/>
              <a:gdLst>
                <a:gd name="T0" fmla="*/ 102 w 150"/>
                <a:gd name="T1" fmla="*/ 17 h 147"/>
                <a:gd name="T2" fmla="*/ 103 w 150"/>
                <a:gd name="T3" fmla="*/ 32 h 147"/>
                <a:gd name="T4" fmla="*/ 102 w 150"/>
                <a:gd name="T5" fmla="*/ 46 h 147"/>
                <a:gd name="T6" fmla="*/ 104 w 150"/>
                <a:gd name="T7" fmla="*/ 50 h 147"/>
                <a:gd name="T8" fmla="*/ 104 w 150"/>
                <a:gd name="T9" fmla="*/ 62 h 147"/>
                <a:gd name="T10" fmla="*/ 102 w 150"/>
                <a:gd name="T11" fmla="*/ 68 h 147"/>
                <a:gd name="T12" fmla="*/ 97 w 150"/>
                <a:gd name="T13" fmla="*/ 72 h 147"/>
                <a:gd name="T14" fmla="*/ 96 w 150"/>
                <a:gd name="T15" fmla="*/ 82 h 147"/>
                <a:gd name="T16" fmla="*/ 92 w 150"/>
                <a:gd name="T17" fmla="*/ 90 h 147"/>
                <a:gd name="T18" fmla="*/ 96 w 150"/>
                <a:gd name="T19" fmla="*/ 90 h 147"/>
                <a:gd name="T20" fmla="*/ 102 w 150"/>
                <a:gd name="T21" fmla="*/ 101 h 147"/>
                <a:gd name="T22" fmla="*/ 109 w 150"/>
                <a:gd name="T23" fmla="*/ 103 h 147"/>
                <a:gd name="T24" fmla="*/ 132 w 150"/>
                <a:gd name="T25" fmla="*/ 113 h 147"/>
                <a:gd name="T26" fmla="*/ 150 w 150"/>
                <a:gd name="T27" fmla="*/ 124 h 147"/>
                <a:gd name="T28" fmla="*/ 150 w 150"/>
                <a:gd name="T29" fmla="*/ 147 h 147"/>
                <a:gd name="T30" fmla="*/ 0 w 150"/>
                <a:gd name="T31" fmla="*/ 147 h 147"/>
                <a:gd name="T32" fmla="*/ 0 w 150"/>
                <a:gd name="T33" fmla="*/ 124 h 147"/>
                <a:gd name="T34" fmla="*/ 18 w 150"/>
                <a:gd name="T35" fmla="*/ 113 h 147"/>
                <a:gd name="T36" fmla="*/ 41 w 150"/>
                <a:gd name="T37" fmla="*/ 103 h 147"/>
                <a:gd name="T38" fmla="*/ 48 w 150"/>
                <a:gd name="T39" fmla="*/ 101 h 147"/>
                <a:gd name="T40" fmla="*/ 54 w 150"/>
                <a:gd name="T41" fmla="*/ 90 h 147"/>
                <a:gd name="T42" fmla="*/ 57 w 150"/>
                <a:gd name="T43" fmla="*/ 90 h 147"/>
                <a:gd name="T44" fmla="*/ 53 w 150"/>
                <a:gd name="T45" fmla="*/ 83 h 147"/>
                <a:gd name="T46" fmla="*/ 52 w 150"/>
                <a:gd name="T47" fmla="*/ 70 h 147"/>
                <a:gd name="T48" fmla="*/ 49 w 150"/>
                <a:gd name="T49" fmla="*/ 70 h 147"/>
                <a:gd name="T50" fmla="*/ 44 w 150"/>
                <a:gd name="T51" fmla="*/ 53 h 147"/>
                <a:gd name="T52" fmla="*/ 46 w 150"/>
                <a:gd name="T53" fmla="*/ 46 h 147"/>
                <a:gd name="T54" fmla="*/ 58 w 150"/>
                <a:gd name="T55" fmla="*/ 7 h 147"/>
                <a:gd name="T56" fmla="*/ 90 w 150"/>
                <a:gd name="T57" fmla="*/ 7 h 147"/>
                <a:gd name="T58" fmla="*/ 93 w 150"/>
                <a:gd name="T59" fmla="*/ 10 h 147"/>
                <a:gd name="T60" fmla="*/ 98 w 150"/>
                <a:gd name="T61" fmla="*/ 10 h 147"/>
                <a:gd name="T62" fmla="*/ 102 w 150"/>
                <a:gd name="T63" fmla="*/ 1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47">
                  <a:moveTo>
                    <a:pt x="102" y="17"/>
                  </a:moveTo>
                  <a:cubicBezTo>
                    <a:pt x="103" y="22"/>
                    <a:pt x="103" y="26"/>
                    <a:pt x="103" y="32"/>
                  </a:cubicBezTo>
                  <a:cubicBezTo>
                    <a:pt x="103" y="34"/>
                    <a:pt x="102" y="43"/>
                    <a:pt x="102" y="46"/>
                  </a:cubicBezTo>
                  <a:cubicBezTo>
                    <a:pt x="102" y="48"/>
                    <a:pt x="103" y="48"/>
                    <a:pt x="104" y="50"/>
                  </a:cubicBezTo>
                  <a:cubicBezTo>
                    <a:pt x="105" y="54"/>
                    <a:pt x="105" y="59"/>
                    <a:pt x="104" y="62"/>
                  </a:cubicBezTo>
                  <a:cubicBezTo>
                    <a:pt x="104" y="64"/>
                    <a:pt x="103" y="66"/>
                    <a:pt x="102" y="68"/>
                  </a:cubicBezTo>
                  <a:cubicBezTo>
                    <a:pt x="101" y="70"/>
                    <a:pt x="98" y="70"/>
                    <a:pt x="97" y="72"/>
                  </a:cubicBezTo>
                  <a:cubicBezTo>
                    <a:pt x="96" y="75"/>
                    <a:pt x="97" y="78"/>
                    <a:pt x="96" y="82"/>
                  </a:cubicBezTo>
                  <a:cubicBezTo>
                    <a:pt x="95" y="85"/>
                    <a:pt x="92" y="85"/>
                    <a:pt x="92" y="90"/>
                  </a:cubicBezTo>
                  <a:cubicBezTo>
                    <a:pt x="93" y="90"/>
                    <a:pt x="94" y="90"/>
                    <a:pt x="96" y="90"/>
                  </a:cubicBezTo>
                  <a:cubicBezTo>
                    <a:pt x="97" y="93"/>
                    <a:pt x="100" y="99"/>
                    <a:pt x="102" y="101"/>
                  </a:cubicBezTo>
                  <a:cubicBezTo>
                    <a:pt x="104" y="102"/>
                    <a:pt x="107" y="102"/>
                    <a:pt x="109" y="103"/>
                  </a:cubicBezTo>
                  <a:cubicBezTo>
                    <a:pt x="116" y="106"/>
                    <a:pt x="125" y="110"/>
                    <a:pt x="132" y="113"/>
                  </a:cubicBezTo>
                  <a:cubicBezTo>
                    <a:pt x="139" y="116"/>
                    <a:pt x="148" y="117"/>
                    <a:pt x="150" y="124"/>
                  </a:cubicBezTo>
                  <a:cubicBezTo>
                    <a:pt x="150" y="129"/>
                    <a:pt x="150" y="141"/>
                    <a:pt x="150" y="147"/>
                  </a:cubicBezTo>
                  <a:cubicBezTo>
                    <a:pt x="0" y="147"/>
                    <a:pt x="0" y="147"/>
                    <a:pt x="0" y="147"/>
                  </a:cubicBezTo>
                  <a:cubicBezTo>
                    <a:pt x="0" y="141"/>
                    <a:pt x="0" y="129"/>
                    <a:pt x="0" y="124"/>
                  </a:cubicBezTo>
                  <a:cubicBezTo>
                    <a:pt x="3" y="117"/>
                    <a:pt x="11" y="116"/>
                    <a:pt x="18" y="113"/>
                  </a:cubicBezTo>
                  <a:cubicBezTo>
                    <a:pt x="25" y="110"/>
                    <a:pt x="34" y="106"/>
                    <a:pt x="41" y="103"/>
                  </a:cubicBezTo>
                  <a:cubicBezTo>
                    <a:pt x="44" y="102"/>
                    <a:pt x="46" y="102"/>
                    <a:pt x="48" y="101"/>
                  </a:cubicBezTo>
                  <a:cubicBezTo>
                    <a:pt x="50" y="99"/>
                    <a:pt x="53" y="93"/>
                    <a:pt x="54" y="90"/>
                  </a:cubicBezTo>
                  <a:cubicBezTo>
                    <a:pt x="57" y="90"/>
                    <a:pt x="57" y="90"/>
                    <a:pt x="57" y="90"/>
                  </a:cubicBezTo>
                  <a:cubicBezTo>
                    <a:pt x="57" y="86"/>
                    <a:pt x="54" y="85"/>
                    <a:pt x="53" y="83"/>
                  </a:cubicBezTo>
                  <a:cubicBezTo>
                    <a:pt x="53" y="79"/>
                    <a:pt x="53" y="74"/>
                    <a:pt x="52" y="70"/>
                  </a:cubicBezTo>
                  <a:cubicBezTo>
                    <a:pt x="52" y="71"/>
                    <a:pt x="49" y="70"/>
                    <a:pt x="49" y="70"/>
                  </a:cubicBezTo>
                  <a:cubicBezTo>
                    <a:pt x="45" y="67"/>
                    <a:pt x="45" y="57"/>
                    <a:pt x="44" y="53"/>
                  </a:cubicBezTo>
                  <a:cubicBezTo>
                    <a:pt x="44" y="51"/>
                    <a:pt x="47" y="49"/>
                    <a:pt x="46" y="46"/>
                  </a:cubicBezTo>
                  <a:cubicBezTo>
                    <a:pt x="42" y="25"/>
                    <a:pt x="48" y="11"/>
                    <a:pt x="58" y="7"/>
                  </a:cubicBezTo>
                  <a:cubicBezTo>
                    <a:pt x="65" y="5"/>
                    <a:pt x="78" y="0"/>
                    <a:pt x="90" y="7"/>
                  </a:cubicBezTo>
                  <a:cubicBezTo>
                    <a:pt x="93" y="10"/>
                    <a:pt x="93" y="10"/>
                    <a:pt x="93" y="10"/>
                  </a:cubicBezTo>
                  <a:cubicBezTo>
                    <a:pt x="98" y="10"/>
                    <a:pt x="98" y="10"/>
                    <a:pt x="98" y="10"/>
                  </a:cubicBezTo>
                  <a:cubicBezTo>
                    <a:pt x="100" y="12"/>
                    <a:pt x="102" y="17"/>
                    <a:pt x="10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p:cNvSpPr/>
          <p:nvPr/>
        </p:nvSpPr>
        <p:spPr>
          <a:xfrm>
            <a:off x="7335288" y="1294096"/>
            <a:ext cx="110799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添加标题</a:t>
            </a:r>
          </a:p>
        </p:txBody>
      </p:sp>
      <p:sp>
        <p:nvSpPr>
          <p:cNvPr id="33" name="矩形 32"/>
          <p:cNvSpPr/>
          <p:nvPr/>
        </p:nvSpPr>
        <p:spPr>
          <a:xfrm>
            <a:off x="7328100" y="1624753"/>
            <a:ext cx="4021272" cy="615553"/>
          </a:xfrm>
          <a:prstGeom prst="rect">
            <a:avLst/>
          </a:prstGeom>
        </p:spPr>
        <p:txBody>
          <a:bodyPr wrap="square">
            <a:spAutoFit/>
          </a:bodyPr>
          <a:lstStyle/>
          <a:p>
            <a:r>
              <a:rPr lang="zh-CN" altLang="en-US" sz="1700" dirty="0">
                <a:latin typeface="微软雅黑" panose="020B0503020204020204" pitchFamily="34" charset="-122"/>
                <a:ea typeface="微软雅黑" panose="020B0503020204020204" pitchFamily="34" charset="-122"/>
              </a:rPr>
              <a:t>单击此处添加标题文字单击此处单击此处添加标题文字</a:t>
            </a:r>
            <a:endParaRPr lang="zh-CN" altLang="en-US" sz="1700" dirty="0"/>
          </a:p>
        </p:txBody>
      </p:sp>
      <p:sp>
        <p:nvSpPr>
          <p:cNvPr id="34" name="矩形 33"/>
          <p:cNvSpPr/>
          <p:nvPr/>
        </p:nvSpPr>
        <p:spPr>
          <a:xfrm>
            <a:off x="7335288" y="3106984"/>
            <a:ext cx="110799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添加标题</a:t>
            </a:r>
          </a:p>
        </p:txBody>
      </p:sp>
      <p:sp>
        <p:nvSpPr>
          <p:cNvPr id="35" name="矩形 34"/>
          <p:cNvSpPr/>
          <p:nvPr/>
        </p:nvSpPr>
        <p:spPr>
          <a:xfrm>
            <a:off x="7328100" y="3437641"/>
            <a:ext cx="4021272" cy="615553"/>
          </a:xfrm>
          <a:prstGeom prst="rect">
            <a:avLst/>
          </a:prstGeom>
        </p:spPr>
        <p:txBody>
          <a:bodyPr wrap="square">
            <a:spAutoFit/>
          </a:bodyPr>
          <a:lstStyle/>
          <a:p>
            <a:r>
              <a:rPr lang="zh-CN" altLang="en-US" sz="1700" dirty="0">
                <a:latin typeface="微软雅黑" panose="020B0503020204020204" pitchFamily="34" charset="-122"/>
                <a:ea typeface="微软雅黑" panose="020B0503020204020204" pitchFamily="34" charset="-122"/>
              </a:rPr>
              <a:t>单击此处添加标题文字单击此处单击此处添加标题文字</a:t>
            </a:r>
            <a:endParaRPr lang="zh-CN" altLang="en-US" sz="1700" dirty="0"/>
          </a:p>
        </p:txBody>
      </p:sp>
      <p:sp>
        <p:nvSpPr>
          <p:cNvPr id="36" name="矩形 35"/>
          <p:cNvSpPr/>
          <p:nvPr/>
        </p:nvSpPr>
        <p:spPr>
          <a:xfrm>
            <a:off x="7333930" y="4941322"/>
            <a:ext cx="110799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添加标题</a:t>
            </a:r>
          </a:p>
        </p:txBody>
      </p:sp>
      <p:sp>
        <p:nvSpPr>
          <p:cNvPr id="37" name="矩形 36"/>
          <p:cNvSpPr/>
          <p:nvPr/>
        </p:nvSpPr>
        <p:spPr>
          <a:xfrm>
            <a:off x="7326742" y="5271979"/>
            <a:ext cx="4021272" cy="615553"/>
          </a:xfrm>
          <a:prstGeom prst="rect">
            <a:avLst/>
          </a:prstGeom>
        </p:spPr>
        <p:txBody>
          <a:bodyPr wrap="square">
            <a:spAutoFit/>
          </a:bodyPr>
          <a:lstStyle/>
          <a:p>
            <a:r>
              <a:rPr lang="zh-CN" altLang="en-US" sz="1700" dirty="0">
                <a:latin typeface="微软雅黑" panose="020B0503020204020204" pitchFamily="34" charset="-122"/>
                <a:ea typeface="微软雅黑" panose="020B0503020204020204" pitchFamily="34" charset="-122"/>
              </a:rPr>
              <a:t>单击此处添加标题文字单击此处单击此处添加标题文字</a:t>
            </a:r>
            <a:endParaRPr lang="zh-CN" altLang="en-US" sz="1700" dirty="0"/>
          </a:p>
        </p:txBody>
      </p:sp>
    </p:spTree>
    <p:extLst>
      <p:ext uri="{BB962C8B-B14F-4D97-AF65-F5344CB8AC3E}">
        <p14:creationId xmlns:p14="http://schemas.microsoft.com/office/powerpoint/2010/main" val="3811945333"/>
      </p:ext>
    </p:extLst>
  </p:cSld>
  <p:clrMapOvr>
    <a:masterClrMapping/>
  </p:clrMapOvr>
  <mc:AlternateContent xmlns:mc="http://schemas.openxmlformats.org/markup-compatibility/2006" xmlns:p14="http://schemas.microsoft.com/office/powerpoint/2010/main">
    <mc:Choice Requires="p14">
      <p:transition spd="slow" p14:dur="900" advTm="9154">
        <p14:warp dir="in"/>
      </p:transition>
    </mc:Choice>
    <mc:Fallback xmlns="">
      <p:transition spd="slow" advTm="91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down)">
                                      <p:cBhvr>
                                        <p:cTn id="12" dur="500"/>
                                        <p:tgtEl>
                                          <p:spTgt spid="1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50" presetClass="entr" presetSubtype="0" decel="10000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1000" fill="hold"/>
                                        <p:tgtEl>
                                          <p:spTgt spid="32"/>
                                        </p:tgtEl>
                                        <p:attrNameLst>
                                          <p:attrName>ppt_w</p:attrName>
                                        </p:attrNameLst>
                                      </p:cBhvr>
                                      <p:tavLst>
                                        <p:tav tm="0">
                                          <p:val>
                                            <p:strVal val="#ppt_w+.3"/>
                                          </p:val>
                                        </p:tav>
                                        <p:tav tm="100000">
                                          <p:val>
                                            <p:strVal val="#ppt_w"/>
                                          </p:val>
                                        </p:tav>
                                      </p:tavLst>
                                    </p:anim>
                                    <p:anim calcmode="lin" valueType="num">
                                      <p:cBhvr>
                                        <p:cTn id="27" dur="1000" fill="hold"/>
                                        <p:tgtEl>
                                          <p:spTgt spid="32"/>
                                        </p:tgtEl>
                                        <p:attrNameLst>
                                          <p:attrName>ppt_h</p:attrName>
                                        </p:attrNameLst>
                                      </p:cBhvr>
                                      <p:tavLst>
                                        <p:tav tm="0">
                                          <p:val>
                                            <p:strVal val="#ppt_h"/>
                                          </p:val>
                                        </p:tav>
                                        <p:tav tm="100000">
                                          <p:val>
                                            <p:strVal val="#ppt_h"/>
                                          </p:val>
                                        </p:tav>
                                      </p:tavLst>
                                    </p:anim>
                                    <p:animEffect transition="in" filter="fade">
                                      <p:cBhvr>
                                        <p:cTn id="28" dur="1000"/>
                                        <p:tgtEl>
                                          <p:spTgt spid="32"/>
                                        </p:tgtEl>
                                      </p:cBhvr>
                                    </p:animEffect>
                                  </p:childTnLst>
                                </p:cTn>
                              </p:par>
                            </p:childTnLst>
                          </p:cTn>
                        </p:par>
                        <p:par>
                          <p:cTn id="29" fill="hold">
                            <p:stCondLst>
                              <p:cond delay="3000"/>
                            </p:stCondLst>
                            <p:childTnLst>
                              <p:par>
                                <p:cTn id="30" presetID="12" presetClass="entr" presetSubtype="1"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p:tgtEl>
                                          <p:spTgt spid="33"/>
                                        </p:tgtEl>
                                        <p:attrNameLst>
                                          <p:attrName>ppt_y</p:attrName>
                                        </p:attrNameLst>
                                      </p:cBhvr>
                                      <p:tavLst>
                                        <p:tav tm="0">
                                          <p:val>
                                            <p:strVal val="#ppt_y-#ppt_h*1.125000"/>
                                          </p:val>
                                        </p:tav>
                                        <p:tav tm="100000">
                                          <p:val>
                                            <p:strVal val="#ppt_y"/>
                                          </p:val>
                                        </p:tav>
                                      </p:tavLst>
                                    </p:anim>
                                    <p:animEffect transition="in" filter="wipe(down)">
                                      <p:cBhvr>
                                        <p:cTn id="33" dur="500"/>
                                        <p:tgtEl>
                                          <p:spTgt spid="33"/>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4500"/>
                            </p:stCondLst>
                            <p:childTnLst>
                              <p:par>
                                <p:cTn id="45" presetID="50" presetClass="entr" presetSubtype="0" decel="10000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1000" fill="hold"/>
                                        <p:tgtEl>
                                          <p:spTgt spid="34"/>
                                        </p:tgtEl>
                                        <p:attrNameLst>
                                          <p:attrName>ppt_w</p:attrName>
                                        </p:attrNameLst>
                                      </p:cBhvr>
                                      <p:tavLst>
                                        <p:tav tm="0">
                                          <p:val>
                                            <p:strVal val="#ppt_w+.3"/>
                                          </p:val>
                                        </p:tav>
                                        <p:tav tm="100000">
                                          <p:val>
                                            <p:strVal val="#ppt_w"/>
                                          </p:val>
                                        </p:tav>
                                      </p:tavLst>
                                    </p:anim>
                                    <p:anim calcmode="lin" valueType="num">
                                      <p:cBhvr>
                                        <p:cTn id="48" dur="1000" fill="hold"/>
                                        <p:tgtEl>
                                          <p:spTgt spid="34"/>
                                        </p:tgtEl>
                                        <p:attrNameLst>
                                          <p:attrName>ppt_h</p:attrName>
                                        </p:attrNameLst>
                                      </p:cBhvr>
                                      <p:tavLst>
                                        <p:tav tm="0">
                                          <p:val>
                                            <p:strVal val="#ppt_h"/>
                                          </p:val>
                                        </p:tav>
                                        <p:tav tm="100000">
                                          <p:val>
                                            <p:strVal val="#ppt_h"/>
                                          </p:val>
                                        </p:tav>
                                      </p:tavLst>
                                    </p:anim>
                                    <p:animEffect transition="in" filter="fade">
                                      <p:cBhvr>
                                        <p:cTn id="49" dur="1000"/>
                                        <p:tgtEl>
                                          <p:spTgt spid="34"/>
                                        </p:tgtEl>
                                      </p:cBhvr>
                                    </p:animEffect>
                                  </p:childTnLst>
                                </p:cTn>
                              </p:par>
                            </p:childTnLst>
                          </p:cTn>
                        </p:par>
                        <p:par>
                          <p:cTn id="50" fill="hold">
                            <p:stCondLst>
                              <p:cond delay="5500"/>
                            </p:stCondLst>
                            <p:childTnLst>
                              <p:par>
                                <p:cTn id="51" presetID="12" presetClass="entr" presetSubtype="1"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p:tgtEl>
                                          <p:spTgt spid="35"/>
                                        </p:tgtEl>
                                        <p:attrNameLst>
                                          <p:attrName>ppt_y</p:attrName>
                                        </p:attrNameLst>
                                      </p:cBhvr>
                                      <p:tavLst>
                                        <p:tav tm="0">
                                          <p:val>
                                            <p:strVal val="#ppt_y-#ppt_h*1.125000"/>
                                          </p:val>
                                        </p:tav>
                                        <p:tav tm="100000">
                                          <p:val>
                                            <p:strVal val="#ppt_y"/>
                                          </p:val>
                                        </p:tav>
                                      </p:tavLst>
                                    </p:anim>
                                    <p:animEffect transition="in" filter="wipe(down)">
                                      <p:cBhvr>
                                        <p:cTn id="54" dur="500"/>
                                        <p:tgtEl>
                                          <p:spTgt spid="35"/>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par>
                          <p:cTn id="59" fill="hold">
                            <p:stCondLst>
                              <p:cond delay="6500"/>
                            </p:stCondLst>
                            <p:childTnLst>
                              <p:par>
                                <p:cTn id="60" presetID="53" presetClass="entr" presetSubtype="16"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childTnLst>
                          </p:cTn>
                        </p:par>
                        <p:par>
                          <p:cTn id="65" fill="hold">
                            <p:stCondLst>
                              <p:cond delay="7000"/>
                            </p:stCondLst>
                            <p:childTnLst>
                              <p:par>
                                <p:cTn id="66" presetID="50" presetClass="entr" presetSubtype="0" decel="100000"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1000" fill="hold"/>
                                        <p:tgtEl>
                                          <p:spTgt spid="36"/>
                                        </p:tgtEl>
                                        <p:attrNameLst>
                                          <p:attrName>ppt_w</p:attrName>
                                        </p:attrNameLst>
                                      </p:cBhvr>
                                      <p:tavLst>
                                        <p:tav tm="0">
                                          <p:val>
                                            <p:strVal val="#ppt_w+.3"/>
                                          </p:val>
                                        </p:tav>
                                        <p:tav tm="100000">
                                          <p:val>
                                            <p:strVal val="#ppt_w"/>
                                          </p:val>
                                        </p:tav>
                                      </p:tavLst>
                                    </p:anim>
                                    <p:anim calcmode="lin" valueType="num">
                                      <p:cBhvr>
                                        <p:cTn id="69" dur="1000" fill="hold"/>
                                        <p:tgtEl>
                                          <p:spTgt spid="36"/>
                                        </p:tgtEl>
                                        <p:attrNameLst>
                                          <p:attrName>ppt_h</p:attrName>
                                        </p:attrNameLst>
                                      </p:cBhvr>
                                      <p:tavLst>
                                        <p:tav tm="0">
                                          <p:val>
                                            <p:strVal val="#ppt_h"/>
                                          </p:val>
                                        </p:tav>
                                        <p:tav tm="100000">
                                          <p:val>
                                            <p:strVal val="#ppt_h"/>
                                          </p:val>
                                        </p:tav>
                                      </p:tavLst>
                                    </p:anim>
                                    <p:animEffect transition="in" filter="fade">
                                      <p:cBhvr>
                                        <p:cTn id="70" dur="1000"/>
                                        <p:tgtEl>
                                          <p:spTgt spid="36"/>
                                        </p:tgtEl>
                                      </p:cBhvr>
                                    </p:animEffect>
                                  </p:childTnLst>
                                </p:cTn>
                              </p:par>
                            </p:childTnLst>
                          </p:cTn>
                        </p:par>
                        <p:par>
                          <p:cTn id="71" fill="hold">
                            <p:stCondLst>
                              <p:cond delay="8000"/>
                            </p:stCondLst>
                            <p:childTnLst>
                              <p:par>
                                <p:cTn id="72" presetID="12" presetClass="entr" presetSubtype="1"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500"/>
                                        <p:tgtEl>
                                          <p:spTgt spid="37"/>
                                        </p:tgtEl>
                                        <p:attrNameLst>
                                          <p:attrName>ppt_y</p:attrName>
                                        </p:attrNameLst>
                                      </p:cBhvr>
                                      <p:tavLst>
                                        <p:tav tm="0">
                                          <p:val>
                                            <p:strVal val="#ppt_y-#ppt_h*1.125000"/>
                                          </p:val>
                                        </p:tav>
                                        <p:tav tm="100000">
                                          <p:val>
                                            <p:strVal val="#ppt_y"/>
                                          </p:val>
                                        </p:tav>
                                      </p:tavLst>
                                    </p:anim>
                                    <p:animEffect transition="in" filter="wipe(down)">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28" grpId="0" animBg="1"/>
      <p:bldP spid="32" grpId="0"/>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81714" y="0"/>
            <a:ext cx="7910286" cy="6858000"/>
          </a:xfrm>
          <a:custGeom>
            <a:avLst/>
            <a:gdLst>
              <a:gd name="connsiteX0" fmla="*/ 3491819 w 7910286"/>
              <a:gd name="connsiteY0" fmla="*/ 0 h 6858000"/>
              <a:gd name="connsiteX1" fmla="*/ 7910286 w 7910286"/>
              <a:gd name="connsiteY1" fmla="*/ 0 h 6858000"/>
              <a:gd name="connsiteX2" fmla="*/ 7910286 w 7910286"/>
              <a:gd name="connsiteY2" fmla="*/ 6858000 h 6858000"/>
              <a:gd name="connsiteX3" fmla="*/ 0 w 79102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910286" h="6858000">
                <a:moveTo>
                  <a:pt x="3491819" y="0"/>
                </a:moveTo>
                <a:lnTo>
                  <a:pt x="7910286" y="0"/>
                </a:lnTo>
                <a:lnTo>
                  <a:pt x="7910286" y="6858000"/>
                </a:lnTo>
                <a:lnTo>
                  <a:pt x="0" y="685800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311170" y="238125"/>
            <a:ext cx="1569660" cy="923330"/>
          </a:xfrm>
          <a:prstGeom prst="rect">
            <a:avLst/>
          </a:prstGeom>
          <a:noFill/>
        </p:spPr>
        <p:txBody>
          <a:bodyPr wrap="non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目录</a:t>
            </a:r>
          </a:p>
        </p:txBody>
      </p:sp>
      <p:sp>
        <p:nvSpPr>
          <p:cNvPr id="10" name="文本框 9"/>
          <p:cNvSpPr txBox="1"/>
          <p:nvPr/>
        </p:nvSpPr>
        <p:spPr>
          <a:xfrm>
            <a:off x="1881057" y="2043051"/>
            <a:ext cx="2954655"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点此添加标题</a:t>
            </a:r>
          </a:p>
        </p:txBody>
      </p:sp>
      <p:sp>
        <p:nvSpPr>
          <p:cNvPr id="11" name="文本框 10"/>
          <p:cNvSpPr txBox="1"/>
          <p:nvPr/>
        </p:nvSpPr>
        <p:spPr>
          <a:xfrm>
            <a:off x="7419439" y="1368534"/>
            <a:ext cx="1199367" cy="1569660"/>
          </a:xfrm>
          <a:prstGeom prst="rect">
            <a:avLst/>
          </a:prstGeom>
          <a:noFill/>
        </p:spPr>
        <p:txBody>
          <a:bodyPr wrap="none" rtlCol="0">
            <a:spAutoFit/>
          </a:bodyPr>
          <a:lstStyle/>
          <a:p>
            <a:r>
              <a:rPr lang="en-US" altLang="zh-CN" sz="9600" dirty="0">
                <a:solidFill>
                  <a:schemeClr val="bg1"/>
                </a:solidFill>
                <a:latin typeface="Agency FB" panose="020B0503020202020204" pitchFamily="34" charset="0"/>
              </a:rPr>
              <a:t>02</a:t>
            </a:r>
            <a:endParaRPr lang="zh-CN" altLang="en-US" sz="9600" dirty="0">
              <a:solidFill>
                <a:schemeClr val="bg1"/>
              </a:solidFill>
              <a:latin typeface="Agency FB" panose="020B0503020202020204" pitchFamily="34" charset="0"/>
            </a:endParaRPr>
          </a:p>
        </p:txBody>
      </p:sp>
      <p:sp>
        <p:nvSpPr>
          <p:cNvPr id="12" name="文本框 11"/>
          <p:cNvSpPr txBox="1"/>
          <p:nvPr/>
        </p:nvSpPr>
        <p:spPr>
          <a:xfrm>
            <a:off x="8473179" y="2045121"/>
            <a:ext cx="2954655"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点此添加标题</a:t>
            </a:r>
          </a:p>
        </p:txBody>
      </p:sp>
      <p:sp>
        <p:nvSpPr>
          <p:cNvPr id="15" name="文本框 14"/>
          <p:cNvSpPr txBox="1"/>
          <p:nvPr/>
        </p:nvSpPr>
        <p:spPr>
          <a:xfrm>
            <a:off x="7419439" y="3989410"/>
            <a:ext cx="1189749" cy="1569660"/>
          </a:xfrm>
          <a:prstGeom prst="rect">
            <a:avLst/>
          </a:prstGeom>
          <a:noFill/>
        </p:spPr>
        <p:txBody>
          <a:bodyPr wrap="none" rtlCol="0">
            <a:spAutoFit/>
          </a:bodyPr>
          <a:lstStyle/>
          <a:p>
            <a:r>
              <a:rPr lang="en-US" altLang="zh-CN" sz="9600" dirty="0">
                <a:solidFill>
                  <a:schemeClr val="bg1"/>
                </a:solidFill>
                <a:latin typeface="Agency FB" panose="020B0503020202020204" pitchFamily="34" charset="0"/>
              </a:rPr>
              <a:t>04</a:t>
            </a:r>
            <a:endParaRPr lang="zh-CN" altLang="en-US" sz="9600" dirty="0">
              <a:solidFill>
                <a:schemeClr val="bg1"/>
              </a:solidFill>
              <a:latin typeface="Agency FB" panose="020B0503020202020204" pitchFamily="34" charset="0"/>
            </a:endParaRPr>
          </a:p>
        </p:txBody>
      </p:sp>
      <p:sp>
        <p:nvSpPr>
          <p:cNvPr id="16" name="文本框 15"/>
          <p:cNvSpPr txBox="1"/>
          <p:nvPr/>
        </p:nvSpPr>
        <p:spPr>
          <a:xfrm>
            <a:off x="8473179" y="4665997"/>
            <a:ext cx="2954655"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点此添加标题</a:t>
            </a:r>
          </a:p>
        </p:txBody>
      </p:sp>
      <p:sp>
        <p:nvSpPr>
          <p:cNvPr id="40" name="任意多边形 39"/>
          <p:cNvSpPr/>
          <p:nvPr/>
        </p:nvSpPr>
        <p:spPr>
          <a:xfrm flipH="1">
            <a:off x="946946" y="1569660"/>
            <a:ext cx="426720" cy="405647"/>
          </a:xfrm>
          <a:custGeom>
            <a:avLst/>
            <a:gdLst>
              <a:gd name="connsiteX0" fmla="*/ 0 w 617220"/>
              <a:gd name="connsiteY0" fmla="*/ 0 h 586740"/>
              <a:gd name="connsiteX1" fmla="*/ 617220 w 617220"/>
              <a:gd name="connsiteY1" fmla="*/ 0 h 586740"/>
              <a:gd name="connsiteX2" fmla="*/ 617220 w 617220"/>
              <a:gd name="connsiteY2" fmla="*/ 586740 h 586740"/>
            </a:gdLst>
            <a:ahLst/>
            <a:cxnLst>
              <a:cxn ang="0">
                <a:pos x="connsiteX0" y="connsiteY0"/>
              </a:cxn>
              <a:cxn ang="0">
                <a:pos x="connsiteX1" y="connsiteY1"/>
              </a:cxn>
              <a:cxn ang="0">
                <a:pos x="connsiteX2" y="connsiteY2"/>
              </a:cxn>
            </a:cxnLst>
            <a:rect l="l" t="t" r="r" b="b"/>
            <a:pathLst>
              <a:path w="617220" h="586740">
                <a:moveTo>
                  <a:pt x="0" y="0"/>
                </a:moveTo>
                <a:lnTo>
                  <a:pt x="617220" y="0"/>
                </a:lnTo>
                <a:lnTo>
                  <a:pt x="617220" y="586740"/>
                </a:lnTo>
              </a:path>
            </a:pathLst>
          </a:custGeom>
          <a:noFill/>
          <a:ln w="28575">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947455" y="1366464"/>
            <a:ext cx="968535" cy="1569660"/>
          </a:xfrm>
          <a:prstGeom prst="rect">
            <a:avLst/>
          </a:prstGeom>
          <a:noFill/>
        </p:spPr>
        <p:txBody>
          <a:bodyPr wrap="none" rtlCol="0">
            <a:spAutoFit/>
          </a:bodyPr>
          <a:lstStyle/>
          <a:p>
            <a:r>
              <a:rPr lang="en-US" altLang="zh-CN" sz="9600" dirty="0">
                <a:solidFill>
                  <a:schemeClr val="bg1"/>
                </a:solidFill>
                <a:latin typeface="Agency FB" panose="020B0503020202020204" pitchFamily="34" charset="0"/>
              </a:rPr>
              <a:t>01</a:t>
            </a:r>
            <a:endParaRPr lang="zh-CN" altLang="en-US" sz="9600" dirty="0">
              <a:solidFill>
                <a:schemeClr val="bg1"/>
              </a:solidFill>
              <a:latin typeface="Agency FB" panose="020B0503020202020204" pitchFamily="34" charset="0"/>
            </a:endParaRPr>
          </a:p>
        </p:txBody>
      </p:sp>
      <p:sp>
        <p:nvSpPr>
          <p:cNvPr id="44" name="文本框 43"/>
          <p:cNvSpPr txBox="1"/>
          <p:nvPr/>
        </p:nvSpPr>
        <p:spPr>
          <a:xfrm>
            <a:off x="1883211" y="4669150"/>
            <a:ext cx="2954655"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点此添加标题</a:t>
            </a:r>
          </a:p>
        </p:txBody>
      </p:sp>
      <p:sp>
        <p:nvSpPr>
          <p:cNvPr id="46" name="任意多边形 45"/>
          <p:cNvSpPr/>
          <p:nvPr/>
        </p:nvSpPr>
        <p:spPr>
          <a:xfrm flipH="1">
            <a:off x="797209" y="4195758"/>
            <a:ext cx="426720" cy="405647"/>
          </a:xfrm>
          <a:custGeom>
            <a:avLst/>
            <a:gdLst>
              <a:gd name="connsiteX0" fmla="*/ 0 w 617220"/>
              <a:gd name="connsiteY0" fmla="*/ 0 h 586740"/>
              <a:gd name="connsiteX1" fmla="*/ 617220 w 617220"/>
              <a:gd name="connsiteY1" fmla="*/ 0 h 586740"/>
              <a:gd name="connsiteX2" fmla="*/ 617220 w 617220"/>
              <a:gd name="connsiteY2" fmla="*/ 586740 h 586740"/>
            </a:gdLst>
            <a:ahLst/>
            <a:cxnLst>
              <a:cxn ang="0">
                <a:pos x="connsiteX0" y="connsiteY0"/>
              </a:cxn>
              <a:cxn ang="0">
                <a:pos x="connsiteX1" y="connsiteY1"/>
              </a:cxn>
              <a:cxn ang="0">
                <a:pos x="connsiteX2" y="connsiteY2"/>
              </a:cxn>
            </a:cxnLst>
            <a:rect l="l" t="t" r="r" b="b"/>
            <a:pathLst>
              <a:path w="617220" h="586740">
                <a:moveTo>
                  <a:pt x="0" y="0"/>
                </a:moveTo>
                <a:lnTo>
                  <a:pt x="617220" y="0"/>
                </a:lnTo>
                <a:lnTo>
                  <a:pt x="617220" y="586740"/>
                </a:lnTo>
              </a:path>
            </a:pathLst>
          </a:custGeom>
          <a:noFill/>
          <a:ln w="28575">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797209" y="3992563"/>
            <a:ext cx="1237839" cy="1569660"/>
          </a:xfrm>
          <a:prstGeom prst="rect">
            <a:avLst/>
          </a:prstGeom>
          <a:noFill/>
        </p:spPr>
        <p:txBody>
          <a:bodyPr wrap="none" rtlCol="0">
            <a:spAutoFit/>
          </a:bodyPr>
          <a:lstStyle/>
          <a:p>
            <a:r>
              <a:rPr lang="en-US" altLang="zh-CN" sz="9600" dirty="0">
                <a:solidFill>
                  <a:schemeClr val="bg1"/>
                </a:solidFill>
                <a:latin typeface="Agency FB" panose="020B0503020202020204" pitchFamily="34" charset="0"/>
              </a:rPr>
              <a:t>03</a:t>
            </a:r>
            <a:endParaRPr lang="zh-CN" altLang="en-US" sz="9600" dirty="0">
              <a:solidFill>
                <a:schemeClr val="bg1"/>
              </a:solidFill>
              <a:latin typeface="Agency FB" panose="020B0503020202020204" pitchFamily="34" charset="0"/>
            </a:endParaRPr>
          </a:p>
        </p:txBody>
      </p:sp>
      <p:sp>
        <p:nvSpPr>
          <p:cNvPr id="48" name="任意多边形 47"/>
          <p:cNvSpPr/>
          <p:nvPr/>
        </p:nvSpPr>
        <p:spPr>
          <a:xfrm flipH="1">
            <a:off x="7409759" y="1569659"/>
            <a:ext cx="426720" cy="405647"/>
          </a:xfrm>
          <a:custGeom>
            <a:avLst/>
            <a:gdLst>
              <a:gd name="connsiteX0" fmla="*/ 0 w 617220"/>
              <a:gd name="connsiteY0" fmla="*/ 0 h 586740"/>
              <a:gd name="connsiteX1" fmla="*/ 617220 w 617220"/>
              <a:gd name="connsiteY1" fmla="*/ 0 h 586740"/>
              <a:gd name="connsiteX2" fmla="*/ 617220 w 617220"/>
              <a:gd name="connsiteY2" fmla="*/ 586740 h 586740"/>
            </a:gdLst>
            <a:ahLst/>
            <a:cxnLst>
              <a:cxn ang="0">
                <a:pos x="connsiteX0" y="connsiteY0"/>
              </a:cxn>
              <a:cxn ang="0">
                <a:pos x="connsiteX1" y="connsiteY1"/>
              </a:cxn>
              <a:cxn ang="0">
                <a:pos x="connsiteX2" y="connsiteY2"/>
              </a:cxn>
            </a:cxnLst>
            <a:rect l="l" t="t" r="r" b="b"/>
            <a:pathLst>
              <a:path w="617220" h="586740">
                <a:moveTo>
                  <a:pt x="0" y="0"/>
                </a:moveTo>
                <a:lnTo>
                  <a:pt x="617220" y="0"/>
                </a:lnTo>
                <a:lnTo>
                  <a:pt x="617220" y="58674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flipH="1">
            <a:off x="7399853" y="4195758"/>
            <a:ext cx="426720" cy="405647"/>
          </a:xfrm>
          <a:custGeom>
            <a:avLst/>
            <a:gdLst>
              <a:gd name="connsiteX0" fmla="*/ 0 w 617220"/>
              <a:gd name="connsiteY0" fmla="*/ 0 h 586740"/>
              <a:gd name="connsiteX1" fmla="*/ 617220 w 617220"/>
              <a:gd name="connsiteY1" fmla="*/ 0 h 586740"/>
              <a:gd name="connsiteX2" fmla="*/ 617220 w 617220"/>
              <a:gd name="connsiteY2" fmla="*/ 586740 h 586740"/>
            </a:gdLst>
            <a:ahLst/>
            <a:cxnLst>
              <a:cxn ang="0">
                <a:pos x="connsiteX0" y="connsiteY0"/>
              </a:cxn>
              <a:cxn ang="0">
                <a:pos x="connsiteX1" y="connsiteY1"/>
              </a:cxn>
              <a:cxn ang="0">
                <a:pos x="connsiteX2" y="connsiteY2"/>
              </a:cxn>
            </a:cxnLst>
            <a:rect l="l" t="t" r="r" b="b"/>
            <a:pathLst>
              <a:path w="617220" h="586740">
                <a:moveTo>
                  <a:pt x="0" y="0"/>
                </a:moveTo>
                <a:lnTo>
                  <a:pt x="617220" y="0"/>
                </a:lnTo>
                <a:lnTo>
                  <a:pt x="617220" y="58674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4450088">
            <a:off x="5008042" y="116142"/>
            <a:ext cx="309372" cy="266700"/>
          </a:xfrm>
          <a:prstGeom prst="triangle">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7149912" flipV="1">
            <a:off x="6757201" y="301342"/>
            <a:ext cx="309372" cy="266700"/>
          </a:xfrm>
          <a:prstGeom prst="triangle">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V="1">
            <a:off x="5400675" y="1049574"/>
            <a:ext cx="251481" cy="459765"/>
          </a:xfrm>
          <a:prstGeom prst="line">
            <a:avLst/>
          </a:prstGeom>
          <a:ln w="19050">
            <a:solidFill>
              <a:srgbClr val="2EB3DC"/>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6018439" y="238125"/>
            <a:ext cx="77561" cy="141799"/>
          </a:xfrm>
          <a:prstGeom prst="line">
            <a:avLst/>
          </a:prstGeom>
          <a:ln w="19050">
            <a:solidFill>
              <a:srgbClr val="2EB3DC"/>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5831092" y="1181825"/>
            <a:ext cx="125741" cy="229884"/>
          </a:xfrm>
          <a:prstGeom prst="line">
            <a:avLst/>
          </a:prstGeom>
          <a:ln w="19050">
            <a:solidFill>
              <a:srgbClr val="2EB3DC"/>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6406404" y="64294"/>
            <a:ext cx="161693" cy="295611"/>
          </a:xfrm>
          <a:prstGeom prst="line">
            <a:avLst/>
          </a:prstGeom>
          <a:ln w="19050">
            <a:solidFill>
              <a:srgbClr val="2EB3DC"/>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0" y="514591"/>
            <a:ext cx="520429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987706" y="943216"/>
            <a:ext cx="520429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1690709"/>
      </p:ext>
    </p:extLst>
  </p:cSld>
  <p:clrMapOvr>
    <a:masterClrMapping/>
  </p:clrMapOvr>
  <mc:AlternateContent xmlns:mc="http://schemas.openxmlformats.org/markup-compatibility/2006" xmlns:p14="http://schemas.microsoft.com/office/powerpoint/2010/main">
    <mc:Choice Requires="p14">
      <p:transition spd="slow" p14:dur="1200" advTm="6516">
        <p:dissolve/>
      </p:transition>
    </mc:Choice>
    <mc:Fallback xmlns="">
      <p:transition spd="slow" advTm="6516">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par>
                                <p:cTn id="8" presetID="22" presetClass="entr" presetSubtype="2"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right)">
                                      <p:cBhvr>
                                        <p:cTn id="10" dur="500"/>
                                        <p:tgtEl>
                                          <p:spTgt spid="53"/>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22" presetClass="entr" presetSubtype="4"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down)">
                                      <p:cBhvr>
                                        <p:cTn id="30" dur="500"/>
                                        <p:tgtEl>
                                          <p:spTgt spid="51"/>
                                        </p:tgtEl>
                                      </p:cBhvr>
                                    </p:animEffect>
                                  </p:childTnLst>
                                </p:cTn>
                              </p:par>
                              <p:par>
                                <p:cTn id="31" presetID="22" presetClass="entr" presetSubtype="4"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down)">
                                      <p:cBhvr>
                                        <p:cTn id="33" dur="500"/>
                                        <p:tgtEl>
                                          <p:spTgt spid="41"/>
                                        </p:tgtEl>
                                      </p:cBhvr>
                                    </p:animEffect>
                                  </p:childTnLst>
                                </p:cTn>
                              </p:par>
                              <p:par>
                                <p:cTn id="34" presetID="22" presetClass="entr" presetSubtype="1"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up)">
                                      <p:cBhvr>
                                        <p:cTn id="36" dur="500"/>
                                        <p:tgtEl>
                                          <p:spTgt spid="50"/>
                                        </p:tgtEl>
                                      </p:cBhvr>
                                    </p:animEffect>
                                  </p:childTnLst>
                                </p:cTn>
                              </p:par>
                              <p:par>
                                <p:cTn id="37" presetID="22" presetClass="entr" presetSubtype="1"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2000"/>
                            </p:stCondLst>
                            <p:childTnLst>
                              <p:par>
                                <p:cTn id="41" presetID="2" presetClass="entr" presetSubtype="9"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0-#ppt_w/2"/>
                                          </p:val>
                                        </p:tav>
                                        <p:tav tm="100000">
                                          <p:val>
                                            <p:strVal val="#ppt_x"/>
                                          </p:val>
                                        </p:tav>
                                      </p:tavLst>
                                    </p:anim>
                                    <p:anim calcmode="lin" valueType="num">
                                      <p:cBhvr additive="base">
                                        <p:cTn id="44" dur="500" fill="hold"/>
                                        <p:tgtEl>
                                          <p:spTgt spid="40"/>
                                        </p:tgtEl>
                                        <p:attrNameLst>
                                          <p:attrName>ppt_y</p:attrName>
                                        </p:attrNameLst>
                                      </p:cBhvr>
                                      <p:tavLst>
                                        <p:tav tm="0">
                                          <p:val>
                                            <p:strVal val="0-#ppt_h/2"/>
                                          </p:val>
                                        </p:tav>
                                        <p:tav tm="100000">
                                          <p:val>
                                            <p:strVal val="#ppt_y"/>
                                          </p:val>
                                        </p:tav>
                                      </p:tavLst>
                                    </p:anim>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3000"/>
                            </p:stCondLst>
                            <p:childTnLst>
                              <p:par>
                                <p:cTn id="54" presetID="2" presetClass="entr" presetSubtype="9"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fill="hold"/>
                                        <p:tgtEl>
                                          <p:spTgt spid="48"/>
                                        </p:tgtEl>
                                        <p:attrNameLst>
                                          <p:attrName>ppt_x</p:attrName>
                                        </p:attrNameLst>
                                      </p:cBhvr>
                                      <p:tavLst>
                                        <p:tav tm="0">
                                          <p:val>
                                            <p:strVal val="0-#ppt_w/2"/>
                                          </p:val>
                                        </p:tav>
                                        <p:tav tm="100000">
                                          <p:val>
                                            <p:strVal val="#ppt_x"/>
                                          </p:val>
                                        </p:tav>
                                      </p:tavLst>
                                    </p:anim>
                                    <p:anim calcmode="lin" valueType="num">
                                      <p:cBhvr additive="base">
                                        <p:cTn id="57" dur="500" fill="hold"/>
                                        <p:tgtEl>
                                          <p:spTgt spid="48"/>
                                        </p:tgtEl>
                                        <p:attrNameLst>
                                          <p:attrName>ppt_y</p:attrName>
                                        </p:attrNameLst>
                                      </p:cBhvr>
                                      <p:tavLst>
                                        <p:tav tm="0">
                                          <p:val>
                                            <p:strVal val="0-#ppt_h/2"/>
                                          </p:val>
                                        </p:tav>
                                        <p:tav tm="100000">
                                          <p:val>
                                            <p:strVal val="#ppt_y"/>
                                          </p:val>
                                        </p:tav>
                                      </p:tavLst>
                                    </p:anim>
                                  </p:childTnLst>
                                </p:cTn>
                              </p:par>
                              <p:par>
                                <p:cTn id="58" presetID="50" presetClass="entr" presetSubtype="0" decel="10000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1000" fill="hold"/>
                                        <p:tgtEl>
                                          <p:spTgt spid="11"/>
                                        </p:tgtEl>
                                        <p:attrNameLst>
                                          <p:attrName>ppt_w</p:attrName>
                                        </p:attrNameLst>
                                      </p:cBhvr>
                                      <p:tavLst>
                                        <p:tav tm="0">
                                          <p:val>
                                            <p:strVal val="#ppt_w+.3"/>
                                          </p:val>
                                        </p:tav>
                                        <p:tav tm="100000">
                                          <p:val>
                                            <p:strVal val="#ppt_w"/>
                                          </p:val>
                                        </p:tav>
                                      </p:tavLst>
                                    </p:anim>
                                    <p:anim calcmode="lin" valueType="num">
                                      <p:cBhvr>
                                        <p:cTn id="61" dur="1000" fill="hold"/>
                                        <p:tgtEl>
                                          <p:spTgt spid="11"/>
                                        </p:tgtEl>
                                        <p:attrNameLst>
                                          <p:attrName>ppt_h</p:attrName>
                                        </p:attrNameLst>
                                      </p:cBhvr>
                                      <p:tavLst>
                                        <p:tav tm="0">
                                          <p:val>
                                            <p:strVal val="#ppt_h"/>
                                          </p:val>
                                        </p:tav>
                                        <p:tav tm="100000">
                                          <p:val>
                                            <p:strVal val="#ppt_h"/>
                                          </p:val>
                                        </p:tav>
                                      </p:tavLst>
                                    </p:anim>
                                    <p:animEffect transition="in" filter="fade">
                                      <p:cBhvr>
                                        <p:cTn id="62" dur="1000"/>
                                        <p:tgtEl>
                                          <p:spTgt spid="1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par>
                          <p:cTn id="66" fill="hold">
                            <p:stCondLst>
                              <p:cond delay="4000"/>
                            </p:stCondLst>
                            <p:childTnLst>
                              <p:par>
                                <p:cTn id="67" presetID="2" presetClass="entr" presetSubtype="9"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fill="hold"/>
                                        <p:tgtEl>
                                          <p:spTgt spid="46"/>
                                        </p:tgtEl>
                                        <p:attrNameLst>
                                          <p:attrName>ppt_x</p:attrName>
                                        </p:attrNameLst>
                                      </p:cBhvr>
                                      <p:tavLst>
                                        <p:tav tm="0">
                                          <p:val>
                                            <p:strVal val="0-#ppt_w/2"/>
                                          </p:val>
                                        </p:tav>
                                        <p:tav tm="100000">
                                          <p:val>
                                            <p:strVal val="#ppt_x"/>
                                          </p:val>
                                        </p:tav>
                                      </p:tavLst>
                                    </p:anim>
                                    <p:anim calcmode="lin" valueType="num">
                                      <p:cBhvr additive="base">
                                        <p:cTn id="70" dur="500" fill="hold"/>
                                        <p:tgtEl>
                                          <p:spTgt spid="46"/>
                                        </p:tgtEl>
                                        <p:attrNameLst>
                                          <p:attrName>ppt_y</p:attrName>
                                        </p:attrNameLst>
                                      </p:cBhvr>
                                      <p:tavLst>
                                        <p:tav tm="0">
                                          <p:val>
                                            <p:strVal val="0-#ppt_h/2"/>
                                          </p:val>
                                        </p:tav>
                                        <p:tav tm="100000">
                                          <p:val>
                                            <p:strVal val="#ppt_y"/>
                                          </p:val>
                                        </p:tav>
                                      </p:tavLst>
                                    </p:anim>
                                  </p:childTnLst>
                                </p:cTn>
                              </p:par>
                              <p:par>
                                <p:cTn id="71" presetID="50" presetClass="entr" presetSubtype="0" decel="10000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1000" fill="hold"/>
                                        <p:tgtEl>
                                          <p:spTgt spid="47"/>
                                        </p:tgtEl>
                                        <p:attrNameLst>
                                          <p:attrName>ppt_w</p:attrName>
                                        </p:attrNameLst>
                                      </p:cBhvr>
                                      <p:tavLst>
                                        <p:tav tm="0">
                                          <p:val>
                                            <p:strVal val="#ppt_w+.3"/>
                                          </p:val>
                                        </p:tav>
                                        <p:tav tm="100000">
                                          <p:val>
                                            <p:strVal val="#ppt_w"/>
                                          </p:val>
                                        </p:tav>
                                      </p:tavLst>
                                    </p:anim>
                                    <p:anim calcmode="lin" valueType="num">
                                      <p:cBhvr>
                                        <p:cTn id="74" dur="1000" fill="hold"/>
                                        <p:tgtEl>
                                          <p:spTgt spid="47"/>
                                        </p:tgtEl>
                                        <p:attrNameLst>
                                          <p:attrName>ppt_h</p:attrName>
                                        </p:attrNameLst>
                                      </p:cBhvr>
                                      <p:tavLst>
                                        <p:tav tm="0">
                                          <p:val>
                                            <p:strVal val="#ppt_h"/>
                                          </p:val>
                                        </p:tav>
                                        <p:tav tm="100000">
                                          <p:val>
                                            <p:strVal val="#ppt_h"/>
                                          </p:val>
                                        </p:tav>
                                      </p:tavLst>
                                    </p:anim>
                                    <p:animEffect transition="in" filter="fade">
                                      <p:cBhvr>
                                        <p:cTn id="75" dur="1000"/>
                                        <p:tgtEl>
                                          <p:spTgt spid="47"/>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wipe(left)">
                                      <p:cBhvr>
                                        <p:cTn id="78" dur="500"/>
                                        <p:tgtEl>
                                          <p:spTgt spid="44"/>
                                        </p:tgtEl>
                                      </p:cBhvr>
                                    </p:animEffect>
                                  </p:childTnLst>
                                </p:cTn>
                              </p:par>
                            </p:childTnLst>
                          </p:cTn>
                        </p:par>
                        <p:par>
                          <p:cTn id="79" fill="hold">
                            <p:stCondLst>
                              <p:cond delay="5000"/>
                            </p:stCondLst>
                            <p:childTnLst>
                              <p:par>
                                <p:cTn id="80" presetID="2" presetClass="entr" presetSubtype="9"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0-#ppt_w/2"/>
                                          </p:val>
                                        </p:tav>
                                        <p:tav tm="100000">
                                          <p:val>
                                            <p:strVal val="#ppt_x"/>
                                          </p:val>
                                        </p:tav>
                                      </p:tavLst>
                                    </p:anim>
                                    <p:anim calcmode="lin" valueType="num">
                                      <p:cBhvr additive="base">
                                        <p:cTn id="83" dur="500" fill="hold"/>
                                        <p:tgtEl>
                                          <p:spTgt spid="49"/>
                                        </p:tgtEl>
                                        <p:attrNameLst>
                                          <p:attrName>ppt_y</p:attrName>
                                        </p:attrNameLst>
                                      </p:cBhvr>
                                      <p:tavLst>
                                        <p:tav tm="0">
                                          <p:val>
                                            <p:strVal val="0-#ppt_h/2"/>
                                          </p:val>
                                        </p:tav>
                                        <p:tav tm="100000">
                                          <p:val>
                                            <p:strVal val="#ppt_y"/>
                                          </p:val>
                                        </p:tav>
                                      </p:tavLst>
                                    </p:anim>
                                  </p:childTnLst>
                                </p:cTn>
                              </p:par>
                              <p:par>
                                <p:cTn id="84" presetID="50" presetClass="entr" presetSubtype="0" decel="100000"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1000" fill="hold"/>
                                        <p:tgtEl>
                                          <p:spTgt spid="15"/>
                                        </p:tgtEl>
                                        <p:attrNameLst>
                                          <p:attrName>ppt_w</p:attrName>
                                        </p:attrNameLst>
                                      </p:cBhvr>
                                      <p:tavLst>
                                        <p:tav tm="0">
                                          <p:val>
                                            <p:strVal val="#ppt_w+.3"/>
                                          </p:val>
                                        </p:tav>
                                        <p:tav tm="100000">
                                          <p:val>
                                            <p:strVal val="#ppt_w"/>
                                          </p:val>
                                        </p:tav>
                                      </p:tavLst>
                                    </p:anim>
                                    <p:anim calcmode="lin" valueType="num">
                                      <p:cBhvr>
                                        <p:cTn id="87" dur="1000" fill="hold"/>
                                        <p:tgtEl>
                                          <p:spTgt spid="15"/>
                                        </p:tgtEl>
                                        <p:attrNameLst>
                                          <p:attrName>ppt_h</p:attrName>
                                        </p:attrNameLst>
                                      </p:cBhvr>
                                      <p:tavLst>
                                        <p:tav tm="0">
                                          <p:val>
                                            <p:strVal val="#ppt_h"/>
                                          </p:val>
                                        </p:tav>
                                        <p:tav tm="100000">
                                          <p:val>
                                            <p:strVal val="#ppt_h"/>
                                          </p:val>
                                        </p:tav>
                                      </p:tavLst>
                                    </p:anim>
                                    <p:animEffect transition="in" filter="fade">
                                      <p:cBhvr>
                                        <p:cTn id="88" dur="1000"/>
                                        <p:tgtEl>
                                          <p:spTgt spid="1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5" grpId="0"/>
      <p:bldP spid="16" grpId="0"/>
      <p:bldP spid="40" grpId="0" animBg="1"/>
      <p:bldP spid="42" grpId="0"/>
      <p:bldP spid="44" grpId="0"/>
      <p:bldP spid="46" grpId="0" animBg="1"/>
      <p:bldP spid="47" grpId="0"/>
      <p:bldP spid="48" grpId="0" animBg="1"/>
      <p:bldP spid="49" grpId="0" animBg="1"/>
      <p:bldP spid="13" grpId="0" animBg="1"/>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descr="1"/>
          <p:cNvPicPr>
            <a:picLocks noChangeAspect="1" noChangeArrowheads="1"/>
          </p:cNvPicPr>
          <p:nvPr/>
        </p:nvPicPr>
        <p:blipFill rotWithShape="1">
          <a:blip r:embed="rId3">
            <a:extLst>
              <a:ext uri="{28A0092B-C50C-407E-A947-70E740481C1C}">
                <a14:useLocalDpi xmlns:a14="http://schemas.microsoft.com/office/drawing/2010/main" val="0"/>
              </a:ext>
            </a:extLst>
          </a:blip>
          <a:srcRect l="69063" r="78" b="7767"/>
          <a:stretch/>
        </p:blipFill>
        <p:spPr bwMode="auto">
          <a:xfrm>
            <a:off x="8429626" y="-22224"/>
            <a:ext cx="3762375" cy="6880225"/>
          </a:xfrm>
          <a:custGeom>
            <a:avLst/>
            <a:gdLst>
              <a:gd name="connsiteX0" fmla="*/ 1100836 w 3762375"/>
              <a:gd name="connsiteY0" fmla="*/ 0 h 6880225"/>
              <a:gd name="connsiteX1" fmla="*/ 3762375 w 3762375"/>
              <a:gd name="connsiteY1" fmla="*/ 0 h 6880225"/>
              <a:gd name="connsiteX2" fmla="*/ 3762375 w 3762375"/>
              <a:gd name="connsiteY2" fmla="*/ 6880225 h 6880225"/>
              <a:gd name="connsiteX3" fmla="*/ 0 w 3762375"/>
              <a:gd name="connsiteY3" fmla="*/ 6880225 h 6880225"/>
            </a:gdLst>
            <a:ahLst/>
            <a:cxnLst>
              <a:cxn ang="0">
                <a:pos x="connsiteX0" y="connsiteY0"/>
              </a:cxn>
              <a:cxn ang="0">
                <a:pos x="connsiteX1" y="connsiteY1"/>
              </a:cxn>
              <a:cxn ang="0">
                <a:pos x="connsiteX2" y="connsiteY2"/>
              </a:cxn>
              <a:cxn ang="0">
                <a:pos x="connsiteX3" y="connsiteY3"/>
              </a:cxn>
            </a:cxnLst>
            <a:rect l="l" t="t" r="r" b="b"/>
            <a:pathLst>
              <a:path w="3762375" h="6880225">
                <a:moveTo>
                  <a:pt x="1100836" y="0"/>
                </a:moveTo>
                <a:lnTo>
                  <a:pt x="3762375" y="0"/>
                </a:lnTo>
                <a:lnTo>
                  <a:pt x="3762375" y="6880225"/>
                </a:lnTo>
                <a:lnTo>
                  <a:pt x="0" y="688022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等腰三角形 52"/>
          <p:cNvSpPr/>
          <p:nvPr/>
        </p:nvSpPr>
        <p:spPr>
          <a:xfrm rot="3678734">
            <a:off x="4518267" y="4522740"/>
            <a:ext cx="625993" cy="555507"/>
          </a:xfrm>
          <a:prstGeom prst="triangle">
            <a:avLst/>
          </a:prstGeom>
          <a:solidFill>
            <a:srgbClr val="FDE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3678734">
            <a:off x="4364422" y="4863414"/>
            <a:ext cx="346078" cy="303582"/>
          </a:xfrm>
          <a:prstGeom prst="triangle">
            <a:avLst/>
          </a:prstGeom>
          <a:solidFill>
            <a:srgbClr val="F7D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422536" y="3737840"/>
            <a:ext cx="928688" cy="549275"/>
            <a:chOff x="2451099" y="1847850"/>
            <a:chExt cx="928688" cy="549275"/>
          </a:xfrm>
        </p:grpSpPr>
        <p:sp>
          <p:nvSpPr>
            <p:cNvPr id="57" name="任意多边形 56"/>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rot="10476995" flipV="1">
            <a:off x="3923934" y="4769424"/>
            <a:ext cx="490074" cy="289856"/>
            <a:chOff x="2451099" y="1847850"/>
            <a:chExt cx="928688" cy="549275"/>
          </a:xfrm>
        </p:grpSpPr>
        <p:sp>
          <p:nvSpPr>
            <p:cNvPr id="61" name="任意多边形 60"/>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10476995" flipV="1">
            <a:off x="3828616" y="2281804"/>
            <a:ext cx="490074" cy="289856"/>
            <a:chOff x="2451099" y="1847850"/>
            <a:chExt cx="928688" cy="549275"/>
          </a:xfrm>
        </p:grpSpPr>
        <p:sp>
          <p:nvSpPr>
            <p:cNvPr id="65" name="任意多边形 64"/>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2193861" y="4522066"/>
            <a:ext cx="1384916" cy="819114"/>
            <a:chOff x="2451099" y="1847850"/>
            <a:chExt cx="928688" cy="549275"/>
          </a:xfrm>
        </p:grpSpPr>
        <p:sp>
          <p:nvSpPr>
            <p:cNvPr id="69" name="任意多边形 68"/>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319032"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cxnSp>
        <p:nvCxnSpPr>
          <p:cNvPr id="15" name="直接连接符 14"/>
          <p:cNvCxnSpPr/>
          <p:nvPr/>
        </p:nvCxnSpPr>
        <p:spPr>
          <a:xfrm flipV="1">
            <a:off x="1847262"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等腰三角形 72"/>
          <p:cNvSpPr/>
          <p:nvPr/>
        </p:nvSpPr>
        <p:spPr>
          <a:xfrm flipV="1">
            <a:off x="7258247" y="4050021"/>
            <a:ext cx="279179" cy="256306"/>
          </a:xfrm>
          <a:prstGeom prst="triangle">
            <a:avLst/>
          </a:prstGeom>
          <a:solidFill>
            <a:srgbClr val="F7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rot="4118395" flipH="1">
            <a:off x="8230301" y="4122340"/>
            <a:ext cx="335024" cy="198152"/>
            <a:chOff x="2451099" y="1847850"/>
            <a:chExt cx="928688" cy="549275"/>
          </a:xfrm>
        </p:grpSpPr>
        <p:sp>
          <p:nvSpPr>
            <p:cNvPr id="75" name="任意多边形 74"/>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rot="20903589">
            <a:off x="7546655" y="70082"/>
            <a:ext cx="2825940" cy="6872940"/>
            <a:chOff x="6851839" y="-61595"/>
            <a:chExt cx="2825940" cy="6872940"/>
          </a:xfrm>
        </p:grpSpPr>
        <p:sp>
          <p:nvSpPr>
            <p:cNvPr id="81" name="平行四边形 80"/>
            <p:cNvSpPr/>
            <p:nvPr/>
          </p:nvSpPr>
          <p:spPr>
            <a:xfrm>
              <a:off x="6851839" y="-59355"/>
              <a:ext cx="2753302" cy="6868460"/>
            </a:xfrm>
            <a:prstGeom prst="parallelogram">
              <a:avLst>
                <a:gd name="adj" fmla="val 96166"/>
              </a:avLst>
            </a:prstGeom>
            <a:solidFill>
              <a:srgbClr val="78FF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平行四边形 81"/>
            <p:cNvSpPr/>
            <p:nvPr/>
          </p:nvSpPr>
          <p:spPr>
            <a:xfrm>
              <a:off x="6924477" y="-61595"/>
              <a:ext cx="2753302" cy="6872940"/>
            </a:xfrm>
            <a:prstGeom prst="parallelogram">
              <a:avLst>
                <a:gd name="adj" fmla="val 96166"/>
              </a:avLst>
            </a:prstGeom>
            <a:solidFill>
              <a:srgbClr val="78FFBA">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文本框 88"/>
          <p:cNvSpPr txBox="1"/>
          <p:nvPr/>
        </p:nvSpPr>
        <p:spPr>
          <a:xfrm>
            <a:off x="3617651" y="2950861"/>
            <a:ext cx="4339650" cy="923330"/>
          </a:xfrm>
          <a:prstGeom prst="rect">
            <a:avLst/>
          </a:prstGeom>
          <a:noFill/>
        </p:spPr>
        <p:txBody>
          <a:bodyPr wrap="non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点此添加标题</a:t>
            </a:r>
          </a:p>
        </p:txBody>
      </p:sp>
    </p:spTree>
    <p:extLst>
      <p:ext uri="{BB962C8B-B14F-4D97-AF65-F5344CB8AC3E}">
        <p14:creationId xmlns:p14="http://schemas.microsoft.com/office/powerpoint/2010/main" val="2788010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181">
        <p15:prstTrans prst="crush"/>
      </p:transition>
    </mc:Choice>
    <mc:Fallback xmlns="">
      <p:transition spd="slow" advTm="21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up)">
                                      <p:cBhvr>
                                        <p:cTn id="7" dur="500"/>
                                        <p:tgtEl>
                                          <p:spTgt spid="83"/>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0-#ppt_w/2"/>
                                          </p:val>
                                        </p:tav>
                                        <p:tav tm="100000">
                                          <p:val>
                                            <p:strVal val="#ppt_x"/>
                                          </p:val>
                                        </p:tav>
                                      </p:tavLst>
                                    </p:anim>
                                    <p:anim calcmode="lin" valueType="num">
                                      <p:cBhvr additive="base">
                                        <p:cTn id="16" dur="500" fill="hold"/>
                                        <p:tgtEl>
                                          <p:spTgt spid="56"/>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1000"/>
                                        <p:tgtEl>
                                          <p:spTgt spid="53"/>
                                        </p:tgtEl>
                                      </p:cBhvr>
                                    </p:animEffect>
                                    <p:anim calcmode="lin" valueType="num">
                                      <p:cBhvr>
                                        <p:cTn id="24" dur="1000" fill="hold"/>
                                        <p:tgtEl>
                                          <p:spTgt spid="53"/>
                                        </p:tgtEl>
                                        <p:attrNameLst>
                                          <p:attrName>ppt_x</p:attrName>
                                        </p:attrNameLst>
                                      </p:cBhvr>
                                      <p:tavLst>
                                        <p:tav tm="0">
                                          <p:val>
                                            <p:strVal val="#ppt_x"/>
                                          </p:val>
                                        </p:tav>
                                        <p:tav tm="100000">
                                          <p:val>
                                            <p:strVal val="#ppt_x"/>
                                          </p:val>
                                        </p:tav>
                                      </p:tavLst>
                                    </p:anim>
                                    <p:anim calcmode="lin" valueType="num">
                                      <p:cBhvr>
                                        <p:cTn id="25" dur="1000" fill="hold"/>
                                        <p:tgtEl>
                                          <p:spTgt spid="5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anim calcmode="lin" valueType="num">
                                      <p:cBhvr>
                                        <p:cTn id="29" dur="1000" fill="hold"/>
                                        <p:tgtEl>
                                          <p:spTgt spid="60"/>
                                        </p:tgtEl>
                                        <p:attrNameLst>
                                          <p:attrName>ppt_x</p:attrName>
                                        </p:attrNameLst>
                                      </p:cBhvr>
                                      <p:tavLst>
                                        <p:tav tm="0">
                                          <p:val>
                                            <p:strVal val="#ppt_x"/>
                                          </p:val>
                                        </p:tav>
                                        <p:tav tm="100000">
                                          <p:val>
                                            <p:strVal val="#ppt_x"/>
                                          </p:val>
                                        </p:tav>
                                      </p:tavLst>
                                    </p:anim>
                                    <p:anim calcmode="lin" valueType="num">
                                      <p:cBhvr>
                                        <p:cTn id="30" dur="1000" fill="hold"/>
                                        <p:tgtEl>
                                          <p:spTgt spid="6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1000"/>
                                        <p:tgtEl>
                                          <p:spTgt spid="54"/>
                                        </p:tgtEl>
                                      </p:cBhvr>
                                    </p:animEffect>
                                    <p:anim calcmode="lin" valueType="num">
                                      <p:cBhvr>
                                        <p:cTn id="34" dur="1000" fill="hold"/>
                                        <p:tgtEl>
                                          <p:spTgt spid="54"/>
                                        </p:tgtEl>
                                        <p:attrNameLst>
                                          <p:attrName>ppt_x</p:attrName>
                                        </p:attrNameLst>
                                      </p:cBhvr>
                                      <p:tavLst>
                                        <p:tav tm="0">
                                          <p:val>
                                            <p:strVal val="#ppt_x"/>
                                          </p:val>
                                        </p:tav>
                                        <p:tav tm="100000">
                                          <p:val>
                                            <p:strVal val="#ppt_x"/>
                                          </p:val>
                                        </p:tav>
                                      </p:tavLst>
                                    </p:anim>
                                    <p:anim calcmode="lin" valueType="num">
                                      <p:cBhvr>
                                        <p:cTn id="35" dur="1000" fill="hold"/>
                                        <p:tgtEl>
                                          <p:spTgt spid="5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1000"/>
                                        <p:tgtEl>
                                          <p:spTgt spid="73"/>
                                        </p:tgtEl>
                                      </p:cBhvr>
                                    </p:animEffect>
                                    <p:anim calcmode="lin" valueType="num">
                                      <p:cBhvr>
                                        <p:cTn id="39" dur="1000" fill="hold"/>
                                        <p:tgtEl>
                                          <p:spTgt spid="73"/>
                                        </p:tgtEl>
                                        <p:attrNameLst>
                                          <p:attrName>ppt_x</p:attrName>
                                        </p:attrNameLst>
                                      </p:cBhvr>
                                      <p:tavLst>
                                        <p:tav tm="0">
                                          <p:val>
                                            <p:strVal val="#ppt_x"/>
                                          </p:val>
                                        </p:tav>
                                        <p:tav tm="100000">
                                          <p:val>
                                            <p:strVal val="#ppt_x"/>
                                          </p:val>
                                        </p:tav>
                                      </p:tavLst>
                                    </p:anim>
                                    <p:anim calcmode="lin" valueType="num">
                                      <p:cBhvr>
                                        <p:cTn id="40" dur="1000" fill="hold"/>
                                        <p:tgtEl>
                                          <p:spTgt spid="7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1000"/>
                                        <p:tgtEl>
                                          <p:spTgt spid="74"/>
                                        </p:tgtEl>
                                      </p:cBhvr>
                                    </p:animEffect>
                                    <p:anim calcmode="lin" valueType="num">
                                      <p:cBhvr>
                                        <p:cTn id="44" dur="1000" fill="hold"/>
                                        <p:tgtEl>
                                          <p:spTgt spid="74"/>
                                        </p:tgtEl>
                                        <p:attrNameLst>
                                          <p:attrName>ppt_x</p:attrName>
                                        </p:attrNameLst>
                                      </p:cBhvr>
                                      <p:tavLst>
                                        <p:tav tm="0">
                                          <p:val>
                                            <p:strVal val="#ppt_x"/>
                                          </p:val>
                                        </p:tav>
                                        <p:tav tm="100000">
                                          <p:val>
                                            <p:strVal val="#ppt_x"/>
                                          </p:val>
                                        </p:tav>
                                      </p:tavLst>
                                    </p:anim>
                                    <p:anim calcmode="lin" valueType="num">
                                      <p:cBhvr>
                                        <p:cTn id="45" dur="1000" fill="hold"/>
                                        <p:tgtEl>
                                          <p:spTgt spid="74"/>
                                        </p:tgtEl>
                                        <p:attrNameLst>
                                          <p:attrName>ppt_y</p:attrName>
                                        </p:attrNameLst>
                                      </p:cBhvr>
                                      <p:tavLst>
                                        <p:tav tm="0">
                                          <p:val>
                                            <p:strVal val="#ppt_y-.1"/>
                                          </p:val>
                                        </p:tav>
                                        <p:tav tm="100000">
                                          <p:val>
                                            <p:strVal val="#ppt_y"/>
                                          </p:val>
                                        </p:tav>
                                      </p:tavLst>
                                    </p:anim>
                                  </p:childTnLst>
                                </p:cTn>
                              </p:par>
                              <p:par>
                                <p:cTn id="46" presetID="18" presetClass="entr" presetSubtype="12"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trips(downLeft)">
                                      <p:cBhvr>
                                        <p:cTn id="48" dur="500"/>
                                        <p:tgtEl>
                                          <p:spTgt spid="15"/>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strips(downLeft)">
                                      <p:cBhvr>
                                        <p:cTn id="51" dur="500"/>
                                        <p:tgtEl>
                                          <p:spTgt spid="13"/>
                                        </p:tgtEl>
                                      </p:cBhvr>
                                    </p:animEffect>
                                  </p:childTnLst>
                                </p:cTn>
                              </p:par>
                              <p:par>
                                <p:cTn id="52" presetID="23" presetClass="entr" presetSubtype="16" fill="hold" grpId="0" nodeType="withEffect">
                                  <p:stCondLst>
                                    <p:cond delay="0"/>
                                  </p:stCondLst>
                                  <p:childTnLst>
                                    <p:set>
                                      <p:cBhvr>
                                        <p:cTn id="53" dur="1" fill="hold">
                                          <p:stCondLst>
                                            <p:cond delay="0"/>
                                          </p:stCondLst>
                                        </p:cTn>
                                        <p:tgtEl>
                                          <p:spTgt spid="89"/>
                                        </p:tgtEl>
                                        <p:attrNameLst>
                                          <p:attrName>style.visibility</p:attrName>
                                        </p:attrNameLst>
                                      </p:cBhvr>
                                      <p:to>
                                        <p:strVal val="visible"/>
                                      </p:to>
                                    </p:set>
                                    <p:anim calcmode="lin" valueType="num">
                                      <p:cBhvr>
                                        <p:cTn id="54" dur="500" fill="hold"/>
                                        <p:tgtEl>
                                          <p:spTgt spid="89"/>
                                        </p:tgtEl>
                                        <p:attrNameLst>
                                          <p:attrName>ppt_w</p:attrName>
                                        </p:attrNameLst>
                                      </p:cBhvr>
                                      <p:tavLst>
                                        <p:tav tm="0">
                                          <p:val>
                                            <p:fltVal val="0"/>
                                          </p:val>
                                        </p:tav>
                                        <p:tav tm="100000">
                                          <p:val>
                                            <p:strVal val="#ppt_w"/>
                                          </p:val>
                                        </p:tav>
                                      </p:tavLst>
                                    </p:anim>
                                    <p:anim calcmode="lin" valueType="num">
                                      <p:cBhvr>
                                        <p:cTn id="55" dur="500" fill="hold"/>
                                        <p:tgtEl>
                                          <p:spTgt spid="8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13" grpId="0" animBg="1"/>
      <p:bldP spid="73" grpId="0" animBg="1"/>
      <p:bldP spid="8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377104" y="3141623"/>
            <a:ext cx="1156368" cy="2333625"/>
          </a:xfrm>
          <a:prstGeom prst="rect">
            <a:avLst/>
          </a:prstGeom>
          <a:noFill/>
          <a:ln>
            <a:solidFill>
              <a:srgbClr val="78F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rcRect l="52803" t="3467" r="15542" b="758"/>
          <a:stretch>
            <a:fillRect/>
          </a:stretch>
        </p:blipFill>
        <p:spPr>
          <a:xfrm>
            <a:off x="996104" y="3489286"/>
            <a:ext cx="1156368" cy="2333625"/>
          </a:xfrm>
          <a:custGeom>
            <a:avLst/>
            <a:gdLst>
              <a:gd name="connsiteX0" fmla="*/ 0 w 1156368"/>
              <a:gd name="connsiteY0" fmla="*/ 0 h 2333625"/>
              <a:gd name="connsiteX1" fmla="*/ 1156368 w 1156368"/>
              <a:gd name="connsiteY1" fmla="*/ 0 h 2333625"/>
              <a:gd name="connsiteX2" fmla="*/ 1156368 w 1156368"/>
              <a:gd name="connsiteY2" fmla="*/ 2333625 h 2333625"/>
              <a:gd name="connsiteX3" fmla="*/ 0 w 1156368"/>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1156368" h="2333625">
                <a:moveTo>
                  <a:pt x="0" y="0"/>
                </a:moveTo>
                <a:lnTo>
                  <a:pt x="1156368" y="0"/>
                </a:lnTo>
                <a:lnTo>
                  <a:pt x="1156368" y="2333625"/>
                </a:lnTo>
                <a:lnTo>
                  <a:pt x="0" y="2333625"/>
                </a:lnTo>
                <a:close/>
              </a:path>
            </a:pathLst>
          </a:custGeom>
        </p:spPr>
      </p:pic>
      <p:sp>
        <p:nvSpPr>
          <p:cNvPr id="19" name="矩形 18"/>
          <p:cNvSpPr/>
          <p:nvPr/>
        </p:nvSpPr>
        <p:spPr>
          <a:xfrm>
            <a:off x="6247420" y="3132383"/>
            <a:ext cx="1156368" cy="2333625"/>
          </a:xfrm>
          <a:prstGeom prst="rect">
            <a:avLst/>
          </a:prstGeom>
          <a:noFill/>
          <a:ln>
            <a:solidFill>
              <a:srgbClr val="78F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l="38337" r="26265" b="4751"/>
          <a:stretch>
            <a:fillRect/>
          </a:stretch>
        </p:blipFill>
        <p:spPr>
          <a:xfrm>
            <a:off x="5866420" y="3498526"/>
            <a:ext cx="1156368" cy="2333625"/>
          </a:xfrm>
          <a:custGeom>
            <a:avLst/>
            <a:gdLst>
              <a:gd name="connsiteX0" fmla="*/ 0 w 1156368"/>
              <a:gd name="connsiteY0" fmla="*/ 0 h 2333625"/>
              <a:gd name="connsiteX1" fmla="*/ 1156368 w 1156368"/>
              <a:gd name="connsiteY1" fmla="*/ 0 h 2333625"/>
              <a:gd name="connsiteX2" fmla="*/ 1156368 w 1156368"/>
              <a:gd name="connsiteY2" fmla="*/ 2333625 h 2333625"/>
              <a:gd name="connsiteX3" fmla="*/ 0 w 1156368"/>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1156368" h="2333625">
                <a:moveTo>
                  <a:pt x="0" y="0"/>
                </a:moveTo>
                <a:lnTo>
                  <a:pt x="1156368" y="0"/>
                </a:lnTo>
                <a:lnTo>
                  <a:pt x="1156368" y="2333625"/>
                </a:lnTo>
                <a:lnTo>
                  <a:pt x="0" y="2333625"/>
                </a:lnTo>
                <a:close/>
              </a:path>
            </a:pathLst>
          </a:custGeom>
        </p:spPr>
      </p:pic>
      <p:pic>
        <p:nvPicPr>
          <p:cNvPr id="15" name="图片 14" descr="1"/>
          <p:cNvPicPr>
            <a:picLocks noChangeAspect="1" noChangeArrowheads="1"/>
          </p:cNvPicPr>
          <p:nvPr/>
        </p:nvPicPr>
        <p:blipFill rotWithShape="1">
          <a:blip r:embed="rId4">
            <a:extLst>
              <a:ext uri="{28A0092B-C50C-407E-A947-70E740481C1C}">
                <a14:useLocalDpi xmlns:a14="http://schemas.microsoft.com/office/drawing/2010/main" val="0"/>
              </a:ext>
            </a:extLst>
          </a:blip>
          <a:srcRect l="78040" t="18002" r="6790" b="25555"/>
          <a:stretch/>
        </p:blipFill>
        <p:spPr bwMode="auto">
          <a:xfrm>
            <a:off x="9256518" y="1641151"/>
            <a:ext cx="1849454" cy="4191000"/>
          </a:xfrm>
          <a:custGeom>
            <a:avLst/>
            <a:gdLst>
              <a:gd name="connsiteX0" fmla="*/ 0 w 1849454"/>
              <a:gd name="connsiteY0" fmla="*/ 0 h 4191000"/>
              <a:gd name="connsiteX1" fmla="*/ 1849454 w 1849454"/>
              <a:gd name="connsiteY1" fmla="*/ 0 h 4191000"/>
              <a:gd name="connsiteX2" fmla="*/ 1849454 w 1849454"/>
              <a:gd name="connsiteY2" fmla="*/ 4191000 h 4191000"/>
              <a:gd name="connsiteX3" fmla="*/ 0 w 1849454"/>
              <a:gd name="connsiteY3" fmla="*/ 4191000 h 4191000"/>
            </a:gdLst>
            <a:ahLst/>
            <a:cxnLst>
              <a:cxn ang="0">
                <a:pos x="connsiteX0" y="connsiteY0"/>
              </a:cxn>
              <a:cxn ang="0">
                <a:pos x="connsiteX1" y="connsiteY1"/>
              </a:cxn>
              <a:cxn ang="0">
                <a:pos x="connsiteX2" y="connsiteY2"/>
              </a:cxn>
              <a:cxn ang="0">
                <a:pos x="connsiteX3" y="connsiteY3"/>
              </a:cxn>
            </a:cxnLst>
            <a:rect l="l" t="t" r="r" b="b"/>
            <a:pathLst>
              <a:path w="1849454" h="4191000">
                <a:moveTo>
                  <a:pt x="0" y="0"/>
                </a:moveTo>
                <a:lnTo>
                  <a:pt x="1849454" y="0"/>
                </a:lnTo>
                <a:lnTo>
                  <a:pt x="1849454" y="4191000"/>
                </a:lnTo>
                <a:lnTo>
                  <a:pt x="0" y="4191000"/>
                </a:lnTo>
                <a:close/>
              </a:path>
            </a:pathLst>
          </a:cu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3840837" y="1149086"/>
            <a:ext cx="1156368" cy="2333625"/>
          </a:xfrm>
          <a:prstGeom prst="rect">
            <a:avLst/>
          </a:prstGeom>
          <a:noFill/>
          <a:ln>
            <a:solidFill>
              <a:srgbClr val="78F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rcRect l="55688" r="6088" b="3672"/>
          <a:stretch>
            <a:fillRect/>
          </a:stretch>
        </p:blipFill>
        <p:spPr>
          <a:xfrm>
            <a:off x="3459837" y="1515229"/>
            <a:ext cx="1156368" cy="2333625"/>
          </a:xfrm>
          <a:custGeom>
            <a:avLst/>
            <a:gdLst>
              <a:gd name="connsiteX0" fmla="*/ 0 w 1156368"/>
              <a:gd name="connsiteY0" fmla="*/ 0 h 2333625"/>
              <a:gd name="connsiteX1" fmla="*/ 1156368 w 1156368"/>
              <a:gd name="connsiteY1" fmla="*/ 0 h 2333625"/>
              <a:gd name="connsiteX2" fmla="*/ 1156368 w 1156368"/>
              <a:gd name="connsiteY2" fmla="*/ 2333625 h 2333625"/>
              <a:gd name="connsiteX3" fmla="*/ 0 w 1156368"/>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1156368" h="2333625">
                <a:moveTo>
                  <a:pt x="0" y="0"/>
                </a:moveTo>
                <a:lnTo>
                  <a:pt x="1156368" y="0"/>
                </a:lnTo>
                <a:lnTo>
                  <a:pt x="1156368" y="2333625"/>
                </a:lnTo>
                <a:lnTo>
                  <a:pt x="0" y="2333625"/>
                </a:lnTo>
                <a:close/>
              </a:path>
            </a:pathLst>
          </a:custGeom>
        </p:spPr>
      </p:pic>
      <p:sp>
        <p:nvSpPr>
          <p:cNvPr id="37" name="矩形 36"/>
          <p:cNvSpPr/>
          <p:nvPr/>
        </p:nvSpPr>
        <p:spPr>
          <a:xfrm>
            <a:off x="5834128" y="6013628"/>
            <a:ext cx="1569660"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点此添加标题</a:t>
            </a:r>
          </a:p>
        </p:txBody>
      </p:sp>
      <p:sp>
        <p:nvSpPr>
          <p:cNvPr id="38" name="文本框 37"/>
          <p:cNvSpPr txBox="1"/>
          <p:nvPr/>
        </p:nvSpPr>
        <p:spPr>
          <a:xfrm>
            <a:off x="5829708" y="1515229"/>
            <a:ext cx="1655028" cy="147732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3408896" y="596683"/>
            <a:ext cx="1569660"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点此添加标题</a:t>
            </a:r>
          </a:p>
        </p:txBody>
      </p:sp>
      <p:sp>
        <p:nvSpPr>
          <p:cNvPr id="40" name="文本框 39"/>
          <p:cNvSpPr txBox="1"/>
          <p:nvPr/>
        </p:nvSpPr>
        <p:spPr>
          <a:xfrm>
            <a:off x="3408896" y="4214997"/>
            <a:ext cx="1655028" cy="147732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938177" y="5985908"/>
            <a:ext cx="1569660"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点此添加标题</a:t>
            </a:r>
          </a:p>
        </p:txBody>
      </p:sp>
      <p:sp>
        <p:nvSpPr>
          <p:cNvPr id="42" name="文本框 41"/>
          <p:cNvSpPr txBox="1"/>
          <p:nvPr/>
        </p:nvSpPr>
        <p:spPr>
          <a:xfrm>
            <a:off x="1038046" y="1408965"/>
            <a:ext cx="1655028" cy="147732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45" name="任意多边形 44"/>
          <p:cNvSpPr/>
          <p:nvPr/>
        </p:nvSpPr>
        <p:spPr>
          <a:xfrm>
            <a:off x="10609870" y="1498276"/>
            <a:ext cx="647700" cy="685800"/>
          </a:xfrm>
          <a:custGeom>
            <a:avLst/>
            <a:gdLst>
              <a:gd name="connsiteX0" fmla="*/ 0 w 647700"/>
              <a:gd name="connsiteY0" fmla="*/ 0 h 685800"/>
              <a:gd name="connsiteX1" fmla="*/ 647700 w 647700"/>
              <a:gd name="connsiteY1" fmla="*/ 0 h 685800"/>
              <a:gd name="connsiteX2" fmla="*/ 647700 w 647700"/>
              <a:gd name="connsiteY2" fmla="*/ 685800 h 685800"/>
            </a:gdLst>
            <a:ahLst/>
            <a:cxnLst>
              <a:cxn ang="0">
                <a:pos x="connsiteX0" y="connsiteY0"/>
              </a:cxn>
              <a:cxn ang="0">
                <a:pos x="connsiteX1" y="connsiteY1"/>
              </a:cxn>
              <a:cxn ang="0">
                <a:pos x="connsiteX2" y="connsiteY2"/>
              </a:cxn>
            </a:cxnLst>
            <a:rect l="l" t="t" r="r" b="b"/>
            <a:pathLst>
              <a:path w="647700" h="685800">
                <a:moveTo>
                  <a:pt x="0" y="0"/>
                </a:moveTo>
                <a:lnTo>
                  <a:pt x="647700" y="0"/>
                </a:lnTo>
                <a:lnTo>
                  <a:pt x="647700" y="685800"/>
                </a:lnTo>
              </a:path>
            </a:pathLst>
          </a:custGeom>
          <a:noFill/>
          <a:ln>
            <a:solidFill>
              <a:srgbClr val="78F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flipH="1" flipV="1">
            <a:off x="9005670" y="5289226"/>
            <a:ext cx="647700" cy="685800"/>
          </a:xfrm>
          <a:custGeom>
            <a:avLst/>
            <a:gdLst>
              <a:gd name="connsiteX0" fmla="*/ 0 w 647700"/>
              <a:gd name="connsiteY0" fmla="*/ 0 h 685800"/>
              <a:gd name="connsiteX1" fmla="*/ 647700 w 647700"/>
              <a:gd name="connsiteY1" fmla="*/ 0 h 685800"/>
              <a:gd name="connsiteX2" fmla="*/ 647700 w 647700"/>
              <a:gd name="connsiteY2" fmla="*/ 685800 h 685800"/>
            </a:gdLst>
            <a:ahLst/>
            <a:cxnLst>
              <a:cxn ang="0">
                <a:pos x="connsiteX0" y="connsiteY0"/>
              </a:cxn>
              <a:cxn ang="0">
                <a:pos x="connsiteX1" y="connsiteY1"/>
              </a:cxn>
              <a:cxn ang="0">
                <a:pos x="connsiteX2" y="connsiteY2"/>
              </a:cxn>
            </a:cxnLst>
            <a:rect l="l" t="t" r="r" b="b"/>
            <a:pathLst>
              <a:path w="647700" h="685800">
                <a:moveTo>
                  <a:pt x="0" y="0"/>
                </a:moveTo>
                <a:lnTo>
                  <a:pt x="647700" y="0"/>
                </a:lnTo>
                <a:lnTo>
                  <a:pt x="647700" y="685800"/>
                </a:lnTo>
              </a:path>
            </a:pathLst>
          </a:custGeom>
          <a:noFill/>
          <a:ln>
            <a:solidFill>
              <a:srgbClr val="78F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76200" y="76200"/>
            <a:ext cx="2125345" cy="665149"/>
            <a:chOff x="785533" y="1783049"/>
            <a:chExt cx="9364663" cy="2930772"/>
          </a:xfrm>
        </p:grpSpPr>
        <p:sp>
          <p:nvSpPr>
            <p:cNvPr id="52" name="文本框 51"/>
            <p:cNvSpPr txBox="1"/>
            <p:nvPr/>
          </p:nvSpPr>
          <p:spPr>
            <a:xfrm>
              <a:off x="2555920" y="2950861"/>
              <a:ext cx="7594276" cy="176296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sp>
          <p:nvSpPr>
            <p:cNvPr id="53" name="文本框 52"/>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cxnSp>
          <p:nvCxnSpPr>
            <p:cNvPr id="54" name="直接连接符 53"/>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3863340" y="1863090"/>
            <a:ext cx="316230" cy="106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70660" y="3950970"/>
            <a:ext cx="430530" cy="83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947410" y="3954780"/>
            <a:ext cx="895350" cy="8915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8280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7225">
        <p15:prstTrans prst="prestige"/>
      </p:transition>
    </mc:Choice>
    <mc:Fallback xmlns="">
      <p:transition spd="slow" advTm="72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5"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ppt_w</p:attrName>
                                        </p:attrNameLst>
                                      </p:cBhvr>
                                      <p:tavLst>
                                        <p:tav tm="0" fmla="#ppt_w*sin(2.5*pi*$)">
                                          <p:val>
                                            <p:fltVal val="0"/>
                                          </p:val>
                                        </p:tav>
                                        <p:tav tm="100000">
                                          <p:val>
                                            <p:fltVal val="1"/>
                                          </p:val>
                                        </p:tav>
                                      </p:tavLst>
                                    </p:anim>
                                    <p:anim calcmode="lin" valueType="num">
                                      <p:cBhvr>
                                        <p:cTn id="28" dur="1000" fill="hold"/>
                                        <p:tgtEl>
                                          <p:spTgt spid="21"/>
                                        </p:tgtEl>
                                        <p:attrNameLst>
                                          <p:attrName>ppt_h</p:attrName>
                                        </p:attrNameLst>
                                      </p:cBhvr>
                                      <p:tavLst>
                                        <p:tav tm="0">
                                          <p:val>
                                            <p:strVal val="#ppt_h"/>
                                          </p:val>
                                        </p:tav>
                                        <p:tav tm="100000">
                                          <p:val>
                                            <p:strVal val="#ppt_h"/>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1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p:tgtEl>
                                          <p:spTgt spid="38"/>
                                        </p:tgtEl>
                                        <p:attrNameLst>
                                          <p:attrName>ppt_y</p:attrName>
                                        </p:attrNameLst>
                                      </p:cBhvr>
                                      <p:tavLst>
                                        <p:tav tm="0">
                                          <p:val>
                                            <p:strVal val="#ppt_y+#ppt_h*1.125000"/>
                                          </p:val>
                                        </p:tav>
                                        <p:tav tm="100000">
                                          <p:val>
                                            <p:strVal val="#ppt_y"/>
                                          </p:val>
                                        </p:tav>
                                      </p:tavLst>
                                    </p:anim>
                                    <p:animEffect transition="in" filter="wipe(up)">
                                      <p:cBhvr>
                                        <p:cTn id="43" dur="500"/>
                                        <p:tgtEl>
                                          <p:spTgt spid="38"/>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1000" fill="hold"/>
                                        <p:tgtEl>
                                          <p:spTgt spid="29"/>
                                        </p:tgtEl>
                                        <p:attrNameLst>
                                          <p:attrName>ppt_x</p:attrName>
                                        </p:attrNameLst>
                                      </p:cBhvr>
                                      <p:tavLst>
                                        <p:tav tm="0">
                                          <p:val>
                                            <p:strVal val="#ppt_x"/>
                                          </p:val>
                                        </p:tav>
                                        <p:tav tm="100000">
                                          <p:val>
                                            <p:strVal val="#ppt_x"/>
                                          </p:val>
                                        </p:tav>
                                      </p:tavLst>
                                    </p:anim>
                                    <p:anim calcmode="lin" valueType="num">
                                      <p:cBhvr additive="base">
                                        <p:cTn id="48" dur="1000" fill="hold"/>
                                        <p:tgtEl>
                                          <p:spTgt spid="29"/>
                                        </p:tgtEl>
                                        <p:attrNameLst>
                                          <p:attrName>ppt_y</p:attrName>
                                        </p:attrNameLst>
                                      </p:cBhvr>
                                      <p:tavLst>
                                        <p:tav tm="0">
                                          <p:val>
                                            <p:strVal val="1+#ppt_h/2"/>
                                          </p:val>
                                        </p:tav>
                                        <p:tav tm="100000">
                                          <p:val>
                                            <p:strVal val="#ppt_y"/>
                                          </p:val>
                                        </p:tav>
                                      </p:tavLst>
                                    </p:anim>
                                  </p:childTnLst>
                                </p:cTn>
                              </p:par>
                              <p:par>
                                <p:cTn id="49" presetID="45" presetClass="entr" presetSubtype="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ppt_w</p:attrName>
                                        </p:attrNameLst>
                                      </p:cBhvr>
                                      <p:tavLst>
                                        <p:tav tm="0" fmla="#ppt_w*sin(2.5*pi*$)">
                                          <p:val>
                                            <p:fltVal val="0"/>
                                          </p:val>
                                        </p:tav>
                                        <p:tav tm="100000">
                                          <p:val>
                                            <p:fltVal val="1"/>
                                          </p:val>
                                        </p:tav>
                                      </p:tavLst>
                                    </p:anim>
                                    <p:anim calcmode="lin" valueType="num">
                                      <p:cBhvr>
                                        <p:cTn id="53" dur="1000" fill="hold"/>
                                        <p:tgtEl>
                                          <p:spTgt spid="29"/>
                                        </p:tgtEl>
                                        <p:attrNameLst>
                                          <p:attrName>ppt_h</p:attrName>
                                        </p:attrNameLst>
                                      </p:cBhvr>
                                      <p:tavLst>
                                        <p:tav tm="0">
                                          <p:val>
                                            <p:strVal val="#ppt_h"/>
                                          </p:val>
                                        </p:tav>
                                        <p:tav tm="100000">
                                          <p:val>
                                            <p:strVal val="#ppt_h"/>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7"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par>
                                <p:cTn id="65" presetID="12" presetClass="entr" presetSubtype="1"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p:tgtEl>
                                          <p:spTgt spid="40"/>
                                        </p:tgtEl>
                                        <p:attrNameLst>
                                          <p:attrName>ppt_y</p:attrName>
                                        </p:attrNameLst>
                                      </p:cBhvr>
                                      <p:tavLst>
                                        <p:tav tm="0">
                                          <p:val>
                                            <p:strVal val="#ppt_y-#ppt_h*1.125000"/>
                                          </p:val>
                                        </p:tav>
                                        <p:tav tm="100000">
                                          <p:val>
                                            <p:strVal val="#ppt_y"/>
                                          </p:val>
                                        </p:tav>
                                      </p:tavLst>
                                    </p:anim>
                                    <p:animEffect transition="in" filter="wipe(down)">
                                      <p:cBhvr>
                                        <p:cTn id="68" dur="500"/>
                                        <p:tgtEl>
                                          <p:spTgt spid="40"/>
                                        </p:tgtEl>
                                      </p:cBhvr>
                                    </p:animEffect>
                                  </p:childTnLst>
                                </p:cTn>
                              </p:par>
                            </p:childTnLst>
                          </p:cTn>
                        </p:par>
                        <p:par>
                          <p:cTn id="69" fill="hold">
                            <p:stCondLst>
                              <p:cond delay="4500"/>
                            </p:stCondLst>
                            <p:childTnLst>
                              <p:par>
                                <p:cTn id="70" presetID="42" presetClass="entr" presetSubtype="0" fill="hold"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5"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anim calcmode="lin" valueType="num">
                                      <p:cBhvr>
                                        <p:cTn id="78" dur="1000" fill="hold"/>
                                        <p:tgtEl>
                                          <p:spTgt spid="32"/>
                                        </p:tgtEl>
                                        <p:attrNameLst>
                                          <p:attrName>ppt_w</p:attrName>
                                        </p:attrNameLst>
                                      </p:cBhvr>
                                      <p:tavLst>
                                        <p:tav tm="0" fmla="#ppt_w*sin(2.5*pi*$)">
                                          <p:val>
                                            <p:fltVal val="0"/>
                                          </p:val>
                                        </p:tav>
                                        <p:tav tm="100000">
                                          <p:val>
                                            <p:fltVal val="1"/>
                                          </p:val>
                                        </p:tav>
                                      </p:tavLst>
                                    </p:anim>
                                    <p:anim calcmode="lin" valueType="num">
                                      <p:cBhvr>
                                        <p:cTn id="79" dur="1000" fill="hold"/>
                                        <p:tgtEl>
                                          <p:spTgt spid="32"/>
                                        </p:tgtEl>
                                        <p:attrNameLst>
                                          <p:attrName>ppt_h</p:attrName>
                                        </p:attrNameLst>
                                      </p:cBhvr>
                                      <p:tavLst>
                                        <p:tav tm="0">
                                          <p:val>
                                            <p:strVal val="#ppt_h"/>
                                          </p:val>
                                        </p:tav>
                                        <p:tav tm="100000">
                                          <p:val>
                                            <p:strVal val="#ppt_h"/>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1000"/>
                                        <p:tgtEl>
                                          <p:spTgt spid="41"/>
                                        </p:tgtEl>
                                      </p:cBhvr>
                                    </p:animEffect>
                                    <p:anim calcmode="lin" valueType="num">
                                      <p:cBhvr>
                                        <p:cTn id="89" dur="1000" fill="hold"/>
                                        <p:tgtEl>
                                          <p:spTgt spid="41"/>
                                        </p:tgtEl>
                                        <p:attrNameLst>
                                          <p:attrName>ppt_x</p:attrName>
                                        </p:attrNameLst>
                                      </p:cBhvr>
                                      <p:tavLst>
                                        <p:tav tm="0">
                                          <p:val>
                                            <p:strVal val="#ppt_x"/>
                                          </p:val>
                                        </p:tav>
                                        <p:tav tm="100000">
                                          <p:val>
                                            <p:strVal val="#ppt_x"/>
                                          </p:val>
                                        </p:tav>
                                      </p:tavLst>
                                    </p:anim>
                                    <p:anim calcmode="lin" valueType="num">
                                      <p:cBhvr>
                                        <p:cTn id="90" dur="1000" fill="hold"/>
                                        <p:tgtEl>
                                          <p:spTgt spid="41"/>
                                        </p:tgtEl>
                                        <p:attrNameLst>
                                          <p:attrName>ppt_y</p:attrName>
                                        </p:attrNameLst>
                                      </p:cBhvr>
                                      <p:tavLst>
                                        <p:tav tm="0">
                                          <p:val>
                                            <p:strVal val="#ppt_y+.1"/>
                                          </p:val>
                                        </p:tav>
                                        <p:tav tm="100000">
                                          <p:val>
                                            <p:strVal val="#ppt_y"/>
                                          </p:val>
                                        </p:tav>
                                      </p:tavLst>
                                    </p:anim>
                                  </p:childTnLst>
                                </p:cTn>
                              </p:par>
                              <p:par>
                                <p:cTn id="91" presetID="12" presetClass="entr" presetSubtype="4" fill="hold" grpId="0" nodeType="with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ppt_y</p:attrName>
                                        </p:attrNameLst>
                                      </p:cBhvr>
                                      <p:tavLst>
                                        <p:tav tm="0">
                                          <p:val>
                                            <p:strVal val="#ppt_y+#ppt_h*1.125000"/>
                                          </p:val>
                                        </p:tav>
                                        <p:tav tm="100000">
                                          <p:val>
                                            <p:strVal val="#ppt_y"/>
                                          </p:val>
                                        </p:tav>
                                      </p:tavLst>
                                    </p:anim>
                                    <p:animEffect transition="in" filter="wipe(up)">
                                      <p:cBhvr>
                                        <p:cTn id="9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9" grpId="0" animBg="1"/>
      <p:bldP spid="22" grpId="0" animBg="1"/>
      <p:bldP spid="37" grpId="0"/>
      <p:bldP spid="38" grpId="0"/>
      <p:bldP spid="39" grpId="0"/>
      <p:bldP spid="40" grpId="0"/>
      <p:bldP spid="41" grpId="0"/>
      <p:bldP spid="42" grpId="0"/>
      <p:bldP spid="45" grpId="0" animBg="1"/>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noEditPoints="1"/>
          </p:cNvSpPr>
          <p:nvPr/>
        </p:nvSpPr>
        <p:spPr bwMode="auto">
          <a:xfrm>
            <a:off x="959301" y="1891551"/>
            <a:ext cx="6755468" cy="3334258"/>
          </a:xfrm>
          <a:custGeom>
            <a:avLst/>
            <a:gdLst>
              <a:gd name="T0" fmla="*/ 1360 w 1658"/>
              <a:gd name="T1" fmla="*/ 249 h 817"/>
              <a:gd name="T2" fmla="*/ 1420 w 1658"/>
              <a:gd name="T3" fmla="*/ 202 h 817"/>
              <a:gd name="T4" fmla="*/ 1458 w 1658"/>
              <a:gd name="T5" fmla="*/ 104 h 817"/>
              <a:gd name="T6" fmla="*/ 1523 w 1658"/>
              <a:gd name="T7" fmla="*/ 101 h 817"/>
              <a:gd name="T8" fmla="*/ 1291 w 1658"/>
              <a:gd name="T9" fmla="*/ 52 h 817"/>
              <a:gd name="T10" fmla="*/ 1116 w 1658"/>
              <a:gd name="T11" fmla="*/ 22 h 817"/>
              <a:gd name="T12" fmla="*/ 1016 w 1658"/>
              <a:gd name="T13" fmla="*/ 66 h 817"/>
              <a:gd name="T14" fmla="*/ 879 w 1658"/>
              <a:gd name="T15" fmla="*/ 78 h 817"/>
              <a:gd name="T16" fmla="*/ 788 w 1658"/>
              <a:gd name="T17" fmla="*/ 137 h 817"/>
              <a:gd name="T18" fmla="*/ 689 w 1658"/>
              <a:gd name="T19" fmla="*/ 211 h 817"/>
              <a:gd name="T20" fmla="*/ 648 w 1658"/>
              <a:gd name="T21" fmla="*/ 427 h 817"/>
              <a:gd name="T22" fmla="*/ 795 w 1658"/>
              <a:gd name="T23" fmla="*/ 602 h 817"/>
              <a:gd name="T24" fmla="*/ 950 w 1658"/>
              <a:gd name="T25" fmla="*/ 556 h 817"/>
              <a:gd name="T26" fmla="*/ 925 w 1658"/>
              <a:gd name="T27" fmla="*/ 343 h 817"/>
              <a:gd name="T28" fmla="*/ 1034 w 1658"/>
              <a:gd name="T29" fmla="*/ 325 h 817"/>
              <a:gd name="T30" fmla="*/ 1101 w 1658"/>
              <a:gd name="T31" fmla="*/ 337 h 817"/>
              <a:gd name="T32" fmla="*/ 1223 w 1658"/>
              <a:gd name="T33" fmla="*/ 343 h 817"/>
              <a:gd name="T34" fmla="*/ 1295 w 1658"/>
              <a:gd name="T35" fmla="*/ 440 h 817"/>
              <a:gd name="T36" fmla="*/ 811 w 1658"/>
              <a:gd name="T37" fmla="*/ 107 h 817"/>
              <a:gd name="T38" fmla="*/ 911 w 1658"/>
              <a:gd name="T39" fmla="*/ 286 h 817"/>
              <a:gd name="T40" fmla="*/ 721 w 1658"/>
              <a:gd name="T41" fmla="*/ 261 h 817"/>
              <a:gd name="T42" fmla="*/ 821 w 1658"/>
              <a:gd name="T43" fmla="*/ 232 h 817"/>
              <a:gd name="T44" fmla="*/ 911 w 1658"/>
              <a:gd name="T45" fmla="*/ 254 h 817"/>
              <a:gd name="T46" fmla="*/ 919 w 1658"/>
              <a:gd name="T47" fmla="*/ 190 h 817"/>
              <a:gd name="T48" fmla="*/ 996 w 1658"/>
              <a:gd name="T49" fmla="*/ 199 h 817"/>
              <a:gd name="T50" fmla="*/ 253 w 1658"/>
              <a:gd name="T51" fmla="*/ 385 h 817"/>
              <a:gd name="T52" fmla="*/ 238 w 1658"/>
              <a:gd name="T53" fmla="*/ 295 h 817"/>
              <a:gd name="T54" fmla="*/ 379 w 1658"/>
              <a:gd name="T55" fmla="*/ 207 h 817"/>
              <a:gd name="T56" fmla="*/ 447 w 1658"/>
              <a:gd name="T57" fmla="*/ 144 h 817"/>
              <a:gd name="T58" fmla="*/ 335 w 1658"/>
              <a:gd name="T59" fmla="*/ 156 h 817"/>
              <a:gd name="T60" fmla="*/ 360 w 1658"/>
              <a:gd name="T61" fmla="*/ 54 h 817"/>
              <a:gd name="T62" fmla="*/ 162 w 1658"/>
              <a:gd name="T63" fmla="*/ 65 h 817"/>
              <a:gd name="T64" fmla="*/ 0 w 1658"/>
              <a:gd name="T65" fmla="*/ 121 h 817"/>
              <a:gd name="T66" fmla="*/ 97 w 1658"/>
              <a:gd name="T67" fmla="*/ 208 h 817"/>
              <a:gd name="T68" fmla="*/ 128 w 1658"/>
              <a:gd name="T69" fmla="*/ 324 h 817"/>
              <a:gd name="T70" fmla="*/ 306 w 1658"/>
              <a:gd name="T71" fmla="*/ 198 h 817"/>
              <a:gd name="T72" fmla="*/ 503 w 1658"/>
              <a:gd name="T73" fmla="*/ 570 h 817"/>
              <a:gd name="T74" fmla="*/ 400 w 1658"/>
              <a:gd name="T75" fmla="*/ 730 h 817"/>
              <a:gd name="T76" fmla="*/ 340 w 1658"/>
              <a:gd name="T77" fmla="*/ 694 h 817"/>
              <a:gd name="T78" fmla="*/ 278 w 1658"/>
              <a:gd name="T79" fmla="*/ 468 h 817"/>
              <a:gd name="T80" fmla="*/ 424 w 1658"/>
              <a:gd name="T81" fmla="*/ 450 h 817"/>
              <a:gd name="T82" fmla="*/ 1513 w 1658"/>
              <a:gd name="T83" fmla="*/ 710 h 817"/>
              <a:gd name="T84" fmla="*/ 1343 w 1658"/>
              <a:gd name="T85" fmla="*/ 689 h 817"/>
              <a:gd name="T86" fmla="*/ 1482 w 1658"/>
              <a:gd name="T87" fmla="*/ 564 h 817"/>
              <a:gd name="T88" fmla="*/ 571 w 1658"/>
              <a:gd name="T89" fmla="*/ 83 h 817"/>
              <a:gd name="T90" fmla="*/ 625 w 1658"/>
              <a:gd name="T91" fmla="*/ 4 h 817"/>
              <a:gd name="T92" fmla="*/ 635 w 1658"/>
              <a:gd name="T93" fmla="*/ 65 h 817"/>
              <a:gd name="T94" fmla="*/ 1529 w 1658"/>
              <a:gd name="T95" fmla="*/ 533 h 817"/>
              <a:gd name="T96" fmla="*/ 401 w 1658"/>
              <a:gd name="T97" fmla="*/ 43 h 817"/>
              <a:gd name="T98" fmla="*/ 435 w 1658"/>
              <a:gd name="T99" fmla="*/ 96 h 817"/>
              <a:gd name="T100" fmla="*/ 965 w 1658"/>
              <a:gd name="T101" fmla="*/ 613 h 817"/>
              <a:gd name="T102" fmla="*/ 274 w 1658"/>
              <a:gd name="T103" fmla="*/ 69 h 817"/>
              <a:gd name="T104" fmla="*/ 1293 w 1658"/>
              <a:gd name="T105" fmla="*/ 469 h 817"/>
              <a:gd name="T106" fmla="*/ 722 w 1658"/>
              <a:gd name="T107" fmla="*/ 144 h 817"/>
              <a:gd name="T108" fmla="*/ 1449 w 1658"/>
              <a:gd name="T109" fmla="*/ 269 h 817"/>
              <a:gd name="T110" fmla="*/ 807 w 1658"/>
              <a:gd name="T111" fmla="*/ 31 h 817"/>
              <a:gd name="T112" fmla="*/ 980 w 1658"/>
              <a:gd name="T113" fmla="*/ 36 h 817"/>
              <a:gd name="T114" fmla="*/ 702 w 1658"/>
              <a:gd name="T115" fmla="*/ 145 h 817"/>
              <a:gd name="T116" fmla="*/ 1428 w 1658"/>
              <a:gd name="T117" fmla="*/ 424 h 817"/>
              <a:gd name="T118" fmla="*/ 1447 w 1658"/>
              <a:gd name="T119" fmla="*/ 218 h 817"/>
              <a:gd name="T120" fmla="*/ 406 w 1658"/>
              <a:gd name="T121" fmla="*/ 36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8" h="817">
                <a:moveTo>
                  <a:pt x="1321" y="373"/>
                </a:moveTo>
                <a:cubicBezTo>
                  <a:pt x="1317" y="370"/>
                  <a:pt x="1314" y="367"/>
                  <a:pt x="1312" y="363"/>
                </a:cubicBezTo>
                <a:cubicBezTo>
                  <a:pt x="1309" y="358"/>
                  <a:pt x="1313" y="351"/>
                  <a:pt x="1319" y="348"/>
                </a:cubicBezTo>
                <a:cubicBezTo>
                  <a:pt x="1323" y="346"/>
                  <a:pt x="1326" y="347"/>
                  <a:pt x="1330" y="352"/>
                </a:cubicBezTo>
                <a:cubicBezTo>
                  <a:pt x="1331" y="353"/>
                  <a:pt x="1332" y="353"/>
                  <a:pt x="1332" y="353"/>
                </a:cubicBezTo>
                <a:cubicBezTo>
                  <a:pt x="1337" y="350"/>
                  <a:pt x="1341" y="347"/>
                  <a:pt x="1345" y="345"/>
                </a:cubicBezTo>
                <a:cubicBezTo>
                  <a:pt x="1351" y="343"/>
                  <a:pt x="1357" y="342"/>
                  <a:pt x="1363" y="340"/>
                </a:cubicBezTo>
                <a:cubicBezTo>
                  <a:pt x="1372" y="336"/>
                  <a:pt x="1378" y="330"/>
                  <a:pt x="1380" y="320"/>
                </a:cubicBezTo>
                <a:cubicBezTo>
                  <a:pt x="1381" y="316"/>
                  <a:pt x="1382" y="312"/>
                  <a:pt x="1384" y="308"/>
                </a:cubicBezTo>
                <a:cubicBezTo>
                  <a:pt x="1388" y="300"/>
                  <a:pt x="1384" y="292"/>
                  <a:pt x="1379" y="287"/>
                </a:cubicBezTo>
                <a:cubicBezTo>
                  <a:pt x="1375" y="282"/>
                  <a:pt x="1371" y="277"/>
                  <a:pt x="1367" y="273"/>
                </a:cubicBezTo>
                <a:cubicBezTo>
                  <a:pt x="1359" y="263"/>
                  <a:pt x="1359" y="263"/>
                  <a:pt x="1369" y="253"/>
                </a:cubicBezTo>
                <a:cubicBezTo>
                  <a:pt x="1370" y="253"/>
                  <a:pt x="1370" y="252"/>
                  <a:pt x="1371" y="251"/>
                </a:cubicBezTo>
                <a:cubicBezTo>
                  <a:pt x="1368" y="247"/>
                  <a:pt x="1364" y="248"/>
                  <a:pt x="1360" y="249"/>
                </a:cubicBezTo>
                <a:cubicBezTo>
                  <a:pt x="1353" y="250"/>
                  <a:pt x="1348" y="247"/>
                  <a:pt x="1343" y="241"/>
                </a:cubicBezTo>
                <a:cubicBezTo>
                  <a:pt x="1349" y="239"/>
                  <a:pt x="1351" y="230"/>
                  <a:pt x="1358" y="230"/>
                </a:cubicBezTo>
                <a:cubicBezTo>
                  <a:pt x="1360" y="234"/>
                  <a:pt x="1362" y="237"/>
                  <a:pt x="1364" y="240"/>
                </a:cubicBezTo>
                <a:cubicBezTo>
                  <a:pt x="1367" y="239"/>
                  <a:pt x="1369" y="237"/>
                  <a:pt x="1371" y="236"/>
                </a:cubicBezTo>
                <a:cubicBezTo>
                  <a:pt x="1374" y="235"/>
                  <a:pt x="1379" y="236"/>
                  <a:pt x="1380" y="240"/>
                </a:cubicBezTo>
                <a:cubicBezTo>
                  <a:pt x="1381" y="245"/>
                  <a:pt x="1384" y="246"/>
                  <a:pt x="1388" y="249"/>
                </a:cubicBezTo>
                <a:cubicBezTo>
                  <a:pt x="1392" y="251"/>
                  <a:pt x="1394" y="255"/>
                  <a:pt x="1396" y="258"/>
                </a:cubicBezTo>
                <a:cubicBezTo>
                  <a:pt x="1399" y="262"/>
                  <a:pt x="1401" y="265"/>
                  <a:pt x="1403" y="269"/>
                </a:cubicBezTo>
                <a:cubicBezTo>
                  <a:pt x="1407" y="266"/>
                  <a:pt x="1411" y="264"/>
                  <a:pt x="1414" y="262"/>
                </a:cubicBezTo>
                <a:cubicBezTo>
                  <a:pt x="1413" y="249"/>
                  <a:pt x="1399" y="247"/>
                  <a:pt x="1393" y="238"/>
                </a:cubicBezTo>
                <a:cubicBezTo>
                  <a:pt x="1395" y="234"/>
                  <a:pt x="1400" y="230"/>
                  <a:pt x="1398" y="224"/>
                </a:cubicBezTo>
                <a:cubicBezTo>
                  <a:pt x="1397" y="221"/>
                  <a:pt x="1403" y="216"/>
                  <a:pt x="1406" y="217"/>
                </a:cubicBezTo>
                <a:cubicBezTo>
                  <a:pt x="1410" y="217"/>
                  <a:pt x="1414" y="217"/>
                  <a:pt x="1416" y="213"/>
                </a:cubicBezTo>
                <a:cubicBezTo>
                  <a:pt x="1418" y="210"/>
                  <a:pt x="1420" y="206"/>
                  <a:pt x="1420" y="202"/>
                </a:cubicBezTo>
                <a:cubicBezTo>
                  <a:pt x="1421" y="197"/>
                  <a:pt x="1421" y="192"/>
                  <a:pt x="1422" y="187"/>
                </a:cubicBezTo>
                <a:cubicBezTo>
                  <a:pt x="1422" y="180"/>
                  <a:pt x="1423" y="173"/>
                  <a:pt x="1415" y="169"/>
                </a:cubicBezTo>
                <a:cubicBezTo>
                  <a:pt x="1414" y="169"/>
                  <a:pt x="1413" y="167"/>
                  <a:pt x="1413" y="166"/>
                </a:cubicBezTo>
                <a:cubicBezTo>
                  <a:pt x="1411" y="158"/>
                  <a:pt x="1404" y="155"/>
                  <a:pt x="1399" y="151"/>
                </a:cubicBezTo>
                <a:cubicBezTo>
                  <a:pt x="1397" y="149"/>
                  <a:pt x="1394" y="149"/>
                  <a:pt x="1392" y="149"/>
                </a:cubicBezTo>
                <a:cubicBezTo>
                  <a:pt x="1384" y="152"/>
                  <a:pt x="1379" y="149"/>
                  <a:pt x="1373" y="145"/>
                </a:cubicBezTo>
                <a:cubicBezTo>
                  <a:pt x="1374" y="140"/>
                  <a:pt x="1375" y="136"/>
                  <a:pt x="1376" y="132"/>
                </a:cubicBezTo>
                <a:cubicBezTo>
                  <a:pt x="1377" y="126"/>
                  <a:pt x="1382" y="120"/>
                  <a:pt x="1389" y="121"/>
                </a:cubicBezTo>
                <a:cubicBezTo>
                  <a:pt x="1400" y="122"/>
                  <a:pt x="1412" y="116"/>
                  <a:pt x="1423" y="122"/>
                </a:cubicBezTo>
                <a:cubicBezTo>
                  <a:pt x="1425" y="123"/>
                  <a:pt x="1428" y="121"/>
                  <a:pt x="1431" y="120"/>
                </a:cubicBezTo>
                <a:cubicBezTo>
                  <a:pt x="1431" y="118"/>
                  <a:pt x="1431" y="116"/>
                  <a:pt x="1431" y="115"/>
                </a:cubicBezTo>
                <a:cubicBezTo>
                  <a:pt x="1431" y="108"/>
                  <a:pt x="1434" y="106"/>
                  <a:pt x="1440" y="107"/>
                </a:cubicBezTo>
                <a:cubicBezTo>
                  <a:pt x="1441" y="107"/>
                  <a:pt x="1443" y="108"/>
                  <a:pt x="1444" y="108"/>
                </a:cubicBezTo>
                <a:cubicBezTo>
                  <a:pt x="1453" y="112"/>
                  <a:pt x="1453" y="112"/>
                  <a:pt x="1458" y="104"/>
                </a:cubicBezTo>
                <a:cubicBezTo>
                  <a:pt x="1463" y="106"/>
                  <a:pt x="1463" y="110"/>
                  <a:pt x="1462" y="114"/>
                </a:cubicBezTo>
                <a:cubicBezTo>
                  <a:pt x="1462" y="118"/>
                  <a:pt x="1461" y="122"/>
                  <a:pt x="1459" y="126"/>
                </a:cubicBezTo>
                <a:cubicBezTo>
                  <a:pt x="1457" y="131"/>
                  <a:pt x="1458" y="136"/>
                  <a:pt x="1462" y="139"/>
                </a:cubicBezTo>
                <a:cubicBezTo>
                  <a:pt x="1470" y="148"/>
                  <a:pt x="1479" y="157"/>
                  <a:pt x="1487" y="165"/>
                </a:cubicBezTo>
                <a:cubicBezTo>
                  <a:pt x="1488" y="166"/>
                  <a:pt x="1491" y="167"/>
                  <a:pt x="1492" y="166"/>
                </a:cubicBezTo>
                <a:cubicBezTo>
                  <a:pt x="1493" y="165"/>
                  <a:pt x="1494" y="163"/>
                  <a:pt x="1494" y="162"/>
                </a:cubicBezTo>
                <a:cubicBezTo>
                  <a:pt x="1494" y="157"/>
                  <a:pt x="1494" y="152"/>
                  <a:pt x="1494" y="146"/>
                </a:cubicBezTo>
                <a:cubicBezTo>
                  <a:pt x="1494" y="145"/>
                  <a:pt x="1494" y="144"/>
                  <a:pt x="1493" y="143"/>
                </a:cubicBezTo>
                <a:cubicBezTo>
                  <a:pt x="1492" y="135"/>
                  <a:pt x="1487" y="131"/>
                  <a:pt x="1480" y="128"/>
                </a:cubicBezTo>
                <a:cubicBezTo>
                  <a:pt x="1475" y="126"/>
                  <a:pt x="1474" y="122"/>
                  <a:pt x="1476" y="118"/>
                </a:cubicBezTo>
                <a:cubicBezTo>
                  <a:pt x="1483" y="116"/>
                  <a:pt x="1490" y="111"/>
                  <a:pt x="1498" y="114"/>
                </a:cubicBezTo>
                <a:cubicBezTo>
                  <a:pt x="1500" y="115"/>
                  <a:pt x="1503" y="111"/>
                  <a:pt x="1505" y="109"/>
                </a:cubicBezTo>
                <a:cubicBezTo>
                  <a:pt x="1509" y="105"/>
                  <a:pt x="1512" y="102"/>
                  <a:pt x="1518" y="104"/>
                </a:cubicBezTo>
                <a:cubicBezTo>
                  <a:pt x="1519" y="104"/>
                  <a:pt x="1520" y="102"/>
                  <a:pt x="1523" y="101"/>
                </a:cubicBezTo>
                <a:cubicBezTo>
                  <a:pt x="1519" y="99"/>
                  <a:pt x="1516" y="98"/>
                  <a:pt x="1514" y="97"/>
                </a:cubicBezTo>
                <a:cubicBezTo>
                  <a:pt x="1506" y="94"/>
                  <a:pt x="1506" y="94"/>
                  <a:pt x="1508" y="85"/>
                </a:cubicBezTo>
                <a:cubicBezTo>
                  <a:pt x="1518" y="85"/>
                  <a:pt x="1528" y="93"/>
                  <a:pt x="1540" y="90"/>
                </a:cubicBezTo>
                <a:cubicBezTo>
                  <a:pt x="1537" y="83"/>
                  <a:pt x="1532" y="79"/>
                  <a:pt x="1526" y="79"/>
                </a:cubicBezTo>
                <a:cubicBezTo>
                  <a:pt x="1519" y="78"/>
                  <a:pt x="1513" y="77"/>
                  <a:pt x="1506" y="75"/>
                </a:cubicBezTo>
                <a:cubicBezTo>
                  <a:pt x="1484" y="70"/>
                  <a:pt x="1462" y="63"/>
                  <a:pt x="1440" y="61"/>
                </a:cubicBezTo>
                <a:cubicBezTo>
                  <a:pt x="1435" y="61"/>
                  <a:pt x="1433" y="62"/>
                  <a:pt x="1433" y="66"/>
                </a:cubicBezTo>
                <a:cubicBezTo>
                  <a:pt x="1424" y="65"/>
                  <a:pt x="1416" y="62"/>
                  <a:pt x="1408" y="63"/>
                </a:cubicBezTo>
                <a:cubicBezTo>
                  <a:pt x="1398" y="65"/>
                  <a:pt x="1390" y="63"/>
                  <a:pt x="1381" y="60"/>
                </a:cubicBezTo>
                <a:cubicBezTo>
                  <a:pt x="1379" y="59"/>
                  <a:pt x="1376" y="58"/>
                  <a:pt x="1374" y="58"/>
                </a:cubicBezTo>
                <a:cubicBezTo>
                  <a:pt x="1362" y="57"/>
                  <a:pt x="1351" y="57"/>
                  <a:pt x="1340" y="57"/>
                </a:cubicBezTo>
                <a:cubicBezTo>
                  <a:pt x="1339" y="57"/>
                  <a:pt x="1338" y="56"/>
                  <a:pt x="1337" y="56"/>
                </a:cubicBezTo>
                <a:cubicBezTo>
                  <a:pt x="1326" y="49"/>
                  <a:pt x="1313" y="51"/>
                  <a:pt x="1302" y="47"/>
                </a:cubicBezTo>
                <a:cubicBezTo>
                  <a:pt x="1298" y="47"/>
                  <a:pt x="1293" y="48"/>
                  <a:pt x="1291" y="52"/>
                </a:cubicBezTo>
                <a:cubicBezTo>
                  <a:pt x="1289" y="57"/>
                  <a:pt x="1285" y="57"/>
                  <a:pt x="1281" y="57"/>
                </a:cubicBezTo>
                <a:cubicBezTo>
                  <a:pt x="1276" y="56"/>
                  <a:pt x="1270" y="54"/>
                  <a:pt x="1264" y="58"/>
                </a:cubicBezTo>
                <a:cubicBezTo>
                  <a:pt x="1264" y="59"/>
                  <a:pt x="1261" y="58"/>
                  <a:pt x="1259" y="57"/>
                </a:cubicBezTo>
                <a:cubicBezTo>
                  <a:pt x="1255" y="55"/>
                  <a:pt x="1251" y="54"/>
                  <a:pt x="1248" y="51"/>
                </a:cubicBezTo>
                <a:cubicBezTo>
                  <a:pt x="1239" y="44"/>
                  <a:pt x="1229" y="44"/>
                  <a:pt x="1217" y="46"/>
                </a:cubicBezTo>
                <a:cubicBezTo>
                  <a:pt x="1213" y="47"/>
                  <a:pt x="1208" y="47"/>
                  <a:pt x="1203" y="46"/>
                </a:cubicBezTo>
                <a:cubicBezTo>
                  <a:pt x="1199" y="45"/>
                  <a:pt x="1196" y="44"/>
                  <a:pt x="1192" y="45"/>
                </a:cubicBezTo>
                <a:cubicBezTo>
                  <a:pt x="1188" y="46"/>
                  <a:pt x="1185" y="45"/>
                  <a:pt x="1181" y="45"/>
                </a:cubicBezTo>
                <a:cubicBezTo>
                  <a:pt x="1176" y="45"/>
                  <a:pt x="1171" y="45"/>
                  <a:pt x="1166" y="44"/>
                </a:cubicBezTo>
                <a:cubicBezTo>
                  <a:pt x="1164" y="44"/>
                  <a:pt x="1163" y="44"/>
                  <a:pt x="1160" y="43"/>
                </a:cubicBezTo>
                <a:cubicBezTo>
                  <a:pt x="1163" y="40"/>
                  <a:pt x="1166" y="38"/>
                  <a:pt x="1168" y="36"/>
                </a:cubicBezTo>
                <a:cubicBezTo>
                  <a:pt x="1163" y="30"/>
                  <a:pt x="1157" y="29"/>
                  <a:pt x="1151" y="29"/>
                </a:cubicBezTo>
                <a:cubicBezTo>
                  <a:pt x="1141" y="30"/>
                  <a:pt x="1132" y="29"/>
                  <a:pt x="1124" y="25"/>
                </a:cubicBezTo>
                <a:cubicBezTo>
                  <a:pt x="1121" y="24"/>
                  <a:pt x="1118" y="22"/>
                  <a:pt x="1116" y="22"/>
                </a:cubicBezTo>
                <a:cubicBezTo>
                  <a:pt x="1102" y="19"/>
                  <a:pt x="1089" y="18"/>
                  <a:pt x="1077" y="13"/>
                </a:cubicBezTo>
                <a:cubicBezTo>
                  <a:pt x="1071" y="10"/>
                  <a:pt x="1068" y="12"/>
                  <a:pt x="1065" y="18"/>
                </a:cubicBezTo>
                <a:cubicBezTo>
                  <a:pt x="1082" y="21"/>
                  <a:pt x="1098" y="24"/>
                  <a:pt x="1115" y="26"/>
                </a:cubicBezTo>
                <a:cubicBezTo>
                  <a:pt x="1112" y="30"/>
                  <a:pt x="1109" y="34"/>
                  <a:pt x="1106" y="33"/>
                </a:cubicBezTo>
                <a:cubicBezTo>
                  <a:pt x="1097" y="30"/>
                  <a:pt x="1090" y="34"/>
                  <a:pt x="1082" y="35"/>
                </a:cubicBezTo>
                <a:cubicBezTo>
                  <a:pt x="1076" y="35"/>
                  <a:pt x="1073" y="37"/>
                  <a:pt x="1072" y="43"/>
                </a:cubicBezTo>
                <a:cubicBezTo>
                  <a:pt x="1060" y="44"/>
                  <a:pt x="1060" y="44"/>
                  <a:pt x="1049" y="50"/>
                </a:cubicBezTo>
                <a:cubicBezTo>
                  <a:pt x="1046" y="52"/>
                  <a:pt x="1042" y="55"/>
                  <a:pt x="1038" y="54"/>
                </a:cubicBezTo>
                <a:cubicBezTo>
                  <a:pt x="1036" y="53"/>
                  <a:pt x="1033" y="56"/>
                  <a:pt x="1029" y="58"/>
                </a:cubicBezTo>
                <a:cubicBezTo>
                  <a:pt x="1028" y="57"/>
                  <a:pt x="1027" y="55"/>
                  <a:pt x="1026" y="54"/>
                </a:cubicBezTo>
                <a:cubicBezTo>
                  <a:pt x="1024" y="52"/>
                  <a:pt x="1023" y="50"/>
                  <a:pt x="1021" y="49"/>
                </a:cubicBezTo>
                <a:cubicBezTo>
                  <a:pt x="1017" y="47"/>
                  <a:pt x="1012" y="49"/>
                  <a:pt x="1009" y="53"/>
                </a:cubicBezTo>
                <a:cubicBezTo>
                  <a:pt x="1006" y="56"/>
                  <a:pt x="1007" y="59"/>
                  <a:pt x="1011" y="63"/>
                </a:cubicBezTo>
                <a:cubicBezTo>
                  <a:pt x="1013" y="64"/>
                  <a:pt x="1015" y="65"/>
                  <a:pt x="1016" y="66"/>
                </a:cubicBezTo>
                <a:cubicBezTo>
                  <a:pt x="1016" y="67"/>
                  <a:pt x="1016" y="68"/>
                  <a:pt x="1016" y="68"/>
                </a:cubicBezTo>
                <a:cubicBezTo>
                  <a:pt x="1012" y="68"/>
                  <a:pt x="1009" y="68"/>
                  <a:pt x="1006" y="67"/>
                </a:cubicBezTo>
                <a:cubicBezTo>
                  <a:pt x="999" y="66"/>
                  <a:pt x="993" y="64"/>
                  <a:pt x="987" y="63"/>
                </a:cubicBezTo>
                <a:cubicBezTo>
                  <a:pt x="984" y="63"/>
                  <a:pt x="980" y="63"/>
                  <a:pt x="980" y="64"/>
                </a:cubicBezTo>
                <a:cubicBezTo>
                  <a:pt x="975" y="73"/>
                  <a:pt x="967" y="71"/>
                  <a:pt x="961" y="70"/>
                </a:cubicBezTo>
                <a:cubicBezTo>
                  <a:pt x="955" y="68"/>
                  <a:pt x="950" y="70"/>
                  <a:pt x="946" y="71"/>
                </a:cubicBezTo>
                <a:cubicBezTo>
                  <a:pt x="943" y="72"/>
                  <a:pt x="941" y="74"/>
                  <a:pt x="939" y="75"/>
                </a:cubicBezTo>
                <a:cubicBezTo>
                  <a:pt x="934" y="77"/>
                  <a:pt x="930" y="78"/>
                  <a:pt x="927" y="73"/>
                </a:cubicBezTo>
                <a:cubicBezTo>
                  <a:pt x="926" y="71"/>
                  <a:pt x="923" y="71"/>
                  <a:pt x="920" y="71"/>
                </a:cubicBezTo>
                <a:cubicBezTo>
                  <a:pt x="920" y="75"/>
                  <a:pt x="920" y="77"/>
                  <a:pt x="920" y="79"/>
                </a:cubicBezTo>
                <a:cubicBezTo>
                  <a:pt x="913" y="83"/>
                  <a:pt x="905" y="87"/>
                  <a:pt x="897" y="91"/>
                </a:cubicBezTo>
                <a:cubicBezTo>
                  <a:pt x="897" y="91"/>
                  <a:pt x="896" y="92"/>
                  <a:pt x="896" y="94"/>
                </a:cubicBezTo>
                <a:cubicBezTo>
                  <a:pt x="885" y="93"/>
                  <a:pt x="881" y="89"/>
                  <a:pt x="878" y="79"/>
                </a:cubicBezTo>
                <a:cubicBezTo>
                  <a:pt x="878" y="78"/>
                  <a:pt x="879" y="78"/>
                  <a:pt x="879" y="78"/>
                </a:cubicBezTo>
                <a:cubicBezTo>
                  <a:pt x="883" y="79"/>
                  <a:pt x="888" y="80"/>
                  <a:pt x="892" y="81"/>
                </a:cubicBezTo>
                <a:cubicBezTo>
                  <a:pt x="900" y="83"/>
                  <a:pt x="903" y="81"/>
                  <a:pt x="908" y="74"/>
                </a:cubicBezTo>
                <a:cubicBezTo>
                  <a:pt x="899" y="71"/>
                  <a:pt x="890" y="68"/>
                  <a:pt x="880" y="65"/>
                </a:cubicBezTo>
                <a:cubicBezTo>
                  <a:pt x="880" y="65"/>
                  <a:pt x="878" y="65"/>
                  <a:pt x="878" y="65"/>
                </a:cubicBezTo>
                <a:cubicBezTo>
                  <a:pt x="874" y="67"/>
                  <a:pt x="872" y="65"/>
                  <a:pt x="869" y="64"/>
                </a:cubicBezTo>
                <a:cubicBezTo>
                  <a:pt x="856" y="56"/>
                  <a:pt x="842" y="56"/>
                  <a:pt x="828" y="59"/>
                </a:cubicBezTo>
                <a:cubicBezTo>
                  <a:pt x="822" y="61"/>
                  <a:pt x="816" y="63"/>
                  <a:pt x="811" y="66"/>
                </a:cubicBezTo>
                <a:cubicBezTo>
                  <a:pt x="807" y="67"/>
                  <a:pt x="804" y="70"/>
                  <a:pt x="801" y="73"/>
                </a:cubicBezTo>
                <a:cubicBezTo>
                  <a:pt x="794" y="80"/>
                  <a:pt x="788" y="87"/>
                  <a:pt x="780" y="93"/>
                </a:cubicBezTo>
                <a:cubicBezTo>
                  <a:pt x="775" y="97"/>
                  <a:pt x="768" y="100"/>
                  <a:pt x="762" y="103"/>
                </a:cubicBezTo>
                <a:cubicBezTo>
                  <a:pt x="756" y="107"/>
                  <a:pt x="755" y="113"/>
                  <a:pt x="759" y="120"/>
                </a:cubicBezTo>
                <a:cubicBezTo>
                  <a:pt x="762" y="126"/>
                  <a:pt x="767" y="127"/>
                  <a:pt x="774" y="125"/>
                </a:cubicBezTo>
                <a:cubicBezTo>
                  <a:pt x="776" y="124"/>
                  <a:pt x="778" y="123"/>
                  <a:pt x="781" y="122"/>
                </a:cubicBezTo>
                <a:cubicBezTo>
                  <a:pt x="785" y="127"/>
                  <a:pt x="789" y="130"/>
                  <a:pt x="788" y="137"/>
                </a:cubicBezTo>
                <a:cubicBezTo>
                  <a:pt x="785" y="137"/>
                  <a:pt x="783" y="138"/>
                  <a:pt x="780" y="139"/>
                </a:cubicBezTo>
                <a:cubicBezTo>
                  <a:pt x="779" y="136"/>
                  <a:pt x="779" y="133"/>
                  <a:pt x="778" y="131"/>
                </a:cubicBezTo>
                <a:cubicBezTo>
                  <a:pt x="773" y="132"/>
                  <a:pt x="770" y="135"/>
                  <a:pt x="771" y="140"/>
                </a:cubicBezTo>
                <a:cubicBezTo>
                  <a:pt x="771" y="143"/>
                  <a:pt x="773" y="148"/>
                  <a:pt x="771" y="150"/>
                </a:cubicBezTo>
                <a:cubicBezTo>
                  <a:pt x="769" y="152"/>
                  <a:pt x="764" y="152"/>
                  <a:pt x="761" y="153"/>
                </a:cubicBezTo>
                <a:cubicBezTo>
                  <a:pt x="761" y="153"/>
                  <a:pt x="760" y="153"/>
                  <a:pt x="760" y="153"/>
                </a:cubicBezTo>
                <a:cubicBezTo>
                  <a:pt x="752" y="159"/>
                  <a:pt x="744" y="165"/>
                  <a:pt x="737" y="171"/>
                </a:cubicBezTo>
                <a:cubicBezTo>
                  <a:pt x="734" y="175"/>
                  <a:pt x="730" y="177"/>
                  <a:pt x="726" y="178"/>
                </a:cubicBezTo>
                <a:cubicBezTo>
                  <a:pt x="719" y="180"/>
                  <a:pt x="713" y="182"/>
                  <a:pt x="705" y="184"/>
                </a:cubicBezTo>
                <a:cubicBezTo>
                  <a:pt x="709" y="186"/>
                  <a:pt x="711" y="187"/>
                  <a:pt x="713" y="189"/>
                </a:cubicBezTo>
                <a:cubicBezTo>
                  <a:pt x="719" y="192"/>
                  <a:pt x="723" y="204"/>
                  <a:pt x="718" y="210"/>
                </a:cubicBezTo>
                <a:cubicBezTo>
                  <a:pt x="717" y="211"/>
                  <a:pt x="714" y="213"/>
                  <a:pt x="712" y="213"/>
                </a:cubicBezTo>
                <a:cubicBezTo>
                  <a:pt x="709" y="214"/>
                  <a:pt x="705" y="213"/>
                  <a:pt x="702" y="213"/>
                </a:cubicBezTo>
                <a:cubicBezTo>
                  <a:pt x="698" y="212"/>
                  <a:pt x="693" y="211"/>
                  <a:pt x="689" y="211"/>
                </a:cubicBezTo>
                <a:cubicBezTo>
                  <a:pt x="683" y="211"/>
                  <a:pt x="681" y="213"/>
                  <a:pt x="681" y="218"/>
                </a:cubicBezTo>
                <a:cubicBezTo>
                  <a:pt x="680" y="223"/>
                  <a:pt x="681" y="227"/>
                  <a:pt x="680" y="231"/>
                </a:cubicBezTo>
                <a:cubicBezTo>
                  <a:pt x="677" y="238"/>
                  <a:pt x="677" y="244"/>
                  <a:pt x="679" y="250"/>
                </a:cubicBezTo>
                <a:cubicBezTo>
                  <a:pt x="685" y="252"/>
                  <a:pt x="690" y="254"/>
                  <a:pt x="695" y="256"/>
                </a:cubicBezTo>
                <a:cubicBezTo>
                  <a:pt x="693" y="265"/>
                  <a:pt x="688" y="270"/>
                  <a:pt x="682" y="273"/>
                </a:cubicBezTo>
                <a:cubicBezTo>
                  <a:pt x="676" y="277"/>
                  <a:pt x="672" y="282"/>
                  <a:pt x="671" y="289"/>
                </a:cubicBezTo>
                <a:cubicBezTo>
                  <a:pt x="671" y="296"/>
                  <a:pt x="666" y="300"/>
                  <a:pt x="661" y="304"/>
                </a:cubicBezTo>
                <a:cubicBezTo>
                  <a:pt x="656" y="307"/>
                  <a:pt x="651" y="311"/>
                  <a:pt x="648" y="316"/>
                </a:cubicBezTo>
                <a:cubicBezTo>
                  <a:pt x="642" y="324"/>
                  <a:pt x="637" y="333"/>
                  <a:pt x="631" y="342"/>
                </a:cubicBezTo>
                <a:cubicBezTo>
                  <a:pt x="629" y="346"/>
                  <a:pt x="629" y="350"/>
                  <a:pt x="630" y="355"/>
                </a:cubicBezTo>
                <a:cubicBezTo>
                  <a:pt x="632" y="361"/>
                  <a:pt x="635" y="367"/>
                  <a:pt x="632" y="374"/>
                </a:cubicBezTo>
                <a:cubicBezTo>
                  <a:pt x="629" y="382"/>
                  <a:pt x="625" y="389"/>
                  <a:pt x="630" y="397"/>
                </a:cubicBezTo>
                <a:cubicBezTo>
                  <a:pt x="627" y="403"/>
                  <a:pt x="631" y="405"/>
                  <a:pt x="634" y="408"/>
                </a:cubicBezTo>
                <a:cubicBezTo>
                  <a:pt x="640" y="414"/>
                  <a:pt x="645" y="419"/>
                  <a:pt x="648" y="427"/>
                </a:cubicBezTo>
                <a:cubicBezTo>
                  <a:pt x="653" y="439"/>
                  <a:pt x="663" y="447"/>
                  <a:pt x="676" y="451"/>
                </a:cubicBezTo>
                <a:cubicBezTo>
                  <a:pt x="678" y="452"/>
                  <a:pt x="680" y="452"/>
                  <a:pt x="681" y="452"/>
                </a:cubicBezTo>
                <a:cubicBezTo>
                  <a:pt x="690" y="448"/>
                  <a:pt x="699" y="448"/>
                  <a:pt x="709" y="449"/>
                </a:cubicBezTo>
                <a:cubicBezTo>
                  <a:pt x="711" y="449"/>
                  <a:pt x="713" y="448"/>
                  <a:pt x="715" y="448"/>
                </a:cubicBezTo>
                <a:cubicBezTo>
                  <a:pt x="722" y="445"/>
                  <a:pt x="729" y="443"/>
                  <a:pt x="737" y="441"/>
                </a:cubicBezTo>
                <a:cubicBezTo>
                  <a:pt x="742" y="439"/>
                  <a:pt x="750" y="442"/>
                  <a:pt x="753" y="446"/>
                </a:cubicBezTo>
                <a:cubicBezTo>
                  <a:pt x="754" y="448"/>
                  <a:pt x="754" y="450"/>
                  <a:pt x="755" y="452"/>
                </a:cubicBezTo>
                <a:cubicBezTo>
                  <a:pt x="773" y="450"/>
                  <a:pt x="779" y="457"/>
                  <a:pt x="775" y="475"/>
                </a:cubicBezTo>
                <a:cubicBezTo>
                  <a:pt x="775" y="476"/>
                  <a:pt x="775" y="478"/>
                  <a:pt x="774" y="480"/>
                </a:cubicBezTo>
                <a:cubicBezTo>
                  <a:pt x="771" y="487"/>
                  <a:pt x="774" y="492"/>
                  <a:pt x="779" y="497"/>
                </a:cubicBezTo>
                <a:cubicBezTo>
                  <a:pt x="785" y="502"/>
                  <a:pt x="789" y="509"/>
                  <a:pt x="791" y="517"/>
                </a:cubicBezTo>
                <a:cubicBezTo>
                  <a:pt x="794" y="524"/>
                  <a:pt x="795" y="531"/>
                  <a:pt x="797" y="539"/>
                </a:cubicBezTo>
                <a:cubicBezTo>
                  <a:pt x="798" y="548"/>
                  <a:pt x="797" y="555"/>
                  <a:pt x="793" y="564"/>
                </a:cubicBezTo>
                <a:cubicBezTo>
                  <a:pt x="786" y="576"/>
                  <a:pt x="786" y="589"/>
                  <a:pt x="795" y="602"/>
                </a:cubicBezTo>
                <a:cubicBezTo>
                  <a:pt x="802" y="612"/>
                  <a:pt x="806" y="625"/>
                  <a:pt x="806" y="638"/>
                </a:cubicBezTo>
                <a:cubicBezTo>
                  <a:pt x="806" y="646"/>
                  <a:pt x="808" y="652"/>
                  <a:pt x="813" y="658"/>
                </a:cubicBezTo>
                <a:cubicBezTo>
                  <a:pt x="818" y="665"/>
                  <a:pt x="823" y="673"/>
                  <a:pt x="824" y="683"/>
                </a:cubicBezTo>
                <a:cubicBezTo>
                  <a:pt x="824" y="690"/>
                  <a:pt x="830" y="693"/>
                  <a:pt x="836" y="691"/>
                </a:cubicBezTo>
                <a:cubicBezTo>
                  <a:pt x="843" y="690"/>
                  <a:pt x="849" y="690"/>
                  <a:pt x="856" y="690"/>
                </a:cubicBezTo>
                <a:cubicBezTo>
                  <a:pt x="859" y="689"/>
                  <a:pt x="862" y="690"/>
                  <a:pt x="865" y="688"/>
                </a:cubicBezTo>
                <a:cubicBezTo>
                  <a:pt x="873" y="684"/>
                  <a:pt x="880" y="679"/>
                  <a:pt x="885" y="671"/>
                </a:cubicBezTo>
                <a:cubicBezTo>
                  <a:pt x="891" y="664"/>
                  <a:pt x="897" y="657"/>
                  <a:pt x="904" y="650"/>
                </a:cubicBezTo>
                <a:cubicBezTo>
                  <a:pt x="901" y="642"/>
                  <a:pt x="904" y="635"/>
                  <a:pt x="913" y="631"/>
                </a:cubicBezTo>
                <a:cubicBezTo>
                  <a:pt x="920" y="628"/>
                  <a:pt x="922" y="622"/>
                  <a:pt x="918" y="614"/>
                </a:cubicBezTo>
                <a:cubicBezTo>
                  <a:pt x="917" y="611"/>
                  <a:pt x="914" y="606"/>
                  <a:pt x="918" y="603"/>
                </a:cubicBezTo>
                <a:cubicBezTo>
                  <a:pt x="925" y="597"/>
                  <a:pt x="928" y="586"/>
                  <a:pt x="939" y="582"/>
                </a:cubicBezTo>
                <a:cubicBezTo>
                  <a:pt x="949" y="579"/>
                  <a:pt x="952" y="571"/>
                  <a:pt x="950" y="561"/>
                </a:cubicBezTo>
                <a:cubicBezTo>
                  <a:pt x="950" y="559"/>
                  <a:pt x="949" y="557"/>
                  <a:pt x="950" y="556"/>
                </a:cubicBezTo>
                <a:cubicBezTo>
                  <a:pt x="950" y="549"/>
                  <a:pt x="948" y="543"/>
                  <a:pt x="945" y="537"/>
                </a:cubicBezTo>
                <a:cubicBezTo>
                  <a:pt x="944" y="533"/>
                  <a:pt x="943" y="529"/>
                  <a:pt x="941" y="525"/>
                </a:cubicBezTo>
                <a:cubicBezTo>
                  <a:pt x="938" y="517"/>
                  <a:pt x="941" y="509"/>
                  <a:pt x="946" y="503"/>
                </a:cubicBezTo>
                <a:cubicBezTo>
                  <a:pt x="957" y="488"/>
                  <a:pt x="968" y="473"/>
                  <a:pt x="984" y="463"/>
                </a:cubicBezTo>
                <a:cubicBezTo>
                  <a:pt x="986" y="461"/>
                  <a:pt x="988" y="459"/>
                  <a:pt x="989" y="457"/>
                </a:cubicBezTo>
                <a:cubicBezTo>
                  <a:pt x="996" y="446"/>
                  <a:pt x="1001" y="434"/>
                  <a:pt x="1007" y="423"/>
                </a:cubicBezTo>
                <a:cubicBezTo>
                  <a:pt x="1010" y="418"/>
                  <a:pt x="1011" y="413"/>
                  <a:pt x="1007" y="408"/>
                </a:cubicBezTo>
                <a:cubicBezTo>
                  <a:pt x="997" y="411"/>
                  <a:pt x="987" y="413"/>
                  <a:pt x="978" y="415"/>
                </a:cubicBezTo>
                <a:cubicBezTo>
                  <a:pt x="974" y="416"/>
                  <a:pt x="967" y="413"/>
                  <a:pt x="966" y="409"/>
                </a:cubicBezTo>
                <a:cubicBezTo>
                  <a:pt x="964" y="400"/>
                  <a:pt x="957" y="395"/>
                  <a:pt x="950" y="389"/>
                </a:cubicBezTo>
                <a:cubicBezTo>
                  <a:pt x="947" y="386"/>
                  <a:pt x="944" y="381"/>
                  <a:pt x="941" y="377"/>
                </a:cubicBezTo>
                <a:cubicBezTo>
                  <a:pt x="938" y="373"/>
                  <a:pt x="936" y="368"/>
                  <a:pt x="933" y="365"/>
                </a:cubicBezTo>
                <a:cubicBezTo>
                  <a:pt x="930" y="361"/>
                  <a:pt x="928" y="357"/>
                  <a:pt x="928" y="351"/>
                </a:cubicBezTo>
                <a:cubicBezTo>
                  <a:pt x="928" y="349"/>
                  <a:pt x="927" y="346"/>
                  <a:pt x="925" y="343"/>
                </a:cubicBezTo>
                <a:cubicBezTo>
                  <a:pt x="920" y="334"/>
                  <a:pt x="915" y="325"/>
                  <a:pt x="910" y="316"/>
                </a:cubicBezTo>
                <a:cubicBezTo>
                  <a:pt x="907" y="310"/>
                  <a:pt x="907" y="310"/>
                  <a:pt x="915" y="307"/>
                </a:cubicBezTo>
                <a:cubicBezTo>
                  <a:pt x="918" y="312"/>
                  <a:pt x="921" y="317"/>
                  <a:pt x="925" y="322"/>
                </a:cubicBezTo>
                <a:cubicBezTo>
                  <a:pt x="930" y="331"/>
                  <a:pt x="938" y="338"/>
                  <a:pt x="941" y="348"/>
                </a:cubicBezTo>
                <a:cubicBezTo>
                  <a:pt x="942" y="352"/>
                  <a:pt x="944" y="357"/>
                  <a:pt x="947" y="359"/>
                </a:cubicBezTo>
                <a:cubicBezTo>
                  <a:pt x="955" y="367"/>
                  <a:pt x="961" y="376"/>
                  <a:pt x="962" y="388"/>
                </a:cubicBezTo>
                <a:cubicBezTo>
                  <a:pt x="963" y="393"/>
                  <a:pt x="966" y="397"/>
                  <a:pt x="968" y="402"/>
                </a:cubicBezTo>
                <a:cubicBezTo>
                  <a:pt x="985" y="398"/>
                  <a:pt x="1001" y="393"/>
                  <a:pt x="1014" y="381"/>
                </a:cubicBezTo>
                <a:cubicBezTo>
                  <a:pt x="1017" y="378"/>
                  <a:pt x="1021" y="376"/>
                  <a:pt x="1025" y="375"/>
                </a:cubicBezTo>
                <a:cubicBezTo>
                  <a:pt x="1031" y="373"/>
                  <a:pt x="1035" y="370"/>
                  <a:pt x="1039" y="365"/>
                </a:cubicBezTo>
                <a:cubicBezTo>
                  <a:pt x="1042" y="359"/>
                  <a:pt x="1046" y="354"/>
                  <a:pt x="1051" y="348"/>
                </a:cubicBezTo>
                <a:cubicBezTo>
                  <a:pt x="1054" y="344"/>
                  <a:pt x="1054" y="342"/>
                  <a:pt x="1050" y="339"/>
                </a:cubicBezTo>
                <a:cubicBezTo>
                  <a:pt x="1046" y="336"/>
                  <a:pt x="1042" y="333"/>
                  <a:pt x="1038" y="331"/>
                </a:cubicBezTo>
                <a:cubicBezTo>
                  <a:pt x="1036" y="330"/>
                  <a:pt x="1034" y="328"/>
                  <a:pt x="1034" y="325"/>
                </a:cubicBezTo>
                <a:cubicBezTo>
                  <a:pt x="1033" y="323"/>
                  <a:pt x="1032" y="321"/>
                  <a:pt x="1032" y="320"/>
                </a:cubicBezTo>
                <a:cubicBezTo>
                  <a:pt x="1027" y="324"/>
                  <a:pt x="1023" y="328"/>
                  <a:pt x="1018" y="330"/>
                </a:cubicBezTo>
                <a:cubicBezTo>
                  <a:pt x="1011" y="333"/>
                  <a:pt x="1009" y="326"/>
                  <a:pt x="1005" y="322"/>
                </a:cubicBezTo>
                <a:cubicBezTo>
                  <a:pt x="1003" y="323"/>
                  <a:pt x="1002" y="324"/>
                  <a:pt x="1000" y="324"/>
                </a:cubicBezTo>
                <a:cubicBezTo>
                  <a:pt x="996" y="317"/>
                  <a:pt x="992" y="311"/>
                  <a:pt x="988" y="304"/>
                </a:cubicBezTo>
                <a:cubicBezTo>
                  <a:pt x="986" y="300"/>
                  <a:pt x="987" y="297"/>
                  <a:pt x="990" y="296"/>
                </a:cubicBezTo>
                <a:cubicBezTo>
                  <a:pt x="991" y="295"/>
                  <a:pt x="995" y="296"/>
                  <a:pt x="997" y="297"/>
                </a:cubicBezTo>
                <a:cubicBezTo>
                  <a:pt x="998" y="298"/>
                  <a:pt x="1000" y="300"/>
                  <a:pt x="1001" y="302"/>
                </a:cubicBezTo>
                <a:cubicBezTo>
                  <a:pt x="1006" y="311"/>
                  <a:pt x="1018" y="318"/>
                  <a:pt x="1027" y="315"/>
                </a:cubicBezTo>
                <a:cubicBezTo>
                  <a:pt x="1033" y="314"/>
                  <a:pt x="1035" y="316"/>
                  <a:pt x="1038" y="319"/>
                </a:cubicBezTo>
                <a:cubicBezTo>
                  <a:pt x="1041" y="322"/>
                  <a:pt x="1045" y="325"/>
                  <a:pt x="1048" y="325"/>
                </a:cubicBezTo>
                <a:cubicBezTo>
                  <a:pt x="1059" y="326"/>
                  <a:pt x="1071" y="326"/>
                  <a:pt x="1082" y="325"/>
                </a:cubicBezTo>
                <a:cubicBezTo>
                  <a:pt x="1086" y="324"/>
                  <a:pt x="1089" y="325"/>
                  <a:pt x="1091" y="327"/>
                </a:cubicBezTo>
                <a:cubicBezTo>
                  <a:pt x="1095" y="330"/>
                  <a:pt x="1098" y="333"/>
                  <a:pt x="1101" y="337"/>
                </a:cubicBezTo>
                <a:cubicBezTo>
                  <a:pt x="1103" y="339"/>
                  <a:pt x="1105" y="341"/>
                  <a:pt x="1106" y="344"/>
                </a:cubicBezTo>
                <a:cubicBezTo>
                  <a:pt x="1108" y="352"/>
                  <a:pt x="1115" y="354"/>
                  <a:pt x="1121" y="348"/>
                </a:cubicBezTo>
                <a:cubicBezTo>
                  <a:pt x="1122" y="347"/>
                  <a:pt x="1123" y="346"/>
                  <a:pt x="1124" y="345"/>
                </a:cubicBezTo>
                <a:cubicBezTo>
                  <a:pt x="1125" y="345"/>
                  <a:pt x="1125" y="346"/>
                  <a:pt x="1126" y="346"/>
                </a:cubicBezTo>
                <a:cubicBezTo>
                  <a:pt x="1126" y="348"/>
                  <a:pt x="1126" y="351"/>
                  <a:pt x="1126" y="354"/>
                </a:cubicBezTo>
                <a:cubicBezTo>
                  <a:pt x="1125" y="356"/>
                  <a:pt x="1125" y="359"/>
                  <a:pt x="1125" y="360"/>
                </a:cubicBezTo>
                <a:cubicBezTo>
                  <a:pt x="1134" y="382"/>
                  <a:pt x="1143" y="404"/>
                  <a:pt x="1152" y="425"/>
                </a:cubicBezTo>
                <a:cubicBezTo>
                  <a:pt x="1154" y="430"/>
                  <a:pt x="1159" y="430"/>
                  <a:pt x="1162" y="426"/>
                </a:cubicBezTo>
                <a:cubicBezTo>
                  <a:pt x="1171" y="416"/>
                  <a:pt x="1172" y="405"/>
                  <a:pt x="1171" y="393"/>
                </a:cubicBezTo>
                <a:cubicBezTo>
                  <a:pt x="1170" y="388"/>
                  <a:pt x="1170" y="383"/>
                  <a:pt x="1175" y="381"/>
                </a:cubicBezTo>
                <a:cubicBezTo>
                  <a:pt x="1184" y="378"/>
                  <a:pt x="1185" y="368"/>
                  <a:pt x="1193" y="365"/>
                </a:cubicBezTo>
                <a:cubicBezTo>
                  <a:pt x="1195" y="357"/>
                  <a:pt x="1207" y="357"/>
                  <a:pt x="1207" y="348"/>
                </a:cubicBezTo>
                <a:cubicBezTo>
                  <a:pt x="1207" y="347"/>
                  <a:pt x="1209" y="346"/>
                  <a:pt x="1211" y="346"/>
                </a:cubicBezTo>
                <a:cubicBezTo>
                  <a:pt x="1215" y="345"/>
                  <a:pt x="1219" y="344"/>
                  <a:pt x="1223" y="343"/>
                </a:cubicBezTo>
                <a:cubicBezTo>
                  <a:pt x="1227" y="343"/>
                  <a:pt x="1230" y="344"/>
                  <a:pt x="1232" y="348"/>
                </a:cubicBezTo>
                <a:cubicBezTo>
                  <a:pt x="1233" y="351"/>
                  <a:pt x="1235" y="354"/>
                  <a:pt x="1237" y="355"/>
                </a:cubicBezTo>
                <a:cubicBezTo>
                  <a:pt x="1245" y="360"/>
                  <a:pt x="1248" y="367"/>
                  <a:pt x="1249" y="375"/>
                </a:cubicBezTo>
                <a:cubicBezTo>
                  <a:pt x="1250" y="383"/>
                  <a:pt x="1253" y="384"/>
                  <a:pt x="1259" y="380"/>
                </a:cubicBezTo>
                <a:cubicBezTo>
                  <a:pt x="1265" y="377"/>
                  <a:pt x="1265" y="377"/>
                  <a:pt x="1267" y="383"/>
                </a:cubicBezTo>
                <a:cubicBezTo>
                  <a:pt x="1269" y="389"/>
                  <a:pt x="1273" y="395"/>
                  <a:pt x="1275" y="401"/>
                </a:cubicBezTo>
                <a:cubicBezTo>
                  <a:pt x="1276" y="403"/>
                  <a:pt x="1276" y="406"/>
                  <a:pt x="1276" y="409"/>
                </a:cubicBezTo>
                <a:cubicBezTo>
                  <a:pt x="1276" y="413"/>
                  <a:pt x="1276" y="418"/>
                  <a:pt x="1274" y="421"/>
                </a:cubicBezTo>
                <a:cubicBezTo>
                  <a:pt x="1272" y="427"/>
                  <a:pt x="1274" y="429"/>
                  <a:pt x="1278" y="431"/>
                </a:cubicBezTo>
                <a:cubicBezTo>
                  <a:pt x="1283" y="434"/>
                  <a:pt x="1285" y="438"/>
                  <a:pt x="1286" y="442"/>
                </a:cubicBezTo>
                <a:cubicBezTo>
                  <a:pt x="1288" y="447"/>
                  <a:pt x="1289" y="452"/>
                  <a:pt x="1292" y="457"/>
                </a:cubicBezTo>
                <a:cubicBezTo>
                  <a:pt x="1295" y="464"/>
                  <a:pt x="1300" y="468"/>
                  <a:pt x="1309" y="471"/>
                </a:cubicBezTo>
                <a:cubicBezTo>
                  <a:pt x="1309" y="468"/>
                  <a:pt x="1309" y="465"/>
                  <a:pt x="1308" y="462"/>
                </a:cubicBezTo>
                <a:cubicBezTo>
                  <a:pt x="1305" y="454"/>
                  <a:pt x="1303" y="445"/>
                  <a:pt x="1295" y="440"/>
                </a:cubicBezTo>
                <a:cubicBezTo>
                  <a:pt x="1287" y="436"/>
                  <a:pt x="1283" y="428"/>
                  <a:pt x="1281" y="420"/>
                </a:cubicBezTo>
                <a:cubicBezTo>
                  <a:pt x="1279" y="414"/>
                  <a:pt x="1282" y="406"/>
                  <a:pt x="1283" y="397"/>
                </a:cubicBezTo>
                <a:cubicBezTo>
                  <a:pt x="1290" y="403"/>
                  <a:pt x="1298" y="404"/>
                  <a:pt x="1302" y="412"/>
                </a:cubicBezTo>
                <a:cubicBezTo>
                  <a:pt x="1303" y="415"/>
                  <a:pt x="1306" y="418"/>
                  <a:pt x="1311" y="416"/>
                </a:cubicBezTo>
                <a:cubicBezTo>
                  <a:pt x="1312" y="419"/>
                  <a:pt x="1313" y="422"/>
                  <a:pt x="1314" y="426"/>
                </a:cubicBezTo>
                <a:cubicBezTo>
                  <a:pt x="1320" y="421"/>
                  <a:pt x="1326" y="417"/>
                  <a:pt x="1331" y="413"/>
                </a:cubicBezTo>
                <a:cubicBezTo>
                  <a:pt x="1334" y="410"/>
                  <a:pt x="1336" y="406"/>
                  <a:pt x="1336" y="403"/>
                </a:cubicBezTo>
                <a:cubicBezTo>
                  <a:pt x="1334" y="392"/>
                  <a:pt x="1330" y="382"/>
                  <a:pt x="1321" y="373"/>
                </a:cubicBezTo>
                <a:close/>
                <a:moveTo>
                  <a:pt x="793" y="142"/>
                </a:moveTo>
                <a:cubicBezTo>
                  <a:pt x="801" y="141"/>
                  <a:pt x="806" y="138"/>
                  <a:pt x="808" y="130"/>
                </a:cubicBezTo>
                <a:cubicBezTo>
                  <a:pt x="809" y="127"/>
                  <a:pt x="811" y="125"/>
                  <a:pt x="813" y="123"/>
                </a:cubicBezTo>
                <a:cubicBezTo>
                  <a:pt x="815" y="121"/>
                  <a:pt x="818" y="120"/>
                  <a:pt x="820" y="118"/>
                </a:cubicBezTo>
                <a:cubicBezTo>
                  <a:pt x="818" y="116"/>
                  <a:pt x="818" y="114"/>
                  <a:pt x="817" y="114"/>
                </a:cubicBezTo>
                <a:cubicBezTo>
                  <a:pt x="813" y="113"/>
                  <a:pt x="811" y="112"/>
                  <a:pt x="811" y="107"/>
                </a:cubicBezTo>
                <a:cubicBezTo>
                  <a:pt x="811" y="103"/>
                  <a:pt x="812" y="101"/>
                  <a:pt x="816" y="99"/>
                </a:cubicBezTo>
                <a:cubicBezTo>
                  <a:pt x="820" y="96"/>
                  <a:pt x="824" y="92"/>
                  <a:pt x="828" y="89"/>
                </a:cubicBezTo>
                <a:cubicBezTo>
                  <a:pt x="830" y="87"/>
                  <a:pt x="833" y="85"/>
                  <a:pt x="836" y="82"/>
                </a:cubicBezTo>
                <a:cubicBezTo>
                  <a:pt x="838" y="88"/>
                  <a:pt x="837" y="91"/>
                  <a:pt x="834" y="94"/>
                </a:cubicBezTo>
                <a:cubicBezTo>
                  <a:pt x="832" y="96"/>
                  <a:pt x="831" y="99"/>
                  <a:pt x="829" y="101"/>
                </a:cubicBezTo>
                <a:cubicBezTo>
                  <a:pt x="827" y="105"/>
                  <a:pt x="827" y="110"/>
                  <a:pt x="831" y="111"/>
                </a:cubicBezTo>
                <a:cubicBezTo>
                  <a:pt x="840" y="114"/>
                  <a:pt x="839" y="123"/>
                  <a:pt x="843" y="130"/>
                </a:cubicBezTo>
                <a:cubicBezTo>
                  <a:pt x="842" y="130"/>
                  <a:pt x="841" y="131"/>
                  <a:pt x="840" y="131"/>
                </a:cubicBezTo>
                <a:cubicBezTo>
                  <a:pt x="831" y="129"/>
                  <a:pt x="830" y="129"/>
                  <a:pt x="829" y="138"/>
                </a:cubicBezTo>
                <a:cubicBezTo>
                  <a:pt x="828" y="144"/>
                  <a:pt x="825" y="148"/>
                  <a:pt x="820" y="146"/>
                </a:cubicBezTo>
                <a:cubicBezTo>
                  <a:pt x="815" y="145"/>
                  <a:pt x="811" y="147"/>
                  <a:pt x="807" y="148"/>
                </a:cubicBezTo>
                <a:cubicBezTo>
                  <a:pt x="800" y="151"/>
                  <a:pt x="794" y="149"/>
                  <a:pt x="789" y="144"/>
                </a:cubicBezTo>
                <a:cubicBezTo>
                  <a:pt x="790" y="143"/>
                  <a:pt x="792" y="142"/>
                  <a:pt x="793" y="142"/>
                </a:cubicBezTo>
                <a:close/>
                <a:moveTo>
                  <a:pt x="911" y="286"/>
                </a:moveTo>
                <a:cubicBezTo>
                  <a:pt x="905" y="289"/>
                  <a:pt x="900" y="289"/>
                  <a:pt x="895" y="288"/>
                </a:cubicBezTo>
                <a:cubicBezTo>
                  <a:pt x="889" y="286"/>
                  <a:pt x="883" y="287"/>
                  <a:pt x="876" y="287"/>
                </a:cubicBezTo>
                <a:cubicBezTo>
                  <a:pt x="867" y="288"/>
                  <a:pt x="859" y="284"/>
                  <a:pt x="850" y="281"/>
                </a:cubicBezTo>
                <a:cubicBezTo>
                  <a:pt x="848" y="280"/>
                  <a:pt x="846" y="278"/>
                  <a:pt x="843" y="278"/>
                </a:cubicBezTo>
                <a:cubicBezTo>
                  <a:pt x="837" y="276"/>
                  <a:pt x="834" y="278"/>
                  <a:pt x="833" y="285"/>
                </a:cubicBezTo>
                <a:cubicBezTo>
                  <a:pt x="832" y="292"/>
                  <a:pt x="830" y="293"/>
                  <a:pt x="823" y="291"/>
                </a:cubicBezTo>
                <a:cubicBezTo>
                  <a:pt x="817" y="289"/>
                  <a:pt x="811" y="288"/>
                  <a:pt x="806" y="282"/>
                </a:cubicBezTo>
                <a:cubicBezTo>
                  <a:pt x="805" y="280"/>
                  <a:pt x="802" y="280"/>
                  <a:pt x="799" y="279"/>
                </a:cubicBezTo>
                <a:cubicBezTo>
                  <a:pt x="796" y="277"/>
                  <a:pt x="793" y="277"/>
                  <a:pt x="790" y="276"/>
                </a:cubicBezTo>
                <a:cubicBezTo>
                  <a:pt x="784" y="273"/>
                  <a:pt x="782" y="270"/>
                  <a:pt x="782" y="264"/>
                </a:cubicBezTo>
                <a:cubicBezTo>
                  <a:pt x="782" y="261"/>
                  <a:pt x="782" y="259"/>
                  <a:pt x="782" y="257"/>
                </a:cubicBezTo>
                <a:cubicBezTo>
                  <a:pt x="780" y="252"/>
                  <a:pt x="778" y="250"/>
                  <a:pt x="773" y="251"/>
                </a:cubicBezTo>
                <a:cubicBezTo>
                  <a:pt x="764" y="254"/>
                  <a:pt x="755" y="253"/>
                  <a:pt x="746" y="253"/>
                </a:cubicBezTo>
                <a:cubicBezTo>
                  <a:pt x="738" y="253"/>
                  <a:pt x="729" y="257"/>
                  <a:pt x="721" y="261"/>
                </a:cubicBezTo>
                <a:cubicBezTo>
                  <a:pt x="715" y="264"/>
                  <a:pt x="710" y="264"/>
                  <a:pt x="704" y="264"/>
                </a:cubicBezTo>
                <a:cubicBezTo>
                  <a:pt x="702" y="263"/>
                  <a:pt x="699" y="261"/>
                  <a:pt x="699" y="260"/>
                </a:cubicBezTo>
                <a:cubicBezTo>
                  <a:pt x="700" y="258"/>
                  <a:pt x="701" y="255"/>
                  <a:pt x="703" y="254"/>
                </a:cubicBezTo>
                <a:cubicBezTo>
                  <a:pt x="705" y="253"/>
                  <a:pt x="707" y="254"/>
                  <a:pt x="709" y="254"/>
                </a:cubicBezTo>
                <a:cubicBezTo>
                  <a:pt x="718" y="253"/>
                  <a:pt x="723" y="249"/>
                  <a:pt x="725" y="240"/>
                </a:cubicBezTo>
                <a:cubicBezTo>
                  <a:pt x="727" y="232"/>
                  <a:pt x="734" y="229"/>
                  <a:pt x="739" y="224"/>
                </a:cubicBezTo>
                <a:cubicBezTo>
                  <a:pt x="741" y="222"/>
                  <a:pt x="744" y="219"/>
                  <a:pt x="747" y="215"/>
                </a:cubicBezTo>
                <a:cubicBezTo>
                  <a:pt x="755" y="214"/>
                  <a:pt x="763" y="215"/>
                  <a:pt x="770" y="209"/>
                </a:cubicBezTo>
                <a:cubicBezTo>
                  <a:pt x="773" y="207"/>
                  <a:pt x="776" y="209"/>
                  <a:pt x="778" y="212"/>
                </a:cubicBezTo>
                <a:cubicBezTo>
                  <a:pt x="783" y="220"/>
                  <a:pt x="790" y="225"/>
                  <a:pt x="799" y="228"/>
                </a:cubicBezTo>
                <a:cubicBezTo>
                  <a:pt x="807" y="231"/>
                  <a:pt x="808" y="238"/>
                  <a:pt x="808" y="244"/>
                </a:cubicBezTo>
                <a:cubicBezTo>
                  <a:pt x="817" y="243"/>
                  <a:pt x="814" y="237"/>
                  <a:pt x="813" y="233"/>
                </a:cubicBezTo>
                <a:cubicBezTo>
                  <a:pt x="816" y="233"/>
                  <a:pt x="818" y="233"/>
                  <a:pt x="820" y="233"/>
                </a:cubicBezTo>
                <a:cubicBezTo>
                  <a:pt x="820" y="233"/>
                  <a:pt x="821" y="232"/>
                  <a:pt x="821" y="232"/>
                </a:cubicBezTo>
                <a:cubicBezTo>
                  <a:pt x="815" y="228"/>
                  <a:pt x="809" y="225"/>
                  <a:pt x="804" y="221"/>
                </a:cubicBezTo>
                <a:cubicBezTo>
                  <a:pt x="798" y="216"/>
                  <a:pt x="794" y="211"/>
                  <a:pt x="787" y="204"/>
                </a:cubicBezTo>
                <a:cubicBezTo>
                  <a:pt x="792" y="204"/>
                  <a:pt x="794" y="203"/>
                  <a:pt x="795" y="203"/>
                </a:cubicBezTo>
                <a:cubicBezTo>
                  <a:pt x="804" y="209"/>
                  <a:pt x="813" y="214"/>
                  <a:pt x="822" y="220"/>
                </a:cubicBezTo>
                <a:cubicBezTo>
                  <a:pt x="825" y="222"/>
                  <a:pt x="826" y="227"/>
                  <a:pt x="827" y="231"/>
                </a:cubicBezTo>
                <a:cubicBezTo>
                  <a:pt x="828" y="235"/>
                  <a:pt x="829" y="239"/>
                  <a:pt x="833" y="241"/>
                </a:cubicBezTo>
                <a:cubicBezTo>
                  <a:pt x="835" y="242"/>
                  <a:pt x="836" y="244"/>
                  <a:pt x="837" y="246"/>
                </a:cubicBezTo>
                <a:cubicBezTo>
                  <a:pt x="839" y="249"/>
                  <a:pt x="841" y="252"/>
                  <a:pt x="843" y="255"/>
                </a:cubicBezTo>
                <a:cubicBezTo>
                  <a:pt x="852" y="249"/>
                  <a:pt x="848" y="243"/>
                  <a:pt x="844" y="237"/>
                </a:cubicBezTo>
                <a:cubicBezTo>
                  <a:pt x="850" y="233"/>
                  <a:pt x="855" y="228"/>
                  <a:pt x="862" y="230"/>
                </a:cubicBezTo>
                <a:cubicBezTo>
                  <a:pt x="865" y="238"/>
                  <a:pt x="867" y="245"/>
                  <a:pt x="871" y="252"/>
                </a:cubicBezTo>
                <a:cubicBezTo>
                  <a:pt x="873" y="256"/>
                  <a:pt x="881" y="257"/>
                  <a:pt x="886" y="255"/>
                </a:cubicBezTo>
                <a:cubicBezTo>
                  <a:pt x="888" y="255"/>
                  <a:pt x="891" y="254"/>
                  <a:pt x="892" y="255"/>
                </a:cubicBezTo>
                <a:cubicBezTo>
                  <a:pt x="899" y="259"/>
                  <a:pt x="905" y="258"/>
                  <a:pt x="911" y="254"/>
                </a:cubicBezTo>
                <a:cubicBezTo>
                  <a:pt x="912" y="254"/>
                  <a:pt x="913" y="254"/>
                  <a:pt x="914" y="254"/>
                </a:cubicBezTo>
                <a:cubicBezTo>
                  <a:pt x="918" y="265"/>
                  <a:pt x="911" y="275"/>
                  <a:pt x="911" y="286"/>
                </a:cubicBezTo>
                <a:close/>
                <a:moveTo>
                  <a:pt x="939" y="224"/>
                </a:moveTo>
                <a:cubicBezTo>
                  <a:pt x="938" y="226"/>
                  <a:pt x="935" y="229"/>
                  <a:pt x="933" y="229"/>
                </a:cubicBezTo>
                <a:cubicBezTo>
                  <a:pt x="928" y="229"/>
                  <a:pt x="923" y="228"/>
                  <a:pt x="918" y="227"/>
                </a:cubicBezTo>
                <a:cubicBezTo>
                  <a:pt x="914" y="226"/>
                  <a:pt x="910" y="224"/>
                  <a:pt x="907" y="223"/>
                </a:cubicBezTo>
                <a:cubicBezTo>
                  <a:pt x="902" y="221"/>
                  <a:pt x="897" y="221"/>
                  <a:pt x="892" y="224"/>
                </a:cubicBezTo>
                <a:cubicBezTo>
                  <a:pt x="888" y="225"/>
                  <a:pt x="884" y="226"/>
                  <a:pt x="880" y="226"/>
                </a:cubicBezTo>
                <a:cubicBezTo>
                  <a:pt x="876" y="226"/>
                  <a:pt x="873" y="224"/>
                  <a:pt x="869" y="223"/>
                </a:cubicBezTo>
                <a:cubicBezTo>
                  <a:pt x="872" y="213"/>
                  <a:pt x="875" y="206"/>
                  <a:pt x="880" y="199"/>
                </a:cubicBezTo>
                <a:cubicBezTo>
                  <a:pt x="884" y="194"/>
                  <a:pt x="890" y="194"/>
                  <a:pt x="894" y="199"/>
                </a:cubicBezTo>
                <a:cubicBezTo>
                  <a:pt x="899" y="208"/>
                  <a:pt x="899" y="208"/>
                  <a:pt x="910" y="202"/>
                </a:cubicBezTo>
                <a:cubicBezTo>
                  <a:pt x="909" y="200"/>
                  <a:pt x="908" y="198"/>
                  <a:pt x="906" y="196"/>
                </a:cubicBezTo>
                <a:cubicBezTo>
                  <a:pt x="910" y="194"/>
                  <a:pt x="914" y="192"/>
                  <a:pt x="919" y="190"/>
                </a:cubicBezTo>
                <a:cubicBezTo>
                  <a:pt x="919" y="194"/>
                  <a:pt x="919" y="196"/>
                  <a:pt x="919" y="197"/>
                </a:cubicBezTo>
                <a:cubicBezTo>
                  <a:pt x="918" y="205"/>
                  <a:pt x="918" y="205"/>
                  <a:pt x="925" y="209"/>
                </a:cubicBezTo>
                <a:cubicBezTo>
                  <a:pt x="928" y="211"/>
                  <a:pt x="932" y="214"/>
                  <a:pt x="935" y="216"/>
                </a:cubicBezTo>
                <a:cubicBezTo>
                  <a:pt x="939" y="217"/>
                  <a:pt x="940" y="220"/>
                  <a:pt x="939" y="224"/>
                </a:cubicBezTo>
                <a:close/>
                <a:moveTo>
                  <a:pt x="1007" y="253"/>
                </a:moveTo>
                <a:cubicBezTo>
                  <a:pt x="1004" y="256"/>
                  <a:pt x="1000" y="257"/>
                  <a:pt x="996" y="254"/>
                </a:cubicBezTo>
                <a:cubicBezTo>
                  <a:pt x="992" y="252"/>
                  <a:pt x="987" y="250"/>
                  <a:pt x="983" y="247"/>
                </a:cubicBezTo>
                <a:cubicBezTo>
                  <a:pt x="983" y="244"/>
                  <a:pt x="983" y="242"/>
                  <a:pt x="983" y="239"/>
                </a:cubicBezTo>
                <a:cubicBezTo>
                  <a:pt x="984" y="233"/>
                  <a:pt x="982" y="228"/>
                  <a:pt x="978" y="223"/>
                </a:cubicBezTo>
                <a:cubicBezTo>
                  <a:pt x="974" y="219"/>
                  <a:pt x="971" y="214"/>
                  <a:pt x="968" y="209"/>
                </a:cubicBezTo>
                <a:cubicBezTo>
                  <a:pt x="968" y="208"/>
                  <a:pt x="967" y="205"/>
                  <a:pt x="967" y="205"/>
                </a:cubicBezTo>
                <a:cubicBezTo>
                  <a:pt x="972" y="201"/>
                  <a:pt x="975" y="196"/>
                  <a:pt x="980" y="194"/>
                </a:cubicBezTo>
                <a:cubicBezTo>
                  <a:pt x="984" y="192"/>
                  <a:pt x="988" y="194"/>
                  <a:pt x="992" y="195"/>
                </a:cubicBezTo>
                <a:cubicBezTo>
                  <a:pt x="993" y="195"/>
                  <a:pt x="994" y="197"/>
                  <a:pt x="996" y="199"/>
                </a:cubicBezTo>
                <a:cubicBezTo>
                  <a:pt x="993" y="201"/>
                  <a:pt x="991" y="201"/>
                  <a:pt x="990" y="202"/>
                </a:cubicBezTo>
                <a:cubicBezTo>
                  <a:pt x="983" y="206"/>
                  <a:pt x="983" y="212"/>
                  <a:pt x="989" y="216"/>
                </a:cubicBezTo>
                <a:cubicBezTo>
                  <a:pt x="993" y="218"/>
                  <a:pt x="998" y="220"/>
                  <a:pt x="1002" y="222"/>
                </a:cubicBezTo>
                <a:cubicBezTo>
                  <a:pt x="1004" y="224"/>
                  <a:pt x="1006" y="226"/>
                  <a:pt x="1008" y="228"/>
                </a:cubicBezTo>
                <a:cubicBezTo>
                  <a:pt x="1005" y="230"/>
                  <a:pt x="1003" y="231"/>
                  <a:pt x="1001" y="232"/>
                </a:cubicBezTo>
                <a:cubicBezTo>
                  <a:pt x="1003" y="235"/>
                  <a:pt x="1005" y="238"/>
                  <a:pt x="1007" y="240"/>
                </a:cubicBezTo>
                <a:cubicBezTo>
                  <a:pt x="1010" y="244"/>
                  <a:pt x="1010" y="250"/>
                  <a:pt x="1007" y="253"/>
                </a:cubicBezTo>
                <a:close/>
                <a:moveTo>
                  <a:pt x="1046" y="73"/>
                </a:moveTo>
                <a:cubicBezTo>
                  <a:pt x="1045" y="77"/>
                  <a:pt x="1043" y="80"/>
                  <a:pt x="1039" y="80"/>
                </a:cubicBezTo>
                <a:cubicBezTo>
                  <a:pt x="1039" y="75"/>
                  <a:pt x="1039" y="71"/>
                  <a:pt x="1039" y="65"/>
                </a:cubicBezTo>
                <a:cubicBezTo>
                  <a:pt x="1043" y="67"/>
                  <a:pt x="1047" y="69"/>
                  <a:pt x="1046" y="73"/>
                </a:cubicBezTo>
                <a:close/>
                <a:moveTo>
                  <a:pt x="263" y="426"/>
                </a:moveTo>
                <a:cubicBezTo>
                  <a:pt x="253" y="422"/>
                  <a:pt x="250" y="418"/>
                  <a:pt x="251" y="407"/>
                </a:cubicBezTo>
                <a:cubicBezTo>
                  <a:pt x="252" y="399"/>
                  <a:pt x="252" y="392"/>
                  <a:pt x="253" y="385"/>
                </a:cubicBezTo>
                <a:cubicBezTo>
                  <a:pt x="244" y="378"/>
                  <a:pt x="235" y="386"/>
                  <a:pt x="226" y="381"/>
                </a:cubicBezTo>
                <a:cubicBezTo>
                  <a:pt x="227" y="377"/>
                  <a:pt x="229" y="373"/>
                  <a:pt x="230" y="370"/>
                </a:cubicBezTo>
                <a:cubicBezTo>
                  <a:pt x="232" y="366"/>
                  <a:pt x="234" y="362"/>
                  <a:pt x="235" y="358"/>
                </a:cubicBezTo>
                <a:cubicBezTo>
                  <a:pt x="236" y="355"/>
                  <a:pt x="236" y="352"/>
                  <a:pt x="236" y="349"/>
                </a:cubicBezTo>
                <a:cubicBezTo>
                  <a:pt x="233" y="349"/>
                  <a:pt x="229" y="349"/>
                  <a:pt x="226" y="350"/>
                </a:cubicBezTo>
                <a:cubicBezTo>
                  <a:pt x="224" y="350"/>
                  <a:pt x="223" y="353"/>
                  <a:pt x="222" y="355"/>
                </a:cubicBezTo>
                <a:cubicBezTo>
                  <a:pt x="216" y="365"/>
                  <a:pt x="207" y="369"/>
                  <a:pt x="196" y="367"/>
                </a:cubicBezTo>
                <a:cubicBezTo>
                  <a:pt x="194" y="367"/>
                  <a:pt x="190" y="365"/>
                  <a:pt x="189" y="363"/>
                </a:cubicBezTo>
                <a:cubicBezTo>
                  <a:pt x="184" y="356"/>
                  <a:pt x="180" y="347"/>
                  <a:pt x="182" y="338"/>
                </a:cubicBezTo>
                <a:cubicBezTo>
                  <a:pt x="184" y="328"/>
                  <a:pt x="187" y="319"/>
                  <a:pt x="190" y="310"/>
                </a:cubicBezTo>
                <a:cubicBezTo>
                  <a:pt x="191" y="307"/>
                  <a:pt x="195" y="304"/>
                  <a:pt x="198" y="302"/>
                </a:cubicBezTo>
                <a:cubicBezTo>
                  <a:pt x="201" y="301"/>
                  <a:pt x="205" y="300"/>
                  <a:pt x="207" y="299"/>
                </a:cubicBezTo>
                <a:cubicBezTo>
                  <a:pt x="214" y="294"/>
                  <a:pt x="221" y="293"/>
                  <a:pt x="228" y="297"/>
                </a:cubicBezTo>
                <a:cubicBezTo>
                  <a:pt x="232" y="299"/>
                  <a:pt x="236" y="299"/>
                  <a:pt x="238" y="295"/>
                </a:cubicBezTo>
                <a:cubicBezTo>
                  <a:pt x="243" y="289"/>
                  <a:pt x="249" y="290"/>
                  <a:pt x="255" y="292"/>
                </a:cubicBezTo>
                <a:cubicBezTo>
                  <a:pt x="258" y="293"/>
                  <a:pt x="261" y="294"/>
                  <a:pt x="264" y="295"/>
                </a:cubicBezTo>
                <a:cubicBezTo>
                  <a:pt x="273" y="296"/>
                  <a:pt x="274" y="297"/>
                  <a:pt x="274" y="306"/>
                </a:cubicBezTo>
                <a:cubicBezTo>
                  <a:pt x="273" y="312"/>
                  <a:pt x="275" y="317"/>
                  <a:pt x="279" y="322"/>
                </a:cubicBezTo>
                <a:cubicBezTo>
                  <a:pt x="285" y="316"/>
                  <a:pt x="283" y="310"/>
                  <a:pt x="283" y="304"/>
                </a:cubicBezTo>
                <a:cubicBezTo>
                  <a:pt x="281" y="293"/>
                  <a:pt x="282" y="283"/>
                  <a:pt x="294" y="277"/>
                </a:cubicBezTo>
                <a:cubicBezTo>
                  <a:pt x="301" y="273"/>
                  <a:pt x="307" y="268"/>
                  <a:pt x="313" y="264"/>
                </a:cubicBezTo>
                <a:cubicBezTo>
                  <a:pt x="318" y="262"/>
                  <a:pt x="320" y="258"/>
                  <a:pt x="319" y="253"/>
                </a:cubicBezTo>
                <a:cubicBezTo>
                  <a:pt x="318" y="249"/>
                  <a:pt x="320" y="247"/>
                  <a:pt x="323" y="245"/>
                </a:cubicBezTo>
                <a:cubicBezTo>
                  <a:pt x="328" y="241"/>
                  <a:pt x="333" y="236"/>
                  <a:pt x="338" y="232"/>
                </a:cubicBezTo>
                <a:cubicBezTo>
                  <a:pt x="342" y="229"/>
                  <a:pt x="346" y="226"/>
                  <a:pt x="351" y="225"/>
                </a:cubicBezTo>
                <a:cubicBezTo>
                  <a:pt x="357" y="223"/>
                  <a:pt x="363" y="221"/>
                  <a:pt x="365" y="213"/>
                </a:cubicBezTo>
                <a:cubicBezTo>
                  <a:pt x="366" y="211"/>
                  <a:pt x="370" y="210"/>
                  <a:pt x="372" y="209"/>
                </a:cubicBezTo>
                <a:cubicBezTo>
                  <a:pt x="374" y="208"/>
                  <a:pt x="377" y="208"/>
                  <a:pt x="379" y="207"/>
                </a:cubicBezTo>
                <a:cubicBezTo>
                  <a:pt x="384" y="202"/>
                  <a:pt x="390" y="203"/>
                  <a:pt x="397" y="202"/>
                </a:cubicBezTo>
                <a:cubicBezTo>
                  <a:pt x="395" y="205"/>
                  <a:pt x="393" y="206"/>
                  <a:pt x="392" y="208"/>
                </a:cubicBezTo>
                <a:cubicBezTo>
                  <a:pt x="392" y="209"/>
                  <a:pt x="393" y="209"/>
                  <a:pt x="393" y="209"/>
                </a:cubicBezTo>
                <a:cubicBezTo>
                  <a:pt x="400" y="207"/>
                  <a:pt x="406" y="204"/>
                  <a:pt x="415" y="201"/>
                </a:cubicBezTo>
                <a:cubicBezTo>
                  <a:pt x="403" y="198"/>
                  <a:pt x="399" y="195"/>
                  <a:pt x="406" y="181"/>
                </a:cubicBezTo>
                <a:cubicBezTo>
                  <a:pt x="398" y="177"/>
                  <a:pt x="391" y="182"/>
                  <a:pt x="383" y="184"/>
                </a:cubicBezTo>
                <a:cubicBezTo>
                  <a:pt x="389" y="180"/>
                  <a:pt x="395" y="176"/>
                  <a:pt x="401" y="173"/>
                </a:cubicBezTo>
                <a:cubicBezTo>
                  <a:pt x="406" y="171"/>
                  <a:pt x="412" y="169"/>
                  <a:pt x="416" y="170"/>
                </a:cubicBezTo>
                <a:cubicBezTo>
                  <a:pt x="423" y="172"/>
                  <a:pt x="429" y="170"/>
                  <a:pt x="436" y="169"/>
                </a:cubicBezTo>
                <a:cubicBezTo>
                  <a:pt x="444" y="169"/>
                  <a:pt x="451" y="165"/>
                  <a:pt x="457" y="160"/>
                </a:cubicBezTo>
                <a:cubicBezTo>
                  <a:pt x="458" y="158"/>
                  <a:pt x="459" y="155"/>
                  <a:pt x="459" y="153"/>
                </a:cubicBezTo>
                <a:cubicBezTo>
                  <a:pt x="459" y="152"/>
                  <a:pt x="456" y="151"/>
                  <a:pt x="454" y="150"/>
                </a:cubicBezTo>
                <a:cubicBezTo>
                  <a:pt x="452" y="150"/>
                  <a:pt x="449" y="150"/>
                  <a:pt x="447" y="150"/>
                </a:cubicBezTo>
                <a:cubicBezTo>
                  <a:pt x="447" y="148"/>
                  <a:pt x="447" y="145"/>
                  <a:pt x="447" y="144"/>
                </a:cubicBezTo>
                <a:cubicBezTo>
                  <a:pt x="443" y="139"/>
                  <a:pt x="443" y="133"/>
                  <a:pt x="442" y="127"/>
                </a:cubicBezTo>
                <a:cubicBezTo>
                  <a:pt x="442" y="124"/>
                  <a:pt x="441" y="121"/>
                  <a:pt x="441" y="118"/>
                </a:cubicBezTo>
                <a:cubicBezTo>
                  <a:pt x="436" y="120"/>
                  <a:pt x="432" y="123"/>
                  <a:pt x="428" y="125"/>
                </a:cubicBezTo>
                <a:cubicBezTo>
                  <a:pt x="421" y="129"/>
                  <a:pt x="416" y="126"/>
                  <a:pt x="417" y="117"/>
                </a:cubicBezTo>
                <a:cubicBezTo>
                  <a:pt x="417" y="113"/>
                  <a:pt x="416" y="110"/>
                  <a:pt x="412" y="108"/>
                </a:cubicBezTo>
                <a:cubicBezTo>
                  <a:pt x="408" y="106"/>
                  <a:pt x="405" y="105"/>
                  <a:pt x="401" y="104"/>
                </a:cubicBezTo>
                <a:cubicBezTo>
                  <a:pt x="396" y="102"/>
                  <a:pt x="390" y="104"/>
                  <a:pt x="389" y="108"/>
                </a:cubicBezTo>
                <a:cubicBezTo>
                  <a:pt x="386" y="117"/>
                  <a:pt x="374" y="121"/>
                  <a:pt x="377" y="132"/>
                </a:cubicBezTo>
                <a:cubicBezTo>
                  <a:pt x="377" y="133"/>
                  <a:pt x="376" y="134"/>
                  <a:pt x="375" y="135"/>
                </a:cubicBezTo>
                <a:cubicBezTo>
                  <a:pt x="372" y="138"/>
                  <a:pt x="368" y="142"/>
                  <a:pt x="364" y="144"/>
                </a:cubicBezTo>
                <a:cubicBezTo>
                  <a:pt x="358" y="148"/>
                  <a:pt x="353" y="151"/>
                  <a:pt x="352" y="158"/>
                </a:cubicBezTo>
                <a:cubicBezTo>
                  <a:pt x="352" y="159"/>
                  <a:pt x="351" y="161"/>
                  <a:pt x="350" y="163"/>
                </a:cubicBezTo>
                <a:cubicBezTo>
                  <a:pt x="347" y="166"/>
                  <a:pt x="343" y="167"/>
                  <a:pt x="339" y="165"/>
                </a:cubicBezTo>
                <a:cubicBezTo>
                  <a:pt x="336" y="163"/>
                  <a:pt x="334" y="160"/>
                  <a:pt x="335" y="156"/>
                </a:cubicBezTo>
                <a:cubicBezTo>
                  <a:pt x="336" y="153"/>
                  <a:pt x="337" y="149"/>
                  <a:pt x="338" y="146"/>
                </a:cubicBezTo>
                <a:cubicBezTo>
                  <a:pt x="328" y="142"/>
                  <a:pt x="318" y="138"/>
                  <a:pt x="308" y="133"/>
                </a:cubicBezTo>
                <a:cubicBezTo>
                  <a:pt x="300" y="129"/>
                  <a:pt x="299" y="119"/>
                  <a:pt x="306" y="113"/>
                </a:cubicBezTo>
                <a:cubicBezTo>
                  <a:pt x="315" y="105"/>
                  <a:pt x="327" y="103"/>
                  <a:pt x="334" y="94"/>
                </a:cubicBezTo>
                <a:cubicBezTo>
                  <a:pt x="335" y="94"/>
                  <a:pt x="335" y="94"/>
                  <a:pt x="336" y="94"/>
                </a:cubicBezTo>
                <a:cubicBezTo>
                  <a:pt x="344" y="94"/>
                  <a:pt x="352" y="94"/>
                  <a:pt x="356" y="85"/>
                </a:cubicBezTo>
                <a:cubicBezTo>
                  <a:pt x="363" y="84"/>
                  <a:pt x="369" y="81"/>
                  <a:pt x="375" y="82"/>
                </a:cubicBezTo>
                <a:cubicBezTo>
                  <a:pt x="387" y="83"/>
                  <a:pt x="392" y="76"/>
                  <a:pt x="399" y="68"/>
                </a:cubicBezTo>
                <a:cubicBezTo>
                  <a:pt x="390" y="63"/>
                  <a:pt x="389" y="63"/>
                  <a:pt x="383" y="69"/>
                </a:cubicBezTo>
                <a:cubicBezTo>
                  <a:pt x="380" y="71"/>
                  <a:pt x="376" y="73"/>
                  <a:pt x="372" y="75"/>
                </a:cubicBezTo>
                <a:cubicBezTo>
                  <a:pt x="372" y="75"/>
                  <a:pt x="371" y="75"/>
                  <a:pt x="370" y="74"/>
                </a:cubicBezTo>
                <a:cubicBezTo>
                  <a:pt x="371" y="72"/>
                  <a:pt x="371" y="70"/>
                  <a:pt x="372" y="67"/>
                </a:cubicBezTo>
                <a:cubicBezTo>
                  <a:pt x="366" y="67"/>
                  <a:pt x="362" y="65"/>
                  <a:pt x="364" y="58"/>
                </a:cubicBezTo>
                <a:cubicBezTo>
                  <a:pt x="365" y="57"/>
                  <a:pt x="362" y="54"/>
                  <a:pt x="360" y="54"/>
                </a:cubicBezTo>
                <a:cubicBezTo>
                  <a:pt x="357" y="54"/>
                  <a:pt x="350" y="60"/>
                  <a:pt x="350" y="64"/>
                </a:cubicBezTo>
                <a:cubicBezTo>
                  <a:pt x="350" y="69"/>
                  <a:pt x="348" y="70"/>
                  <a:pt x="344" y="71"/>
                </a:cubicBezTo>
                <a:cubicBezTo>
                  <a:pt x="342" y="71"/>
                  <a:pt x="339" y="72"/>
                  <a:pt x="337" y="74"/>
                </a:cubicBezTo>
                <a:cubicBezTo>
                  <a:pt x="334" y="76"/>
                  <a:pt x="332" y="77"/>
                  <a:pt x="329" y="75"/>
                </a:cubicBezTo>
                <a:cubicBezTo>
                  <a:pt x="327" y="74"/>
                  <a:pt x="325" y="74"/>
                  <a:pt x="323" y="74"/>
                </a:cubicBezTo>
                <a:cubicBezTo>
                  <a:pt x="316" y="74"/>
                  <a:pt x="309" y="76"/>
                  <a:pt x="303" y="71"/>
                </a:cubicBezTo>
                <a:cubicBezTo>
                  <a:pt x="301" y="70"/>
                  <a:pt x="299" y="71"/>
                  <a:pt x="297" y="71"/>
                </a:cubicBezTo>
                <a:cubicBezTo>
                  <a:pt x="292" y="73"/>
                  <a:pt x="287" y="75"/>
                  <a:pt x="282" y="78"/>
                </a:cubicBezTo>
                <a:cubicBezTo>
                  <a:pt x="279" y="74"/>
                  <a:pt x="276" y="71"/>
                  <a:pt x="270" y="74"/>
                </a:cubicBezTo>
                <a:cubicBezTo>
                  <a:pt x="267" y="75"/>
                  <a:pt x="263" y="73"/>
                  <a:pt x="260" y="72"/>
                </a:cubicBezTo>
                <a:cubicBezTo>
                  <a:pt x="250" y="67"/>
                  <a:pt x="240" y="62"/>
                  <a:pt x="228" y="65"/>
                </a:cubicBezTo>
                <a:cubicBezTo>
                  <a:pt x="227" y="65"/>
                  <a:pt x="225" y="65"/>
                  <a:pt x="223" y="64"/>
                </a:cubicBezTo>
                <a:cubicBezTo>
                  <a:pt x="214" y="62"/>
                  <a:pt x="205" y="63"/>
                  <a:pt x="197" y="65"/>
                </a:cubicBezTo>
                <a:cubicBezTo>
                  <a:pt x="185" y="68"/>
                  <a:pt x="174" y="69"/>
                  <a:pt x="162" y="65"/>
                </a:cubicBezTo>
                <a:cubicBezTo>
                  <a:pt x="158" y="64"/>
                  <a:pt x="154" y="63"/>
                  <a:pt x="149" y="62"/>
                </a:cubicBezTo>
                <a:cubicBezTo>
                  <a:pt x="139" y="61"/>
                  <a:pt x="128" y="59"/>
                  <a:pt x="118" y="57"/>
                </a:cubicBezTo>
                <a:cubicBezTo>
                  <a:pt x="116" y="57"/>
                  <a:pt x="115" y="57"/>
                  <a:pt x="114" y="57"/>
                </a:cubicBezTo>
                <a:cubicBezTo>
                  <a:pt x="102" y="59"/>
                  <a:pt x="90" y="59"/>
                  <a:pt x="78" y="63"/>
                </a:cubicBezTo>
                <a:cubicBezTo>
                  <a:pt x="71" y="66"/>
                  <a:pt x="64" y="67"/>
                  <a:pt x="57" y="68"/>
                </a:cubicBezTo>
                <a:cubicBezTo>
                  <a:pt x="55" y="69"/>
                  <a:pt x="53" y="70"/>
                  <a:pt x="51" y="71"/>
                </a:cubicBezTo>
                <a:cubicBezTo>
                  <a:pt x="52" y="83"/>
                  <a:pt x="50" y="85"/>
                  <a:pt x="39" y="83"/>
                </a:cubicBezTo>
                <a:cubicBezTo>
                  <a:pt x="39" y="83"/>
                  <a:pt x="39" y="82"/>
                  <a:pt x="38" y="82"/>
                </a:cubicBezTo>
                <a:cubicBezTo>
                  <a:pt x="33" y="82"/>
                  <a:pt x="28" y="83"/>
                  <a:pt x="23" y="88"/>
                </a:cubicBezTo>
                <a:cubicBezTo>
                  <a:pt x="29" y="89"/>
                  <a:pt x="34" y="90"/>
                  <a:pt x="38" y="90"/>
                </a:cubicBezTo>
                <a:cubicBezTo>
                  <a:pt x="36" y="96"/>
                  <a:pt x="31" y="98"/>
                  <a:pt x="26" y="98"/>
                </a:cubicBezTo>
                <a:cubicBezTo>
                  <a:pt x="21" y="99"/>
                  <a:pt x="17" y="101"/>
                  <a:pt x="12" y="101"/>
                </a:cubicBezTo>
                <a:cubicBezTo>
                  <a:pt x="7" y="102"/>
                  <a:pt x="6" y="105"/>
                  <a:pt x="4" y="110"/>
                </a:cubicBezTo>
                <a:cubicBezTo>
                  <a:pt x="3" y="113"/>
                  <a:pt x="2" y="117"/>
                  <a:pt x="0" y="121"/>
                </a:cubicBezTo>
                <a:cubicBezTo>
                  <a:pt x="3" y="122"/>
                  <a:pt x="6" y="123"/>
                  <a:pt x="9" y="124"/>
                </a:cubicBezTo>
                <a:cubicBezTo>
                  <a:pt x="7" y="125"/>
                  <a:pt x="5" y="127"/>
                  <a:pt x="2" y="130"/>
                </a:cubicBezTo>
                <a:cubicBezTo>
                  <a:pt x="10" y="128"/>
                  <a:pt x="16" y="127"/>
                  <a:pt x="22" y="126"/>
                </a:cubicBezTo>
                <a:cubicBezTo>
                  <a:pt x="24" y="125"/>
                  <a:pt x="26" y="123"/>
                  <a:pt x="27" y="122"/>
                </a:cubicBezTo>
                <a:cubicBezTo>
                  <a:pt x="34" y="117"/>
                  <a:pt x="41" y="114"/>
                  <a:pt x="49" y="115"/>
                </a:cubicBezTo>
                <a:cubicBezTo>
                  <a:pt x="54" y="116"/>
                  <a:pt x="58" y="115"/>
                  <a:pt x="62" y="112"/>
                </a:cubicBezTo>
                <a:cubicBezTo>
                  <a:pt x="65" y="111"/>
                  <a:pt x="68" y="110"/>
                  <a:pt x="71" y="110"/>
                </a:cubicBezTo>
                <a:cubicBezTo>
                  <a:pt x="84" y="112"/>
                  <a:pt x="96" y="114"/>
                  <a:pt x="107" y="122"/>
                </a:cubicBezTo>
                <a:cubicBezTo>
                  <a:pt x="111" y="125"/>
                  <a:pt x="114" y="129"/>
                  <a:pt x="114" y="134"/>
                </a:cubicBezTo>
                <a:cubicBezTo>
                  <a:pt x="113" y="142"/>
                  <a:pt x="112" y="150"/>
                  <a:pt x="112" y="158"/>
                </a:cubicBezTo>
                <a:cubicBezTo>
                  <a:pt x="111" y="163"/>
                  <a:pt x="112" y="167"/>
                  <a:pt x="116" y="171"/>
                </a:cubicBezTo>
                <a:cubicBezTo>
                  <a:pt x="123" y="177"/>
                  <a:pt x="123" y="180"/>
                  <a:pt x="116" y="188"/>
                </a:cubicBezTo>
                <a:cubicBezTo>
                  <a:pt x="110" y="185"/>
                  <a:pt x="111" y="185"/>
                  <a:pt x="108" y="191"/>
                </a:cubicBezTo>
                <a:cubicBezTo>
                  <a:pt x="105" y="197"/>
                  <a:pt x="102" y="204"/>
                  <a:pt x="97" y="208"/>
                </a:cubicBezTo>
                <a:cubicBezTo>
                  <a:pt x="92" y="213"/>
                  <a:pt x="89" y="219"/>
                  <a:pt x="86" y="225"/>
                </a:cubicBezTo>
                <a:cubicBezTo>
                  <a:pt x="85" y="226"/>
                  <a:pt x="85" y="227"/>
                  <a:pt x="84" y="228"/>
                </a:cubicBezTo>
                <a:cubicBezTo>
                  <a:pt x="79" y="231"/>
                  <a:pt x="80" y="235"/>
                  <a:pt x="80" y="239"/>
                </a:cubicBezTo>
                <a:cubicBezTo>
                  <a:pt x="80" y="247"/>
                  <a:pt x="82" y="254"/>
                  <a:pt x="84" y="262"/>
                </a:cubicBezTo>
                <a:cubicBezTo>
                  <a:pt x="84" y="264"/>
                  <a:pt x="86" y="267"/>
                  <a:pt x="89" y="269"/>
                </a:cubicBezTo>
                <a:cubicBezTo>
                  <a:pt x="96" y="272"/>
                  <a:pt x="97" y="278"/>
                  <a:pt x="96" y="284"/>
                </a:cubicBezTo>
                <a:cubicBezTo>
                  <a:pt x="95" y="289"/>
                  <a:pt x="96" y="292"/>
                  <a:pt x="100" y="296"/>
                </a:cubicBezTo>
                <a:cubicBezTo>
                  <a:pt x="101" y="292"/>
                  <a:pt x="101" y="289"/>
                  <a:pt x="103" y="286"/>
                </a:cubicBezTo>
                <a:cubicBezTo>
                  <a:pt x="103" y="285"/>
                  <a:pt x="105" y="283"/>
                  <a:pt x="107" y="283"/>
                </a:cubicBezTo>
                <a:cubicBezTo>
                  <a:pt x="108" y="283"/>
                  <a:pt x="110" y="285"/>
                  <a:pt x="111" y="286"/>
                </a:cubicBezTo>
                <a:cubicBezTo>
                  <a:pt x="112" y="287"/>
                  <a:pt x="113" y="289"/>
                  <a:pt x="113" y="291"/>
                </a:cubicBezTo>
                <a:cubicBezTo>
                  <a:pt x="113" y="297"/>
                  <a:pt x="116" y="303"/>
                  <a:pt x="120" y="308"/>
                </a:cubicBezTo>
                <a:cubicBezTo>
                  <a:pt x="122" y="310"/>
                  <a:pt x="123" y="312"/>
                  <a:pt x="123" y="314"/>
                </a:cubicBezTo>
                <a:cubicBezTo>
                  <a:pt x="122" y="319"/>
                  <a:pt x="126" y="321"/>
                  <a:pt x="128" y="324"/>
                </a:cubicBezTo>
                <a:cubicBezTo>
                  <a:pt x="134" y="330"/>
                  <a:pt x="140" y="337"/>
                  <a:pt x="139" y="346"/>
                </a:cubicBezTo>
                <a:cubicBezTo>
                  <a:pt x="138" y="358"/>
                  <a:pt x="145" y="363"/>
                  <a:pt x="153" y="368"/>
                </a:cubicBezTo>
                <a:cubicBezTo>
                  <a:pt x="160" y="372"/>
                  <a:pt x="169" y="375"/>
                  <a:pt x="176" y="379"/>
                </a:cubicBezTo>
                <a:cubicBezTo>
                  <a:pt x="180" y="381"/>
                  <a:pt x="183" y="382"/>
                  <a:pt x="187" y="380"/>
                </a:cubicBezTo>
                <a:cubicBezTo>
                  <a:pt x="195" y="377"/>
                  <a:pt x="200" y="379"/>
                  <a:pt x="205" y="385"/>
                </a:cubicBezTo>
                <a:cubicBezTo>
                  <a:pt x="208" y="389"/>
                  <a:pt x="212" y="392"/>
                  <a:pt x="216" y="393"/>
                </a:cubicBezTo>
                <a:cubicBezTo>
                  <a:pt x="221" y="396"/>
                  <a:pt x="226" y="396"/>
                  <a:pt x="231" y="397"/>
                </a:cubicBezTo>
                <a:cubicBezTo>
                  <a:pt x="233" y="401"/>
                  <a:pt x="238" y="404"/>
                  <a:pt x="238" y="407"/>
                </a:cubicBezTo>
                <a:cubicBezTo>
                  <a:pt x="238" y="416"/>
                  <a:pt x="245" y="419"/>
                  <a:pt x="250" y="424"/>
                </a:cubicBezTo>
                <a:cubicBezTo>
                  <a:pt x="255" y="428"/>
                  <a:pt x="261" y="430"/>
                  <a:pt x="267" y="430"/>
                </a:cubicBezTo>
                <a:cubicBezTo>
                  <a:pt x="266" y="428"/>
                  <a:pt x="265" y="427"/>
                  <a:pt x="263" y="426"/>
                </a:cubicBezTo>
                <a:close/>
                <a:moveTo>
                  <a:pt x="295" y="182"/>
                </a:moveTo>
                <a:cubicBezTo>
                  <a:pt x="299" y="181"/>
                  <a:pt x="301" y="184"/>
                  <a:pt x="303" y="188"/>
                </a:cubicBezTo>
                <a:cubicBezTo>
                  <a:pt x="304" y="191"/>
                  <a:pt x="305" y="195"/>
                  <a:pt x="306" y="198"/>
                </a:cubicBezTo>
                <a:cubicBezTo>
                  <a:pt x="317" y="197"/>
                  <a:pt x="317" y="197"/>
                  <a:pt x="321" y="205"/>
                </a:cubicBezTo>
                <a:cubicBezTo>
                  <a:pt x="313" y="203"/>
                  <a:pt x="310" y="215"/>
                  <a:pt x="301" y="210"/>
                </a:cubicBezTo>
                <a:cubicBezTo>
                  <a:pt x="302" y="207"/>
                  <a:pt x="303" y="204"/>
                  <a:pt x="304" y="201"/>
                </a:cubicBezTo>
                <a:cubicBezTo>
                  <a:pt x="300" y="198"/>
                  <a:pt x="296" y="201"/>
                  <a:pt x="293" y="203"/>
                </a:cubicBezTo>
                <a:cubicBezTo>
                  <a:pt x="290" y="206"/>
                  <a:pt x="288" y="210"/>
                  <a:pt x="286" y="213"/>
                </a:cubicBezTo>
                <a:cubicBezTo>
                  <a:pt x="283" y="216"/>
                  <a:pt x="281" y="220"/>
                  <a:pt x="277" y="225"/>
                </a:cubicBezTo>
                <a:cubicBezTo>
                  <a:pt x="274" y="214"/>
                  <a:pt x="281" y="211"/>
                  <a:pt x="283" y="205"/>
                </a:cubicBezTo>
                <a:cubicBezTo>
                  <a:pt x="286" y="197"/>
                  <a:pt x="295" y="201"/>
                  <a:pt x="301" y="195"/>
                </a:cubicBezTo>
                <a:cubicBezTo>
                  <a:pt x="295" y="194"/>
                  <a:pt x="290" y="192"/>
                  <a:pt x="285" y="191"/>
                </a:cubicBezTo>
                <a:cubicBezTo>
                  <a:pt x="281" y="191"/>
                  <a:pt x="276" y="192"/>
                  <a:pt x="270" y="193"/>
                </a:cubicBezTo>
                <a:cubicBezTo>
                  <a:pt x="277" y="182"/>
                  <a:pt x="287" y="184"/>
                  <a:pt x="295" y="182"/>
                </a:cubicBezTo>
                <a:close/>
                <a:moveTo>
                  <a:pt x="522" y="533"/>
                </a:moveTo>
                <a:cubicBezTo>
                  <a:pt x="517" y="541"/>
                  <a:pt x="512" y="548"/>
                  <a:pt x="507" y="555"/>
                </a:cubicBezTo>
                <a:cubicBezTo>
                  <a:pt x="503" y="560"/>
                  <a:pt x="501" y="564"/>
                  <a:pt x="503" y="570"/>
                </a:cubicBezTo>
                <a:cubicBezTo>
                  <a:pt x="504" y="572"/>
                  <a:pt x="504" y="574"/>
                  <a:pt x="504" y="576"/>
                </a:cubicBezTo>
                <a:cubicBezTo>
                  <a:pt x="502" y="586"/>
                  <a:pt x="499" y="597"/>
                  <a:pt x="496" y="607"/>
                </a:cubicBezTo>
                <a:cubicBezTo>
                  <a:pt x="494" y="615"/>
                  <a:pt x="491" y="622"/>
                  <a:pt x="480" y="619"/>
                </a:cubicBezTo>
                <a:cubicBezTo>
                  <a:pt x="474" y="623"/>
                  <a:pt x="468" y="626"/>
                  <a:pt x="462" y="629"/>
                </a:cubicBezTo>
                <a:cubicBezTo>
                  <a:pt x="460" y="630"/>
                  <a:pt x="458" y="632"/>
                  <a:pt x="455" y="634"/>
                </a:cubicBezTo>
                <a:cubicBezTo>
                  <a:pt x="458" y="649"/>
                  <a:pt x="452" y="661"/>
                  <a:pt x="446" y="673"/>
                </a:cubicBezTo>
                <a:cubicBezTo>
                  <a:pt x="443" y="677"/>
                  <a:pt x="440" y="682"/>
                  <a:pt x="438" y="686"/>
                </a:cubicBezTo>
                <a:cubicBezTo>
                  <a:pt x="434" y="692"/>
                  <a:pt x="431" y="693"/>
                  <a:pt x="424" y="692"/>
                </a:cubicBezTo>
                <a:cubicBezTo>
                  <a:pt x="421" y="691"/>
                  <a:pt x="419" y="691"/>
                  <a:pt x="415" y="691"/>
                </a:cubicBezTo>
                <a:cubicBezTo>
                  <a:pt x="417" y="695"/>
                  <a:pt x="419" y="698"/>
                  <a:pt x="421" y="701"/>
                </a:cubicBezTo>
                <a:cubicBezTo>
                  <a:pt x="424" y="707"/>
                  <a:pt x="422" y="712"/>
                  <a:pt x="416" y="715"/>
                </a:cubicBezTo>
                <a:cubicBezTo>
                  <a:pt x="414" y="716"/>
                  <a:pt x="411" y="716"/>
                  <a:pt x="408" y="717"/>
                </a:cubicBezTo>
                <a:cubicBezTo>
                  <a:pt x="406" y="717"/>
                  <a:pt x="404" y="717"/>
                  <a:pt x="401" y="718"/>
                </a:cubicBezTo>
                <a:cubicBezTo>
                  <a:pt x="401" y="722"/>
                  <a:pt x="400" y="725"/>
                  <a:pt x="400" y="730"/>
                </a:cubicBezTo>
                <a:cubicBezTo>
                  <a:pt x="396" y="730"/>
                  <a:pt x="393" y="731"/>
                  <a:pt x="389" y="731"/>
                </a:cubicBezTo>
                <a:cubicBezTo>
                  <a:pt x="389" y="734"/>
                  <a:pt x="390" y="736"/>
                  <a:pt x="391" y="738"/>
                </a:cubicBezTo>
                <a:cubicBezTo>
                  <a:pt x="395" y="743"/>
                  <a:pt x="393" y="748"/>
                  <a:pt x="391" y="753"/>
                </a:cubicBezTo>
                <a:cubicBezTo>
                  <a:pt x="386" y="762"/>
                  <a:pt x="386" y="762"/>
                  <a:pt x="394" y="769"/>
                </a:cubicBezTo>
                <a:cubicBezTo>
                  <a:pt x="397" y="771"/>
                  <a:pt x="397" y="774"/>
                  <a:pt x="396" y="777"/>
                </a:cubicBezTo>
                <a:cubicBezTo>
                  <a:pt x="395" y="781"/>
                  <a:pt x="393" y="785"/>
                  <a:pt x="393" y="788"/>
                </a:cubicBezTo>
                <a:cubicBezTo>
                  <a:pt x="392" y="792"/>
                  <a:pt x="393" y="795"/>
                  <a:pt x="393" y="800"/>
                </a:cubicBezTo>
                <a:cubicBezTo>
                  <a:pt x="387" y="803"/>
                  <a:pt x="381" y="801"/>
                  <a:pt x="376" y="796"/>
                </a:cubicBezTo>
                <a:cubicBezTo>
                  <a:pt x="370" y="791"/>
                  <a:pt x="365" y="784"/>
                  <a:pt x="362" y="777"/>
                </a:cubicBezTo>
                <a:cubicBezTo>
                  <a:pt x="361" y="772"/>
                  <a:pt x="357" y="768"/>
                  <a:pt x="355" y="764"/>
                </a:cubicBezTo>
                <a:cubicBezTo>
                  <a:pt x="355" y="760"/>
                  <a:pt x="358" y="755"/>
                  <a:pt x="357" y="751"/>
                </a:cubicBezTo>
                <a:cubicBezTo>
                  <a:pt x="355" y="745"/>
                  <a:pt x="355" y="738"/>
                  <a:pt x="349" y="734"/>
                </a:cubicBezTo>
                <a:cubicBezTo>
                  <a:pt x="344" y="731"/>
                  <a:pt x="343" y="726"/>
                  <a:pt x="342" y="720"/>
                </a:cubicBezTo>
                <a:cubicBezTo>
                  <a:pt x="339" y="711"/>
                  <a:pt x="341" y="703"/>
                  <a:pt x="340" y="694"/>
                </a:cubicBezTo>
                <a:cubicBezTo>
                  <a:pt x="339" y="681"/>
                  <a:pt x="337" y="667"/>
                  <a:pt x="336" y="654"/>
                </a:cubicBezTo>
                <a:cubicBezTo>
                  <a:pt x="335" y="650"/>
                  <a:pt x="336" y="647"/>
                  <a:pt x="336" y="643"/>
                </a:cubicBezTo>
                <a:cubicBezTo>
                  <a:pt x="336" y="640"/>
                  <a:pt x="337" y="637"/>
                  <a:pt x="336" y="635"/>
                </a:cubicBezTo>
                <a:cubicBezTo>
                  <a:pt x="334" y="629"/>
                  <a:pt x="335" y="625"/>
                  <a:pt x="336" y="619"/>
                </a:cubicBezTo>
                <a:cubicBezTo>
                  <a:pt x="336" y="609"/>
                  <a:pt x="336" y="598"/>
                  <a:pt x="327" y="590"/>
                </a:cubicBezTo>
                <a:cubicBezTo>
                  <a:pt x="322" y="584"/>
                  <a:pt x="315" y="580"/>
                  <a:pt x="309" y="576"/>
                </a:cubicBezTo>
                <a:cubicBezTo>
                  <a:pt x="303" y="573"/>
                  <a:pt x="298" y="569"/>
                  <a:pt x="295" y="563"/>
                </a:cubicBezTo>
                <a:cubicBezTo>
                  <a:pt x="293" y="557"/>
                  <a:pt x="289" y="552"/>
                  <a:pt x="285" y="547"/>
                </a:cubicBezTo>
                <a:cubicBezTo>
                  <a:pt x="284" y="544"/>
                  <a:pt x="283" y="542"/>
                  <a:pt x="282" y="539"/>
                </a:cubicBezTo>
                <a:cubicBezTo>
                  <a:pt x="278" y="531"/>
                  <a:pt x="275" y="522"/>
                  <a:pt x="268" y="516"/>
                </a:cubicBezTo>
                <a:cubicBezTo>
                  <a:pt x="264" y="513"/>
                  <a:pt x="264" y="509"/>
                  <a:pt x="266" y="504"/>
                </a:cubicBezTo>
                <a:cubicBezTo>
                  <a:pt x="267" y="502"/>
                  <a:pt x="268" y="500"/>
                  <a:pt x="270" y="497"/>
                </a:cubicBezTo>
                <a:cubicBezTo>
                  <a:pt x="263" y="491"/>
                  <a:pt x="266" y="484"/>
                  <a:pt x="270" y="478"/>
                </a:cubicBezTo>
                <a:cubicBezTo>
                  <a:pt x="273" y="475"/>
                  <a:pt x="275" y="471"/>
                  <a:pt x="278" y="468"/>
                </a:cubicBezTo>
                <a:cubicBezTo>
                  <a:pt x="287" y="458"/>
                  <a:pt x="289" y="447"/>
                  <a:pt x="283" y="435"/>
                </a:cubicBezTo>
                <a:cubicBezTo>
                  <a:pt x="283" y="434"/>
                  <a:pt x="282" y="432"/>
                  <a:pt x="282" y="431"/>
                </a:cubicBezTo>
                <a:cubicBezTo>
                  <a:pt x="282" y="430"/>
                  <a:pt x="282" y="429"/>
                  <a:pt x="283" y="427"/>
                </a:cubicBezTo>
                <a:cubicBezTo>
                  <a:pt x="290" y="429"/>
                  <a:pt x="296" y="426"/>
                  <a:pt x="298" y="418"/>
                </a:cubicBezTo>
                <a:cubicBezTo>
                  <a:pt x="299" y="416"/>
                  <a:pt x="301" y="415"/>
                  <a:pt x="304" y="413"/>
                </a:cubicBezTo>
                <a:cubicBezTo>
                  <a:pt x="308" y="411"/>
                  <a:pt x="312" y="410"/>
                  <a:pt x="318" y="407"/>
                </a:cubicBezTo>
                <a:cubicBezTo>
                  <a:pt x="318" y="412"/>
                  <a:pt x="318" y="417"/>
                  <a:pt x="318" y="421"/>
                </a:cubicBezTo>
                <a:cubicBezTo>
                  <a:pt x="319" y="421"/>
                  <a:pt x="320" y="421"/>
                  <a:pt x="320" y="421"/>
                </a:cubicBezTo>
                <a:cubicBezTo>
                  <a:pt x="320" y="419"/>
                  <a:pt x="321" y="416"/>
                  <a:pt x="321" y="414"/>
                </a:cubicBezTo>
                <a:cubicBezTo>
                  <a:pt x="327" y="409"/>
                  <a:pt x="332" y="407"/>
                  <a:pt x="339" y="413"/>
                </a:cubicBezTo>
                <a:cubicBezTo>
                  <a:pt x="344" y="417"/>
                  <a:pt x="351" y="418"/>
                  <a:pt x="358" y="418"/>
                </a:cubicBezTo>
                <a:cubicBezTo>
                  <a:pt x="372" y="418"/>
                  <a:pt x="382" y="423"/>
                  <a:pt x="389" y="435"/>
                </a:cubicBezTo>
                <a:cubicBezTo>
                  <a:pt x="393" y="444"/>
                  <a:pt x="401" y="445"/>
                  <a:pt x="409" y="445"/>
                </a:cubicBezTo>
                <a:cubicBezTo>
                  <a:pt x="415" y="445"/>
                  <a:pt x="421" y="445"/>
                  <a:pt x="424" y="450"/>
                </a:cubicBezTo>
                <a:cubicBezTo>
                  <a:pt x="430" y="456"/>
                  <a:pt x="436" y="463"/>
                  <a:pt x="435" y="473"/>
                </a:cubicBezTo>
                <a:cubicBezTo>
                  <a:pt x="434" y="478"/>
                  <a:pt x="430" y="483"/>
                  <a:pt x="426" y="488"/>
                </a:cubicBezTo>
                <a:cubicBezTo>
                  <a:pt x="430" y="486"/>
                  <a:pt x="432" y="483"/>
                  <a:pt x="435" y="482"/>
                </a:cubicBezTo>
                <a:cubicBezTo>
                  <a:pt x="439" y="480"/>
                  <a:pt x="443" y="480"/>
                  <a:pt x="447" y="483"/>
                </a:cubicBezTo>
                <a:cubicBezTo>
                  <a:pt x="445" y="486"/>
                  <a:pt x="444" y="488"/>
                  <a:pt x="443" y="491"/>
                </a:cubicBezTo>
                <a:cubicBezTo>
                  <a:pt x="458" y="481"/>
                  <a:pt x="465" y="487"/>
                  <a:pt x="468" y="497"/>
                </a:cubicBezTo>
                <a:cubicBezTo>
                  <a:pt x="477" y="497"/>
                  <a:pt x="485" y="497"/>
                  <a:pt x="493" y="498"/>
                </a:cubicBezTo>
                <a:cubicBezTo>
                  <a:pt x="495" y="498"/>
                  <a:pt x="498" y="500"/>
                  <a:pt x="499" y="501"/>
                </a:cubicBezTo>
                <a:cubicBezTo>
                  <a:pt x="503" y="507"/>
                  <a:pt x="508" y="509"/>
                  <a:pt x="514" y="511"/>
                </a:cubicBezTo>
                <a:cubicBezTo>
                  <a:pt x="524" y="515"/>
                  <a:pt x="528" y="525"/>
                  <a:pt x="522" y="533"/>
                </a:cubicBezTo>
                <a:close/>
                <a:moveTo>
                  <a:pt x="1556" y="627"/>
                </a:moveTo>
                <a:cubicBezTo>
                  <a:pt x="1564" y="637"/>
                  <a:pt x="1563" y="648"/>
                  <a:pt x="1558" y="658"/>
                </a:cubicBezTo>
                <a:cubicBezTo>
                  <a:pt x="1555" y="666"/>
                  <a:pt x="1550" y="673"/>
                  <a:pt x="1544" y="679"/>
                </a:cubicBezTo>
                <a:cubicBezTo>
                  <a:pt x="1533" y="689"/>
                  <a:pt x="1523" y="699"/>
                  <a:pt x="1513" y="710"/>
                </a:cubicBezTo>
                <a:cubicBezTo>
                  <a:pt x="1512" y="711"/>
                  <a:pt x="1511" y="711"/>
                  <a:pt x="1510" y="711"/>
                </a:cubicBezTo>
                <a:cubicBezTo>
                  <a:pt x="1508" y="712"/>
                  <a:pt x="1507" y="712"/>
                  <a:pt x="1505" y="712"/>
                </a:cubicBezTo>
                <a:cubicBezTo>
                  <a:pt x="1501" y="714"/>
                  <a:pt x="1496" y="718"/>
                  <a:pt x="1492" y="717"/>
                </a:cubicBezTo>
                <a:cubicBezTo>
                  <a:pt x="1487" y="716"/>
                  <a:pt x="1483" y="715"/>
                  <a:pt x="1478" y="716"/>
                </a:cubicBezTo>
                <a:cubicBezTo>
                  <a:pt x="1472" y="717"/>
                  <a:pt x="1467" y="712"/>
                  <a:pt x="1466" y="706"/>
                </a:cubicBezTo>
                <a:cubicBezTo>
                  <a:pt x="1466" y="702"/>
                  <a:pt x="1466" y="698"/>
                  <a:pt x="1463" y="694"/>
                </a:cubicBezTo>
                <a:cubicBezTo>
                  <a:pt x="1461" y="692"/>
                  <a:pt x="1462" y="689"/>
                  <a:pt x="1462" y="686"/>
                </a:cubicBezTo>
                <a:cubicBezTo>
                  <a:pt x="1458" y="687"/>
                  <a:pt x="1454" y="688"/>
                  <a:pt x="1449" y="689"/>
                </a:cubicBezTo>
                <a:cubicBezTo>
                  <a:pt x="1448" y="687"/>
                  <a:pt x="1447" y="685"/>
                  <a:pt x="1446" y="683"/>
                </a:cubicBezTo>
                <a:cubicBezTo>
                  <a:pt x="1443" y="676"/>
                  <a:pt x="1435" y="673"/>
                  <a:pt x="1426" y="674"/>
                </a:cubicBezTo>
                <a:cubicBezTo>
                  <a:pt x="1413" y="676"/>
                  <a:pt x="1400" y="678"/>
                  <a:pt x="1388" y="685"/>
                </a:cubicBezTo>
                <a:cubicBezTo>
                  <a:pt x="1385" y="687"/>
                  <a:pt x="1379" y="686"/>
                  <a:pt x="1374" y="687"/>
                </a:cubicBezTo>
                <a:cubicBezTo>
                  <a:pt x="1368" y="689"/>
                  <a:pt x="1363" y="691"/>
                  <a:pt x="1357" y="692"/>
                </a:cubicBezTo>
                <a:cubicBezTo>
                  <a:pt x="1352" y="694"/>
                  <a:pt x="1347" y="695"/>
                  <a:pt x="1343" y="689"/>
                </a:cubicBezTo>
                <a:cubicBezTo>
                  <a:pt x="1344" y="687"/>
                  <a:pt x="1346" y="686"/>
                  <a:pt x="1347" y="684"/>
                </a:cubicBezTo>
                <a:cubicBezTo>
                  <a:pt x="1349" y="678"/>
                  <a:pt x="1351" y="672"/>
                  <a:pt x="1349" y="665"/>
                </a:cubicBezTo>
                <a:cubicBezTo>
                  <a:pt x="1348" y="660"/>
                  <a:pt x="1349" y="654"/>
                  <a:pt x="1349" y="649"/>
                </a:cubicBezTo>
                <a:cubicBezTo>
                  <a:pt x="1349" y="643"/>
                  <a:pt x="1349" y="636"/>
                  <a:pt x="1349" y="630"/>
                </a:cubicBezTo>
                <a:cubicBezTo>
                  <a:pt x="1350" y="624"/>
                  <a:pt x="1351" y="618"/>
                  <a:pt x="1358" y="616"/>
                </a:cubicBezTo>
                <a:cubicBezTo>
                  <a:pt x="1369" y="611"/>
                  <a:pt x="1379" y="604"/>
                  <a:pt x="1392" y="603"/>
                </a:cubicBezTo>
                <a:cubicBezTo>
                  <a:pt x="1395" y="603"/>
                  <a:pt x="1399" y="601"/>
                  <a:pt x="1401" y="596"/>
                </a:cubicBezTo>
                <a:cubicBezTo>
                  <a:pt x="1404" y="588"/>
                  <a:pt x="1413" y="584"/>
                  <a:pt x="1419" y="578"/>
                </a:cubicBezTo>
                <a:cubicBezTo>
                  <a:pt x="1423" y="574"/>
                  <a:pt x="1426" y="569"/>
                  <a:pt x="1433" y="568"/>
                </a:cubicBezTo>
                <a:cubicBezTo>
                  <a:pt x="1434" y="568"/>
                  <a:pt x="1435" y="569"/>
                  <a:pt x="1437" y="570"/>
                </a:cubicBezTo>
                <a:cubicBezTo>
                  <a:pt x="1444" y="574"/>
                  <a:pt x="1445" y="574"/>
                  <a:pt x="1450" y="567"/>
                </a:cubicBezTo>
                <a:cubicBezTo>
                  <a:pt x="1454" y="560"/>
                  <a:pt x="1461" y="557"/>
                  <a:pt x="1468" y="554"/>
                </a:cubicBezTo>
                <a:cubicBezTo>
                  <a:pt x="1471" y="553"/>
                  <a:pt x="1474" y="554"/>
                  <a:pt x="1477" y="555"/>
                </a:cubicBezTo>
                <a:cubicBezTo>
                  <a:pt x="1484" y="556"/>
                  <a:pt x="1484" y="558"/>
                  <a:pt x="1482" y="564"/>
                </a:cubicBezTo>
                <a:cubicBezTo>
                  <a:pt x="1479" y="571"/>
                  <a:pt x="1479" y="572"/>
                  <a:pt x="1484" y="577"/>
                </a:cubicBezTo>
                <a:cubicBezTo>
                  <a:pt x="1489" y="581"/>
                  <a:pt x="1494" y="585"/>
                  <a:pt x="1500" y="588"/>
                </a:cubicBezTo>
                <a:cubicBezTo>
                  <a:pt x="1501" y="589"/>
                  <a:pt x="1503" y="590"/>
                  <a:pt x="1505" y="589"/>
                </a:cubicBezTo>
                <a:cubicBezTo>
                  <a:pt x="1509" y="588"/>
                  <a:pt x="1517" y="577"/>
                  <a:pt x="1516" y="572"/>
                </a:cubicBezTo>
                <a:cubicBezTo>
                  <a:pt x="1515" y="564"/>
                  <a:pt x="1517" y="560"/>
                  <a:pt x="1522" y="554"/>
                </a:cubicBezTo>
                <a:cubicBezTo>
                  <a:pt x="1526" y="560"/>
                  <a:pt x="1531" y="566"/>
                  <a:pt x="1533" y="572"/>
                </a:cubicBezTo>
                <a:cubicBezTo>
                  <a:pt x="1535" y="577"/>
                  <a:pt x="1536" y="583"/>
                  <a:pt x="1535" y="588"/>
                </a:cubicBezTo>
                <a:cubicBezTo>
                  <a:pt x="1534" y="593"/>
                  <a:pt x="1536" y="597"/>
                  <a:pt x="1539" y="600"/>
                </a:cubicBezTo>
                <a:cubicBezTo>
                  <a:pt x="1542" y="604"/>
                  <a:pt x="1545" y="608"/>
                  <a:pt x="1547" y="612"/>
                </a:cubicBezTo>
                <a:cubicBezTo>
                  <a:pt x="1550" y="617"/>
                  <a:pt x="1552" y="623"/>
                  <a:pt x="1556" y="627"/>
                </a:cubicBezTo>
                <a:close/>
                <a:moveTo>
                  <a:pt x="635" y="65"/>
                </a:moveTo>
                <a:cubicBezTo>
                  <a:pt x="627" y="66"/>
                  <a:pt x="619" y="69"/>
                  <a:pt x="611" y="68"/>
                </a:cubicBezTo>
                <a:cubicBezTo>
                  <a:pt x="604" y="68"/>
                  <a:pt x="599" y="70"/>
                  <a:pt x="594" y="74"/>
                </a:cubicBezTo>
                <a:cubicBezTo>
                  <a:pt x="587" y="80"/>
                  <a:pt x="579" y="83"/>
                  <a:pt x="571" y="83"/>
                </a:cubicBezTo>
                <a:cubicBezTo>
                  <a:pt x="561" y="84"/>
                  <a:pt x="555" y="89"/>
                  <a:pt x="549" y="97"/>
                </a:cubicBezTo>
                <a:cubicBezTo>
                  <a:pt x="547" y="100"/>
                  <a:pt x="545" y="103"/>
                  <a:pt x="543" y="106"/>
                </a:cubicBezTo>
                <a:cubicBezTo>
                  <a:pt x="537" y="113"/>
                  <a:pt x="534" y="114"/>
                  <a:pt x="526" y="110"/>
                </a:cubicBezTo>
                <a:cubicBezTo>
                  <a:pt x="521" y="107"/>
                  <a:pt x="517" y="106"/>
                  <a:pt x="515" y="100"/>
                </a:cubicBezTo>
                <a:cubicBezTo>
                  <a:pt x="510" y="88"/>
                  <a:pt x="514" y="77"/>
                  <a:pt x="525" y="71"/>
                </a:cubicBezTo>
                <a:cubicBezTo>
                  <a:pt x="532" y="67"/>
                  <a:pt x="534" y="61"/>
                  <a:pt x="529" y="54"/>
                </a:cubicBezTo>
                <a:cubicBezTo>
                  <a:pt x="527" y="52"/>
                  <a:pt x="525" y="49"/>
                  <a:pt x="524" y="46"/>
                </a:cubicBezTo>
                <a:cubicBezTo>
                  <a:pt x="520" y="32"/>
                  <a:pt x="512" y="27"/>
                  <a:pt x="497" y="29"/>
                </a:cubicBezTo>
                <a:cubicBezTo>
                  <a:pt x="490" y="30"/>
                  <a:pt x="487" y="29"/>
                  <a:pt x="483" y="23"/>
                </a:cubicBezTo>
                <a:cubicBezTo>
                  <a:pt x="485" y="23"/>
                  <a:pt x="486" y="21"/>
                  <a:pt x="488" y="21"/>
                </a:cubicBezTo>
                <a:cubicBezTo>
                  <a:pt x="500" y="21"/>
                  <a:pt x="512" y="18"/>
                  <a:pt x="524" y="12"/>
                </a:cubicBezTo>
                <a:cubicBezTo>
                  <a:pt x="535" y="6"/>
                  <a:pt x="547" y="7"/>
                  <a:pt x="559" y="8"/>
                </a:cubicBezTo>
                <a:cubicBezTo>
                  <a:pt x="573" y="9"/>
                  <a:pt x="587" y="8"/>
                  <a:pt x="600" y="6"/>
                </a:cubicBezTo>
                <a:cubicBezTo>
                  <a:pt x="608" y="4"/>
                  <a:pt x="617" y="1"/>
                  <a:pt x="625" y="4"/>
                </a:cubicBezTo>
                <a:cubicBezTo>
                  <a:pt x="629" y="5"/>
                  <a:pt x="633" y="4"/>
                  <a:pt x="636" y="3"/>
                </a:cubicBezTo>
                <a:cubicBezTo>
                  <a:pt x="648" y="0"/>
                  <a:pt x="659" y="3"/>
                  <a:pt x="671" y="7"/>
                </a:cubicBezTo>
                <a:cubicBezTo>
                  <a:pt x="674" y="9"/>
                  <a:pt x="678" y="9"/>
                  <a:pt x="681" y="10"/>
                </a:cubicBezTo>
                <a:cubicBezTo>
                  <a:pt x="682" y="10"/>
                  <a:pt x="682" y="11"/>
                  <a:pt x="682" y="11"/>
                </a:cubicBezTo>
                <a:cubicBezTo>
                  <a:pt x="680" y="12"/>
                  <a:pt x="678" y="13"/>
                  <a:pt x="676" y="13"/>
                </a:cubicBezTo>
                <a:cubicBezTo>
                  <a:pt x="671" y="14"/>
                  <a:pt x="668" y="17"/>
                  <a:pt x="667" y="22"/>
                </a:cubicBezTo>
                <a:cubicBezTo>
                  <a:pt x="664" y="34"/>
                  <a:pt x="655" y="42"/>
                  <a:pt x="643" y="45"/>
                </a:cubicBezTo>
                <a:cubicBezTo>
                  <a:pt x="641" y="45"/>
                  <a:pt x="640" y="45"/>
                  <a:pt x="637" y="46"/>
                </a:cubicBezTo>
                <a:cubicBezTo>
                  <a:pt x="639" y="48"/>
                  <a:pt x="640" y="51"/>
                  <a:pt x="641" y="52"/>
                </a:cubicBezTo>
                <a:cubicBezTo>
                  <a:pt x="643" y="54"/>
                  <a:pt x="644" y="55"/>
                  <a:pt x="647" y="57"/>
                </a:cubicBezTo>
                <a:cubicBezTo>
                  <a:pt x="640" y="58"/>
                  <a:pt x="640" y="58"/>
                  <a:pt x="633" y="54"/>
                </a:cubicBezTo>
                <a:cubicBezTo>
                  <a:pt x="632" y="56"/>
                  <a:pt x="631" y="58"/>
                  <a:pt x="630" y="60"/>
                </a:cubicBezTo>
                <a:cubicBezTo>
                  <a:pt x="633" y="61"/>
                  <a:pt x="635" y="61"/>
                  <a:pt x="638" y="62"/>
                </a:cubicBezTo>
                <a:cubicBezTo>
                  <a:pt x="637" y="63"/>
                  <a:pt x="636" y="64"/>
                  <a:pt x="635" y="65"/>
                </a:cubicBezTo>
                <a:close/>
                <a:moveTo>
                  <a:pt x="1346" y="497"/>
                </a:moveTo>
                <a:cubicBezTo>
                  <a:pt x="1342" y="489"/>
                  <a:pt x="1338" y="481"/>
                  <a:pt x="1340" y="472"/>
                </a:cubicBezTo>
                <a:cubicBezTo>
                  <a:pt x="1350" y="472"/>
                  <a:pt x="1355" y="464"/>
                  <a:pt x="1361" y="458"/>
                </a:cubicBezTo>
                <a:cubicBezTo>
                  <a:pt x="1364" y="455"/>
                  <a:pt x="1368" y="453"/>
                  <a:pt x="1371" y="450"/>
                </a:cubicBezTo>
                <a:cubicBezTo>
                  <a:pt x="1375" y="447"/>
                  <a:pt x="1378" y="444"/>
                  <a:pt x="1382" y="441"/>
                </a:cubicBezTo>
                <a:cubicBezTo>
                  <a:pt x="1385" y="443"/>
                  <a:pt x="1387" y="445"/>
                  <a:pt x="1390" y="448"/>
                </a:cubicBezTo>
                <a:cubicBezTo>
                  <a:pt x="1384" y="456"/>
                  <a:pt x="1383" y="463"/>
                  <a:pt x="1390" y="472"/>
                </a:cubicBezTo>
                <a:cubicBezTo>
                  <a:pt x="1382" y="480"/>
                  <a:pt x="1382" y="493"/>
                  <a:pt x="1374" y="500"/>
                </a:cubicBezTo>
                <a:cubicBezTo>
                  <a:pt x="1364" y="499"/>
                  <a:pt x="1356" y="498"/>
                  <a:pt x="1346" y="497"/>
                </a:cubicBezTo>
                <a:close/>
                <a:moveTo>
                  <a:pt x="1564" y="542"/>
                </a:moveTo>
                <a:cubicBezTo>
                  <a:pt x="1565" y="542"/>
                  <a:pt x="1564" y="543"/>
                  <a:pt x="1565" y="544"/>
                </a:cubicBezTo>
                <a:cubicBezTo>
                  <a:pt x="1558" y="544"/>
                  <a:pt x="1554" y="541"/>
                  <a:pt x="1550" y="536"/>
                </a:cubicBezTo>
                <a:cubicBezTo>
                  <a:pt x="1548" y="533"/>
                  <a:pt x="1547" y="531"/>
                  <a:pt x="1544" y="529"/>
                </a:cubicBezTo>
                <a:cubicBezTo>
                  <a:pt x="1535" y="524"/>
                  <a:pt x="1535" y="524"/>
                  <a:pt x="1529" y="533"/>
                </a:cubicBezTo>
                <a:cubicBezTo>
                  <a:pt x="1526" y="537"/>
                  <a:pt x="1520" y="537"/>
                  <a:pt x="1515" y="534"/>
                </a:cubicBezTo>
                <a:cubicBezTo>
                  <a:pt x="1512" y="532"/>
                  <a:pt x="1508" y="530"/>
                  <a:pt x="1504" y="527"/>
                </a:cubicBezTo>
                <a:cubicBezTo>
                  <a:pt x="1506" y="518"/>
                  <a:pt x="1505" y="515"/>
                  <a:pt x="1495" y="510"/>
                </a:cubicBezTo>
                <a:cubicBezTo>
                  <a:pt x="1491" y="508"/>
                  <a:pt x="1487" y="505"/>
                  <a:pt x="1483" y="502"/>
                </a:cubicBezTo>
                <a:cubicBezTo>
                  <a:pt x="1487" y="500"/>
                  <a:pt x="1491" y="498"/>
                  <a:pt x="1494" y="495"/>
                </a:cubicBezTo>
                <a:cubicBezTo>
                  <a:pt x="1499" y="491"/>
                  <a:pt x="1504" y="491"/>
                  <a:pt x="1510" y="495"/>
                </a:cubicBezTo>
                <a:cubicBezTo>
                  <a:pt x="1517" y="499"/>
                  <a:pt x="1525" y="501"/>
                  <a:pt x="1532" y="504"/>
                </a:cubicBezTo>
                <a:cubicBezTo>
                  <a:pt x="1538" y="507"/>
                  <a:pt x="1543" y="511"/>
                  <a:pt x="1548" y="514"/>
                </a:cubicBezTo>
                <a:cubicBezTo>
                  <a:pt x="1550" y="516"/>
                  <a:pt x="1552" y="518"/>
                  <a:pt x="1552" y="520"/>
                </a:cubicBezTo>
                <a:cubicBezTo>
                  <a:pt x="1551" y="531"/>
                  <a:pt x="1557" y="536"/>
                  <a:pt x="1564" y="542"/>
                </a:cubicBezTo>
                <a:close/>
                <a:moveTo>
                  <a:pt x="390" y="61"/>
                </a:moveTo>
                <a:cubicBezTo>
                  <a:pt x="387" y="61"/>
                  <a:pt x="384" y="59"/>
                  <a:pt x="380" y="58"/>
                </a:cubicBezTo>
                <a:cubicBezTo>
                  <a:pt x="381" y="55"/>
                  <a:pt x="382" y="53"/>
                  <a:pt x="383" y="52"/>
                </a:cubicBezTo>
                <a:cubicBezTo>
                  <a:pt x="389" y="49"/>
                  <a:pt x="395" y="46"/>
                  <a:pt x="401" y="43"/>
                </a:cubicBezTo>
                <a:cubicBezTo>
                  <a:pt x="402" y="44"/>
                  <a:pt x="402" y="44"/>
                  <a:pt x="403" y="45"/>
                </a:cubicBezTo>
                <a:cubicBezTo>
                  <a:pt x="401" y="47"/>
                  <a:pt x="400" y="49"/>
                  <a:pt x="399" y="51"/>
                </a:cubicBezTo>
                <a:cubicBezTo>
                  <a:pt x="399" y="51"/>
                  <a:pt x="400" y="51"/>
                  <a:pt x="400" y="51"/>
                </a:cubicBezTo>
                <a:cubicBezTo>
                  <a:pt x="403" y="49"/>
                  <a:pt x="406" y="47"/>
                  <a:pt x="408" y="46"/>
                </a:cubicBezTo>
                <a:cubicBezTo>
                  <a:pt x="412" y="44"/>
                  <a:pt x="416" y="44"/>
                  <a:pt x="420" y="47"/>
                </a:cubicBezTo>
                <a:cubicBezTo>
                  <a:pt x="428" y="52"/>
                  <a:pt x="428" y="52"/>
                  <a:pt x="437" y="53"/>
                </a:cubicBezTo>
                <a:cubicBezTo>
                  <a:pt x="442" y="55"/>
                  <a:pt x="446" y="58"/>
                  <a:pt x="451" y="60"/>
                </a:cubicBezTo>
                <a:cubicBezTo>
                  <a:pt x="455" y="61"/>
                  <a:pt x="457" y="63"/>
                  <a:pt x="457" y="67"/>
                </a:cubicBezTo>
                <a:cubicBezTo>
                  <a:pt x="458" y="70"/>
                  <a:pt x="459" y="73"/>
                  <a:pt x="462" y="75"/>
                </a:cubicBezTo>
                <a:cubicBezTo>
                  <a:pt x="468" y="78"/>
                  <a:pt x="467" y="79"/>
                  <a:pt x="463" y="85"/>
                </a:cubicBezTo>
                <a:cubicBezTo>
                  <a:pt x="458" y="84"/>
                  <a:pt x="454" y="83"/>
                  <a:pt x="448" y="81"/>
                </a:cubicBezTo>
                <a:cubicBezTo>
                  <a:pt x="448" y="85"/>
                  <a:pt x="447" y="87"/>
                  <a:pt x="448" y="89"/>
                </a:cubicBezTo>
                <a:cubicBezTo>
                  <a:pt x="448" y="97"/>
                  <a:pt x="448" y="97"/>
                  <a:pt x="439" y="96"/>
                </a:cubicBezTo>
                <a:cubicBezTo>
                  <a:pt x="439" y="96"/>
                  <a:pt x="438" y="96"/>
                  <a:pt x="435" y="96"/>
                </a:cubicBezTo>
                <a:cubicBezTo>
                  <a:pt x="437" y="98"/>
                  <a:pt x="438" y="98"/>
                  <a:pt x="438" y="99"/>
                </a:cubicBezTo>
                <a:cubicBezTo>
                  <a:pt x="439" y="100"/>
                  <a:pt x="439" y="101"/>
                  <a:pt x="439" y="101"/>
                </a:cubicBezTo>
                <a:cubicBezTo>
                  <a:pt x="431" y="104"/>
                  <a:pt x="427" y="101"/>
                  <a:pt x="419" y="91"/>
                </a:cubicBezTo>
                <a:cubicBezTo>
                  <a:pt x="422" y="79"/>
                  <a:pt x="432" y="83"/>
                  <a:pt x="439" y="81"/>
                </a:cubicBezTo>
                <a:cubicBezTo>
                  <a:pt x="437" y="74"/>
                  <a:pt x="429" y="63"/>
                  <a:pt x="424" y="60"/>
                </a:cubicBezTo>
                <a:cubicBezTo>
                  <a:pt x="422" y="59"/>
                  <a:pt x="419" y="58"/>
                  <a:pt x="417" y="58"/>
                </a:cubicBezTo>
                <a:cubicBezTo>
                  <a:pt x="408" y="59"/>
                  <a:pt x="399" y="61"/>
                  <a:pt x="390" y="61"/>
                </a:cubicBezTo>
                <a:close/>
                <a:moveTo>
                  <a:pt x="1001" y="575"/>
                </a:moveTo>
                <a:cubicBezTo>
                  <a:pt x="999" y="581"/>
                  <a:pt x="996" y="587"/>
                  <a:pt x="994" y="593"/>
                </a:cubicBezTo>
                <a:cubicBezTo>
                  <a:pt x="991" y="603"/>
                  <a:pt x="988" y="612"/>
                  <a:pt x="985" y="622"/>
                </a:cubicBezTo>
                <a:cubicBezTo>
                  <a:pt x="984" y="625"/>
                  <a:pt x="984" y="628"/>
                  <a:pt x="982" y="630"/>
                </a:cubicBezTo>
                <a:cubicBezTo>
                  <a:pt x="979" y="632"/>
                  <a:pt x="976" y="634"/>
                  <a:pt x="972" y="635"/>
                </a:cubicBezTo>
                <a:cubicBezTo>
                  <a:pt x="968" y="635"/>
                  <a:pt x="965" y="632"/>
                  <a:pt x="964" y="628"/>
                </a:cubicBezTo>
                <a:cubicBezTo>
                  <a:pt x="962" y="623"/>
                  <a:pt x="960" y="618"/>
                  <a:pt x="965" y="613"/>
                </a:cubicBezTo>
                <a:cubicBezTo>
                  <a:pt x="970" y="607"/>
                  <a:pt x="970" y="599"/>
                  <a:pt x="970" y="592"/>
                </a:cubicBezTo>
                <a:cubicBezTo>
                  <a:pt x="969" y="582"/>
                  <a:pt x="970" y="582"/>
                  <a:pt x="979" y="578"/>
                </a:cubicBezTo>
                <a:cubicBezTo>
                  <a:pt x="982" y="577"/>
                  <a:pt x="984" y="574"/>
                  <a:pt x="987" y="572"/>
                </a:cubicBezTo>
                <a:cubicBezTo>
                  <a:pt x="991" y="569"/>
                  <a:pt x="994" y="566"/>
                  <a:pt x="998" y="562"/>
                </a:cubicBezTo>
                <a:cubicBezTo>
                  <a:pt x="1003" y="567"/>
                  <a:pt x="1002" y="571"/>
                  <a:pt x="1001" y="575"/>
                </a:cubicBezTo>
                <a:close/>
                <a:moveTo>
                  <a:pt x="246" y="53"/>
                </a:moveTo>
                <a:cubicBezTo>
                  <a:pt x="253" y="47"/>
                  <a:pt x="260" y="41"/>
                  <a:pt x="269" y="40"/>
                </a:cubicBezTo>
                <a:cubicBezTo>
                  <a:pt x="275" y="40"/>
                  <a:pt x="281" y="43"/>
                  <a:pt x="287" y="45"/>
                </a:cubicBezTo>
                <a:cubicBezTo>
                  <a:pt x="288" y="46"/>
                  <a:pt x="290" y="47"/>
                  <a:pt x="291" y="47"/>
                </a:cubicBezTo>
                <a:cubicBezTo>
                  <a:pt x="300" y="49"/>
                  <a:pt x="309" y="50"/>
                  <a:pt x="318" y="51"/>
                </a:cubicBezTo>
                <a:cubicBezTo>
                  <a:pt x="318" y="54"/>
                  <a:pt x="319" y="58"/>
                  <a:pt x="320" y="62"/>
                </a:cubicBezTo>
                <a:cubicBezTo>
                  <a:pt x="315" y="68"/>
                  <a:pt x="309" y="66"/>
                  <a:pt x="303" y="67"/>
                </a:cubicBezTo>
                <a:cubicBezTo>
                  <a:pt x="299" y="67"/>
                  <a:pt x="295" y="67"/>
                  <a:pt x="293" y="68"/>
                </a:cubicBezTo>
                <a:cubicBezTo>
                  <a:pt x="287" y="72"/>
                  <a:pt x="281" y="71"/>
                  <a:pt x="274" y="69"/>
                </a:cubicBezTo>
                <a:cubicBezTo>
                  <a:pt x="271" y="68"/>
                  <a:pt x="268" y="67"/>
                  <a:pt x="265" y="66"/>
                </a:cubicBezTo>
                <a:cubicBezTo>
                  <a:pt x="267" y="61"/>
                  <a:pt x="273" y="63"/>
                  <a:pt x="276" y="60"/>
                </a:cubicBezTo>
                <a:cubicBezTo>
                  <a:pt x="275" y="60"/>
                  <a:pt x="273" y="59"/>
                  <a:pt x="272" y="57"/>
                </a:cubicBezTo>
                <a:cubicBezTo>
                  <a:pt x="268" y="51"/>
                  <a:pt x="264" y="49"/>
                  <a:pt x="257" y="52"/>
                </a:cubicBezTo>
                <a:cubicBezTo>
                  <a:pt x="254" y="53"/>
                  <a:pt x="250" y="54"/>
                  <a:pt x="246" y="53"/>
                </a:cubicBezTo>
                <a:close/>
                <a:moveTo>
                  <a:pt x="1315" y="497"/>
                </a:moveTo>
                <a:cubicBezTo>
                  <a:pt x="1316" y="499"/>
                  <a:pt x="1319" y="503"/>
                  <a:pt x="1319" y="506"/>
                </a:cubicBezTo>
                <a:cubicBezTo>
                  <a:pt x="1319" y="508"/>
                  <a:pt x="1316" y="512"/>
                  <a:pt x="1314" y="513"/>
                </a:cubicBezTo>
                <a:cubicBezTo>
                  <a:pt x="1312" y="514"/>
                  <a:pt x="1308" y="512"/>
                  <a:pt x="1306" y="510"/>
                </a:cubicBezTo>
                <a:cubicBezTo>
                  <a:pt x="1300" y="504"/>
                  <a:pt x="1296" y="496"/>
                  <a:pt x="1292" y="489"/>
                </a:cubicBezTo>
                <a:cubicBezTo>
                  <a:pt x="1285" y="477"/>
                  <a:pt x="1276" y="467"/>
                  <a:pt x="1268" y="456"/>
                </a:cubicBezTo>
                <a:cubicBezTo>
                  <a:pt x="1266" y="454"/>
                  <a:pt x="1265" y="451"/>
                  <a:pt x="1263" y="448"/>
                </a:cubicBezTo>
                <a:cubicBezTo>
                  <a:pt x="1272" y="448"/>
                  <a:pt x="1278" y="453"/>
                  <a:pt x="1281" y="459"/>
                </a:cubicBezTo>
                <a:cubicBezTo>
                  <a:pt x="1284" y="464"/>
                  <a:pt x="1288" y="467"/>
                  <a:pt x="1293" y="469"/>
                </a:cubicBezTo>
                <a:cubicBezTo>
                  <a:pt x="1298" y="472"/>
                  <a:pt x="1302" y="476"/>
                  <a:pt x="1304" y="482"/>
                </a:cubicBezTo>
                <a:cubicBezTo>
                  <a:pt x="1306" y="488"/>
                  <a:pt x="1311" y="492"/>
                  <a:pt x="1315" y="497"/>
                </a:cubicBezTo>
                <a:close/>
                <a:moveTo>
                  <a:pt x="431" y="27"/>
                </a:moveTo>
                <a:cubicBezTo>
                  <a:pt x="435" y="23"/>
                  <a:pt x="438" y="18"/>
                  <a:pt x="443" y="15"/>
                </a:cubicBezTo>
                <a:cubicBezTo>
                  <a:pt x="445" y="14"/>
                  <a:pt x="449" y="14"/>
                  <a:pt x="452" y="14"/>
                </a:cubicBezTo>
                <a:cubicBezTo>
                  <a:pt x="457" y="13"/>
                  <a:pt x="463" y="15"/>
                  <a:pt x="468" y="11"/>
                </a:cubicBezTo>
                <a:cubicBezTo>
                  <a:pt x="463" y="11"/>
                  <a:pt x="458" y="11"/>
                  <a:pt x="454" y="11"/>
                </a:cubicBezTo>
                <a:cubicBezTo>
                  <a:pt x="471" y="4"/>
                  <a:pt x="497" y="2"/>
                  <a:pt x="509" y="5"/>
                </a:cubicBezTo>
                <a:cubicBezTo>
                  <a:pt x="505" y="11"/>
                  <a:pt x="498" y="12"/>
                  <a:pt x="492" y="13"/>
                </a:cubicBezTo>
                <a:cubicBezTo>
                  <a:pt x="483" y="14"/>
                  <a:pt x="474" y="16"/>
                  <a:pt x="466" y="21"/>
                </a:cubicBezTo>
                <a:cubicBezTo>
                  <a:pt x="459" y="25"/>
                  <a:pt x="451" y="27"/>
                  <a:pt x="444" y="30"/>
                </a:cubicBezTo>
                <a:cubicBezTo>
                  <a:pt x="438" y="32"/>
                  <a:pt x="435" y="30"/>
                  <a:pt x="431" y="27"/>
                </a:cubicBezTo>
                <a:close/>
                <a:moveTo>
                  <a:pt x="711" y="129"/>
                </a:moveTo>
                <a:cubicBezTo>
                  <a:pt x="720" y="130"/>
                  <a:pt x="716" y="141"/>
                  <a:pt x="722" y="144"/>
                </a:cubicBezTo>
                <a:cubicBezTo>
                  <a:pt x="727" y="147"/>
                  <a:pt x="729" y="155"/>
                  <a:pt x="733" y="161"/>
                </a:cubicBezTo>
                <a:cubicBezTo>
                  <a:pt x="732" y="173"/>
                  <a:pt x="722" y="167"/>
                  <a:pt x="715" y="170"/>
                </a:cubicBezTo>
                <a:cubicBezTo>
                  <a:pt x="711" y="164"/>
                  <a:pt x="709" y="160"/>
                  <a:pt x="715" y="154"/>
                </a:cubicBezTo>
                <a:cubicBezTo>
                  <a:pt x="717" y="152"/>
                  <a:pt x="718" y="147"/>
                  <a:pt x="712" y="145"/>
                </a:cubicBezTo>
                <a:cubicBezTo>
                  <a:pt x="707" y="143"/>
                  <a:pt x="707" y="138"/>
                  <a:pt x="711" y="129"/>
                </a:cubicBezTo>
                <a:close/>
                <a:moveTo>
                  <a:pt x="1428" y="270"/>
                </a:moveTo>
                <a:cubicBezTo>
                  <a:pt x="1430" y="265"/>
                  <a:pt x="1433" y="262"/>
                  <a:pt x="1438" y="262"/>
                </a:cubicBezTo>
                <a:cubicBezTo>
                  <a:pt x="1447" y="262"/>
                  <a:pt x="1452" y="256"/>
                  <a:pt x="1457" y="251"/>
                </a:cubicBezTo>
                <a:cubicBezTo>
                  <a:pt x="1459" y="249"/>
                  <a:pt x="1459" y="244"/>
                  <a:pt x="1459" y="241"/>
                </a:cubicBezTo>
                <a:cubicBezTo>
                  <a:pt x="1458" y="237"/>
                  <a:pt x="1456" y="234"/>
                  <a:pt x="1455" y="230"/>
                </a:cubicBezTo>
                <a:cubicBezTo>
                  <a:pt x="1462" y="230"/>
                  <a:pt x="1464" y="235"/>
                  <a:pt x="1466" y="240"/>
                </a:cubicBezTo>
                <a:cubicBezTo>
                  <a:pt x="1466" y="243"/>
                  <a:pt x="1467" y="247"/>
                  <a:pt x="1468" y="250"/>
                </a:cubicBezTo>
                <a:cubicBezTo>
                  <a:pt x="1470" y="259"/>
                  <a:pt x="1468" y="263"/>
                  <a:pt x="1459" y="266"/>
                </a:cubicBezTo>
                <a:cubicBezTo>
                  <a:pt x="1456" y="267"/>
                  <a:pt x="1453" y="268"/>
                  <a:pt x="1449" y="269"/>
                </a:cubicBezTo>
                <a:cubicBezTo>
                  <a:pt x="1443" y="263"/>
                  <a:pt x="1436" y="272"/>
                  <a:pt x="1428" y="270"/>
                </a:cubicBezTo>
                <a:close/>
                <a:moveTo>
                  <a:pt x="1622" y="738"/>
                </a:moveTo>
                <a:cubicBezTo>
                  <a:pt x="1618" y="741"/>
                  <a:pt x="1614" y="745"/>
                  <a:pt x="1609" y="747"/>
                </a:cubicBezTo>
                <a:cubicBezTo>
                  <a:pt x="1600" y="753"/>
                  <a:pt x="1591" y="758"/>
                  <a:pt x="1582" y="764"/>
                </a:cubicBezTo>
                <a:cubicBezTo>
                  <a:pt x="1578" y="766"/>
                  <a:pt x="1574" y="766"/>
                  <a:pt x="1571" y="761"/>
                </a:cubicBezTo>
                <a:cubicBezTo>
                  <a:pt x="1586" y="749"/>
                  <a:pt x="1607" y="747"/>
                  <a:pt x="1620" y="732"/>
                </a:cubicBezTo>
                <a:cubicBezTo>
                  <a:pt x="1624" y="733"/>
                  <a:pt x="1625" y="735"/>
                  <a:pt x="1622" y="738"/>
                </a:cubicBezTo>
                <a:close/>
                <a:moveTo>
                  <a:pt x="797" y="26"/>
                </a:moveTo>
                <a:cubicBezTo>
                  <a:pt x="792" y="25"/>
                  <a:pt x="788" y="24"/>
                  <a:pt x="784" y="22"/>
                </a:cubicBezTo>
                <a:cubicBezTo>
                  <a:pt x="784" y="22"/>
                  <a:pt x="784" y="21"/>
                  <a:pt x="784" y="20"/>
                </a:cubicBezTo>
                <a:cubicBezTo>
                  <a:pt x="786" y="20"/>
                  <a:pt x="788" y="20"/>
                  <a:pt x="791" y="20"/>
                </a:cubicBezTo>
                <a:cubicBezTo>
                  <a:pt x="806" y="19"/>
                  <a:pt x="821" y="18"/>
                  <a:pt x="838" y="17"/>
                </a:cubicBezTo>
                <a:cubicBezTo>
                  <a:pt x="832" y="24"/>
                  <a:pt x="826" y="23"/>
                  <a:pt x="821" y="23"/>
                </a:cubicBezTo>
                <a:cubicBezTo>
                  <a:pt x="814" y="24"/>
                  <a:pt x="810" y="26"/>
                  <a:pt x="807" y="31"/>
                </a:cubicBezTo>
                <a:cubicBezTo>
                  <a:pt x="806" y="32"/>
                  <a:pt x="805" y="33"/>
                  <a:pt x="804" y="34"/>
                </a:cubicBezTo>
                <a:cubicBezTo>
                  <a:pt x="800" y="33"/>
                  <a:pt x="798" y="31"/>
                  <a:pt x="795" y="30"/>
                </a:cubicBezTo>
                <a:cubicBezTo>
                  <a:pt x="796" y="28"/>
                  <a:pt x="796" y="27"/>
                  <a:pt x="797" y="26"/>
                </a:cubicBezTo>
                <a:close/>
                <a:moveTo>
                  <a:pt x="1402" y="500"/>
                </a:moveTo>
                <a:cubicBezTo>
                  <a:pt x="1399" y="504"/>
                  <a:pt x="1404" y="510"/>
                  <a:pt x="1398" y="513"/>
                </a:cubicBezTo>
                <a:cubicBezTo>
                  <a:pt x="1396" y="508"/>
                  <a:pt x="1393" y="503"/>
                  <a:pt x="1393" y="498"/>
                </a:cubicBezTo>
                <a:cubicBezTo>
                  <a:pt x="1393" y="493"/>
                  <a:pt x="1396" y="488"/>
                  <a:pt x="1397" y="483"/>
                </a:cubicBezTo>
                <a:cubicBezTo>
                  <a:pt x="1401" y="485"/>
                  <a:pt x="1405" y="487"/>
                  <a:pt x="1410" y="490"/>
                </a:cubicBezTo>
                <a:cubicBezTo>
                  <a:pt x="1410" y="492"/>
                  <a:pt x="1410" y="495"/>
                  <a:pt x="1411" y="497"/>
                </a:cubicBezTo>
                <a:cubicBezTo>
                  <a:pt x="1411" y="500"/>
                  <a:pt x="1412" y="502"/>
                  <a:pt x="1413" y="506"/>
                </a:cubicBezTo>
                <a:cubicBezTo>
                  <a:pt x="1408" y="503"/>
                  <a:pt x="1405" y="501"/>
                  <a:pt x="1402" y="500"/>
                </a:cubicBezTo>
                <a:close/>
                <a:moveTo>
                  <a:pt x="953" y="51"/>
                </a:moveTo>
                <a:cubicBezTo>
                  <a:pt x="955" y="44"/>
                  <a:pt x="962" y="41"/>
                  <a:pt x="967" y="37"/>
                </a:cubicBezTo>
                <a:cubicBezTo>
                  <a:pt x="971" y="34"/>
                  <a:pt x="975" y="35"/>
                  <a:pt x="980" y="36"/>
                </a:cubicBezTo>
                <a:cubicBezTo>
                  <a:pt x="964" y="48"/>
                  <a:pt x="964" y="48"/>
                  <a:pt x="962" y="59"/>
                </a:cubicBezTo>
                <a:cubicBezTo>
                  <a:pt x="960" y="58"/>
                  <a:pt x="957" y="59"/>
                  <a:pt x="955" y="57"/>
                </a:cubicBezTo>
                <a:cubicBezTo>
                  <a:pt x="953" y="56"/>
                  <a:pt x="952" y="53"/>
                  <a:pt x="953" y="51"/>
                </a:cubicBezTo>
                <a:close/>
                <a:moveTo>
                  <a:pt x="672" y="86"/>
                </a:moveTo>
                <a:cubicBezTo>
                  <a:pt x="664" y="97"/>
                  <a:pt x="652" y="98"/>
                  <a:pt x="641" y="90"/>
                </a:cubicBezTo>
                <a:cubicBezTo>
                  <a:pt x="651" y="85"/>
                  <a:pt x="663" y="83"/>
                  <a:pt x="672" y="86"/>
                </a:cubicBezTo>
                <a:close/>
                <a:moveTo>
                  <a:pt x="1658" y="717"/>
                </a:moveTo>
                <a:cubicBezTo>
                  <a:pt x="1651" y="722"/>
                  <a:pt x="1645" y="727"/>
                  <a:pt x="1638" y="733"/>
                </a:cubicBezTo>
                <a:cubicBezTo>
                  <a:pt x="1635" y="725"/>
                  <a:pt x="1635" y="721"/>
                  <a:pt x="1641" y="718"/>
                </a:cubicBezTo>
                <a:cubicBezTo>
                  <a:pt x="1643" y="717"/>
                  <a:pt x="1645" y="717"/>
                  <a:pt x="1646" y="716"/>
                </a:cubicBezTo>
                <a:cubicBezTo>
                  <a:pt x="1648" y="715"/>
                  <a:pt x="1649" y="713"/>
                  <a:pt x="1650" y="711"/>
                </a:cubicBezTo>
                <a:cubicBezTo>
                  <a:pt x="1653" y="713"/>
                  <a:pt x="1656" y="715"/>
                  <a:pt x="1658" y="717"/>
                </a:cubicBezTo>
                <a:close/>
                <a:moveTo>
                  <a:pt x="686" y="163"/>
                </a:moveTo>
                <a:cubicBezTo>
                  <a:pt x="684" y="151"/>
                  <a:pt x="689" y="145"/>
                  <a:pt x="702" y="145"/>
                </a:cubicBezTo>
                <a:cubicBezTo>
                  <a:pt x="701" y="150"/>
                  <a:pt x="700" y="154"/>
                  <a:pt x="699" y="159"/>
                </a:cubicBezTo>
                <a:cubicBezTo>
                  <a:pt x="695" y="161"/>
                  <a:pt x="690" y="162"/>
                  <a:pt x="686" y="163"/>
                </a:cubicBezTo>
                <a:close/>
                <a:moveTo>
                  <a:pt x="449" y="172"/>
                </a:moveTo>
                <a:cubicBezTo>
                  <a:pt x="454" y="176"/>
                  <a:pt x="458" y="179"/>
                  <a:pt x="463" y="183"/>
                </a:cubicBezTo>
                <a:cubicBezTo>
                  <a:pt x="455" y="190"/>
                  <a:pt x="448" y="188"/>
                  <a:pt x="438" y="186"/>
                </a:cubicBezTo>
                <a:cubicBezTo>
                  <a:pt x="443" y="180"/>
                  <a:pt x="446" y="176"/>
                  <a:pt x="449" y="172"/>
                </a:cubicBezTo>
                <a:close/>
                <a:moveTo>
                  <a:pt x="1404" y="380"/>
                </a:moveTo>
                <a:cubicBezTo>
                  <a:pt x="1404" y="383"/>
                  <a:pt x="1399" y="387"/>
                  <a:pt x="1404" y="390"/>
                </a:cubicBezTo>
                <a:cubicBezTo>
                  <a:pt x="1407" y="393"/>
                  <a:pt x="1410" y="395"/>
                  <a:pt x="1412" y="397"/>
                </a:cubicBezTo>
                <a:cubicBezTo>
                  <a:pt x="1405" y="400"/>
                  <a:pt x="1405" y="400"/>
                  <a:pt x="1401" y="394"/>
                </a:cubicBezTo>
                <a:cubicBezTo>
                  <a:pt x="1401" y="393"/>
                  <a:pt x="1401" y="392"/>
                  <a:pt x="1400" y="392"/>
                </a:cubicBezTo>
                <a:cubicBezTo>
                  <a:pt x="1391" y="385"/>
                  <a:pt x="1395" y="377"/>
                  <a:pt x="1397" y="368"/>
                </a:cubicBezTo>
                <a:cubicBezTo>
                  <a:pt x="1404" y="370"/>
                  <a:pt x="1403" y="375"/>
                  <a:pt x="1404" y="380"/>
                </a:cubicBezTo>
                <a:close/>
                <a:moveTo>
                  <a:pt x="1428" y="424"/>
                </a:moveTo>
                <a:cubicBezTo>
                  <a:pt x="1436" y="431"/>
                  <a:pt x="1436" y="436"/>
                  <a:pt x="1429" y="442"/>
                </a:cubicBezTo>
                <a:cubicBezTo>
                  <a:pt x="1428" y="442"/>
                  <a:pt x="1425" y="442"/>
                  <a:pt x="1424" y="440"/>
                </a:cubicBezTo>
                <a:cubicBezTo>
                  <a:pt x="1421" y="437"/>
                  <a:pt x="1420" y="433"/>
                  <a:pt x="1418" y="430"/>
                </a:cubicBezTo>
                <a:cubicBezTo>
                  <a:pt x="1421" y="428"/>
                  <a:pt x="1425" y="426"/>
                  <a:pt x="1428" y="424"/>
                </a:cubicBezTo>
                <a:close/>
                <a:moveTo>
                  <a:pt x="308" y="353"/>
                </a:moveTo>
                <a:cubicBezTo>
                  <a:pt x="300" y="357"/>
                  <a:pt x="295" y="356"/>
                  <a:pt x="290" y="352"/>
                </a:cubicBezTo>
                <a:cubicBezTo>
                  <a:pt x="286" y="348"/>
                  <a:pt x="282" y="345"/>
                  <a:pt x="276" y="340"/>
                </a:cubicBezTo>
                <a:cubicBezTo>
                  <a:pt x="290" y="339"/>
                  <a:pt x="296" y="350"/>
                  <a:pt x="308" y="353"/>
                </a:cubicBezTo>
                <a:close/>
                <a:moveTo>
                  <a:pt x="412" y="813"/>
                </a:moveTo>
                <a:cubicBezTo>
                  <a:pt x="406" y="817"/>
                  <a:pt x="401" y="815"/>
                  <a:pt x="397" y="812"/>
                </a:cubicBezTo>
                <a:cubicBezTo>
                  <a:pt x="395" y="811"/>
                  <a:pt x="396" y="807"/>
                  <a:pt x="395" y="804"/>
                </a:cubicBezTo>
                <a:cubicBezTo>
                  <a:pt x="396" y="804"/>
                  <a:pt x="397" y="803"/>
                  <a:pt x="398" y="803"/>
                </a:cubicBezTo>
                <a:cubicBezTo>
                  <a:pt x="403" y="806"/>
                  <a:pt x="409" y="806"/>
                  <a:pt x="412" y="813"/>
                </a:cubicBezTo>
                <a:close/>
                <a:moveTo>
                  <a:pt x="1447" y="218"/>
                </a:moveTo>
                <a:cubicBezTo>
                  <a:pt x="1448" y="214"/>
                  <a:pt x="1449" y="211"/>
                  <a:pt x="1449" y="208"/>
                </a:cubicBezTo>
                <a:cubicBezTo>
                  <a:pt x="1455" y="210"/>
                  <a:pt x="1460" y="212"/>
                  <a:pt x="1466" y="214"/>
                </a:cubicBezTo>
                <a:cubicBezTo>
                  <a:pt x="1460" y="221"/>
                  <a:pt x="1454" y="218"/>
                  <a:pt x="1447" y="218"/>
                </a:cubicBezTo>
                <a:close/>
                <a:moveTo>
                  <a:pt x="1489" y="736"/>
                </a:moveTo>
                <a:cubicBezTo>
                  <a:pt x="1490" y="736"/>
                  <a:pt x="1490" y="737"/>
                  <a:pt x="1490" y="738"/>
                </a:cubicBezTo>
                <a:cubicBezTo>
                  <a:pt x="1486" y="741"/>
                  <a:pt x="1482" y="744"/>
                  <a:pt x="1478" y="747"/>
                </a:cubicBezTo>
                <a:cubicBezTo>
                  <a:pt x="1474" y="742"/>
                  <a:pt x="1477" y="737"/>
                  <a:pt x="1476" y="732"/>
                </a:cubicBezTo>
                <a:cubicBezTo>
                  <a:pt x="1482" y="734"/>
                  <a:pt x="1485" y="735"/>
                  <a:pt x="1489" y="736"/>
                </a:cubicBezTo>
                <a:close/>
                <a:moveTo>
                  <a:pt x="406" y="36"/>
                </a:moveTo>
                <a:cubicBezTo>
                  <a:pt x="416" y="35"/>
                  <a:pt x="424" y="34"/>
                  <a:pt x="432" y="33"/>
                </a:cubicBezTo>
                <a:cubicBezTo>
                  <a:pt x="433" y="34"/>
                  <a:pt x="433" y="34"/>
                  <a:pt x="433" y="35"/>
                </a:cubicBezTo>
                <a:cubicBezTo>
                  <a:pt x="432" y="36"/>
                  <a:pt x="430" y="39"/>
                  <a:pt x="428" y="39"/>
                </a:cubicBezTo>
                <a:cubicBezTo>
                  <a:pt x="422" y="40"/>
                  <a:pt x="416" y="40"/>
                  <a:pt x="409" y="40"/>
                </a:cubicBezTo>
                <a:cubicBezTo>
                  <a:pt x="409" y="40"/>
                  <a:pt x="408" y="38"/>
                  <a:pt x="406" y="36"/>
                </a:cubicBezTo>
                <a:close/>
                <a:moveTo>
                  <a:pt x="322" y="358"/>
                </a:moveTo>
                <a:cubicBezTo>
                  <a:pt x="326" y="358"/>
                  <a:pt x="331" y="359"/>
                  <a:pt x="336" y="363"/>
                </a:cubicBezTo>
                <a:cubicBezTo>
                  <a:pt x="330" y="367"/>
                  <a:pt x="325" y="369"/>
                  <a:pt x="320" y="365"/>
                </a:cubicBezTo>
                <a:cubicBezTo>
                  <a:pt x="319" y="364"/>
                  <a:pt x="318" y="362"/>
                  <a:pt x="318" y="360"/>
                </a:cubicBezTo>
                <a:cubicBezTo>
                  <a:pt x="318" y="360"/>
                  <a:pt x="320" y="358"/>
                  <a:pt x="322" y="358"/>
                </a:cubicBezTo>
                <a:close/>
                <a:moveTo>
                  <a:pt x="1477" y="491"/>
                </a:moveTo>
                <a:cubicBezTo>
                  <a:pt x="1479" y="494"/>
                  <a:pt x="1479" y="497"/>
                  <a:pt x="1480" y="501"/>
                </a:cubicBezTo>
                <a:cubicBezTo>
                  <a:pt x="1478" y="501"/>
                  <a:pt x="1475" y="502"/>
                  <a:pt x="1473" y="502"/>
                </a:cubicBezTo>
                <a:cubicBezTo>
                  <a:pt x="1472" y="496"/>
                  <a:pt x="1470" y="492"/>
                  <a:pt x="1469" y="487"/>
                </a:cubicBezTo>
                <a:cubicBezTo>
                  <a:pt x="1472" y="485"/>
                  <a:pt x="1476" y="485"/>
                  <a:pt x="1477" y="491"/>
                </a:cubicBezTo>
                <a:close/>
              </a:path>
            </a:pathLst>
          </a:custGeom>
          <a:solidFill>
            <a:srgbClr val="43D2F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椭圆 3"/>
          <p:cNvSpPr/>
          <p:nvPr/>
        </p:nvSpPr>
        <p:spPr>
          <a:xfrm>
            <a:off x="5383850" y="2384277"/>
            <a:ext cx="666572" cy="6665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75565" y="2663440"/>
            <a:ext cx="2887706" cy="108246"/>
            <a:chOff x="5608890" y="2663440"/>
            <a:chExt cx="2887706" cy="108246"/>
          </a:xfrm>
          <a:solidFill>
            <a:schemeClr val="bg1"/>
          </a:solidFill>
        </p:grpSpPr>
        <p:cxnSp>
          <p:nvCxnSpPr>
            <p:cNvPr id="6" name="直接连接符 5"/>
            <p:cNvCxnSpPr/>
            <p:nvPr/>
          </p:nvCxnSpPr>
          <p:spPr>
            <a:xfrm>
              <a:off x="5717136" y="2717563"/>
              <a:ext cx="2671214"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8388350" y="2663440"/>
              <a:ext cx="108246" cy="108246"/>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608890" y="2663440"/>
              <a:ext cx="108246" cy="108246"/>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8833246" y="3050849"/>
            <a:ext cx="2196703" cy="1015663"/>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10391775" y="3505200"/>
            <a:ext cx="847725" cy="781050"/>
          </a:xfrm>
          <a:custGeom>
            <a:avLst/>
            <a:gdLst>
              <a:gd name="connsiteX0" fmla="*/ 847725 w 847725"/>
              <a:gd name="connsiteY0" fmla="*/ 0 h 781050"/>
              <a:gd name="connsiteX1" fmla="*/ 847725 w 847725"/>
              <a:gd name="connsiteY1" fmla="*/ 781050 h 781050"/>
              <a:gd name="connsiteX2" fmla="*/ 0 w 847725"/>
              <a:gd name="connsiteY2" fmla="*/ 781050 h 781050"/>
            </a:gdLst>
            <a:ahLst/>
            <a:cxnLst>
              <a:cxn ang="0">
                <a:pos x="connsiteX0" y="connsiteY0"/>
              </a:cxn>
              <a:cxn ang="0">
                <a:pos x="connsiteX1" y="connsiteY1"/>
              </a:cxn>
              <a:cxn ang="0">
                <a:pos x="connsiteX2" y="connsiteY2"/>
              </a:cxn>
            </a:cxnLst>
            <a:rect l="l" t="t" r="r" b="b"/>
            <a:pathLst>
              <a:path w="847725" h="781050">
                <a:moveTo>
                  <a:pt x="847725" y="0"/>
                </a:moveTo>
                <a:lnTo>
                  <a:pt x="847725" y="781050"/>
                </a:lnTo>
                <a:lnTo>
                  <a:pt x="0" y="781050"/>
                </a:lnTo>
              </a:path>
            </a:pathLst>
          </a:custGeom>
          <a:noFill/>
          <a:ln w="19050">
            <a:solidFill>
              <a:srgbClr val="43D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977745" y="404417"/>
            <a:ext cx="2236510" cy="707886"/>
          </a:xfrm>
          <a:prstGeom prst="rect">
            <a:avLst/>
          </a:prstGeom>
          <a:noFill/>
        </p:spPr>
        <p:txBody>
          <a:bodyPr wrap="non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添加标题</a:t>
            </a:r>
          </a:p>
        </p:txBody>
      </p:sp>
      <p:sp>
        <p:nvSpPr>
          <p:cNvPr id="15" name="文本框 14"/>
          <p:cNvSpPr txBox="1"/>
          <p:nvPr/>
        </p:nvSpPr>
        <p:spPr>
          <a:xfrm>
            <a:off x="1707837" y="6033052"/>
            <a:ext cx="8776326"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单击此处添加标题文字单击此处单击此处添加标题文字单击此处单击此处添加标题文字单击此处单击此处添加标题文字单击此处单击此处添加标题文字单击此处单击此处添加</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8833247" y="2486730"/>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grpSp>
        <p:nvGrpSpPr>
          <p:cNvPr id="26" name="组合 25"/>
          <p:cNvGrpSpPr/>
          <p:nvPr/>
        </p:nvGrpSpPr>
        <p:grpSpPr>
          <a:xfrm>
            <a:off x="76200" y="76200"/>
            <a:ext cx="2125345" cy="665149"/>
            <a:chOff x="785533" y="1783049"/>
            <a:chExt cx="9364663" cy="2930772"/>
          </a:xfrm>
        </p:grpSpPr>
        <p:sp>
          <p:nvSpPr>
            <p:cNvPr id="27" name="文本框 26"/>
            <p:cNvSpPr txBox="1"/>
            <p:nvPr/>
          </p:nvSpPr>
          <p:spPr>
            <a:xfrm>
              <a:off x="2555920" y="2950861"/>
              <a:ext cx="7594276" cy="176296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sp>
          <p:nvSpPr>
            <p:cNvPr id="28" name="文本框 27"/>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cxnSp>
          <p:nvCxnSpPr>
            <p:cNvPr id="29" name="直接连接符 28"/>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924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5703">
        <p15:prstTrans prst="prestige"/>
      </p:transition>
    </mc:Choice>
    <mc:Fallback xmlns="">
      <p:transition spd="slow" advTm="57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664"/>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2164"/>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664"/>
                            </p:stCondLst>
                            <p:childTnLst>
                              <p:par>
                                <p:cTn id="24" presetID="2" presetClass="entr" presetSubtype="9"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164"/>
                            </p:stCondLst>
                            <p:childTnLst>
                              <p:par>
                                <p:cTn id="29" presetID="2" presetClass="entr" presetSubtype="2"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300" fill="hold"/>
                                        <p:tgtEl>
                                          <p:spTgt spid="18"/>
                                        </p:tgtEl>
                                        <p:attrNameLst>
                                          <p:attrName>ppt_x</p:attrName>
                                        </p:attrNameLst>
                                      </p:cBhvr>
                                      <p:tavLst>
                                        <p:tav tm="0">
                                          <p:val>
                                            <p:strVal val="1+#ppt_w/2"/>
                                          </p:val>
                                        </p:tav>
                                        <p:tav tm="100000">
                                          <p:val>
                                            <p:strVal val="#ppt_x"/>
                                          </p:val>
                                        </p:tav>
                                      </p:tavLst>
                                    </p:anim>
                                    <p:anim calcmode="lin" valueType="num">
                                      <p:cBhvr additive="base">
                                        <p:cTn id="32" dur="30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3464"/>
                            </p:stCondLst>
                            <p:childTnLst>
                              <p:par>
                                <p:cTn id="34" presetID="47"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4464"/>
                            </p:stCondLst>
                            <p:childTnLst>
                              <p:par>
                                <p:cTn id="40" presetID="5" presetClass="entr" presetSubtype="1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p:bldP spid="12" grpId="0" animBg="1"/>
      <p:bldP spid="13" grpId="0"/>
      <p:bldP spid="15"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59760" y="3563385"/>
            <a:ext cx="3947599" cy="185224"/>
            <a:chOff x="1157801" y="4355563"/>
            <a:chExt cx="3947599" cy="185224"/>
          </a:xfrm>
        </p:grpSpPr>
        <p:sp>
          <p:nvSpPr>
            <p:cNvPr id="20" name="任意多边形 19"/>
            <p:cNvSpPr/>
            <p:nvPr/>
          </p:nvSpPr>
          <p:spPr>
            <a:xfrm>
              <a:off x="1343025" y="4448175"/>
              <a:ext cx="3762375" cy="0"/>
            </a:xfrm>
            <a:custGeom>
              <a:avLst/>
              <a:gdLst>
                <a:gd name="connsiteX0" fmla="*/ 3762375 w 3762375"/>
                <a:gd name="connsiteY0" fmla="*/ 0 h 0"/>
                <a:gd name="connsiteX1" fmla="*/ 0 w 3762375"/>
                <a:gd name="connsiteY1" fmla="*/ 0 h 0"/>
              </a:gdLst>
              <a:ahLst/>
              <a:cxnLst>
                <a:cxn ang="0">
                  <a:pos x="connsiteX0" y="connsiteY0"/>
                </a:cxn>
                <a:cxn ang="0">
                  <a:pos x="connsiteX1" y="connsiteY1"/>
                </a:cxn>
              </a:cxnLst>
              <a:rect l="l" t="t" r="r" b="b"/>
              <a:pathLst>
                <a:path w="3762375">
                  <a:moveTo>
                    <a:pt x="3762375" y="0"/>
                  </a:moveTo>
                  <a:lnTo>
                    <a:pt x="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57801" y="4355563"/>
              <a:ext cx="185224" cy="1852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flipH="1">
            <a:off x="7318015" y="3080304"/>
            <a:ext cx="3947599" cy="185224"/>
            <a:chOff x="1157801" y="4355563"/>
            <a:chExt cx="3947599" cy="185224"/>
          </a:xfrm>
        </p:grpSpPr>
        <p:sp>
          <p:nvSpPr>
            <p:cNvPr id="16" name="任意多边形 15"/>
            <p:cNvSpPr/>
            <p:nvPr/>
          </p:nvSpPr>
          <p:spPr>
            <a:xfrm>
              <a:off x="1343025" y="4448175"/>
              <a:ext cx="3762375" cy="0"/>
            </a:xfrm>
            <a:custGeom>
              <a:avLst/>
              <a:gdLst>
                <a:gd name="connsiteX0" fmla="*/ 3762375 w 3762375"/>
                <a:gd name="connsiteY0" fmla="*/ 0 h 0"/>
                <a:gd name="connsiteX1" fmla="*/ 0 w 3762375"/>
                <a:gd name="connsiteY1" fmla="*/ 0 h 0"/>
              </a:gdLst>
              <a:ahLst/>
              <a:cxnLst>
                <a:cxn ang="0">
                  <a:pos x="connsiteX0" y="connsiteY0"/>
                </a:cxn>
                <a:cxn ang="0">
                  <a:pos x="connsiteX1" y="connsiteY1"/>
                </a:cxn>
              </a:cxnLst>
              <a:rect l="l" t="t" r="r" b="b"/>
              <a:pathLst>
                <a:path w="3762375">
                  <a:moveTo>
                    <a:pt x="3762375" y="0"/>
                  </a:moveTo>
                  <a:lnTo>
                    <a:pt x="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57801" y="4355563"/>
              <a:ext cx="185224" cy="1852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l="48784" t="33324" r="33984" b="18076"/>
          <a:stretch/>
        </p:blipFill>
        <p:spPr bwMode="auto">
          <a:xfrm>
            <a:off x="5947699" y="2522502"/>
            <a:ext cx="2100926" cy="3608649"/>
          </a:xfrm>
          <a:custGeom>
            <a:avLst/>
            <a:gdLst>
              <a:gd name="connsiteX0" fmla="*/ 0 w 2100926"/>
              <a:gd name="connsiteY0" fmla="*/ 0 h 3608649"/>
              <a:gd name="connsiteX1" fmla="*/ 1149330 w 2100926"/>
              <a:gd name="connsiteY1" fmla="*/ 0 h 3608649"/>
              <a:gd name="connsiteX2" fmla="*/ 2100926 w 2100926"/>
              <a:gd name="connsiteY2" fmla="*/ 1754891 h 3608649"/>
              <a:gd name="connsiteX3" fmla="*/ 1112255 w 2100926"/>
              <a:gd name="connsiteY3" fmla="*/ 3608649 h 3608649"/>
            </a:gdLst>
            <a:ahLst/>
            <a:cxnLst>
              <a:cxn ang="0">
                <a:pos x="connsiteX0" y="connsiteY0"/>
              </a:cxn>
              <a:cxn ang="0">
                <a:pos x="connsiteX1" y="connsiteY1"/>
              </a:cxn>
              <a:cxn ang="0">
                <a:pos x="connsiteX2" y="connsiteY2"/>
              </a:cxn>
              <a:cxn ang="0">
                <a:pos x="connsiteX3" y="connsiteY3"/>
              </a:cxn>
            </a:cxnLst>
            <a:rect l="l" t="t" r="r" b="b"/>
            <a:pathLst>
              <a:path w="2100926" h="3608649">
                <a:moveTo>
                  <a:pt x="0" y="0"/>
                </a:moveTo>
                <a:lnTo>
                  <a:pt x="1149330" y="0"/>
                </a:lnTo>
                <a:lnTo>
                  <a:pt x="2100926" y="1754891"/>
                </a:lnTo>
                <a:lnTo>
                  <a:pt x="1112255" y="3608649"/>
                </a:lnTo>
                <a:close/>
              </a:path>
            </a:pathLst>
          </a:cu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l="33984" t="10522" r="48784" b="40878"/>
          <a:stretch/>
        </p:blipFill>
        <p:spPr bwMode="auto">
          <a:xfrm>
            <a:off x="4143376" y="829403"/>
            <a:ext cx="2100926" cy="3608649"/>
          </a:xfrm>
          <a:custGeom>
            <a:avLst/>
            <a:gdLst>
              <a:gd name="connsiteX0" fmla="*/ 988671 w 2100926"/>
              <a:gd name="connsiteY0" fmla="*/ 0 h 3608649"/>
              <a:gd name="connsiteX1" fmla="*/ 2100926 w 2100926"/>
              <a:gd name="connsiteY1" fmla="*/ 3608649 h 3608649"/>
              <a:gd name="connsiteX2" fmla="*/ 951597 w 2100926"/>
              <a:gd name="connsiteY2" fmla="*/ 3608649 h 3608649"/>
              <a:gd name="connsiteX3" fmla="*/ 0 w 2100926"/>
              <a:gd name="connsiteY3" fmla="*/ 1853758 h 3608649"/>
            </a:gdLst>
            <a:ahLst/>
            <a:cxnLst>
              <a:cxn ang="0">
                <a:pos x="connsiteX0" y="connsiteY0"/>
              </a:cxn>
              <a:cxn ang="0">
                <a:pos x="connsiteX1" y="connsiteY1"/>
              </a:cxn>
              <a:cxn ang="0">
                <a:pos x="connsiteX2" y="connsiteY2"/>
              </a:cxn>
              <a:cxn ang="0">
                <a:pos x="connsiteX3" y="connsiteY3"/>
              </a:cxn>
            </a:cxnLst>
            <a:rect l="l" t="t" r="r" b="b"/>
            <a:pathLst>
              <a:path w="2100926" h="3608649">
                <a:moveTo>
                  <a:pt x="988671" y="0"/>
                </a:moveTo>
                <a:lnTo>
                  <a:pt x="2100926" y="3608649"/>
                </a:lnTo>
                <a:lnTo>
                  <a:pt x="951597" y="3608649"/>
                </a:lnTo>
                <a:lnTo>
                  <a:pt x="0" y="1853758"/>
                </a:lnTo>
                <a:close/>
              </a:path>
            </a:pathLst>
          </a:cu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p:nvPr/>
        </p:nvSpPr>
        <p:spPr>
          <a:xfrm>
            <a:off x="4356691" y="3572964"/>
            <a:ext cx="1569515" cy="1309989"/>
          </a:xfrm>
          <a:prstGeom prst="triangle">
            <a:avLst/>
          </a:pr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128235" y="684796"/>
            <a:ext cx="1136972" cy="1956555"/>
            <a:chOff x="5119689" y="650612"/>
            <a:chExt cx="1136972" cy="1956555"/>
          </a:xfrm>
        </p:grpSpPr>
        <p:sp>
          <p:nvSpPr>
            <p:cNvPr id="8" name="等腰三角形 7"/>
            <p:cNvSpPr/>
            <p:nvPr/>
          </p:nvSpPr>
          <p:spPr>
            <a:xfrm flipV="1">
              <a:off x="5119689" y="778126"/>
              <a:ext cx="1136972" cy="182904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306499" y="650612"/>
              <a:ext cx="763351" cy="1169551"/>
            </a:xfrm>
            <a:prstGeom prst="rect">
              <a:avLst/>
            </a:prstGeom>
            <a:noFill/>
          </p:spPr>
          <p:txBody>
            <a:bodyPr wrap="none" rtlCol="0">
              <a:spAutoFit/>
            </a:bodyPr>
            <a:lstStyle/>
            <a:p>
              <a:r>
                <a:rPr lang="en-US" altLang="zh-CN" sz="7000" dirty="0">
                  <a:solidFill>
                    <a:srgbClr val="60C19D"/>
                  </a:solidFill>
                  <a:latin typeface="Ebrima" panose="02000000000000000000" pitchFamily="2" charset="0"/>
                  <a:ea typeface="Ebrima" panose="02000000000000000000" pitchFamily="2" charset="0"/>
                  <a:cs typeface="Ebrima" panose="02000000000000000000" pitchFamily="2" charset="0"/>
                </a:rPr>
                <a:t>A</a:t>
              </a:r>
              <a:endParaRPr lang="zh-CN" altLang="en-US" sz="7000" dirty="0">
                <a:solidFill>
                  <a:srgbClr val="60C19D"/>
                </a:solidFill>
                <a:latin typeface="Ebrima" panose="02000000000000000000" pitchFamily="2" charset="0"/>
                <a:ea typeface="Arial Unicode MS" panose="020B0604020202020204" pitchFamily="34" charset="-122"/>
                <a:cs typeface="Ebrima" panose="02000000000000000000" pitchFamily="2" charset="0"/>
              </a:endParaRPr>
            </a:p>
          </p:txBody>
        </p:sp>
      </p:grpSp>
      <p:grpSp>
        <p:nvGrpSpPr>
          <p:cNvPr id="26" name="组合 25"/>
          <p:cNvGrpSpPr/>
          <p:nvPr/>
        </p:nvGrpSpPr>
        <p:grpSpPr>
          <a:xfrm>
            <a:off x="5925817" y="4289750"/>
            <a:ext cx="1136972" cy="1847581"/>
            <a:chOff x="5925817" y="4238474"/>
            <a:chExt cx="1136972" cy="1847581"/>
          </a:xfrm>
        </p:grpSpPr>
        <p:sp>
          <p:nvSpPr>
            <p:cNvPr id="7" name="等腰三角形 6"/>
            <p:cNvSpPr/>
            <p:nvPr/>
          </p:nvSpPr>
          <p:spPr>
            <a:xfrm>
              <a:off x="5925817" y="4238474"/>
              <a:ext cx="1136972" cy="182904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122152" y="4916504"/>
              <a:ext cx="699230" cy="1169551"/>
            </a:xfrm>
            <a:prstGeom prst="rect">
              <a:avLst/>
            </a:prstGeom>
            <a:noFill/>
          </p:spPr>
          <p:txBody>
            <a:bodyPr wrap="none" rtlCol="0">
              <a:spAutoFit/>
            </a:bodyPr>
            <a:lstStyle/>
            <a:p>
              <a:r>
                <a:rPr lang="en-US" altLang="zh-CN" sz="7000" dirty="0">
                  <a:solidFill>
                    <a:srgbClr val="60C19D"/>
                  </a:solidFill>
                  <a:latin typeface="Ebrima" panose="02000000000000000000" pitchFamily="2" charset="0"/>
                  <a:ea typeface="Ebrima" panose="02000000000000000000" pitchFamily="2" charset="0"/>
                  <a:cs typeface="Ebrima" panose="02000000000000000000" pitchFamily="2" charset="0"/>
                </a:rPr>
                <a:t>B</a:t>
              </a:r>
              <a:endParaRPr lang="zh-CN" altLang="en-US" sz="7000" dirty="0">
                <a:solidFill>
                  <a:srgbClr val="60C19D"/>
                </a:solidFill>
                <a:latin typeface="Ebrima" panose="02000000000000000000" pitchFamily="2" charset="0"/>
                <a:ea typeface="Arial Unicode MS" panose="020B0604020202020204" pitchFamily="34" charset="-122"/>
                <a:cs typeface="Ebrima" panose="02000000000000000000" pitchFamily="2" charset="0"/>
              </a:endParaRPr>
            </a:p>
          </p:txBody>
        </p:sp>
      </p:grpSp>
      <p:sp>
        <p:nvSpPr>
          <p:cNvPr id="22" name="任意多边形 21"/>
          <p:cNvSpPr/>
          <p:nvPr/>
        </p:nvSpPr>
        <p:spPr>
          <a:xfrm>
            <a:off x="3940175" y="2049165"/>
            <a:ext cx="352425" cy="1304925"/>
          </a:xfrm>
          <a:custGeom>
            <a:avLst/>
            <a:gdLst>
              <a:gd name="connsiteX0" fmla="*/ 323850 w 352425"/>
              <a:gd name="connsiteY0" fmla="*/ 0 h 1304925"/>
              <a:gd name="connsiteX1" fmla="*/ 0 w 352425"/>
              <a:gd name="connsiteY1" fmla="*/ 619125 h 1304925"/>
              <a:gd name="connsiteX2" fmla="*/ 352425 w 352425"/>
              <a:gd name="connsiteY2" fmla="*/ 1304925 h 1304925"/>
            </a:gdLst>
            <a:ahLst/>
            <a:cxnLst>
              <a:cxn ang="0">
                <a:pos x="connsiteX0" y="connsiteY0"/>
              </a:cxn>
              <a:cxn ang="0">
                <a:pos x="connsiteX1" y="connsiteY1"/>
              </a:cxn>
              <a:cxn ang="0">
                <a:pos x="connsiteX2" y="connsiteY2"/>
              </a:cxn>
            </a:cxnLst>
            <a:rect l="l" t="t" r="r" b="b"/>
            <a:pathLst>
              <a:path w="352425" h="1304925">
                <a:moveTo>
                  <a:pt x="323850" y="0"/>
                </a:moveTo>
                <a:lnTo>
                  <a:pt x="0" y="619125"/>
                </a:lnTo>
                <a:lnTo>
                  <a:pt x="352425" y="1304925"/>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flipH="1">
            <a:off x="7923728" y="3683671"/>
            <a:ext cx="352425" cy="1304925"/>
          </a:xfrm>
          <a:custGeom>
            <a:avLst/>
            <a:gdLst>
              <a:gd name="connsiteX0" fmla="*/ 323850 w 352425"/>
              <a:gd name="connsiteY0" fmla="*/ 0 h 1304925"/>
              <a:gd name="connsiteX1" fmla="*/ 0 w 352425"/>
              <a:gd name="connsiteY1" fmla="*/ 619125 h 1304925"/>
              <a:gd name="connsiteX2" fmla="*/ 352425 w 352425"/>
              <a:gd name="connsiteY2" fmla="*/ 1304925 h 1304925"/>
            </a:gdLst>
            <a:ahLst/>
            <a:cxnLst>
              <a:cxn ang="0">
                <a:pos x="connsiteX0" y="connsiteY0"/>
              </a:cxn>
              <a:cxn ang="0">
                <a:pos x="connsiteX1" y="connsiteY1"/>
              </a:cxn>
              <a:cxn ang="0">
                <a:pos x="connsiteX2" y="connsiteY2"/>
              </a:cxn>
            </a:cxnLst>
            <a:rect l="l" t="t" r="r" b="b"/>
            <a:pathLst>
              <a:path w="352425" h="1304925">
                <a:moveTo>
                  <a:pt x="323850" y="0"/>
                </a:moveTo>
                <a:lnTo>
                  <a:pt x="0" y="619125"/>
                </a:lnTo>
                <a:lnTo>
                  <a:pt x="352425" y="1304925"/>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837285" y="2500389"/>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sp>
        <p:nvSpPr>
          <p:cNvPr id="25" name="文本框 24"/>
          <p:cNvSpPr txBox="1"/>
          <p:nvPr/>
        </p:nvSpPr>
        <p:spPr>
          <a:xfrm>
            <a:off x="8342699" y="3435670"/>
            <a:ext cx="3020497" cy="170816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a:p>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998610" y="2021836"/>
            <a:ext cx="3020497" cy="1708160"/>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a:p>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9" name="等腰三角形 28"/>
          <p:cNvSpPr/>
          <p:nvPr/>
        </p:nvSpPr>
        <p:spPr>
          <a:xfrm>
            <a:off x="4356691" y="3350513"/>
            <a:ext cx="1569515" cy="1309989"/>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493196" y="382396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grpSp>
        <p:nvGrpSpPr>
          <p:cNvPr id="31" name="组合 30"/>
          <p:cNvGrpSpPr/>
          <p:nvPr/>
        </p:nvGrpSpPr>
        <p:grpSpPr>
          <a:xfrm>
            <a:off x="76200" y="76200"/>
            <a:ext cx="2125345" cy="665149"/>
            <a:chOff x="785533" y="1783049"/>
            <a:chExt cx="9364663" cy="2930772"/>
          </a:xfrm>
        </p:grpSpPr>
        <p:sp>
          <p:nvSpPr>
            <p:cNvPr id="32" name="文本框 31"/>
            <p:cNvSpPr txBox="1"/>
            <p:nvPr/>
          </p:nvSpPr>
          <p:spPr>
            <a:xfrm>
              <a:off x="2555920" y="2950861"/>
              <a:ext cx="7594276" cy="176296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sp>
          <p:nvSpPr>
            <p:cNvPr id="33" name="文本框 32"/>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cxnSp>
          <p:nvCxnSpPr>
            <p:cNvPr id="34" name="直接连接符 33"/>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45155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96">
        <p15:prstTrans prst="prestige"/>
      </p:transition>
    </mc:Choice>
    <mc:Fallback xmlns="">
      <p:transition spd="slow" advTm="30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600"/>
                                        <p:tgtEl>
                                          <p:spTgt spid="11"/>
                                        </p:tgtEl>
                                      </p:cBhvr>
                                    </p:animEffect>
                                    <p:anim calcmode="lin" valueType="num">
                                      <p:cBhvr>
                                        <p:cTn id="8" dur="600" fill="hold"/>
                                        <p:tgtEl>
                                          <p:spTgt spid="11"/>
                                        </p:tgtEl>
                                        <p:attrNameLst>
                                          <p:attrName>ppt_x</p:attrName>
                                        </p:attrNameLst>
                                      </p:cBhvr>
                                      <p:tavLst>
                                        <p:tav tm="0">
                                          <p:val>
                                            <p:strVal val="#ppt_x"/>
                                          </p:val>
                                        </p:tav>
                                        <p:tav tm="100000">
                                          <p:val>
                                            <p:strVal val="#ppt_x"/>
                                          </p:val>
                                        </p:tav>
                                      </p:tavLst>
                                    </p:anim>
                                    <p:anim calcmode="lin" valueType="num">
                                      <p:cBhvr>
                                        <p:cTn id="9" dur="6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600"/>
                                        <p:tgtEl>
                                          <p:spTgt spid="10"/>
                                        </p:tgtEl>
                                      </p:cBhvr>
                                    </p:animEffect>
                                    <p:anim calcmode="lin" valueType="num">
                                      <p:cBhvr>
                                        <p:cTn id="13" dur="600" fill="hold"/>
                                        <p:tgtEl>
                                          <p:spTgt spid="10"/>
                                        </p:tgtEl>
                                        <p:attrNameLst>
                                          <p:attrName>ppt_x</p:attrName>
                                        </p:attrNameLst>
                                      </p:cBhvr>
                                      <p:tavLst>
                                        <p:tav tm="0">
                                          <p:val>
                                            <p:strVal val="#ppt_x"/>
                                          </p:val>
                                        </p:tav>
                                        <p:tav tm="100000">
                                          <p:val>
                                            <p:strVal val="#ppt_x"/>
                                          </p:val>
                                        </p:tav>
                                      </p:tavLst>
                                    </p:anim>
                                    <p:anim calcmode="lin" valueType="num">
                                      <p:cBhvr>
                                        <p:cTn id="14" dur="6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par>
                                <p:cTn id="18" presetID="22" presetClass="entr" presetSubtype="2"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right)">
                                      <p:cBhvr>
                                        <p:cTn id="20" dur="500"/>
                                        <p:tgtEl>
                                          <p:spTgt spid="26"/>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2" presetClass="entr" presetSubtype="2"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right)">
                                      <p:cBhvr>
                                        <p:cTn id="42" dur="500"/>
                                        <p:tgtEl>
                                          <p:spTgt spid="19"/>
                                        </p:tgtEl>
                                      </p:cBhvr>
                                    </p:animEffect>
                                  </p:childTnLst>
                                </p:cTn>
                              </p:par>
                              <p:par>
                                <p:cTn id="43" presetID="22" presetClass="entr" presetSubtype="8"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anim calcmode="lin" valueType="num">
                                      <p:cBhvr>
                                        <p:cTn id="54" dur="1000" fill="hold"/>
                                        <p:tgtEl>
                                          <p:spTgt spid="30"/>
                                        </p:tgtEl>
                                        <p:attrNameLst>
                                          <p:attrName>ppt_x</p:attrName>
                                        </p:attrNameLst>
                                      </p:cBhvr>
                                      <p:tavLst>
                                        <p:tav tm="0">
                                          <p:val>
                                            <p:strVal val="#ppt_x"/>
                                          </p:val>
                                        </p:tav>
                                        <p:tav tm="100000">
                                          <p:val>
                                            <p:strVal val="#ppt_x"/>
                                          </p:val>
                                        </p:tav>
                                      </p:tavLst>
                                    </p:anim>
                                    <p:anim calcmode="lin" valueType="num">
                                      <p:cBhvr>
                                        <p:cTn id="55" dur="1000" fill="hold"/>
                                        <p:tgtEl>
                                          <p:spTgt spid="3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P spid="23" grpId="0" animBg="1"/>
      <p:bldP spid="24" grpId="0"/>
      <p:bldP spid="25" grpId="0"/>
      <p:bldP spid="28" grpId="0"/>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l="69063" r="78" b="7767"/>
          <a:stretch/>
        </p:blipFill>
        <p:spPr bwMode="auto">
          <a:xfrm>
            <a:off x="8429626" y="-22224"/>
            <a:ext cx="3762375" cy="6880225"/>
          </a:xfrm>
          <a:custGeom>
            <a:avLst/>
            <a:gdLst>
              <a:gd name="connsiteX0" fmla="*/ 1100836 w 3762375"/>
              <a:gd name="connsiteY0" fmla="*/ 0 h 6880225"/>
              <a:gd name="connsiteX1" fmla="*/ 3762375 w 3762375"/>
              <a:gd name="connsiteY1" fmla="*/ 0 h 6880225"/>
              <a:gd name="connsiteX2" fmla="*/ 3762375 w 3762375"/>
              <a:gd name="connsiteY2" fmla="*/ 6880225 h 6880225"/>
              <a:gd name="connsiteX3" fmla="*/ 0 w 3762375"/>
              <a:gd name="connsiteY3" fmla="*/ 6880225 h 6880225"/>
            </a:gdLst>
            <a:ahLst/>
            <a:cxnLst>
              <a:cxn ang="0">
                <a:pos x="connsiteX0" y="connsiteY0"/>
              </a:cxn>
              <a:cxn ang="0">
                <a:pos x="connsiteX1" y="connsiteY1"/>
              </a:cxn>
              <a:cxn ang="0">
                <a:pos x="connsiteX2" y="connsiteY2"/>
              </a:cxn>
              <a:cxn ang="0">
                <a:pos x="connsiteX3" y="connsiteY3"/>
              </a:cxn>
            </a:cxnLst>
            <a:rect l="l" t="t" r="r" b="b"/>
            <a:pathLst>
              <a:path w="3762375" h="6880225">
                <a:moveTo>
                  <a:pt x="1100836" y="0"/>
                </a:moveTo>
                <a:lnTo>
                  <a:pt x="3762375" y="0"/>
                </a:lnTo>
                <a:lnTo>
                  <a:pt x="3762375" y="6880225"/>
                </a:lnTo>
                <a:lnTo>
                  <a:pt x="0" y="688022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622722" y="2950861"/>
            <a:ext cx="4339650" cy="923330"/>
          </a:xfrm>
          <a:prstGeom prst="rect">
            <a:avLst/>
          </a:prstGeom>
          <a:noFill/>
        </p:spPr>
        <p:txBody>
          <a:bodyPr wrap="non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10" name="直接连接符 9"/>
          <p:cNvCxnSpPr/>
          <p:nvPr/>
        </p:nvCxnSpPr>
        <p:spPr>
          <a:xfrm flipV="1">
            <a:off x="18142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326243" y="17694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sp>
        <p:nvSpPr>
          <p:cNvPr id="67" name="等腰三角形 66"/>
          <p:cNvSpPr/>
          <p:nvPr/>
        </p:nvSpPr>
        <p:spPr>
          <a:xfrm rot="3678734">
            <a:off x="4518267" y="4522740"/>
            <a:ext cx="625993" cy="555507"/>
          </a:xfrm>
          <a:prstGeom prst="triangle">
            <a:avLst/>
          </a:prstGeom>
          <a:solidFill>
            <a:srgbClr val="FDE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3678734">
            <a:off x="4364422" y="4863414"/>
            <a:ext cx="346078" cy="303582"/>
          </a:xfrm>
          <a:prstGeom prst="triangle">
            <a:avLst/>
          </a:prstGeom>
          <a:solidFill>
            <a:srgbClr val="F7D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22536" y="3737840"/>
            <a:ext cx="928688" cy="549275"/>
            <a:chOff x="2451099" y="1847850"/>
            <a:chExt cx="928688" cy="549275"/>
          </a:xfrm>
        </p:grpSpPr>
        <p:sp>
          <p:nvSpPr>
            <p:cNvPr id="70" name="任意多边形 69"/>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rot="10476995" flipV="1">
            <a:off x="3923934" y="4769424"/>
            <a:ext cx="490074" cy="289856"/>
            <a:chOff x="2451099" y="1847850"/>
            <a:chExt cx="928688" cy="549275"/>
          </a:xfrm>
        </p:grpSpPr>
        <p:sp>
          <p:nvSpPr>
            <p:cNvPr id="74" name="任意多边形 73"/>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rot="10476995" flipV="1">
            <a:off x="3828616" y="2281804"/>
            <a:ext cx="490074" cy="289856"/>
            <a:chOff x="2451099" y="1847850"/>
            <a:chExt cx="928688" cy="549275"/>
          </a:xfrm>
        </p:grpSpPr>
        <p:sp>
          <p:nvSpPr>
            <p:cNvPr id="78" name="任意多边形 77"/>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2193861" y="4522066"/>
            <a:ext cx="1384916" cy="819114"/>
            <a:chOff x="2451099" y="1847850"/>
            <a:chExt cx="928688" cy="549275"/>
          </a:xfrm>
        </p:grpSpPr>
        <p:sp>
          <p:nvSpPr>
            <p:cNvPr id="82" name="任意多边形 81"/>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等腰三角形 84"/>
          <p:cNvSpPr/>
          <p:nvPr/>
        </p:nvSpPr>
        <p:spPr>
          <a:xfrm flipV="1">
            <a:off x="7258247" y="4050021"/>
            <a:ext cx="279179" cy="256306"/>
          </a:xfrm>
          <a:prstGeom prst="triangle">
            <a:avLst/>
          </a:prstGeom>
          <a:solidFill>
            <a:srgbClr val="F7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rot="4118395" flipH="1">
            <a:off x="8230301" y="4122340"/>
            <a:ext cx="335024" cy="198152"/>
            <a:chOff x="2451099" y="1847850"/>
            <a:chExt cx="928688" cy="549275"/>
          </a:xfrm>
        </p:grpSpPr>
        <p:sp>
          <p:nvSpPr>
            <p:cNvPr id="87" name="任意多边形 86"/>
            <p:cNvSpPr/>
            <p:nvPr/>
          </p:nvSpPr>
          <p:spPr>
            <a:xfrm>
              <a:off x="2451100" y="1847850"/>
              <a:ext cx="923925" cy="549275"/>
            </a:xfrm>
            <a:custGeom>
              <a:avLst/>
              <a:gdLst>
                <a:gd name="connsiteX0" fmla="*/ 0 w 923925"/>
                <a:gd name="connsiteY0" fmla="*/ 0 h 549275"/>
                <a:gd name="connsiteX1" fmla="*/ 923925 w 923925"/>
                <a:gd name="connsiteY1" fmla="*/ 241300 h 549275"/>
                <a:gd name="connsiteX2" fmla="*/ 393700 w 923925"/>
                <a:gd name="connsiteY2" fmla="*/ 549275 h 549275"/>
                <a:gd name="connsiteX3" fmla="*/ 0 w 923925"/>
                <a:gd name="connsiteY3" fmla="*/ 0 h 549275"/>
              </a:gdLst>
              <a:ahLst/>
              <a:cxnLst>
                <a:cxn ang="0">
                  <a:pos x="connsiteX0" y="connsiteY0"/>
                </a:cxn>
                <a:cxn ang="0">
                  <a:pos x="connsiteX1" y="connsiteY1"/>
                </a:cxn>
                <a:cxn ang="0">
                  <a:pos x="connsiteX2" y="connsiteY2"/>
                </a:cxn>
                <a:cxn ang="0">
                  <a:pos x="connsiteX3" y="connsiteY3"/>
                </a:cxn>
              </a:cxnLst>
              <a:rect l="l" t="t" r="r" b="b"/>
              <a:pathLst>
                <a:path w="923925" h="549275">
                  <a:moveTo>
                    <a:pt x="0" y="0"/>
                  </a:moveTo>
                  <a:lnTo>
                    <a:pt x="923925" y="241300"/>
                  </a:lnTo>
                  <a:lnTo>
                    <a:pt x="393700" y="549275"/>
                  </a:lnTo>
                  <a:lnTo>
                    <a:pt x="0" y="0"/>
                  </a:lnTo>
                  <a:close/>
                </a:path>
              </a:pathLst>
            </a:custGeom>
            <a:solidFill>
              <a:srgbClr val="64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2451099" y="1850231"/>
              <a:ext cx="492125" cy="546894"/>
            </a:xfrm>
            <a:custGeom>
              <a:avLst/>
              <a:gdLst>
                <a:gd name="connsiteX0" fmla="*/ 0 w 482600"/>
                <a:gd name="connsiteY0" fmla="*/ 0 h 539750"/>
                <a:gd name="connsiteX1" fmla="*/ 482600 w 482600"/>
                <a:gd name="connsiteY1" fmla="*/ 301625 h 539750"/>
                <a:gd name="connsiteX2" fmla="*/ 387350 w 482600"/>
                <a:gd name="connsiteY2" fmla="*/ 539750 h 539750"/>
                <a:gd name="connsiteX3" fmla="*/ 0 w 482600"/>
                <a:gd name="connsiteY3" fmla="*/ 0 h 539750"/>
                <a:gd name="connsiteX0" fmla="*/ 0 w 482600"/>
                <a:gd name="connsiteY0" fmla="*/ 0 h 546894"/>
                <a:gd name="connsiteX1" fmla="*/ 482600 w 482600"/>
                <a:gd name="connsiteY1" fmla="*/ 308769 h 546894"/>
                <a:gd name="connsiteX2" fmla="*/ 387350 w 482600"/>
                <a:gd name="connsiteY2" fmla="*/ 546894 h 546894"/>
                <a:gd name="connsiteX3" fmla="*/ 0 w 482600"/>
                <a:gd name="connsiteY3" fmla="*/ 0 h 546894"/>
              </a:gdLst>
              <a:ahLst/>
              <a:cxnLst>
                <a:cxn ang="0">
                  <a:pos x="connsiteX0" y="connsiteY0"/>
                </a:cxn>
                <a:cxn ang="0">
                  <a:pos x="connsiteX1" y="connsiteY1"/>
                </a:cxn>
                <a:cxn ang="0">
                  <a:pos x="connsiteX2" y="connsiteY2"/>
                </a:cxn>
                <a:cxn ang="0">
                  <a:pos x="connsiteX3" y="connsiteY3"/>
                </a:cxn>
              </a:cxnLst>
              <a:rect l="l" t="t" r="r" b="b"/>
              <a:pathLst>
                <a:path w="482600" h="546894">
                  <a:moveTo>
                    <a:pt x="0" y="0"/>
                  </a:moveTo>
                  <a:lnTo>
                    <a:pt x="482600" y="308769"/>
                  </a:lnTo>
                  <a:lnTo>
                    <a:pt x="387350" y="546894"/>
                  </a:lnTo>
                  <a:lnTo>
                    <a:pt x="0" y="0"/>
                  </a:lnTo>
                  <a:close/>
                </a:path>
              </a:pathLst>
            </a:cu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2841625" y="2087563"/>
              <a:ext cx="538162" cy="307181"/>
            </a:xfrm>
            <a:custGeom>
              <a:avLst/>
              <a:gdLst>
                <a:gd name="connsiteX0" fmla="*/ 90487 w 538162"/>
                <a:gd name="connsiteY0" fmla="*/ 66675 h 307181"/>
                <a:gd name="connsiteX1" fmla="*/ 538162 w 538162"/>
                <a:gd name="connsiteY1" fmla="*/ 0 h 307181"/>
                <a:gd name="connsiteX2" fmla="*/ 0 w 538162"/>
                <a:gd name="connsiteY2" fmla="*/ 307181 h 307181"/>
                <a:gd name="connsiteX3" fmla="*/ 90487 w 538162"/>
                <a:gd name="connsiteY3" fmla="*/ 66675 h 307181"/>
              </a:gdLst>
              <a:ahLst/>
              <a:cxnLst>
                <a:cxn ang="0">
                  <a:pos x="connsiteX0" y="connsiteY0"/>
                </a:cxn>
                <a:cxn ang="0">
                  <a:pos x="connsiteX1" y="connsiteY1"/>
                </a:cxn>
                <a:cxn ang="0">
                  <a:pos x="connsiteX2" y="connsiteY2"/>
                </a:cxn>
                <a:cxn ang="0">
                  <a:pos x="connsiteX3" y="connsiteY3"/>
                </a:cxn>
              </a:cxnLst>
              <a:rect l="l" t="t" r="r" b="b"/>
              <a:pathLst>
                <a:path w="538162" h="307181">
                  <a:moveTo>
                    <a:pt x="90487" y="66675"/>
                  </a:moveTo>
                  <a:lnTo>
                    <a:pt x="538162" y="0"/>
                  </a:lnTo>
                  <a:lnTo>
                    <a:pt x="0" y="307181"/>
                  </a:lnTo>
                  <a:lnTo>
                    <a:pt x="90487" y="66675"/>
                  </a:lnTo>
                  <a:close/>
                </a:path>
              </a:pathLst>
            </a:custGeom>
            <a:solidFill>
              <a:srgbClr val="43D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rot="20903589">
            <a:off x="7546655" y="70082"/>
            <a:ext cx="2825940" cy="6872940"/>
            <a:chOff x="6851839" y="-61595"/>
            <a:chExt cx="2825940" cy="6872940"/>
          </a:xfrm>
        </p:grpSpPr>
        <p:sp>
          <p:nvSpPr>
            <p:cNvPr id="91" name="平行四边形 90"/>
            <p:cNvSpPr/>
            <p:nvPr/>
          </p:nvSpPr>
          <p:spPr>
            <a:xfrm>
              <a:off x="6851839" y="-59355"/>
              <a:ext cx="2753302" cy="6868460"/>
            </a:xfrm>
            <a:prstGeom prst="parallelogram">
              <a:avLst>
                <a:gd name="adj" fmla="val 96166"/>
              </a:avLst>
            </a:prstGeom>
            <a:solidFill>
              <a:srgbClr val="78FF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平行四边形 91"/>
            <p:cNvSpPr/>
            <p:nvPr/>
          </p:nvSpPr>
          <p:spPr>
            <a:xfrm>
              <a:off x="6924477" y="-61595"/>
              <a:ext cx="2753302" cy="6872940"/>
            </a:xfrm>
            <a:prstGeom prst="parallelogram">
              <a:avLst>
                <a:gd name="adj" fmla="val 96166"/>
              </a:avLst>
            </a:prstGeom>
            <a:solidFill>
              <a:srgbClr val="78FFBA">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45088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286">
        <p15:prstTrans prst="crush"/>
      </p:transition>
    </mc:Choice>
    <mc:Fallback xmlns="">
      <p:transition spd="slow" advTm="22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up)">
                                      <p:cBhvr>
                                        <p:cTn id="7" dur="500"/>
                                        <p:tgtEl>
                                          <p:spTgt spid="90"/>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0-#ppt_w/2"/>
                                          </p:val>
                                        </p:tav>
                                        <p:tav tm="100000">
                                          <p:val>
                                            <p:strVal val="#ppt_x"/>
                                          </p:val>
                                        </p:tav>
                                      </p:tavLst>
                                    </p:anim>
                                    <p:anim calcmode="lin" valueType="num">
                                      <p:cBhvr additive="base">
                                        <p:cTn id="12" dur="500" fill="hold"/>
                                        <p:tgtEl>
                                          <p:spTgt spid="77"/>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0-#ppt_w/2"/>
                                          </p:val>
                                        </p:tav>
                                        <p:tav tm="100000">
                                          <p:val>
                                            <p:strVal val="#ppt_x"/>
                                          </p:val>
                                        </p:tav>
                                      </p:tavLst>
                                    </p:anim>
                                    <p:anim calcmode="lin" valueType="num">
                                      <p:cBhvr additive="base">
                                        <p:cTn id="16" dur="500" fill="hold"/>
                                        <p:tgtEl>
                                          <p:spTgt spid="69"/>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0-#ppt_w/2"/>
                                          </p:val>
                                        </p:tav>
                                        <p:tav tm="100000">
                                          <p:val>
                                            <p:strVal val="#ppt_x"/>
                                          </p:val>
                                        </p:tav>
                                      </p:tavLst>
                                    </p:anim>
                                    <p:anim calcmode="lin" valueType="num">
                                      <p:cBhvr additive="base">
                                        <p:cTn id="20" dur="500" fill="hold"/>
                                        <p:tgtEl>
                                          <p:spTgt spid="81"/>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1000"/>
                                        <p:tgtEl>
                                          <p:spTgt spid="67"/>
                                        </p:tgtEl>
                                      </p:cBhvr>
                                    </p:animEffect>
                                    <p:anim calcmode="lin" valueType="num">
                                      <p:cBhvr>
                                        <p:cTn id="24" dur="1000" fill="hold"/>
                                        <p:tgtEl>
                                          <p:spTgt spid="67"/>
                                        </p:tgtEl>
                                        <p:attrNameLst>
                                          <p:attrName>ppt_x</p:attrName>
                                        </p:attrNameLst>
                                      </p:cBhvr>
                                      <p:tavLst>
                                        <p:tav tm="0">
                                          <p:val>
                                            <p:strVal val="#ppt_x"/>
                                          </p:val>
                                        </p:tav>
                                        <p:tav tm="100000">
                                          <p:val>
                                            <p:strVal val="#ppt_x"/>
                                          </p:val>
                                        </p:tav>
                                      </p:tavLst>
                                    </p:anim>
                                    <p:anim calcmode="lin" valueType="num">
                                      <p:cBhvr>
                                        <p:cTn id="25" dur="1000" fill="hold"/>
                                        <p:tgtEl>
                                          <p:spTgt spid="6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1000"/>
                                        <p:tgtEl>
                                          <p:spTgt spid="73"/>
                                        </p:tgtEl>
                                      </p:cBhvr>
                                    </p:animEffect>
                                    <p:anim calcmode="lin" valueType="num">
                                      <p:cBhvr>
                                        <p:cTn id="29" dur="1000" fill="hold"/>
                                        <p:tgtEl>
                                          <p:spTgt spid="73"/>
                                        </p:tgtEl>
                                        <p:attrNameLst>
                                          <p:attrName>ppt_x</p:attrName>
                                        </p:attrNameLst>
                                      </p:cBhvr>
                                      <p:tavLst>
                                        <p:tav tm="0">
                                          <p:val>
                                            <p:strVal val="#ppt_x"/>
                                          </p:val>
                                        </p:tav>
                                        <p:tav tm="100000">
                                          <p:val>
                                            <p:strVal val="#ppt_x"/>
                                          </p:val>
                                        </p:tav>
                                      </p:tavLst>
                                    </p:anim>
                                    <p:anim calcmode="lin" valueType="num">
                                      <p:cBhvr>
                                        <p:cTn id="30" dur="1000" fill="hold"/>
                                        <p:tgtEl>
                                          <p:spTgt spid="7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1000"/>
                                        <p:tgtEl>
                                          <p:spTgt spid="85"/>
                                        </p:tgtEl>
                                      </p:cBhvr>
                                    </p:animEffect>
                                    <p:anim calcmode="lin" valueType="num">
                                      <p:cBhvr>
                                        <p:cTn id="39" dur="1000" fill="hold"/>
                                        <p:tgtEl>
                                          <p:spTgt spid="85"/>
                                        </p:tgtEl>
                                        <p:attrNameLst>
                                          <p:attrName>ppt_x</p:attrName>
                                        </p:attrNameLst>
                                      </p:cBhvr>
                                      <p:tavLst>
                                        <p:tav tm="0">
                                          <p:val>
                                            <p:strVal val="#ppt_x"/>
                                          </p:val>
                                        </p:tav>
                                        <p:tav tm="100000">
                                          <p:val>
                                            <p:strVal val="#ppt_x"/>
                                          </p:val>
                                        </p:tav>
                                      </p:tavLst>
                                    </p:anim>
                                    <p:anim calcmode="lin" valueType="num">
                                      <p:cBhvr>
                                        <p:cTn id="40" dur="1000" fill="hold"/>
                                        <p:tgtEl>
                                          <p:spTgt spid="8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1000"/>
                                        <p:tgtEl>
                                          <p:spTgt spid="86"/>
                                        </p:tgtEl>
                                      </p:cBhvr>
                                    </p:animEffect>
                                    <p:anim calcmode="lin" valueType="num">
                                      <p:cBhvr>
                                        <p:cTn id="44" dur="1000" fill="hold"/>
                                        <p:tgtEl>
                                          <p:spTgt spid="86"/>
                                        </p:tgtEl>
                                        <p:attrNameLst>
                                          <p:attrName>ppt_x</p:attrName>
                                        </p:attrNameLst>
                                      </p:cBhvr>
                                      <p:tavLst>
                                        <p:tav tm="0">
                                          <p:val>
                                            <p:strVal val="#ppt_x"/>
                                          </p:val>
                                        </p:tav>
                                        <p:tav tm="100000">
                                          <p:val>
                                            <p:strVal val="#ppt_x"/>
                                          </p:val>
                                        </p:tav>
                                      </p:tavLst>
                                    </p:anim>
                                    <p:anim calcmode="lin" valueType="num">
                                      <p:cBhvr>
                                        <p:cTn id="45" dur="1000" fill="hold"/>
                                        <p:tgtEl>
                                          <p:spTgt spid="86"/>
                                        </p:tgtEl>
                                        <p:attrNameLst>
                                          <p:attrName>ppt_y</p:attrName>
                                        </p:attrNameLst>
                                      </p:cBhvr>
                                      <p:tavLst>
                                        <p:tav tm="0">
                                          <p:val>
                                            <p:strVal val="#ppt_y-.1"/>
                                          </p:val>
                                        </p:tav>
                                        <p:tav tm="100000">
                                          <p:val>
                                            <p:strVal val="#ppt_y"/>
                                          </p:val>
                                        </p:tav>
                                      </p:tavLst>
                                    </p:anim>
                                  </p:childTnLst>
                                </p:cTn>
                              </p:par>
                              <p:par>
                                <p:cTn id="46" presetID="18" presetClass="entr" presetSubtype="1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trips(downLeft)">
                                      <p:cBhvr>
                                        <p:cTn id="48" dur="500"/>
                                        <p:tgtEl>
                                          <p:spTgt spid="15"/>
                                        </p:tgtEl>
                                      </p:cBhvr>
                                    </p:animEffect>
                                  </p:childTnLst>
                                </p:cTn>
                              </p:par>
                              <p:par>
                                <p:cTn id="49" presetID="18" presetClass="entr" presetSubtype="12"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strips(downLeft)">
                                      <p:cBhvr>
                                        <p:cTn id="51" dur="500"/>
                                        <p:tgtEl>
                                          <p:spTgt spid="10"/>
                                        </p:tgtEl>
                                      </p:cBhvr>
                                    </p:animEffect>
                                  </p:childTnLst>
                                </p:cTn>
                              </p:par>
                              <p:par>
                                <p:cTn id="52" presetID="23" presetClass="entr" presetSubtype="16"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67" grpId="0" animBg="1"/>
      <p:bldP spid="68" grpId="0" animBg="1"/>
      <p:bldP spid="8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95" y="1636318"/>
            <a:ext cx="4664734" cy="3229430"/>
          </a:xfrm>
          <a:prstGeom prst="rect">
            <a:avLst/>
          </a:prstGeom>
        </p:spPr>
      </p:pic>
      <p:sp>
        <p:nvSpPr>
          <p:cNvPr id="5" name="矩形 4"/>
          <p:cNvSpPr/>
          <p:nvPr/>
        </p:nvSpPr>
        <p:spPr>
          <a:xfrm>
            <a:off x="1292109" y="487914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sp>
        <p:nvSpPr>
          <p:cNvPr id="7" name="文本框 6"/>
          <p:cNvSpPr txBox="1"/>
          <p:nvPr/>
        </p:nvSpPr>
        <p:spPr>
          <a:xfrm>
            <a:off x="1209419" y="5523190"/>
            <a:ext cx="2196703" cy="1015663"/>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3272" y="1112741"/>
            <a:ext cx="6285456" cy="3535570"/>
          </a:xfrm>
          <a:prstGeom prst="rect">
            <a:avLst/>
          </a:prstGeom>
        </p:spPr>
      </p:pic>
      <p:sp>
        <p:nvSpPr>
          <p:cNvPr id="9" name="矩形 8"/>
          <p:cNvSpPr/>
          <p:nvPr/>
        </p:nvSpPr>
        <p:spPr>
          <a:xfrm>
            <a:off x="5080338" y="487914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sp>
        <p:nvSpPr>
          <p:cNvPr id="10" name="文本框 9"/>
          <p:cNvSpPr txBox="1"/>
          <p:nvPr/>
        </p:nvSpPr>
        <p:spPr>
          <a:xfrm>
            <a:off x="4997649" y="5523190"/>
            <a:ext cx="2196703" cy="1015663"/>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36754" y="2805588"/>
            <a:ext cx="3349852" cy="2060160"/>
          </a:xfrm>
          <a:prstGeom prst="rect">
            <a:avLst/>
          </a:prstGeom>
        </p:spPr>
      </p:pic>
      <p:sp>
        <p:nvSpPr>
          <p:cNvPr id="12" name="矩形 11"/>
          <p:cNvSpPr/>
          <p:nvPr/>
        </p:nvSpPr>
        <p:spPr>
          <a:xfrm>
            <a:off x="8868569" y="487914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sp>
        <p:nvSpPr>
          <p:cNvPr id="13" name="文本框 12"/>
          <p:cNvSpPr txBox="1"/>
          <p:nvPr/>
        </p:nvSpPr>
        <p:spPr>
          <a:xfrm>
            <a:off x="8785879" y="5523190"/>
            <a:ext cx="2196703" cy="1015663"/>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080338" y="46984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grpSp>
        <p:nvGrpSpPr>
          <p:cNvPr id="15" name="组合 14"/>
          <p:cNvGrpSpPr/>
          <p:nvPr/>
        </p:nvGrpSpPr>
        <p:grpSpPr>
          <a:xfrm>
            <a:off x="76200" y="84027"/>
            <a:ext cx="1593982" cy="676032"/>
            <a:chOff x="937933" y="1921877"/>
            <a:chExt cx="6544500" cy="2775626"/>
          </a:xfrm>
        </p:grpSpPr>
        <p:sp>
          <p:nvSpPr>
            <p:cNvPr id="16" name="文本框 15"/>
            <p:cNvSpPr txBox="1"/>
            <p:nvPr/>
          </p:nvSpPr>
          <p:spPr>
            <a:xfrm>
              <a:off x="2708323" y="3103261"/>
              <a:ext cx="4774110" cy="110827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17" name="直接连接符 16"/>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2" name="矩形 1"/>
          <p:cNvSpPr/>
          <p:nvPr/>
        </p:nvSpPr>
        <p:spPr>
          <a:xfrm>
            <a:off x="1824990" y="25146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762500" y="2015490"/>
            <a:ext cx="253746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17330" y="3150870"/>
            <a:ext cx="153924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478186"/>
      </p:ext>
    </p:extLst>
  </p:cSld>
  <p:clrMapOvr>
    <a:masterClrMapping/>
  </p:clrMapOvr>
  <p:transition spd="slow" advTm="473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360"/>
                                          </p:val>
                                        </p:tav>
                                        <p:tav tm="100000">
                                          <p:val>
                                            <p:fltVal val="0"/>
                                          </p:val>
                                        </p:tav>
                                      </p:tavLst>
                                    </p:anim>
                                    <p:animEffect transition="in" filter="fade">
                                      <p:cBhvr>
                                        <p:cTn id="20" dur="500"/>
                                        <p:tgtEl>
                                          <p:spTgt spid="9"/>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dissolve">
                                      <p:cBhvr>
                                        <p:cTn id="29" dur="500"/>
                                        <p:tgtEl>
                                          <p:spTgt spid="4"/>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par>
                                <p:cTn id="37" presetID="47"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9"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dissolve">
                                      <p:cBhvr>
                                        <p:cTn id="45" dur="500"/>
                                        <p:tgtEl>
                                          <p:spTgt spid="11"/>
                                        </p:tgtEl>
                                      </p:cBhvr>
                                    </p:animEffect>
                                  </p:childTnLst>
                                </p:cTn>
                              </p:par>
                            </p:childTnLst>
                          </p:cTn>
                        </p:par>
                        <p:par>
                          <p:cTn id="46" fill="hold">
                            <p:stCondLst>
                              <p:cond delay="3500"/>
                            </p:stCondLst>
                            <p:childTnLst>
                              <p:par>
                                <p:cTn id="47" presetID="49" presetClass="entr" presetSubtype="0" decel="10000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anim calcmode="lin" valueType="num">
                                      <p:cBhvr>
                                        <p:cTn id="56" dur="500" fill="hold"/>
                                        <p:tgtEl>
                                          <p:spTgt spid="13"/>
                                        </p:tgtEl>
                                        <p:attrNameLst>
                                          <p:attrName>ppt_x</p:attrName>
                                        </p:attrNameLst>
                                      </p:cBhvr>
                                      <p:tavLst>
                                        <p:tav tm="0">
                                          <p:val>
                                            <p:strVal val="#ppt_x"/>
                                          </p:val>
                                        </p:tav>
                                        <p:tav tm="100000">
                                          <p:val>
                                            <p:strVal val="#ppt_x"/>
                                          </p:val>
                                        </p:tav>
                                      </p:tavLst>
                                    </p:anim>
                                    <p:anim calcmode="lin" valueType="num">
                                      <p:cBhvr>
                                        <p:cTn id="5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l="4351" t="1633" r="4351" b="12944"/>
          <a:stretch>
            <a:fillRect/>
          </a:stretch>
        </p:blipFill>
        <p:spPr>
          <a:xfrm>
            <a:off x="8354938" y="1589518"/>
            <a:ext cx="2889325" cy="1803162"/>
          </a:xfrm>
          <a:custGeom>
            <a:avLst/>
            <a:gdLst>
              <a:gd name="connsiteX0" fmla="*/ 0 w 2889325"/>
              <a:gd name="connsiteY0" fmla="*/ 0 h 1803162"/>
              <a:gd name="connsiteX1" fmla="*/ 2889325 w 2889325"/>
              <a:gd name="connsiteY1" fmla="*/ 0 h 1803162"/>
              <a:gd name="connsiteX2" fmla="*/ 2889325 w 2889325"/>
              <a:gd name="connsiteY2" fmla="*/ 1803162 h 1803162"/>
              <a:gd name="connsiteX3" fmla="*/ 0 w 2889325"/>
              <a:gd name="connsiteY3" fmla="*/ 1803162 h 1803162"/>
            </a:gdLst>
            <a:ahLst/>
            <a:cxnLst>
              <a:cxn ang="0">
                <a:pos x="connsiteX0" y="connsiteY0"/>
              </a:cxn>
              <a:cxn ang="0">
                <a:pos x="connsiteX1" y="connsiteY1"/>
              </a:cxn>
              <a:cxn ang="0">
                <a:pos x="connsiteX2" y="connsiteY2"/>
              </a:cxn>
              <a:cxn ang="0">
                <a:pos x="connsiteX3" y="connsiteY3"/>
              </a:cxn>
            </a:cxnLst>
            <a:rect l="l" t="t" r="r" b="b"/>
            <a:pathLst>
              <a:path w="2889325" h="1803162">
                <a:moveTo>
                  <a:pt x="0" y="0"/>
                </a:moveTo>
                <a:lnTo>
                  <a:pt x="2889325" y="0"/>
                </a:lnTo>
                <a:lnTo>
                  <a:pt x="2889325" y="1803162"/>
                </a:lnTo>
                <a:lnTo>
                  <a:pt x="0" y="1803162"/>
                </a:lnTo>
                <a:close/>
              </a:path>
            </a:pathLst>
          </a:cu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rcRect l="2396" t="5626" r="2396" b="12419"/>
          <a:stretch>
            <a:fillRect/>
          </a:stretch>
        </p:blipFill>
        <p:spPr>
          <a:xfrm>
            <a:off x="4651337" y="1589518"/>
            <a:ext cx="2889325" cy="1803162"/>
          </a:xfrm>
          <a:custGeom>
            <a:avLst/>
            <a:gdLst>
              <a:gd name="connsiteX0" fmla="*/ 0 w 2889325"/>
              <a:gd name="connsiteY0" fmla="*/ 0 h 1803162"/>
              <a:gd name="connsiteX1" fmla="*/ 2889325 w 2889325"/>
              <a:gd name="connsiteY1" fmla="*/ 0 h 1803162"/>
              <a:gd name="connsiteX2" fmla="*/ 2889325 w 2889325"/>
              <a:gd name="connsiteY2" fmla="*/ 1803162 h 1803162"/>
              <a:gd name="connsiteX3" fmla="*/ 0 w 2889325"/>
              <a:gd name="connsiteY3" fmla="*/ 1803162 h 1803162"/>
            </a:gdLst>
            <a:ahLst/>
            <a:cxnLst>
              <a:cxn ang="0">
                <a:pos x="connsiteX0" y="connsiteY0"/>
              </a:cxn>
              <a:cxn ang="0">
                <a:pos x="connsiteX1" y="connsiteY1"/>
              </a:cxn>
              <a:cxn ang="0">
                <a:pos x="connsiteX2" y="connsiteY2"/>
              </a:cxn>
              <a:cxn ang="0">
                <a:pos x="connsiteX3" y="connsiteY3"/>
              </a:cxn>
            </a:cxnLst>
            <a:rect l="l" t="t" r="r" b="b"/>
            <a:pathLst>
              <a:path w="2889325" h="1803162">
                <a:moveTo>
                  <a:pt x="0" y="0"/>
                </a:moveTo>
                <a:lnTo>
                  <a:pt x="2889325" y="0"/>
                </a:lnTo>
                <a:lnTo>
                  <a:pt x="2889325" y="1803162"/>
                </a:lnTo>
                <a:lnTo>
                  <a:pt x="0" y="1803162"/>
                </a:lnTo>
                <a:close/>
              </a:path>
            </a:pathLst>
          </a:cu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rcRect l="2923" t="11894" r="2923" b="11894"/>
          <a:stretch>
            <a:fillRect/>
          </a:stretch>
        </p:blipFill>
        <p:spPr>
          <a:xfrm>
            <a:off x="947738" y="1589518"/>
            <a:ext cx="2889325" cy="1803162"/>
          </a:xfrm>
          <a:custGeom>
            <a:avLst/>
            <a:gdLst>
              <a:gd name="connsiteX0" fmla="*/ 0 w 2889325"/>
              <a:gd name="connsiteY0" fmla="*/ 0 h 1803162"/>
              <a:gd name="connsiteX1" fmla="*/ 2889325 w 2889325"/>
              <a:gd name="connsiteY1" fmla="*/ 0 h 1803162"/>
              <a:gd name="connsiteX2" fmla="*/ 2889325 w 2889325"/>
              <a:gd name="connsiteY2" fmla="*/ 1803162 h 1803162"/>
              <a:gd name="connsiteX3" fmla="*/ 0 w 2889325"/>
              <a:gd name="connsiteY3" fmla="*/ 1803162 h 1803162"/>
            </a:gdLst>
            <a:ahLst/>
            <a:cxnLst>
              <a:cxn ang="0">
                <a:pos x="connsiteX0" y="connsiteY0"/>
              </a:cxn>
              <a:cxn ang="0">
                <a:pos x="connsiteX1" y="connsiteY1"/>
              </a:cxn>
              <a:cxn ang="0">
                <a:pos x="connsiteX2" y="connsiteY2"/>
              </a:cxn>
              <a:cxn ang="0">
                <a:pos x="connsiteX3" y="connsiteY3"/>
              </a:cxn>
            </a:cxnLst>
            <a:rect l="l" t="t" r="r" b="b"/>
            <a:pathLst>
              <a:path w="2889325" h="1803162">
                <a:moveTo>
                  <a:pt x="0" y="0"/>
                </a:moveTo>
                <a:lnTo>
                  <a:pt x="2889325" y="0"/>
                </a:lnTo>
                <a:lnTo>
                  <a:pt x="2889325" y="1803162"/>
                </a:lnTo>
                <a:lnTo>
                  <a:pt x="0" y="1803162"/>
                </a:lnTo>
                <a:close/>
              </a:path>
            </a:pathLst>
          </a:custGeom>
        </p:spPr>
      </p:pic>
      <p:sp>
        <p:nvSpPr>
          <p:cNvPr id="8" name="矩形 7"/>
          <p:cNvSpPr/>
          <p:nvPr/>
        </p:nvSpPr>
        <p:spPr>
          <a:xfrm>
            <a:off x="5080338" y="469844"/>
            <a:ext cx="203132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点此添加标题</a:t>
            </a:r>
          </a:p>
        </p:txBody>
      </p:sp>
      <p:sp>
        <p:nvSpPr>
          <p:cNvPr id="3" name="矩形 2"/>
          <p:cNvSpPr/>
          <p:nvPr/>
        </p:nvSpPr>
        <p:spPr>
          <a:xfrm>
            <a:off x="948332" y="4562652"/>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45951" y="4562652"/>
            <a:ext cx="1738313" cy="80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83669" y="4153307"/>
            <a:ext cx="588623"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65%</a:t>
            </a:r>
            <a:endParaRPr lang="zh-CN" altLang="en-US" sz="2000" b="1" dirty="0">
              <a:solidFill>
                <a:schemeClr val="bg1"/>
              </a:solidFill>
              <a:latin typeface="Agency FB" panose="020B0503020202020204" pitchFamily="34" charset="0"/>
            </a:endParaRPr>
          </a:p>
        </p:txBody>
      </p:sp>
      <p:sp>
        <p:nvSpPr>
          <p:cNvPr id="16" name="矩形 15"/>
          <p:cNvSpPr/>
          <p:nvPr/>
        </p:nvSpPr>
        <p:spPr>
          <a:xfrm>
            <a:off x="948332" y="5165498"/>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45951" y="5165499"/>
            <a:ext cx="1200349"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48332" y="5768343"/>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45951" y="5768344"/>
            <a:ext cx="2483049"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146300" y="4760627"/>
            <a:ext cx="587020"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45%</a:t>
            </a:r>
            <a:endParaRPr lang="zh-CN" altLang="en-US" sz="2000" b="1" dirty="0">
              <a:solidFill>
                <a:schemeClr val="bg1"/>
              </a:solidFill>
              <a:latin typeface="Agency FB" panose="020B0503020202020204" pitchFamily="34" charset="0"/>
            </a:endParaRPr>
          </a:p>
        </p:txBody>
      </p:sp>
      <p:sp>
        <p:nvSpPr>
          <p:cNvPr id="22" name="文本框 21"/>
          <p:cNvSpPr txBox="1"/>
          <p:nvPr/>
        </p:nvSpPr>
        <p:spPr>
          <a:xfrm>
            <a:off x="3393786" y="5368232"/>
            <a:ext cx="590226"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85%</a:t>
            </a:r>
            <a:endParaRPr lang="zh-CN" altLang="en-US" sz="2000" b="1" dirty="0">
              <a:solidFill>
                <a:schemeClr val="bg1"/>
              </a:solidFill>
              <a:latin typeface="Agency FB" panose="020B0503020202020204" pitchFamily="34" charset="0"/>
            </a:endParaRPr>
          </a:p>
        </p:txBody>
      </p:sp>
      <p:sp>
        <p:nvSpPr>
          <p:cNvPr id="24" name="矩形 23"/>
          <p:cNvSpPr/>
          <p:nvPr/>
        </p:nvSpPr>
        <p:spPr>
          <a:xfrm>
            <a:off x="4651337" y="4562652"/>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648956" y="4562652"/>
            <a:ext cx="565365" cy="85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193763" y="4183185"/>
            <a:ext cx="583814"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25%</a:t>
            </a:r>
            <a:endParaRPr lang="zh-CN" altLang="en-US" sz="2000" b="1" dirty="0">
              <a:solidFill>
                <a:schemeClr val="bg1"/>
              </a:solidFill>
              <a:latin typeface="Agency FB" panose="020B0503020202020204" pitchFamily="34" charset="0"/>
            </a:endParaRPr>
          </a:p>
        </p:txBody>
      </p:sp>
      <p:sp>
        <p:nvSpPr>
          <p:cNvPr id="27" name="矩形 26"/>
          <p:cNvSpPr/>
          <p:nvPr/>
        </p:nvSpPr>
        <p:spPr>
          <a:xfrm>
            <a:off x="4651337" y="5165498"/>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48956" y="5165499"/>
            <a:ext cx="2326341" cy="7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651337" y="5768343"/>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648956" y="5768344"/>
            <a:ext cx="2483049"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957321" y="4760627"/>
            <a:ext cx="580608"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75%</a:t>
            </a:r>
            <a:endParaRPr lang="zh-CN" altLang="en-US" sz="2000" b="1" dirty="0">
              <a:solidFill>
                <a:schemeClr val="bg1"/>
              </a:solidFill>
              <a:latin typeface="Agency FB" panose="020B0503020202020204" pitchFamily="34" charset="0"/>
            </a:endParaRPr>
          </a:p>
        </p:txBody>
      </p:sp>
      <p:sp>
        <p:nvSpPr>
          <p:cNvPr id="32" name="文本框 31"/>
          <p:cNvSpPr txBox="1"/>
          <p:nvPr/>
        </p:nvSpPr>
        <p:spPr>
          <a:xfrm>
            <a:off x="7096791" y="5368232"/>
            <a:ext cx="590226"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85%</a:t>
            </a:r>
            <a:endParaRPr lang="zh-CN" altLang="en-US" sz="2000" b="1" dirty="0">
              <a:solidFill>
                <a:schemeClr val="bg1"/>
              </a:solidFill>
              <a:latin typeface="Agency FB" panose="020B0503020202020204" pitchFamily="34" charset="0"/>
            </a:endParaRPr>
          </a:p>
        </p:txBody>
      </p:sp>
      <p:sp>
        <p:nvSpPr>
          <p:cNvPr id="34" name="矩形 33"/>
          <p:cNvSpPr/>
          <p:nvPr/>
        </p:nvSpPr>
        <p:spPr>
          <a:xfrm>
            <a:off x="8354342" y="4519791"/>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351961" y="4519792"/>
            <a:ext cx="2620839" cy="80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0864436" y="4114922"/>
            <a:ext cx="591829"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90%</a:t>
            </a:r>
            <a:endParaRPr lang="zh-CN" altLang="en-US" sz="2000" b="1" dirty="0">
              <a:solidFill>
                <a:schemeClr val="bg1"/>
              </a:solidFill>
              <a:latin typeface="Agency FB" panose="020B0503020202020204" pitchFamily="34" charset="0"/>
            </a:endParaRPr>
          </a:p>
        </p:txBody>
      </p:sp>
      <p:sp>
        <p:nvSpPr>
          <p:cNvPr id="37" name="矩形 36"/>
          <p:cNvSpPr/>
          <p:nvPr/>
        </p:nvSpPr>
        <p:spPr>
          <a:xfrm>
            <a:off x="8354342" y="5122637"/>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351962" y="5122638"/>
            <a:ext cx="973014" cy="7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354342" y="5725482"/>
            <a:ext cx="2889325" cy="76200"/>
          </a:xfrm>
          <a:prstGeom prst="rect">
            <a:avLst/>
          </a:prstGeom>
          <a:solidFill>
            <a:srgbClr val="2EB3DC"/>
          </a:solidFill>
          <a:ln>
            <a:solidFill>
              <a:srgbClr val="2EB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351962" y="5725483"/>
            <a:ext cx="2301480" cy="7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9324976" y="4717766"/>
            <a:ext cx="588623"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35%</a:t>
            </a:r>
            <a:endParaRPr lang="zh-CN" altLang="en-US" sz="2000" b="1" dirty="0">
              <a:solidFill>
                <a:schemeClr val="bg1"/>
              </a:solidFill>
              <a:latin typeface="Agency FB" panose="020B0503020202020204" pitchFamily="34" charset="0"/>
            </a:endParaRPr>
          </a:p>
        </p:txBody>
      </p:sp>
      <p:sp>
        <p:nvSpPr>
          <p:cNvPr id="42" name="文本框 41"/>
          <p:cNvSpPr txBox="1"/>
          <p:nvPr/>
        </p:nvSpPr>
        <p:spPr>
          <a:xfrm>
            <a:off x="10653442" y="5325372"/>
            <a:ext cx="580608" cy="400110"/>
          </a:xfrm>
          <a:prstGeom prst="rect">
            <a:avLst/>
          </a:prstGeom>
          <a:noFill/>
        </p:spPr>
        <p:txBody>
          <a:bodyPr wrap="none" rtlCol="0">
            <a:spAutoFit/>
          </a:bodyPr>
          <a:lstStyle/>
          <a:p>
            <a:r>
              <a:rPr lang="en-US" altLang="zh-CN" sz="2000" b="1" dirty="0">
                <a:solidFill>
                  <a:schemeClr val="bg1"/>
                </a:solidFill>
                <a:latin typeface="Agency FB" panose="020B0503020202020204" pitchFamily="34" charset="0"/>
              </a:rPr>
              <a:t>75%</a:t>
            </a:r>
            <a:endParaRPr lang="zh-CN" altLang="en-US" sz="2000" b="1" dirty="0">
              <a:solidFill>
                <a:schemeClr val="bg1"/>
              </a:solidFill>
              <a:latin typeface="Agency FB" panose="020B0503020202020204" pitchFamily="34" charset="0"/>
            </a:endParaRPr>
          </a:p>
        </p:txBody>
      </p:sp>
      <p:sp>
        <p:nvSpPr>
          <p:cNvPr id="6" name="文本框 5"/>
          <p:cNvSpPr txBox="1"/>
          <p:nvPr/>
        </p:nvSpPr>
        <p:spPr>
          <a:xfrm>
            <a:off x="1684514" y="3546365"/>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5388113" y="3541638"/>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9091712" y="3532710"/>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grpSp>
        <p:nvGrpSpPr>
          <p:cNvPr id="55" name="组合 54"/>
          <p:cNvGrpSpPr/>
          <p:nvPr/>
        </p:nvGrpSpPr>
        <p:grpSpPr>
          <a:xfrm>
            <a:off x="945951" y="1583777"/>
            <a:ext cx="749006" cy="645695"/>
            <a:chOff x="945951" y="1584756"/>
            <a:chExt cx="749006" cy="645695"/>
          </a:xfrm>
        </p:grpSpPr>
        <p:sp>
          <p:nvSpPr>
            <p:cNvPr id="47" name="等腰三角形 46"/>
            <p:cNvSpPr/>
            <p:nvPr/>
          </p:nvSpPr>
          <p:spPr>
            <a:xfrm rot="10800000">
              <a:off x="945951" y="1584756"/>
              <a:ext cx="749006" cy="645695"/>
            </a:xfrm>
            <a:prstGeom prst="triangle">
              <a:avLst>
                <a:gd name="adj" fmla="val 100000"/>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952659" y="1584982"/>
              <a:ext cx="401072" cy="461665"/>
            </a:xfrm>
            <a:prstGeom prst="rect">
              <a:avLst/>
            </a:prstGeom>
            <a:noFill/>
          </p:spPr>
          <p:txBody>
            <a:bodyPr wrap="none" rtlCol="0">
              <a:spAutoFit/>
            </a:bodyPr>
            <a:lstStyle/>
            <a:p>
              <a:r>
                <a:rPr lang="en-US" altLang="zh-CN" sz="2400" b="1" dirty="0">
                  <a:solidFill>
                    <a:schemeClr val="bg1"/>
                  </a:solidFill>
                  <a:latin typeface="Agency FB" panose="020B0503020202020204" pitchFamily="34" charset="0"/>
                </a:rPr>
                <a:t>01</a:t>
              </a:r>
              <a:endParaRPr lang="zh-CN" altLang="en-US" sz="2400" b="1" dirty="0">
                <a:solidFill>
                  <a:schemeClr val="bg1"/>
                </a:solidFill>
                <a:latin typeface="Agency FB" panose="020B0503020202020204" pitchFamily="34" charset="0"/>
              </a:endParaRPr>
            </a:p>
          </p:txBody>
        </p:sp>
      </p:grpSp>
      <p:grpSp>
        <p:nvGrpSpPr>
          <p:cNvPr id="54" name="组合 53"/>
          <p:cNvGrpSpPr/>
          <p:nvPr/>
        </p:nvGrpSpPr>
        <p:grpSpPr>
          <a:xfrm>
            <a:off x="4648956" y="1592325"/>
            <a:ext cx="749006" cy="645695"/>
            <a:chOff x="4648956" y="1592325"/>
            <a:chExt cx="749006" cy="645695"/>
          </a:xfrm>
        </p:grpSpPr>
        <p:sp>
          <p:nvSpPr>
            <p:cNvPr id="49" name="等腰三角形 48"/>
            <p:cNvSpPr/>
            <p:nvPr/>
          </p:nvSpPr>
          <p:spPr>
            <a:xfrm rot="10800000">
              <a:off x="4648956" y="1592325"/>
              <a:ext cx="749006" cy="645695"/>
            </a:xfrm>
            <a:prstGeom prst="triangle">
              <a:avLst>
                <a:gd name="adj" fmla="val 100000"/>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655664" y="1592551"/>
              <a:ext cx="465192" cy="461665"/>
            </a:xfrm>
            <a:prstGeom prst="rect">
              <a:avLst/>
            </a:prstGeom>
            <a:noFill/>
          </p:spPr>
          <p:txBody>
            <a:bodyPr wrap="none" rtlCol="0">
              <a:spAutoFit/>
            </a:bodyPr>
            <a:lstStyle/>
            <a:p>
              <a:r>
                <a:rPr lang="en-US" altLang="zh-CN" sz="2400" b="1" dirty="0">
                  <a:solidFill>
                    <a:schemeClr val="bg1"/>
                  </a:solidFill>
                  <a:latin typeface="Agency FB" panose="020B0503020202020204" pitchFamily="34" charset="0"/>
                </a:rPr>
                <a:t>02</a:t>
              </a:r>
              <a:endParaRPr lang="zh-CN" altLang="en-US" sz="2400" b="1" dirty="0">
                <a:solidFill>
                  <a:schemeClr val="bg1"/>
                </a:solidFill>
                <a:latin typeface="Agency FB" panose="020B0503020202020204" pitchFamily="34" charset="0"/>
              </a:endParaRPr>
            </a:p>
          </p:txBody>
        </p:sp>
      </p:grpSp>
      <p:grpSp>
        <p:nvGrpSpPr>
          <p:cNvPr id="53" name="组合 52"/>
          <p:cNvGrpSpPr/>
          <p:nvPr/>
        </p:nvGrpSpPr>
        <p:grpSpPr>
          <a:xfrm>
            <a:off x="8351961" y="1583551"/>
            <a:ext cx="749006" cy="645695"/>
            <a:chOff x="8351961" y="1584530"/>
            <a:chExt cx="749006" cy="645695"/>
          </a:xfrm>
        </p:grpSpPr>
        <p:sp>
          <p:nvSpPr>
            <p:cNvPr id="51" name="等腰三角形 50"/>
            <p:cNvSpPr/>
            <p:nvPr/>
          </p:nvSpPr>
          <p:spPr>
            <a:xfrm rot="10800000">
              <a:off x="8351961" y="1584530"/>
              <a:ext cx="749006" cy="645695"/>
            </a:xfrm>
            <a:prstGeom prst="triangle">
              <a:avLst>
                <a:gd name="adj" fmla="val 100000"/>
              </a:avLst>
            </a:prstGeom>
            <a:solidFill>
              <a:srgbClr val="2EB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8358669" y="1584756"/>
              <a:ext cx="470000" cy="461665"/>
            </a:xfrm>
            <a:prstGeom prst="rect">
              <a:avLst/>
            </a:prstGeom>
            <a:noFill/>
          </p:spPr>
          <p:txBody>
            <a:bodyPr wrap="none" rtlCol="0">
              <a:spAutoFit/>
            </a:bodyPr>
            <a:lstStyle/>
            <a:p>
              <a:r>
                <a:rPr lang="en-US" altLang="zh-CN" sz="2400" b="1" dirty="0">
                  <a:solidFill>
                    <a:schemeClr val="bg1"/>
                  </a:solidFill>
                  <a:latin typeface="Agency FB" panose="020B0503020202020204" pitchFamily="34" charset="0"/>
                </a:rPr>
                <a:t>03</a:t>
              </a:r>
              <a:endParaRPr lang="zh-CN" altLang="en-US" sz="2400" b="1" dirty="0">
                <a:solidFill>
                  <a:schemeClr val="bg1"/>
                </a:solidFill>
                <a:latin typeface="Agency FB" panose="020B0503020202020204" pitchFamily="34" charset="0"/>
              </a:endParaRPr>
            </a:p>
          </p:txBody>
        </p:sp>
      </p:grpSp>
      <p:grpSp>
        <p:nvGrpSpPr>
          <p:cNvPr id="56" name="组合 55"/>
          <p:cNvGrpSpPr/>
          <p:nvPr/>
        </p:nvGrpSpPr>
        <p:grpSpPr>
          <a:xfrm>
            <a:off x="76200" y="84027"/>
            <a:ext cx="1593982" cy="676032"/>
            <a:chOff x="937933" y="1921877"/>
            <a:chExt cx="6544500" cy="2775626"/>
          </a:xfrm>
        </p:grpSpPr>
        <p:sp>
          <p:nvSpPr>
            <p:cNvPr id="57" name="文本框 56"/>
            <p:cNvSpPr txBox="1"/>
            <p:nvPr/>
          </p:nvSpPr>
          <p:spPr>
            <a:xfrm>
              <a:off x="2708323" y="3103261"/>
              <a:ext cx="4774110" cy="110827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点此添加标题</a:t>
              </a:r>
            </a:p>
          </p:txBody>
        </p:sp>
        <p:cxnSp>
          <p:nvCxnSpPr>
            <p:cNvPr id="58" name="直接连接符 57"/>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dirty="0">
                <a:solidFill>
                  <a:schemeClr val="bg1"/>
                </a:solidFill>
                <a:latin typeface="Agency FB" panose="020B0503020202020204" pitchFamily="34" charset="0"/>
              </a:endParaRPr>
            </a:p>
          </p:txBody>
        </p:sp>
      </p:grpSp>
      <p:sp>
        <p:nvSpPr>
          <p:cNvPr id="2" name="矩形 1"/>
          <p:cNvSpPr/>
          <p:nvPr/>
        </p:nvSpPr>
        <p:spPr>
          <a:xfrm>
            <a:off x="1383030" y="2091690"/>
            <a:ext cx="320040" cy="83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6510" y="1985010"/>
            <a:ext cx="36195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07280" y="2266950"/>
            <a:ext cx="236220" cy="1409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08320" y="2164080"/>
            <a:ext cx="678180" cy="156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881110" y="1813560"/>
            <a:ext cx="697230" cy="1752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058400" y="1981200"/>
            <a:ext cx="1123950" cy="137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8583334"/>
      </p:ext>
    </p:extLst>
  </p:cSld>
  <p:clrMapOvr>
    <a:masterClrMapping/>
  </p:clrMapOvr>
  <p:transition spd="slow" advTm="1928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400" fill="hold"/>
                                        <p:tgtEl>
                                          <p:spTgt spid="55"/>
                                        </p:tgtEl>
                                        <p:attrNameLst>
                                          <p:attrName>ppt_w</p:attrName>
                                        </p:attrNameLst>
                                      </p:cBhvr>
                                      <p:tavLst>
                                        <p:tav tm="0">
                                          <p:val>
                                            <p:strVal val="#ppt_w+.3"/>
                                          </p:val>
                                        </p:tav>
                                        <p:tav tm="100000">
                                          <p:val>
                                            <p:strVal val="#ppt_w"/>
                                          </p:val>
                                        </p:tav>
                                      </p:tavLst>
                                    </p:anim>
                                    <p:anim calcmode="lin" valueType="num">
                                      <p:cBhvr>
                                        <p:cTn id="14" dur="400" fill="hold"/>
                                        <p:tgtEl>
                                          <p:spTgt spid="55"/>
                                        </p:tgtEl>
                                        <p:attrNameLst>
                                          <p:attrName>ppt_h</p:attrName>
                                        </p:attrNameLst>
                                      </p:cBhvr>
                                      <p:tavLst>
                                        <p:tav tm="0">
                                          <p:val>
                                            <p:strVal val="#ppt_h"/>
                                          </p:val>
                                        </p:tav>
                                        <p:tav tm="100000">
                                          <p:val>
                                            <p:strVal val="#ppt_h"/>
                                          </p:val>
                                        </p:tav>
                                      </p:tavLst>
                                    </p:anim>
                                    <p:animEffect transition="in" filter="fade">
                                      <p:cBhvr>
                                        <p:cTn id="15" dur="400"/>
                                        <p:tgtEl>
                                          <p:spTgt spid="55"/>
                                        </p:tgtEl>
                                      </p:cBhvr>
                                    </p:animEffect>
                                  </p:childTnLst>
                                </p:cTn>
                              </p:par>
                            </p:childTnLst>
                          </p:cTn>
                        </p:par>
                        <p:par>
                          <p:cTn id="16" fill="hold">
                            <p:stCondLst>
                              <p:cond delay="14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19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4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400"/>
                            </p:stCondLst>
                            <p:childTnLst>
                              <p:par>
                                <p:cTn id="33" presetID="10"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39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4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9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54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590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par>
                          <p:cTn id="56" fill="hold">
                            <p:stCondLst>
                              <p:cond delay="64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par>
                          <p:cTn id="60" fill="hold">
                            <p:stCondLst>
                              <p:cond delay="6900"/>
                            </p:stCondLst>
                            <p:childTnLst>
                              <p:par>
                                <p:cTn id="61" presetID="50" presetClass="entr" presetSubtype="0" decel="100000"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400" fill="hold"/>
                                        <p:tgtEl>
                                          <p:spTgt spid="54"/>
                                        </p:tgtEl>
                                        <p:attrNameLst>
                                          <p:attrName>ppt_w</p:attrName>
                                        </p:attrNameLst>
                                      </p:cBhvr>
                                      <p:tavLst>
                                        <p:tav tm="0">
                                          <p:val>
                                            <p:strVal val="#ppt_w+.3"/>
                                          </p:val>
                                        </p:tav>
                                        <p:tav tm="100000">
                                          <p:val>
                                            <p:strVal val="#ppt_w"/>
                                          </p:val>
                                        </p:tav>
                                      </p:tavLst>
                                    </p:anim>
                                    <p:anim calcmode="lin" valueType="num">
                                      <p:cBhvr>
                                        <p:cTn id="64" dur="400" fill="hold"/>
                                        <p:tgtEl>
                                          <p:spTgt spid="54"/>
                                        </p:tgtEl>
                                        <p:attrNameLst>
                                          <p:attrName>ppt_h</p:attrName>
                                        </p:attrNameLst>
                                      </p:cBhvr>
                                      <p:tavLst>
                                        <p:tav tm="0">
                                          <p:val>
                                            <p:strVal val="#ppt_h"/>
                                          </p:val>
                                        </p:tav>
                                        <p:tav tm="100000">
                                          <p:val>
                                            <p:strVal val="#ppt_h"/>
                                          </p:val>
                                        </p:tav>
                                      </p:tavLst>
                                    </p:anim>
                                    <p:animEffect transition="in" filter="fade">
                                      <p:cBhvr>
                                        <p:cTn id="65" dur="400"/>
                                        <p:tgtEl>
                                          <p:spTgt spid="54"/>
                                        </p:tgtEl>
                                      </p:cBhvr>
                                    </p:animEffect>
                                  </p:childTnLst>
                                </p:cTn>
                              </p:par>
                            </p:childTnLst>
                          </p:cTn>
                        </p:par>
                        <p:par>
                          <p:cTn id="66" fill="hold">
                            <p:stCondLst>
                              <p:cond delay="7300"/>
                            </p:stCondLst>
                            <p:childTnLst>
                              <p:par>
                                <p:cTn id="67" presetID="22" presetClass="entr" presetSubtype="8"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childTnLst>
                          </p:cTn>
                        </p:par>
                        <p:par>
                          <p:cTn id="70" fill="hold">
                            <p:stCondLst>
                              <p:cond delay="7800"/>
                            </p:stCondLst>
                            <p:childTnLst>
                              <p:par>
                                <p:cTn id="71" presetID="10"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childTnLst>
                                </p:cTn>
                              </p:par>
                            </p:childTnLst>
                          </p:cTn>
                        </p:par>
                        <p:par>
                          <p:cTn id="74" fill="hold">
                            <p:stCondLst>
                              <p:cond delay="8300"/>
                            </p:stCondLst>
                            <p:childTnLst>
                              <p:par>
                                <p:cTn id="75" presetID="22" presetClass="entr" presetSubtype="8"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childTnLst>
                          </p:cTn>
                        </p:par>
                        <p:par>
                          <p:cTn id="78" fill="hold">
                            <p:stCondLst>
                              <p:cond delay="8800"/>
                            </p:stCondLst>
                            <p:childTnLst>
                              <p:par>
                                <p:cTn id="79" presetID="22" presetClass="entr" presetSubtype="8"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left)">
                                      <p:cBhvr>
                                        <p:cTn id="81" dur="500"/>
                                        <p:tgtEl>
                                          <p:spTgt spid="25"/>
                                        </p:tgtEl>
                                      </p:cBhvr>
                                    </p:animEffect>
                                  </p:childTnLst>
                                </p:cTn>
                              </p:par>
                            </p:childTnLst>
                          </p:cTn>
                        </p:par>
                        <p:par>
                          <p:cTn id="82" fill="hold">
                            <p:stCondLst>
                              <p:cond delay="9300"/>
                            </p:stCondLst>
                            <p:childTnLst>
                              <p:par>
                                <p:cTn id="83" presetID="10"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childTnLst>
                          </p:cTn>
                        </p:par>
                        <p:par>
                          <p:cTn id="86" fill="hold">
                            <p:stCondLst>
                              <p:cond delay="9800"/>
                            </p:stCondLst>
                            <p:childTnLst>
                              <p:par>
                                <p:cTn id="87" presetID="22" presetClass="entr" presetSubtype="8"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left)">
                                      <p:cBhvr>
                                        <p:cTn id="89" dur="500"/>
                                        <p:tgtEl>
                                          <p:spTgt spid="27"/>
                                        </p:tgtEl>
                                      </p:cBhvr>
                                    </p:animEffect>
                                  </p:childTnLst>
                                </p:cTn>
                              </p:par>
                            </p:childTnLst>
                          </p:cTn>
                        </p:par>
                        <p:par>
                          <p:cTn id="90" fill="hold">
                            <p:stCondLst>
                              <p:cond delay="10300"/>
                            </p:stCondLst>
                            <p:childTnLst>
                              <p:par>
                                <p:cTn id="91" presetID="22" presetClass="entr" presetSubtype="8"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childTnLst>
                          </p:cTn>
                        </p:par>
                        <p:par>
                          <p:cTn id="94" fill="hold">
                            <p:stCondLst>
                              <p:cond delay="10800"/>
                            </p:stCondLst>
                            <p:childTnLst>
                              <p:par>
                                <p:cTn id="95" presetID="10"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par>
                          <p:cTn id="98" fill="hold">
                            <p:stCondLst>
                              <p:cond delay="11300"/>
                            </p:stCondLst>
                            <p:childTnLst>
                              <p:par>
                                <p:cTn id="99" presetID="22" presetClass="entr" presetSubtype="8"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11800"/>
                            </p:stCondLst>
                            <p:childTnLst>
                              <p:par>
                                <p:cTn id="103" presetID="22" presetClass="entr" presetSubtype="8"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wipe(left)">
                                      <p:cBhvr>
                                        <p:cTn id="105" dur="500"/>
                                        <p:tgtEl>
                                          <p:spTgt spid="30"/>
                                        </p:tgtEl>
                                      </p:cBhvr>
                                    </p:animEffect>
                                  </p:childTnLst>
                                </p:cTn>
                              </p:par>
                            </p:childTnLst>
                          </p:cTn>
                        </p:par>
                        <p:par>
                          <p:cTn id="106" fill="hold">
                            <p:stCondLst>
                              <p:cond delay="12300"/>
                            </p:stCondLst>
                            <p:childTnLst>
                              <p:par>
                                <p:cTn id="107" presetID="10" presetClass="entr" presetSubtype="0" fill="hold" grpId="0" nodeType="after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500"/>
                                        <p:tgtEl>
                                          <p:spTgt spid="32"/>
                                        </p:tgtEl>
                                      </p:cBhvr>
                                    </p:animEffect>
                                  </p:childTnLst>
                                </p:cTn>
                              </p:par>
                            </p:childTnLst>
                          </p:cTn>
                        </p:par>
                        <p:par>
                          <p:cTn id="110" fill="hold">
                            <p:stCondLst>
                              <p:cond delay="12800"/>
                            </p:stCondLst>
                            <p:childTnLst>
                              <p:par>
                                <p:cTn id="111" presetID="50" presetClass="entr" presetSubtype="0" decel="100000" fill="hold" nodeType="afterEffect">
                                  <p:stCondLst>
                                    <p:cond delay="0"/>
                                  </p:stCondLst>
                                  <p:childTnLst>
                                    <p:set>
                                      <p:cBhvr>
                                        <p:cTn id="112" dur="1" fill="hold">
                                          <p:stCondLst>
                                            <p:cond delay="0"/>
                                          </p:stCondLst>
                                        </p:cTn>
                                        <p:tgtEl>
                                          <p:spTgt spid="53"/>
                                        </p:tgtEl>
                                        <p:attrNameLst>
                                          <p:attrName>style.visibility</p:attrName>
                                        </p:attrNameLst>
                                      </p:cBhvr>
                                      <p:to>
                                        <p:strVal val="visible"/>
                                      </p:to>
                                    </p:set>
                                    <p:anim calcmode="lin" valueType="num">
                                      <p:cBhvr>
                                        <p:cTn id="113" dur="400" fill="hold"/>
                                        <p:tgtEl>
                                          <p:spTgt spid="53"/>
                                        </p:tgtEl>
                                        <p:attrNameLst>
                                          <p:attrName>ppt_w</p:attrName>
                                        </p:attrNameLst>
                                      </p:cBhvr>
                                      <p:tavLst>
                                        <p:tav tm="0">
                                          <p:val>
                                            <p:strVal val="#ppt_w+.3"/>
                                          </p:val>
                                        </p:tav>
                                        <p:tav tm="100000">
                                          <p:val>
                                            <p:strVal val="#ppt_w"/>
                                          </p:val>
                                        </p:tav>
                                      </p:tavLst>
                                    </p:anim>
                                    <p:anim calcmode="lin" valueType="num">
                                      <p:cBhvr>
                                        <p:cTn id="114" dur="400" fill="hold"/>
                                        <p:tgtEl>
                                          <p:spTgt spid="53"/>
                                        </p:tgtEl>
                                        <p:attrNameLst>
                                          <p:attrName>ppt_h</p:attrName>
                                        </p:attrNameLst>
                                      </p:cBhvr>
                                      <p:tavLst>
                                        <p:tav tm="0">
                                          <p:val>
                                            <p:strVal val="#ppt_h"/>
                                          </p:val>
                                        </p:tav>
                                        <p:tav tm="100000">
                                          <p:val>
                                            <p:strVal val="#ppt_h"/>
                                          </p:val>
                                        </p:tav>
                                      </p:tavLst>
                                    </p:anim>
                                    <p:animEffect transition="in" filter="fade">
                                      <p:cBhvr>
                                        <p:cTn id="115" dur="400"/>
                                        <p:tgtEl>
                                          <p:spTgt spid="53"/>
                                        </p:tgtEl>
                                      </p:cBhvr>
                                    </p:animEffect>
                                  </p:childTnLst>
                                </p:cTn>
                              </p:par>
                            </p:childTnLst>
                          </p:cTn>
                        </p:par>
                        <p:par>
                          <p:cTn id="116" fill="hold">
                            <p:stCondLst>
                              <p:cond delay="13200"/>
                            </p:stCondLst>
                            <p:childTnLst>
                              <p:par>
                                <p:cTn id="117" presetID="22" presetClass="entr" presetSubtype="8"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wipe(left)">
                                      <p:cBhvr>
                                        <p:cTn id="119" dur="500"/>
                                        <p:tgtEl>
                                          <p:spTgt spid="14"/>
                                        </p:tgtEl>
                                      </p:cBhvr>
                                    </p:animEffect>
                                  </p:childTnLst>
                                </p:cTn>
                              </p:par>
                            </p:childTnLst>
                          </p:cTn>
                        </p:par>
                        <p:par>
                          <p:cTn id="120" fill="hold">
                            <p:stCondLst>
                              <p:cond delay="13700"/>
                            </p:stCondLst>
                            <p:childTnLst>
                              <p:par>
                                <p:cTn id="121" presetID="10" presetClass="entr" presetSubtype="0" fill="hold" grpId="0" nodeType="after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fade">
                                      <p:cBhvr>
                                        <p:cTn id="123" dur="500"/>
                                        <p:tgtEl>
                                          <p:spTgt spid="44"/>
                                        </p:tgtEl>
                                      </p:cBhvr>
                                    </p:animEffect>
                                  </p:childTnLst>
                                </p:cTn>
                              </p:par>
                            </p:childTnLst>
                          </p:cTn>
                        </p:par>
                        <p:par>
                          <p:cTn id="124" fill="hold">
                            <p:stCondLst>
                              <p:cond delay="14200"/>
                            </p:stCondLst>
                            <p:childTnLst>
                              <p:par>
                                <p:cTn id="125" presetID="22" presetClass="entr" presetSubtype="8"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wipe(left)">
                                      <p:cBhvr>
                                        <p:cTn id="127" dur="500"/>
                                        <p:tgtEl>
                                          <p:spTgt spid="34"/>
                                        </p:tgtEl>
                                      </p:cBhvr>
                                    </p:animEffect>
                                  </p:childTnLst>
                                </p:cTn>
                              </p:par>
                            </p:childTnLst>
                          </p:cTn>
                        </p:par>
                        <p:par>
                          <p:cTn id="128" fill="hold">
                            <p:stCondLst>
                              <p:cond delay="14700"/>
                            </p:stCondLst>
                            <p:childTnLst>
                              <p:par>
                                <p:cTn id="129" presetID="22" presetClass="entr" presetSubtype="8" fill="hold" grpId="0" nodeType="after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wipe(left)">
                                      <p:cBhvr>
                                        <p:cTn id="131" dur="500"/>
                                        <p:tgtEl>
                                          <p:spTgt spid="35"/>
                                        </p:tgtEl>
                                      </p:cBhvr>
                                    </p:animEffect>
                                  </p:childTnLst>
                                </p:cTn>
                              </p:par>
                            </p:childTnLst>
                          </p:cTn>
                        </p:par>
                        <p:par>
                          <p:cTn id="132" fill="hold">
                            <p:stCondLst>
                              <p:cond delay="15200"/>
                            </p:stCondLst>
                            <p:childTnLst>
                              <p:par>
                                <p:cTn id="133" presetID="10" presetClass="entr" presetSubtype="0" fill="hold" grpId="0" nodeType="after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childTnLst>
                                </p:cTn>
                              </p:par>
                            </p:childTnLst>
                          </p:cTn>
                        </p:par>
                        <p:par>
                          <p:cTn id="136" fill="hold">
                            <p:stCondLst>
                              <p:cond delay="15700"/>
                            </p:stCondLst>
                            <p:childTnLst>
                              <p:par>
                                <p:cTn id="137" presetID="22" presetClass="entr" presetSubtype="8"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Effect transition="in" filter="wipe(left)">
                                      <p:cBhvr>
                                        <p:cTn id="139" dur="500"/>
                                        <p:tgtEl>
                                          <p:spTgt spid="37"/>
                                        </p:tgtEl>
                                      </p:cBhvr>
                                    </p:animEffect>
                                  </p:childTnLst>
                                </p:cTn>
                              </p:par>
                            </p:childTnLst>
                          </p:cTn>
                        </p:par>
                        <p:par>
                          <p:cTn id="140" fill="hold">
                            <p:stCondLst>
                              <p:cond delay="16200"/>
                            </p:stCondLst>
                            <p:childTnLst>
                              <p:par>
                                <p:cTn id="141" presetID="22" presetClass="entr" presetSubtype="8" fill="hold" grpId="0" nodeType="afterEffect">
                                  <p:stCondLst>
                                    <p:cond delay="0"/>
                                  </p:stCondLst>
                                  <p:childTnLst>
                                    <p:set>
                                      <p:cBhvr>
                                        <p:cTn id="142" dur="1" fill="hold">
                                          <p:stCondLst>
                                            <p:cond delay="0"/>
                                          </p:stCondLst>
                                        </p:cTn>
                                        <p:tgtEl>
                                          <p:spTgt spid="38"/>
                                        </p:tgtEl>
                                        <p:attrNameLst>
                                          <p:attrName>style.visibility</p:attrName>
                                        </p:attrNameLst>
                                      </p:cBhvr>
                                      <p:to>
                                        <p:strVal val="visible"/>
                                      </p:to>
                                    </p:set>
                                    <p:animEffect transition="in" filter="wipe(left)">
                                      <p:cBhvr>
                                        <p:cTn id="143" dur="500"/>
                                        <p:tgtEl>
                                          <p:spTgt spid="38"/>
                                        </p:tgtEl>
                                      </p:cBhvr>
                                    </p:animEffect>
                                  </p:childTnLst>
                                </p:cTn>
                              </p:par>
                            </p:childTnLst>
                          </p:cTn>
                        </p:par>
                        <p:par>
                          <p:cTn id="144" fill="hold">
                            <p:stCondLst>
                              <p:cond delay="16700"/>
                            </p:stCondLst>
                            <p:childTnLst>
                              <p:par>
                                <p:cTn id="145" presetID="10" presetClass="entr" presetSubtype="0" fill="hold" grpId="0" nodeType="afterEffect">
                                  <p:stCondLst>
                                    <p:cond delay="0"/>
                                  </p:stCondLst>
                                  <p:childTnLst>
                                    <p:set>
                                      <p:cBhvr>
                                        <p:cTn id="146" dur="1" fill="hold">
                                          <p:stCondLst>
                                            <p:cond delay="0"/>
                                          </p:stCondLst>
                                        </p:cTn>
                                        <p:tgtEl>
                                          <p:spTgt spid="41"/>
                                        </p:tgtEl>
                                        <p:attrNameLst>
                                          <p:attrName>style.visibility</p:attrName>
                                        </p:attrNameLst>
                                      </p:cBhvr>
                                      <p:to>
                                        <p:strVal val="visible"/>
                                      </p:to>
                                    </p:set>
                                    <p:animEffect transition="in" filter="fade">
                                      <p:cBhvr>
                                        <p:cTn id="147" dur="500"/>
                                        <p:tgtEl>
                                          <p:spTgt spid="41"/>
                                        </p:tgtEl>
                                      </p:cBhvr>
                                    </p:animEffect>
                                  </p:childTnLst>
                                </p:cTn>
                              </p:par>
                            </p:childTnLst>
                          </p:cTn>
                        </p:par>
                        <p:par>
                          <p:cTn id="148" fill="hold">
                            <p:stCondLst>
                              <p:cond delay="17200"/>
                            </p:stCondLst>
                            <p:childTnLst>
                              <p:par>
                                <p:cTn id="149" presetID="22" presetClass="entr" presetSubtype="8" fill="hold" grpId="0" nodeType="after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wipe(left)">
                                      <p:cBhvr>
                                        <p:cTn id="151" dur="500"/>
                                        <p:tgtEl>
                                          <p:spTgt spid="39"/>
                                        </p:tgtEl>
                                      </p:cBhvr>
                                    </p:animEffect>
                                  </p:childTnLst>
                                </p:cTn>
                              </p:par>
                            </p:childTnLst>
                          </p:cTn>
                        </p:par>
                        <p:par>
                          <p:cTn id="152" fill="hold">
                            <p:stCondLst>
                              <p:cond delay="17700"/>
                            </p:stCondLst>
                            <p:childTnLst>
                              <p:par>
                                <p:cTn id="153" presetID="22" presetClass="entr" presetSubtype="8" fill="hold" grpId="0" nodeType="afterEffect">
                                  <p:stCondLst>
                                    <p:cond delay="0"/>
                                  </p:stCondLst>
                                  <p:childTnLst>
                                    <p:set>
                                      <p:cBhvr>
                                        <p:cTn id="154" dur="1" fill="hold">
                                          <p:stCondLst>
                                            <p:cond delay="0"/>
                                          </p:stCondLst>
                                        </p:cTn>
                                        <p:tgtEl>
                                          <p:spTgt spid="40"/>
                                        </p:tgtEl>
                                        <p:attrNameLst>
                                          <p:attrName>style.visibility</p:attrName>
                                        </p:attrNameLst>
                                      </p:cBhvr>
                                      <p:to>
                                        <p:strVal val="visible"/>
                                      </p:to>
                                    </p:set>
                                    <p:animEffect transition="in" filter="wipe(left)">
                                      <p:cBhvr>
                                        <p:cTn id="155" dur="500"/>
                                        <p:tgtEl>
                                          <p:spTgt spid="40"/>
                                        </p:tgtEl>
                                      </p:cBhvr>
                                    </p:animEffect>
                                  </p:childTnLst>
                                </p:cTn>
                              </p:par>
                            </p:childTnLst>
                          </p:cTn>
                        </p:par>
                        <p:par>
                          <p:cTn id="156" fill="hold">
                            <p:stCondLst>
                              <p:cond delay="18200"/>
                            </p:stCondLst>
                            <p:childTnLst>
                              <p:par>
                                <p:cTn id="157" presetID="10" presetClass="entr" presetSubtype="0" fill="hold" grpId="0" nodeType="afterEffect">
                                  <p:stCondLst>
                                    <p:cond delay="0"/>
                                  </p:stCondLst>
                                  <p:childTnLst>
                                    <p:set>
                                      <p:cBhvr>
                                        <p:cTn id="158" dur="1" fill="hold">
                                          <p:stCondLst>
                                            <p:cond delay="0"/>
                                          </p:stCondLst>
                                        </p:cTn>
                                        <p:tgtEl>
                                          <p:spTgt spid="42"/>
                                        </p:tgtEl>
                                        <p:attrNameLst>
                                          <p:attrName>style.visibility</p:attrName>
                                        </p:attrNameLst>
                                      </p:cBhvr>
                                      <p:to>
                                        <p:strVal val="visible"/>
                                      </p:to>
                                    </p:set>
                                    <p:animEffect transition="in" filter="fade">
                                      <p:cBhvr>
                                        <p:cTn id="1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13" grpId="0" animBg="1"/>
      <p:bldP spid="4" grpId="0"/>
      <p:bldP spid="16" grpId="0" animBg="1"/>
      <p:bldP spid="17" grpId="0" animBg="1"/>
      <p:bldP spid="19" grpId="0" animBg="1"/>
      <p:bldP spid="20" grpId="0" animBg="1"/>
      <p:bldP spid="21" grpId="0"/>
      <p:bldP spid="22" grpId="0"/>
      <p:bldP spid="24" grpId="0" animBg="1"/>
      <p:bldP spid="25" grpId="0" animBg="1"/>
      <p:bldP spid="26" grpId="0"/>
      <p:bldP spid="27" grpId="0" animBg="1"/>
      <p:bldP spid="28" grpId="0" animBg="1"/>
      <p:bldP spid="29" grpId="0" animBg="1"/>
      <p:bldP spid="30" grpId="0" animBg="1"/>
      <p:bldP spid="31" grpId="0"/>
      <p:bldP spid="32" grpId="0"/>
      <p:bldP spid="34" grpId="0" animBg="1"/>
      <p:bldP spid="35" grpId="0" animBg="1"/>
      <p:bldP spid="36" grpId="0"/>
      <p:bldP spid="37" grpId="0" animBg="1"/>
      <p:bldP spid="38" grpId="0" animBg="1"/>
      <p:bldP spid="39" grpId="0" animBg="1"/>
      <p:bldP spid="40" grpId="0" animBg="1"/>
      <p:bldP spid="41" grpId="0"/>
      <p:bldP spid="42" grpId="0"/>
      <p:bldP spid="6" grpId="0"/>
      <p:bldP spid="43" grpId="0"/>
      <p:bldP spid="4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1515</TotalTime>
  <Words>929</Words>
  <Application>Microsoft Office PowerPoint</Application>
  <PresentationFormat>宽屏</PresentationFormat>
  <Paragraphs>129</Paragraphs>
  <Slides>18</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微软雅黑</vt:lpstr>
      <vt:lpstr>Agency FB</vt:lpstr>
      <vt:lpstr>Arial</vt:lpstr>
      <vt:lpstr>Calibri</vt:lpstr>
      <vt:lpstr>Calibri Light</vt:lpstr>
      <vt:lpstr>Ebrima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152</cp:revision>
  <dcterms:created xsi:type="dcterms:W3CDTF">2016-03-25T12:25:57Z</dcterms:created>
  <dcterms:modified xsi:type="dcterms:W3CDTF">2022-01-20T07:06:19Z</dcterms:modified>
  <cp:category>wodezhiwu.com  老徐的网站</cp:category>
</cp:coreProperties>
</file>