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144000"/>
  <p:custDataLst>
    <p:tags r:id="rId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792" y="-78"/>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B604DF-D4E8-4D68-BF18-E0C9A36F713D}" type="datetimeFigureOut">
              <a:rPr lang="zh-CN" altLang="en-US" smtClean="0"/>
              <a:pPr/>
              <a:t>2016/3/8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0D22DF-395E-47B7-9991-9D3F9D7078BC}" type="slidenum">
              <a:rPr lang="zh-CN" altLang="en-US" smtClean="0"/>
              <a:pPr/>
              <a:t>‹#›</a:t>
            </a:fld>
            <a:endParaRPr lang="zh-CN" altLang="en-US"/>
          </a:p>
        </p:txBody>
      </p:sp>
    </p:spTree>
    <p:extLst>
      <p:ext uri="{BB962C8B-B14F-4D97-AF65-F5344CB8AC3E}">
        <p14:creationId xmlns:p14="http://schemas.microsoft.com/office/powerpoint/2010/main" xmlns="" val="867619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48"/>
          <p:cNvSpPr txBox="1"/>
          <p:nvPr/>
        </p:nvSpPr>
        <p:spPr>
          <a:xfrm>
            <a:off x="4007768" y="202078"/>
            <a:ext cx="3888432" cy="646331"/>
          </a:xfrm>
          <a:prstGeom prst="rect">
            <a:avLst/>
          </a:prstGeom>
          <a:noFill/>
        </p:spPr>
        <p:txBody>
          <a:bodyPr wrap="square" rtlCol="0">
            <a:spAutoFit/>
          </a:bodyPr>
          <a:lstStyle/>
          <a:p>
            <a:pPr algn="ctr">
              <a:spcBef>
                <a:spcPct val="0"/>
              </a:spcBef>
            </a:pPr>
            <a:r>
              <a:rPr lang="zh-CN" altLang="en-US" sz="2400" dirty="0">
                <a:solidFill>
                  <a:srgbClr val="CCBA2F"/>
                </a:solidFill>
                <a:latin typeface="微软雅黑" panose="020B0503020204020204" pitchFamily="34" charset="-122"/>
                <a:ea typeface="微软雅黑" panose="020B0503020204020204" pitchFamily="34" charset="-122"/>
              </a:rPr>
              <a:t>在这里补充本页标题</a:t>
            </a:r>
            <a:r>
              <a:rPr lang="en-US" altLang="zh-CN" sz="4800" dirty="0">
                <a:solidFill>
                  <a:srgbClr val="384254"/>
                </a:solidFill>
                <a:latin typeface="微软雅黑" panose="020B0503020204020204" pitchFamily="34" charset="-122"/>
                <a:ea typeface="微软雅黑" panose="020B0503020204020204" pitchFamily="34" charset="-122"/>
              </a:rPr>
              <a:t/>
            </a:r>
            <a:br>
              <a:rPr lang="en-US" altLang="zh-CN" sz="4800" dirty="0">
                <a:solidFill>
                  <a:srgbClr val="384254"/>
                </a:solidFill>
                <a:latin typeface="微软雅黑" panose="020B0503020204020204" pitchFamily="34" charset="-122"/>
                <a:ea typeface="微软雅黑" panose="020B0503020204020204" pitchFamily="34" charset="-122"/>
              </a:rPr>
            </a:br>
            <a:r>
              <a:rPr lang="en-US" altLang="zh-CN" sz="1200" dirty="0">
                <a:solidFill>
                  <a:srgbClr val="8D8F94"/>
                </a:solidFill>
                <a:latin typeface="Arial" panose="020B0604020202020204" pitchFamily="34" charset="0"/>
                <a:ea typeface="Arial Unicode MS" panose="020B0604020202020204" pitchFamily="34" charset="-122"/>
                <a:cs typeface="Arial" panose="020B0604020202020204" pitchFamily="34" charset="0"/>
              </a:rPr>
              <a:t>Click here to add your </a:t>
            </a:r>
            <a:r>
              <a:rPr lang="en-US" altLang="zh-CN" sz="1200" dirty="0" err="1">
                <a:solidFill>
                  <a:srgbClr val="8D8F94"/>
                </a:solidFill>
                <a:latin typeface="Arial" panose="020B0604020202020204" pitchFamily="34" charset="0"/>
                <a:ea typeface="Arial Unicode MS" panose="020B0604020202020204" pitchFamily="34" charset="-122"/>
                <a:cs typeface="Arial" panose="020B0604020202020204" pitchFamily="34" charset="0"/>
              </a:rPr>
              <a:t>titleClick</a:t>
            </a:r>
            <a:r>
              <a:rPr lang="en-US" altLang="zh-CN" sz="1200" dirty="0">
                <a:solidFill>
                  <a:srgbClr val="8D8F94"/>
                </a:solidFill>
                <a:latin typeface="Arial" panose="020B0604020202020204" pitchFamily="34" charset="0"/>
                <a:ea typeface="Arial Unicode MS" panose="020B0604020202020204" pitchFamily="34" charset="-122"/>
                <a:cs typeface="Arial" panose="020B0604020202020204" pitchFamily="34" charset="0"/>
              </a:rPr>
              <a:t> here to add your title</a:t>
            </a:r>
            <a:endParaRPr lang="zh-CN" altLang="en-US" sz="1200" dirty="0">
              <a:solidFill>
                <a:srgbClr val="8D8F94"/>
              </a:solidFill>
              <a:latin typeface="Arial" panose="020B0604020202020204" pitchFamily="34" charset="0"/>
              <a:ea typeface="Arial Unicode MS" panose="020B0604020202020204" pitchFamily="34" charset="-122"/>
              <a:cs typeface="Arial" panose="020B0604020202020204" pitchFamily="34" charset="0"/>
            </a:endParaRPr>
          </a:p>
        </p:txBody>
      </p:sp>
      <p:grpSp>
        <p:nvGrpSpPr>
          <p:cNvPr id="87" name="组合 86"/>
          <p:cNvGrpSpPr/>
          <p:nvPr/>
        </p:nvGrpSpPr>
        <p:grpSpPr>
          <a:xfrm>
            <a:off x="2495600" y="1124744"/>
            <a:ext cx="7197630" cy="5616624"/>
            <a:chOff x="2495600" y="1124744"/>
            <a:chExt cx="7197630" cy="5616624"/>
          </a:xfrm>
        </p:grpSpPr>
        <p:grpSp>
          <p:nvGrpSpPr>
            <p:cNvPr id="88" name="组合 87"/>
            <p:cNvGrpSpPr/>
            <p:nvPr/>
          </p:nvGrpSpPr>
          <p:grpSpPr>
            <a:xfrm>
              <a:off x="3528056" y="1124744"/>
              <a:ext cx="5224860" cy="4995598"/>
              <a:chOff x="3431704" y="1196752"/>
              <a:chExt cx="5224860" cy="4995598"/>
            </a:xfrm>
          </p:grpSpPr>
          <p:grpSp>
            <p:nvGrpSpPr>
              <p:cNvPr id="94" name="Group 4"/>
              <p:cNvGrpSpPr>
                <a:grpSpLocks noChangeAspect="1"/>
              </p:cNvGrpSpPr>
              <p:nvPr/>
            </p:nvGrpSpPr>
            <p:grpSpPr bwMode="auto">
              <a:xfrm>
                <a:off x="3431704" y="1196752"/>
                <a:ext cx="5224860" cy="4995598"/>
                <a:chOff x="4803" y="-274"/>
                <a:chExt cx="3578" cy="3421"/>
              </a:xfrm>
            </p:grpSpPr>
            <p:sp>
              <p:nvSpPr>
                <p:cNvPr id="96" name="Freeform 5"/>
                <p:cNvSpPr>
                  <a:spLocks/>
                </p:cNvSpPr>
                <p:nvPr/>
              </p:nvSpPr>
              <p:spPr bwMode="auto">
                <a:xfrm>
                  <a:off x="5948" y="1023"/>
                  <a:ext cx="1308" cy="1312"/>
                </a:xfrm>
                <a:custGeom>
                  <a:avLst/>
                  <a:gdLst>
                    <a:gd name="T0" fmla="*/ 1059 w 1308"/>
                    <a:gd name="T1" fmla="*/ 0 h 1312"/>
                    <a:gd name="T2" fmla="*/ 250 w 1308"/>
                    <a:gd name="T3" fmla="*/ 0 h 1312"/>
                    <a:gd name="T4" fmla="*/ 0 w 1308"/>
                    <a:gd name="T5" fmla="*/ 811 h 1312"/>
                    <a:gd name="T6" fmla="*/ 653 w 1308"/>
                    <a:gd name="T7" fmla="*/ 1312 h 1312"/>
                    <a:gd name="T8" fmla="*/ 1308 w 1308"/>
                    <a:gd name="T9" fmla="*/ 811 h 1312"/>
                    <a:gd name="T10" fmla="*/ 1059 w 1308"/>
                    <a:gd name="T11" fmla="*/ 0 h 1312"/>
                  </a:gdLst>
                  <a:ahLst/>
                  <a:cxnLst>
                    <a:cxn ang="0">
                      <a:pos x="T0" y="T1"/>
                    </a:cxn>
                    <a:cxn ang="0">
                      <a:pos x="T2" y="T3"/>
                    </a:cxn>
                    <a:cxn ang="0">
                      <a:pos x="T4" y="T5"/>
                    </a:cxn>
                    <a:cxn ang="0">
                      <a:pos x="T6" y="T7"/>
                    </a:cxn>
                    <a:cxn ang="0">
                      <a:pos x="T8" y="T9"/>
                    </a:cxn>
                    <a:cxn ang="0">
                      <a:pos x="T10" y="T11"/>
                    </a:cxn>
                  </a:cxnLst>
                  <a:rect l="0" t="0" r="r" b="b"/>
                  <a:pathLst>
                    <a:path w="1308" h="1312">
                      <a:moveTo>
                        <a:pt x="1059" y="0"/>
                      </a:moveTo>
                      <a:lnTo>
                        <a:pt x="250" y="0"/>
                      </a:lnTo>
                      <a:lnTo>
                        <a:pt x="0" y="811"/>
                      </a:lnTo>
                      <a:lnTo>
                        <a:pt x="653" y="1312"/>
                      </a:lnTo>
                      <a:lnTo>
                        <a:pt x="1308" y="811"/>
                      </a:lnTo>
                      <a:lnTo>
                        <a:pt x="1059" y="0"/>
                      </a:lnTo>
                      <a:close/>
                    </a:path>
                  </a:pathLst>
                </a:custGeom>
                <a:solidFill>
                  <a:srgbClr val="DEBF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anWangWCL03" panose="02020500000000000000" pitchFamily="18" charset="-120"/>
                    <a:ea typeface="HanWangWCL03" panose="02020500000000000000" pitchFamily="18" charset="-120"/>
                  </a:endParaRPr>
                </a:p>
              </p:txBody>
            </p:sp>
            <p:sp>
              <p:nvSpPr>
                <p:cNvPr id="97" name="Freeform 6"/>
                <p:cNvSpPr>
                  <a:spLocks/>
                </p:cNvSpPr>
                <p:nvPr/>
              </p:nvSpPr>
              <p:spPr bwMode="auto">
                <a:xfrm>
                  <a:off x="5948" y="1023"/>
                  <a:ext cx="1308" cy="1312"/>
                </a:xfrm>
                <a:custGeom>
                  <a:avLst/>
                  <a:gdLst>
                    <a:gd name="T0" fmla="*/ 1059 w 1308"/>
                    <a:gd name="T1" fmla="*/ 0 h 1312"/>
                    <a:gd name="T2" fmla="*/ 250 w 1308"/>
                    <a:gd name="T3" fmla="*/ 0 h 1312"/>
                    <a:gd name="T4" fmla="*/ 0 w 1308"/>
                    <a:gd name="T5" fmla="*/ 811 h 1312"/>
                    <a:gd name="T6" fmla="*/ 653 w 1308"/>
                    <a:gd name="T7" fmla="*/ 1312 h 1312"/>
                    <a:gd name="T8" fmla="*/ 1308 w 1308"/>
                    <a:gd name="T9" fmla="*/ 811 h 1312"/>
                    <a:gd name="T10" fmla="*/ 1059 w 1308"/>
                    <a:gd name="T11" fmla="*/ 0 h 1312"/>
                  </a:gdLst>
                  <a:ahLst/>
                  <a:cxnLst>
                    <a:cxn ang="0">
                      <a:pos x="T0" y="T1"/>
                    </a:cxn>
                    <a:cxn ang="0">
                      <a:pos x="T2" y="T3"/>
                    </a:cxn>
                    <a:cxn ang="0">
                      <a:pos x="T4" y="T5"/>
                    </a:cxn>
                    <a:cxn ang="0">
                      <a:pos x="T6" y="T7"/>
                    </a:cxn>
                    <a:cxn ang="0">
                      <a:pos x="T8" y="T9"/>
                    </a:cxn>
                    <a:cxn ang="0">
                      <a:pos x="T10" y="T11"/>
                    </a:cxn>
                  </a:cxnLst>
                  <a:rect l="0" t="0" r="r" b="b"/>
                  <a:pathLst>
                    <a:path w="1308" h="1312">
                      <a:moveTo>
                        <a:pt x="1059" y="0"/>
                      </a:moveTo>
                      <a:lnTo>
                        <a:pt x="250" y="0"/>
                      </a:lnTo>
                      <a:lnTo>
                        <a:pt x="0" y="811"/>
                      </a:lnTo>
                      <a:lnTo>
                        <a:pt x="653" y="1312"/>
                      </a:lnTo>
                      <a:lnTo>
                        <a:pt x="1308" y="811"/>
                      </a:lnTo>
                      <a:lnTo>
                        <a:pt x="1059"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anWangWCL03" panose="02020500000000000000" pitchFamily="18" charset="-120"/>
                    <a:ea typeface="HanWangWCL03" panose="02020500000000000000" pitchFamily="18" charset="-120"/>
                  </a:endParaRPr>
                </a:p>
              </p:txBody>
            </p:sp>
            <p:sp>
              <p:nvSpPr>
                <p:cNvPr id="98" name="Freeform 7"/>
                <p:cNvSpPr>
                  <a:spLocks/>
                </p:cNvSpPr>
                <p:nvPr/>
              </p:nvSpPr>
              <p:spPr bwMode="auto">
                <a:xfrm>
                  <a:off x="6198" y="-274"/>
                  <a:ext cx="809" cy="1277"/>
                </a:xfrm>
                <a:custGeom>
                  <a:avLst/>
                  <a:gdLst>
                    <a:gd name="T0" fmla="*/ 0 w 809"/>
                    <a:gd name="T1" fmla="*/ 1277 h 1277"/>
                    <a:gd name="T2" fmla="*/ 403 w 809"/>
                    <a:gd name="T3" fmla="*/ 0 h 1277"/>
                    <a:gd name="T4" fmla="*/ 809 w 809"/>
                    <a:gd name="T5" fmla="*/ 1277 h 1277"/>
                    <a:gd name="T6" fmla="*/ 0 w 809"/>
                    <a:gd name="T7" fmla="*/ 1277 h 1277"/>
                  </a:gdLst>
                  <a:ahLst/>
                  <a:cxnLst>
                    <a:cxn ang="0">
                      <a:pos x="T0" y="T1"/>
                    </a:cxn>
                    <a:cxn ang="0">
                      <a:pos x="T2" y="T3"/>
                    </a:cxn>
                    <a:cxn ang="0">
                      <a:pos x="T4" y="T5"/>
                    </a:cxn>
                    <a:cxn ang="0">
                      <a:pos x="T6" y="T7"/>
                    </a:cxn>
                  </a:cxnLst>
                  <a:rect l="0" t="0" r="r" b="b"/>
                  <a:pathLst>
                    <a:path w="809" h="1277">
                      <a:moveTo>
                        <a:pt x="0" y="1277"/>
                      </a:moveTo>
                      <a:lnTo>
                        <a:pt x="403" y="0"/>
                      </a:lnTo>
                      <a:lnTo>
                        <a:pt x="809" y="1277"/>
                      </a:lnTo>
                      <a:lnTo>
                        <a:pt x="0" y="1277"/>
                      </a:lnTo>
                      <a:close/>
                    </a:path>
                  </a:pathLst>
                </a:custGeom>
                <a:solidFill>
                  <a:srgbClr val="499E4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792000" rIns="91440" bIns="45720" numCol="1" anchor="ctr" anchorCtr="1" compatLnSpc="1">
                  <a:prstTxWarp prst="textNoShape">
                    <a:avLst/>
                  </a:prstTxWarp>
                </a:bodyPr>
                <a:lstStyle/>
                <a:p>
                  <a:pPr algn="ctr"/>
                  <a:r>
                    <a:rPr lang="en-US" altLang="zh-CN" sz="4500" dirty="0" smtClean="0">
                      <a:solidFill>
                        <a:schemeClr val="bg1"/>
                      </a:solidFill>
                      <a:latin typeface="HanWangWCL03" panose="02020500000000000000" pitchFamily="18" charset="-120"/>
                      <a:ea typeface="HanWangWCL03" panose="02020500000000000000" pitchFamily="18" charset="-120"/>
                    </a:rPr>
                    <a:t>1</a:t>
                  </a:r>
                  <a:endParaRPr lang="zh-CN" altLang="en-US" sz="4500" dirty="0">
                    <a:solidFill>
                      <a:schemeClr val="bg1"/>
                    </a:solidFill>
                    <a:latin typeface="HanWangWCL03" panose="02020500000000000000" pitchFamily="18" charset="-120"/>
                    <a:ea typeface="HanWangWCL03" panose="02020500000000000000" pitchFamily="18" charset="-120"/>
                  </a:endParaRPr>
                </a:p>
              </p:txBody>
            </p:sp>
            <p:sp>
              <p:nvSpPr>
                <p:cNvPr id="99" name="Freeform 8"/>
                <p:cNvSpPr>
                  <a:spLocks/>
                </p:cNvSpPr>
                <p:nvPr/>
              </p:nvSpPr>
              <p:spPr bwMode="auto">
                <a:xfrm>
                  <a:off x="7028" y="1023"/>
                  <a:ext cx="1353" cy="811"/>
                </a:xfrm>
                <a:custGeom>
                  <a:avLst/>
                  <a:gdLst>
                    <a:gd name="T0" fmla="*/ 0 w 1353"/>
                    <a:gd name="T1" fmla="*/ 0 h 811"/>
                    <a:gd name="T2" fmla="*/ 1353 w 1353"/>
                    <a:gd name="T3" fmla="*/ 14 h 811"/>
                    <a:gd name="T4" fmla="*/ 249 w 1353"/>
                    <a:gd name="T5" fmla="*/ 811 h 811"/>
                    <a:gd name="T6" fmla="*/ 0 w 1353"/>
                    <a:gd name="T7" fmla="*/ 0 h 811"/>
                  </a:gdLst>
                  <a:ahLst/>
                  <a:cxnLst>
                    <a:cxn ang="0">
                      <a:pos x="T0" y="T1"/>
                    </a:cxn>
                    <a:cxn ang="0">
                      <a:pos x="T2" y="T3"/>
                    </a:cxn>
                    <a:cxn ang="0">
                      <a:pos x="T4" y="T5"/>
                    </a:cxn>
                    <a:cxn ang="0">
                      <a:pos x="T6" y="T7"/>
                    </a:cxn>
                  </a:cxnLst>
                  <a:rect l="0" t="0" r="r" b="b"/>
                  <a:pathLst>
                    <a:path w="1353" h="811">
                      <a:moveTo>
                        <a:pt x="0" y="0"/>
                      </a:moveTo>
                      <a:lnTo>
                        <a:pt x="1353" y="14"/>
                      </a:lnTo>
                      <a:lnTo>
                        <a:pt x="249" y="811"/>
                      </a:lnTo>
                      <a:lnTo>
                        <a:pt x="0" y="0"/>
                      </a:lnTo>
                      <a:close/>
                    </a:path>
                  </a:pathLst>
                </a:custGeom>
                <a:solidFill>
                  <a:srgbClr val="42536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32000" tIns="45720" rIns="91440" bIns="45720" numCol="1" anchor="t" anchorCtr="0" compatLnSpc="1">
                  <a:prstTxWarp prst="textNoShape">
                    <a:avLst/>
                  </a:prstTxWarp>
                </a:bodyPr>
                <a:lstStyle/>
                <a:p>
                  <a:r>
                    <a:rPr lang="en-US" altLang="zh-CN" sz="4500" dirty="0">
                      <a:solidFill>
                        <a:schemeClr val="bg1"/>
                      </a:solidFill>
                      <a:latin typeface="HanWangWCL03" panose="02020500000000000000" pitchFamily="18" charset="-120"/>
                      <a:ea typeface="HanWangWCL03" panose="02020500000000000000" pitchFamily="18" charset="-120"/>
                    </a:rPr>
                    <a:t>2</a:t>
                  </a:r>
                  <a:endParaRPr lang="zh-CN" altLang="en-US" sz="4500" dirty="0">
                    <a:solidFill>
                      <a:schemeClr val="bg1"/>
                    </a:solidFill>
                    <a:latin typeface="HanWangWCL03" panose="02020500000000000000" pitchFamily="18" charset="-120"/>
                    <a:ea typeface="HanWangWCL03" panose="02020500000000000000" pitchFamily="18" charset="-120"/>
                  </a:endParaRPr>
                </a:p>
              </p:txBody>
            </p:sp>
            <p:sp>
              <p:nvSpPr>
                <p:cNvPr id="100" name="Freeform 9"/>
                <p:cNvSpPr>
                  <a:spLocks/>
                </p:cNvSpPr>
                <p:nvPr/>
              </p:nvSpPr>
              <p:spPr bwMode="auto">
                <a:xfrm>
                  <a:off x="6615" y="1848"/>
                  <a:ext cx="1123" cy="1284"/>
                </a:xfrm>
                <a:custGeom>
                  <a:avLst/>
                  <a:gdLst>
                    <a:gd name="T0" fmla="*/ 655 w 1123"/>
                    <a:gd name="T1" fmla="*/ 0 h 1284"/>
                    <a:gd name="T2" fmla="*/ 1123 w 1123"/>
                    <a:gd name="T3" fmla="*/ 1284 h 1284"/>
                    <a:gd name="T4" fmla="*/ 0 w 1123"/>
                    <a:gd name="T5" fmla="*/ 501 h 1284"/>
                    <a:gd name="T6" fmla="*/ 655 w 1123"/>
                    <a:gd name="T7" fmla="*/ 0 h 1284"/>
                  </a:gdLst>
                  <a:ahLst/>
                  <a:cxnLst>
                    <a:cxn ang="0">
                      <a:pos x="T0" y="T1"/>
                    </a:cxn>
                    <a:cxn ang="0">
                      <a:pos x="T2" y="T3"/>
                    </a:cxn>
                    <a:cxn ang="0">
                      <a:pos x="T4" y="T5"/>
                    </a:cxn>
                    <a:cxn ang="0">
                      <a:pos x="T6" y="T7"/>
                    </a:cxn>
                  </a:cxnLst>
                  <a:rect l="0" t="0" r="r" b="b"/>
                  <a:pathLst>
                    <a:path w="1123" h="1284">
                      <a:moveTo>
                        <a:pt x="655" y="0"/>
                      </a:moveTo>
                      <a:lnTo>
                        <a:pt x="1123" y="1284"/>
                      </a:lnTo>
                      <a:lnTo>
                        <a:pt x="0" y="501"/>
                      </a:lnTo>
                      <a:lnTo>
                        <a:pt x="655" y="0"/>
                      </a:lnTo>
                      <a:close/>
                    </a:path>
                  </a:pathLst>
                </a:custGeom>
                <a:solidFill>
                  <a:srgbClr val="F54B7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216000" bIns="468000" numCol="1" anchor="ctr" anchorCtr="1" compatLnSpc="1">
                  <a:prstTxWarp prst="textNoShape">
                    <a:avLst/>
                  </a:prstTxWarp>
                </a:bodyPr>
                <a:lstStyle/>
                <a:p>
                  <a:r>
                    <a:rPr lang="en-US" altLang="zh-CN" sz="4500" dirty="0">
                      <a:solidFill>
                        <a:schemeClr val="bg1"/>
                      </a:solidFill>
                      <a:latin typeface="HanWangWCL03" panose="02020500000000000000" pitchFamily="18" charset="-120"/>
                      <a:ea typeface="HanWangWCL03" panose="02020500000000000000" pitchFamily="18" charset="-120"/>
                    </a:rPr>
                    <a:t>3</a:t>
                  </a:r>
                  <a:endParaRPr lang="zh-CN" altLang="en-US" sz="4500" dirty="0">
                    <a:solidFill>
                      <a:schemeClr val="bg1"/>
                    </a:solidFill>
                    <a:latin typeface="HanWangWCL03" panose="02020500000000000000" pitchFamily="18" charset="-120"/>
                    <a:ea typeface="HanWangWCL03" panose="02020500000000000000" pitchFamily="18" charset="-120"/>
                  </a:endParaRPr>
                </a:p>
              </p:txBody>
            </p:sp>
            <p:sp>
              <p:nvSpPr>
                <p:cNvPr id="107" name="Freeform 10"/>
                <p:cNvSpPr>
                  <a:spLocks/>
                </p:cNvSpPr>
                <p:nvPr/>
              </p:nvSpPr>
              <p:spPr bwMode="auto">
                <a:xfrm>
                  <a:off x="5463" y="1848"/>
                  <a:ext cx="1125" cy="1299"/>
                </a:xfrm>
                <a:custGeom>
                  <a:avLst/>
                  <a:gdLst>
                    <a:gd name="T0" fmla="*/ 1125 w 1125"/>
                    <a:gd name="T1" fmla="*/ 501 h 1299"/>
                    <a:gd name="T2" fmla="*/ 0 w 1125"/>
                    <a:gd name="T3" fmla="*/ 1299 h 1299"/>
                    <a:gd name="T4" fmla="*/ 471 w 1125"/>
                    <a:gd name="T5" fmla="*/ 0 h 1299"/>
                    <a:gd name="T6" fmla="*/ 1125 w 1125"/>
                    <a:gd name="T7" fmla="*/ 501 h 1299"/>
                  </a:gdLst>
                  <a:ahLst/>
                  <a:cxnLst>
                    <a:cxn ang="0">
                      <a:pos x="T0" y="T1"/>
                    </a:cxn>
                    <a:cxn ang="0">
                      <a:pos x="T2" y="T3"/>
                    </a:cxn>
                    <a:cxn ang="0">
                      <a:pos x="T4" y="T5"/>
                    </a:cxn>
                    <a:cxn ang="0">
                      <a:pos x="T6" y="T7"/>
                    </a:cxn>
                  </a:cxnLst>
                  <a:rect l="0" t="0" r="r" b="b"/>
                  <a:pathLst>
                    <a:path w="1125" h="1299">
                      <a:moveTo>
                        <a:pt x="1125" y="501"/>
                      </a:moveTo>
                      <a:lnTo>
                        <a:pt x="0" y="1299"/>
                      </a:lnTo>
                      <a:lnTo>
                        <a:pt x="471" y="0"/>
                      </a:lnTo>
                      <a:lnTo>
                        <a:pt x="1125" y="501"/>
                      </a:lnTo>
                      <a:close/>
                    </a:path>
                  </a:pathLst>
                </a:custGeom>
                <a:solidFill>
                  <a:srgbClr val="36C7E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80000" tIns="45720" rIns="91440" bIns="468000" numCol="1" anchor="ctr" anchorCtr="1" compatLnSpc="1">
                  <a:prstTxWarp prst="textNoShape">
                    <a:avLst/>
                  </a:prstTxWarp>
                </a:bodyPr>
                <a:lstStyle/>
                <a:p>
                  <a:r>
                    <a:rPr lang="en-US" altLang="zh-CN" sz="4500" dirty="0">
                      <a:solidFill>
                        <a:schemeClr val="bg1"/>
                      </a:solidFill>
                      <a:latin typeface="HanWangWCL03" panose="02020500000000000000" pitchFamily="18" charset="-120"/>
                      <a:ea typeface="HanWangWCL03" panose="02020500000000000000" pitchFamily="18" charset="-120"/>
                    </a:rPr>
                    <a:t>4</a:t>
                  </a:r>
                  <a:endParaRPr lang="zh-CN" altLang="en-US" sz="4500" dirty="0">
                    <a:solidFill>
                      <a:schemeClr val="bg1"/>
                    </a:solidFill>
                    <a:latin typeface="HanWangWCL03" panose="02020500000000000000" pitchFamily="18" charset="-120"/>
                    <a:ea typeface="HanWangWCL03" panose="02020500000000000000" pitchFamily="18" charset="-120"/>
                  </a:endParaRPr>
                </a:p>
              </p:txBody>
            </p:sp>
            <p:sp>
              <p:nvSpPr>
                <p:cNvPr id="108" name="Freeform 11"/>
                <p:cNvSpPr>
                  <a:spLocks/>
                </p:cNvSpPr>
                <p:nvPr/>
              </p:nvSpPr>
              <p:spPr bwMode="auto">
                <a:xfrm>
                  <a:off x="4803" y="1023"/>
                  <a:ext cx="1374" cy="811"/>
                </a:xfrm>
                <a:custGeom>
                  <a:avLst/>
                  <a:gdLst>
                    <a:gd name="T0" fmla="*/ 1124 w 1374"/>
                    <a:gd name="T1" fmla="*/ 811 h 811"/>
                    <a:gd name="T2" fmla="*/ 0 w 1374"/>
                    <a:gd name="T3" fmla="*/ 47 h 811"/>
                    <a:gd name="T4" fmla="*/ 1374 w 1374"/>
                    <a:gd name="T5" fmla="*/ 0 h 811"/>
                    <a:gd name="T6" fmla="*/ 1124 w 1374"/>
                    <a:gd name="T7" fmla="*/ 811 h 811"/>
                    <a:gd name="connsiteX0" fmla="*/ 8180 w 10000"/>
                    <a:gd name="connsiteY0" fmla="*/ 10000 h 10000"/>
                    <a:gd name="connsiteX1" fmla="*/ 0 w 10000"/>
                    <a:gd name="connsiteY1" fmla="*/ 129 h 10000"/>
                    <a:gd name="connsiteX2" fmla="*/ 10000 w 10000"/>
                    <a:gd name="connsiteY2" fmla="*/ 0 h 10000"/>
                    <a:gd name="connsiteX3" fmla="*/ 8180 w 10000"/>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00" h="10000">
                      <a:moveTo>
                        <a:pt x="8180" y="10000"/>
                      </a:moveTo>
                      <a:lnTo>
                        <a:pt x="0" y="129"/>
                      </a:lnTo>
                      <a:lnTo>
                        <a:pt x="10000" y="0"/>
                      </a:lnTo>
                      <a:lnTo>
                        <a:pt x="8180" y="10000"/>
                      </a:lnTo>
                      <a:close/>
                    </a:path>
                  </a:pathLst>
                </a:custGeom>
                <a:solidFill>
                  <a:srgbClr val="28C1A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28000" tIns="45720" rIns="91440" bIns="45720" numCol="1" anchor="t" anchorCtr="1" compatLnSpc="1">
                  <a:prstTxWarp prst="textNoShape">
                    <a:avLst/>
                  </a:prstTxWarp>
                </a:bodyPr>
                <a:lstStyle/>
                <a:p>
                  <a:r>
                    <a:rPr lang="en-US" altLang="zh-CN" sz="4500" dirty="0">
                      <a:solidFill>
                        <a:schemeClr val="bg1"/>
                      </a:solidFill>
                      <a:latin typeface="HanWangWCL03" panose="02020500000000000000" pitchFamily="18" charset="-120"/>
                      <a:ea typeface="HanWangWCL03" panose="02020500000000000000" pitchFamily="18" charset="-120"/>
                    </a:rPr>
                    <a:t>5</a:t>
                  </a:r>
                  <a:endParaRPr lang="zh-CN" altLang="en-US" sz="4500" dirty="0">
                    <a:solidFill>
                      <a:schemeClr val="bg1"/>
                    </a:solidFill>
                    <a:latin typeface="HanWangWCL03" panose="02020500000000000000" pitchFamily="18" charset="-120"/>
                    <a:ea typeface="HanWangWCL03" panose="02020500000000000000" pitchFamily="18" charset="-120"/>
                  </a:endParaRPr>
                </a:p>
              </p:txBody>
            </p:sp>
          </p:grpSp>
          <p:sp>
            <p:nvSpPr>
              <p:cNvPr id="95" name="Freeform 93"/>
              <p:cNvSpPr>
                <a:spLocks noEditPoints="1"/>
              </p:cNvSpPr>
              <p:nvPr/>
            </p:nvSpPr>
            <p:spPr bwMode="auto">
              <a:xfrm>
                <a:off x="5529827" y="3465331"/>
                <a:ext cx="1059916" cy="1043773"/>
              </a:xfrm>
              <a:custGeom>
                <a:avLst/>
                <a:gdLst>
                  <a:gd name="T0" fmla="*/ 60 w 81"/>
                  <a:gd name="T1" fmla="*/ 0 h 80"/>
                  <a:gd name="T2" fmla="*/ 64 w 81"/>
                  <a:gd name="T3" fmla="*/ 2 h 80"/>
                  <a:gd name="T4" fmla="*/ 64 w 81"/>
                  <a:gd name="T5" fmla="*/ 5 h 80"/>
                  <a:gd name="T6" fmla="*/ 67 w 81"/>
                  <a:gd name="T7" fmla="*/ 6 h 80"/>
                  <a:gd name="T8" fmla="*/ 80 w 81"/>
                  <a:gd name="T9" fmla="*/ 13 h 80"/>
                  <a:gd name="T10" fmla="*/ 77 w 81"/>
                  <a:gd name="T11" fmla="*/ 30 h 80"/>
                  <a:gd name="T12" fmla="*/ 63 w 81"/>
                  <a:gd name="T13" fmla="*/ 40 h 80"/>
                  <a:gd name="T14" fmla="*/ 54 w 81"/>
                  <a:gd name="T15" fmla="*/ 50 h 80"/>
                  <a:gd name="T16" fmla="*/ 44 w 81"/>
                  <a:gd name="T17" fmla="*/ 54 h 80"/>
                  <a:gd name="T18" fmla="*/ 43 w 81"/>
                  <a:gd name="T19" fmla="*/ 63 h 80"/>
                  <a:gd name="T20" fmla="*/ 50 w 81"/>
                  <a:gd name="T21" fmla="*/ 67 h 80"/>
                  <a:gd name="T22" fmla="*/ 58 w 81"/>
                  <a:gd name="T23" fmla="*/ 80 h 80"/>
                  <a:gd name="T24" fmla="*/ 31 w 81"/>
                  <a:gd name="T25" fmla="*/ 80 h 80"/>
                  <a:gd name="T26" fmla="*/ 24 w 81"/>
                  <a:gd name="T27" fmla="*/ 80 h 80"/>
                  <a:gd name="T28" fmla="*/ 27 w 81"/>
                  <a:gd name="T29" fmla="*/ 68 h 80"/>
                  <a:gd name="T30" fmla="*/ 36 w 81"/>
                  <a:gd name="T31" fmla="*/ 66 h 80"/>
                  <a:gd name="T32" fmla="*/ 38 w 81"/>
                  <a:gd name="T33" fmla="*/ 57 h 80"/>
                  <a:gd name="T34" fmla="*/ 32 w 81"/>
                  <a:gd name="T35" fmla="*/ 53 h 80"/>
                  <a:gd name="T36" fmla="*/ 23 w 81"/>
                  <a:gd name="T37" fmla="*/ 44 h 80"/>
                  <a:gd name="T38" fmla="*/ 12 w 81"/>
                  <a:gd name="T39" fmla="*/ 37 h 80"/>
                  <a:gd name="T40" fmla="*/ 1 w 81"/>
                  <a:gd name="T41" fmla="*/ 21 h 80"/>
                  <a:gd name="T42" fmla="*/ 8 w 81"/>
                  <a:gd name="T43" fmla="*/ 7 h 80"/>
                  <a:gd name="T44" fmla="*/ 16 w 81"/>
                  <a:gd name="T45" fmla="*/ 7 h 80"/>
                  <a:gd name="T46" fmla="*/ 16 w 81"/>
                  <a:gd name="T47" fmla="*/ 3 h 80"/>
                  <a:gd name="T48" fmla="*/ 21 w 81"/>
                  <a:gd name="T49" fmla="*/ 0 h 80"/>
                  <a:gd name="T50" fmla="*/ 40 w 81"/>
                  <a:gd name="T51" fmla="*/ 4 h 80"/>
                  <a:gd name="T52" fmla="*/ 25 w 81"/>
                  <a:gd name="T53" fmla="*/ 4 h 80"/>
                  <a:gd name="T54" fmla="*/ 21 w 81"/>
                  <a:gd name="T55" fmla="*/ 7 h 80"/>
                  <a:gd name="T56" fmla="*/ 23 w 81"/>
                  <a:gd name="T57" fmla="*/ 23 h 80"/>
                  <a:gd name="T58" fmla="*/ 25 w 81"/>
                  <a:gd name="T59" fmla="*/ 40 h 80"/>
                  <a:gd name="T60" fmla="*/ 44 w 81"/>
                  <a:gd name="T61" fmla="*/ 50 h 80"/>
                  <a:gd name="T62" fmla="*/ 57 w 81"/>
                  <a:gd name="T63" fmla="*/ 33 h 80"/>
                  <a:gd name="T64" fmla="*/ 59 w 81"/>
                  <a:gd name="T65" fmla="*/ 10 h 80"/>
                  <a:gd name="T66" fmla="*/ 58 w 81"/>
                  <a:gd name="T67" fmla="*/ 4 h 80"/>
                  <a:gd name="T68" fmla="*/ 40 w 81"/>
                  <a:gd name="T69" fmla="*/ 4 h 80"/>
                  <a:gd name="T70" fmla="*/ 76 w 81"/>
                  <a:gd name="T71" fmla="*/ 14 h 80"/>
                  <a:gd name="T72" fmla="*/ 63 w 81"/>
                  <a:gd name="T73" fmla="*/ 15 h 80"/>
                  <a:gd name="T74" fmla="*/ 61 w 81"/>
                  <a:gd name="T75" fmla="*/ 30 h 80"/>
                  <a:gd name="T76" fmla="*/ 61 w 81"/>
                  <a:gd name="T77" fmla="*/ 35 h 80"/>
                  <a:gd name="T78" fmla="*/ 65 w 81"/>
                  <a:gd name="T79" fmla="*/ 35 h 80"/>
                  <a:gd name="T80" fmla="*/ 76 w 81"/>
                  <a:gd name="T81" fmla="*/ 18 h 80"/>
                  <a:gd name="T82" fmla="*/ 5 w 81"/>
                  <a:gd name="T83" fmla="*/ 20 h 80"/>
                  <a:gd name="T84" fmla="*/ 12 w 81"/>
                  <a:gd name="T85" fmla="*/ 32 h 80"/>
                  <a:gd name="T86" fmla="*/ 20 w 81"/>
                  <a:gd name="T87" fmla="*/ 34 h 80"/>
                  <a:gd name="T88" fmla="*/ 20 w 81"/>
                  <a:gd name="T89" fmla="*/ 29 h 80"/>
                  <a:gd name="T90" fmla="*/ 17 w 81"/>
                  <a:gd name="T91" fmla="*/ 12 h 80"/>
                  <a:gd name="T92" fmla="*/ 5 w 81"/>
                  <a:gd name="T93" fmla="*/ 18 h 80"/>
                  <a:gd name="T94" fmla="*/ 41 w 81"/>
                  <a:gd name="T95" fmla="*/ 76 h 80"/>
                  <a:gd name="T96" fmla="*/ 53 w 81"/>
                  <a:gd name="T97" fmla="*/ 76 h 80"/>
                  <a:gd name="T98" fmla="*/ 54 w 81"/>
                  <a:gd name="T99" fmla="*/ 74 h 80"/>
                  <a:gd name="T100" fmla="*/ 33 w 81"/>
                  <a:gd name="T101" fmla="*/ 71 h 80"/>
                  <a:gd name="T102" fmla="*/ 28 w 81"/>
                  <a:gd name="T103" fmla="*/ 76 h 80"/>
                  <a:gd name="T104" fmla="*/ 41 w 81"/>
                  <a:gd name="T105"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 h="80">
                    <a:moveTo>
                      <a:pt x="41" y="0"/>
                    </a:moveTo>
                    <a:cubicBezTo>
                      <a:pt x="47" y="0"/>
                      <a:pt x="53" y="0"/>
                      <a:pt x="60" y="0"/>
                    </a:cubicBezTo>
                    <a:cubicBezTo>
                      <a:pt x="60" y="0"/>
                      <a:pt x="61" y="0"/>
                      <a:pt x="62" y="0"/>
                    </a:cubicBezTo>
                    <a:cubicBezTo>
                      <a:pt x="64" y="0"/>
                      <a:pt x="64" y="1"/>
                      <a:pt x="64" y="2"/>
                    </a:cubicBezTo>
                    <a:cubicBezTo>
                      <a:pt x="64" y="3"/>
                      <a:pt x="64" y="4"/>
                      <a:pt x="64" y="5"/>
                    </a:cubicBezTo>
                    <a:cubicBezTo>
                      <a:pt x="64" y="5"/>
                      <a:pt x="64" y="5"/>
                      <a:pt x="64" y="5"/>
                    </a:cubicBezTo>
                    <a:cubicBezTo>
                      <a:pt x="64" y="6"/>
                      <a:pt x="65" y="6"/>
                      <a:pt x="66" y="6"/>
                    </a:cubicBezTo>
                    <a:cubicBezTo>
                      <a:pt x="66" y="6"/>
                      <a:pt x="67" y="6"/>
                      <a:pt x="67" y="6"/>
                    </a:cubicBezTo>
                    <a:cubicBezTo>
                      <a:pt x="70" y="6"/>
                      <a:pt x="73" y="6"/>
                      <a:pt x="76" y="8"/>
                    </a:cubicBezTo>
                    <a:cubicBezTo>
                      <a:pt x="78" y="9"/>
                      <a:pt x="79" y="11"/>
                      <a:pt x="80" y="13"/>
                    </a:cubicBezTo>
                    <a:cubicBezTo>
                      <a:pt x="81" y="16"/>
                      <a:pt x="81" y="19"/>
                      <a:pt x="80" y="21"/>
                    </a:cubicBezTo>
                    <a:cubicBezTo>
                      <a:pt x="80" y="24"/>
                      <a:pt x="78" y="27"/>
                      <a:pt x="77" y="30"/>
                    </a:cubicBezTo>
                    <a:cubicBezTo>
                      <a:pt x="74" y="34"/>
                      <a:pt x="72" y="36"/>
                      <a:pt x="68" y="38"/>
                    </a:cubicBezTo>
                    <a:cubicBezTo>
                      <a:pt x="66" y="39"/>
                      <a:pt x="65" y="39"/>
                      <a:pt x="63" y="40"/>
                    </a:cubicBezTo>
                    <a:cubicBezTo>
                      <a:pt x="61" y="41"/>
                      <a:pt x="59" y="43"/>
                      <a:pt x="58" y="45"/>
                    </a:cubicBezTo>
                    <a:cubicBezTo>
                      <a:pt x="57" y="47"/>
                      <a:pt x="55" y="48"/>
                      <a:pt x="54" y="50"/>
                    </a:cubicBezTo>
                    <a:cubicBezTo>
                      <a:pt x="52" y="52"/>
                      <a:pt x="49" y="53"/>
                      <a:pt x="47" y="54"/>
                    </a:cubicBezTo>
                    <a:cubicBezTo>
                      <a:pt x="46" y="54"/>
                      <a:pt x="45" y="54"/>
                      <a:pt x="44" y="54"/>
                    </a:cubicBezTo>
                    <a:cubicBezTo>
                      <a:pt x="43" y="55"/>
                      <a:pt x="43" y="56"/>
                      <a:pt x="43" y="58"/>
                    </a:cubicBezTo>
                    <a:cubicBezTo>
                      <a:pt x="43" y="59"/>
                      <a:pt x="43" y="61"/>
                      <a:pt x="43" y="63"/>
                    </a:cubicBezTo>
                    <a:cubicBezTo>
                      <a:pt x="43" y="65"/>
                      <a:pt x="44" y="66"/>
                      <a:pt x="46" y="66"/>
                    </a:cubicBezTo>
                    <a:cubicBezTo>
                      <a:pt x="47" y="66"/>
                      <a:pt x="49" y="66"/>
                      <a:pt x="50" y="67"/>
                    </a:cubicBezTo>
                    <a:cubicBezTo>
                      <a:pt x="55" y="68"/>
                      <a:pt x="59" y="72"/>
                      <a:pt x="60" y="76"/>
                    </a:cubicBezTo>
                    <a:cubicBezTo>
                      <a:pt x="60" y="78"/>
                      <a:pt x="59" y="80"/>
                      <a:pt x="58" y="80"/>
                    </a:cubicBezTo>
                    <a:cubicBezTo>
                      <a:pt x="56" y="80"/>
                      <a:pt x="55" y="80"/>
                      <a:pt x="53" y="80"/>
                    </a:cubicBezTo>
                    <a:cubicBezTo>
                      <a:pt x="46" y="80"/>
                      <a:pt x="39" y="80"/>
                      <a:pt x="31" y="80"/>
                    </a:cubicBezTo>
                    <a:cubicBezTo>
                      <a:pt x="29" y="80"/>
                      <a:pt x="28" y="80"/>
                      <a:pt x="26" y="80"/>
                    </a:cubicBezTo>
                    <a:cubicBezTo>
                      <a:pt x="25" y="80"/>
                      <a:pt x="24" y="80"/>
                      <a:pt x="24" y="80"/>
                    </a:cubicBezTo>
                    <a:cubicBezTo>
                      <a:pt x="22" y="80"/>
                      <a:pt x="21" y="78"/>
                      <a:pt x="21" y="76"/>
                    </a:cubicBezTo>
                    <a:cubicBezTo>
                      <a:pt x="22" y="73"/>
                      <a:pt x="24" y="70"/>
                      <a:pt x="27" y="68"/>
                    </a:cubicBezTo>
                    <a:cubicBezTo>
                      <a:pt x="29" y="67"/>
                      <a:pt x="31" y="67"/>
                      <a:pt x="32" y="66"/>
                    </a:cubicBezTo>
                    <a:cubicBezTo>
                      <a:pt x="34" y="66"/>
                      <a:pt x="35" y="66"/>
                      <a:pt x="36" y="66"/>
                    </a:cubicBezTo>
                    <a:cubicBezTo>
                      <a:pt x="38" y="66"/>
                      <a:pt x="38" y="65"/>
                      <a:pt x="38" y="64"/>
                    </a:cubicBezTo>
                    <a:cubicBezTo>
                      <a:pt x="39" y="62"/>
                      <a:pt x="39" y="60"/>
                      <a:pt x="38" y="57"/>
                    </a:cubicBezTo>
                    <a:cubicBezTo>
                      <a:pt x="38" y="56"/>
                      <a:pt x="37" y="55"/>
                      <a:pt x="36" y="54"/>
                    </a:cubicBezTo>
                    <a:cubicBezTo>
                      <a:pt x="35" y="54"/>
                      <a:pt x="33" y="53"/>
                      <a:pt x="32" y="53"/>
                    </a:cubicBezTo>
                    <a:cubicBezTo>
                      <a:pt x="29" y="51"/>
                      <a:pt x="26" y="49"/>
                      <a:pt x="24" y="47"/>
                    </a:cubicBezTo>
                    <a:cubicBezTo>
                      <a:pt x="24" y="46"/>
                      <a:pt x="23" y="45"/>
                      <a:pt x="23" y="44"/>
                    </a:cubicBezTo>
                    <a:cubicBezTo>
                      <a:pt x="21" y="42"/>
                      <a:pt x="20" y="41"/>
                      <a:pt x="18" y="40"/>
                    </a:cubicBezTo>
                    <a:cubicBezTo>
                      <a:pt x="16" y="39"/>
                      <a:pt x="14" y="38"/>
                      <a:pt x="12" y="37"/>
                    </a:cubicBezTo>
                    <a:cubicBezTo>
                      <a:pt x="8" y="35"/>
                      <a:pt x="5" y="32"/>
                      <a:pt x="3" y="28"/>
                    </a:cubicBezTo>
                    <a:cubicBezTo>
                      <a:pt x="2" y="26"/>
                      <a:pt x="1" y="24"/>
                      <a:pt x="1" y="21"/>
                    </a:cubicBezTo>
                    <a:cubicBezTo>
                      <a:pt x="0" y="19"/>
                      <a:pt x="0" y="16"/>
                      <a:pt x="2" y="13"/>
                    </a:cubicBezTo>
                    <a:cubicBezTo>
                      <a:pt x="3" y="10"/>
                      <a:pt x="5" y="8"/>
                      <a:pt x="8" y="7"/>
                    </a:cubicBezTo>
                    <a:cubicBezTo>
                      <a:pt x="10" y="6"/>
                      <a:pt x="12" y="6"/>
                      <a:pt x="15" y="7"/>
                    </a:cubicBezTo>
                    <a:cubicBezTo>
                      <a:pt x="15" y="7"/>
                      <a:pt x="15" y="7"/>
                      <a:pt x="16" y="7"/>
                    </a:cubicBezTo>
                    <a:cubicBezTo>
                      <a:pt x="16" y="7"/>
                      <a:pt x="17" y="6"/>
                      <a:pt x="17" y="5"/>
                    </a:cubicBezTo>
                    <a:cubicBezTo>
                      <a:pt x="17" y="5"/>
                      <a:pt x="17" y="4"/>
                      <a:pt x="16" y="3"/>
                    </a:cubicBezTo>
                    <a:cubicBezTo>
                      <a:pt x="16" y="2"/>
                      <a:pt x="17" y="0"/>
                      <a:pt x="19" y="0"/>
                    </a:cubicBezTo>
                    <a:cubicBezTo>
                      <a:pt x="19" y="0"/>
                      <a:pt x="20" y="0"/>
                      <a:pt x="21" y="0"/>
                    </a:cubicBezTo>
                    <a:cubicBezTo>
                      <a:pt x="27" y="0"/>
                      <a:pt x="34" y="0"/>
                      <a:pt x="41" y="0"/>
                    </a:cubicBezTo>
                    <a:close/>
                    <a:moveTo>
                      <a:pt x="40" y="4"/>
                    </a:moveTo>
                    <a:cubicBezTo>
                      <a:pt x="40" y="4"/>
                      <a:pt x="40" y="4"/>
                      <a:pt x="40" y="4"/>
                    </a:cubicBezTo>
                    <a:cubicBezTo>
                      <a:pt x="35" y="4"/>
                      <a:pt x="30" y="4"/>
                      <a:pt x="25" y="4"/>
                    </a:cubicBezTo>
                    <a:cubicBezTo>
                      <a:pt x="25" y="4"/>
                      <a:pt x="24" y="4"/>
                      <a:pt x="24" y="4"/>
                    </a:cubicBezTo>
                    <a:cubicBezTo>
                      <a:pt x="22" y="4"/>
                      <a:pt x="21" y="5"/>
                      <a:pt x="21" y="7"/>
                    </a:cubicBezTo>
                    <a:cubicBezTo>
                      <a:pt x="22" y="9"/>
                      <a:pt x="22" y="12"/>
                      <a:pt x="22" y="14"/>
                    </a:cubicBezTo>
                    <a:cubicBezTo>
                      <a:pt x="23" y="17"/>
                      <a:pt x="23" y="20"/>
                      <a:pt x="23" y="23"/>
                    </a:cubicBezTo>
                    <a:cubicBezTo>
                      <a:pt x="24" y="27"/>
                      <a:pt x="24" y="30"/>
                      <a:pt x="24" y="34"/>
                    </a:cubicBezTo>
                    <a:cubicBezTo>
                      <a:pt x="24" y="36"/>
                      <a:pt x="25" y="38"/>
                      <a:pt x="25" y="40"/>
                    </a:cubicBezTo>
                    <a:cubicBezTo>
                      <a:pt x="26" y="43"/>
                      <a:pt x="28" y="46"/>
                      <a:pt x="31" y="48"/>
                    </a:cubicBezTo>
                    <a:cubicBezTo>
                      <a:pt x="35" y="50"/>
                      <a:pt x="39" y="51"/>
                      <a:pt x="44" y="50"/>
                    </a:cubicBezTo>
                    <a:cubicBezTo>
                      <a:pt x="49" y="49"/>
                      <a:pt x="52" y="47"/>
                      <a:pt x="55" y="42"/>
                    </a:cubicBezTo>
                    <a:cubicBezTo>
                      <a:pt x="56" y="40"/>
                      <a:pt x="57" y="37"/>
                      <a:pt x="57" y="33"/>
                    </a:cubicBezTo>
                    <a:cubicBezTo>
                      <a:pt x="57" y="30"/>
                      <a:pt x="57" y="27"/>
                      <a:pt x="57" y="23"/>
                    </a:cubicBezTo>
                    <a:cubicBezTo>
                      <a:pt x="58" y="19"/>
                      <a:pt x="58" y="15"/>
                      <a:pt x="59" y="10"/>
                    </a:cubicBezTo>
                    <a:cubicBezTo>
                      <a:pt x="59" y="9"/>
                      <a:pt x="59" y="8"/>
                      <a:pt x="59" y="7"/>
                    </a:cubicBezTo>
                    <a:cubicBezTo>
                      <a:pt x="60" y="5"/>
                      <a:pt x="59" y="4"/>
                      <a:pt x="58" y="4"/>
                    </a:cubicBezTo>
                    <a:cubicBezTo>
                      <a:pt x="57" y="4"/>
                      <a:pt x="57" y="4"/>
                      <a:pt x="56" y="4"/>
                    </a:cubicBezTo>
                    <a:cubicBezTo>
                      <a:pt x="51" y="4"/>
                      <a:pt x="45" y="4"/>
                      <a:pt x="40" y="4"/>
                    </a:cubicBezTo>
                    <a:close/>
                    <a:moveTo>
                      <a:pt x="76" y="18"/>
                    </a:moveTo>
                    <a:cubicBezTo>
                      <a:pt x="76" y="17"/>
                      <a:pt x="76" y="15"/>
                      <a:pt x="76" y="14"/>
                    </a:cubicBezTo>
                    <a:cubicBezTo>
                      <a:pt x="74" y="11"/>
                      <a:pt x="71" y="9"/>
                      <a:pt x="68" y="10"/>
                    </a:cubicBezTo>
                    <a:cubicBezTo>
                      <a:pt x="65" y="11"/>
                      <a:pt x="64" y="13"/>
                      <a:pt x="63" y="15"/>
                    </a:cubicBezTo>
                    <a:cubicBezTo>
                      <a:pt x="62" y="16"/>
                      <a:pt x="62" y="17"/>
                      <a:pt x="62" y="19"/>
                    </a:cubicBezTo>
                    <a:cubicBezTo>
                      <a:pt x="61" y="22"/>
                      <a:pt x="61" y="26"/>
                      <a:pt x="61" y="30"/>
                    </a:cubicBezTo>
                    <a:cubicBezTo>
                      <a:pt x="61" y="31"/>
                      <a:pt x="61" y="32"/>
                      <a:pt x="61" y="33"/>
                    </a:cubicBezTo>
                    <a:cubicBezTo>
                      <a:pt x="61" y="34"/>
                      <a:pt x="61" y="34"/>
                      <a:pt x="61" y="35"/>
                    </a:cubicBezTo>
                    <a:cubicBezTo>
                      <a:pt x="62" y="35"/>
                      <a:pt x="62" y="36"/>
                      <a:pt x="63" y="36"/>
                    </a:cubicBezTo>
                    <a:cubicBezTo>
                      <a:pt x="64" y="36"/>
                      <a:pt x="64" y="35"/>
                      <a:pt x="65" y="35"/>
                    </a:cubicBezTo>
                    <a:cubicBezTo>
                      <a:pt x="68" y="34"/>
                      <a:pt x="71" y="31"/>
                      <a:pt x="73" y="28"/>
                    </a:cubicBezTo>
                    <a:cubicBezTo>
                      <a:pt x="75" y="25"/>
                      <a:pt x="76" y="22"/>
                      <a:pt x="76" y="18"/>
                    </a:cubicBezTo>
                    <a:close/>
                    <a:moveTo>
                      <a:pt x="5" y="18"/>
                    </a:moveTo>
                    <a:cubicBezTo>
                      <a:pt x="5" y="19"/>
                      <a:pt x="5" y="19"/>
                      <a:pt x="5" y="20"/>
                    </a:cubicBezTo>
                    <a:cubicBezTo>
                      <a:pt x="5" y="20"/>
                      <a:pt x="5" y="21"/>
                      <a:pt x="5" y="21"/>
                    </a:cubicBezTo>
                    <a:cubicBezTo>
                      <a:pt x="6" y="26"/>
                      <a:pt x="8" y="29"/>
                      <a:pt x="12" y="32"/>
                    </a:cubicBezTo>
                    <a:cubicBezTo>
                      <a:pt x="13" y="34"/>
                      <a:pt x="16" y="35"/>
                      <a:pt x="18" y="35"/>
                    </a:cubicBezTo>
                    <a:cubicBezTo>
                      <a:pt x="19" y="36"/>
                      <a:pt x="20" y="35"/>
                      <a:pt x="20" y="34"/>
                    </a:cubicBezTo>
                    <a:cubicBezTo>
                      <a:pt x="20" y="34"/>
                      <a:pt x="20" y="34"/>
                      <a:pt x="20" y="34"/>
                    </a:cubicBezTo>
                    <a:cubicBezTo>
                      <a:pt x="20" y="32"/>
                      <a:pt x="20" y="30"/>
                      <a:pt x="20" y="29"/>
                    </a:cubicBezTo>
                    <a:cubicBezTo>
                      <a:pt x="20" y="25"/>
                      <a:pt x="19" y="21"/>
                      <a:pt x="19" y="18"/>
                    </a:cubicBezTo>
                    <a:cubicBezTo>
                      <a:pt x="19" y="16"/>
                      <a:pt x="18" y="14"/>
                      <a:pt x="17" y="12"/>
                    </a:cubicBezTo>
                    <a:cubicBezTo>
                      <a:pt x="14" y="10"/>
                      <a:pt x="11" y="9"/>
                      <a:pt x="9" y="11"/>
                    </a:cubicBezTo>
                    <a:cubicBezTo>
                      <a:pt x="6" y="13"/>
                      <a:pt x="5" y="15"/>
                      <a:pt x="5" y="18"/>
                    </a:cubicBezTo>
                    <a:close/>
                    <a:moveTo>
                      <a:pt x="41" y="76"/>
                    </a:moveTo>
                    <a:cubicBezTo>
                      <a:pt x="41" y="76"/>
                      <a:pt x="41" y="76"/>
                      <a:pt x="41" y="76"/>
                    </a:cubicBezTo>
                    <a:cubicBezTo>
                      <a:pt x="45" y="76"/>
                      <a:pt x="49" y="76"/>
                      <a:pt x="53" y="76"/>
                    </a:cubicBezTo>
                    <a:cubicBezTo>
                      <a:pt x="53" y="76"/>
                      <a:pt x="53" y="76"/>
                      <a:pt x="53" y="76"/>
                    </a:cubicBezTo>
                    <a:cubicBezTo>
                      <a:pt x="54" y="76"/>
                      <a:pt x="54" y="76"/>
                      <a:pt x="55" y="75"/>
                    </a:cubicBezTo>
                    <a:cubicBezTo>
                      <a:pt x="55" y="75"/>
                      <a:pt x="55" y="74"/>
                      <a:pt x="54" y="74"/>
                    </a:cubicBezTo>
                    <a:cubicBezTo>
                      <a:pt x="53" y="72"/>
                      <a:pt x="51" y="71"/>
                      <a:pt x="48" y="71"/>
                    </a:cubicBezTo>
                    <a:cubicBezTo>
                      <a:pt x="43" y="71"/>
                      <a:pt x="38" y="71"/>
                      <a:pt x="33" y="71"/>
                    </a:cubicBezTo>
                    <a:cubicBezTo>
                      <a:pt x="30" y="71"/>
                      <a:pt x="28" y="72"/>
                      <a:pt x="27" y="74"/>
                    </a:cubicBezTo>
                    <a:cubicBezTo>
                      <a:pt x="26" y="75"/>
                      <a:pt x="27" y="76"/>
                      <a:pt x="28" y="76"/>
                    </a:cubicBezTo>
                    <a:cubicBezTo>
                      <a:pt x="28" y="76"/>
                      <a:pt x="29" y="76"/>
                      <a:pt x="29" y="76"/>
                    </a:cubicBezTo>
                    <a:cubicBezTo>
                      <a:pt x="33" y="76"/>
                      <a:pt x="37" y="76"/>
                      <a:pt x="41" y="76"/>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zh-CN" altLang="en-US">
                  <a:latin typeface="HanWangWCL03" panose="02020500000000000000" pitchFamily="18" charset="-120"/>
                  <a:ea typeface="HanWangWCL03" panose="02020500000000000000" pitchFamily="18" charset="-120"/>
                </a:endParaRPr>
              </a:p>
            </p:txBody>
          </p:sp>
        </p:grpSp>
        <p:sp>
          <p:nvSpPr>
            <p:cNvPr id="89" name="矩形 88"/>
            <p:cNvSpPr/>
            <p:nvPr/>
          </p:nvSpPr>
          <p:spPr>
            <a:xfrm>
              <a:off x="3236535" y="1484809"/>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28C1AC"/>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28C1AC"/>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90" name="矩形 89"/>
            <p:cNvSpPr/>
            <p:nvPr/>
          </p:nvSpPr>
          <p:spPr>
            <a:xfrm>
              <a:off x="2495600" y="3861048"/>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36C7E1"/>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36C7E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91" name="矩形 90"/>
            <p:cNvSpPr/>
            <p:nvPr/>
          </p:nvSpPr>
          <p:spPr>
            <a:xfrm>
              <a:off x="6686095" y="1505923"/>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499E46"/>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499E46"/>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92" name="矩形 91"/>
            <p:cNvSpPr/>
            <p:nvPr/>
          </p:nvSpPr>
          <p:spPr>
            <a:xfrm>
              <a:off x="7321842" y="3861048"/>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425367"/>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425367"/>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93" name="矩形 92"/>
            <p:cNvSpPr/>
            <p:nvPr/>
          </p:nvSpPr>
          <p:spPr>
            <a:xfrm>
              <a:off x="4961874" y="5402540"/>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F54B72"/>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F54B72"/>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8558411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701ab06ed66527112f4d6bb94f014e72a531ad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106</Words>
  <Application>Microsoft Office PowerPoint</Application>
  <PresentationFormat>自定义</PresentationFormat>
  <Paragraphs>16</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幻灯片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PC-Y</cp:lastModifiedBy>
  <cp:revision>22</cp:revision>
  <dcterms:created xsi:type="dcterms:W3CDTF">2015-07-15T07:19:39Z</dcterms:created>
  <dcterms:modified xsi:type="dcterms:W3CDTF">2016-03-08T08:45:55Z</dcterms:modified>
</cp:coreProperties>
</file>