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custDataLst>
    <p:tags r:id="rId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213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768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DC66F2-23ED-4B52-B0F2-9E806BEF7941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4E9B2C-9DA7-449A-8966-DE285EDA7B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570155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3352" y="260648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3352" y="722313"/>
            <a:ext cx="3168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the title in here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4174151" y="2709159"/>
            <a:ext cx="4740103" cy="0"/>
          </a:xfrm>
          <a:prstGeom prst="line">
            <a:avLst/>
          </a:prstGeom>
          <a:ln w="28575" cap="rnd">
            <a:solidFill>
              <a:srgbClr val="8CBC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>
            <a:stCxn id="17" idx="4"/>
          </p:cNvCxnSpPr>
          <p:nvPr/>
        </p:nvCxnSpPr>
        <p:spPr>
          <a:xfrm>
            <a:off x="6442403" y="2245274"/>
            <a:ext cx="0" cy="463885"/>
          </a:xfrm>
          <a:prstGeom prst="line">
            <a:avLst/>
          </a:prstGeom>
          <a:ln w="28575">
            <a:solidFill>
              <a:srgbClr val="8CBC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stCxn id="18" idx="0"/>
          </p:cNvCxnSpPr>
          <p:nvPr/>
        </p:nvCxnSpPr>
        <p:spPr>
          <a:xfrm flipV="1">
            <a:off x="4174151" y="2714974"/>
            <a:ext cx="0" cy="247427"/>
          </a:xfrm>
          <a:prstGeom prst="line">
            <a:avLst/>
          </a:prstGeom>
          <a:ln w="28575" cap="rnd">
            <a:solidFill>
              <a:srgbClr val="8CBC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stCxn id="19" idx="0"/>
          </p:cNvCxnSpPr>
          <p:nvPr/>
        </p:nvCxnSpPr>
        <p:spPr>
          <a:xfrm flipV="1">
            <a:off x="8914254" y="2709159"/>
            <a:ext cx="0" cy="253242"/>
          </a:xfrm>
          <a:prstGeom prst="line">
            <a:avLst/>
          </a:prstGeom>
          <a:ln w="28575" cap="rnd">
            <a:solidFill>
              <a:srgbClr val="8CBC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387588" y="4365343"/>
            <a:ext cx="3707937" cy="0"/>
          </a:xfrm>
          <a:prstGeom prst="line">
            <a:avLst/>
          </a:prstGeom>
          <a:ln w="28575" cap="rnd">
            <a:solidFill>
              <a:srgbClr val="8CBC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22" idx="0"/>
          </p:cNvCxnSpPr>
          <p:nvPr/>
        </p:nvCxnSpPr>
        <p:spPr>
          <a:xfrm flipV="1">
            <a:off x="2387588" y="4365343"/>
            <a:ext cx="0" cy="216024"/>
          </a:xfrm>
          <a:prstGeom prst="line">
            <a:avLst/>
          </a:prstGeom>
          <a:ln w="28575" cap="rnd">
            <a:solidFill>
              <a:srgbClr val="8CBC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stCxn id="21" idx="0"/>
          </p:cNvCxnSpPr>
          <p:nvPr/>
        </p:nvCxnSpPr>
        <p:spPr>
          <a:xfrm flipV="1">
            <a:off x="6095525" y="4365343"/>
            <a:ext cx="0" cy="216024"/>
          </a:xfrm>
          <a:prstGeom prst="line">
            <a:avLst/>
          </a:prstGeom>
          <a:ln w="28575" cap="rnd">
            <a:solidFill>
              <a:srgbClr val="8CBC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stCxn id="20" idx="0"/>
            <a:endCxn id="19" idx="4"/>
          </p:cNvCxnSpPr>
          <p:nvPr/>
        </p:nvCxnSpPr>
        <p:spPr>
          <a:xfrm flipV="1">
            <a:off x="8914254" y="4186537"/>
            <a:ext cx="0" cy="394830"/>
          </a:xfrm>
          <a:prstGeom prst="line">
            <a:avLst/>
          </a:prstGeom>
          <a:ln w="28575">
            <a:solidFill>
              <a:srgbClr val="8CBC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18" idx="4"/>
          </p:cNvCxnSpPr>
          <p:nvPr/>
        </p:nvCxnSpPr>
        <p:spPr>
          <a:xfrm>
            <a:off x="4174151" y="4186537"/>
            <a:ext cx="0" cy="178806"/>
          </a:xfrm>
          <a:prstGeom prst="line">
            <a:avLst/>
          </a:prstGeom>
          <a:ln w="28575">
            <a:solidFill>
              <a:srgbClr val="8CBC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>
            <a:off x="5830335" y="1021138"/>
            <a:ext cx="1224136" cy="1224136"/>
          </a:xfrm>
          <a:prstGeom prst="ellipse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562083" y="2962401"/>
            <a:ext cx="1224136" cy="1224136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8302186" y="2962401"/>
            <a:ext cx="1224136" cy="1224136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8302186" y="4581367"/>
            <a:ext cx="1224136" cy="1224136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483457" y="4581367"/>
            <a:ext cx="1224136" cy="1224136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1775520" y="4581367"/>
            <a:ext cx="1224136" cy="1224136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4888517" y="3257325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添加姓名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888517" y="3632098"/>
            <a:ext cx="18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程序猿</a:t>
            </a:r>
            <a:endParaRPr lang="en-US" altLang="zh-CN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624392" y="3257325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添加姓名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624392" y="3632098"/>
            <a:ext cx="18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产品经理</a:t>
            </a:r>
            <a:endParaRPr lang="en-US" altLang="zh-CN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114054" y="1300357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添加姓名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114054" y="1675130"/>
            <a:ext cx="18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SEO</a:t>
            </a:r>
            <a:endParaRPr lang="en-US" altLang="zh-CN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088317" y="4870761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添加姓名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088317" y="5245534"/>
            <a:ext cx="18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</a:t>
            </a:r>
            <a:endParaRPr lang="en-US" altLang="zh-CN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624392" y="4870761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添加姓名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624392" y="5245534"/>
            <a:ext cx="18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市场运营</a:t>
            </a:r>
            <a:endParaRPr lang="en-US" altLang="zh-CN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778427" y="4870761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添加姓名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778427" y="5245534"/>
            <a:ext cx="18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339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b1ce178ea056b66d72d3c35ac41af98e417947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31</Words>
  <Application>Microsoft Office PowerPoint</Application>
  <PresentationFormat>自定义</PresentationFormat>
  <Paragraphs>14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7</cp:revision>
  <dcterms:created xsi:type="dcterms:W3CDTF">2015-08-10T09:48:12Z</dcterms:created>
  <dcterms:modified xsi:type="dcterms:W3CDTF">2016-03-09T05:13:31Z</dcterms:modified>
</cp:coreProperties>
</file>