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8" r:id="rId3"/>
    <p:sldId id="265" r:id="rId4"/>
    <p:sldId id="259" r:id="rId5"/>
    <p:sldId id="260" r:id="rId6"/>
    <p:sldId id="261" r:id="rId7"/>
    <p:sldId id="279" r:id="rId8"/>
    <p:sldId id="263" r:id="rId9"/>
    <p:sldId id="282" r:id="rId10"/>
    <p:sldId id="264" r:id="rId11"/>
    <p:sldId id="267" r:id="rId12"/>
    <p:sldId id="266" r:id="rId13"/>
    <p:sldId id="268" r:id="rId14"/>
    <p:sldId id="280" r:id="rId15"/>
    <p:sldId id="270" r:id="rId16"/>
    <p:sldId id="271" r:id="rId17"/>
    <p:sldId id="283" r:id="rId18"/>
    <p:sldId id="273" r:id="rId19"/>
    <p:sldId id="274" r:id="rId20"/>
    <p:sldId id="275" r:id="rId21"/>
    <p:sldId id="281" r:id="rId22"/>
    <p:sldId id="284" r:id="rId23"/>
    <p:sldId id="302" r:id="rId24"/>
    <p:sldId id="278" r:id="rId25"/>
    <p:sldId id="269" r:id="rId26"/>
    <p:sldId id="262" r:id="rId27"/>
    <p:sldId id="276" r:id="rId28"/>
    <p:sldId id="28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286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90" y="-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C854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42374</c:v>
                </c:pt>
                <c:pt idx="1">
                  <c:v>42375</c:v>
                </c:pt>
                <c:pt idx="2">
                  <c:v>42376</c:v>
                </c:pt>
                <c:pt idx="3">
                  <c:v>42377</c:v>
                </c:pt>
                <c:pt idx="4">
                  <c:v>42378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022848"/>
        <c:axId val="83066880"/>
      </c:radarChart>
      <c:catAx>
        <c:axId val="35022848"/>
        <c:scaling>
          <c:orientation val="minMax"/>
        </c:scaling>
        <c:delete val="0"/>
        <c:axPos val="b"/>
        <c:majorGridlines/>
        <c:numFmt formatCode="yyyy/m/d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3066880"/>
        <c:crosses val="autoZero"/>
        <c:auto val="1"/>
        <c:lblAlgn val="ctr"/>
        <c:lblOffset val="100"/>
        <c:tickMarkSkip val="1"/>
        <c:noMultiLvlLbl val="0"/>
      </c:catAx>
      <c:valAx>
        <c:axId val="830668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022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629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blipFill dpi="0" rotWithShape="1">
          <a:blip r:embed="rId2">
            <a:lum/>
          </a:blip>
          <a:srcRect/>
          <a:stretch>
            <a:fillRect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>
            <a:fillRect/>
          </a:stretch>
        </p:blipFill>
        <p:spPr>
          <a:xfrm>
            <a:off x="9734550" y="596901"/>
            <a:ext cx="2692880" cy="23596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>
            <a:fillRect/>
          </a:stretch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>
            <a:fillRect/>
          </a:stretch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>
            <a:fillRect/>
          </a:stretch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sp>
        <p:nvSpPr>
          <p:cNvPr id="32" name="矩形 31"/>
          <p:cNvSpPr/>
          <p:nvPr userDrawn="1"/>
        </p:nvSpPr>
        <p:spPr>
          <a:xfrm>
            <a:off x="0" y="-28039"/>
            <a:ext cx="12192000" cy="6886039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>
            <a:fillRect/>
          </a:stretch>
        </p:blipFill>
        <p:spPr>
          <a:xfrm>
            <a:off x="4249949" y="67906"/>
            <a:ext cx="3692102" cy="12911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0" r="14512" b="45832"/>
          <a:stretch>
            <a:fillRect/>
          </a:stretch>
        </p:blipFill>
        <p:spPr>
          <a:xfrm>
            <a:off x="9594189" y="791124"/>
            <a:ext cx="2692880" cy="235964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" t="36478" r="39205" b="15340"/>
          <a:stretch>
            <a:fillRect/>
          </a:stretch>
        </p:blipFill>
        <p:spPr>
          <a:xfrm>
            <a:off x="-616431" y="2447925"/>
            <a:ext cx="13043861" cy="3619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r="67140" b="28332"/>
          <a:stretch>
            <a:fillRect/>
          </a:stretch>
        </p:blipFill>
        <p:spPr>
          <a:xfrm>
            <a:off x="600075" y="0"/>
            <a:ext cx="2827972" cy="2686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t="43030" r="66584"/>
          <a:stretch>
            <a:fillRect/>
          </a:stretch>
        </p:blipFill>
        <p:spPr>
          <a:xfrm>
            <a:off x="-770858" y="3504664"/>
            <a:ext cx="4892488" cy="35240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4" r="26420" b="48180"/>
          <a:stretch>
            <a:fillRect/>
          </a:stretch>
        </p:blipFill>
        <p:spPr>
          <a:xfrm>
            <a:off x="2169259" y="437233"/>
            <a:ext cx="8771370" cy="3067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fade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3" presetClass="entr" presetSubtype="3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 Bar"/>
          <p:cNvSpPr/>
          <p:nvPr/>
        </p:nvSpPr>
        <p:spPr bwMode="auto">
          <a:xfrm>
            <a:off x="4610932" y="21919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/>
          <a:lstStyle/>
          <a:p>
            <a:pPr algn="ctr" defTabSz="685165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Text Placeholder 6"/>
          <p:cNvSpPr txBox="1"/>
          <p:nvPr/>
        </p:nvSpPr>
        <p:spPr>
          <a:xfrm>
            <a:off x="4737734" y="22896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165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641350" indent="-296545" algn="l" defTabSz="6851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610" indent="-302260" algn="l" defTabSz="6851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325" indent="-259715" algn="l" defTabSz="6851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420" indent="-252095" algn="l" defTabSz="6851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315" indent="-171450" algn="l" defTabSz="6851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580" indent="-171450" algn="l" defTabSz="6851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480" indent="-171450" algn="l" defTabSz="6851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80" indent="-171450" algn="l" defTabSz="6851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9065834" y="2460843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/>
          <a:lstStyle/>
          <a:p>
            <a:pPr defTabSz="685165">
              <a:defRPr/>
            </a:pPr>
            <a:endParaRPr lang="en-US" sz="1400" kern="0" dirty="0">
              <a:solidFill>
                <a:srgbClr val="FFFFFF"/>
              </a:solidFill>
              <a:latin typeface="Segoe UI"/>
              <a:ea typeface="宋体" pitchFamily="2" charset="-122"/>
            </a:endParaRPr>
          </a:p>
        </p:txBody>
      </p:sp>
      <p:sp>
        <p:nvSpPr>
          <p:cNvPr id="22" name="TechEd Tile"/>
          <p:cNvSpPr/>
          <p:nvPr/>
        </p:nvSpPr>
        <p:spPr bwMode="auto">
          <a:xfrm>
            <a:off x="2369383" y="2191989"/>
            <a:ext cx="2119674" cy="112471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/>
          <a:lstStyle/>
          <a:p>
            <a:pPr algn="ctr" defTabSz="685165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16"/>
          <p:cNvSpPr/>
          <p:nvPr/>
        </p:nvSpPr>
        <p:spPr bwMode="auto">
          <a:xfrm>
            <a:off x="2366039" y="3447049"/>
            <a:ext cx="2120991" cy="2120439"/>
          </a:xfrm>
          <a:prstGeom prst="rect">
            <a:avLst/>
          </a:prstGeom>
          <a:solidFill>
            <a:srgbClr val="5C8546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36" tIns="45718" rIns="91436" bIns="45718" numCol="1" rtlCol="0" anchor="ctr" anchorCtr="0" compatLnSpc="1"/>
          <a:lstStyle/>
          <a:p>
            <a:pPr algn="ctr" defTabSz="685165">
              <a:defRPr/>
            </a:pPr>
            <a:endParaRPr lang="en-US" sz="1700" kern="0" dirty="0">
              <a:solidFill>
                <a:srgbClr val="FFFFFF">
                  <a:lumMod val="20000"/>
                  <a:lumOff val="80000"/>
                  <a:alpha val="99000"/>
                </a:srgb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932" y="3447049"/>
            <a:ext cx="5373499" cy="21332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3492" y="2276926"/>
            <a:ext cx="1239538" cy="972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16816" y="2578399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rPr>
              <a:t>输入文本内容</a:t>
            </a: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952" y="2636912"/>
            <a:ext cx="2724150" cy="216217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20943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4770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8832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6272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3635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3847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9980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43273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3910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7204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8986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52279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51310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4603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6251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9544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2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2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2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47" y="2185342"/>
            <a:ext cx="5647524" cy="3135862"/>
          </a:xfrm>
          <a:prstGeom prst="hexagon">
            <a:avLst/>
          </a:prstGeom>
        </p:spPr>
      </p:pic>
      <p:sp>
        <p:nvSpPr>
          <p:cNvPr id="3" name="燕尾形 2"/>
          <p:cNvSpPr/>
          <p:nvPr/>
        </p:nvSpPr>
        <p:spPr>
          <a:xfrm rot="1067675" flipH="1">
            <a:off x="5386228" y="4306708"/>
            <a:ext cx="1368152" cy="1224136"/>
          </a:xfrm>
          <a:prstGeom prst="chevron">
            <a:avLst/>
          </a:prstGeom>
          <a:solidFill>
            <a:srgbClr val="5C854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 rot="1067675" flipH="1">
            <a:off x="6606383" y="4578228"/>
            <a:ext cx="694465" cy="621363"/>
          </a:xfrm>
          <a:prstGeom prst="chevron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2110710"/>
            <a:ext cx="38884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sz="1600" b="1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形容成“芝麻开花节节高”，指像芝麻开花一样，一年比一年好（进入成熟期的芝麻，每开花一次，就拔高一节，接着再开花，再继续拔高。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2381853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2381853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4038037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4110045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694221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694221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2040843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456710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4332262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4332263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452991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1307609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5124032"/>
            <a:ext cx="892044" cy="1964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433" y="2737680"/>
            <a:ext cx="2623460" cy="259494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833046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  <p:sp>
        <p:nvSpPr>
          <p:cNvPr id="23" name="矩形 22"/>
          <p:cNvSpPr/>
          <p:nvPr/>
        </p:nvSpPr>
        <p:spPr>
          <a:xfrm>
            <a:off x="7664038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3492864" y="575631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2247833" y="4028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2916925" y="199354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en-US" altLang="zh-CN" sz="1600" b="1" smtClean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文本信息</a:t>
            </a: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215680" y="5805265"/>
            <a:ext cx="648072" cy="602433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367809" y="5733256"/>
            <a:ext cx="1007021" cy="936104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7113" y="4214669"/>
            <a:ext cx="1050715" cy="8339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2420889"/>
            <a:ext cx="1050715" cy="833959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415847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0823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8777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1021" y="1770892"/>
            <a:ext cx="2675085" cy="160665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9" name="矩形 28"/>
          <p:cNvSpPr/>
          <p:nvPr/>
        </p:nvSpPr>
        <p:spPr>
          <a:xfrm>
            <a:off x="1446516" y="449285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80422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511200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41978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414661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48099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792365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51001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407919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788241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输入文本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信息标题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417829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51267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824046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513182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43960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2135560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647728" y="2791579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159896" y="3583667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744072" y="2719571"/>
            <a:ext cx="1728192" cy="1489821"/>
          </a:xfrm>
          <a:prstGeom prst="hexagon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256240" y="3583667"/>
            <a:ext cx="1728192" cy="1489821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23592" y="415973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47928" y="408772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04112" y="329563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5" name="六边形 14"/>
          <p:cNvSpPr/>
          <p:nvPr/>
        </p:nvSpPr>
        <p:spPr>
          <a:xfrm>
            <a:off x="3647728" y="4447763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35760" y="502382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sp>
        <p:nvSpPr>
          <p:cNvPr id="17" name="六边形 16"/>
          <p:cNvSpPr/>
          <p:nvPr/>
        </p:nvSpPr>
        <p:spPr>
          <a:xfrm>
            <a:off x="5159896" y="194983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47928" y="252589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19" name="六边形 18"/>
          <p:cNvSpPr/>
          <p:nvPr/>
        </p:nvSpPr>
        <p:spPr>
          <a:xfrm>
            <a:off x="6744072" y="4375755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2104" y="495181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/>
              <a:t>输入文字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>
            <a:fillRect/>
          </a:stretch>
        </p:blipFill>
        <p:spPr>
          <a:xfrm>
            <a:off x="3998753" y="3196555"/>
            <a:ext cx="1161143" cy="70678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86" t="6633" r="10508" b="8599"/>
          <a:stretch>
            <a:fillRect/>
          </a:stretch>
        </p:blipFill>
        <p:spPr>
          <a:xfrm>
            <a:off x="8516396" y="3928009"/>
            <a:ext cx="1161143" cy="706782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690" y="1207261"/>
            <a:ext cx="7848338" cy="50942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50365" y="3304434"/>
            <a:ext cx="56759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农以茶解毒的故事。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米。茶树喜欢湿润的气候，在中国长江流域以南地区广泛栽培。茶树叶子制成茶叶，泡水后使用。茶树种植</a:t>
            </a:r>
            <a:r>
              <a:rPr lang="en-US" altLang="zh-CN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年就可以采叶子。一般清明前后采摘长出</a:t>
            </a:r>
            <a:r>
              <a:rPr lang="en-US" altLang="zh-CN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4-5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个叶的嫩芽，制作茶叶质量非常好，属于珍品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0089" y="2246509"/>
            <a:ext cx="3434117" cy="2885703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114" y="1818049"/>
            <a:ext cx="8284976" cy="4753998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151" y="2326049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835255" y="2974122"/>
            <a:ext cx="288032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         芝麻开花节节高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指像芝麻开花一样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一年比一年好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进入成熟期的芝麻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每开花一次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就拔高一节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接着再开花</a:t>
            </a:r>
            <a:endParaRPr lang="en-US" altLang="zh-CN" sz="14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667656" y="1117599"/>
            <a:ext cx="1872343" cy="1614089"/>
          </a:xfrm>
          <a:prstGeom prst="triangle">
            <a:avLst/>
          </a:prstGeom>
          <a:solidFill>
            <a:srgbClr val="5C85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343" y="21308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茶品文化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43473" y="21104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19664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0465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33345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19486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23264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0287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33168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1104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24507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1905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34785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5" name="矩形 14"/>
          <p:cNvSpPr/>
          <p:nvPr/>
        </p:nvSpPr>
        <p:spPr>
          <a:xfrm>
            <a:off x="2711624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3791744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6456040" y="31185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9048328" y="31905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5447928" y="20384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7962499" y="21429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0511" y="3444884"/>
            <a:ext cx="2460476" cy="3276177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847528" y="1916833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135560" y="2636912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51584" y="2852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5730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079776" y="4293096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95800" y="450912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4079776" y="1412777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4367808" y="2132856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83832" y="2348880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75520" y="407707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2063552" y="4797152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79576" y="50131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00056" y="3140969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16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sz="1600" dirty="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00056" y="3789041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00056" y="443711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00056" y="5157193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04 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sz="160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00056" y="2564905"/>
            <a:ext cx="2088232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把对美好生活的期望</a:t>
            </a:r>
            <a:endParaRPr lang="en-US" altLang="zh-CN" sz="1600" b="1" dirty="0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 flipH="1">
            <a:off x="2481650" y="2209936"/>
            <a:ext cx="2196795" cy="2751641"/>
          </a:xfrm>
          <a:custGeom>
            <a:avLst/>
            <a:gdLst>
              <a:gd name="connsiteX0" fmla="*/ 89941 w 1439056"/>
              <a:gd name="connsiteY0" fmla="*/ 119921 h 1753849"/>
              <a:gd name="connsiteX1" fmla="*/ 119921 w 1439056"/>
              <a:gd name="connsiteY1" fmla="*/ 44970 h 1753849"/>
              <a:gd name="connsiteX2" fmla="*/ 164892 w 1439056"/>
              <a:gd name="connsiteY2" fmla="*/ 29980 h 1753849"/>
              <a:gd name="connsiteX3" fmla="*/ 209862 w 1439056"/>
              <a:gd name="connsiteY3" fmla="*/ 0 h 1753849"/>
              <a:gd name="connsiteX4" fmla="*/ 689547 w 1439056"/>
              <a:gd name="connsiteY4" fmla="*/ 14990 h 1753849"/>
              <a:gd name="connsiteX5" fmla="*/ 809469 w 1439056"/>
              <a:gd name="connsiteY5" fmla="*/ 44970 h 1753849"/>
              <a:gd name="connsiteX6" fmla="*/ 854439 w 1439056"/>
              <a:gd name="connsiteY6" fmla="*/ 59961 h 1753849"/>
              <a:gd name="connsiteX7" fmla="*/ 899410 w 1439056"/>
              <a:gd name="connsiteY7" fmla="*/ 89941 h 1753849"/>
              <a:gd name="connsiteX8" fmla="*/ 989351 w 1439056"/>
              <a:gd name="connsiteY8" fmla="*/ 119921 h 1753849"/>
              <a:gd name="connsiteX9" fmla="*/ 1079292 w 1439056"/>
              <a:gd name="connsiteY9" fmla="*/ 179882 h 1753849"/>
              <a:gd name="connsiteX10" fmla="*/ 1124262 w 1439056"/>
              <a:gd name="connsiteY10" fmla="*/ 209862 h 1753849"/>
              <a:gd name="connsiteX11" fmla="*/ 1229193 w 1439056"/>
              <a:gd name="connsiteY11" fmla="*/ 299803 h 1753849"/>
              <a:gd name="connsiteX12" fmla="*/ 1304144 w 1439056"/>
              <a:gd name="connsiteY12" fmla="*/ 359764 h 1753849"/>
              <a:gd name="connsiteX13" fmla="*/ 1334124 w 1439056"/>
              <a:gd name="connsiteY13" fmla="*/ 404734 h 1753849"/>
              <a:gd name="connsiteX14" fmla="*/ 1364105 w 1439056"/>
              <a:gd name="connsiteY14" fmla="*/ 434715 h 1753849"/>
              <a:gd name="connsiteX15" fmla="*/ 1394085 w 1439056"/>
              <a:gd name="connsiteY15" fmla="*/ 629587 h 1753849"/>
              <a:gd name="connsiteX16" fmla="*/ 1439056 w 1439056"/>
              <a:gd name="connsiteY16" fmla="*/ 914400 h 1753849"/>
              <a:gd name="connsiteX17" fmla="*/ 1424065 w 1439056"/>
              <a:gd name="connsiteY17" fmla="*/ 1199213 h 1753849"/>
              <a:gd name="connsiteX18" fmla="*/ 1409075 w 1439056"/>
              <a:gd name="connsiteY18" fmla="*/ 1244184 h 1753849"/>
              <a:gd name="connsiteX19" fmla="*/ 1364105 w 1439056"/>
              <a:gd name="connsiteY19" fmla="*/ 1259174 h 1753849"/>
              <a:gd name="connsiteX20" fmla="*/ 1334124 w 1439056"/>
              <a:gd name="connsiteY20" fmla="*/ 1364105 h 1753849"/>
              <a:gd name="connsiteX21" fmla="*/ 1304144 w 1439056"/>
              <a:gd name="connsiteY21" fmla="*/ 1454046 h 1753849"/>
              <a:gd name="connsiteX22" fmla="*/ 1259174 w 1439056"/>
              <a:gd name="connsiteY22" fmla="*/ 1469036 h 1753849"/>
              <a:gd name="connsiteX23" fmla="*/ 1169233 w 1439056"/>
              <a:gd name="connsiteY23" fmla="*/ 1573967 h 1753849"/>
              <a:gd name="connsiteX24" fmla="*/ 1154242 w 1439056"/>
              <a:gd name="connsiteY24" fmla="*/ 1618938 h 1753849"/>
              <a:gd name="connsiteX25" fmla="*/ 1109272 w 1439056"/>
              <a:gd name="connsiteY25" fmla="*/ 1633928 h 1753849"/>
              <a:gd name="connsiteX26" fmla="*/ 1064301 w 1439056"/>
              <a:gd name="connsiteY26" fmla="*/ 1663908 h 1753849"/>
              <a:gd name="connsiteX27" fmla="*/ 884419 w 1439056"/>
              <a:gd name="connsiteY27" fmla="*/ 1693888 h 1753849"/>
              <a:gd name="connsiteX28" fmla="*/ 854439 w 1439056"/>
              <a:gd name="connsiteY28" fmla="*/ 1723869 h 1753849"/>
              <a:gd name="connsiteX29" fmla="*/ 674557 w 1439056"/>
              <a:gd name="connsiteY29" fmla="*/ 1753849 h 1753849"/>
              <a:gd name="connsiteX30" fmla="*/ 554636 w 1439056"/>
              <a:gd name="connsiteY30" fmla="*/ 1738859 h 1753849"/>
              <a:gd name="connsiteX31" fmla="*/ 464695 w 1439056"/>
              <a:gd name="connsiteY31" fmla="*/ 1708879 h 1753849"/>
              <a:gd name="connsiteX32" fmla="*/ 389744 w 1439056"/>
              <a:gd name="connsiteY32" fmla="*/ 1663908 h 1753849"/>
              <a:gd name="connsiteX33" fmla="*/ 299803 w 1439056"/>
              <a:gd name="connsiteY33" fmla="*/ 1618938 h 1753849"/>
              <a:gd name="connsiteX34" fmla="*/ 254833 w 1439056"/>
              <a:gd name="connsiteY34" fmla="*/ 1588957 h 1753849"/>
              <a:gd name="connsiteX35" fmla="*/ 164892 w 1439056"/>
              <a:gd name="connsiteY35" fmla="*/ 1558977 h 1753849"/>
              <a:gd name="connsiteX36" fmla="*/ 59960 w 1439056"/>
              <a:gd name="connsiteY36" fmla="*/ 1469036 h 1753849"/>
              <a:gd name="connsiteX37" fmla="*/ 44970 w 1439056"/>
              <a:gd name="connsiteY37" fmla="*/ 1274164 h 1753849"/>
              <a:gd name="connsiteX38" fmla="*/ 74951 w 1439056"/>
              <a:gd name="connsiteY38" fmla="*/ 1244184 h 1753849"/>
              <a:gd name="connsiteX39" fmla="*/ 104931 w 1439056"/>
              <a:gd name="connsiteY39" fmla="*/ 1109272 h 1753849"/>
              <a:gd name="connsiteX40" fmla="*/ 134911 w 1439056"/>
              <a:gd name="connsiteY40" fmla="*/ 1019331 h 1753849"/>
              <a:gd name="connsiteX41" fmla="*/ 179882 w 1439056"/>
              <a:gd name="connsiteY41" fmla="*/ 944380 h 1753849"/>
              <a:gd name="connsiteX42" fmla="*/ 134911 w 1439056"/>
              <a:gd name="connsiteY42" fmla="*/ 809469 h 1753849"/>
              <a:gd name="connsiteX43" fmla="*/ 89941 w 1439056"/>
              <a:gd name="connsiteY43" fmla="*/ 794479 h 1753849"/>
              <a:gd name="connsiteX44" fmla="*/ 59960 w 1439056"/>
              <a:gd name="connsiteY44" fmla="*/ 764498 h 1753849"/>
              <a:gd name="connsiteX45" fmla="*/ 14990 w 1439056"/>
              <a:gd name="connsiteY45" fmla="*/ 734518 h 1753849"/>
              <a:gd name="connsiteX46" fmla="*/ 0 w 1439056"/>
              <a:gd name="connsiteY46" fmla="*/ 689548 h 1753849"/>
              <a:gd name="connsiteX47" fmla="*/ 29980 w 1439056"/>
              <a:gd name="connsiteY47" fmla="*/ 584616 h 1753849"/>
              <a:gd name="connsiteX48" fmla="*/ 74951 w 1439056"/>
              <a:gd name="connsiteY48" fmla="*/ 494675 h 1753849"/>
              <a:gd name="connsiteX49" fmla="*/ 89941 w 1439056"/>
              <a:gd name="connsiteY49" fmla="*/ 404734 h 1753849"/>
              <a:gd name="connsiteX50" fmla="*/ 59960 w 1439056"/>
              <a:gd name="connsiteY50" fmla="*/ 224852 h 1753849"/>
              <a:gd name="connsiteX51" fmla="*/ 74951 w 1439056"/>
              <a:gd name="connsiteY51" fmla="*/ 179882 h 1753849"/>
              <a:gd name="connsiteX52" fmla="*/ 89941 w 1439056"/>
              <a:gd name="connsiteY52" fmla="*/ 119921 h 1753849"/>
              <a:gd name="connsiteX53" fmla="*/ 179882 w 1439056"/>
              <a:gd name="connsiteY53" fmla="*/ 74951 h 1753849"/>
              <a:gd name="connsiteX54" fmla="*/ 239842 w 1439056"/>
              <a:gd name="connsiteY54" fmla="*/ 14990 h 1753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439056" h="1753849">
                <a:moveTo>
                  <a:pt x="89941" y="119921"/>
                </a:moveTo>
                <a:cubicBezTo>
                  <a:pt x="99934" y="94937"/>
                  <a:pt x="102695" y="65641"/>
                  <a:pt x="119921" y="44970"/>
                </a:cubicBezTo>
                <a:cubicBezTo>
                  <a:pt x="130037" y="32831"/>
                  <a:pt x="150759" y="37046"/>
                  <a:pt x="164892" y="29980"/>
                </a:cubicBezTo>
                <a:cubicBezTo>
                  <a:pt x="181006" y="21923"/>
                  <a:pt x="194872" y="9993"/>
                  <a:pt x="209862" y="0"/>
                </a:cubicBezTo>
                <a:cubicBezTo>
                  <a:pt x="369757" y="4997"/>
                  <a:pt x="530022" y="3026"/>
                  <a:pt x="689547" y="14990"/>
                </a:cubicBezTo>
                <a:cubicBezTo>
                  <a:pt x="730636" y="18072"/>
                  <a:pt x="770380" y="31939"/>
                  <a:pt x="809469" y="44970"/>
                </a:cubicBezTo>
                <a:cubicBezTo>
                  <a:pt x="824459" y="49967"/>
                  <a:pt x="840306" y="52895"/>
                  <a:pt x="854439" y="59961"/>
                </a:cubicBezTo>
                <a:cubicBezTo>
                  <a:pt x="870553" y="68018"/>
                  <a:pt x="882947" y="82624"/>
                  <a:pt x="899410" y="89941"/>
                </a:cubicBezTo>
                <a:cubicBezTo>
                  <a:pt x="928288" y="102776"/>
                  <a:pt x="989351" y="119921"/>
                  <a:pt x="989351" y="119921"/>
                </a:cubicBezTo>
                <a:lnTo>
                  <a:pt x="1079292" y="179882"/>
                </a:lnTo>
                <a:cubicBezTo>
                  <a:pt x="1094282" y="189875"/>
                  <a:pt x="1111523" y="197123"/>
                  <a:pt x="1124262" y="209862"/>
                </a:cubicBezTo>
                <a:cubicBezTo>
                  <a:pt x="1268602" y="354202"/>
                  <a:pt x="1115044" y="208483"/>
                  <a:pt x="1229193" y="299803"/>
                </a:cubicBezTo>
                <a:cubicBezTo>
                  <a:pt x="1335991" y="385242"/>
                  <a:pt x="1165734" y="267490"/>
                  <a:pt x="1304144" y="359764"/>
                </a:cubicBezTo>
                <a:cubicBezTo>
                  <a:pt x="1314137" y="374754"/>
                  <a:pt x="1322870" y="390666"/>
                  <a:pt x="1334124" y="404734"/>
                </a:cubicBezTo>
                <a:cubicBezTo>
                  <a:pt x="1342953" y="415770"/>
                  <a:pt x="1358538" y="421725"/>
                  <a:pt x="1364105" y="434715"/>
                </a:cubicBezTo>
                <a:cubicBezTo>
                  <a:pt x="1376318" y="463211"/>
                  <a:pt x="1392818" y="620295"/>
                  <a:pt x="1394085" y="629587"/>
                </a:cubicBezTo>
                <a:cubicBezTo>
                  <a:pt x="1422871" y="840688"/>
                  <a:pt x="1411935" y="778805"/>
                  <a:pt x="1439056" y="914400"/>
                </a:cubicBezTo>
                <a:cubicBezTo>
                  <a:pt x="1434059" y="1009338"/>
                  <a:pt x="1432672" y="1104534"/>
                  <a:pt x="1424065" y="1199213"/>
                </a:cubicBezTo>
                <a:cubicBezTo>
                  <a:pt x="1422634" y="1214949"/>
                  <a:pt x="1420248" y="1233011"/>
                  <a:pt x="1409075" y="1244184"/>
                </a:cubicBezTo>
                <a:cubicBezTo>
                  <a:pt x="1397902" y="1255357"/>
                  <a:pt x="1379095" y="1254177"/>
                  <a:pt x="1364105" y="1259174"/>
                </a:cubicBezTo>
                <a:cubicBezTo>
                  <a:pt x="1313732" y="1410294"/>
                  <a:pt x="1390588" y="1175893"/>
                  <a:pt x="1334124" y="1364105"/>
                </a:cubicBezTo>
                <a:cubicBezTo>
                  <a:pt x="1325043" y="1394374"/>
                  <a:pt x="1334124" y="1444053"/>
                  <a:pt x="1304144" y="1454046"/>
                </a:cubicBezTo>
                <a:lnTo>
                  <a:pt x="1259174" y="1469036"/>
                </a:lnTo>
                <a:cubicBezTo>
                  <a:pt x="1222292" y="1505918"/>
                  <a:pt x="1192063" y="1528307"/>
                  <a:pt x="1169233" y="1573967"/>
                </a:cubicBezTo>
                <a:cubicBezTo>
                  <a:pt x="1162166" y="1588100"/>
                  <a:pt x="1165415" y="1607765"/>
                  <a:pt x="1154242" y="1618938"/>
                </a:cubicBezTo>
                <a:cubicBezTo>
                  <a:pt x="1143069" y="1630111"/>
                  <a:pt x="1123405" y="1626862"/>
                  <a:pt x="1109272" y="1633928"/>
                </a:cubicBezTo>
                <a:cubicBezTo>
                  <a:pt x="1093158" y="1641985"/>
                  <a:pt x="1080415" y="1655851"/>
                  <a:pt x="1064301" y="1663908"/>
                </a:cubicBezTo>
                <a:cubicBezTo>
                  <a:pt x="1014074" y="1689021"/>
                  <a:pt x="927167" y="1689138"/>
                  <a:pt x="884419" y="1693888"/>
                </a:cubicBezTo>
                <a:cubicBezTo>
                  <a:pt x="874426" y="1703882"/>
                  <a:pt x="866558" y="1716598"/>
                  <a:pt x="854439" y="1723869"/>
                </a:cubicBezTo>
                <a:cubicBezTo>
                  <a:pt x="814487" y="1747840"/>
                  <a:pt x="687881" y="1752369"/>
                  <a:pt x="674557" y="1753849"/>
                </a:cubicBezTo>
                <a:cubicBezTo>
                  <a:pt x="634583" y="1748852"/>
                  <a:pt x="594027" y="1747300"/>
                  <a:pt x="554636" y="1738859"/>
                </a:cubicBezTo>
                <a:cubicBezTo>
                  <a:pt x="523735" y="1732238"/>
                  <a:pt x="464695" y="1708879"/>
                  <a:pt x="464695" y="1708879"/>
                </a:cubicBezTo>
                <a:cubicBezTo>
                  <a:pt x="406138" y="1650320"/>
                  <a:pt x="467581" y="1702826"/>
                  <a:pt x="389744" y="1663908"/>
                </a:cubicBezTo>
                <a:cubicBezTo>
                  <a:pt x="273508" y="1605791"/>
                  <a:pt x="412840" y="1656616"/>
                  <a:pt x="299803" y="1618938"/>
                </a:cubicBezTo>
                <a:cubicBezTo>
                  <a:pt x="284813" y="1608944"/>
                  <a:pt x="271296" y="1596274"/>
                  <a:pt x="254833" y="1588957"/>
                </a:cubicBezTo>
                <a:cubicBezTo>
                  <a:pt x="225955" y="1576122"/>
                  <a:pt x="164892" y="1558977"/>
                  <a:pt x="164892" y="1558977"/>
                </a:cubicBezTo>
                <a:cubicBezTo>
                  <a:pt x="92192" y="1486277"/>
                  <a:pt x="128450" y="1514695"/>
                  <a:pt x="59960" y="1469036"/>
                </a:cubicBezTo>
                <a:cubicBezTo>
                  <a:pt x="30411" y="1380387"/>
                  <a:pt x="12538" y="1371459"/>
                  <a:pt x="44970" y="1274164"/>
                </a:cubicBezTo>
                <a:cubicBezTo>
                  <a:pt x="49439" y="1260756"/>
                  <a:pt x="64957" y="1254177"/>
                  <a:pt x="74951" y="1244184"/>
                </a:cubicBezTo>
                <a:cubicBezTo>
                  <a:pt x="83509" y="1201393"/>
                  <a:pt x="92230" y="1151611"/>
                  <a:pt x="104931" y="1109272"/>
                </a:cubicBezTo>
                <a:cubicBezTo>
                  <a:pt x="114012" y="1079003"/>
                  <a:pt x="124918" y="1049311"/>
                  <a:pt x="134911" y="1019331"/>
                </a:cubicBezTo>
                <a:cubicBezTo>
                  <a:pt x="154370" y="960953"/>
                  <a:pt x="138728" y="985534"/>
                  <a:pt x="179882" y="944380"/>
                </a:cubicBezTo>
                <a:cubicBezTo>
                  <a:pt x="171481" y="885572"/>
                  <a:pt x="186441" y="840387"/>
                  <a:pt x="134911" y="809469"/>
                </a:cubicBezTo>
                <a:cubicBezTo>
                  <a:pt x="121362" y="801340"/>
                  <a:pt x="104931" y="799476"/>
                  <a:pt x="89941" y="794479"/>
                </a:cubicBezTo>
                <a:cubicBezTo>
                  <a:pt x="79947" y="784485"/>
                  <a:pt x="70996" y="773327"/>
                  <a:pt x="59960" y="764498"/>
                </a:cubicBezTo>
                <a:cubicBezTo>
                  <a:pt x="45892" y="753244"/>
                  <a:pt x="26244" y="748586"/>
                  <a:pt x="14990" y="734518"/>
                </a:cubicBezTo>
                <a:cubicBezTo>
                  <a:pt x="5119" y="722180"/>
                  <a:pt x="4997" y="704538"/>
                  <a:pt x="0" y="689548"/>
                </a:cubicBezTo>
                <a:cubicBezTo>
                  <a:pt x="4803" y="670337"/>
                  <a:pt x="19228" y="606121"/>
                  <a:pt x="29980" y="584616"/>
                </a:cubicBezTo>
                <a:cubicBezTo>
                  <a:pt x="88101" y="468372"/>
                  <a:pt x="37268" y="607719"/>
                  <a:pt x="74951" y="494675"/>
                </a:cubicBezTo>
                <a:cubicBezTo>
                  <a:pt x="79948" y="464695"/>
                  <a:pt x="89941" y="435128"/>
                  <a:pt x="89941" y="404734"/>
                </a:cubicBezTo>
                <a:cubicBezTo>
                  <a:pt x="89941" y="304321"/>
                  <a:pt x="83416" y="295216"/>
                  <a:pt x="59960" y="224852"/>
                </a:cubicBezTo>
                <a:cubicBezTo>
                  <a:pt x="64957" y="209862"/>
                  <a:pt x="70610" y="195075"/>
                  <a:pt x="74951" y="179882"/>
                </a:cubicBezTo>
                <a:cubicBezTo>
                  <a:pt x="80611" y="160073"/>
                  <a:pt x="78513" y="137063"/>
                  <a:pt x="89941" y="119921"/>
                </a:cubicBezTo>
                <a:cubicBezTo>
                  <a:pt x="106546" y="95013"/>
                  <a:pt x="154229" y="83502"/>
                  <a:pt x="179882" y="74951"/>
                </a:cubicBezTo>
                <a:lnTo>
                  <a:pt x="239842" y="14990"/>
                </a:ln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中国老百姓把对美好生活的期望</a:t>
            </a:r>
            <a:endParaRPr lang="en-US" altLang="zh-CN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指像芝麻开花一样，一年比一年好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进入成熟期的芝麻，每开花一次，就拔高一节，接着再开花，再继续拔高。</a:t>
            </a:r>
            <a:endParaRPr lang="en-US" altLang="zh-CN" sz="160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开花就意味着结籽。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684726">
            <a:off x="2351834" y="2858896"/>
            <a:ext cx="2324096" cy="1437788"/>
          </a:xfrm>
          <a:prstGeom prst="flowChartConnector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27" y="2235332"/>
            <a:ext cx="6171591" cy="364295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2235332"/>
            <a:ext cx="887388" cy="587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3236816"/>
            <a:ext cx="887388" cy="587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4242021"/>
            <a:ext cx="887388" cy="587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0298" y="5290535"/>
            <a:ext cx="887388" cy="5877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097686" y="2375318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97686" y="3361414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97686" y="4439675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97686" y="5400201"/>
            <a:ext cx="26763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6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6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332370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2456232" y="1992387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24354" y="234888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9696" y="234888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请在此输入文本信息</a:t>
            </a: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3371705" y="5393124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39827" y="5749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7177" y="5749618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请在此输入文本信息</a:t>
            </a: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1507507">
            <a:off x="6828088" y="3880957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196210" y="423745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03560" y="4237451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请在此输入文本信息</a:t>
            </a: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65"/>
          <p:cNvSpPr/>
          <p:nvPr/>
        </p:nvSpPr>
        <p:spPr bwMode="auto">
          <a:xfrm>
            <a:off x="4579938" y="796926"/>
            <a:ext cx="4756150" cy="5167313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238750" y="5778501"/>
            <a:ext cx="533400" cy="441325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351"/>
          <p:cNvSpPr/>
          <p:nvPr/>
        </p:nvSpPr>
        <p:spPr bwMode="auto">
          <a:xfrm>
            <a:off x="4613275" y="3921125"/>
            <a:ext cx="7938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082"/>
          <p:cNvSpPr>
            <a:spLocks noEditPoints="1"/>
          </p:cNvSpPr>
          <p:nvPr/>
        </p:nvSpPr>
        <p:spPr bwMode="auto">
          <a:xfrm>
            <a:off x="4078288" y="2847975"/>
            <a:ext cx="692150" cy="585788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120"/>
          <p:cNvSpPr/>
          <p:nvPr/>
        </p:nvSpPr>
        <p:spPr bwMode="auto">
          <a:xfrm>
            <a:off x="4587875" y="4435475"/>
            <a:ext cx="25400" cy="19050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9"/>
          <p:cNvSpPr/>
          <p:nvPr/>
        </p:nvSpPr>
        <p:spPr bwMode="auto">
          <a:xfrm>
            <a:off x="3086100" y="4298950"/>
            <a:ext cx="1416050" cy="814388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rgbClr val="5C854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61"/>
          <p:cNvSpPr/>
          <p:nvPr/>
        </p:nvSpPr>
        <p:spPr bwMode="auto">
          <a:xfrm>
            <a:off x="5291138" y="3101976"/>
            <a:ext cx="762000" cy="7461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73"/>
          <p:cNvSpPr/>
          <p:nvPr/>
        </p:nvSpPr>
        <p:spPr bwMode="auto">
          <a:xfrm>
            <a:off x="5959476" y="3597276"/>
            <a:ext cx="1241425" cy="1216025"/>
          </a:xfrm>
          <a:custGeom>
            <a:avLst/>
            <a:gdLst>
              <a:gd name="T0" fmla="*/ 180901 w 761840"/>
              <a:gd name="T1" fmla="*/ 622101 h 746112"/>
              <a:gd name="T2" fmla="*/ 44202 w 761840"/>
              <a:gd name="T3" fmla="*/ 454298 h 746112"/>
              <a:gd name="T4" fmla="*/ 177626 w 761840"/>
              <a:gd name="T5" fmla="*/ 469032 h 746112"/>
              <a:gd name="T6" fmla="*/ 224284 w 761840"/>
              <a:gd name="T7" fmla="*/ 478854 h 746112"/>
              <a:gd name="T8" fmla="*/ 209550 w 761840"/>
              <a:gd name="T9" fmla="*/ 514052 h 746112"/>
              <a:gd name="T10" fmla="*/ 180901 w 761840"/>
              <a:gd name="T11" fmla="*/ 671215 h 746112"/>
              <a:gd name="T12" fmla="*/ 86767 w 761840"/>
              <a:gd name="T13" fmla="*/ 666303 h 746112"/>
              <a:gd name="T14" fmla="*/ 58117 w 761840"/>
              <a:gd name="T15" fmla="*/ 658936 h 746112"/>
              <a:gd name="T16" fmla="*/ 44202 w 761840"/>
              <a:gd name="T17" fmla="*/ 454298 h 746112"/>
              <a:gd name="T18" fmla="*/ 569305 w 761840"/>
              <a:gd name="T19" fmla="*/ 412551 h 746112"/>
              <a:gd name="T20" fmla="*/ 560710 w 761840"/>
              <a:gd name="T21" fmla="*/ 476808 h 746112"/>
              <a:gd name="T22" fmla="*/ 540246 w 761840"/>
              <a:gd name="T23" fmla="*/ 433015 h 746112"/>
              <a:gd name="T24" fmla="*/ 512415 w 761840"/>
              <a:gd name="T25" fmla="*/ 365894 h 746112"/>
              <a:gd name="T26" fmla="*/ 194611 w 761840"/>
              <a:gd name="T27" fmla="*/ 341746 h 746112"/>
              <a:gd name="T28" fmla="*/ 238609 w 761840"/>
              <a:gd name="T29" fmla="*/ 384842 h 746112"/>
              <a:gd name="T30" fmla="*/ 103138 w 761840"/>
              <a:gd name="T31" fmla="*/ 387995 h 746112"/>
              <a:gd name="T32" fmla="*/ 170259 w 761840"/>
              <a:gd name="T33" fmla="*/ 366712 h 746112"/>
              <a:gd name="T34" fmla="*/ 318418 w 761840"/>
              <a:gd name="T35" fmla="*/ 336426 h 746112"/>
              <a:gd name="T36" fmla="*/ 446112 w 761840"/>
              <a:gd name="T37" fmla="*/ 336426 h 746112"/>
              <a:gd name="T38" fmla="*/ 318418 w 761840"/>
              <a:gd name="T39" fmla="*/ 313506 h 746112"/>
              <a:gd name="T40" fmla="*/ 318418 w 761840"/>
              <a:gd name="T41" fmla="*/ 232469 h 746112"/>
              <a:gd name="T42" fmla="*/ 239018 w 761840"/>
              <a:gd name="T43" fmla="*/ 263574 h 746112"/>
              <a:gd name="T44" fmla="*/ 112961 w 761840"/>
              <a:gd name="T45" fmla="*/ 275853 h 746112"/>
              <a:gd name="T46" fmla="*/ 30287 w 761840"/>
              <a:gd name="T47" fmla="*/ 254570 h 746112"/>
              <a:gd name="T48" fmla="*/ 200341 w 761840"/>
              <a:gd name="T49" fmla="*/ 228786 h 746112"/>
              <a:gd name="T50" fmla="*/ 446112 w 761840"/>
              <a:gd name="T51" fmla="*/ 211187 h 746112"/>
              <a:gd name="T52" fmla="*/ 211392 w 761840"/>
              <a:gd name="T53" fmla="*/ 117667 h 746112"/>
              <a:gd name="T54" fmla="*/ 257435 w 761840"/>
              <a:gd name="T55" fmla="*/ 163832 h 746112"/>
              <a:gd name="T56" fmla="*/ 94134 w 761840"/>
              <a:gd name="T57" fmla="*/ 166985 h 746112"/>
              <a:gd name="T58" fmla="*/ 0 w 761840"/>
              <a:gd name="T59" fmla="*/ 145703 h 746112"/>
              <a:gd name="T60" fmla="*/ 211392 w 761840"/>
              <a:gd name="T61" fmla="*/ 117667 h 746112"/>
              <a:gd name="T62" fmla="*/ 136289 w 761840"/>
              <a:gd name="T63" fmla="*/ 57299 h 746112"/>
              <a:gd name="T64" fmla="*/ 152251 w 761840"/>
              <a:gd name="T65" fmla="*/ 133424 h 746112"/>
              <a:gd name="T66" fmla="*/ 127285 w 761840"/>
              <a:gd name="T67" fmla="*/ 99454 h 746112"/>
              <a:gd name="T68" fmla="*/ 79400 w 761840"/>
              <a:gd name="T69" fmla="*/ 22919 h 746112"/>
              <a:gd name="T70" fmla="*/ 686358 w 761840"/>
              <a:gd name="T71" fmla="*/ 45020 h 746112"/>
              <a:gd name="T72" fmla="*/ 661392 w 761840"/>
              <a:gd name="T73" fmla="*/ 249659 h 746112"/>
              <a:gd name="T74" fmla="*/ 714189 w 761840"/>
              <a:gd name="T75" fmla="*/ 221419 h 746112"/>
              <a:gd name="T76" fmla="*/ 761665 w 761840"/>
              <a:gd name="T77" fmla="*/ 268185 h 746112"/>
              <a:gd name="T78" fmla="*/ 661392 w 761840"/>
              <a:gd name="T79" fmla="*/ 691679 h 746112"/>
              <a:gd name="T80" fmla="*/ 601638 w 761840"/>
              <a:gd name="T81" fmla="*/ 745703 h 746112"/>
              <a:gd name="T82" fmla="*/ 580355 w 761840"/>
              <a:gd name="T83" fmla="*/ 721147 h 746112"/>
              <a:gd name="T84" fmla="*/ 563575 w 761840"/>
              <a:gd name="T85" fmla="*/ 699864 h 746112"/>
              <a:gd name="T86" fmla="*/ 632743 w 761840"/>
              <a:gd name="T87" fmla="*/ 679400 h 746112"/>
              <a:gd name="T88" fmla="*/ 514871 w 761840"/>
              <a:gd name="T89" fmla="*/ 284857 h 746112"/>
              <a:gd name="T90" fmla="*/ 632743 w 761840"/>
              <a:gd name="T91" fmla="*/ 70395 h 746112"/>
              <a:gd name="T92" fmla="*/ 616372 w 761840"/>
              <a:gd name="T93" fmla="*/ 11460 h 746112"/>
              <a:gd name="T94" fmla="*/ 432382 w 761840"/>
              <a:gd name="T95" fmla="*/ 41746 h 746112"/>
              <a:gd name="T96" fmla="*/ 347630 w 761840"/>
              <a:gd name="T97" fmla="*/ 112960 h 746112"/>
              <a:gd name="T98" fmla="*/ 466615 w 761840"/>
              <a:gd name="T99" fmla="*/ 92496 h 746112"/>
              <a:gd name="T100" fmla="*/ 490314 w 761840"/>
              <a:gd name="T101" fmla="*/ 129331 h 746112"/>
              <a:gd name="T102" fmla="*/ 469192 w 761840"/>
              <a:gd name="T103" fmla="*/ 713370 h 746112"/>
              <a:gd name="T104" fmla="*/ 409277 w 761840"/>
              <a:gd name="T105" fmla="*/ 739973 h 746112"/>
              <a:gd name="T106" fmla="*/ 337245 w 761840"/>
              <a:gd name="T107" fmla="*/ 698227 h 746112"/>
              <a:gd name="T108" fmla="*/ 441610 w 761840"/>
              <a:gd name="T109" fmla="*/ 692088 h 746112"/>
              <a:gd name="T110" fmla="*/ 347067 w 761840"/>
              <a:gd name="T111" fmla="*/ 579946 h 746112"/>
              <a:gd name="T112" fmla="*/ 197272 w 761840"/>
              <a:gd name="T113" fmla="*/ 694134 h 746112"/>
              <a:gd name="T114" fmla="*/ 418281 w 761840"/>
              <a:gd name="T115" fmla="*/ 437927 h 746112"/>
              <a:gd name="T116" fmla="*/ 217736 w 761840"/>
              <a:gd name="T117" fmla="*/ 416644 h 746112"/>
              <a:gd name="T118" fmla="*/ 274216 w 761840"/>
              <a:gd name="T119" fmla="*/ 93315 h 746112"/>
              <a:gd name="T120" fmla="*/ 329698 w 761840"/>
              <a:gd name="T121" fmla="*/ 112960 h 746112"/>
              <a:gd name="T122" fmla="*/ 365561 w 761840"/>
              <a:gd name="T123" fmla="*/ 8185 h 746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1840" h="746112">
                <a:moveTo>
                  <a:pt x="86767" y="507504"/>
                </a:moveTo>
                <a:lnTo>
                  <a:pt x="86767" y="622101"/>
                </a:lnTo>
                <a:lnTo>
                  <a:pt x="180901" y="622101"/>
                </a:lnTo>
                <a:lnTo>
                  <a:pt x="180901" y="507504"/>
                </a:lnTo>
                <a:lnTo>
                  <a:pt x="86767" y="507504"/>
                </a:lnTo>
                <a:close/>
                <a:moveTo>
                  <a:pt x="44202" y="454298"/>
                </a:moveTo>
                <a:lnTo>
                  <a:pt x="85948" y="484584"/>
                </a:lnTo>
                <a:lnTo>
                  <a:pt x="166167" y="484584"/>
                </a:lnTo>
                <a:lnTo>
                  <a:pt x="177626" y="469032"/>
                </a:lnTo>
                <a:cubicBezTo>
                  <a:pt x="183083" y="461392"/>
                  <a:pt x="186903" y="457435"/>
                  <a:pt x="189086" y="457163"/>
                </a:cubicBezTo>
                <a:cubicBezTo>
                  <a:pt x="191269" y="456890"/>
                  <a:pt x="195907" y="458936"/>
                  <a:pt x="203002" y="463302"/>
                </a:cubicBezTo>
                <a:lnTo>
                  <a:pt x="224284" y="478854"/>
                </a:lnTo>
                <a:cubicBezTo>
                  <a:pt x="232470" y="485403"/>
                  <a:pt x="236289" y="489768"/>
                  <a:pt x="235744" y="491951"/>
                </a:cubicBezTo>
                <a:cubicBezTo>
                  <a:pt x="235198" y="494134"/>
                  <a:pt x="233015" y="496590"/>
                  <a:pt x="229195" y="499318"/>
                </a:cubicBezTo>
                <a:lnTo>
                  <a:pt x="209550" y="514052"/>
                </a:lnTo>
                <a:lnTo>
                  <a:pt x="209550" y="601638"/>
                </a:lnTo>
                <a:lnTo>
                  <a:pt x="213643" y="657299"/>
                </a:lnTo>
                <a:cubicBezTo>
                  <a:pt x="203274" y="663302"/>
                  <a:pt x="192360" y="667940"/>
                  <a:pt x="180901" y="671215"/>
                </a:cubicBezTo>
                <a:lnTo>
                  <a:pt x="180901" y="645021"/>
                </a:lnTo>
                <a:lnTo>
                  <a:pt x="85948" y="645021"/>
                </a:lnTo>
                <a:lnTo>
                  <a:pt x="86767" y="666303"/>
                </a:lnTo>
                <a:lnTo>
                  <a:pt x="89222" y="721147"/>
                </a:lnTo>
                <a:cubicBezTo>
                  <a:pt x="77763" y="726058"/>
                  <a:pt x="65757" y="729605"/>
                  <a:pt x="53206" y="731788"/>
                </a:cubicBezTo>
                <a:lnTo>
                  <a:pt x="58117" y="658936"/>
                </a:lnTo>
                <a:lnTo>
                  <a:pt x="58117" y="514052"/>
                </a:lnTo>
                <a:cubicBezTo>
                  <a:pt x="58117" y="496590"/>
                  <a:pt x="51023" y="479127"/>
                  <a:pt x="36835" y="461665"/>
                </a:cubicBezTo>
                <a:lnTo>
                  <a:pt x="44202" y="454298"/>
                </a:lnTo>
                <a:close/>
                <a:moveTo>
                  <a:pt x="509960" y="343793"/>
                </a:moveTo>
                <a:cubicBezTo>
                  <a:pt x="519237" y="353070"/>
                  <a:pt x="529878" y="363984"/>
                  <a:pt x="541883" y="376535"/>
                </a:cubicBezTo>
                <a:cubicBezTo>
                  <a:pt x="553889" y="389086"/>
                  <a:pt x="563029" y="401092"/>
                  <a:pt x="569305" y="412551"/>
                </a:cubicBezTo>
                <a:cubicBezTo>
                  <a:pt x="575580" y="424011"/>
                  <a:pt x="579128" y="435062"/>
                  <a:pt x="579946" y="445703"/>
                </a:cubicBezTo>
                <a:cubicBezTo>
                  <a:pt x="580765" y="456344"/>
                  <a:pt x="579264" y="464120"/>
                  <a:pt x="575444" y="469032"/>
                </a:cubicBezTo>
                <a:cubicBezTo>
                  <a:pt x="571624" y="473943"/>
                  <a:pt x="566713" y="476535"/>
                  <a:pt x="560710" y="476808"/>
                </a:cubicBezTo>
                <a:cubicBezTo>
                  <a:pt x="554707" y="477081"/>
                  <a:pt x="550205" y="475307"/>
                  <a:pt x="547204" y="471487"/>
                </a:cubicBezTo>
                <a:cubicBezTo>
                  <a:pt x="544202" y="467667"/>
                  <a:pt x="542429" y="461938"/>
                  <a:pt x="541883" y="454298"/>
                </a:cubicBezTo>
                <a:lnTo>
                  <a:pt x="540246" y="433015"/>
                </a:lnTo>
                <a:cubicBezTo>
                  <a:pt x="539155" y="427558"/>
                  <a:pt x="536972" y="419646"/>
                  <a:pt x="533698" y="409277"/>
                </a:cubicBezTo>
                <a:cubicBezTo>
                  <a:pt x="530424" y="398909"/>
                  <a:pt x="527968" y="392224"/>
                  <a:pt x="526331" y="389223"/>
                </a:cubicBezTo>
                <a:cubicBezTo>
                  <a:pt x="524694" y="386221"/>
                  <a:pt x="520055" y="378445"/>
                  <a:pt x="512415" y="365894"/>
                </a:cubicBezTo>
                <a:lnTo>
                  <a:pt x="502593" y="351160"/>
                </a:lnTo>
                <a:lnTo>
                  <a:pt x="509960" y="343793"/>
                </a:lnTo>
                <a:close/>
                <a:moveTo>
                  <a:pt x="194611" y="341746"/>
                </a:moveTo>
                <a:cubicBezTo>
                  <a:pt x="196658" y="341746"/>
                  <a:pt x="198909" y="342701"/>
                  <a:pt x="201364" y="344611"/>
                </a:cubicBezTo>
                <a:lnTo>
                  <a:pt x="234925" y="376177"/>
                </a:lnTo>
                <a:cubicBezTo>
                  <a:pt x="238199" y="379852"/>
                  <a:pt x="239427" y="382740"/>
                  <a:pt x="238609" y="384842"/>
                </a:cubicBezTo>
                <a:cubicBezTo>
                  <a:pt x="237790" y="386944"/>
                  <a:pt x="235471" y="387995"/>
                  <a:pt x="231651" y="387995"/>
                </a:cubicBezTo>
                <a:lnTo>
                  <a:pt x="112142" y="387995"/>
                </a:lnTo>
                <a:lnTo>
                  <a:pt x="103138" y="387995"/>
                </a:lnTo>
                <a:cubicBezTo>
                  <a:pt x="86767" y="387995"/>
                  <a:pt x="73124" y="392360"/>
                  <a:pt x="62210" y="401092"/>
                </a:cubicBezTo>
                <a:lnTo>
                  <a:pt x="27012" y="366712"/>
                </a:lnTo>
                <a:lnTo>
                  <a:pt x="170259" y="366712"/>
                </a:lnTo>
                <a:lnTo>
                  <a:pt x="189086" y="344611"/>
                </a:lnTo>
                <a:cubicBezTo>
                  <a:pt x="190723" y="342701"/>
                  <a:pt x="192565" y="341746"/>
                  <a:pt x="194611" y="341746"/>
                </a:cubicBezTo>
                <a:close/>
                <a:moveTo>
                  <a:pt x="318418" y="336426"/>
                </a:moveTo>
                <a:lnTo>
                  <a:pt x="318418" y="416644"/>
                </a:lnTo>
                <a:lnTo>
                  <a:pt x="446112" y="416644"/>
                </a:lnTo>
                <a:lnTo>
                  <a:pt x="446112" y="336426"/>
                </a:lnTo>
                <a:lnTo>
                  <a:pt x="318418" y="336426"/>
                </a:lnTo>
                <a:close/>
                <a:moveTo>
                  <a:pt x="318418" y="232469"/>
                </a:moveTo>
                <a:lnTo>
                  <a:pt x="318418" y="313506"/>
                </a:lnTo>
                <a:lnTo>
                  <a:pt x="446112" y="313506"/>
                </a:lnTo>
                <a:lnTo>
                  <a:pt x="446112" y="232469"/>
                </a:lnTo>
                <a:lnTo>
                  <a:pt x="318418" y="232469"/>
                </a:lnTo>
                <a:close/>
                <a:moveTo>
                  <a:pt x="200341" y="228786"/>
                </a:moveTo>
                <a:cubicBezTo>
                  <a:pt x="202115" y="228786"/>
                  <a:pt x="204093" y="229741"/>
                  <a:pt x="206276" y="231651"/>
                </a:cubicBezTo>
                <a:lnTo>
                  <a:pt x="239018" y="263574"/>
                </a:lnTo>
                <a:cubicBezTo>
                  <a:pt x="242292" y="267394"/>
                  <a:pt x="243520" y="270396"/>
                  <a:pt x="242701" y="272579"/>
                </a:cubicBezTo>
                <a:cubicBezTo>
                  <a:pt x="241883" y="274761"/>
                  <a:pt x="239564" y="275853"/>
                  <a:pt x="235744" y="275853"/>
                </a:cubicBezTo>
                <a:lnTo>
                  <a:pt x="112961" y="275853"/>
                </a:lnTo>
                <a:lnTo>
                  <a:pt x="105594" y="275853"/>
                </a:lnTo>
                <a:cubicBezTo>
                  <a:pt x="89222" y="275853"/>
                  <a:pt x="75580" y="280218"/>
                  <a:pt x="64666" y="288950"/>
                </a:cubicBezTo>
                <a:lnTo>
                  <a:pt x="30287" y="254570"/>
                </a:lnTo>
                <a:lnTo>
                  <a:pt x="176808" y="254570"/>
                </a:lnTo>
                <a:lnTo>
                  <a:pt x="195635" y="231651"/>
                </a:lnTo>
                <a:cubicBezTo>
                  <a:pt x="196999" y="229741"/>
                  <a:pt x="198568" y="228786"/>
                  <a:pt x="200341" y="228786"/>
                </a:cubicBezTo>
                <a:close/>
                <a:moveTo>
                  <a:pt x="318418" y="135880"/>
                </a:moveTo>
                <a:lnTo>
                  <a:pt x="318418" y="211187"/>
                </a:lnTo>
                <a:lnTo>
                  <a:pt x="446112" y="211187"/>
                </a:lnTo>
                <a:lnTo>
                  <a:pt x="446112" y="135880"/>
                </a:lnTo>
                <a:lnTo>
                  <a:pt x="318418" y="135880"/>
                </a:lnTo>
                <a:close/>
                <a:moveTo>
                  <a:pt x="211392" y="117667"/>
                </a:moveTo>
                <a:cubicBezTo>
                  <a:pt x="214257" y="117258"/>
                  <a:pt x="217190" y="118417"/>
                  <a:pt x="220191" y="121146"/>
                </a:cubicBezTo>
                <a:lnTo>
                  <a:pt x="253752" y="155167"/>
                </a:lnTo>
                <a:cubicBezTo>
                  <a:pt x="257026" y="158842"/>
                  <a:pt x="258254" y="161730"/>
                  <a:pt x="257435" y="163832"/>
                </a:cubicBezTo>
                <a:cubicBezTo>
                  <a:pt x="256617" y="165934"/>
                  <a:pt x="254298" y="166985"/>
                  <a:pt x="250478" y="166985"/>
                </a:cubicBezTo>
                <a:lnTo>
                  <a:pt x="225103" y="166985"/>
                </a:lnTo>
                <a:lnTo>
                  <a:pt x="94134" y="166985"/>
                </a:lnTo>
                <a:lnTo>
                  <a:pt x="72033" y="166985"/>
                </a:lnTo>
                <a:cubicBezTo>
                  <a:pt x="56753" y="166985"/>
                  <a:pt x="43111" y="171078"/>
                  <a:pt x="31105" y="179263"/>
                </a:cubicBezTo>
                <a:lnTo>
                  <a:pt x="0" y="145703"/>
                </a:lnTo>
                <a:lnTo>
                  <a:pt x="184993" y="145703"/>
                </a:lnTo>
                <a:lnTo>
                  <a:pt x="203002" y="123602"/>
                </a:lnTo>
                <a:cubicBezTo>
                  <a:pt x="205730" y="120055"/>
                  <a:pt x="208527" y="118076"/>
                  <a:pt x="211392" y="117667"/>
                </a:cubicBezTo>
                <a:close/>
                <a:moveTo>
                  <a:pt x="79400" y="22919"/>
                </a:moveTo>
                <a:cubicBezTo>
                  <a:pt x="87040" y="27285"/>
                  <a:pt x="93315" y="30832"/>
                  <a:pt x="98227" y="33561"/>
                </a:cubicBezTo>
                <a:cubicBezTo>
                  <a:pt x="103138" y="36289"/>
                  <a:pt x="115825" y="44202"/>
                  <a:pt x="136289" y="57299"/>
                </a:cubicBezTo>
                <a:cubicBezTo>
                  <a:pt x="156753" y="70395"/>
                  <a:pt x="167258" y="83765"/>
                  <a:pt x="167804" y="97408"/>
                </a:cubicBezTo>
                <a:cubicBezTo>
                  <a:pt x="168349" y="111050"/>
                  <a:pt x="167122" y="120191"/>
                  <a:pt x="164120" y="124829"/>
                </a:cubicBezTo>
                <a:cubicBezTo>
                  <a:pt x="161119" y="129468"/>
                  <a:pt x="157162" y="132333"/>
                  <a:pt x="152251" y="133424"/>
                </a:cubicBezTo>
                <a:cubicBezTo>
                  <a:pt x="147340" y="134516"/>
                  <a:pt x="143247" y="133697"/>
                  <a:pt x="139973" y="130969"/>
                </a:cubicBezTo>
                <a:cubicBezTo>
                  <a:pt x="136699" y="128240"/>
                  <a:pt x="134516" y="125375"/>
                  <a:pt x="133424" y="122374"/>
                </a:cubicBezTo>
                <a:cubicBezTo>
                  <a:pt x="132333" y="119372"/>
                  <a:pt x="130287" y="111733"/>
                  <a:pt x="127285" y="99454"/>
                </a:cubicBezTo>
                <a:cubicBezTo>
                  <a:pt x="124284" y="87176"/>
                  <a:pt x="118281" y="75716"/>
                  <a:pt x="109277" y="65075"/>
                </a:cubicBezTo>
                <a:cubicBezTo>
                  <a:pt x="100273" y="54434"/>
                  <a:pt x="88404" y="43656"/>
                  <a:pt x="73670" y="32742"/>
                </a:cubicBezTo>
                <a:lnTo>
                  <a:pt x="79400" y="22919"/>
                </a:lnTo>
                <a:close/>
                <a:moveTo>
                  <a:pt x="616372" y="11460"/>
                </a:moveTo>
                <a:lnTo>
                  <a:pt x="679400" y="37653"/>
                </a:lnTo>
                <a:cubicBezTo>
                  <a:pt x="683766" y="39836"/>
                  <a:pt x="686085" y="42292"/>
                  <a:pt x="686358" y="45020"/>
                </a:cubicBezTo>
                <a:cubicBezTo>
                  <a:pt x="686631" y="47749"/>
                  <a:pt x="682947" y="51023"/>
                  <a:pt x="675308" y="54843"/>
                </a:cubicBezTo>
                <a:lnTo>
                  <a:pt x="661392" y="62210"/>
                </a:lnTo>
                <a:lnTo>
                  <a:pt x="661392" y="249659"/>
                </a:lnTo>
                <a:lnTo>
                  <a:pt x="685949" y="249659"/>
                </a:lnTo>
                <a:lnTo>
                  <a:pt x="707231" y="225921"/>
                </a:lnTo>
                <a:cubicBezTo>
                  <a:pt x="709960" y="223192"/>
                  <a:pt x="712279" y="221692"/>
                  <a:pt x="714189" y="221419"/>
                </a:cubicBezTo>
                <a:cubicBezTo>
                  <a:pt x="716099" y="221146"/>
                  <a:pt x="719782" y="223465"/>
                  <a:pt x="725240" y="228377"/>
                </a:cubicBezTo>
                <a:lnTo>
                  <a:pt x="755526" y="257538"/>
                </a:lnTo>
                <a:cubicBezTo>
                  <a:pt x="760437" y="262799"/>
                  <a:pt x="762484" y="266348"/>
                  <a:pt x="761665" y="268185"/>
                </a:cubicBezTo>
                <a:cubicBezTo>
                  <a:pt x="760847" y="270023"/>
                  <a:pt x="758800" y="270941"/>
                  <a:pt x="755526" y="270941"/>
                </a:cubicBezTo>
                <a:lnTo>
                  <a:pt x="661392" y="270941"/>
                </a:lnTo>
                <a:lnTo>
                  <a:pt x="661392" y="691679"/>
                </a:lnTo>
                <a:cubicBezTo>
                  <a:pt x="661392" y="703684"/>
                  <a:pt x="659536" y="712825"/>
                  <a:pt x="655822" y="719100"/>
                </a:cubicBezTo>
                <a:cubicBezTo>
                  <a:pt x="652109" y="725376"/>
                  <a:pt x="645151" y="731378"/>
                  <a:pt x="634949" y="737108"/>
                </a:cubicBezTo>
                <a:cubicBezTo>
                  <a:pt x="624747" y="742838"/>
                  <a:pt x="613643" y="745703"/>
                  <a:pt x="601638" y="745703"/>
                </a:cubicBezTo>
                <a:cubicBezTo>
                  <a:pt x="598364" y="746249"/>
                  <a:pt x="596454" y="746249"/>
                  <a:pt x="595908" y="745703"/>
                </a:cubicBezTo>
                <a:cubicBezTo>
                  <a:pt x="595362" y="745157"/>
                  <a:pt x="594407" y="741610"/>
                  <a:pt x="593043" y="735062"/>
                </a:cubicBezTo>
                <a:cubicBezTo>
                  <a:pt x="591679" y="728514"/>
                  <a:pt x="587450" y="723875"/>
                  <a:pt x="580355" y="721147"/>
                </a:cubicBezTo>
                <a:cubicBezTo>
                  <a:pt x="573261" y="718418"/>
                  <a:pt x="554434" y="712688"/>
                  <a:pt x="523875" y="703957"/>
                </a:cubicBezTo>
                <a:lnTo>
                  <a:pt x="525512" y="692497"/>
                </a:lnTo>
                <a:cubicBezTo>
                  <a:pt x="529878" y="693588"/>
                  <a:pt x="542565" y="696044"/>
                  <a:pt x="563575" y="699864"/>
                </a:cubicBezTo>
                <a:cubicBezTo>
                  <a:pt x="584585" y="703684"/>
                  <a:pt x="600273" y="705048"/>
                  <a:pt x="610642" y="703957"/>
                </a:cubicBezTo>
                <a:cubicBezTo>
                  <a:pt x="619373" y="703411"/>
                  <a:pt x="625239" y="701365"/>
                  <a:pt x="628241" y="697818"/>
                </a:cubicBezTo>
                <a:cubicBezTo>
                  <a:pt x="631242" y="694271"/>
                  <a:pt x="632743" y="688131"/>
                  <a:pt x="632743" y="679400"/>
                </a:cubicBezTo>
                <a:lnTo>
                  <a:pt x="632743" y="270941"/>
                </a:lnTo>
                <a:lnTo>
                  <a:pt x="554980" y="270941"/>
                </a:lnTo>
                <a:cubicBezTo>
                  <a:pt x="541883" y="270941"/>
                  <a:pt x="528514" y="275580"/>
                  <a:pt x="514871" y="284857"/>
                </a:cubicBezTo>
                <a:lnTo>
                  <a:pt x="478855" y="249659"/>
                </a:lnTo>
                <a:lnTo>
                  <a:pt x="632743" y="249659"/>
                </a:lnTo>
                <a:lnTo>
                  <a:pt x="632743" y="70395"/>
                </a:lnTo>
                <a:cubicBezTo>
                  <a:pt x="632743" y="58390"/>
                  <a:pt x="631515" y="49522"/>
                  <a:pt x="629059" y="43792"/>
                </a:cubicBezTo>
                <a:cubicBezTo>
                  <a:pt x="626604" y="38063"/>
                  <a:pt x="620192" y="31105"/>
                  <a:pt x="609823" y="22919"/>
                </a:cubicBezTo>
                <a:lnTo>
                  <a:pt x="616372" y="11460"/>
                </a:lnTo>
                <a:close/>
                <a:moveTo>
                  <a:pt x="373709" y="0"/>
                </a:moveTo>
                <a:lnTo>
                  <a:pt x="425047" y="31923"/>
                </a:lnTo>
                <a:cubicBezTo>
                  <a:pt x="430479" y="35743"/>
                  <a:pt x="432924" y="39018"/>
                  <a:pt x="432382" y="41746"/>
                </a:cubicBezTo>
                <a:cubicBezTo>
                  <a:pt x="431841" y="44475"/>
                  <a:pt x="429669" y="45839"/>
                  <a:pt x="425866" y="45839"/>
                </a:cubicBezTo>
                <a:lnTo>
                  <a:pt x="405492" y="48295"/>
                </a:lnTo>
                <a:cubicBezTo>
                  <a:pt x="394083" y="61937"/>
                  <a:pt x="374796" y="83492"/>
                  <a:pt x="347630" y="112960"/>
                </a:cubicBezTo>
                <a:lnTo>
                  <a:pt x="432389" y="112960"/>
                </a:lnTo>
                <a:lnTo>
                  <a:pt x="445422" y="94134"/>
                </a:lnTo>
                <a:cubicBezTo>
                  <a:pt x="450316" y="87039"/>
                  <a:pt x="457380" y="86494"/>
                  <a:pt x="466615" y="92496"/>
                </a:cubicBezTo>
                <a:lnTo>
                  <a:pt x="490314" y="108868"/>
                </a:lnTo>
                <a:cubicBezTo>
                  <a:pt x="496317" y="113233"/>
                  <a:pt x="499182" y="116507"/>
                  <a:pt x="498909" y="118690"/>
                </a:cubicBezTo>
                <a:cubicBezTo>
                  <a:pt x="498636" y="120873"/>
                  <a:pt x="495771" y="124420"/>
                  <a:pt x="490314" y="129331"/>
                </a:cubicBezTo>
                <a:lnTo>
                  <a:pt x="474762" y="142428"/>
                </a:lnTo>
                <a:lnTo>
                  <a:pt x="474762" y="685949"/>
                </a:lnTo>
                <a:cubicBezTo>
                  <a:pt x="474762" y="697954"/>
                  <a:pt x="472905" y="707095"/>
                  <a:pt x="469192" y="713370"/>
                </a:cubicBezTo>
                <a:cubicBezTo>
                  <a:pt x="465478" y="719646"/>
                  <a:pt x="458521" y="725649"/>
                  <a:pt x="448319" y="731378"/>
                </a:cubicBezTo>
                <a:cubicBezTo>
                  <a:pt x="438116" y="737108"/>
                  <a:pt x="427013" y="739973"/>
                  <a:pt x="415007" y="739973"/>
                </a:cubicBezTo>
                <a:cubicBezTo>
                  <a:pt x="411733" y="740519"/>
                  <a:pt x="409823" y="740519"/>
                  <a:pt x="409277" y="739973"/>
                </a:cubicBezTo>
                <a:cubicBezTo>
                  <a:pt x="408732" y="739428"/>
                  <a:pt x="407777" y="735880"/>
                  <a:pt x="406412" y="729332"/>
                </a:cubicBezTo>
                <a:cubicBezTo>
                  <a:pt x="405048" y="722784"/>
                  <a:pt x="400819" y="718145"/>
                  <a:pt x="393725" y="715417"/>
                </a:cubicBezTo>
                <a:cubicBezTo>
                  <a:pt x="386631" y="712688"/>
                  <a:pt x="367804" y="706958"/>
                  <a:pt x="337245" y="698227"/>
                </a:cubicBezTo>
                <a:lnTo>
                  <a:pt x="338882" y="686767"/>
                </a:lnTo>
                <a:cubicBezTo>
                  <a:pt x="381446" y="695498"/>
                  <a:pt x="409823" y="699318"/>
                  <a:pt x="424011" y="698227"/>
                </a:cubicBezTo>
                <a:cubicBezTo>
                  <a:pt x="432743" y="697681"/>
                  <a:pt x="438609" y="695635"/>
                  <a:pt x="441610" y="692088"/>
                </a:cubicBezTo>
                <a:cubicBezTo>
                  <a:pt x="444612" y="688541"/>
                  <a:pt x="446112" y="682402"/>
                  <a:pt x="446112" y="673670"/>
                </a:cubicBezTo>
                <a:lnTo>
                  <a:pt x="446112" y="451842"/>
                </a:lnTo>
                <a:cubicBezTo>
                  <a:pt x="407367" y="508049"/>
                  <a:pt x="374352" y="550751"/>
                  <a:pt x="347067" y="579946"/>
                </a:cubicBezTo>
                <a:cubicBezTo>
                  <a:pt x="319782" y="609141"/>
                  <a:pt x="298363" y="630014"/>
                  <a:pt x="282811" y="642565"/>
                </a:cubicBezTo>
                <a:cubicBezTo>
                  <a:pt x="267258" y="655116"/>
                  <a:pt x="240655" y="674762"/>
                  <a:pt x="203002" y="701501"/>
                </a:cubicBezTo>
                <a:lnTo>
                  <a:pt x="197272" y="694134"/>
                </a:lnTo>
                <a:cubicBezTo>
                  <a:pt x="227285" y="667395"/>
                  <a:pt x="251160" y="645567"/>
                  <a:pt x="268895" y="628650"/>
                </a:cubicBezTo>
                <a:cubicBezTo>
                  <a:pt x="286631" y="611733"/>
                  <a:pt x="307640" y="588268"/>
                  <a:pt x="331924" y="558254"/>
                </a:cubicBezTo>
                <a:cubicBezTo>
                  <a:pt x="356208" y="528240"/>
                  <a:pt x="384994" y="488131"/>
                  <a:pt x="418281" y="437927"/>
                </a:cubicBezTo>
                <a:lnTo>
                  <a:pt x="290587" y="437927"/>
                </a:lnTo>
                <a:cubicBezTo>
                  <a:pt x="276944" y="437927"/>
                  <a:pt x="264666" y="442565"/>
                  <a:pt x="253752" y="451842"/>
                </a:cubicBezTo>
                <a:lnTo>
                  <a:pt x="217736" y="416644"/>
                </a:lnTo>
                <a:lnTo>
                  <a:pt x="289768" y="416644"/>
                </a:lnTo>
                <a:lnTo>
                  <a:pt x="289768" y="148248"/>
                </a:lnTo>
                <a:cubicBezTo>
                  <a:pt x="289768" y="128551"/>
                  <a:pt x="284584" y="110240"/>
                  <a:pt x="274216" y="93315"/>
                </a:cubicBezTo>
                <a:lnTo>
                  <a:pt x="283220" y="86767"/>
                </a:lnTo>
                <a:lnTo>
                  <a:pt x="317471" y="112960"/>
                </a:lnTo>
                <a:lnTo>
                  <a:pt x="329698" y="112960"/>
                </a:lnTo>
                <a:cubicBezTo>
                  <a:pt x="352516" y="76944"/>
                  <a:pt x="365826" y="54843"/>
                  <a:pt x="369629" y="46657"/>
                </a:cubicBezTo>
                <a:cubicBezTo>
                  <a:pt x="373431" y="38472"/>
                  <a:pt x="374791" y="31378"/>
                  <a:pt x="373709" y="25375"/>
                </a:cubicBezTo>
                <a:cubicBezTo>
                  <a:pt x="372626" y="19372"/>
                  <a:pt x="369910" y="13642"/>
                  <a:pt x="365561" y="8185"/>
                </a:cubicBezTo>
                <a:lnTo>
                  <a:pt x="37370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791744" y="3848788"/>
            <a:ext cx="2091506" cy="1944216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5015880" y="1832564"/>
            <a:ext cx="2091506" cy="1944216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168008" y="3848788"/>
            <a:ext cx="2091506" cy="19442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5128" y="4459996"/>
            <a:ext cx="887388" cy="5877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8584" y="2422531"/>
            <a:ext cx="887388" cy="5877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3692" y="4430646"/>
            <a:ext cx="887388" cy="5877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44272" y="4774916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44272" y="514776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44272" y="547707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44272" y="5836384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44272" y="6181179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b="1" smtClean="0">
                <a:solidFill>
                  <a:srgbClr val="5C8546"/>
                </a:solidFill>
                <a:latin typeface="微软雅黑" pitchFamily="34" charset="-122"/>
                <a:ea typeface="微软雅黑" pitchFamily="34" charset="-122"/>
              </a:rPr>
              <a:t>文本标题信息</a:t>
            </a:r>
            <a:endParaRPr lang="zh-CN" altLang="en-US" sz="1600" b="1">
              <a:solidFill>
                <a:srgbClr val="5C854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请您在此输入</a:t>
            </a: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信息内容</a:t>
            </a:r>
            <a:endParaRPr lang="zh-CN" altLang="en-US" sz="140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279576" y="2885342"/>
            <a:ext cx="2016224" cy="0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5576" y="2420888"/>
              <a:ext cx="2016224" cy="0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pc="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pc="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图表 35"/>
          <p:cNvGraphicFramePr/>
          <p:nvPr/>
        </p:nvGraphicFramePr>
        <p:xfrm>
          <a:off x="5159896" y="198884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86" y="2276307"/>
            <a:ext cx="6046914" cy="3079463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1781241" y="3255916"/>
            <a:ext cx="36325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茶属于山茶科，为常绿灌木或小乔木植物，植株高达</a:t>
            </a:r>
            <a:r>
              <a:rPr lang="en-US" altLang="zh-CN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1-6</a:t>
            </a:r>
            <a:r>
              <a:rPr lang="zh-CN" altLang="en-US" sz="160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米。茶树喜欢湿润的气候，在中国长江流域以南地区广泛栽培。茶树叶子制成茶叶，泡水后使用</a:t>
            </a:r>
            <a:r>
              <a:rPr lang="zh-CN" altLang="en-US" sz="160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2161322"/>
            <a:ext cx="2664296" cy="1656184"/>
          </a:xfrm>
          <a:prstGeom prst="rect">
            <a:avLst/>
          </a:prstGeom>
          <a:solidFill>
            <a:srgbClr val="5C8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889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2135560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4105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4943872" y="4381724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377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输入文字</a:t>
            </a:r>
          </a:p>
        </p:txBody>
      </p:sp>
      <p:sp>
        <p:nvSpPr>
          <p:cNvPr id="16" name="矩形 15"/>
          <p:cNvSpPr/>
          <p:nvPr/>
        </p:nvSpPr>
        <p:spPr>
          <a:xfrm>
            <a:off x="7752184" y="265353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形容成“芝麻开花节节高”，</a:t>
            </a:r>
            <a:endParaRPr lang="en-US" altLang="zh-CN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指像芝麻开花一样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一年比一年好</a:t>
            </a:r>
            <a:r>
              <a:rPr lang="en-US" altLang="zh-CN" sz="140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40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1491" r="2915"/>
          <a:stretch>
            <a:fillRect/>
          </a:stretch>
        </p:blipFill>
        <p:spPr>
          <a:xfrm>
            <a:off x="4818742" y="2161322"/>
            <a:ext cx="2627087" cy="16561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491" r="2915"/>
          <a:stretch>
            <a:fillRect/>
          </a:stretch>
        </p:blipFill>
        <p:spPr>
          <a:xfrm>
            <a:off x="2006058" y="3889514"/>
            <a:ext cx="2627087" cy="165618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1491" r="2915"/>
          <a:stretch>
            <a:fillRect/>
          </a:stretch>
        </p:blipFill>
        <p:spPr>
          <a:xfrm>
            <a:off x="7630863" y="3905054"/>
            <a:ext cx="2627087" cy="1656184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3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输入文本信息</a:t>
            </a: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469" y="2850743"/>
            <a:ext cx="3563888" cy="181495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96597" y="3422071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>
                <a:solidFill>
                  <a:prstClr val="white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88888" y="2276870"/>
            <a:ext cx="580500" cy="534032"/>
            <a:chOff x="1861889" y="1554411"/>
            <a:chExt cx="704463" cy="6480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2400" b="1" spc="60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14888" y="234887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788888" y="3069520"/>
            <a:ext cx="580500" cy="534032"/>
            <a:chOff x="1861889" y="1554411"/>
            <a:chExt cx="704463" cy="6480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srgbClr val="5C854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2400" b="1" spc="600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414888" y="3141528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5C854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5838824" y="3831632"/>
            <a:ext cx="580500" cy="534032"/>
            <a:chOff x="1861889" y="1554411"/>
            <a:chExt cx="704463" cy="64807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3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64824" y="3903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838824" y="4551712"/>
            <a:ext cx="580500" cy="534032"/>
            <a:chOff x="1861889" y="1554411"/>
            <a:chExt cx="704463" cy="64807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89" y="1554411"/>
              <a:ext cx="704463" cy="648072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1979712" y="1620089"/>
              <a:ext cx="432048" cy="560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4</a:t>
              </a:r>
              <a:endParaRPr lang="zh-CN" altLang="en-US" sz="2400" b="1" spc="600">
                <a:solidFill>
                  <a:prstClr val="black">
                    <a:lumMod val="75000"/>
                    <a:lumOff val="25000"/>
                  </a:prstClr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464824" y="462372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请在此处输入文本标题信息</a:t>
            </a:r>
          </a:p>
        </p:txBody>
      </p:sp>
      <p:pic>
        <p:nvPicPr>
          <p:cNvPr id="23" name="Picture 8" descr="毛笔2"/>
          <p:cNvPicPr>
            <a:picLocks noChangeAspect="1" noChangeArrowheads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27256" y="234887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毛笔2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683954" y="314152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12660" y="386160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毛笔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9755962" y="4581689"/>
            <a:ext cx="475350" cy="33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Microsoft Office PowerPoint</Application>
  <PresentationFormat>自定义</PresentationFormat>
  <Paragraphs>254</Paragraphs>
  <Slides>28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54</cp:revision>
  <dcterms:created xsi:type="dcterms:W3CDTF">2015-05-14T01:17:00Z</dcterms:created>
  <dcterms:modified xsi:type="dcterms:W3CDTF">2016-10-07T08:22:14Z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