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1033C-5B7B-49F9-B85F-8745DE200D26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E22C9E-3E43-47B0-9EA8-97ECD8E96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3461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3E302C-AC00-4A3F-85B4-6B3AE6C76FD5}" type="slidenum">
              <a:rPr lang="zh-CN" altLang="en-US" smtClean="0"/>
              <a:pPr>
                <a:defRPr/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131411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159241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pPr/>
              <a:t>3/8/2016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3848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6" name="Oval 3"/>
          <p:cNvSpPr>
            <a:spLocks noChangeArrowheads="1"/>
          </p:cNvSpPr>
          <p:nvPr/>
        </p:nvSpPr>
        <p:spPr bwMode="gray">
          <a:xfrm>
            <a:off x="3127573" y="1219225"/>
            <a:ext cx="2641600" cy="2644775"/>
          </a:xfrm>
          <a:prstGeom prst="ellipse">
            <a:avLst/>
          </a:prstGeom>
          <a:solidFill>
            <a:schemeClr val="accent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2037" name="Oval 4"/>
          <p:cNvSpPr>
            <a:spLocks noChangeArrowheads="1"/>
          </p:cNvSpPr>
          <p:nvPr/>
        </p:nvSpPr>
        <p:spPr bwMode="gray">
          <a:xfrm>
            <a:off x="4067373" y="2611462"/>
            <a:ext cx="2643187" cy="2643188"/>
          </a:xfrm>
          <a:prstGeom prst="ellipse">
            <a:avLst/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2038" name="Oval 5"/>
          <p:cNvSpPr>
            <a:spLocks noChangeArrowheads="1"/>
          </p:cNvSpPr>
          <p:nvPr/>
        </p:nvSpPr>
        <p:spPr bwMode="gray">
          <a:xfrm>
            <a:off x="2084585" y="2576537"/>
            <a:ext cx="2644775" cy="2643188"/>
          </a:xfrm>
          <a:prstGeom prst="ellipse">
            <a:avLst/>
          </a:prstGeom>
          <a:solidFill>
            <a:schemeClr val="accent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2039" name="Line 6"/>
          <p:cNvSpPr>
            <a:spLocks noChangeShapeType="1"/>
          </p:cNvSpPr>
          <p:nvPr/>
        </p:nvSpPr>
        <p:spPr bwMode="auto">
          <a:xfrm flipH="1" flipV="1">
            <a:off x="2437010" y="2122512"/>
            <a:ext cx="1385888" cy="974725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2040" name="Line 7"/>
          <p:cNvSpPr>
            <a:spLocks noChangeShapeType="1"/>
          </p:cNvSpPr>
          <p:nvPr/>
        </p:nvSpPr>
        <p:spPr bwMode="auto">
          <a:xfrm flipV="1">
            <a:off x="5178623" y="2274912"/>
            <a:ext cx="1677987" cy="787400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2041" name="Line 8"/>
          <p:cNvSpPr>
            <a:spLocks noChangeShapeType="1"/>
          </p:cNvSpPr>
          <p:nvPr/>
        </p:nvSpPr>
        <p:spPr bwMode="auto">
          <a:xfrm flipH="1">
            <a:off x="4380110" y="4246587"/>
            <a:ext cx="25400" cy="1042988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2042" name="Rectangle 9"/>
          <p:cNvSpPr>
            <a:spLocks noChangeArrowheads="1"/>
          </p:cNvSpPr>
          <p:nvPr/>
        </p:nvSpPr>
        <p:spPr bwMode="gray">
          <a:xfrm>
            <a:off x="3516142" y="3134431"/>
            <a:ext cx="18882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</a:rPr>
              <a:t>Text in here</a:t>
            </a:r>
          </a:p>
        </p:txBody>
      </p:sp>
      <p:sp>
        <p:nvSpPr>
          <p:cNvPr id="347146" name="Text Box 10"/>
          <p:cNvSpPr txBox="1">
            <a:spLocks noChangeArrowheads="1"/>
          </p:cNvSpPr>
          <p:nvPr/>
        </p:nvSpPr>
        <p:spPr bwMode="auto">
          <a:xfrm>
            <a:off x="379610" y="1799667"/>
            <a:ext cx="2052638" cy="1018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ctr" eaLnBrk="1" hangingPunct="1">
              <a:spcBef>
                <a:spcPct val="50000"/>
              </a:spcBef>
              <a:defRPr/>
            </a:pPr>
            <a:r>
              <a:rPr lang="zh-CN" altLang="en-US" sz="1400">
                <a:solidFill>
                  <a:schemeClr val="accent2"/>
                </a:solidFill>
              </a:rPr>
              <a:t>   </a:t>
            </a:r>
            <a:r>
              <a:rPr lang="en-US" altLang="zh-CN" sz="1400" b="1">
                <a:solidFill>
                  <a:schemeClr val="accent2"/>
                </a:solidFill>
              </a:rPr>
              <a:t>01.Title</a:t>
            </a:r>
          </a:p>
          <a:p>
            <a:pPr marL="120650" indent="-120650" algn="ctr" eaLnBrk="1" hangingPunct="1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</a:rPr>
              <a:t>Add your text in here</a:t>
            </a:r>
          </a:p>
          <a:p>
            <a:pPr marL="120650" indent="-120650" algn="ctr" eaLnBrk="1" hangingPunct="1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</a:rPr>
              <a:t>Add your text in here</a:t>
            </a:r>
          </a:p>
          <a:p>
            <a:pPr marL="120650" indent="-120650" algn="ctr" eaLnBrk="1" hangingPunct="1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</a:rPr>
              <a:t>Add your text in here</a:t>
            </a:r>
          </a:p>
        </p:txBody>
      </p:sp>
      <p:sp>
        <p:nvSpPr>
          <p:cNvPr id="347147" name="Text Box 11"/>
          <p:cNvSpPr txBox="1">
            <a:spLocks noChangeArrowheads="1"/>
          </p:cNvSpPr>
          <p:nvPr/>
        </p:nvSpPr>
        <p:spPr bwMode="auto">
          <a:xfrm>
            <a:off x="6551810" y="2248483"/>
            <a:ext cx="2052638" cy="1027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ctr" eaLnBrk="1" hangingPunct="1"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rgbClr val="669900"/>
                </a:solidFill>
              </a:rPr>
              <a:t>   </a:t>
            </a:r>
            <a:r>
              <a:rPr lang="en-US" altLang="zh-CN" sz="1400" b="1" dirty="0">
                <a:solidFill>
                  <a:schemeClr val="accent1"/>
                </a:solidFill>
              </a:rPr>
              <a:t>02.Title</a:t>
            </a:r>
          </a:p>
          <a:p>
            <a:pPr marL="120650" indent="-120650" algn="ctr" eaLnBrk="1" hangingPunct="1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 dirty="0">
                <a:solidFill>
                  <a:srgbClr val="1C1C1C"/>
                </a:solidFill>
              </a:rPr>
              <a:t>Add your text in here</a:t>
            </a:r>
          </a:p>
          <a:p>
            <a:pPr marL="120650" indent="-120650" algn="ctr" eaLnBrk="1" hangingPunct="1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 dirty="0">
                <a:solidFill>
                  <a:srgbClr val="1C1C1C"/>
                </a:solidFill>
              </a:rPr>
              <a:t>Add your text in here</a:t>
            </a:r>
          </a:p>
          <a:p>
            <a:pPr marL="120650" indent="-120650" algn="ctr" eaLnBrk="1" hangingPunct="1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 dirty="0">
                <a:solidFill>
                  <a:srgbClr val="1C1C1C"/>
                </a:solidFill>
              </a:rPr>
              <a:t>Add your text in here</a:t>
            </a:r>
          </a:p>
        </p:txBody>
      </p:sp>
      <p:sp>
        <p:nvSpPr>
          <p:cNvPr id="347148" name="Text Box 12"/>
          <p:cNvSpPr txBox="1">
            <a:spLocks noChangeArrowheads="1"/>
          </p:cNvSpPr>
          <p:nvPr/>
        </p:nvSpPr>
        <p:spPr bwMode="auto">
          <a:xfrm>
            <a:off x="3265685" y="5434596"/>
            <a:ext cx="2260600" cy="1018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ctr" eaLnBrk="1" hangingPunct="1"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rgbClr val="333399"/>
                </a:solidFill>
              </a:rPr>
              <a:t>   </a:t>
            </a:r>
            <a:r>
              <a:rPr lang="en-US" altLang="zh-CN" sz="1400" b="1" dirty="0">
                <a:solidFill>
                  <a:schemeClr val="hlink"/>
                </a:solidFill>
              </a:rPr>
              <a:t>03.Title</a:t>
            </a:r>
          </a:p>
          <a:p>
            <a:pPr marL="120650" indent="-120650" algn="ctr" eaLnBrk="1" hangingPunct="1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 dirty="0">
                <a:solidFill>
                  <a:srgbClr val="1C1C1C"/>
                </a:solidFill>
              </a:rPr>
              <a:t>Add your text in here   </a:t>
            </a:r>
          </a:p>
          <a:p>
            <a:pPr marL="120650" indent="-120650" algn="ctr" eaLnBrk="1" hangingPunct="1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 dirty="0">
                <a:solidFill>
                  <a:srgbClr val="1C1C1C"/>
                </a:solidFill>
              </a:rPr>
              <a:t>Add your text in here</a:t>
            </a:r>
          </a:p>
          <a:p>
            <a:pPr marL="120650" indent="-120650" algn="ctr" eaLnBrk="1" hangingPunct="1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 dirty="0">
                <a:solidFill>
                  <a:srgbClr val="1C1C1C"/>
                </a:solidFill>
              </a:rPr>
              <a:t>Add your text in here</a:t>
            </a:r>
          </a:p>
        </p:txBody>
      </p:sp>
      <p:sp>
        <p:nvSpPr>
          <p:cNvPr id="172046" name="Text Box 13"/>
          <p:cNvSpPr txBox="1">
            <a:spLocks noChangeArrowheads="1"/>
          </p:cNvSpPr>
          <p:nvPr/>
        </p:nvSpPr>
        <p:spPr bwMode="black">
          <a:xfrm>
            <a:off x="3541910" y="1555775"/>
            <a:ext cx="182403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200" b="1">
                <a:solidFill>
                  <a:schemeClr val="bg1"/>
                </a:solidFill>
              </a:rPr>
              <a:t>ThemeGallery</a:t>
            </a:r>
            <a:r>
              <a:rPr lang="en-US" altLang="zh-CN" sz="1200">
                <a:solidFill>
                  <a:schemeClr val="bg1"/>
                </a:solidFill>
              </a:rPr>
              <a:t> is a </a:t>
            </a:r>
          </a:p>
          <a:p>
            <a:pPr algn="ctr"/>
            <a:r>
              <a:rPr lang="en-US" altLang="zh-CN" sz="1200">
                <a:solidFill>
                  <a:schemeClr val="bg1"/>
                </a:solidFill>
              </a:rPr>
              <a:t>Design Digital Content &amp; Contents mall developed </a:t>
            </a:r>
          </a:p>
          <a:p>
            <a:pPr algn="ctr"/>
            <a:r>
              <a:rPr lang="en-US" altLang="zh-CN" sz="1200">
                <a:solidFill>
                  <a:schemeClr val="bg1"/>
                </a:solidFill>
              </a:rPr>
              <a:t>by Guild Design Inc.</a:t>
            </a:r>
          </a:p>
        </p:txBody>
      </p:sp>
      <p:sp>
        <p:nvSpPr>
          <p:cNvPr id="172047" name="Text Box 14"/>
          <p:cNvSpPr txBox="1">
            <a:spLocks noChangeArrowheads="1"/>
          </p:cNvSpPr>
          <p:nvPr/>
        </p:nvSpPr>
        <p:spPr bwMode="black">
          <a:xfrm>
            <a:off x="2289373" y="3665562"/>
            <a:ext cx="182403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200" b="1">
                <a:solidFill>
                  <a:schemeClr val="bg1"/>
                </a:solidFill>
              </a:rPr>
              <a:t>ThemeGallery</a:t>
            </a:r>
            <a:r>
              <a:rPr lang="en-US" altLang="zh-CN" sz="1200">
                <a:solidFill>
                  <a:schemeClr val="bg1"/>
                </a:solidFill>
              </a:rPr>
              <a:t> is a </a:t>
            </a:r>
          </a:p>
          <a:p>
            <a:pPr algn="ctr"/>
            <a:r>
              <a:rPr lang="en-US" altLang="zh-CN" sz="1200">
                <a:solidFill>
                  <a:schemeClr val="bg1"/>
                </a:solidFill>
              </a:rPr>
              <a:t>Design Digital Content &amp; Contents mall developed </a:t>
            </a:r>
          </a:p>
          <a:p>
            <a:pPr algn="ctr"/>
            <a:r>
              <a:rPr lang="en-US" altLang="zh-CN" sz="1200">
                <a:solidFill>
                  <a:schemeClr val="bg1"/>
                </a:solidFill>
              </a:rPr>
              <a:t>by Guild Design Inc.</a:t>
            </a:r>
          </a:p>
        </p:txBody>
      </p:sp>
      <p:sp>
        <p:nvSpPr>
          <p:cNvPr id="172048" name="Text Box 15"/>
          <p:cNvSpPr txBox="1">
            <a:spLocks noChangeArrowheads="1"/>
          </p:cNvSpPr>
          <p:nvPr/>
        </p:nvSpPr>
        <p:spPr bwMode="black">
          <a:xfrm>
            <a:off x="4723010" y="3705250"/>
            <a:ext cx="182403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200" b="1" dirty="0" err="1">
                <a:solidFill>
                  <a:schemeClr val="bg1"/>
                </a:solidFill>
              </a:rPr>
              <a:t>ThemeGallery</a:t>
            </a:r>
            <a:r>
              <a:rPr lang="en-US" altLang="zh-CN" sz="1200" dirty="0">
                <a:solidFill>
                  <a:schemeClr val="bg1"/>
                </a:solidFill>
              </a:rPr>
              <a:t> is a </a:t>
            </a:r>
          </a:p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Design Digital Content &amp; Contents mall developed </a:t>
            </a:r>
          </a:p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by Guild Design Inc.</a:t>
            </a:r>
          </a:p>
        </p:txBody>
      </p:sp>
    </p:spTree>
    <p:extLst>
      <p:ext uri="{BB962C8B-B14F-4D97-AF65-F5344CB8AC3E}">
        <p14:creationId xmlns:p14="http://schemas.microsoft.com/office/powerpoint/2010/main" xmlns="" val="3818133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蓝绿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8727</TotalTime>
  <Words>100</Words>
  <Application>Microsoft Office PowerPoint</Application>
  <PresentationFormat>全屏显示(4:3)</PresentationFormat>
  <Paragraphs>23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FtpDown</dc:creator>
  <dc:description/>
  <cp:lastModifiedBy>PC-Y</cp:lastModifiedBy>
  <cp:revision>201</cp:revision>
  <dcterms:created xsi:type="dcterms:W3CDTF">2006-07-05T15:28:04Z</dcterms:created>
  <dcterms:modified xsi:type="dcterms:W3CDTF">2016-03-08T09:23:00Z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PowerPoint Template</vt:lpwstr>
  </property>
  <property fmtid="{D5CDD505-2E9C-101B-9397-08002B2CF9AE}" pid="3" name="SlideDescription">
    <vt:lpwstr/>
  </property>
</Properties>
</file>