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0" r:id="rId3"/>
  </p:sldMasterIdLst>
  <p:notesMasterIdLst>
    <p:notesMasterId r:id="rId7"/>
  </p:notesMasterIdLst>
  <p:sldIdLst>
    <p:sldId id="257" r:id="rId4"/>
    <p:sldId id="258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74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DFC5B-ECB7-44EA-97C0-FED39D07642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30A17-42D3-4CA1-9A04-130D2C5D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4877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128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3352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85824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7256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9319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313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2476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91171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0620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2170614" y="4169838"/>
            <a:ext cx="9537117" cy="1291205"/>
          </a:xfrm>
          <a:prstGeom prst="homePlate">
            <a:avLst>
              <a:gd name="adj" fmla="val 37734"/>
            </a:avLst>
          </a:prstGeom>
          <a:solidFill>
            <a:srgbClr val="07BA9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4" name="平行四边形 3"/>
          <p:cNvSpPr/>
          <p:nvPr/>
        </p:nvSpPr>
        <p:spPr>
          <a:xfrm rot="16200000">
            <a:off x="1701697" y="4640819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4657083"/>
            <a:ext cx="3009167" cy="1291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439641" y="2594587"/>
            <a:ext cx="6406123" cy="1291205"/>
          </a:xfrm>
          <a:prstGeom prst="homePlate">
            <a:avLst>
              <a:gd name="adj" fmla="val 3773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 rot="16200000">
            <a:off x="970725" y="3065568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81833"/>
            <a:ext cx="2278195" cy="1291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806132" y="1047626"/>
            <a:ext cx="4688339" cy="1291205"/>
          </a:xfrm>
          <a:prstGeom prst="homePlate">
            <a:avLst>
              <a:gd name="adj" fmla="val 37734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rot="16200000">
            <a:off x="337216" y="1518607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34871"/>
            <a:ext cx="1644685" cy="1291204"/>
          </a:xfrm>
          <a:prstGeom prst="rect">
            <a:avLst/>
          </a:prstGeom>
          <a:solidFill>
            <a:srgbClr val="FC94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85" y="16814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30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85" y="3253683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40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285" y="47959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50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8171" y="1227419"/>
            <a:ext cx="3082493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58172" y="2835750"/>
            <a:ext cx="4690632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</a:t>
            </a:r>
            <a:r>
              <a:rPr lang="zh-CN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387" y="4360853"/>
            <a:ext cx="7476544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553376" y="1074947"/>
            <a:ext cx="38902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764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FC9400"/>
                </a:solidFill>
              </a:rPr>
              <a:t>30</a:t>
            </a:r>
            <a:r>
              <a:rPr kumimoji="1" lang="en-US" altLang="zh-CN" sz="2400" b="1" dirty="0">
                <a:solidFill>
                  <a:srgbClr val="FC9400"/>
                </a:solidFill>
              </a:rPr>
              <a:t>%</a:t>
            </a:r>
            <a:endParaRPr kumimoji="1" lang="zh-CN" altLang="en-US" sz="2400" b="1" dirty="0">
              <a:solidFill>
                <a:srgbClr val="FC94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949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87C509"/>
                </a:solidFill>
              </a:rPr>
              <a:t>40</a:t>
            </a:r>
            <a:r>
              <a:rPr kumimoji="1" lang="en-US" altLang="zh-CN" sz="2400" b="1" dirty="0">
                <a:solidFill>
                  <a:srgbClr val="87C509"/>
                </a:solidFill>
              </a:rPr>
              <a:t>%</a:t>
            </a:r>
            <a:endParaRPr kumimoji="1" lang="zh-CN" altLang="en-US" sz="2400" b="1" dirty="0">
              <a:solidFill>
                <a:srgbClr val="87C509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9958937" y="2865315"/>
            <a:ext cx="0" cy="741407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28489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2170614" y="4169838"/>
            <a:ext cx="9537117" cy="1291205"/>
          </a:xfrm>
          <a:prstGeom prst="homePlate">
            <a:avLst>
              <a:gd name="adj" fmla="val 37734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4" name="平行四边形 3"/>
          <p:cNvSpPr/>
          <p:nvPr/>
        </p:nvSpPr>
        <p:spPr>
          <a:xfrm rot="16200000">
            <a:off x="1701697" y="4640819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4657083"/>
            <a:ext cx="3009167" cy="1291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439641" y="2594587"/>
            <a:ext cx="6406123" cy="1291205"/>
          </a:xfrm>
          <a:prstGeom prst="homePlate">
            <a:avLst>
              <a:gd name="adj" fmla="val 3773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 rot="16200000">
            <a:off x="970725" y="3065568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81833"/>
            <a:ext cx="2278195" cy="1291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806132" y="1047626"/>
            <a:ext cx="4688339" cy="1291205"/>
          </a:xfrm>
          <a:prstGeom prst="homePlate">
            <a:avLst>
              <a:gd name="adj" fmla="val 37734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rot="16200000">
            <a:off x="337216" y="1518607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34871"/>
            <a:ext cx="1644685" cy="1291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85" y="16814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30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85" y="3253683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40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285" y="47959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50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8171" y="1227419"/>
            <a:ext cx="3082493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58172" y="2835750"/>
            <a:ext cx="4690632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</a:t>
            </a:r>
            <a:r>
              <a:rPr lang="zh-CN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387" y="4360853"/>
            <a:ext cx="7476544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553376" y="1074947"/>
            <a:ext cx="38902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764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8E00B6"/>
                </a:solidFill>
              </a:rPr>
              <a:t>30</a:t>
            </a:r>
            <a:r>
              <a:rPr kumimoji="1" lang="en-US" altLang="zh-CN" sz="2400" b="1" dirty="0">
                <a:solidFill>
                  <a:srgbClr val="8E00B6"/>
                </a:solidFill>
              </a:rPr>
              <a:t>%</a:t>
            </a:r>
            <a:endParaRPr kumimoji="1" lang="zh-CN" altLang="en-US" sz="2400" b="1" dirty="0">
              <a:solidFill>
                <a:srgbClr val="8E00B6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949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745EFA"/>
                </a:solidFill>
              </a:rPr>
              <a:t>40</a:t>
            </a:r>
            <a:r>
              <a:rPr kumimoji="1" lang="en-US" altLang="zh-CN" sz="2400" b="1" dirty="0">
                <a:solidFill>
                  <a:srgbClr val="745EFA"/>
                </a:solidFill>
              </a:rPr>
              <a:t>%</a:t>
            </a:r>
            <a:endParaRPr kumimoji="1" lang="zh-CN" altLang="en-US" sz="2400" b="1" dirty="0">
              <a:solidFill>
                <a:srgbClr val="745EFA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9958937" y="2865315"/>
            <a:ext cx="0" cy="741407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57476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边形 6"/>
          <p:cNvSpPr/>
          <p:nvPr/>
        </p:nvSpPr>
        <p:spPr>
          <a:xfrm>
            <a:off x="2170614" y="4169838"/>
            <a:ext cx="9537117" cy="1291205"/>
          </a:xfrm>
          <a:prstGeom prst="homePlate">
            <a:avLst>
              <a:gd name="adj" fmla="val 37734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4" name="平行四边形 3"/>
          <p:cNvSpPr/>
          <p:nvPr/>
        </p:nvSpPr>
        <p:spPr>
          <a:xfrm rot="16200000">
            <a:off x="1701697" y="4640819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4657083"/>
            <a:ext cx="3009167" cy="12912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1439641" y="2594587"/>
            <a:ext cx="6406123" cy="1291205"/>
          </a:xfrm>
          <a:prstGeom prst="homePlate">
            <a:avLst>
              <a:gd name="adj" fmla="val 37734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9" name="平行四边形 8"/>
          <p:cNvSpPr/>
          <p:nvPr/>
        </p:nvSpPr>
        <p:spPr>
          <a:xfrm rot="16200000">
            <a:off x="970725" y="3065568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3081833"/>
            <a:ext cx="2278195" cy="1291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806132" y="1047626"/>
            <a:ext cx="4688339" cy="1291205"/>
          </a:xfrm>
          <a:prstGeom prst="homePlate">
            <a:avLst>
              <a:gd name="adj" fmla="val 37734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2" name="平行四边形 11"/>
          <p:cNvSpPr/>
          <p:nvPr/>
        </p:nvSpPr>
        <p:spPr>
          <a:xfrm rot="16200000">
            <a:off x="337216" y="1518607"/>
            <a:ext cx="1778451" cy="836488"/>
          </a:xfrm>
          <a:prstGeom prst="parallelogram">
            <a:avLst>
              <a:gd name="adj" fmla="val 55547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34871"/>
            <a:ext cx="1644685" cy="1291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85" y="16814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30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85" y="3253683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40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285" y="4795969"/>
            <a:ext cx="1215397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5333" b="1" dirty="0">
                <a:solidFill>
                  <a:srgbClr val="FFFFFF"/>
                </a:solidFill>
              </a:rPr>
              <a:t>50</a:t>
            </a:r>
            <a:r>
              <a:rPr kumimoji="1" lang="en-US" altLang="zh-CN" sz="2400" b="1" dirty="0">
                <a:solidFill>
                  <a:srgbClr val="FFFFFF"/>
                </a:solidFill>
              </a:rPr>
              <a:t>%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08171" y="1227419"/>
            <a:ext cx="3082493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558172" y="2835750"/>
            <a:ext cx="4690632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</a:t>
            </a:r>
            <a:r>
              <a:rPr lang="zh-CN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333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78387" y="4360853"/>
            <a:ext cx="7476544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553376" y="1074947"/>
            <a:ext cx="38902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12764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0082DE"/>
                </a:solidFill>
              </a:rPr>
              <a:t>30</a:t>
            </a:r>
            <a:r>
              <a:rPr kumimoji="1" lang="en-US" altLang="zh-CN" sz="2400" b="1" dirty="0">
                <a:solidFill>
                  <a:srgbClr val="0082DE"/>
                </a:solidFill>
              </a:rPr>
              <a:t>%</a:t>
            </a:r>
            <a:endParaRPr kumimoji="1" lang="zh-CN" altLang="en-US" sz="2400" b="1" dirty="0">
              <a:solidFill>
                <a:srgbClr val="0082D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9495" y="2670576"/>
            <a:ext cx="136928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6400" b="1" dirty="0">
                <a:solidFill>
                  <a:srgbClr val="FEB601"/>
                </a:solidFill>
              </a:rPr>
              <a:t>40</a:t>
            </a:r>
            <a:r>
              <a:rPr kumimoji="1" lang="en-US" altLang="zh-CN" sz="2400" b="1" dirty="0">
                <a:solidFill>
                  <a:srgbClr val="FEB601"/>
                </a:solidFill>
              </a:rPr>
              <a:t>%</a:t>
            </a:r>
            <a:endParaRPr kumimoji="1" lang="zh-CN" altLang="en-US" sz="2400" b="1" dirty="0">
              <a:solidFill>
                <a:srgbClr val="FEB601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9958937" y="2865315"/>
            <a:ext cx="0" cy="741407"/>
          </a:xfrm>
          <a:prstGeom prst="line">
            <a:avLst/>
          </a:prstGeom>
          <a:ln w="1270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7037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615</Words>
  <Application>Microsoft Office PowerPoint</Application>
  <PresentationFormat>自定义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PC-Y</cp:lastModifiedBy>
  <cp:revision>6</cp:revision>
  <dcterms:created xsi:type="dcterms:W3CDTF">2015-08-21T09:18:02Z</dcterms:created>
  <dcterms:modified xsi:type="dcterms:W3CDTF">2016-03-08T09:06:05Z</dcterms:modified>
</cp:coreProperties>
</file>