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436" r:id="rId2"/>
    <p:sldId id="258" r:id="rId3"/>
    <p:sldId id="259" r:id="rId4"/>
    <p:sldId id="438" r:id="rId5"/>
    <p:sldId id="432" r:id="rId6"/>
    <p:sldId id="433" r:id="rId7"/>
    <p:sldId id="435" r:id="rId8"/>
    <p:sldId id="399" r:id="rId9"/>
    <p:sldId id="434" r:id="rId10"/>
    <p:sldId id="421" r:id="rId11"/>
    <p:sldId id="411" r:id="rId12"/>
    <p:sldId id="396" r:id="rId13"/>
    <p:sldId id="400" r:id="rId14"/>
    <p:sldId id="418" r:id="rId15"/>
    <p:sldId id="440" r:id="rId16"/>
    <p:sldId id="422" r:id="rId17"/>
    <p:sldId id="429" r:id="rId18"/>
    <p:sldId id="423" r:id="rId19"/>
    <p:sldId id="401" r:id="rId20"/>
    <p:sldId id="425" r:id="rId21"/>
    <p:sldId id="430" r:id="rId22"/>
    <p:sldId id="439" r:id="rId23"/>
    <p:sldId id="441" r:id="rId24"/>
    <p:sldId id="437"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7" autoAdjust="0"/>
    <p:restoredTop sz="86181" autoAdjust="0"/>
  </p:normalViewPr>
  <p:slideViewPr>
    <p:cSldViewPr snapToGrid="0">
      <p:cViewPr varScale="1">
        <p:scale>
          <a:sx n="77" d="100"/>
          <a:sy n="77" d="100"/>
        </p:scale>
        <p:origin x="102" y="402"/>
      </p:cViewPr>
      <p:guideLst>
        <p:guide orient="horz" pos="2160"/>
        <p:guide pos="3840"/>
      </p:guideLst>
    </p:cSldViewPr>
  </p:slideViewPr>
  <p:notesTextViewPr>
    <p:cViewPr>
      <p:scale>
        <a:sx n="1" d="1"/>
        <a:sy n="1" d="1"/>
      </p:scale>
      <p:origin x="0" y="0"/>
    </p:cViewPr>
  </p:notesTextViewPr>
  <p:sorterViewPr>
    <p:cViewPr>
      <p:scale>
        <a:sx n="25" d="100"/>
        <a:sy n="25"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pPr/>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pPr/>
              <a:t>‹#›</a:t>
            </a:fld>
            <a:endParaRPr lang="zh-CN" altLang="en-US"/>
          </a:p>
        </p:txBody>
      </p:sp>
    </p:spTree>
    <p:extLst>
      <p:ext uri="{BB962C8B-B14F-4D97-AF65-F5344CB8AC3E}">
        <p14:creationId xmlns:p14="http://schemas.microsoft.com/office/powerpoint/2010/main" val="729121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a:t>
            </a:fld>
            <a:endParaRPr lang="zh-CN" altLang="en-US"/>
          </a:p>
        </p:txBody>
      </p:sp>
    </p:spTree>
    <p:extLst>
      <p:ext uri="{BB962C8B-B14F-4D97-AF65-F5344CB8AC3E}">
        <p14:creationId xmlns:p14="http://schemas.microsoft.com/office/powerpoint/2010/main" val="1750564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pPr/>
              <a:t>10</a:t>
            </a:fld>
            <a:endParaRPr lang="zh-CN" altLang="en-US"/>
          </a:p>
        </p:txBody>
      </p:sp>
    </p:spTree>
    <p:extLst>
      <p:ext uri="{BB962C8B-B14F-4D97-AF65-F5344CB8AC3E}">
        <p14:creationId xmlns:p14="http://schemas.microsoft.com/office/powerpoint/2010/main" val="139413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pPr/>
              <a:t>11</a:t>
            </a:fld>
            <a:endParaRPr lang="zh-CN" altLang="en-US"/>
          </a:p>
        </p:txBody>
      </p:sp>
    </p:spTree>
    <p:extLst>
      <p:ext uri="{BB962C8B-B14F-4D97-AF65-F5344CB8AC3E}">
        <p14:creationId xmlns:p14="http://schemas.microsoft.com/office/powerpoint/2010/main" val="2178455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pPr/>
              <a:t>12</a:t>
            </a:fld>
            <a:endParaRPr lang="zh-CN" altLang="en-US"/>
          </a:p>
        </p:txBody>
      </p:sp>
    </p:spTree>
    <p:extLst>
      <p:ext uri="{BB962C8B-B14F-4D97-AF65-F5344CB8AC3E}">
        <p14:creationId xmlns:p14="http://schemas.microsoft.com/office/powerpoint/2010/main" val="234011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13</a:t>
            </a:fld>
            <a:endParaRPr lang="zh-CN" altLang="en-US"/>
          </a:p>
        </p:txBody>
      </p:sp>
    </p:spTree>
    <p:extLst>
      <p:ext uri="{BB962C8B-B14F-4D97-AF65-F5344CB8AC3E}">
        <p14:creationId xmlns:p14="http://schemas.microsoft.com/office/powerpoint/2010/main" val="3526753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2422769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CA6610-5A96-4FE3-9DB2-02793B1BA502}" type="slidenum">
              <a:rPr lang="zh-CN" altLang="en-US" smtClean="0"/>
              <a:t>15</a:t>
            </a:fld>
            <a:endParaRPr lang="zh-CN" altLang="en-US"/>
          </a:p>
        </p:txBody>
      </p:sp>
    </p:spTree>
    <p:extLst>
      <p:ext uri="{BB962C8B-B14F-4D97-AF65-F5344CB8AC3E}">
        <p14:creationId xmlns:p14="http://schemas.microsoft.com/office/powerpoint/2010/main" val="1929786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Font typeface="Arial" pitchFamily="34" charset="0"/>
              <a:buNone/>
            </a:pPr>
            <a:fld id="{207C507F-637B-4048-B374-228AA0442A95}" type="slidenum">
              <a:rPr lang="zh-CN" altLang="en-US">
                <a:latin typeface="Arial" pitchFamily="34" charset="0"/>
              </a:rPr>
              <a:pPr fontAlgn="base">
                <a:spcBef>
                  <a:spcPct val="0"/>
                </a:spcBef>
                <a:spcAft>
                  <a:spcPct val="0"/>
                </a:spcAft>
                <a:buFont typeface="Arial" pitchFamily="34" charset="0"/>
                <a:buNone/>
              </a:pPr>
              <a:t>16</a:t>
            </a:fld>
            <a:endParaRPr lang="en-US" altLang="zh-CN">
              <a:latin typeface="Arial" pitchFamily="34" charset="0"/>
            </a:endParaRPr>
          </a:p>
        </p:txBody>
      </p:sp>
    </p:spTree>
    <p:extLst>
      <p:ext uri="{BB962C8B-B14F-4D97-AF65-F5344CB8AC3E}">
        <p14:creationId xmlns:p14="http://schemas.microsoft.com/office/powerpoint/2010/main" val="3876111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671240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B739EA9-A605-41EF-846F-A7077B732E01}" type="slidenum">
              <a:rPr lang="zh-CN" altLang="en-US" smtClean="0"/>
              <a:pPr/>
              <a:t>18</a:t>
            </a:fld>
            <a:endParaRPr lang="zh-CN" altLang="en-US"/>
          </a:p>
        </p:txBody>
      </p:sp>
    </p:spTree>
    <p:extLst>
      <p:ext uri="{BB962C8B-B14F-4D97-AF65-F5344CB8AC3E}">
        <p14:creationId xmlns:p14="http://schemas.microsoft.com/office/powerpoint/2010/main" val="2774483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19</a:t>
            </a:fld>
            <a:endParaRPr lang="zh-CN" altLang="en-US"/>
          </a:p>
        </p:txBody>
      </p:sp>
    </p:spTree>
    <p:extLst>
      <p:ext uri="{BB962C8B-B14F-4D97-AF65-F5344CB8AC3E}">
        <p14:creationId xmlns:p14="http://schemas.microsoft.com/office/powerpoint/2010/main" val="1624108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2</a:t>
            </a:fld>
            <a:endParaRPr lang="zh-CN" altLang="en-US"/>
          </a:p>
        </p:txBody>
      </p:sp>
    </p:spTree>
    <p:extLst>
      <p:ext uri="{BB962C8B-B14F-4D97-AF65-F5344CB8AC3E}">
        <p14:creationId xmlns:p14="http://schemas.microsoft.com/office/powerpoint/2010/main" val="39301520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11527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BCE49C-2114-404F-AF2A-058CF607A9D3}" type="slidenum">
              <a:rPr lang="zh-CN" altLang="en-US" smtClean="0"/>
              <a:pPr/>
              <a:t>21</a:t>
            </a:fld>
            <a:endParaRPr lang="zh-CN" altLang="en-US"/>
          </a:p>
        </p:txBody>
      </p:sp>
    </p:spTree>
    <p:extLst>
      <p:ext uri="{BB962C8B-B14F-4D97-AF65-F5344CB8AC3E}">
        <p14:creationId xmlns:p14="http://schemas.microsoft.com/office/powerpoint/2010/main" val="11371628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CA6610-5A96-4FE3-9DB2-02793B1BA502}" type="slidenum">
              <a:rPr lang="zh-CN" altLang="en-US" smtClean="0"/>
              <a:t>22</a:t>
            </a:fld>
            <a:endParaRPr lang="zh-CN" altLang="en-US"/>
          </a:p>
        </p:txBody>
      </p:sp>
    </p:spTree>
    <p:extLst>
      <p:ext uri="{BB962C8B-B14F-4D97-AF65-F5344CB8AC3E}">
        <p14:creationId xmlns:p14="http://schemas.microsoft.com/office/powerpoint/2010/main" val="42412973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CA6610-5A96-4FE3-9DB2-02793B1BA502}" type="slidenum">
              <a:rPr lang="zh-CN" altLang="en-US" smtClean="0"/>
              <a:t>23</a:t>
            </a:fld>
            <a:endParaRPr lang="zh-CN" altLang="en-US"/>
          </a:p>
        </p:txBody>
      </p:sp>
    </p:spTree>
    <p:extLst>
      <p:ext uri="{BB962C8B-B14F-4D97-AF65-F5344CB8AC3E}">
        <p14:creationId xmlns:p14="http://schemas.microsoft.com/office/powerpoint/2010/main" val="1354188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24</a:t>
            </a:fld>
            <a:endParaRPr lang="zh-CN" altLang="en-US"/>
          </a:p>
        </p:txBody>
      </p:sp>
    </p:spTree>
    <p:extLst>
      <p:ext uri="{BB962C8B-B14F-4D97-AF65-F5344CB8AC3E}">
        <p14:creationId xmlns:p14="http://schemas.microsoft.com/office/powerpoint/2010/main" val="2444958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3</a:t>
            </a:fld>
            <a:endParaRPr lang="zh-CN" altLang="en-US"/>
          </a:p>
        </p:txBody>
      </p:sp>
    </p:spTree>
    <p:extLst>
      <p:ext uri="{BB962C8B-B14F-4D97-AF65-F5344CB8AC3E}">
        <p14:creationId xmlns:p14="http://schemas.microsoft.com/office/powerpoint/2010/main" val="674753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CA6610-5A96-4FE3-9DB2-02793B1BA502}" type="slidenum">
              <a:rPr lang="zh-CN" altLang="en-US" smtClean="0"/>
              <a:t>4</a:t>
            </a:fld>
            <a:endParaRPr lang="zh-CN" altLang="en-US"/>
          </a:p>
        </p:txBody>
      </p:sp>
    </p:spTree>
    <p:extLst>
      <p:ext uri="{BB962C8B-B14F-4D97-AF65-F5344CB8AC3E}">
        <p14:creationId xmlns:p14="http://schemas.microsoft.com/office/powerpoint/2010/main" val="879614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5</a:t>
            </a:fld>
            <a:endParaRPr lang="zh-CN" altLang="en-US"/>
          </a:p>
        </p:txBody>
      </p:sp>
    </p:spTree>
    <p:extLst>
      <p:ext uri="{BB962C8B-B14F-4D97-AF65-F5344CB8AC3E}">
        <p14:creationId xmlns:p14="http://schemas.microsoft.com/office/powerpoint/2010/main" val="1698116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92080-B1E8-44CC-89DD-3BC10E6CBD4D}" type="slidenum">
              <a:rPr lang="zh-CN" altLang="en-US" smtClean="0"/>
              <a:t>6</a:t>
            </a:fld>
            <a:endParaRPr lang="zh-CN" altLang="en-US"/>
          </a:p>
        </p:txBody>
      </p:sp>
    </p:spTree>
    <p:extLst>
      <p:ext uri="{BB962C8B-B14F-4D97-AF65-F5344CB8AC3E}">
        <p14:creationId xmlns:p14="http://schemas.microsoft.com/office/powerpoint/2010/main" val="31470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7</a:t>
            </a:fld>
            <a:endParaRPr lang="zh-CN" altLang="en-US"/>
          </a:p>
        </p:txBody>
      </p:sp>
    </p:spTree>
    <p:extLst>
      <p:ext uri="{BB962C8B-B14F-4D97-AF65-F5344CB8AC3E}">
        <p14:creationId xmlns:p14="http://schemas.microsoft.com/office/powerpoint/2010/main" val="3063949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8</a:t>
            </a:fld>
            <a:endParaRPr lang="zh-CN" altLang="en-US"/>
          </a:p>
        </p:txBody>
      </p:sp>
    </p:spTree>
    <p:extLst>
      <p:ext uri="{BB962C8B-B14F-4D97-AF65-F5344CB8AC3E}">
        <p14:creationId xmlns:p14="http://schemas.microsoft.com/office/powerpoint/2010/main" val="982726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1304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5A31D1-8579-497A-8252-9D556A03309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DF5E314-E63C-4397-976F-7CA2E74265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5E288010-7FB1-43AF-92F1-85BE0E4802F2}"/>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5" name="页脚占位符 4">
            <a:extLst>
              <a:ext uri="{FF2B5EF4-FFF2-40B4-BE49-F238E27FC236}">
                <a16:creationId xmlns:a16="http://schemas.microsoft.com/office/drawing/2014/main" id="{D456CC03-8B5C-4346-8ACE-A3A8E429BB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F8751E-1A1A-43F1-9111-44529F904208}"/>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72061274"/>
      </p:ext>
    </p:extLst>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6B15076B-0CFC-4D52-824D-5367DF6AECAB}"/>
              </a:ext>
            </a:extLst>
          </p:cNvPr>
          <p:cNvPicPr>
            <a:picLocks noChangeAspect="1"/>
          </p:cNvPicPr>
          <p:nvPr userDrawn="1"/>
        </p:nvPicPr>
        <p:blipFill>
          <a:blip r:embed="rId2"/>
          <a:stretch>
            <a:fillRect/>
          </a:stretch>
        </p:blipFill>
        <p:spPr>
          <a:xfrm>
            <a:off x="3046" y="2937"/>
            <a:ext cx="12186715" cy="6855027"/>
          </a:xfrm>
          <a:prstGeom prst="rect">
            <a:avLst/>
          </a:prstGeom>
        </p:spPr>
      </p:pic>
      <p:sp>
        <p:nvSpPr>
          <p:cNvPr id="3" name="文本框 37"/>
          <p:cNvSpPr txBox="1"/>
          <p:nvPr userDrawn="1"/>
        </p:nvSpPr>
        <p:spPr>
          <a:xfrm>
            <a:off x="1261266" y="270756"/>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市场分析</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212731983"/>
      </p:ext>
    </p:extLst>
  </p:cSld>
  <p:clrMapOvr>
    <a:masterClrMapping/>
  </p:clrMapOvr>
  <p:transition spd="slow" advClick="0" advTm="0">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D75259F8-C54E-47DF-83CC-BA93CA005337}"/>
              </a:ext>
            </a:extLst>
          </p:cNvPr>
          <p:cNvPicPr>
            <a:picLocks noChangeAspect="1"/>
          </p:cNvPicPr>
          <p:nvPr userDrawn="1"/>
        </p:nvPicPr>
        <p:blipFill>
          <a:blip r:embed="rId2"/>
          <a:stretch>
            <a:fillRect/>
          </a:stretch>
        </p:blipFill>
        <p:spPr>
          <a:xfrm>
            <a:off x="3046" y="2937"/>
            <a:ext cx="12186715" cy="6855027"/>
          </a:xfrm>
          <a:prstGeom prst="rect">
            <a:avLst/>
          </a:prstGeom>
        </p:spPr>
      </p:pic>
      <p:sp>
        <p:nvSpPr>
          <p:cNvPr id="3" name="文本框 37"/>
          <p:cNvSpPr txBox="1"/>
          <p:nvPr userDrawn="1"/>
        </p:nvSpPr>
        <p:spPr>
          <a:xfrm>
            <a:off x="1287022" y="270756"/>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投资回报</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2640949011"/>
      </p:ext>
    </p:extLst>
  </p:cSld>
  <p:clrMapOvr>
    <a:masterClrMapping/>
  </p:clrMapOvr>
  <p:transition spd="slow" advClick="0" advTm="0">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9833A7-B277-48BE-94EF-6B2DA2FFAE5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796B3CF-954F-4658-BB78-454A848541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92EDE66A-1479-4BE7-B75E-05FDAC86D9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4DA8D6E-A5BC-491E-BB7C-1CC5EE7C7095}"/>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6" name="页脚占位符 5">
            <a:extLst>
              <a:ext uri="{FF2B5EF4-FFF2-40B4-BE49-F238E27FC236}">
                <a16:creationId xmlns:a16="http://schemas.microsoft.com/office/drawing/2014/main" id="{4A0E3900-9220-49D0-85A7-64FE7F1175A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0FF8312-74AE-4FAF-9586-75B5EB4C6F7E}"/>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469763731"/>
      </p:ext>
    </p:extLst>
  </p:cSld>
  <p:clrMapOvr>
    <a:masterClrMapping/>
  </p:clrMapOvr>
  <p:transition spd="slow"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11BE0E-5C9B-4A15-9248-869240255E8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FF9F4C3-B0EF-439A-AA73-643A4A8AAC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2BD67E7-0957-4F10-989F-0B5C23FF2B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F87E0C3-DDAC-4B3D-A5C2-5903334F47A6}"/>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6" name="页脚占位符 5">
            <a:extLst>
              <a:ext uri="{FF2B5EF4-FFF2-40B4-BE49-F238E27FC236}">
                <a16:creationId xmlns:a16="http://schemas.microsoft.com/office/drawing/2014/main" id="{6AFF229D-14DE-4D6A-9D66-1CE51BD3419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85E0604-5861-48EC-81A8-678EF4468CC9}"/>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290463315"/>
      </p:ext>
    </p:extLst>
  </p:cSld>
  <p:clrMapOvr>
    <a:masterClrMapping/>
  </p:clrMapOvr>
  <p:transition spd="slow"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ABF57B-4761-496D-84AA-3CA34AD06E6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47CD66C-BEA1-48C2-85FA-E07D931EDC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66682D6-E4D8-4095-8D15-E5888403DB07}"/>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5" name="页脚占位符 4">
            <a:extLst>
              <a:ext uri="{FF2B5EF4-FFF2-40B4-BE49-F238E27FC236}">
                <a16:creationId xmlns:a16="http://schemas.microsoft.com/office/drawing/2014/main" id="{9A9296EE-FB08-4772-8117-9093BEF6F7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53598EA-D0DF-47DD-AEC1-8C635531D99F}"/>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4150309859"/>
      </p:ext>
    </p:extLst>
  </p:cSld>
  <p:clrMapOvr>
    <a:masterClrMapping/>
  </p:clrMapOvr>
  <p:transition spd="slow"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B17E5F4-0BBE-4805-B616-E955225D264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D8FAB24-19CA-4B04-9B46-FE39949A738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22F5BB3-0BB7-4E67-9610-8C9707905A39}"/>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5" name="页脚占位符 4">
            <a:extLst>
              <a:ext uri="{FF2B5EF4-FFF2-40B4-BE49-F238E27FC236}">
                <a16:creationId xmlns:a16="http://schemas.microsoft.com/office/drawing/2014/main" id="{DDD9D5CA-3AFC-4B03-AF53-5722D5A74D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0BDCFB5-A9FB-467C-9C14-E3AC30401696}"/>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853081315"/>
      </p:ext>
    </p:extLst>
  </p:cSld>
  <p:clrMapOvr>
    <a:masterClrMapping/>
  </p:clrMapOvr>
  <p:transition spd="slow"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0" y="0"/>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399"/>
          </a:p>
        </p:txBody>
      </p:sp>
      <p:sp>
        <p:nvSpPr>
          <p:cNvPr id="3" name="TextBox 1"/>
          <p:cNvSpPr txBox="1"/>
          <p:nvPr userDrawn="1"/>
        </p:nvSpPr>
        <p:spPr>
          <a:xfrm>
            <a:off x="5154218" y="491612"/>
            <a:ext cx="1723516" cy="399967"/>
          </a:xfrm>
          <a:prstGeom prst="rect">
            <a:avLst/>
          </a:prstGeom>
          <a:noFill/>
        </p:spPr>
        <p:txBody>
          <a:bodyPr wrap="none" lIns="91424" tIns="45713" rIns="91424" bIns="45713" rtlCol="0">
            <a:spAutoFit/>
          </a:bodyPr>
          <a:lstStyle/>
          <a:p>
            <a:pPr lvl="0" algn="ctr"/>
            <a:r>
              <a:rPr lang="zh-CN" altLang="en-US" sz="19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9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4366331" y="947397"/>
            <a:ext cx="3416309" cy="461651"/>
          </a:xfrm>
          <a:prstGeom prst="rect">
            <a:avLst/>
          </a:prstGeom>
          <a:noFill/>
        </p:spPr>
        <p:txBody>
          <a:bodyPr wrap="square" lIns="91424" tIns="45713" rIns="91424" bIns="45713" rtlCol="0">
            <a:spAutoFit/>
          </a:bodyPr>
          <a:lstStyle/>
          <a:p>
            <a:pPr algn="ct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508360825"/>
      </p:ext>
    </p:extLst>
  </p:cSld>
  <p:clrMapOvr>
    <a:masterClrMapping/>
  </p:clrMapOvr>
  <p:transition spd="slow"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241451"/>
      </p:ext>
    </p:extLst>
  </p:cSld>
  <p:clrMapOvr>
    <a:masterClrMapping/>
  </p:clrMapOvr>
  <p:transition spd="slow"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898716"/>
      </p:ext>
    </p:extLst>
  </p:cSld>
  <p:clrMapOvr>
    <a:masterClrMapping/>
  </p:clrMapOvr>
  <p:transition spd="slow"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第一节">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674488"/>
      </p:ext>
    </p:extLst>
  </p:cSld>
  <p:clrMapOvr>
    <a:masterClrMapping/>
  </p:clrMapOvr>
  <p:transition spd="slow" advClick="0" advTm="0">
    <p:check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F1D21B-2EE5-4CF9-9A3E-D0ED36010CC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94C78E0-2F51-4310-BF1B-92D5AAE3861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EB78E46-231F-4534-AF96-C9E0B9E86373}"/>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5" name="页脚占位符 4">
            <a:extLst>
              <a:ext uri="{FF2B5EF4-FFF2-40B4-BE49-F238E27FC236}">
                <a16:creationId xmlns:a16="http://schemas.microsoft.com/office/drawing/2014/main" id="{98154338-A5CB-4A68-B8F9-52E4D797E2F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87CE68E-842B-44A0-9037-903DB20C2761}"/>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554655848"/>
      </p:ext>
    </p:extLst>
  </p:cSld>
  <p:clrMapOvr>
    <a:masterClrMapping/>
  </p:clrMapOvr>
  <p:transition spd="slow"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第五章">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12510"/>
      </p:ext>
    </p:extLst>
  </p:cSld>
  <p:clrMapOvr>
    <a:masterClrMapping/>
  </p:clrMapOvr>
  <p:transition spd="slow" advClick="0" advTm="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889312"/>
      </p:ext>
    </p:extLst>
  </p:cSld>
  <p:clrMapOvr>
    <a:masterClrMapping/>
  </p:clrMapOvr>
  <p:transition spd="slow" advClick="0" advTm="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963392"/>
      </p:ext>
    </p:extLst>
  </p:cSld>
  <p:clrMapOvr>
    <a:masterClrMapping/>
  </p:clrMapOvr>
  <p:transition advClick="0" advTm="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659078"/>
      </p:ext>
    </p:extLst>
  </p:cSld>
  <p:clrMapOvr>
    <a:masterClrMapping/>
  </p:clrMapOvr>
  <p:transition spd="slow" advClick="0" advTm="0"/>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1F931BFC-FA3C-44C9-BDF3-A1EA94A517F2}" type="datetime1">
              <a:rPr lang="zh-CN" altLang="en-US"/>
              <a:pPr/>
              <a:t>2019/3/27</a:t>
            </a:fld>
            <a:endParaRPr lang="zh-CN" altLang="en-US" sz="1866" dirty="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1"/>
            <a:ext cx="2743200" cy="365125"/>
          </a:xfrm>
        </p:spPr>
        <p:txBody>
          <a:bodyPr/>
          <a:lstStyle>
            <a:lvl1pPr>
              <a:defRPr/>
            </a:lvl1pPr>
          </a:lstStyle>
          <a:p>
            <a:fld id="{2E9294EB-43AD-4253-9111-B513B7CCDA25}" type="slidenum">
              <a:rPr lang="zh-CN" altLang="en-US"/>
              <a:pPr/>
              <a:t>‹#›</a:t>
            </a:fld>
            <a:endParaRPr lang="zh-CN" altLang="en-US" sz="1866" dirty="0">
              <a:solidFill>
                <a:schemeClr val="tx1"/>
              </a:solidFill>
            </a:endParaRPr>
          </a:p>
        </p:txBody>
      </p:sp>
    </p:spTree>
    <p:extLst>
      <p:ext uri="{BB962C8B-B14F-4D97-AF65-F5344CB8AC3E}">
        <p14:creationId xmlns:p14="http://schemas.microsoft.com/office/powerpoint/2010/main" val="392229771"/>
      </p:ext>
    </p:extLst>
  </p:cSld>
  <p:clrMapOvr>
    <a:masterClrMapping/>
  </p:clrMapOvr>
  <p:transition spd="slow" advClick="0" advTm="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2" name="矩形 1"/>
          <p:cNvSpPr/>
          <p:nvPr userDrawn="1"/>
        </p:nvSpPr>
        <p:spPr>
          <a:xfrm>
            <a:off x="0" y="1"/>
            <a:ext cx="12192000" cy="6858000"/>
          </a:xfrm>
          <a:prstGeom prst="rect">
            <a:avLst/>
          </a:prstGeom>
          <a:gradFill>
            <a:gsLst>
              <a:gs pos="0">
                <a:schemeClr val="accent1">
                  <a:lumMod val="5000"/>
                  <a:lumOff val="95000"/>
                  <a:alpha val="84000"/>
                </a:schemeClr>
              </a:gs>
              <a:gs pos="56000">
                <a:srgbClr val="FCFDFA">
                  <a:alpha val="88000"/>
                </a:srgbClr>
              </a:gs>
              <a:gs pos="100000">
                <a:schemeClr val="bg1">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zh-CN" altLang="en-US"/>
          </a:p>
        </p:txBody>
      </p:sp>
    </p:spTree>
  </p:cSld>
  <p:clrMapOvr>
    <a:masterClrMapping/>
  </p:clrMapOvr>
  <p:transition advClick="0" advTm="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364067" y="683683"/>
            <a:ext cx="8652933" cy="698500"/>
          </a:xfrm>
          <a:prstGeom prst="rect">
            <a:avLst/>
          </a:prstGeom>
        </p:spPr>
        <p:txBody>
          <a:bodyPr lIns="68580" tIns="34290" rIns="68580" bIns="34290"/>
          <a:lstStyle>
            <a:lvl1pPr algn="l">
              <a:defRPr sz="3199">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6" name="Text Placeholder 27"/>
          <p:cNvSpPr>
            <a:spLocks noGrp="1"/>
          </p:cNvSpPr>
          <p:nvPr>
            <p:ph type="body" sz="quarter" idx="25"/>
          </p:nvPr>
        </p:nvSpPr>
        <p:spPr>
          <a:xfrm>
            <a:off x="364067" y="1253459"/>
            <a:ext cx="8652933" cy="381065"/>
          </a:xfrm>
          <a:prstGeom prst="rect">
            <a:avLst/>
          </a:prstGeom>
        </p:spPr>
        <p:txBody>
          <a:bodyPr lIns="68580" tIns="34290" rIns="68580" bIns="34290"/>
          <a:lstStyle>
            <a:lvl1pPr marL="0" indent="0" algn="l">
              <a:buNone/>
              <a:defRPr sz="12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4400678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5476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3E3196-00F0-472A-A459-1E03156F997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B8AE16E-AA4B-4F32-AE27-F356BF2D58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674943F-36AB-4E55-86A5-3CADAAB4C2CF}"/>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5" name="页脚占位符 4">
            <a:extLst>
              <a:ext uri="{FF2B5EF4-FFF2-40B4-BE49-F238E27FC236}">
                <a16:creationId xmlns:a16="http://schemas.microsoft.com/office/drawing/2014/main" id="{15FA2445-F3EB-46B4-AAA1-70200EBCB4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078EF7F-1AF6-40D6-80F1-A328B8CAB06E}"/>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204921351"/>
      </p:ext>
    </p:extLst>
  </p:cSld>
  <p:clrMapOvr>
    <a:masterClrMapping/>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D68216-710A-4D22-8514-63AD2D5BA8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48265CC-C05A-4C77-BDC0-2193E6B9E02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D6DF95FD-C227-4EEF-A085-16AA52EE599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3ACA447C-DB82-43E3-8F60-518057268DE1}"/>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6" name="页脚占位符 5">
            <a:extLst>
              <a:ext uri="{FF2B5EF4-FFF2-40B4-BE49-F238E27FC236}">
                <a16:creationId xmlns:a16="http://schemas.microsoft.com/office/drawing/2014/main" id="{B3F44E8A-CBDC-4D13-BF99-2FC7218095D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A49A5C2-4231-43B0-9EBC-049905C4876E}"/>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931194822"/>
      </p:ext>
    </p:extLst>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2E68C7-D4F4-40C4-A8B9-974913909AE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280E4B1-B247-4C45-85C8-F9EB7B657D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DB7F4A7-9D4A-47D4-A64B-E32EC9B974A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C25E27FB-2933-48DE-A36F-8ABA86D90A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84A24AD-8676-4744-BAF2-A3A01B4646B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8DA3815-E43F-4218-A7B5-1A65571D88D6}"/>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8" name="页脚占位符 7">
            <a:extLst>
              <a:ext uri="{FF2B5EF4-FFF2-40B4-BE49-F238E27FC236}">
                <a16:creationId xmlns:a16="http://schemas.microsoft.com/office/drawing/2014/main" id="{EC5F124D-5F87-47F1-BD7E-8A7540204FA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F636CA-6EC9-450C-AFF3-D6A93626E703}"/>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530563327"/>
      </p:ext>
    </p:extLst>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6DA5F-5134-46FA-A42A-1C14A59FA0B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8C97FDD-69A0-4044-95A9-B49A23033F4C}"/>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4" name="页脚占位符 3">
            <a:extLst>
              <a:ext uri="{FF2B5EF4-FFF2-40B4-BE49-F238E27FC236}">
                <a16:creationId xmlns:a16="http://schemas.microsoft.com/office/drawing/2014/main" id="{045E3ADE-74CA-43A3-96D8-3E96DD64351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210CF2D-3677-4AFD-A87C-6D0CE9435D20}"/>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340492839"/>
      </p:ext>
    </p:extLst>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8C32C2E-DD25-445E-BFDA-BB4CA075A26E}"/>
              </a:ext>
            </a:extLst>
          </p:cNvPr>
          <p:cNvSpPr>
            <a:spLocks noGrp="1"/>
          </p:cNvSpPr>
          <p:nvPr>
            <p:ph type="dt" sz="half" idx="10"/>
          </p:nvPr>
        </p:nvSpPr>
        <p:spPr/>
        <p:txBody>
          <a:bodyPr/>
          <a:lstStyle/>
          <a:p>
            <a:fld id="{CC656BBA-ABFE-41B3-B648-AB586EB40D1B}" type="datetimeFigureOut">
              <a:rPr lang="zh-CN" altLang="en-US" smtClean="0"/>
              <a:pPr/>
              <a:t>2019/3/27</a:t>
            </a:fld>
            <a:endParaRPr lang="zh-CN" altLang="en-US"/>
          </a:p>
        </p:txBody>
      </p:sp>
      <p:sp>
        <p:nvSpPr>
          <p:cNvPr id="3" name="页脚占位符 2">
            <a:extLst>
              <a:ext uri="{FF2B5EF4-FFF2-40B4-BE49-F238E27FC236}">
                <a16:creationId xmlns:a16="http://schemas.microsoft.com/office/drawing/2014/main" id="{C58E526A-E58B-4C45-AF47-0089FBB39A4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F72A0B9-E22A-4851-9912-BF84D510F906}"/>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340792906"/>
      </p:ext>
    </p:extLst>
  </p:cSld>
  <p:clrMapOvr>
    <a:masterClrMapping/>
  </p:clrMapOvr>
  <p:transition spd="slow"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D9CBC6B6-1F3F-4F21-8BEA-1AE6552167F2}"/>
              </a:ext>
            </a:extLst>
          </p:cNvPr>
          <p:cNvPicPr>
            <a:picLocks noChangeAspect="1"/>
          </p:cNvPicPr>
          <p:nvPr userDrawn="1"/>
        </p:nvPicPr>
        <p:blipFill>
          <a:blip r:embed="rId2"/>
          <a:stretch>
            <a:fillRect/>
          </a:stretch>
        </p:blipFill>
        <p:spPr>
          <a:xfrm>
            <a:off x="3046" y="2937"/>
            <a:ext cx="12186715" cy="6855027"/>
          </a:xfrm>
          <a:prstGeom prst="rect">
            <a:avLst/>
          </a:prstGeom>
        </p:spPr>
      </p:pic>
      <p:sp>
        <p:nvSpPr>
          <p:cNvPr id="3" name="文本框 37"/>
          <p:cNvSpPr txBox="1"/>
          <p:nvPr userDrawn="1"/>
        </p:nvSpPr>
        <p:spPr>
          <a:xfrm>
            <a:off x="1222629" y="283635"/>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项目介绍</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784759860"/>
      </p:ext>
    </p:extLst>
  </p:cSld>
  <p:clrMapOvr>
    <a:masterClrMapping/>
  </p:clrMapOvr>
  <p:transition spd="slow" advClick="0" advTm="0">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E2889830-BC3D-4AED-B7B0-C42BBFC54572}"/>
              </a:ext>
            </a:extLst>
          </p:cNvPr>
          <p:cNvPicPr>
            <a:picLocks noChangeAspect="1"/>
          </p:cNvPicPr>
          <p:nvPr userDrawn="1"/>
        </p:nvPicPr>
        <p:blipFill>
          <a:blip r:embed="rId2"/>
          <a:stretch>
            <a:fillRect/>
          </a:stretch>
        </p:blipFill>
        <p:spPr>
          <a:xfrm>
            <a:off x="3046" y="2937"/>
            <a:ext cx="12186715" cy="6855027"/>
          </a:xfrm>
          <a:prstGeom prst="rect">
            <a:avLst/>
          </a:prstGeom>
        </p:spPr>
      </p:pic>
      <p:sp>
        <p:nvSpPr>
          <p:cNvPr id="3" name="文本框 37"/>
          <p:cNvSpPr txBox="1"/>
          <p:nvPr userDrawn="1"/>
        </p:nvSpPr>
        <p:spPr>
          <a:xfrm>
            <a:off x="1274144" y="270756"/>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产品运行</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498314385"/>
      </p:ext>
    </p:extLst>
  </p:cSld>
  <p:clrMapOvr>
    <a:masterClrMapping/>
  </p:clrMapOvr>
  <p:transition spd="slow" advClick="0" advTm="0">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EE70511-7D1C-4D15-A34A-C18CCA0DC6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6CF6C7D-8C09-4516-9C41-5EB1DAB9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FDA94C2-2E60-4EE6-813A-064D2AAE07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656BBA-ABFE-41B3-B648-AB586EB40D1B}" type="datetimeFigureOut">
              <a:rPr lang="zh-CN" altLang="en-US" smtClean="0"/>
              <a:pPr/>
              <a:t>2019/3/27</a:t>
            </a:fld>
            <a:endParaRPr lang="zh-CN" altLang="en-US"/>
          </a:p>
        </p:txBody>
      </p:sp>
      <p:sp>
        <p:nvSpPr>
          <p:cNvPr id="5" name="页脚占位符 4">
            <a:extLst>
              <a:ext uri="{FF2B5EF4-FFF2-40B4-BE49-F238E27FC236}">
                <a16:creationId xmlns:a16="http://schemas.microsoft.com/office/drawing/2014/main" id="{3BDDB553-98A3-42F6-A915-C29DD1AEFD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BF50E4A-CB78-4C8C-AD72-C885FB57C7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953627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64" r:id="rId9"/>
    <p:sldLayoutId id="2147483665" r:id="rId10"/>
    <p:sldLayoutId id="2147483666" r:id="rId11"/>
    <p:sldLayoutId id="2147483656" r:id="rId12"/>
    <p:sldLayoutId id="2147483657" r:id="rId13"/>
    <p:sldLayoutId id="2147483658" r:id="rId14"/>
    <p:sldLayoutId id="2147483659" r:id="rId15"/>
    <p:sldLayoutId id="2147483660" r:id="rId16"/>
    <p:sldLayoutId id="2147483661" r:id="rId17"/>
    <p:sldLayoutId id="2147483662" r:id="rId18"/>
    <p:sldLayoutId id="2147483668" r:id="rId19"/>
    <p:sldLayoutId id="2147483669" r:id="rId20"/>
    <p:sldLayoutId id="2147483670" r:id="rId21"/>
    <p:sldLayoutId id="2147483671" r:id="rId22"/>
    <p:sldLayoutId id="2147483672" r:id="rId23"/>
    <p:sldLayoutId id="2147483674" r:id="rId24"/>
    <p:sldLayoutId id="2147483676" r:id="rId25"/>
    <p:sldLayoutId id="2147483677" r:id="rId26"/>
    <p:sldLayoutId id="2147483678" r:id="rId27"/>
  </p:sldLayoutIdLst>
  <p:transition spd="slow" advClick="0" advTm="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12.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image" Target="../media/image13.gif"/><Relationship Id="rId7" Type="http://schemas.openxmlformats.org/officeDocument/2006/relationships/image" Target="../media/image17.gif"/><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16.gif"/><Relationship Id="rId5" Type="http://schemas.openxmlformats.org/officeDocument/2006/relationships/image" Target="../media/image15.gif"/><Relationship Id="rId4" Type="http://schemas.openxmlformats.org/officeDocument/2006/relationships/image" Target="../media/image14.gif"/></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A10EBBCC-52E9-4799-95DE-B8F18FBAF1BD}"/>
              </a:ext>
            </a:extLst>
          </p:cNvPr>
          <p:cNvPicPr>
            <a:picLocks noChangeAspect="1"/>
          </p:cNvPicPr>
          <p:nvPr/>
        </p:nvPicPr>
        <p:blipFill>
          <a:blip r:embed="rId5"/>
          <a:stretch>
            <a:fillRect/>
          </a:stretch>
        </p:blipFill>
        <p:spPr>
          <a:xfrm>
            <a:off x="3313" y="3527"/>
            <a:ext cx="12186715" cy="6855027"/>
          </a:xfrm>
          <a:prstGeom prst="rect">
            <a:avLst/>
          </a:prstGeom>
        </p:spPr>
      </p:pic>
      <p:pic>
        <p:nvPicPr>
          <p:cNvPr id="2" name="班得瑞乐团 - childhood memory - bandari 童年">
            <a:hlinkClick r:id="" action="ppaction://media"/>
            <a:extLst>
              <a:ext uri="{FF2B5EF4-FFF2-40B4-BE49-F238E27FC236}">
                <a16:creationId xmlns:a16="http://schemas.microsoft.com/office/drawing/2014/main" id="{CED349E9-76BD-4DE4-8B74-54F918D43FC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813674" y="-658411"/>
            <a:ext cx="609600" cy="609600"/>
          </a:xfrm>
          <a:prstGeom prst="rect">
            <a:avLst/>
          </a:prstGeom>
        </p:spPr>
      </p:pic>
      <p:sp>
        <p:nvSpPr>
          <p:cNvPr id="9" name="TextBox 4">
            <a:extLst>
              <a:ext uri="{FF2B5EF4-FFF2-40B4-BE49-F238E27FC236}">
                <a16:creationId xmlns:a16="http://schemas.microsoft.com/office/drawing/2014/main" id="{E015992A-6189-4D80-98C9-C3D7187EF1F8}"/>
              </a:ext>
            </a:extLst>
          </p:cNvPr>
          <p:cNvSpPr txBox="1"/>
          <p:nvPr/>
        </p:nvSpPr>
        <p:spPr>
          <a:xfrm rot="5400000">
            <a:off x="1676077" y="2678914"/>
            <a:ext cx="2725505" cy="1038746"/>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1050" dirty="0">
                <a:solidFill>
                  <a:schemeClr val="tx1">
                    <a:lumMod val="50000"/>
                    <a:lumOff val="50000"/>
                  </a:schemeClr>
                </a:solidFill>
              </a:rPr>
              <a:t>Chinadaily.com.cn is the largest English portal in China, providing news, business information, BBS, learning materials. The Website has channels as China,</a:t>
            </a:r>
            <a:endParaRPr lang="id-ID" altLang="zh-CN" sz="900" dirty="0">
              <a:solidFill>
                <a:schemeClr val="tx1">
                  <a:lumMod val="50000"/>
                  <a:lumOff val="50000"/>
                </a:schemeClr>
              </a:solidFill>
              <a:latin typeface="Lato" pitchFamily="34" charset="0"/>
              <a:ea typeface="Clear Sans Light" pitchFamily="34" charset="0"/>
              <a:cs typeface="Clear Sans Light" pitchFamily="34" charset="0"/>
            </a:endParaRPr>
          </a:p>
        </p:txBody>
      </p:sp>
      <p:sp>
        <p:nvSpPr>
          <p:cNvPr id="10" name="TextBox 6">
            <a:extLst>
              <a:ext uri="{FF2B5EF4-FFF2-40B4-BE49-F238E27FC236}">
                <a16:creationId xmlns:a16="http://schemas.microsoft.com/office/drawing/2014/main" id="{01849527-08A8-404B-B4FF-00B1DBD526A5}"/>
              </a:ext>
            </a:extLst>
          </p:cNvPr>
          <p:cNvSpPr txBox="1">
            <a:spLocks noChangeArrowheads="1"/>
          </p:cNvSpPr>
          <p:nvPr/>
        </p:nvSpPr>
        <p:spPr bwMode="auto">
          <a:xfrm>
            <a:off x="3666423" y="2878401"/>
            <a:ext cx="4918497" cy="338554"/>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l" eaLnBrk="1" fontAlgn="base" hangingPunct="1">
              <a:buClrTx/>
              <a:buSzTx/>
              <a:buFontTx/>
              <a:buNone/>
            </a:pPr>
            <a:r>
              <a:rPr lang="zh-CN" altLang="en-US" sz="1600" dirty="0">
                <a:solidFill>
                  <a:schemeClr val="tx1">
                    <a:lumMod val="75000"/>
                    <a:lumOff val="25000"/>
                  </a:schemeClr>
                </a:solidFill>
                <a:latin typeface="Verdana" pitchFamily="34" charset="0"/>
              </a:rPr>
              <a:t>动态</a:t>
            </a:r>
            <a:r>
              <a:rPr lang="en-US" altLang="zh-CN" sz="1600" dirty="0">
                <a:solidFill>
                  <a:schemeClr val="tx1">
                    <a:lumMod val="75000"/>
                    <a:lumOff val="25000"/>
                  </a:schemeClr>
                </a:solidFill>
                <a:latin typeface="Verdana" pitchFamily="34" charset="0"/>
              </a:rPr>
              <a:t>PPT/</a:t>
            </a:r>
            <a:r>
              <a:rPr lang="zh-CN" altLang="en-US" sz="1600" dirty="0">
                <a:solidFill>
                  <a:schemeClr val="tx1">
                    <a:lumMod val="75000"/>
                    <a:lumOff val="25000"/>
                  </a:schemeClr>
                </a:solidFill>
                <a:latin typeface="Verdana" pitchFamily="34" charset="0"/>
              </a:rPr>
              <a:t>策划方案</a:t>
            </a:r>
            <a:r>
              <a:rPr lang="en-US" altLang="zh-CN" sz="1600" dirty="0">
                <a:solidFill>
                  <a:schemeClr val="tx1">
                    <a:lumMod val="75000"/>
                    <a:lumOff val="25000"/>
                  </a:schemeClr>
                </a:solidFill>
                <a:latin typeface="Verdana" pitchFamily="34" charset="0"/>
              </a:rPr>
              <a:t>/</a:t>
            </a:r>
            <a:r>
              <a:rPr lang="zh-CN" altLang="en-US" sz="1600" dirty="0">
                <a:solidFill>
                  <a:schemeClr val="tx1">
                    <a:lumMod val="75000"/>
                    <a:lumOff val="25000"/>
                  </a:schemeClr>
                </a:solidFill>
                <a:latin typeface="Verdana" pitchFamily="34" charset="0"/>
              </a:rPr>
              <a:t>总结计划</a:t>
            </a:r>
            <a:r>
              <a:rPr lang="en-US" altLang="zh-CN" sz="1600" dirty="0">
                <a:solidFill>
                  <a:schemeClr val="tx1">
                    <a:lumMod val="75000"/>
                    <a:lumOff val="25000"/>
                  </a:schemeClr>
                </a:solidFill>
                <a:latin typeface="Verdana" pitchFamily="34" charset="0"/>
              </a:rPr>
              <a:t>/</a:t>
            </a:r>
            <a:r>
              <a:rPr lang="zh-CN" altLang="en-US" sz="1600" dirty="0">
                <a:solidFill>
                  <a:schemeClr val="tx1">
                    <a:lumMod val="75000"/>
                    <a:lumOff val="25000"/>
                  </a:schemeClr>
                </a:solidFill>
                <a:latin typeface="Verdana" pitchFamily="34" charset="0"/>
              </a:rPr>
              <a:t>工作报告</a:t>
            </a:r>
            <a:r>
              <a:rPr lang="en-US" altLang="zh-CN" sz="1600" dirty="0">
                <a:solidFill>
                  <a:schemeClr val="tx1">
                    <a:lumMod val="75000"/>
                    <a:lumOff val="25000"/>
                  </a:schemeClr>
                </a:solidFill>
                <a:latin typeface="Verdana" pitchFamily="34" charset="0"/>
              </a:rPr>
              <a:t>/</a:t>
            </a:r>
            <a:r>
              <a:rPr lang="zh-CN" altLang="en-US" sz="1600" dirty="0">
                <a:solidFill>
                  <a:schemeClr val="tx1">
                    <a:lumMod val="75000"/>
                    <a:lumOff val="25000"/>
                  </a:schemeClr>
                </a:solidFill>
                <a:latin typeface="Verdana" pitchFamily="34" charset="0"/>
              </a:rPr>
              <a:t>企业策划等</a:t>
            </a:r>
            <a:endParaRPr lang="en-US" altLang="zh-CN" sz="1600" dirty="0">
              <a:solidFill>
                <a:schemeClr val="tx1">
                  <a:lumMod val="75000"/>
                  <a:lumOff val="25000"/>
                </a:schemeClr>
              </a:solidFill>
              <a:latin typeface="Verdana" pitchFamily="34" charset="0"/>
            </a:endParaRPr>
          </a:p>
        </p:txBody>
      </p:sp>
      <p:sp>
        <p:nvSpPr>
          <p:cNvPr id="11" name="TextBox 5">
            <a:extLst>
              <a:ext uri="{FF2B5EF4-FFF2-40B4-BE49-F238E27FC236}">
                <a16:creationId xmlns:a16="http://schemas.microsoft.com/office/drawing/2014/main" id="{777687D4-B2BC-4F92-AB4E-5D86D3EEE1E0}"/>
              </a:ext>
            </a:extLst>
          </p:cNvPr>
          <p:cNvSpPr txBox="1"/>
          <p:nvPr/>
        </p:nvSpPr>
        <p:spPr>
          <a:xfrm>
            <a:off x="3601593" y="1618173"/>
            <a:ext cx="6566547" cy="1168910"/>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zh-CN" altLang="en-US" sz="5400" dirty="0">
                <a:latin typeface="微软雅黑" panose="020B0503020204020204" pitchFamily="34" charset="-122"/>
                <a:ea typeface="微软雅黑" panose="020B0503020204020204" pitchFamily="34" charset="-122"/>
                <a:cs typeface="Clear Sans Light" pitchFamily="34" charset="0"/>
              </a:rPr>
              <a:t>中医养身</a:t>
            </a:r>
            <a:r>
              <a:rPr lang="en-US" altLang="zh-CN" sz="5400" dirty="0">
                <a:latin typeface="微软雅黑" panose="020B0503020204020204" pitchFamily="34" charset="-122"/>
                <a:ea typeface="微软雅黑" panose="020B0503020204020204" pitchFamily="34" charset="-122"/>
                <a:cs typeface="Clear Sans Light" pitchFamily="34" charset="0"/>
              </a:rPr>
              <a:t>PPT</a:t>
            </a:r>
            <a:r>
              <a:rPr lang="zh-CN" altLang="en-US" sz="5400" dirty="0">
                <a:latin typeface="微软雅黑" panose="020B0503020204020204" pitchFamily="34" charset="-122"/>
                <a:ea typeface="微软雅黑" panose="020B0503020204020204" pitchFamily="34" charset="-122"/>
                <a:cs typeface="Clear Sans Light" pitchFamily="34" charset="0"/>
              </a:rPr>
              <a:t>模板</a:t>
            </a:r>
            <a:endParaRPr lang="id-ID" altLang="zh-CN" sz="5400" dirty="0">
              <a:latin typeface="微软雅黑" panose="020B0503020204020204" pitchFamily="34" charset="-122"/>
              <a:ea typeface="微软雅黑" panose="020B0503020204020204" pitchFamily="34" charset="-122"/>
              <a:cs typeface="Clear Sans Light" pitchFamily="34" charset="0"/>
            </a:endParaRPr>
          </a:p>
        </p:txBody>
      </p:sp>
      <p:sp>
        <p:nvSpPr>
          <p:cNvPr id="17" name="TextBox 7">
            <a:extLst>
              <a:ext uri="{FF2B5EF4-FFF2-40B4-BE49-F238E27FC236}">
                <a16:creationId xmlns:a16="http://schemas.microsoft.com/office/drawing/2014/main" id="{B7AA4F82-437D-4B38-8B20-C82707D0C550}"/>
              </a:ext>
            </a:extLst>
          </p:cNvPr>
          <p:cNvSpPr>
            <a:spLocks noChangeArrowheads="1"/>
          </p:cNvSpPr>
          <p:nvPr/>
        </p:nvSpPr>
        <p:spPr bwMode="auto">
          <a:xfrm>
            <a:off x="3715569" y="3414990"/>
            <a:ext cx="72728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spc="600" dirty="0">
                <a:solidFill>
                  <a:schemeClr val="tx1">
                    <a:lumMod val="50000"/>
                    <a:lumOff val="50000"/>
                  </a:schemeClr>
                </a:solidFill>
                <a:cs typeface="+mn-ea"/>
                <a:sym typeface="+mn-lt"/>
              </a:rPr>
              <a:t>BUSENESS ACTIVITY PLANNING</a:t>
            </a:r>
            <a:endParaRPr lang="zh-CN" altLang="en-US" sz="2000" spc="600" dirty="0">
              <a:solidFill>
                <a:schemeClr val="tx1">
                  <a:lumMod val="50000"/>
                  <a:lumOff val="50000"/>
                </a:schemeClr>
              </a:solidFill>
              <a:cs typeface="+mn-ea"/>
              <a:sym typeface="+mn-lt"/>
            </a:endParaRPr>
          </a:p>
        </p:txBody>
      </p:sp>
      <p:sp>
        <p:nvSpPr>
          <p:cNvPr id="3" name="矩形 2">
            <a:extLst>
              <a:ext uri="{FF2B5EF4-FFF2-40B4-BE49-F238E27FC236}">
                <a16:creationId xmlns:a16="http://schemas.microsoft.com/office/drawing/2014/main" id="{90CE9132-37E5-4E0A-A73F-66357132209C}"/>
              </a:ext>
            </a:extLst>
          </p:cNvPr>
          <p:cNvSpPr/>
          <p:nvPr/>
        </p:nvSpPr>
        <p:spPr>
          <a:xfrm>
            <a:off x="2118474" y="1838698"/>
            <a:ext cx="243617" cy="21659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7382116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0" presetClass="entr" presetSubtype="0" decel="10000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 calcmode="lin" valueType="num">
                                      <p:cBhvr>
                                        <p:cTn id="9" dur="1000" fill="hold"/>
                                        <p:tgtEl>
                                          <p:spTgt spid="8"/>
                                        </p:tgtEl>
                                        <p:attrNameLst>
                                          <p:attrName>ppt_w</p:attrName>
                                        </p:attrNameLst>
                                      </p:cBhvr>
                                      <p:tavLst>
                                        <p:tav tm="0">
                                          <p:val>
                                            <p:strVal val="#ppt_w+.3"/>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Effect transition="in" filter="fade">
                                      <p:cBhvr>
                                        <p:cTn id="11" dur="1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1000"/>
                                        <p:tgtEl>
                                          <p:spTgt spid="9"/>
                                        </p:tgtEl>
                                      </p:cBhvr>
                                    </p:animEffect>
                                  </p:childTnLst>
                                </p:cTn>
                              </p:par>
                            </p:childTnLst>
                          </p:cTn>
                        </p:par>
                        <p:par>
                          <p:cTn id="22" fill="hold">
                            <p:stCondLst>
                              <p:cond delay="1500"/>
                            </p:stCondLst>
                            <p:childTnLst>
                              <p:par>
                                <p:cTn id="23" presetID="52" presetClass="entr" presetSubtype="0" fill="hold" grpId="0" nodeType="after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Scale>
                                      <p:cBhvr>
                                        <p:cTn id="25" dur="1000" decel="50000" fill="hold">
                                          <p:stCondLst>
                                            <p:cond delay="0"/>
                                          </p:stCondLst>
                                        </p:cTn>
                                        <p:tgtEl>
                                          <p:spTgt spid="1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xEl>
                                              <p:pRg st="0" end="0"/>
                                            </p:txEl>
                                          </p:spTgt>
                                        </p:tgtEl>
                                        <p:attrNameLst>
                                          <p:attrName>ppt_x</p:attrName>
                                          <p:attrName>ppt_y</p:attrName>
                                        </p:attrNameLst>
                                      </p:cBhvr>
                                    </p:animMotion>
                                    <p:animEffect transition="in" filter="fade">
                                      <p:cBhvr>
                                        <p:cTn id="27" dur="1000"/>
                                        <p:tgtEl>
                                          <p:spTgt spid="11">
                                            <p:txEl>
                                              <p:pRg st="0" end="0"/>
                                            </p:txEl>
                                          </p:spTgt>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750" fill="hold"/>
                                        <p:tgtEl>
                                          <p:spTgt spid="10"/>
                                        </p:tgtEl>
                                        <p:attrNameLst>
                                          <p:attrName>ppt_w</p:attrName>
                                        </p:attrNameLst>
                                      </p:cBhvr>
                                      <p:tavLst>
                                        <p:tav tm="0">
                                          <p:val>
                                            <p:fltVal val="0"/>
                                          </p:val>
                                        </p:tav>
                                        <p:tav tm="100000">
                                          <p:val>
                                            <p:strVal val="#ppt_w"/>
                                          </p:val>
                                        </p:tav>
                                      </p:tavLst>
                                    </p:anim>
                                    <p:anim calcmode="lin" valueType="num">
                                      <p:cBhvr>
                                        <p:cTn id="32" dur="750" fill="hold"/>
                                        <p:tgtEl>
                                          <p:spTgt spid="10"/>
                                        </p:tgtEl>
                                        <p:attrNameLst>
                                          <p:attrName>ppt_h</p:attrName>
                                        </p:attrNameLst>
                                      </p:cBhvr>
                                      <p:tavLst>
                                        <p:tav tm="0">
                                          <p:val>
                                            <p:fltVal val="0"/>
                                          </p:val>
                                        </p:tav>
                                        <p:tav tm="100000">
                                          <p:val>
                                            <p:strVal val="#ppt_h"/>
                                          </p:val>
                                        </p:tav>
                                      </p:tavLst>
                                    </p:anim>
                                    <p:animEffect transition="in" filter="fade">
                                      <p:cBhvr>
                                        <p:cTn id="33" dur="750"/>
                                        <p:tgtEl>
                                          <p:spTgt spid="10"/>
                                        </p:tgtEl>
                                      </p:cBhvr>
                                    </p:animEffect>
                                  </p:childTnLst>
                                </p:cTn>
                              </p:par>
                            </p:childTnLst>
                          </p:cTn>
                        </p:par>
                        <p:par>
                          <p:cTn id="34" fill="hold">
                            <p:stCondLst>
                              <p:cond delay="3250"/>
                            </p:stCondLst>
                            <p:childTnLst>
                              <p:par>
                                <p:cTn id="35" presetID="38" presetClass="entr" presetSubtype="0" accel="50000" fill="hold" grpId="0" nodeType="afterEffect">
                                  <p:stCondLst>
                                    <p:cond delay="0"/>
                                  </p:stCondLst>
                                  <p:iterate type="lt">
                                    <p:tmPct val="50000"/>
                                  </p:iterate>
                                  <p:childTnLst>
                                    <p:set>
                                      <p:cBhvr>
                                        <p:cTn id="36" dur="1" fill="hold">
                                          <p:stCondLst>
                                            <p:cond delay="0"/>
                                          </p:stCondLst>
                                        </p:cTn>
                                        <p:tgtEl>
                                          <p:spTgt spid="17"/>
                                        </p:tgtEl>
                                        <p:attrNameLst>
                                          <p:attrName>style.visibility</p:attrName>
                                        </p:attrNameLst>
                                      </p:cBhvr>
                                      <p:to>
                                        <p:strVal val="visible"/>
                                      </p:to>
                                    </p:set>
                                    <p:set>
                                      <p:cBhvr>
                                        <p:cTn id="37" dur="46" fill="hold">
                                          <p:stCondLst>
                                            <p:cond delay="0"/>
                                          </p:stCondLst>
                                        </p:cTn>
                                        <p:tgtEl>
                                          <p:spTgt spid="17"/>
                                        </p:tgtEl>
                                        <p:attrNameLst>
                                          <p:attrName>style.rotation</p:attrName>
                                        </p:attrNameLst>
                                      </p:cBhvr>
                                      <p:to>
                                        <p:strVal val="-45.0"/>
                                      </p:to>
                                    </p:set>
                                    <p:anim calcmode="lin" valueType="num">
                                      <p:cBhvr>
                                        <p:cTn id="38" dur="46" fill="hold">
                                          <p:stCondLst>
                                            <p:cond delay="46"/>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39" dur="46"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40" dur="16" decel="50000" autoRev="1" fill="hold">
                                          <p:stCondLst>
                                            <p:cond delay="46"/>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41" dur="14" fill="hold">
                                          <p:stCondLst>
                                            <p:cond delay="86"/>
                                          </p:stCondLst>
                                        </p:cTn>
                                        <p:tgtEl>
                                          <p:spTgt spid="1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42" repeatCount="indefinite" fill="hold" display="0">
                  <p:stCondLst>
                    <p:cond delay="indefinite"/>
                  </p:stCondLst>
                  <p:endCondLst>
                    <p:cond evt="onStopAudio" delay="0">
                      <p:tgtEl>
                        <p:sldTgt/>
                      </p:tgtEl>
                    </p:cond>
                  </p:endCondLst>
                </p:cTn>
                <p:tgtEl>
                  <p:spTgt spid="2"/>
                </p:tgtEl>
              </p:cMediaNode>
            </p:audio>
          </p:childTnLst>
        </p:cTn>
      </p:par>
    </p:tnLst>
    <p:bldLst>
      <p:bldP spid="9" grpId="0"/>
      <p:bldP spid="10" grpId="0"/>
      <p:bldP spid="11" grpId="0" build="p"/>
      <p:bldP spid="17" grpId="0"/>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6"/>
          <p:cNvSpPr>
            <a:spLocks/>
          </p:cNvSpPr>
          <p:nvPr/>
        </p:nvSpPr>
        <p:spPr bwMode="auto">
          <a:xfrm>
            <a:off x="1201065" y="1412776"/>
            <a:ext cx="3349649" cy="2858491"/>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3" cstate="print"/>
            <a:srcRect/>
            <a:stretch>
              <a:fillRect/>
            </a:stretch>
          </a:blipFill>
          <a:ln w="25400" cap="flat" cmpd="sng">
            <a:solidFill>
              <a:schemeClr val="bg1"/>
            </a:solidFill>
            <a:miter lim="800000"/>
            <a:headEnd/>
            <a:tailEnd/>
          </a:ln>
          <a:effectLst>
            <a:outerShdw blurRad="63500" sx="102000" sy="102000" algn="ctr" rotWithShape="0">
              <a:prstClr val="black">
                <a:alpha val="40000"/>
              </a:prstClr>
            </a:outerShdw>
          </a:effectLst>
        </p:spPr>
        <p:txBody>
          <a:bodyPr anchor="ctr"/>
          <a:lstStyle/>
          <a:p>
            <a:endParaRPr lang="zh-CN" altLang="en-US" sz="2399"/>
          </a:p>
        </p:txBody>
      </p:sp>
      <p:sp>
        <p:nvSpPr>
          <p:cNvPr id="24" name="矩形 6"/>
          <p:cNvSpPr>
            <a:spLocks/>
          </p:cNvSpPr>
          <p:nvPr/>
        </p:nvSpPr>
        <p:spPr bwMode="auto">
          <a:xfrm>
            <a:off x="3444526" y="1412776"/>
            <a:ext cx="3347533" cy="2858491"/>
          </a:xfrm>
          <a:custGeom>
            <a:avLst/>
            <a:gdLst>
              <a:gd name="T0" fmla="*/ 0 w 3209366"/>
              <a:gd name="T1" fmla="*/ 0 h 2322286"/>
              <a:gd name="T2" fmla="*/ 1964219 w 3209366"/>
              <a:gd name="T3" fmla="*/ 130654 h 2322286"/>
              <a:gd name="T4" fmla="*/ 1965265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4" cstate="print"/>
            <a:srcRect/>
            <a:stretch>
              <a:fillRect/>
            </a:stretch>
          </a:blipFill>
          <a:ln w="25400" cap="flat" cmpd="sng">
            <a:solidFill>
              <a:schemeClr val="bg1"/>
            </a:solidFill>
            <a:miter lim="800000"/>
            <a:headEnd/>
            <a:tailEnd/>
          </a:ln>
          <a:effectLst>
            <a:outerShdw blurRad="63500" sx="102000" sy="102000" algn="ctr" rotWithShape="0">
              <a:prstClr val="black">
                <a:alpha val="40000"/>
              </a:prstClr>
            </a:outerShdw>
          </a:effectLst>
        </p:spPr>
        <p:txBody>
          <a:bodyPr anchor="ctr"/>
          <a:lstStyle/>
          <a:p>
            <a:endParaRPr lang="zh-CN" altLang="en-US" sz="2399"/>
          </a:p>
        </p:txBody>
      </p:sp>
      <p:sp>
        <p:nvSpPr>
          <p:cNvPr id="25" name="矩形 6"/>
          <p:cNvSpPr>
            <a:spLocks/>
          </p:cNvSpPr>
          <p:nvPr/>
        </p:nvSpPr>
        <p:spPr bwMode="auto">
          <a:xfrm>
            <a:off x="5685869" y="1412776"/>
            <a:ext cx="3349650" cy="2858491"/>
          </a:xfrm>
          <a:custGeom>
            <a:avLst/>
            <a:gdLst>
              <a:gd name="T0" fmla="*/ 0 w 3209366"/>
              <a:gd name="T1" fmla="*/ 0 h 2322286"/>
              <a:gd name="T2" fmla="*/ 1966704 w 3209366"/>
              <a:gd name="T3" fmla="*/ 130654 h 2322286"/>
              <a:gd name="T4" fmla="*/ 1967751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5" cstate="print"/>
            <a:srcRect/>
            <a:stretch>
              <a:fillRect/>
            </a:stretch>
          </a:blipFill>
          <a:ln w="25400" cap="flat" cmpd="sng">
            <a:solidFill>
              <a:schemeClr val="bg1"/>
            </a:solidFill>
            <a:miter lim="800000"/>
            <a:headEnd/>
            <a:tailEnd/>
          </a:ln>
          <a:effectLst>
            <a:outerShdw blurRad="63500" sx="102000" sy="102000" algn="ctr" rotWithShape="0">
              <a:prstClr val="black">
                <a:alpha val="40000"/>
              </a:prstClr>
            </a:outerShdw>
          </a:effectLst>
        </p:spPr>
        <p:txBody>
          <a:bodyPr anchor="ctr"/>
          <a:lstStyle/>
          <a:p>
            <a:endParaRPr lang="zh-CN" altLang="en-US" sz="2399"/>
          </a:p>
        </p:txBody>
      </p:sp>
      <p:sp>
        <p:nvSpPr>
          <p:cNvPr id="26" name="矩形 6"/>
          <p:cNvSpPr>
            <a:spLocks/>
          </p:cNvSpPr>
          <p:nvPr/>
        </p:nvSpPr>
        <p:spPr bwMode="auto">
          <a:xfrm>
            <a:off x="7929327" y="1412776"/>
            <a:ext cx="3349649" cy="2858491"/>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6" cstate="print"/>
            <a:srcRect/>
            <a:stretch>
              <a:fillRect/>
            </a:stretch>
          </a:blipFill>
          <a:ln w="25400" cap="flat" cmpd="sng">
            <a:solidFill>
              <a:schemeClr val="bg1"/>
            </a:solidFill>
            <a:miter lim="800000"/>
            <a:headEnd/>
            <a:tailEnd/>
          </a:ln>
          <a:effectLst>
            <a:outerShdw blurRad="63500" sx="102000" sy="102000" algn="ctr" rotWithShape="0">
              <a:prstClr val="black">
                <a:alpha val="40000"/>
              </a:prstClr>
            </a:outerShdw>
          </a:effectLst>
        </p:spPr>
        <p:txBody>
          <a:bodyPr anchor="ctr"/>
          <a:lstStyle/>
          <a:p>
            <a:endParaRPr lang="zh-CN" altLang="en-US" sz="2399"/>
          </a:p>
        </p:txBody>
      </p:sp>
      <p:sp>
        <p:nvSpPr>
          <p:cNvPr id="27" name="文本框 7"/>
          <p:cNvSpPr txBox="1">
            <a:spLocks noChangeArrowheads="1"/>
          </p:cNvSpPr>
          <p:nvPr/>
        </p:nvSpPr>
        <p:spPr bwMode="auto">
          <a:xfrm>
            <a:off x="1103394" y="4822990"/>
            <a:ext cx="2305235"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99" dirty="0">
                <a:solidFill>
                  <a:schemeClr val="tx1">
                    <a:lumMod val="75000"/>
                    <a:lumOff val="25000"/>
                  </a:schemeClr>
                </a:solidFill>
                <a:latin typeface="微软雅黑" pitchFamily="34" charset="-122"/>
              </a:rPr>
              <a:t>添加文本信息</a:t>
            </a:r>
            <a:endParaRPr lang="en-US" altLang="zh-CN" sz="1599" dirty="0">
              <a:solidFill>
                <a:schemeClr val="tx1">
                  <a:lumMod val="75000"/>
                  <a:lumOff val="25000"/>
                </a:schemeClr>
              </a:solidFill>
              <a:latin typeface="微软雅黑" pitchFamily="34" charset="-122"/>
            </a:endParaRPr>
          </a:p>
          <a:p>
            <a:pPr algn="ctr">
              <a:lnSpc>
                <a:spcPct val="150000"/>
              </a:lnSpc>
              <a:spcBef>
                <a:spcPts val="400"/>
              </a:spcBef>
            </a:pPr>
            <a:r>
              <a:rPr lang="zh-CN" altLang="en-US" sz="1200" dirty="0">
                <a:solidFill>
                  <a:schemeClr val="tx1">
                    <a:lumMod val="50000"/>
                    <a:lumOff val="50000"/>
                  </a:schemeClr>
                </a:solidFill>
                <a:latin typeface="微软雅黑" pitchFamily="34" charset="-122"/>
              </a:rPr>
              <a:t>添加对图片的说明文字添加对图片的说明文字</a:t>
            </a:r>
          </a:p>
        </p:txBody>
      </p:sp>
      <p:sp>
        <p:nvSpPr>
          <p:cNvPr id="38" name="文本框 7"/>
          <p:cNvSpPr txBox="1">
            <a:spLocks noChangeArrowheads="1"/>
          </p:cNvSpPr>
          <p:nvPr/>
        </p:nvSpPr>
        <p:spPr bwMode="auto">
          <a:xfrm>
            <a:off x="3662888" y="4822990"/>
            <a:ext cx="2305235"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99" dirty="0">
                <a:solidFill>
                  <a:schemeClr val="tx1">
                    <a:lumMod val="75000"/>
                    <a:lumOff val="25000"/>
                  </a:schemeClr>
                </a:solidFill>
                <a:latin typeface="微软雅黑" pitchFamily="34" charset="-122"/>
              </a:rPr>
              <a:t>添加文本信息</a:t>
            </a:r>
            <a:endParaRPr lang="en-US" altLang="zh-CN" sz="1599" dirty="0">
              <a:solidFill>
                <a:schemeClr val="tx1">
                  <a:lumMod val="75000"/>
                  <a:lumOff val="25000"/>
                </a:schemeClr>
              </a:solidFill>
              <a:latin typeface="微软雅黑" pitchFamily="34" charset="-122"/>
            </a:endParaRPr>
          </a:p>
          <a:p>
            <a:pPr algn="ctr">
              <a:lnSpc>
                <a:spcPct val="150000"/>
              </a:lnSpc>
              <a:spcBef>
                <a:spcPts val="400"/>
              </a:spcBef>
            </a:pPr>
            <a:r>
              <a:rPr lang="zh-CN" altLang="en-US" sz="1200" dirty="0">
                <a:solidFill>
                  <a:schemeClr val="tx1">
                    <a:lumMod val="50000"/>
                    <a:lumOff val="50000"/>
                  </a:schemeClr>
                </a:solidFill>
                <a:latin typeface="微软雅黑" pitchFamily="34" charset="-122"/>
              </a:rPr>
              <a:t>添加对图片的说明文字添加对图片的说明文字</a:t>
            </a:r>
          </a:p>
        </p:txBody>
      </p:sp>
      <p:sp>
        <p:nvSpPr>
          <p:cNvPr id="39" name="文本框 7"/>
          <p:cNvSpPr txBox="1">
            <a:spLocks noChangeArrowheads="1"/>
          </p:cNvSpPr>
          <p:nvPr/>
        </p:nvSpPr>
        <p:spPr bwMode="auto">
          <a:xfrm>
            <a:off x="6222382" y="4822990"/>
            <a:ext cx="2305235"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99" dirty="0">
                <a:solidFill>
                  <a:schemeClr val="tx1">
                    <a:lumMod val="75000"/>
                    <a:lumOff val="25000"/>
                  </a:schemeClr>
                </a:solidFill>
                <a:latin typeface="微软雅黑" pitchFamily="34" charset="-122"/>
              </a:rPr>
              <a:t>添加文本信息</a:t>
            </a:r>
            <a:endParaRPr lang="en-US" altLang="zh-CN" sz="1599" dirty="0">
              <a:solidFill>
                <a:schemeClr val="tx1">
                  <a:lumMod val="75000"/>
                  <a:lumOff val="25000"/>
                </a:schemeClr>
              </a:solidFill>
              <a:latin typeface="微软雅黑" pitchFamily="34" charset="-122"/>
            </a:endParaRPr>
          </a:p>
          <a:p>
            <a:pPr algn="ctr">
              <a:lnSpc>
                <a:spcPct val="150000"/>
              </a:lnSpc>
              <a:spcBef>
                <a:spcPts val="400"/>
              </a:spcBef>
            </a:pPr>
            <a:r>
              <a:rPr lang="zh-CN" altLang="en-US" sz="1200" dirty="0">
                <a:solidFill>
                  <a:schemeClr val="tx1">
                    <a:lumMod val="50000"/>
                    <a:lumOff val="50000"/>
                  </a:schemeClr>
                </a:solidFill>
                <a:latin typeface="微软雅黑" pitchFamily="34" charset="-122"/>
              </a:rPr>
              <a:t>添加对图片的说明文字添加对图片的说明文字</a:t>
            </a:r>
          </a:p>
        </p:txBody>
      </p:sp>
      <p:sp>
        <p:nvSpPr>
          <p:cNvPr id="40" name="文本框 7"/>
          <p:cNvSpPr txBox="1">
            <a:spLocks noChangeArrowheads="1"/>
          </p:cNvSpPr>
          <p:nvPr/>
        </p:nvSpPr>
        <p:spPr bwMode="auto">
          <a:xfrm>
            <a:off x="8781878" y="4822990"/>
            <a:ext cx="2305235"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99" dirty="0">
                <a:solidFill>
                  <a:schemeClr val="tx1">
                    <a:lumMod val="75000"/>
                    <a:lumOff val="25000"/>
                  </a:schemeClr>
                </a:solidFill>
                <a:latin typeface="微软雅黑" pitchFamily="34" charset="-122"/>
              </a:rPr>
              <a:t>添加文本信息</a:t>
            </a:r>
            <a:endParaRPr lang="en-US" altLang="zh-CN" sz="1599" dirty="0">
              <a:solidFill>
                <a:schemeClr val="tx1">
                  <a:lumMod val="75000"/>
                  <a:lumOff val="25000"/>
                </a:schemeClr>
              </a:solidFill>
              <a:latin typeface="微软雅黑" pitchFamily="34" charset="-122"/>
            </a:endParaRPr>
          </a:p>
          <a:p>
            <a:pPr algn="ctr">
              <a:lnSpc>
                <a:spcPct val="150000"/>
              </a:lnSpc>
              <a:spcBef>
                <a:spcPts val="400"/>
              </a:spcBef>
            </a:pPr>
            <a:r>
              <a:rPr lang="zh-CN" altLang="en-US" sz="1200" dirty="0">
                <a:solidFill>
                  <a:schemeClr val="tx1">
                    <a:lumMod val="50000"/>
                    <a:lumOff val="50000"/>
                  </a:schemeClr>
                </a:solidFill>
                <a:latin typeface="微软雅黑" pitchFamily="34" charset="-122"/>
              </a:rPr>
              <a:t>添加对图片的说明文字添加对图片的说明文字</a:t>
            </a:r>
          </a:p>
        </p:txBody>
      </p:sp>
    </p:spTree>
    <p:extLst>
      <p:ext uri="{BB962C8B-B14F-4D97-AF65-F5344CB8AC3E}">
        <p14:creationId xmlns:p14="http://schemas.microsoft.com/office/powerpoint/2010/main" val="305872300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1+#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up)">
                                      <p:cBhvr>
                                        <p:cTn id="35" dur="500"/>
                                        <p:tgtEl>
                                          <p:spTgt spid="39"/>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up)">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p:bldP spid="38" grpId="0"/>
      <p:bldP spid="39"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任意多边形 177"/>
          <p:cNvSpPr/>
          <p:nvPr/>
        </p:nvSpPr>
        <p:spPr>
          <a:xfrm>
            <a:off x="1486936" y="3119630"/>
            <a:ext cx="8994583" cy="659181"/>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chemeClr val="accent2">
              <a:lumMod val="60000"/>
              <a:lumOff val="4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1599" dirty="0">
              <a:solidFill>
                <a:schemeClr val="tx1">
                  <a:lumMod val="75000"/>
                  <a:lumOff val="25000"/>
                </a:schemeClr>
              </a:solidFill>
              <a:latin typeface="Impact MT Std" pitchFamily="34" charset="0"/>
            </a:endParaRPr>
          </a:p>
        </p:txBody>
      </p:sp>
      <p:sp>
        <p:nvSpPr>
          <p:cNvPr id="179" name="任意多边形 178"/>
          <p:cNvSpPr/>
          <p:nvPr/>
        </p:nvSpPr>
        <p:spPr>
          <a:xfrm rot="-2700000">
            <a:off x="2737021" y="3041761"/>
            <a:ext cx="825339" cy="825808"/>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dirty="0"/>
          </a:p>
        </p:txBody>
      </p:sp>
      <p:sp>
        <p:nvSpPr>
          <p:cNvPr id="180" name="任意多边形 179"/>
          <p:cNvSpPr/>
          <p:nvPr/>
        </p:nvSpPr>
        <p:spPr>
          <a:xfrm rot="-2700000">
            <a:off x="4577473" y="3041761"/>
            <a:ext cx="825339" cy="825808"/>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dirty="0"/>
          </a:p>
        </p:txBody>
      </p:sp>
      <p:sp>
        <p:nvSpPr>
          <p:cNvPr id="181" name="任意多边形 180"/>
          <p:cNvSpPr/>
          <p:nvPr/>
        </p:nvSpPr>
        <p:spPr>
          <a:xfrm rot="-2700000">
            <a:off x="6417925" y="3041761"/>
            <a:ext cx="825339" cy="825808"/>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dirty="0"/>
          </a:p>
        </p:txBody>
      </p:sp>
      <p:sp>
        <p:nvSpPr>
          <p:cNvPr id="182" name="任意多边形 181"/>
          <p:cNvSpPr/>
          <p:nvPr/>
        </p:nvSpPr>
        <p:spPr>
          <a:xfrm rot="-2700000">
            <a:off x="8258378" y="3041761"/>
            <a:ext cx="825339" cy="825808"/>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dirty="0"/>
          </a:p>
        </p:txBody>
      </p:sp>
      <p:sp>
        <p:nvSpPr>
          <p:cNvPr id="183" name="文本框 25"/>
          <p:cNvSpPr txBox="1"/>
          <p:nvPr/>
        </p:nvSpPr>
        <p:spPr>
          <a:xfrm>
            <a:off x="1921913" y="3218389"/>
            <a:ext cx="999547" cy="379420"/>
          </a:xfrm>
          <a:prstGeom prst="rect">
            <a:avLst/>
          </a:prstGeom>
          <a:noFill/>
        </p:spPr>
        <p:txBody>
          <a:bodyPr wrap="square" lIns="91400" tIns="45699" rIns="91400" bIns="45699" rtlCol="0">
            <a:spAutoFit/>
          </a:bodyPr>
          <a:lstStyle/>
          <a:p>
            <a:pPr algn="ctr"/>
            <a:r>
              <a:rPr lang="en-US" altLang="zh-CN" sz="1866" dirty="0">
                <a:solidFill>
                  <a:schemeClr val="tx1">
                    <a:lumMod val="75000"/>
                    <a:lumOff val="25000"/>
                  </a:schemeClr>
                </a:solidFill>
                <a:latin typeface="Impact MT Std" pitchFamily="34" charset="0"/>
              </a:rPr>
              <a:t>01</a:t>
            </a:r>
            <a:endParaRPr lang="zh-CN" altLang="en-US" sz="1866" dirty="0">
              <a:solidFill>
                <a:schemeClr val="tx1">
                  <a:lumMod val="75000"/>
                  <a:lumOff val="25000"/>
                </a:schemeClr>
              </a:solidFill>
              <a:latin typeface="Impact MT Std" pitchFamily="34" charset="0"/>
            </a:endParaRPr>
          </a:p>
        </p:txBody>
      </p:sp>
      <p:sp>
        <p:nvSpPr>
          <p:cNvPr id="184" name="文本框 26"/>
          <p:cNvSpPr txBox="1"/>
          <p:nvPr/>
        </p:nvSpPr>
        <p:spPr>
          <a:xfrm>
            <a:off x="3801046" y="3218389"/>
            <a:ext cx="999547" cy="379420"/>
          </a:xfrm>
          <a:prstGeom prst="rect">
            <a:avLst/>
          </a:prstGeom>
          <a:noFill/>
        </p:spPr>
        <p:txBody>
          <a:bodyPr wrap="square" lIns="91400" tIns="45699" rIns="91400" bIns="45699" rtlCol="0">
            <a:spAutoFit/>
          </a:bodyPr>
          <a:lstStyle/>
          <a:p>
            <a:pPr algn="ctr"/>
            <a:r>
              <a:rPr lang="en-US" altLang="zh-CN" sz="1866" dirty="0">
                <a:solidFill>
                  <a:schemeClr val="tx1">
                    <a:lumMod val="75000"/>
                    <a:lumOff val="25000"/>
                  </a:schemeClr>
                </a:solidFill>
                <a:latin typeface="Impact MT Std" pitchFamily="34" charset="0"/>
              </a:rPr>
              <a:t>02</a:t>
            </a:r>
            <a:endParaRPr lang="zh-CN" altLang="en-US" sz="1866" dirty="0">
              <a:solidFill>
                <a:schemeClr val="tx1">
                  <a:lumMod val="75000"/>
                  <a:lumOff val="25000"/>
                </a:schemeClr>
              </a:solidFill>
              <a:latin typeface="Impact MT Std" pitchFamily="34" charset="0"/>
            </a:endParaRPr>
          </a:p>
        </p:txBody>
      </p:sp>
      <p:sp>
        <p:nvSpPr>
          <p:cNvPr id="185" name="文本框 27"/>
          <p:cNvSpPr txBox="1"/>
          <p:nvPr/>
        </p:nvSpPr>
        <p:spPr>
          <a:xfrm>
            <a:off x="5613678" y="3218389"/>
            <a:ext cx="999547" cy="379420"/>
          </a:xfrm>
          <a:prstGeom prst="rect">
            <a:avLst/>
          </a:prstGeom>
          <a:noFill/>
        </p:spPr>
        <p:txBody>
          <a:bodyPr wrap="square" lIns="91400" tIns="45699" rIns="91400" bIns="45699" rtlCol="0">
            <a:spAutoFit/>
          </a:bodyPr>
          <a:lstStyle/>
          <a:p>
            <a:pPr algn="ctr"/>
            <a:r>
              <a:rPr lang="en-US" altLang="zh-CN" sz="1866" dirty="0">
                <a:solidFill>
                  <a:schemeClr val="tx1">
                    <a:lumMod val="75000"/>
                    <a:lumOff val="25000"/>
                  </a:schemeClr>
                </a:solidFill>
                <a:latin typeface="Impact MT Std" pitchFamily="34" charset="0"/>
              </a:rPr>
              <a:t>03</a:t>
            </a:r>
            <a:endParaRPr lang="zh-CN" altLang="en-US" sz="1866" dirty="0">
              <a:solidFill>
                <a:schemeClr val="tx1">
                  <a:lumMod val="75000"/>
                  <a:lumOff val="25000"/>
                </a:schemeClr>
              </a:solidFill>
              <a:latin typeface="Impact MT Std" pitchFamily="34" charset="0"/>
            </a:endParaRPr>
          </a:p>
        </p:txBody>
      </p:sp>
      <p:sp>
        <p:nvSpPr>
          <p:cNvPr id="186" name="文本框 28"/>
          <p:cNvSpPr txBox="1"/>
          <p:nvPr/>
        </p:nvSpPr>
        <p:spPr>
          <a:xfrm>
            <a:off x="7425573" y="3218389"/>
            <a:ext cx="999547" cy="379420"/>
          </a:xfrm>
          <a:prstGeom prst="rect">
            <a:avLst/>
          </a:prstGeom>
          <a:noFill/>
        </p:spPr>
        <p:txBody>
          <a:bodyPr wrap="square" lIns="91400" tIns="45699" rIns="91400" bIns="45699" rtlCol="0">
            <a:spAutoFit/>
          </a:bodyPr>
          <a:lstStyle/>
          <a:p>
            <a:pPr algn="ctr"/>
            <a:r>
              <a:rPr lang="en-US" altLang="zh-CN" sz="1866" dirty="0">
                <a:solidFill>
                  <a:schemeClr val="tx1">
                    <a:lumMod val="75000"/>
                    <a:lumOff val="25000"/>
                  </a:schemeClr>
                </a:solidFill>
                <a:latin typeface="Impact MT Std" pitchFamily="34" charset="0"/>
              </a:rPr>
              <a:t>04</a:t>
            </a:r>
            <a:endParaRPr lang="zh-CN" altLang="en-US" sz="1866" dirty="0">
              <a:solidFill>
                <a:schemeClr val="tx1">
                  <a:lumMod val="75000"/>
                  <a:lumOff val="25000"/>
                </a:schemeClr>
              </a:solidFill>
              <a:latin typeface="Impact MT Std" pitchFamily="34" charset="0"/>
            </a:endParaRPr>
          </a:p>
        </p:txBody>
      </p:sp>
      <p:sp>
        <p:nvSpPr>
          <p:cNvPr id="187" name="文本框 29"/>
          <p:cNvSpPr txBox="1"/>
          <p:nvPr/>
        </p:nvSpPr>
        <p:spPr>
          <a:xfrm>
            <a:off x="9237467" y="3218389"/>
            <a:ext cx="999547" cy="379420"/>
          </a:xfrm>
          <a:prstGeom prst="rect">
            <a:avLst/>
          </a:prstGeom>
          <a:noFill/>
        </p:spPr>
        <p:txBody>
          <a:bodyPr wrap="square" lIns="91400" tIns="45699" rIns="91400" bIns="45699" rtlCol="0">
            <a:spAutoFit/>
          </a:bodyPr>
          <a:lstStyle/>
          <a:p>
            <a:pPr algn="ctr"/>
            <a:r>
              <a:rPr lang="en-US" altLang="zh-CN" sz="1866" dirty="0">
                <a:solidFill>
                  <a:schemeClr val="tx1">
                    <a:lumMod val="75000"/>
                    <a:lumOff val="25000"/>
                  </a:schemeClr>
                </a:solidFill>
                <a:latin typeface="Impact MT Std" pitchFamily="34" charset="0"/>
              </a:rPr>
              <a:t>05</a:t>
            </a:r>
            <a:endParaRPr lang="zh-CN" altLang="en-US" sz="1866" dirty="0">
              <a:solidFill>
                <a:schemeClr val="tx1">
                  <a:lumMod val="75000"/>
                  <a:lumOff val="25000"/>
                </a:schemeClr>
              </a:solidFill>
              <a:latin typeface="Impact MT Std" pitchFamily="34" charset="0"/>
            </a:endParaRPr>
          </a:p>
        </p:txBody>
      </p:sp>
      <p:grpSp>
        <p:nvGrpSpPr>
          <p:cNvPr id="4" name="组合 227"/>
          <p:cNvGrpSpPr/>
          <p:nvPr/>
        </p:nvGrpSpPr>
        <p:grpSpPr>
          <a:xfrm>
            <a:off x="2426754" y="3649898"/>
            <a:ext cx="93182" cy="715207"/>
            <a:chOff x="2690232" y="4097191"/>
            <a:chExt cx="93235" cy="715207"/>
          </a:xfrm>
        </p:grpSpPr>
        <p:sp>
          <p:nvSpPr>
            <p:cNvPr id="229" name="椭圆 228"/>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30" name="椭圆 229"/>
            <p:cNvSpPr/>
            <p:nvPr/>
          </p:nvSpPr>
          <p:spPr>
            <a:xfrm>
              <a:off x="2690232" y="4719163"/>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cxnSp>
          <p:nvCxnSpPr>
            <p:cNvPr id="231" name="直接连接符 230"/>
            <p:cNvCxnSpPr/>
            <p:nvPr/>
          </p:nvCxnSpPr>
          <p:spPr>
            <a:xfrm rot="5400000">
              <a:off x="2500788" y="4455019"/>
              <a:ext cx="470988"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232" name="文本框 91"/>
          <p:cNvSpPr txBox="1"/>
          <p:nvPr/>
        </p:nvSpPr>
        <p:spPr>
          <a:xfrm>
            <a:off x="1849945" y="4391037"/>
            <a:ext cx="1575212" cy="338384"/>
          </a:xfrm>
          <a:prstGeom prst="rect">
            <a:avLst/>
          </a:prstGeom>
          <a:noFill/>
        </p:spPr>
        <p:txBody>
          <a:bodyPr wrap="square" lIns="91400" tIns="45699" rIns="91400" bIns="45699" rtlCol="0">
            <a:spAutoFit/>
          </a:bodyPr>
          <a:lstStyle/>
          <a:p>
            <a:pPr algn="ct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5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3" name="文本框 92"/>
          <p:cNvSpPr txBox="1"/>
          <p:nvPr/>
        </p:nvSpPr>
        <p:spPr>
          <a:xfrm>
            <a:off x="1849946" y="4706561"/>
            <a:ext cx="1800248" cy="646288"/>
          </a:xfrm>
          <a:prstGeom prst="rect">
            <a:avLst/>
          </a:prstGeom>
          <a:noFill/>
        </p:spPr>
        <p:txBody>
          <a:bodyPr wrap="square" lIns="91400" tIns="45699" rIns="91400" bIns="45699"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成立三家分公司，</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公司门户网站网布。</a:t>
            </a:r>
            <a:endParaRPr lang="en-US" altLang="zh-CN" sz="12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5" name="组合 239"/>
          <p:cNvGrpSpPr/>
          <p:nvPr/>
        </p:nvGrpSpPr>
        <p:grpSpPr>
          <a:xfrm>
            <a:off x="4203641" y="2569778"/>
            <a:ext cx="93182" cy="715207"/>
            <a:chOff x="2690232" y="4097191"/>
            <a:chExt cx="93235" cy="715207"/>
          </a:xfrm>
        </p:grpSpPr>
        <p:sp>
          <p:nvSpPr>
            <p:cNvPr id="241" name="椭圆 240"/>
            <p:cNvSpPr/>
            <p:nvPr/>
          </p:nvSpPr>
          <p:spPr>
            <a:xfrm>
              <a:off x="2690232" y="4097191"/>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42" name="椭圆 241"/>
            <p:cNvSpPr/>
            <p:nvPr/>
          </p:nvSpPr>
          <p:spPr>
            <a:xfrm>
              <a:off x="2690232" y="4719163"/>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cxnSp>
          <p:nvCxnSpPr>
            <p:cNvPr id="243" name="直接连接符 242"/>
            <p:cNvCxnSpPr/>
            <p:nvPr/>
          </p:nvCxnSpPr>
          <p:spPr>
            <a:xfrm rot="5400000">
              <a:off x="2500788" y="4455019"/>
              <a:ext cx="470988"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244" name="文本框 99"/>
          <p:cNvSpPr txBox="1"/>
          <p:nvPr/>
        </p:nvSpPr>
        <p:spPr>
          <a:xfrm>
            <a:off x="3576082" y="1520462"/>
            <a:ext cx="1575212" cy="338384"/>
          </a:xfrm>
          <a:prstGeom prst="rect">
            <a:avLst/>
          </a:prstGeom>
          <a:noFill/>
        </p:spPr>
        <p:txBody>
          <a:bodyPr wrap="square" lIns="91400" tIns="45699" rIns="91400" bIns="45699" rtlCol="0">
            <a:spAutoFit/>
          </a:bodyPr>
          <a:lstStyle/>
          <a:p>
            <a:pPr algn="ct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5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5" name="文本框 100"/>
          <p:cNvSpPr txBox="1"/>
          <p:nvPr/>
        </p:nvSpPr>
        <p:spPr>
          <a:xfrm>
            <a:off x="3576081" y="1835987"/>
            <a:ext cx="2088117" cy="707715"/>
          </a:xfrm>
          <a:prstGeom prst="rect">
            <a:avLst/>
          </a:prstGeom>
          <a:noFill/>
        </p:spPr>
        <p:txBody>
          <a:bodyPr wrap="square" lIns="91400" tIns="45699" rIns="91400" bIns="45699" rtlCol="0">
            <a:spAutoFit/>
          </a:bodyPr>
          <a:lstStyle/>
          <a:p>
            <a:pPr>
              <a:lnSpc>
                <a:spcPct val="150000"/>
              </a:lnSpc>
            </a:pPr>
            <a:r>
              <a:rPr lang="en-US" altLang="zh-CN" sz="1333" dirty="0">
                <a:solidFill>
                  <a:schemeClr val="bg1">
                    <a:lumMod val="50000"/>
                  </a:schemeClr>
                </a:solidFill>
                <a:latin typeface="微软雅黑" panose="020B0503020204020204" pitchFamily="34" charset="-122"/>
                <a:ea typeface="微软雅黑" panose="020B0503020204020204" pitchFamily="34" charset="-122"/>
              </a:rPr>
              <a:t>A</a:t>
            </a:r>
            <a:r>
              <a:rPr lang="zh-CN" altLang="en-US" sz="1333" dirty="0">
                <a:solidFill>
                  <a:schemeClr val="bg1">
                    <a:lumMod val="50000"/>
                  </a:schemeClr>
                </a:solidFill>
                <a:latin typeface="微软雅黑" panose="020B0503020204020204" pitchFamily="34" charset="-122"/>
                <a:ea typeface="微软雅黑" panose="020B0503020204020204" pitchFamily="34" charset="-122"/>
              </a:rPr>
              <a:t>股融资五千万美元，</a:t>
            </a:r>
            <a:endParaRPr lang="en-US" altLang="zh-CN" sz="1333"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进军房地产行业。</a:t>
            </a:r>
            <a:endParaRPr lang="en-US" altLang="zh-CN" sz="1333"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6" name="组合 245"/>
          <p:cNvGrpSpPr/>
          <p:nvPr/>
        </p:nvGrpSpPr>
        <p:grpSpPr>
          <a:xfrm>
            <a:off x="6069449" y="3649898"/>
            <a:ext cx="93182" cy="715207"/>
            <a:chOff x="2690232" y="4097191"/>
            <a:chExt cx="93235" cy="715207"/>
          </a:xfrm>
        </p:grpSpPr>
        <p:sp>
          <p:nvSpPr>
            <p:cNvPr id="247" name="椭圆 246"/>
            <p:cNvSpPr/>
            <p:nvPr/>
          </p:nvSpPr>
          <p:spPr>
            <a:xfrm>
              <a:off x="2690232" y="4097191"/>
              <a:ext cx="93235" cy="9323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48" name="椭圆 247"/>
            <p:cNvSpPr/>
            <p:nvPr/>
          </p:nvSpPr>
          <p:spPr>
            <a:xfrm>
              <a:off x="2690232" y="4719163"/>
              <a:ext cx="93235" cy="9323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cxnSp>
          <p:nvCxnSpPr>
            <p:cNvPr id="249" name="直接连接符 248"/>
            <p:cNvCxnSpPr/>
            <p:nvPr/>
          </p:nvCxnSpPr>
          <p:spPr>
            <a:xfrm rot="5400000">
              <a:off x="2500788" y="4455019"/>
              <a:ext cx="470988"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sp>
        <p:nvSpPr>
          <p:cNvPr id="250" name="文本框 94"/>
          <p:cNvSpPr txBox="1"/>
          <p:nvPr/>
        </p:nvSpPr>
        <p:spPr>
          <a:xfrm>
            <a:off x="5493713" y="4437112"/>
            <a:ext cx="1575212" cy="338384"/>
          </a:xfrm>
          <a:prstGeom prst="rect">
            <a:avLst/>
          </a:prstGeom>
          <a:noFill/>
        </p:spPr>
        <p:txBody>
          <a:bodyPr wrap="square" lIns="91400" tIns="45699" rIns="91400" bIns="45699" rtlCol="0">
            <a:spAutoFit/>
          </a:bodyPr>
          <a:lstStyle/>
          <a:p>
            <a:pPr algn="ct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5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1" name="文本框 95"/>
          <p:cNvSpPr txBox="1"/>
          <p:nvPr/>
        </p:nvSpPr>
        <p:spPr>
          <a:xfrm>
            <a:off x="5493712" y="4752638"/>
            <a:ext cx="2113596" cy="646288"/>
          </a:xfrm>
          <a:prstGeom prst="rect">
            <a:avLst/>
          </a:prstGeom>
          <a:noFill/>
        </p:spPr>
        <p:txBody>
          <a:bodyPr wrap="square" lIns="91400" tIns="45699" rIns="91400" bIns="45699"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季度销售额突破三千万，是</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2013</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全年两倍。</a:t>
            </a:r>
            <a:endParaRPr lang="en-US" altLang="zh-CN" sz="12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7" name="组合 251"/>
          <p:cNvGrpSpPr/>
          <p:nvPr/>
        </p:nvGrpSpPr>
        <p:grpSpPr>
          <a:xfrm>
            <a:off x="7829941" y="2569778"/>
            <a:ext cx="93182" cy="715207"/>
            <a:chOff x="2690232" y="4097191"/>
            <a:chExt cx="93235" cy="715207"/>
          </a:xfrm>
        </p:grpSpPr>
        <p:sp>
          <p:nvSpPr>
            <p:cNvPr id="253" name="椭圆 252"/>
            <p:cNvSpPr/>
            <p:nvPr/>
          </p:nvSpPr>
          <p:spPr>
            <a:xfrm>
              <a:off x="2690232" y="4097191"/>
              <a:ext cx="93235" cy="93235"/>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54" name="椭圆 253"/>
            <p:cNvSpPr/>
            <p:nvPr/>
          </p:nvSpPr>
          <p:spPr>
            <a:xfrm>
              <a:off x="2690232" y="4719163"/>
              <a:ext cx="93235" cy="93235"/>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cxnSp>
          <p:nvCxnSpPr>
            <p:cNvPr id="255" name="直接连接符 254"/>
            <p:cNvCxnSpPr/>
            <p:nvPr/>
          </p:nvCxnSpPr>
          <p:spPr>
            <a:xfrm rot="5400000">
              <a:off x="2500788" y="4455019"/>
              <a:ext cx="470988" cy="0"/>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sp>
        <p:nvSpPr>
          <p:cNvPr id="256" name="文本框 101"/>
          <p:cNvSpPr txBox="1"/>
          <p:nvPr/>
        </p:nvSpPr>
        <p:spPr>
          <a:xfrm>
            <a:off x="7203453" y="1482054"/>
            <a:ext cx="1575212" cy="338384"/>
          </a:xfrm>
          <a:prstGeom prst="rect">
            <a:avLst/>
          </a:prstGeom>
          <a:noFill/>
        </p:spPr>
        <p:txBody>
          <a:bodyPr wrap="square" lIns="91400" tIns="45699" rIns="91400" bIns="45699" rtlCol="0">
            <a:spAutoFit/>
          </a:bodyPr>
          <a:lstStyle/>
          <a:p>
            <a:pPr algn="ct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5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7" name="文本框 102"/>
          <p:cNvSpPr txBox="1"/>
          <p:nvPr/>
        </p:nvSpPr>
        <p:spPr>
          <a:xfrm>
            <a:off x="7203452" y="1797578"/>
            <a:ext cx="2203032" cy="646288"/>
          </a:xfrm>
          <a:prstGeom prst="rect">
            <a:avLst/>
          </a:prstGeom>
          <a:noFill/>
        </p:spPr>
        <p:txBody>
          <a:bodyPr wrap="square" lIns="91400" tIns="45699" rIns="91400" bIns="45699"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美国交易所成功上市，</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发布第一支股票。</a:t>
            </a:r>
            <a:endParaRPr lang="en-US" altLang="zh-CN" sz="12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8" name="组合 257"/>
          <p:cNvGrpSpPr/>
          <p:nvPr/>
        </p:nvGrpSpPr>
        <p:grpSpPr>
          <a:xfrm>
            <a:off x="9694352" y="3649898"/>
            <a:ext cx="93182" cy="715207"/>
            <a:chOff x="2690232" y="4097191"/>
            <a:chExt cx="93235" cy="715207"/>
          </a:xfrm>
        </p:grpSpPr>
        <p:sp>
          <p:nvSpPr>
            <p:cNvPr id="259" name="椭圆 258"/>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60" name="椭圆 259"/>
            <p:cNvSpPr/>
            <p:nvPr/>
          </p:nvSpPr>
          <p:spPr>
            <a:xfrm>
              <a:off x="2690232" y="4719163"/>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cxnSp>
          <p:nvCxnSpPr>
            <p:cNvPr id="261" name="直接连接符 260"/>
            <p:cNvCxnSpPr/>
            <p:nvPr/>
          </p:nvCxnSpPr>
          <p:spPr>
            <a:xfrm rot="5400000">
              <a:off x="2500788" y="4455019"/>
              <a:ext cx="470988"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262" name="文本框 94"/>
          <p:cNvSpPr txBox="1"/>
          <p:nvPr/>
        </p:nvSpPr>
        <p:spPr>
          <a:xfrm>
            <a:off x="9092065" y="4437112"/>
            <a:ext cx="1575212" cy="338384"/>
          </a:xfrm>
          <a:prstGeom prst="rect">
            <a:avLst/>
          </a:prstGeom>
          <a:noFill/>
        </p:spPr>
        <p:txBody>
          <a:bodyPr wrap="square" lIns="91400" tIns="45699" rIns="91400" bIns="45699" rtlCol="0">
            <a:spAutoFit/>
          </a:bodyPr>
          <a:lstStyle/>
          <a:p>
            <a:pPr algn="ct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5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3" name="文本框 95"/>
          <p:cNvSpPr txBox="1"/>
          <p:nvPr/>
        </p:nvSpPr>
        <p:spPr>
          <a:xfrm>
            <a:off x="9092064" y="4752637"/>
            <a:ext cx="2113596" cy="646288"/>
          </a:xfrm>
          <a:prstGeom prst="rect">
            <a:avLst/>
          </a:prstGeom>
          <a:noFill/>
        </p:spPr>
        <p:txBody>
          <a:bodyPr wrap="square" lIns="91400" tIns="45699" rIns="91400" bIns="45699"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季度销售额突破八千万，是</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2014</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全年三倍。</a:t>
            </a:r>
            <a:endParaRPr lang="en-US" altLang="zh-CN" sz="12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2879882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wipe(left)">
                                      <p:cBhvr>
                                        <p:cTn id="7" dur="500"/>
                                        <p:tgtEl>
                                          <p:spTgt spid="17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cBhvr additive="base">
                                        <p:cTn id="19" dur="500" fill="hold"/>
                                        <p:tgtEl>
                                          <p:spTgt spid="232"/>
                                        </p:tgtEl>
                                        <p:attrNameLst>
                                          <p:attrName>ppt_x</p:attrName>
                                        </p:attrNameLst>
                                      </p:cBhvr>
                                      <p:tavLst>
                                        <p:tav tm="0">
                                          <p:val>
                                            <p:strVal val="#ppt_x"/>
                                          </p:val>
                                        </p:tav>
                                        <p:tav tm="100000">
                                          <p:val>
                                            <p:strVal val="#ppt_x"/>
                                          </p:val>
                                        </p:tav>
                                      </p:tavLst>
                                    </p:anim>
                                    <p:anim calcmode="lin" valueType="num">
                                      <p:cBhvr additive="base">
                                        <p:cTn id="20" dur="500" fill="hold"/>
                                        <p:tgtEl>
                                          <p:spTgt spid="23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233"/>
                                        </p:tgtEl>
                                        <p:attrNameLst>
                                          <p:attrName>style.visibility</p:attrName>
                                        </p:attrNameLst>
                                      </p:cBhvr>
                                      <p:to>
                                        <p:strVal val="visible"/>
                                      </p:to>
                                    </p:set>
                                    <p:anim calcmode="lin" valueType="num">
                                      <p:cBhvr additive="base">
                                        <p:cTn id="24" dur="500" fill="hold"/>
                                        <p:tgtEl>
                                          <p:spTgt spid="233"/>
                                        </p:tgtEl>
                                        <p:attrNameLst>
                                          <p:attrName>ppt_x</p:attrName>
                                        </p:attrNameLst>
                                      </p:cBhvr>
                                      <p:tavLst>
                                        <p:tav tm="0">
                                          <p:val>
                                            <p:strVal val="#ppt_x"/>
                                          </p:val>
                                        </p:tav>
                                        <p:tav tm="100000">
                                          <p:val>
                                            <p:strVal val="#ppt_x"/>
                                          </p:val>
                                        </p:tav>
                                      </p:tavLst>
                                    </p:anim>
                                    <p:anim calcmode="lin" valueType="num">
                                      <p:cBhvr additive="base">
                                        <p:cTn id="25" dur="500" fill="hold"/>
                                        <p:tgtEl>
                                          <p:spTgt spid="233"/>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79"/>
                                        </p:tgtEl>
                                        <p:attrNameLst>
                                          <p:attrName>style.visibility</p:attrName>
                                        </p:attrNameLst>
                                      </p:cBhvr>
                                      <p:to>
                                        <p:strVal val="visible"/>
                                      </p:to>
                                    </p:set>
                                    <p:animEffect transition="in" filter="wipe(left)">
                                      <p:cBhvr>
                                        <p:cTn id="29" dur="500"/>
                                        <p:tgtEl>
                                          <p:spTgt spid="17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84"/>
                                        </p:tgtEl>
                                        <p:attrNameLst>
                                          <p:attrName>style.visibility</p:attrName>
                                        </p:attrNameLst>
                                      </p:cBhvr>
                                      <p:to>
                                        <p:strVal val="visible"/>
                                      </p:to>
                                    </p:set>
                                    <p:animEffect transition="in" filter="fade">
                                      <p:cBhvr>
                                        <p:cTn id="33" dur="500"/>
                                        <p:tgtEl>
                                          <p:spTgt spid="184"/>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244"/>
                                        </p:tgtEl>
                                        <p:attrNameLst>
                                          <p:attrName>style.visibility</p:attrName>
                                        </p:attrNameLst>
                                      </p:cBhvr>
                                      <p:to>
                                        <p:strVal val="visible"/>
                                      </p:to>
                                    </p:set>
                                    <p:anim calcmode="lin" valueType="num">
                                      <p:cBhvr additive="base">
                                        <p:cTn id="41" dur="500" fill="hold"/>
                                        <p:tgtEl>
                                          <p:spTgt spid="244"/>
                                        </p:tgtEl>
                                        <p:attrNameLst>
                                          <p:attrName>ppt_x</p:attrName>
                                        </p:attrNameLst>
                                      </p:cBhvr>
                                      <p:tavLst>
                                        <p:tav tm="0">
                                          <p:val>
                                            <p:strVal val="#ppt_x"/>
                                          </p:val>
                                        </p:tav>
                                        <p:tav tm="100000">
                                          <p:val>
                                            <p:strVal val="#ppt_x"/>
                                          </p:val>
                                        </p:tav>
                                      </p:tavLst>
                                    </p:anim>
                                    <p:anim calcmode="lin" valueType="num">
                                      <p:cBhvr additive="base">
                                        <p:cTn id="42" dur="500" fill="hold"/>
                                        <p:tgtEl>
                                          <p:spTgt spid="244"/>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245"/>
                                        </p:tgtEl>
                                        <p:attrNameLst>
                                          <p:attrName>style.visibility</p:attrName>
                                        </p:attrNameLst>
                                      </p:cBhvr>
                                      <p:to>
                                        <p:strVal val="visible"/>
                                      </p:to>
                                    </p:set>
                                    <p:anim calcmode="lin" valueType="num">
                                      <p:cBhvr additive="base">
                                        <p:cTn id="46" dur="500" fill="hold"/>
                                        <p:tgtEl>
                                          <p:spTgt spid="245"/>
                                        </p:tgtEl>
                                        <p:attrNameLst>
                                          <p:attrName>ppt_x</p:attrName>
                                        </p:attrNameLst>
                                      </p:cBhvr>
                                      <p:tavLst>
                                        <p:tav tm="0">
                                          <p:val>
                                            <p:strVal val="#ppt_x"/>
                                          </p:val>
                                        </p:tav>
                                        <p:tav tm="100000">
                                          <p:val>
                                            <p:strVal val="#ppt_x"/>
                                          </p:val>
                                        </p:tav>
                                      </p:tavLst>
                                    </p:anim>
                                    <p:anim calcmode="lin" valueType="num">
                                      <p:cBhvr additive="base">
                                        <p:cTn id="47" dur="500" fill="hold"/>
                                        <p:tgtEl>
                                          <p:spTgt spid="24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80"/>
                                        </p:tgtEl>
                                        <p:attrNameLst>
                                          <p:attrName>style.visibility</p:attrName>
                                        </p:attrNameLst>
                                      </p:cBhvr>
                                      <p:to>
                                        <p:strVal val="visible"/>
                                      </p:to>
                                    </p:set>
                                    <p:animEffect transition="in" filter="wipe(left)">
                                      <p:cBhvr>
                                        <p:cTn id="51" dur="500"/>
                                        <p:tgtEl>
                                          <p:spTgt spid="180"/>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85"/>
                                        </p:tgtEl>
                                        <p:attrNameLst>
                                          <p:attrName>style.visibility</p:attrName>
                                        </p:attrNameLst>
                                      </p:cBhvr>
                                      <p:to>
                                        <p:strVal val="visible"/>
                                      </p:to>
                                    </p:set>
                                    <p:animEffect transition="in" filter="fade">
                                      <p:cBhvr>
                                        <p:cTn id="55" dur="500"/>
                                        <p:tgtEl>
                                          <p:spTgt spid="185"/>
                                        </p:tgtEl>
                                      </p:cBhvr>
                                    </p:animEffect>
                                  </p:childTnLst>
                                </p:cTn>
                              </p:par>
                            </p:childTnLst>
                          </p:cTn>
                        </p:par>
                        <p:par>
                          <p:cTn id="56" fill="hold">
                            <p:stCondLst>
                              <p:cond delay="6000"/>
                            </p:stCondLst>
                            <p:childTnLst>
                              <p:par>
                                <p:cTn id="57" presetID="22" presetClass="entr" presetSubtype="1"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up)">
                                      <p:cBhvr>
                                        <p:cTn id="59" dur="500"/>
                                        <p:tgtEl>
                                          <p:spTgt spid="6"/>
                                        </p:tgtEl>
                                      </p:cBhvr>
                                    </p:animEffect>
                                  </p:childTnLst>
                                </p:cTn>
                              </p:par>
                            </p:childTnLst>
                          </p:cTn>
                        </p:par>
                        <p:par>
                          <p:cTn id="60" fill="hold">
                            <p:stCondLst>
                              <p:cond delay="6500"/>
                            </p:stCondLst>
                            <p:childTnLst>
                              <p:par>
                                <p:cTn id="61" presetID="2" presetClass="entr" presetSubtype="4" fill="hold" grpId="0" nodeType="afterEffect">
                                  <p:stCondLst>
                                    <p:cond delay="0"/>
                                  </p:stCondLst>
                                  <p:childTnLst>
                                    <p:set>
                                      <p:cBhvr>
                                        <p:cTn id="62" dur="1" fill="hold">
                                          <p:stCondLst>
                                            <p:cond delay="0"/>
                                          </p:stCondLst>
                                        </p:cTn>
                                        <p:tgtEl>
                                          <p:spTgt spid="250"/>
                                        </p:tgtEl>
                                        <p:attrNameLst>
                                          <p:attrName>style.visibility</p:attrName>
                                        </p:attrNameLst>
                                      </p:cBhvr>
                                      <p:to>
                                        <p:strVal val="visible"/>
                                      </p:to>
                                    </p:set>
                                    <p:anim calcmode="lin" valueType="num">
                                      <p:cBhvr additive="base">
                                        <p:cTn id="63" dur="500" fill="hold"/>
                                        <p:tgtEl>
                                          <p:spTgt spid="250"/>
                                        </p:tgtEl>
                                        <p:attrNameLst>
                                          <p:attrName>ppt_x</p:attrName>
                                        </p:attrNameLst>
                                      </p:cBhvr>
                                      <p:tavLst>
                                        <p:tav tm="0">
                                          <p:val>
                                            <p:strVal val="#ppt_x"/>
                                          </p:val>
                                        </p:tav>
                                        <p:tav tm="100000">
                                          <p:val>
                                            <p:strVal val="#ppt_x"/>
                                          </p:val>
                                        </p:tav>
                                      </p:tavLst>
                                    </p:anim>
                                    <p:anim calcmode="lin" valueType="num">
                                      <p:cBhvr additive="base">
                                        <p:cTn id="64" dur="500" fill="hold"/>
                                        <p:tgtEl>
                                          <p:spTgt spid="250"/>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2" presetClass="entr" presetSubtype="4" fill="hold" grpId="0" nodeType="afterEffect">
                                  <p:stCondLst>
                                    <p:cond delay="0"/>
                                  </p:stCondLst>
                                  <p:childTnLst>
                                    <p:set>
                                      <p:cBhvr>
                                        <p:cTn id="67" dur="1" fill="hold">
                                          <p:stCondLst>
                                            <p:cond delay="0"/>
                                          </p:stCondLst>
                                        </p:cTn>
                                        <p:tgtEl>
                                          <p:spTgt spid="251"/>
                                        </p:tgtEl>
                                        <p:attrNameLst>
                                          <p:attrName>style.visibility</p:attrName>
                                        </p:attrNameLst>
                                      </p:cBhvr>
                                      <p:to>
                                        <p:strVal val="visible"/>
                                      </p:to>
                                    </p:set>
                                    <p:anim calcmode="lin" valueType="num">
                                      <p:cBhvr additive="base">
                                        <p:cTn id="68" dur="500" fill="hold"/>
                                        <p:tgtEl>
                                          <p:spTgt spid="251"/>
                                        </p:tgtEl>
                                        <p:attrNameLst>
                                          <p:attrName>ppt_x</p:attrName>
                                        </p:attrNameLst>
                                      </p:cBhvr>
                                      <p:tavLst>
                                        <p:tav tm="0">
                                          <p:val>
                                            <p:strVal val="#ppt_x"/>
                                          </p:val>
                                        </p:tav>
                                        <p:tav tm="100000">
                                          <p:val>
                                            <p:strVal val="#ppt_x"/>
                                          </p:val>
                                        </p:tav>
                                      </p:tavLst>
                                    </p:anim>
                                    <p:anim calcmode="lin" valueType="num">
                                      <p:cBhvr additive="base">
                                        <p:cTn id="69" dur="500" fill="hold"/>
                                        <p:tgtEl>
                                          <p:spTgt spid="251"/>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181"/>
                                        </p:tgtEl>
                                        <p:attrNameLst>
                                          <p:attrName>style.visibility</p:attrName>
                                        </p:attrNameLst>
                                      </p:cBhvr>
                                      <p:to>
                                        <p:strVal val="visible"/>
                                      </p:to>
                                    </p:set>
                                    <p:animEffect transition="in" filter="wipe(left)">
                                      <p:cBhvr>
                                        <p:cTn id="73" dur="500"/>
                                        <p:tgtEl>
                                          <p:spTgt spid="181"/>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186"/>
                                        </p:tgtEl>
                                        <p:attrNameLst>
                                          <p:attrName>style.visibility</p:attrName>
                                        </p:attrNameLst>
                                      </p:cBhvr>
                                      <p:to>
                                        <p:strVal val="visible"/>
                                      </p:to>
                                    </p:set>
                                    <p:animEffect transition="in" filter="fade">
                                      <p:cBhvr>
                                        <p:cTn id="77" dur="500"/>
                                        <p:tgtEl>
                                          <p:spTgt spid="186"/>
                                        </p:tgtEl>
                                      </p:cBhvr>
                                    </p:animEffect>
                                  </p:childTnLst>
                                </p:cTn>
                              </p:par>
                            </p:childTnLst>
                          </p:cTn>
                        </p:par>
                        <p:par>
                          <p:cTn id="78" fill="hold">
                            <p:stCondLst>
                              <p:cond delay="8500"/>
                            </p:stCondLst>
                            <p:childTnLst>
                              <p:par>
                                <p:cTn id="79" presetID="22" presetClass="entr" presetSubtype="4" fill="hold"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down)">
                                      <p:cBhvr>
                                        <p:cTn id="81" dur="500"/>
                                        <p:tgtEl>
                                          <p:spTgt spid="7"/>
                                        </p:tgtEl>
                                      </p:cBhvr>
                                    </p:animEffect>
                                  </p:childTnLst>
                                </p:cTn>
                              </p:par>
                            </p:childTnLst>
                          </p:cTn>
                        </p:par>
                        <p:par>
                          <p:cTn id="82" fill="hold">
                            <p:stCondLst>
                              <p:cond delay="9000"/>
                            </p:stCondLst>
                            <p:childTnLst>
                              <p:par>
                                <p:cTn id="83" presetID="2" presetClass="entr" presetSubtype="4" fill="hold" grpId="0" nodeType="afterEffect">
                                  <p:stCondLst>
                                    <p:cond delay="0"/>
                                  </p:stCondLst>
                                  <p:childTnLst>
                                    <p:set>
                                      <p:cBhvr>
                                        <p:cTn id="84" dur="1" fill="hold">
                                          <p:stCondLst>
                                            <p:cond delay="0"/>
                                          </p:stCondLst>
                                        </p:cTn>
                                        <p:tgtEl>
                                          <p:spTgt spid="256"/>
                                        </p:tgtEl>
                                        <p:attrNameLst>
                                          <p:attrName>style.visibility</p:attrName>
                                        </p:attrNameLst>
                                      </p:cBhvr>
                                      <p:to>
                                        <p:strVal val="visible"/>
                                      </p:to>
                                    </p:set>
                                    <p:anim calcmode="lin" valueType="num">
                                      <p:cBhvr additive="base">
                                        <p:cTn id="85" dur="500" fill="hold"/>
                                        <p:tgtEl>
                                          <p:spTgt spid="256"/>
                                        </p:tgtEl>
                                        <p:attrNameLst>
                                          <p:attrName>ppt_x</p:attrName>
                                        </p:attrNameLst>
                                      </p:cBhvr>
                                      <p:tavLst>
                                        <p:tav tm="0">
                                          <p:val>
                                            <p:strVal val="#ppt_x"/>
                                          </p:val>
                                        </p:tav>
                                        <p:tav tm="100000">
                                          <p:val>
                                            <p:strVal val="#ppt_x"/>
                                          </p:val>
                                        </p:tav>
                                      </p:tavLst>
                                    </p:anim>
                                    <p:anim calcmode="lin" valueType="num">
                                      <p:cBhvr additive="base">
                                        <p:cTn id="86" dur="500" fill="hold"/>
                                        <p:tgtEl>
                                          <p:spTgt spid="256"/>
                                        </p:tgtEl>
                                        <p:attrNameLst>
                                          <p:attrName>ppt_y</p:attrName>
                                        </p:attrNameLst>
                                      </p:cBhvr>
                                      <p:tavLst>
                                        <p:tav tm="0">
                                          <p:val>
                                            <p:strVal val="1+#ppt_h/2"/>
                                          </p:val>
                                        </p:tav>
                                        <p:tav tm="100000">
                                          <p:val>
                                            <p:strVal val="#ppt_y"/>
                                          </p:val>
                                        </p:tav>
                                      </p:tavLst>
                                    </p:anim>
                                  </p:childTnLst>
                                </p:cTn>
                              </p:par>
                            </p:childTnLst>
                          </p:cTn>
                        </p:par>
                        <p:par>
                          <p:cTn id="87" fill="hold">
                            <p:stCondLst>
                              <p:cond delay="9500"/>
                            </p:stCondLst>
                            <p:childTnLst>
                              <p:par>
                                <p:cTn id="88" presetID="2" presetClass="entr" presetSubtype="4" fill="hold" grpId="0" nodeType="afterEffect">
                                  <p:stCondLst>
                                    <p:cond delay="0"/>
                                  </p:stCondLst>
                                  <p:childTnLst>
                                    <p:set>
                                      <p:cBhvr>
                                        <p:cTn id="89" dur="1" fill="hold">
                                          <p:stCondLst>
                                            <p:cond delay="0"/>
                                          </p:stCondLst>
                                        </p:cTn>
                                        <p:tgtEl>
                                          <p:spTgt spid="257"/>
                                        </p:tgtEl>
                                        <p:attrNameLst>
                                          <p:attrName>style.visibility</p:attrName>
                                        </p:attrNameLst>
                                      </p:cBhvr>
                                      <p:to>
                                        <p:strVal val="visible"/>
                                      </p:to>
                                    </p:set>
                                    <p:anim calcmode="lin" valueType="num">
                                      <p:cBhvr additive="base">
                                        <p:cTn id="90" dur="500" fill="hold"/>
                                        <p:tgtEl>
                                          <p:spTgt spid="257"/>
                                        </p:tgtEl>
                                        <p:attrNameLst>
                                          <p:attrName>ppt_x</p:attrName>
                                        </p:attrNameLst>
                                      </p:cBhvr>
                                      <p:tavLst>
                                        <p:tav tm="0">
                                          <p:val>
                                            <p:strVal val="#ppt_x"/>
                                          </p:val>
                                        </p:tav>
                                        <p:tav tm="100000">
                                          <p:val>
                                            <p:strVal val="#ppt_x"/>
                                          </p:val>
                                        </p:tav>
                                      </p:tavLst>
                                    </p:anim>
                                    <p:anim calcmode="lin" valueType="num">
                                      <p:cBhvr additive="base">
                                        <p:cTn id="91" dur="500" fill="hold"/>
                                        <p:tgtEl>
                                          <p:spTgt spid="257"/>
                                        </p:tgtEl>
                                        <p:attrNameLst>
                                          <p:attrName>ppt_y</p:attrName>
                                        </p:attrNameLst>
                                      </p:cBhvr>
                                      <p:tavLst>
                                        <p:tav tm="0">
                                          <p:val>
                                            <p:strVal val="1+#ppt_h/2"/>
                                          </p:val>
                                        </p:tav>
                                        <p:tav tm="100000">
                                          <p:val>
                                            <p:strVal val="#ppt_y"/>
                                          </p:val>
                                        </p:tav>
                                      </p:tavLst>
                                    </p:anim>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182"/>
                                        </p:tgtEl>
                                        <p:attrNameLst>
                                          <p:attrName>style.visibility</p:attrName>
                                        </p:attrNameLst>
                                      </p:cBhvr>
                                      <p:to>
                                        <p:strVal val="visible"/>
                                      </p:to>
                                    </p:set>
                                    <p:animEffect transition="in" filter="wipe(left)">
                                      <p:cBhvr>
                                        <p:cTn id="95" dur="500"/>
                                        <p:tgtEl>
                                          <p:spTgt spid="182"/>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187"/>
                                        </p:tgtEl>
                                        <p:attrNameLst>
                                          <p:attrName>style.visibility</p:attrName>
                                        </p:attrNameLst>
                                      </p:cBhvr>
                                      <p:to>
                                        <p:strVal val="visible"/>
                                      </p:to>
                                    </p:set>
                                    <p:animEffect transition="in" filter="fade">
                                      <p:cBhvr>
                                        <p:cTn id="99" dur="500"/>
                                        <p:tgtEl>
                                          <p:spTgt spid="187"/>
                                        </p:tgtEl>
                                      </p:cBhvr>
                                    </p:animEffect>
                                  </p:childTnLst>
                                </p:cTn>
                              </p:par>
                            </p:childTnLst>
                          </p:cTn>
                        </p:par>
                        <p:par>
                          <p:cTn id="100" fill="hold">
                            <p:stCondLst>
                              <p:cond delay="11000"/>
                            </p:stCondLst>
                            <p:childTnLst>
                              <p:par>
                                <p:cTn id="101" presetID="22" presetClass="entr" presetSubtype="1" fill="hold" nodeType="afterEffect">
                                  <p:stCondLst>
                                    <p:cond delay="0"/>
                                  </p:stCondLst>
                                  <p:childTnLst>
                                    <p:set>
                                      <p:cBhvr>
                                        <p:cTn id="102" dur="1" fill="hold">
                                          <p:stCondLst>
                                            <p:cond delay="0"/>
                                          </p:stCondLst>
                                        </p:cTn>
                                        <p:tgtEl>
                                          <p:spTgt spid="8"/>
                                        </p:tgtEl>
                                        <p:attrNameLst>
                                          <p:attrName>style.visibility</p:attrName>
                                        </p:attrNameLst>
                                      </p:cBhvr>
                                      <p:to>
                                        <p:strVal val="visible"/>
                                      </p:to>
                                    </p:set>
                                    <p:animEffect transition="in" filter="wipe(up)">
                                      <p:cBhvr>
                                        <p:cTn id="103" dur="500"/>
                                        <p:tgtEl>
                                          <p:spTgt spid="8"/>
                                        </p:tgtEl>
                                      </p:cBhvr>
                                    </p:animEffect>
                                  </p:childTnLst>
                                </p:cTn>
                              </p:par>
                            </p:childTnLst>
                          </p:cTn>
                        </p:par>
                        <p:par>
                          <p:cTn id="104" fill="hold">
                            <p:stCondLst>
                              <p:cond delay="11500"/>
                            </p:stCondLst>
                            <p:childTnLst>
                              <p:par>
                                <p:cTn id="105" presetID="2" presetClass="entr" presetSubtype="4" fill="hold" grpId="0" nodeType="afterEffect">
                                  <p:stCondLst>
                                    <p:cond delay="0"/>
                                  </p:stCondLst>
                                  <p:childTnLst>
                                    <p:set>
                                      <p:cBhvr>
                                        <p:cTn id="106" dur="1" fill="hold">
                                          <p:stCondLst>
                                            <p:cond delay="0"/>
                                          </p:stCondLst>
                                        </p:cTn>
                                        <p:tgtEl>
                                          <p:spTgt spid="262"/>
                                        </p:tgtEl>
                                        <p:attrNameLst>
                                          <p:attrName>style.visibility</p:attrName>
                                        </p:attrNameLst>
                                      </p:cBhvr>
                                      <p:to>
                                        <p:strVal val="visible"/>
                                      </p:to>
                                    </p:set>
                                    <p:anim calcmode="lin" valueType="num">
                                      <p:cBhvr additive="base">
                                        <p:cTn id="107" dur="500" fill="hold"/>
                                        <p:tgtEl>
                                          <p:spTgt spid="262"/>
                                        </p:tgtEl>
                                        <p:attrNameLst>
                                          <p:attrName>ppt_x</p:attrName>
                                        </p:attrNameLst>
                                      </p:cBhvr>
                                      <p:tavLst>
                                        <p:tav tm="0">
                                          <p:val>
                                            <p:strVal val="#ppt_x"/>
                                          </p:val>
                                        </p:tav>
                                        <p:tav tm="100000">
                                          <p:val>
                                            <p:strVal val="#ppt_x"/>
                                          </p:val>
                                        </p:tav>
                                      </p:tavLst>
                                    </p:anim>
                                    <p:anim calcmode="lin" valueType="num">
                                      <p:cBhvr additive="base">
                                        <p:cTn id="108" dur="500" fill="hold"/>
                                        <p:tgtEl>
                                          <p:spTgt spid="262"/>
                                        </p:tgtEl>
                                        <p:attrNameLst>
                                          <p:attrName>ppt_y</p:attrName>
                                        </p:attrNameLst>
                                      </p:cBhvr>
                                      <p:tavLst>
                                        <p:tav tm="0">
                                          <p:val>
                                            <p:strVal val="1+#ppt_h/2"/>
                                          </p:val>
                                        </p:tav>
                                        <p:tav tm="100000">
                                          <p:val>
                                            <p:strVal val="#ppt_y"/>
                                          </p:val>
                                        </p:tav>
                                      </p:tavLst>
                                    </p:anim>
                                  </p:childTnLst>
                                </p:cTn>
                              </p:par>
                            </p:childTnLst>
                          </p:cTn>
                        </p:par>
                        <p:par>
                          <p:cTn id="109" fill="hold">
                            <p:stCondLst>
                              <p:cond delay="12000"/>
                            </p:stCondLst>
                            <p:childTnLst>
                              <p:par>
                                <p:cTn id="110" presetID="2" presetClass="entr" presetSubtype="4" fill="hold" grpId="0" nodeType="afterEffect">
                                  <p:stCondLst>
                                    <p:cond delay="0"/>
                                  </p:stCondLst>
                                  <p:childTnLst>
                                    <p:set>
                                      <p:cBhvr>
                                        <p:cTn id="111" dur="1" fill="hold">
                                          <p:stCondLst>
                                            <p:cond delay="0"/>
                                          </p:stCondLst>
                                        </p:cTn>
                                        <p:tgtEl>
                                          <p:spTgt spid="263"/>
                                        </p:tgtEl>
                                        <p:attrNameLst>
                                          <p:attrName>style.visibility</p:attrName>
                                        </p:attrNameLst>
                                      </p:cBhvr>
                                      <p:to>
                                        <p:strVal val="visible"/>
                                      </p:to>
                                    </p:set>
                                    <p:anim calcmode="lin" valueType="num">
                                      <p:cBhvr additive="base">
                                        <p:cTn id="112" dur="500" fill="hold"/>
                                        <p:tgtEl>
                                          <p:spTgt spid="263"/>
                                        </p:tgtEl>
                                        <p:attrNameLst>
                                          <p:attrName>ppt_x</p:attrName>
                                        </p:attrNameLst>
                                      </p:cBhvr>
                                      <p:tavLst>
                                        <p:tav tm="0">
                                          <p:val>
                                            <p:strVal val="#ppt_x"/>
                                          </p:val>
                                        </p:tav>
                                        <p:tav tm="100000">
                                          <p:val>
                                            <p:strVal val="#ppt_x"/>
                                          </p:val>
                                        </p:tav>
                                      </p:tavLst>
                                    </p:anim>
                                    <p:anim calcmode="lin" valueType="num">
                                      <p:cBhvr additive="base">
                                        <p:cTn id="113" dur="500" fill="hold"/>
                                        <p:tgtEl>
                                          <p:spTgt spid="2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P spid="180" grpId="0" animBg="1"/>
      <p:bldP spid="181" grpId="0" animBg="1"/>
      <p:bldP spid="182" grpId="0" animBg="1"/>
      <p:bldP spid="183" grpId="0"/>
      <p:bldP spid="184" grpId="0"/>
      <p:bldP spid="185" grpId="0"/>
      <p:bldP spid="186" grpId="0"/>
      <p:bldP spid="187" grpId="0"/>
      <p:bldP spid="232" grpId="0"/>
      <p:bldP spid="233" grpId="0"/>
      <p:bldP spid="244" grpId="0"/>
      <p:bldP spid="245" grpId="0"/>
      <p:bldP spid="250" grpId="0"/>
      <p:bldP spid="251" grpId="0"/>
      <p:bldP spid="256" grpId="0"/>
      <p:bldP spid="257" grpId="0"/>
      <p:bldP spid="262" grpId="0"/>
      <p:bldP spid="2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9428796" y="2536196"/>
            <a:ext cx="1973961" cy="2774156"/>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solidFill>
          <a:ln>
            <a:noFill/>
          </a:ln>
        </p:spPr>
        <p:txBody>
          <a:bodyPr lIns="121861" tIns="60931" rIns="121861" bIns="60931"/>
          <a:lstStyle/>
          <a:p>
            <a:pPr defTabSz="913256">
              <a:defRPr/>
            </a:pPr>
            <a:endParaRPr lang="ko-KR" altLang="en-US" sz="2399" kern="0" dirty="0">
              <a:solidFill>
                <a:sysClr val="windowText" lastClr="000000"/>
              </a:solidFill>
              <a:latin typeface="Raleway Light"/>
            </a:endParaRPr>
          </a:p>
        </p:txBody>
      </p:sp>
      <p:sp>
        <p:nvSpPr>
          <p:cNvPr id="3" name="Freeform 6"/>
          <p:cNvSpPr/>
          <p:nvPr/>
        </p:nvSpPr>
        <p:spPr bwMode="auto">
          <a:xfrm>
            <a:off x="695586" y="5152395"/>
            <a:ext cx="1973961" cy="157957"/>
          </a:xfrm>
          <a:custGeom>
            <a:avLst/>
            <a:gdLst>
              <a:gd name="T0" fmla="*/ 2147483647 w 648"/>
              <a:gd name="T1" fmla="*/ 91911121 h 1082"/>
              <a:gd name="T2" fmla="*/ 0 w 648"/>
              <a:gd name="T3" fmla="*/ 91911121 h 1082"/>
              <a:gd name="T4" fmla="*/ 2147483647 w 648"/>
              <a:gd name="T5" fmla="*/ 78064964 h 1082"/>
              <a:gd name="T6" fmla="*/ 2147483647 w 648"/>
              <a:gd name="T7" fmla="*/ 0 h 1082"/>
              <a:gd name="T8" fmla="*/ 2147483647 w 648"/>
              <a:gd name="T9" fmla="*/ 78064964 h 1082"/>
              <a:gd name="T10" fmla="*/ 2147483647 w 648"/>
              <a:gd name="T11" fmla="*/ 91911121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lIns="121861" tIns="60931" rIns="121861" bIns="60931"/>
          <a:lstStyle/>
          <a:p>
            <a:pPr defTabSz="1218804">
              <a:defRPr/>
            </a:pPr>
            <a:endParaRPr lang="zh-CN" altLang="en-US" sz="2399" kern="0">
              <a:solidFill>
                <a:sysClr val="windowText" lastClr="000000"/>
              </a:solidFill>
            </a:endParaRPr>
          </a:p>
        </p:txBody>
      </p:sp>
      <p:sp>
        <p:nvSpPr>
          <p:cNvPr id="4" name="Freeform 3"/>
          <p:cNvSpPr/>
          <p:nvPr/>
        </p:nvSpPr>
        <p:spPr bwMode="auto">
          <a:xfrm>
            <a:off x="1666295" y="5025396"/>
            <a:ext cx="1973961" cy="284956"/>
          </a:xfrm>
          <a:custGeom>
            <a:avLst/>
            <a:gdLst>
              <a:gd name="T0" fmla="*/ 2147483647 w 648"/>
              <a:gd name="T1" fmla="*/ 299596733 h 1082"/>
              <a:gd name="T2" fmla="*/ 0 w 648"/>
              <a:gd name="T3" fmla="*/ 299596733 h 1082"/>
              <a:gd name="T4" fmla="*/ 2147483647 w 648"/>
              <a:gd name="T5" fmla="*/ 254463521 h 1082"/>
              <a:gd name="T6" fmla="*/ 2147483647 w 648"/>
              <a:gd name="T7" fmla="*/ 0 h 1082"/>
              <a:gd name="T8" fmla="*/ 2147483647 w 648"/>
              <a:gd name="T9" fmla="*/ 254463521 h 1082"/>
              <a:gd name="T10" fmla="*/ 2147483647 w 648"/>
              <a:gd name="T11" fmla="*/ 299596733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solidFill>
          <a:ln>
            <a:noFill/>
          </a:ln>
        </p:spPr>
        <p:txBody>
          <a:bodyPr lIns="121861" tIns="60931" rIns="121861" bIns="60931"/>
          <a:lstStyle/>
          <a:p>
            <a:pPr defTabSz="1218804">
              <a:defRPr/>
            </a:pPr>
            <a:endParaRPr lang="zh-CN" altLang="en-US" sz="2399" kern="0">
              <a:solidFill>
                <a:sysClr val="windowText" lastClr="000000"/>
              </a:solidFill>
            </a:endParaRPr>
          </a:p>
        </p:txBody>
      </p:sp>
      <p:sp>
        <p:nvSpPr>
          <p:cNvPr id="5" name="Freeform 4"/>
          <p:cNvSpPr/>
          <p:nvPr/>
        </p:nvSpPr>
        <p:spPr bwMode="auto">
          <a:xfrm>
            <a:off x="2637005" y="4881726"/>
            <a:ext cx="1973167" cy="42862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solidFill>
          <a:ln>
            <a:noFill/>
          </a:ln>
        </p:spPr>
        <p:txBody>
          <a:bodyPr lIns="121861" tIns="60931" rIns="121861" bIns="60931"/>
          <a:lstStyle/>
          <a:p>
            <a:pPr defTabSz="913256">
              <a:defRPr/>
            </a:pPr>
            <a:endParaRPr lang="ko-KR" altLang="en-US" sz="2399" kern="0" dirty="0">
              <a:solidFill>
                <a:sysClr val="windowText" lastClr="000000"/>
              </a:solidFill>
              <a:latin typeface="Raleway Light"/>
            </a:endParaRPr>
          </a:p>
        </p:txBody>
      </p:sp>
      <p:sp>
        <p:nvSpPr>
          <p:cNvPr id="6" name="Freeform 5"/>
          <p:cNvSpPr/>
          <p:nvPr/>
        </p:nvSpPr>
        <p:spPr bwMode="auto">
          <a:xfrm>
            <a:off x="3606920" y="4636457"/>
            <a:ext cx="1973961" cy="67389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solidFill>
          <a:ln>
            <a:noFill/>
          </a:ln>
        </p:spPr>
        <p:txBody>
          <a:bodyPr lIns="121861" tIns="60931" rIns="121861" bIns="60931"/>
          <a:lstStyle/>
          <a:p>
            <a:pPr defTabSz="913256">
              <a:defRPr/>
            </a:pPr>
            <a:endParaRPr lang="ko-KR" altLang="en-US" sz="2399" kern="0" dirty="0">
              <a:solidFill>
                <a:sysClr val="windowText" lastClr="000000"/>
              </a:solidFill>
              <a:latin typeface="Raleway Light"/>
            </a:endParaRPr>
          </a:p>
        </p:txBody>
      </p:sp>
      <p:sp>
        <p:nvSpPr>
          <p:cNvPr id="7" name="Freeform 6"/>
          <p:cNvSpPr/>
          <p:nvPr/>
        </p:nvSpPr>
        <p:spPr bwMode="auto">
          <a:xfrm>
            <a:off x="4577630" y="4364995"/>
            <a:ext cx="1973167" cy="945356"/>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lIns="121861" tIns="60931" rIns="121861" bIns="60931"/>
          <a:lstStyle/>
          <a:p>
            <a:pPr defTabSz="913256">
              <a:defRPr/>
            </a:pPr>
            <a:endParaRPr lang="ko-KR" altLang="en-US" sz="2399" kern="0" dirty="0">
              <a:solidFill>
                <a:sysClr val="windowText" lastClr="000000"/>
              </a:solidFill>
              <a:latin typeface="Raleway Light"/>
            </a:endParaRPr>
          </a:p>
        </p:txBody>
      </p:sp>
      <p:sp>
        <p:nvSpPr>
          <p:cNvPr id="8" name="Freeform 6"/>
          <p:cNvSpPr/>
          <p:nvPr/>
        </p:nvSpPr>
        <p:spPr bwMode="auto">
          <a:xfrm>
            <a:off x="5547545" y="4083215"/>
            <a:ext cx="1973961" cy="122713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solidFill>
          <a:ln>
            <a:noFill/>
          </a:ln>
        </p:spPr>
        <p:txBody>
          <a:bodyPr lIns="121861" tIns="60931" rIns="121861" bIns="60931"/>
          <a:lstStyle/>
          <a:p>
            <a:pPr defTabSz="913256">
              <a:defRPr/>
            </a:pPr>
            <a:endParaRPr lang="ko-KR" altLang="en-US" sz="2399" kern="0" dirty="0">
              <a:solidFill>
                <a:sysClr val="windowText" lastClr="000000"/>
              </a:solidFill>
              <a:latin typeface="Raleway Light"/>
            </a:endParaRPr>
          </a:p>
        </p:txBody>
      </p:sp>
      <p:sp>
        <p:nvSpPr>
          <p:cNvPr id="9" name="Freeform 6"/>
          <p:cNvSpPr/>
          <p:nvPr/>
        </p:nvSpPr>
        <p:spPr bwMode="auto">
          <a:xfrm>
            <a:off x="6518255" y="3840327"/>
            <a:ext cx="1973961" cy="1470025"/>
          </a:xfrm>
          <a:custGeom>
            <a:avLst/>
            <a:gdLst>
              <a:gd name="T0" fmla="*/ 2147483647 w 648"/>
              <a:gd name="T1" fmla="*/ 2147483647 h 1082"/>
              <a:gd name="T2" fmla="*/ 0 w 648"/>
              <a:gd name="T3" fmla="*/ 2147483647 h 1082"/>
              <a:gd name="T4" fmla="*/ 2147483647 w 648"/>
              <a:gd name="T5" fmla="*/ 2147483647 h 1082"/>
              <a:gd name="T6" fmla="*/ 2147483647 w 648"/>
              <a:gd name="T7" fmla="*/ 0 h 1082"/>
              <a:gd name="T8" fmla="*/ 2147483647 w 648"/>
              <a:gd name="T9" fmla="*/ 2147483647 h 1082"/>
              <a:gd name="T10" fmla="*/ 2147483647 w 648"/>
              <a:gd name="T11" fmla="*/ 2147483647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solidFill>
          <a:ln>
            <a:noFill/>
          </a:ln>
        </p:spPr>
        <p:txBody>
          <a:bodyPr lIns="121861" tIns="60931" rIns="121861" bIns="60931"/>
          <a:lstStyle/>
          <a:p>
            <a:pPr defTabSz="1218804">
              <a:defRPr/>
            </a:pPr>
            <a:endParaRPr lang="zh-CN" altLang="en-US" sz="2399" kern="0">
              <a:solidFill>
                <a:sysClr val="windowText" lastClr="000000"/>
              </a:solidFill>
            </a:endParaRPr>
          </a:p>
        </p:txBody>
      </p:sp>
      <p:sp>
        <p:nvSpPr>
          <p:cNvPr id="10" name="Freeform 6"/>
          <p:cNvSpPr/>
          <p:nvPr/>
        </p:nvSpPr>
        <p:spPr bwMode="auto">
          <a:xfrm>
            <a:off x="7488171" y="3535526"/>
            <a:ext cx="1973961" cy="1774826"/>
          </a:xfrm>
          <a:custGeom>
            <a:avLst/>
            <a:gdLst>
              <a:gd name="T0" fmla="*/ 2147483647 w 648"/>
              <a:gd name="T1" fmla="*/ 2147483647 h 1082"/>
              <a:gd name="T2" fmla="*/ 0 w 648"/>
              <a:gd name="T3" fmla="*/ 2147483647 h 1082"/>
              <a:gd name="T4" fmla="*/ 2147483647 w 648"/>
              <a:gd name="T5" fmla="*/ 2147483647 h 1082"/>
              <a:gd name="T6" fmla="*/ 2147483647 w 648"/>
              <a:gd name="T7" fmla="*/ 0 h 1082"/>
              <a:gd name="T8" fmla="*/ 2147483647 w 648"/>
              <a:gd name="T9" fmla="*/ 2147483647 h 1082"/>
              <a:gd name="T10" fmla="*/ 2147483647 w 648"/>
              <a:gd name="T11" fmla="*/ 2147483647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solidFill>
          <a:ln>
            <a:noFill/>
          </a:ln>
        </p:spPr>
        <p:txBody>
          <a:bodyPr lIns="121861" tIns="60931" rIns="121861" bIns="60931"/>
          <a:lstStyle/>
          <a:p>
            <a:pPr defTabSz="1218804">
              <a:defRPr/>
            </a:pPr>
            <a:endParaRPr lang="zh-CN" altLang="en-US" sz="2399" kern="0">
              <a:solidFill>
                <a:sysClr val="windowText" lastClr="000000"/>
              </a:solidFill>
            </a:endParaRPr>
          </a:p>
        </p:txBody>
      </p:sp>
      <p:sp>
        <p:nvSpPr>
          <p:cNvPr id="11" name="Freeform 6"/>
          <p:cNvSpPr/>
          <p:nvPr/>
        </p:nvSpPr>
        <p:spPr bwMode="auto">
          <a:xfrm>
            <a:off x="8458880" y="3221995"/>
            <a:ext cx="1973961" cy="208835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lIns="121861" tIns="60931" rIns="121861" bIns="60931"/>
          <a:lstStyle/>
          <a:p>
            <a:pPr defTabSz="913256">
              <a:defRPr/>
            </a:pPr>
            <a:endParaRPr lang="ko-KR" altLang="en-US" sz="2399" kern="0" dirty="0">
              <a:solidFill>
                <a:sysClr val="windowText" lastClr="000000"/>
              </a:solidFill>
              <a:latin typeface="Raleway Light"/>
            </a:endParaRPr>
          </a:p>
        </p:txBody>
      </p:sp>
      <p:grpSp>
        <p:nvGrpSpPr>
          <p:cNvPr id="12" name="Group 11"/>
          <p:cNvGrpSpPr/>
          <p:nvPr/>
        </p:nvGrpSpPr>
        <p:grpSpPr bwMode="auto">
          <a:xfrm>
            <a:off x="1385627" y="5355592"/>
            <a:ext cx="582211" cy="492893"/>
            <a:chOff x="1988252" y="2053793"/>
            <a:chExt cx="582492" cy="493130"/>
          </a:xfrm>
        </p:grpSpPr>
        <p:sp>
          <p:nvSpPr>
            <p:cNvPr id="13" name="TextBox 12"/>
            <p:cNvSpPr txBox="1">
              <a:spLocks noChangeArrowheads="1"/>
            </p:cNvSpPr>
            <p:nvPr/>
          </p:nvSpPr>
          <p:spPr bwMode="auto">
            <a:xfrm>
              <a:off x="1988252" y="2053793"/>
              <a:ext cx="582492"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2013</a:t>
              </a:r>
            </a:p>
          </p:txBody>
        </p:sp>
        <p:sp>
          <p:nvSpPr>
            <p:cNvPr id="14" name="TextBox 13"/>
            <p:cNvSpPr txBox="1">
              <a:spLocks noChangeArrowheads="1"/>
            </p:cNvSpPr>
            <p:nvPr/>
          </p:nvSpPr>
          <p:spPr bwMode="auto">
            <a:xfrm>
              <a:off x="2148061" y="2310911"/>
              <a:ext cx="184819"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15" name="Group 14"/>
          <p:cNvGrpSpPr/>
          <p:nvPr/>
        </p:nvGrpSpPr>
        <p:grpSpPr bwMode="auto">
          <a:xfrm>
            <a:off x="2384550" y="5355592"/>
            <a:ext cx="582211" cy="492893"/>
            <a:chOff x="1988529" y="2053793"/>
            <a:chExt cx="581941" cy="493130"/>
          </a:xfrm>
        </p:grpSpPr>
        <p:sp>
          <p:nvSpPr>
            <p:cNvPr id="16" name="TextBox 15"/>
            <p:cNvSpPr txBox="1">
              <a:spLocks noChangeArrowheads="1"/>
            </p:cNvSpPr>
            <p:nvPr/>
          </p:nvSpPr>
          <p:spPr bwMode="auto">
            <a:xfrm>
              <a:off x="1988529" y="2053793"/>
              <a:ext cx="581941"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2014</a:t>
              </a:r>
            </a:p>
          </p:txBody>
        </p:sp>
        <p:sp>
          <p:nvSpPr>
            <p:cNvPr id="17" name="TextBox 16"/>
            <p:cNvSpPr txBox="1">
              <a:spLocks noChangeArrowheads="1"/>
            </p:cNvSpPr>
            <p:nvPr/>
          </p:nvSpPr>
          <p:spPr bwMode="auto">
            <a:xfrm>
              <a:off x="2148148" y="2310911"/>
              <a:ext cx="184644"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18" name="Group 17"/>
          <p:cNvGrpSpPr/>
          <p:nvPr/>
        </p:nvGrpSpPr>
        <p:grpSpPr bwMode="auto">
          <a:xfrm>
            <a:off x="3348909" y="5353212"/>
            <a:ext cx="582211" cy="492893"/>
            <a:chOff x="1988529" y="2053793"/>
            <a:chExt cx="581941" cy="493130"/>
          </a:xfrm>
        </p:grpSpPr>
        <p:sp>
          <p:nvSpPr>
            <p:cNvPr id="19" name="TextBox 18"/>
            <p:cNvSpPr txBox="1">
              <a:spLocks noChangeArrowheads="1"/>
            </p:cNvSpPr>
            <p:nvPr/>
          </p:nvSpPr>
          <p:spPr bwMode="auto">
            <a:xfrm>
              <a:off x="1988529" y="2053793"/>
              <a:ext cx="581941"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2015</a:t>
              </a:r>
            </a:p>
          </p:txBody>
        </p:sp>
        <p:sp>
          <p:nvSpPr>
            <p:cNvPr id="20" name="TextBox 19"/>
            <p:cNvSpPr txBox="1">
              <a:spLocks noChangeArrowheads="1"/>
            </p:cNvSpPr>
            <p:nvPr/>
          </p:nvSpPr>
          <p:spPr bwMode="auto">
            <a:xfrm>
              <a:off x="2148148" y="2310911"/>
              <a:ext cx="184644"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21" name="Group 20"/>
          <p:cNvGrpSpPr/>
          <p:nvPr/>
        </p:nvGrpSpPr>
        <p:grpSpPr bwMode="auto">
          <a:xfrm>
            <a:off x="4347762" y="5353212"/>
            <a:ext cx="582211" cy="492893"/>
            <a:chOff x="1988255" y="2053793"/>
            <a:chExt cx="582492" cy="493130"/>
          </a:xfrm>
        </p:grpSpPr>
        <p:sp>
          <p:nvSpPr>
            <p:cNvPr id="22" name="TextBox 21"/>
            <p:cNvSpPr txBox="1">
              <a:spLocks noChangeArrowheads="1"/>
            </p:cNvSpPr>
            <p:nvPr/>
          </p:nvSpPr>
          <p:spPr bwMode="auto">
            <a:xfrm>
              <a:off x="1988255" y="2053793"/>
              <a:ext cx="582492"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2016</a:t>
              </a:r>
            </a:p>
          </p:txBody>
        </p:sp>
        <p:sp>
          <p:nvSpPr>
            <p:cNvPr id="23" name="TextBox 22"/>
            <p:cNvSpPr txBox="1">
              <a:spLocks noChangeArrowheads="1"/>
            </p:cNvSpPr>
            <p:nvPr/>
          </p:nvSpPr>
          <p:spPr bwMode="auto">
            <a:xfrm>
              <a:off x="2148061" y="2310911"/>
              <a:ext cx="184819"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24" name="Group 23"/>
          <p:cNvGrpSpPr/>
          <p:nvPr/>
        </p:nvGrpSpPr>
        <p:grpSpPr bwMode="auto">
          <a:xfrm>
            <a:off x="5313708" y="5355592"/>
            <a:ext cx="582211" cy="492893"/>
            <a:chOff x="1988253" y="2053793"/>
            <a:chExt cx="582492" cy="493130"/>
          </a:xfrm>
        </p:grpSpPr>
        <p:sp>
          <p:nvSpPr>
            <p:cNvPr id="25" name="TextBox 24"/>
            <p:cNvSpPr txBox="1">
              <a:spLocks noChangeArrowheads="1"/>
            </p:cNvSpPr>
            <p:nvPr/>
          </p:nvSpPr>
          <p:spPr bwMode="auto">
            <a:xfrm>
              <a:off x="1988253" y="2053793"/>
              <a:ext cx="582492"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2017</a:t>
              </a:r>
            </a:p>
          </p:txBody>
        </p:sp>
        <p:sp>
          <p:nvSpPr>
            <p:cNvPr id="26" name="TextBox 25"/>
            <p:cNvSpPr txBox="1">
              <a:spLocks noChangeArrowheads="1"/>
            </p:cNvSpPr>
            <p:nvPr/>
          </p:nvSpPr>
          <p:spPr bwMode="auto">
            <a:xfrm>
              <a:off x="2148060" y="2310911"/>
              <a:ext cx="184819"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27" name="Group 26"/>
          <p:cNvGrpSpPr/>
          <p:nvPr/>
        </p:nvGrpSpPr>
        <p:grpSpPr bwMode="auto">
          <a:xfrm>
            <a:off x="6312196" y="5355592"/>
            <a:ext cx="582211" cy="492893"/>
            <a:chOff x="1988252" y="2053793"/>
            <a:chExt cx="582492" cy="493130"/>
          </a:xfrm>
        </p:grpSpPr>
        <p:sp>
          <p:nvSpPr>
            <p:cNvPr id="28" name="TextBox 27"/>
            <p:cNvSpPr txBox="1">
              <a:spLocks noChangeArrowheads="1"/>
            </p:cNvSpPr>
            <p:nvPr/>
          </p:nvSpPr>
          <p:spPr bwMode="auto">
            <a:xfrm>
              <a:off x="1988252" y="2053793"/>
              <a:ext cx="582492"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2018</a:t>
              </a:r>
            </a:p>
          </p:txBody>
        </p:sp>
        <p:sp>
          <p:nvSpPr>
            <p:cNvPr id="29" name="TextBox 28"/>
            <p:cNvSpPr txBox="1">
              <a:spLocks noChangeArrowheads="1"/>
            </p:cNvSpPr>
            <p:nvPr/>
          </p:nvSpPr>
          <p:spPr bwMode="auto">
            <a:xfrm>
              <a:off x="2148061" y="2310911"/>
              <a:ext cx="184819"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30" name="Group 29"/>
          <p:cNvGrpSpPr/>
          <p:nvPr/>
        </p:nvGrpSpPr>
        <p:grpSpPr bwMode="auto">
          <a:xfrm>
            <a:off x="7276557" y="5353212"/>
            <a:ext cx="582211" cy="492893"/>
            <a:chOff x="1988253" y="2053793"/>
            <a:chExt cx="582492" cy="493130"/>
          </a:xfrm>
        </p:grpSpPr>
        <p:sp>
          <p:nvSpPr>
            <p:cNvPr id="31" name="TextBox 30"/>
            <p:cNvSpPr txBox="1">
              <a:spLocks noChangeArrowheads="1"/>
            </p:cNvSpPr>
            <p:nvPr/>
          </p:nvSpPr>
          <p:spPr bwMode="auto">
            <a:xfrm>
              <a:off x="1988253" y="2053793"/>
              <a:ext cx="582492"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2019</a:t>
              </a:r>
            </a:p>
          </p:txBody>
        </p:sp>
        <p:sp>
          <p:nvSpPr>
            <p:cNvPr id="32" name="TextBox 31"/>
            <p:cNvSpPr txBox="1">
              <a:spLocks noChangeArrowheads="1"/>
            </p:cNvSpPr>
            <p:nvPr/>
          </p:nvSpPr>
          <p:spPr bwMode="auto">
            <a:xfrm>
              <a:off x="2148060" y="2310911"/>
              <a:ext cx="184819"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33" name="Group 32"/>
          <p:cNvGrpSpPr/>
          <p:nvPr/>
        </p:nvGrpSpPr>
        <p:grpSpPr bwMode="auto">
          <a:xfrm>
            <a:off x="8275044" y="5353212"/>
            <a:ext cx="582211" cy="492893"/>
            <a:chOff x="1988255" y="2053793"/>
            <a:chExt cx="582493" cy="493130"/>
          </a:xfrm>
        </p:grpSpPr>
        <p:sp>
          <p:nvSpPr>
            <p:cNvPr id="34" name="TextBox 33"/>
            <p:cNvSpPr txBox="1">
              <a:spLocks noChangeArrowheads="1"/>
            </p:cNvSpPr>
            <p:nvPr/>
          </p:nvSpPr>
          <p:spPr bwMode="auto">
            <a:xfrm>
              <a:off x="1988255" y="2053793"/>
              <a:ext cx="582493"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2020</a:t>
              </a:r>
            </a:p>
          </p:txBody>
        </p:sp>
        <p:sp>
          <p:nvSpPr>
            <p:cNvPr id="35" name="TextBox 34"/>
            <p:cNvSpPr txBox="1">
              <a:spLocks noChangeArrowheads="1"/>
            </p:cNvSpPr>
            <p:nvPr/>
          </p:nvSpPr>
          <p:spPr bwMode="auto">
            <a:xfrm>
              <a:off x="2148060" y="2310911"/>
              <a:ext cx="184819"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36" name="Group 35"/>
          <p:cNvGrpSpPr/>
          <p:nvPr/>
        </p:nvGrpSpPr>
        <p:grpSpPr bwMode="auto">
          <a:xfrm>
            <a:off x="9209246" y="5353212"/>
            <a:ext cx="582211" cy="492893"/>
            <a:chOff x="1988254" y="2053793"/>
            <a:chExt cx="582492" cy="493130"/>
          </a:xfrm>
        </p:grpSpPr>
        <p:sp>
          <p:nvSpPr>
            <p:cNvPr id="37" name="TextBox 36"/>
            <p:cNvSpPr txBox="1">
              <a:spLocks noChangeArrowheads="1"/>
            </p:cNvSpPr>
            <p:nvPr/>
          </p:nvSpPr>
          <p:spPr bwMode="auto">
            <a:xfrm>
              <a:off x="1988254" y="2053793"/>
              <a:ext cx="582492"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2021</a:t>
              </a:r>
            </a:p>
          </p:txBody>
        </p:sp>
        <p:sp>
          <p:nvSpPr>
            <p:cNvPr id="38" name="TextBox 37"/>
            <p:cNvSpPr txBox="1">
              <a:spLocks noChangeArrowheads="1"/>
            </p:cNvSpPr>
            <p:nvPr/>
          </p:nvSpPr>
          <p:spPr bwMode="auto">
            <a:xfrm>
              <a:off x="2148061" y="2310911"/>
              <a:ext cx="184819"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39" name="Group 38"/>
          <p:cNvGrpSpPr/>
          <p:nvPr/>
        </p:nvGrpSpPr>
        <p:grpSpPr bwMode="auto">
          <a:xfrm>
            <a:off x="10208164" y="5353212"/>
            <a:ext cx="582211" cy="492893"/>
            <a:chOff x="1988530" y="2053793"/>
            <a:chExt cx="581942" cy="493130"/>
          </a:xfrm>
        </p:grpSpPr>
        <p:sp>
          <p:nvSpPr>
            <p:cNvPr id="40" name="TextBox 39"/>
            <p:cNvSpPr txBox="1">
              <a:spLocks noChangeArrowheads="1"/>
            </p:cNvSpPr>
            <p:nvPr/>
          </p:nvSpPr>
          <p:spPr bwMode="auto">
            <a:xfrm>
              <a:off x="1988530" y="2053793"/>
              <a:ext cx="581942" cy="31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r>
                <a:rPr lang="id-ID" altLang="zh-CN" sz="1466" kern="0">
                  <a:solidFill>
                    <a:srgbClr val="041B31"/>
                  </a:solidFill>
                  <a:latin typeface="Raleway" pitchFamily="34" charset="0"/>
                </a:rPr>
                <a:t>2022</a:t>
              </a:r>
            </a:p>
          </p:txBody>
        </p:sp>
        <p:sp>
          <p:nvSpPr>
            <p:cNvPr id="41" name="TextBox 40"/>
            <p:cNvSpPr txBox="1">
              <a:spLocks noChangeArrowheads="1"/>
            </p:cNvSpPr>
            <p:nvPr/>
          </p:nvSpPr>
          <p:spPr bwMode="auto">
            <a:xfrm>
              <a:off x="2148148" y="2310911"/>
              <a:ext cx="184645" cy="23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algn="ctr" defTabSz="1218804" eaLnBrk="1" hangingPunct="1">
                <a:defRPr/>
              </a:pPr>
              <a:endParaRPr lang="id-ID" altLang="zh-CN" sz="933" i="1" kern="0" dirty="0">
                <a:solidFill>
                  <a:srgbClr val="7E7E7E"/>
                </a:solidFill>
                <a:latin typeface="Raleway Light" charset="0"/>
              </a:endParaRPr>
            </a:p>
          </p:txBody>
        </p:sp>
      </p:grpSp>
      <p:grpSp>
        <p:nvGrpSpPr>
          <p:cNvPr id="42" name="Group 4"/>
          <p:cNvGrpSpPr>
            <a:grpSpLocks noChangeAspect="1"/>
          </p:cNvGrpSpPr>
          <p:nvPr/>
        </p:nvGrpSpPr>
        <p:grpSpPr bwMode="auto">
          <a:xfrm rot="10800000">
            <a:off x="1391538" y="4233463"/>
            <a:ext cx="606136" cy="731520"/>
            <a:chOff x="347" y="3344"/>
            <a:chExt cx="586" cy="707"/>
          </a:xfrm>
          <a:solidFill>
            <a:schemeClr val="accent1"/>
          </a:solidFill>
        </p:grpSpPr>
        <p:sp>
          <p:nvSpPr>
            <p:cNvPr id="43"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10K</a:t>
              </a:r>
            </a:p>
          </p:txBody>
        </p:sp>
        <p:sp>
          <p:nvSpPr>
            <p:cNvPr id="44"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grpSp>
        <p:nvGrpSpPr>
          <p:cNvPr id="45" name="Group 4"/>
          <p:cNvGrpSpPr>
            <a:grpSpLocks noChangeAspect="1"/>
          </p:cNvGrpSpPr>
          <p:nvPr/>
        </p:nvGrpSpPr>
        <p:grpSpPr bwMode="auto">
          <a:xfrm rot="10800000">
            <a:off x="2364254" y="4151401"/>
            <a:ext cx="606136" cy="731520"/>
            <a:chOff x="347" y="3344"/>
            <a:chExt cx="586" cy="707"/>
          </a:xfrm>
          <a:solidFill>
            <a:schemeClr val="accent2"/>
          </a:solidFill>
        </p:grpSpPr>
        <p:sp>
          <p:nvSpPr>
            <p:cNvPr id="46"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20K</a:t>
              </a:r>
            </a:p>
          </p:txBody>
        </p:sp>
        <p:sp>
          <p:nvSpPr>
            <p:cNvPr id="47"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grpSp>
        <p:nvGrpSpPr>
          <p:cNvPr id="48" name="Group 4"/>
          <p:cNvGrpSpPr>
            <a:grpSpLocks noChangeAspect="1"/>
          </p:cNvGrpSpPr>
          <p:nvPr/>
        </p:nvGrpSpPr>
        <p:grpSpPr bwMode="auto">
          <a:xfrm rot="10800000">
            <a:off x="3313531" y="4010725"/>
            <a:ext cx="606136" cy="731520"/>
            <a:chOff x="347" y="3344"/>
            <a:chExt cx="586" cy="707"/>
          </a:xfrm>
          <a:solidFill>
            <a:schemeClr val="accent3"/>
          </a:solidFill>
        </p:grpSpPr>
        <p:sp>
          <p:nvSpPr>
            <p:cNvPr id="49"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30K</a:t>
              </a:r>
            </a:p>
          </p:txBody>
        </p:sp>
        <p:sp>
          <p:nvSpPr>
            <p:cNvPr id="50"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grpSp>
        <p:nvGrpSpPr>
          <p:cNvPr id="51" name="Group 4"/>
          <p:cNvGrpSpPr>
            <a:grpSpLocks noChangeAspect="1"/>
          </p:cNvGrpSpPr>
          <p:nvPr/>
        </p:nvGrpSpPr>
        <p:grpSpPr bwMode="auto">
          <a:xfrm rot="10800000">
            <a:off x="4321404" y="3811432"/>
            <a:ext cx="606136" cy="731520"/>
            <a:chOff x="347" y="3344"/>
            <a:chExt cx="586" cy="707"/>
          </a:xfrm>
          <a:solidFill>
            <a:schemeClr val="accent4"/>
          </a:solidFill>
        </p:grpSpPr>
        <p:sp>
          <p:nvSpPr>
            <p:cNvPr id="52"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40K</a:t>
              </a:r>
            </a:p>
          </p:txBody>
        </p:sp>
        <p:sp>
          <p:nvSpPr>
            <p:cNvPr id="53"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grpSp>
        <p:nvGrpSpPr>
          <p:cNvPr id="54" name="Group 4"/>
          <p:cNvGrpSpPr>
            <a:grpSpLocks noChangeAspect="1"/>
          </p:cNvGrpSpPr>
          <p:nvPr/>
        </p:nvGrpSpPr>
        <p:grpSpPr bwMode="auto">
          <a:xfrm rot="10800000">
            <a:off x="5258959" y="3530077"/>
            <a:ext cx="606136" cy="731520"/>
            <a:chOff x="347" y="3344"/>
            <a:chExt cx="586" cy="707"/>
          </a:xfrm>
          <a:solidFill>
            <a:schemeClr val="accent1"/>
          </a:solidFill>
        </p:grpSpPr>
        <p:sp>
          <p:nvSpPr>
            <p:cNvPr id="55"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50K</a:t>
              </a:r>
            </a:p>
          </p:txBody>
        </p:sp>
        <p:sp>
          <p:nvSpPr>
            <p:cNvPr id="56"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grpSp>
        <p:nvGrpSpPr>
          <p:cNvPr id="57" name="Group 4"/>
          <p:cNvGrpSpPr>
            <a:grpSpLocks noChangeAspect="1"/>
          </p:cNvGrpSpPr>
          <p:nvPr/>
        </p:nvGrpSpPr>
        <p:grpSpPr bwMode="auto">
          <a:xfrm rot="10800000">
            <a:off x="6208236" y="3295615"/>
            <a:ext cx="606136" cy="731520"/>
            <a:chOff x="347" y="3344"/>
            <a:chExt cx="586" cy="707"/>
          </a:xfrm>
          <a:solidFill>
            <a:schemeClr val="accent2"/>
          </a:solidFill>
        </p:grpSpPr>
        <p:sp>
          <p:nvSpPr>
            <p:cNvPr id="58"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60K</a:t>
              </a:r>
            </a:p>
          </p:txBody>
        </p:sp>
        <p:sp>
          <p:nvSpPr>
            <p:cNvPr id="59"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grpSp>
        <p:nvGrpSpPr>
          <p:cNvPr id="60" name="Group 4"/>
          <p:cNvGrpSpPr>
            <a:grpSpLocks noChangeAspect="1"/>
          </p:cNvGrpSpPr>
          <p:nvPr/>
        </p:nvGrpSpPr>
        <p:grpSpPr bwMode="auto">
          <a:xfrm rot="10800000">
            <a:off x="7204390" y="2990816"/>
            <a:ext cx="606136" cy="731520"/>
            <a:chOff x="347" y="3344"/>
            <a:chExt cx="586" cy="707"/>
          </a:xfrm>
          <a:solidFill>
            <a:schemeClr val="accent3"/>
          </a:solidFill>
        </p:grpSpPr>
        <p:sp>
          <p:nvSpPr>
            <p:cNvPr id="61"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70K</a:t>
              </a:r>
            </a:p>
          </p:txBody>
        </p:sp>
        <p:sp>
          <p:nvSpPr>
            <p:cNvPr id="62"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grpSp>
        <p:nvGrpSpPr>
          <p:cNvPr id="63" name="Group 4"/>
          <p:cNvGrpSpPr>
            <a:grpSpLocks noChangeAspect="1"/>
          </p:cNvGrpSpPr>
          <p:nvPr/>
        </p:nvGrpSpPr>
        <p:grpSpPr bwMode="auto">
          <a:xfrm rot="10800000">
            <a:off x="8165385" y="2697738"/>
            <a:ext cx="606136" cy="731520"/>
            <a:chOff x="347" y="3344"/>
            <a:chExt cx="586" cy="707"/>
          </a:xfrm>
          <a:solidFill>
            <a:schemeClr val="accent4"/>
          </a:solidFill>
        </p:grpSpPr>
        <p:sp>
          <p:nvSpPr>
            <p:cNvPr id="64"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80K</a:t>
              </a:r>
            </a:p>
          </p:txBody>
        </p:sp>
        <p:sp>
          <p:nvSpPr>
            <p:cNvPr id="65"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grpSp>
        <p:nvGrpSpPr>
          <p:cNvPr id="66" name="Group 4"/>
          <p:cNvGrpSpPr>
            <a:grpSpLocks noChangeAspect="1"/>
          </p:cNvGrpSpPr>
          <p:nvPr/>
        </p:nvGrpSpPr>
        <p:grpSpPr bwMode="auto">
          <a:xfrm rot="10800000">
            <a:off x="9126382" y="2357768"/>
            <a:ext cx="606136" cy="731520"/>
            <a:chOff x="347" y="3344"/>
            <a:chExt cx="586" cy="707"/>
          </a:xfrm>
          <a:solidFill>
            <a:schemeClr val="accent1"/>
          </a:solidFill>
        </p:grpSpPr>
        <p:sp>
          <p:nvSpPr>
            <p:cNvPr id="67"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90K</a:t>
              </a:r>
            </a:p>
          </p:txBody>
        </p:sp>
        <p:sp>
          <p:nvSpPr>
            <p:cNvPr id="68"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grpSp>
        <p:nvGrpSpPr>
          <p:cNvPr id="69" name="Group 4"/>
          <p:cNvGrpSpPr>
            <a:grpSpLocks noChangeAspect="1"/>
          </p:cNvGrpSpPr>
          <p:nvPr/>
        </p:nvGrpSpPr>
        <p:grpSpPr bwMode="auto">
          <a:xfrm rot="10800000">
            <a:off x="10110817" y="1689552"/>
            <a:ext cx="606136" cy="731520"/>
            <a:chOff x="347" y="3344"/>
            <a:chExt cx="586" cy="707"/>
          </a:xfrm>
          <a:solidFill>
            <a:schemeClr val="accent2"/>
          </a:solidFill>
        </p:grpSpPr>
        <p:sp>
          <p:nvSpPr>
            <p:cNvPr id="70"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913256">
                <a:defRPr/>
              </a:pPr>
              <a:r>
                <a:rPr lang="en-US" sz="1599" kern="0" dirty="0">
                  <a:solidFill>
                    <a:srgbClr val="FFFFFF"/>
                  </a:solidFill>
                  <a:latin typeface="Lato Black"/>
                  <a:cs typeface="Lato Black"/>
                </a:rPr>
                <a:t>100</a:t>
              </a:r>
            </a:p>
          </p:txBody>
        </p:sp>
        <p:sp>
          <p:nvSpPr>
            <p:cNvPr id="71"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256">
                <a:defRPr/>
              </a:pPr>
              <a:endParaRPr lang="en-US" sz="2399" kern="0" dirty="0">
                <a:solidFill>
                  <a:sysClr val="windowText" lastClr="000000"/>
                </a:solidFill>
                <a:latin typeface="Raleway Light"/>
              </a:endParaRPr>
            </a:p>
          </p:txBody>
        </p:sp>
      </p:grpSp>
      <p:sp>
        <p:nvSpPr>
          <p:cNvPr id="72" name="Content Placeholder 2"/>
          <p:cNvSpPr txBox="1"/>
          <p:nvPr/>
        </p:nvSpPr>
        <p:spPr bwMode="auto">
          <a:xfrm>
            <a:off x="932534" y="1598876"/>
            <a:ext cx="5364658" cy="1686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54" tIns="60928" rIns="121854" bIns="6092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256">
              <a:spcBef>
                <a:spcPct val="20000"/>
              </a:spcBef>
              <a:defRPr/>
            </a:pPr>
            <a:r>
              <a:rPr lang="zh-CN" altLang="en-US" sz="1599"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599"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913256">
              <a:spcBef>
                <a:spcPct val="20000"/>
              </a:spcBef>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输入简单的文字这里输入简单的文字概述里输入简单文字概述输入简单的文字概述里输入输入里这里输入简单的文字概述里输入简单文字概述输入简单的文字</a:t>
            </a: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73" name="弧形 72"/>
          <p:cNvSpPr/>
          <p:nvPr/>
        </p:nvSpPr>
        <p:spPr>
          <a:xfrm rot="20802486" flipV="1">
            <a:off x="-585641" y="-224554"/>
            <a:ext cx="10986916" cy="3707594"/>
          </a:xfrm>
          <a:prstGeom prst="arc">
            <a:avLst>
              <a:gd name="adj1" fmla="val 12102337"/>
              <a:gd name="adj2" fmla="val 21092831"/>
            </a:avLst>
          </a:prstGeom>
          <a:ln w="3810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399"/>
          </a:p>
        </p:txBody>
      </p:sp>
    </p:spTree>
    <p:extLst>
      <p:ext uri="{BB962C8B-B14F-4D97-AF65-F5344CB8AC3E}">
        <p14:creationId xmlns:p14="http://schemas.microsoft.com/office/powerpoint/2010/main" val="27711242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fltVal val="0"/>
                                          </p:val>
                                        </p:tav>
                                        <p:tav tm="100000">
                                          <p:val>
                                            <p:strVal val="#ppt_h"/>
                                          </p:val>
                                        </p:tav>
                                      </p:tavLst>
                                    </p:anim>
                                    <p:animEffect transition="in" filter="fade">
                                      <p:cBhvr>
                                        <p:cTn id="33" dur="500"/>
                                        <p:tgtEl>
                                          <p:spTgt spid="45"/>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fltVal val="0"/>
                                          </p:val>
                                        </p:tav>
                                        <p:tav tm="100000">
                                          <p:val>
                                            <p:strVal val="#ppt_w"/>
                                          </p:val>
                                        </p:tav>
                                      </p:tavLst>
                                    </p:anim>
                                    <p:anim calcmode="lin" valueType="num">
                                      <p:cBhvr>
                                        <p:cTn id="46" dur="500" fill="hold"/>
                                        <p:tgtEl>
                                          <p:spTgt spid="48"/>
                                        </p:tgtEl>
                                        <p:attrNameLst>
                                          <p:attrName>ppt_h</p:attrName>
                                        </p:attrNameLst>
                                      </p:cBhvr>
                                      <p:tavLst>
                                        <p:tav tm="0">
                                          <p:val>
                                            <p:fltVal val="0"/>
                                          </p:val>
                                        </p:tav>
                                        <p:tav tm="100000">
                                          <p:val>
                                            <p:strVal val="#ppt_h"/>
                                          </p:val>
                                        </p:tav>
                                      </p:tavLst>
                                    </p:anim>
                                    <p:animEffect transition="in" filter="fade">
                                      <p:cBhvr>
                                        <p:cTn id="47" dur="500"/>
                                        <p:tgtEl>
                                          <p:spTgt spid="48"/>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par>
                          <p:cTn id="66" fill="hold">
                            <p:stCondLst>
                              <p:cond delay="6500"/>
                            </p:stCondLst>
                            <p:childTnLst>
                              <p:par>
                                <p:cTn id="67" presetID="10" presetClass="entr" presetSubtype="0"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500"/>
                                        <p:tgtEl>
                                          <p:spTgt spid="7"/>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500" fill="hold"/>
                                        <p:tgtEl>
                                          <p:spTgt spid="54"/>
                                        </p:tgtEl>
                                        <p:attrNameLst>
                                          <p:attrName>ppt_w</p:attrName>
                                        </p:attrNameLst>
                                      </p:cBhvr>
                                      <p:tavLst>
                                        <p:tav tm="0">
                                          <p:val>
                                            <p:fltVal val="0"/>
                                          </p:val>
                                        </p:tav>
                                        <p:tav tm="100000">
                                          <p:val>
                                            <p:strVal val="#ppt_w"/>
                                          </p:val>
                                        </p:tav>
                                      </p:tavLst>
                                    </p:anim>
                                    <p:anim calcmode="lin" valueType="num">
                                      <p:cBhvr>
                                        <p:cTn id="74" dur="500" fill="hold"/>
                                        <p:tgtEl>
                                          <p:spTgt spid="54"/>
                                        </p:tgtEl>
                                        <p:attrNameLst>
                                          <p:attrName>ppt_h</p:attrName>
                                        </p:attrNameLst>
                                      </p:cBhvr>
                                      <p:tavLst>
                                        <p:tav tm="0">
                                          <p:val>
                                            <p:fltVal val="0"/>
                                          </p:val>
                                        </p:tav>
                                        <p:tav tm="100000">
                                          <p:val>
                                            <p:strVal val="#ppt_h"/>
                                          </p:val>
                                        </p:tav>
                                      </p:tavLst>
                                    </p:anim>
                                    <p:animEffect transition="in" filter="fade">
                                      <p:cBhvr>
                                        <p:cTn id="75" dur="500"/>
                                        <p:tgtEl>
                                          <p:spTgt spid="54"/>
                                        </p:tgtEl>
                                      </p:cBhvr>
                                    </p:animEffect>
                                  </p:childTnLst>
                                </p:cTn>
                              </p:par>
                            </p:childTnLst>
                          </p:cTn>
                        </p:par>
                        <p:par>
                          <p:cTn id="76" fill="hold">
                            <p:stCondLst>
                              <p:cond delay="7500"/>
                            </p:stCondLst>
                            <p:childTnLst>
                              <p:par>
                                <p:cTn id="77" presetID="10"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childTnLst>
                          </p:cTn>
                        </p:par>
                        <p:par>
                          <p:cTn id="80" fill="hold">
                            <p:stCondLst>
                              <p:cond delay="8000"/>
                            </p:stCondLst>
                            <p:childTnLst>
                              <p:par>
                                <p:cTn id="81" presetID="10" presetClass="entr" presetSubtype="0" fill="hold"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500"/>
                                        <p:tgtEl>
                                          <p:spTgt spid="8"/>
                                        </p:tgtEl>
                                      </p:cBhvr>
                                    </p:animEffect>
                                  </p:childTnLst>
                                </p:cTn>
                              </p:par>
                            </p:childTnLst>
                          </p:cTn>
                        </p:par>
                        <p:par>
                          <p:cTn id="84" fill="hold">
                            <p:stCondLst>
                              <p:cond delay="8500"/>
                            </p:stCondLst>
                            <p:childTnLst>
                              <p:par>
                                <p:cTn id="85" presetID="53" presetClass="entr" presetSubtype="16" fill="hold" nodeType="afterEffect">
                                  <p:stCondLst>
                                    <p:cond delay="0"/>
                                  </p:stCondLst>
                                  <p:childTnLst>
                                    <p:set>
                                      <p:cBhvr>
                                        <p:cTn id="86" dur="1" fill="hold">
                                          <p:stCondLst>
                                            <p:cond delay="0"/>
                                          </p:stCondLst>
                                        </p:cTn>
                                        <p:tgtEl>
                                          <p:spTgt spid="57"/>
                                        </p:tgtEl>
                                        <p:attrNameLst>
                                          <p:attrName>style.visibility</p:attrName>
                                        </p:attrNameLst>
                                      </p:cBhvr>
                                      <p:to>
                                        <p:strVal val="visible"/>
                                      </p:to>
                                    </p:set>
                                    <p:anim calcmode="lin" valueType="num">
                                      <p:cBhvr>
                                        <p:cTn id="87" dur="500" fill="hold"/>
                                        <p:tgtEl>
                                          <p:spTgt spid="57"/>
                                        </p:tgtEl>
                                        <p:attrNameLst>
                                          <p:attrName>ppt_w</p:attrName>
                                        </p:attrNameLst>
                                      </p:cBhvr>
                                      <p:tavLst>
                                        <p:tav tm="0">
                                          <p:val>
                                            <p:fltVal val="0"/>
                                          </p:val>
                                        </p:tav>
                                        <p:tav tm="100000">
                                          <p:val>
                                            <p:strVal val="#ppt_w"/>
                                          </p:val>
                                        </p:tav>
                                      </p:tavLst>
                                    </p:anim>
                                    <p:anim calcmode="lin" valueType="num">
                                      <p:cBhvr>
                                        <p:cTn id="88" dur="500" fill="hold"/>
                                        <p:tgtEl>
                                          <p:spTgt spid="57"/>
                                        </p:tgtEl>
                                        <p:attrNameLst>
                                          <p:attrName>ppt_h</p:attrName>
                                        </p:attrNameLst>
                                      </p:cBhvr>
                                      <p:tavLst>
                                        <p:tav tm="0">
                                          <p:val>
                                            <p:fltVal val="0"/>
                                          </p:val>
                                        </p:tav>
                                        <p:tav tm="100000">
                                          <p:val>
                                            <p:strVal val="#ppt_h"/>
                                          </p:val>
                                        </p:tav>
                                      </p:tavLst>
                                    </p:anim>
                                    <p:animEffect transition="in" filter="fade">
                                      <p:cBhvr>
                                        <p:cTn id="89" dur="500"/>
                                        <p:tgtEl>
                                          <p:spTgt spid="57"/>
                                        </p:tgtEl>
                                      </p:cBhvr>
                                    </p:animEffect>
                                  </p:childTnLst>
                                </p:cTn>
                              </p:par>
                            </p:childTnLst>
                          </p:cTn>
                        </p:par>
                        <p:par>
                          <p:cTn id="90" fill="hold">
                            <p:stCondLst>
                              <p:cond delay="9000"/>
                            </p:stCondLst>
                            <p:childTnLst>
                              <p:par>
                                <p:cTn id="91" presetID="10" presetClass="entr" presetSubtype="0"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500"/>
                                        <p:tgtEl>
                                          <p:spTgt spid="27"/>
                                        </p:tgtEl>
                                      </p:cBhvr>
                                    </p:animEffect>
                                  </p:childTnLst>
                                </p:cTn>
                              </p:par>
                            </p:childTnLst>
                          </p:cTn>
                        </p:par>
                        <p:par>
                          <p:cTn id="94" fill="hold">
                            <p:stCondLst>
                              <p:cond delay="9500"/>
                            </p:stCondLst>
                            <p:childTnLst>
                              <p:par>
                                <p:cTn id="95" presetID="10" presetClass="entr" presetSubtype="0"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500"/>
                                        <p:tgtEl>
                                          <p:spTgt spid="9"/>
                                        </p:tgtEl>
                                      </p:cBhvr>
                                    </p:animEffect>
                                  </p:childTnLst>
                                </p:cTn>
                              </p:par>
                            </p:childTnLst>
                          </p:cTn>
                        </p:par>
                        <p:par>
                          <p:cTn id="98" fill="hold">
                            <p:stCondLst>
                              <p:cond delay="10000"/>
                            </p:stCondLst>
                            <p:childTnLst>
                              <p:par>
                                <p:cTn id="99" presetID="53" presetClass="entr" presetSubtype="16" fill="hold" nodeType="afterEffect">
                                  <p:stCondLst>
                                    <p:cond delay="0"/>
                                  </p:stCondLst>
                                  <p:childTnLst>
                                    <p:set>
                                      <p:cBhvr>
                                        <p:cTn id="100" dur="1" fill="hold">
                                          <p:stCondLst>
                                            <p:cond delay="0"/>
                                          </p:stCondLst>
                                        </p:cTn>
                                        <p:tgtEl>
                                          <p:spTgt spid="60"/>
                                        </p:tgtEl>
                                        <p:attrNameLst>
                                          <p:attrName>style.visibility</p:attrName>
                                        </p:attrNameLst>
                                      </p:cBhvr>
                                      <p:to>
                                        <p:strVal val="visible"/>
                                      </p:to>
                                    </p:set>
                                    <p:anim calcmode="lin" valueType="num">
                                      <p:cBhvr>
                                        <p:cTn id="101" dur="500" fill="hold"/>
                                        <p:tgtEl>
                                          <p:spTgt spid="60"/>
                                        </p:tgtEl>
                                        <p:attrNameLst>
                                          <p:attrName>ppt_w</p:attrName>
                                        </p:attrNameLst>
                                      </p:cBhvr>
                                      <p:tavLst>
                                        <p:tav tm="0">
                                          <p:val>
                                            <p:fltVal val="0"/>
                                          </p:val>
                                        </p:tav>
                                        <p:tav tm="100000">
                                          <p:val>
                                            <p:strVal val="#ppt_w"/>
                                          </p:val>
                                        </p:tav>
                                      </p:tavLst>
                                    </p:anim>
                                    <p:anim calcmode="lin" valueType="num">
                                      <p:cBhvr>
                                        <p:cTn id="102" dur="500" fill="hold"/>
                                        <p:tgtEl>
                                          <p:spTgt spid="60"/>
                                        </p:tgtEl>
                                        <p:attrNameLst>
                                          <p:attrName>ppt_h</p:attrName>
                                        </p:attrNameLst>
                                      </p:cBhvr>
                                      <p:tavLst>
                                        <p:tav tm="0">
                                          <p:val>
                                            <p:fltVal val="0"/>
                                          </p:val>
                                        </p:tav>
                                        <p:tav tm="100000">
                                          <p:val>
                                            <p:strVal val="#ppt_h"/>
                                          </p:val>
                                        </p:tav>
                                      </p:tavLst>
                                    </p:anim>
                                    <p:animEffect transition="in" filter="fade">
                                      <p:cBhvr>
                                        <p:cTn id="103" dur="500"/>
                                        <p:tgtEl>
                                          <p:spTgt spid="60"/>
                                        </p:tgtEl>
                                      </p:cBhvr>
                                    </p:animEffect>
                                  </p:childTnLst>
                                </p:cTn>
                              </p:par>
                            </p:childTnLst>
                          </p:cTn>
                        </p:par>
                        <p:par>
                          <p:cTn id="104" fill="hold">
                            <p:stCondLst>
                              <p:cond delay="10500"/>
                            </p:stCondLst>
                            <p:childTnLst>
                              <p:par>
                                <p:cTn id="105" presetID="10" presetClass="entr" presetSubtype="0" fill="hold"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500"/>
                                        <p:tgtEl>
                                          <p:spTgt spid="30"/>
                                        </p:tgtEl>
                                      </p:cBhvr>
                                    </p:animEffect>
                                  </p:childTnLst>
                                </p:cTn>
                              </p:par>
                            </p:childTnLst>
                          </p:cTn>
                        </p:par>
                        <p:par>
                          <p:cTn id="108" fill="hold">
                            <p:stCondLst>
                              <p:cond delay="11000"/>
                            </p:stCondLst>
                            <p:childTnLst>
                              <p:par>
                                <p:cTn id="109" presetID="10" presetClass="entr" presetSubtype="0" fill="hold" grpId="0"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fade">
                                      <p:cBhvr>
                                        <p:cTn id="111" dur="500"/>
                                        <p:tgtEl>
                                          <p:spTgt spid="10"/>
                                        </p:tgtEl>
                                      </p:cBhvr>
                                    </p:animEffect>
                                  </p:childTnLst>
                                </p:cTn>
                              </p:par>
                            </p:childTnLst>
                          </p:cTn>
                        </p:par>
                        <p:par>
                          <p:cTn id="112" fill="hold">
                            <p:stCondLst>
                              <p:cond delay="11500"/>
                            </p:stCondLst>
                            <p:childTnLst>
                              <p:par>
                                <p:cTn id="113" presetID="53" presetClass="entr" presetSubtype="16" fill="hold" nodeType="afterEffect">
                                  <p:stCondLst>
                                    <p:cond delay="0"/>
                                  </p:stCondLst>
                                  <p:childTnLst>
                                    <p:set>
                                      <p:cBhvr>
                                        <p:cTn id="114" dur="1" fill="hold">
                                          <p:stCondLst>
                                            <p:cond delay="0"/>
                                          </p:stCondLst>
                                        </p:cTn>
                                        <p:tgtEl>
                                          <p:spTgt spid="63"/>
                                        </p:tgtEl>
                                        <p:attrNameLst>
                                          <p:attrName>style.visibility</p:attrName>
                                        </p:attrNameLst>
                                      </p:cBhvr>
                                      <p:to>
                                        <p:strVal val="visible"/>
                                      </p:to>
                                    </p:set>
                                    <p:anim calcmode="lin" valueType="num">
                                      <p:cBhvr>
                                        <p:cTn id="115" dur="500" fill="hold"/>
                                        <p:tgtEl>
                                          <p:spTgt spid="63"/>
                                        </p:tgtEl>
                                        <p:attrNameLst>
                                          <p:attrName>ppt_w</p:attrName>
                                        </p:attrNameLst>
                                      </p:cBhvr>
                                      <p:tavLst>
                                        <p:tav tm="0">
                                          <p:val>
                                            <p:fltVal val="0"/>
                                          </p:val>
                                        </p:tav>
                                        <p:tav tm="100000">
                                          <p:val>
                                            <p:strVal val="#ppt_w"/>
                                          </p:val>
                                        </p:tav>
                                      </p:tavLst>
                                    </p:anim>
                                    <p:anim calcmode="lin" valueType="num">
                                      <p:cBhvr>
                                        <p:cTn id="116" dur="500" fill="hold"/>
                                        <p:tgtEl>
                                          <p:spTgt spid="63"/>
                                        </p:tgtEl>
                                        <p:attrNameLst>
                                          <p:attrName>ppt_h</p:attrName>
                                        </p:attrNameLst>
                                      </p:cBhvr>
                                      <p:tavLst>
                                        <p:tav tm="0">
                                          <p:val>
                                            <p:fltVal val="0"/>
                                          </p:val>
                                        </p:tav>
                                        <p:tav tm="100000">
                                          <p:val>
                                            <p:strVal val="#ppt_h"/>
                                          </p:val>
                                        </p:tav>
                                      </p:tavLst>
                                    </p:anim>
                                    <p:animEffect transition="in" filter="fade">
                                      <p:cBhvr>
                                        <p:cTn id="117" dur="500"/>
                                        <p:tgtEl>
                                          <p:spTgt spid="63"/>
                                        </p:tgtEl>
                                      </p:cBhvr>
                                    </p:animEffect>
                                  </p:childTnLst>
                                </p:cTn>
                              </p:par>
                            </p:childTnLst>
                          </p:cTn>
                        </p:par>
                        <p:par>
                          <p:cTn id="118" fill="hold">
                            <p:stCondLst>
                              <p:cond delay="12000"/>
                            </p:stCondLst>
                            <p:childTnLst>
                              <p:par>
                                <p:cTn id="119" presetID="10" presetClass="entr" presetSubtype="0" fill="hold" nodeType="after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500"/>
                                        <p:tgtEl>
                                          <p:spTgt spid="33"/>
                                        </p:tgtEl>
                                      </p:cBhvr>
                                    </p:animEffect>
                                  </p:childTnLst>
                                </p:cTn>
                              </p:par>
                            </p:childTnLst>
                          </p:cTn>
                        </p:par>
                        <p:par>
                          <p:cTn id="122" fill="hold">
                            <p:stCondLst>
                              <p:cond delay="12500"/>
                            </p:stCondLst>
                            <p:childTnLst>
                              <p:par>
                                <p:cTn id="123" presetID="10" presetClass="entr" presetSubtype="0" fill="hold" nodeType="after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fade">
                                      <p:cBhvr>
                                        <p:cTn id="125" dur="500"/>
                                        <p:tgtEl>
                                          <p:spTgt spid="11"/>
                                        </p:tgtEl>
                                      </p:cBhvr>
                                    </p:animEffect>
                                  </p:childTnLst>
                                </p:cTn>
                              </p:par>
                            </p:childTnLst>
                          </p:cTn>
                        </p:par>
                        <p:par>
                          <p:cTn id="126" fill="hold">
                            <p:stCondLst>
                              <p:cond delay="13000"/>
                            </p:stCondLst>
                            <p:childTnLst>
                              <p:par>
                                <p:cTn id="127" presetID="53" presetClass="entr" presetSubtype="16" fill="hold" nodeType="afterEffect">
                                  <p:stCondLst>
                                    <p:cond delay="0"/>
                                  </p:stCondLst>
                                  <p:childTnLst>
                                    <p:set>
                                      <p:cBhvr>
                                        <p:cTn id="128" dur="1" fill="hold">
                                          <p:stCondLst>
                                            <p:cond delay="0"/>
                                          </p:stCondLst>
                                        </p:cTn>
                                        <p:tgtEl>
                                          <p:spTgt spid="66"/>
                                        </p:tgtEl>
                                        <p:attrNameLst>
                                          <p:attrName>style.visibility</p:attrName>
                                        </p:attrNameLst>
                                      </p:cBhvr>
                                      <p:to>
                                        <p:strVal val="visible"/>
                                      </p:to>
                                    </p:set>
                                    <p:anim calcmode="lin" valueType="num">
                                      <p:cBhvr>
                                        <p:cTn id="129" dur="500" fill="hold"/>
                                        <p:tgtEl>
                                          <p:spTgt spid="66"/>
                                        </p:tgtEl>
                                        <p:attrNameLst>
                                          <p:attrName>ppt_w</p:attrName>
                                        </p:attrNameLst>
                                      </p:cBhvr>
                                      <p:tavLst>
                                        <p:tav tm="0">
                                          <p:val>
                                            <p:fltVal val="0"/>
                                          </p:val>
                                        </p:tav>
                                        <p:tav tm="100000">
                                          <p:val>
                                            <p:strVal val="#ppt_w"/>
                                          </p:val>
                                        </p:tav>
                                      </p:tavLst>
                                    </p:anim>
                                    <p:anim calcmode="lin" valueType="num">
                                      <p:cBhvr>
                                        <p:cTn id="130" dur="500" fill="hold"/>
                                        <p:tgtEl>
                                          <p:spTgt spid="66"/>
                                        </p:tgtEl>
                                        <p:attrNameLst>
                                          <p:attrName>ppt_h</p:attrName>
                                        </p:attrNameLst>
                                      </p:cBhvr>
                                      <p:tavLst>
                                        <p:tav tm="0">
                                          <p:val>
                                            <p:fltVal val="0"/>
                                          </p:val>
                                        </p:tav>
                                        <p:tav tm="100000">
                                          <p:val>
                                            <p:strVal val="#ppt_h"/>
                                          </p:val>
                                        </p:tav>
                                      </p:tavLst>
                                    </p:anim>
                                    <p:animEffect transition="in" filter="fade">
                                      <p:cBhvr>
                                        <p:cTn id="131" dur="500"/>
                                        <p:tgtEl>
                                          <p:spTgt spid="66"/>
                                        </p:tgtEl>
                                      </p:cBhvr>
                                    </p:animEffect>
                                  </p:childTnLst>
                                </p:cTn>
                              </p:par>
                            </p:childTnLst>
                          </p:cTn>
                        </p:par>
                        <p:par>
                          <p:cTn id="132" fill="hold">
                            <p:stCondLst>
                              <p:cond delay="13500"/>
                            </p:stCondLst>
                            <p:childTnLst>
                              <p:par>
                                <p:cTn id="133" presetID="10" presetClass="entr" presetSubtype="0" fill="hold" nodeType="afterEffect">
                                  <p:stCondLst>
                                    <p:cond delay="0"/>
                                  </p:stCondLst>
                                  <p:childTnLst>
                                    <p:set>
                                      <p:cBhvr>
                                        <p:cTn id="134" dur="1" fill="hold">
                                          <p:stCondLst>
                                            <p:cond delay="0"/>
                                          </p:stCondLst>
                                        </p:cTn>
                                        <p:tgtEl>
                                          <p:spTgt spid="36"/>
                                        </p:tgtEl>
                                        <p:attrNameLst>
                                          <p:attrName>style.visibility</p:attrName>
                                        </p:attrNameLst>
                                      </p:cBhvr>
                                      <p:to>
                                        <p:strVal val="visible"/>
                                      </p:to>
                                    </p:set>
                                    <p:animEffect transition="in" filter="fade">
                                      <p:cBhvr>
                                        <p:cTn id="135" dur="500"/>
                                        <p:tgtEl>
                                          <p:spTgt spid="36"/>
                                        </p:tgtEl>
                                      </p:cBhvr>
                                    </p:animEffect>
                                  </p:childTnLst>
                                </p:cTn>
                              </p:par>
                            </p:childTnLst>
                          </p:cTn>
                        </p:par>
                        <p:par>
                          <p:cTn id="136" fill="hold">
                            <p:stCondLst>
                              <p:cond delay="14000"/>
                            </p:stCondLst>
                            <p:childTnLst>
                              <p:par>
                                <p:cTn id="137" presetID="10" presetClass="entr" presetSubtype="0" fill="hold" nodeType="afterEffect">
                                  <p:stCondLst>
                                    <p:cond delay="0"/>
                                  </p:stCondLst>
                                  <p:childTnLst>
                                    <p:set>
                                      <p:cBhvr>
                                        <p:cTn id="138" dur="1" fill="hold">
                                          <p:stCondLst>
                                            <p:cond delay="0"/>
                                          </p:stCondLst>
                                        </p:cTn>
                                        <p:tgtEl>
                                          <p:spTgt spid="2"/>
                                        </p:tgtEl>
                                        <p:attrNameLst>
                                          <p:attrName>style.visibility</p:attrName>
                                        </p:attrNameLst>
                                      </p:cBhvr>
                                      <p:to>
                                        <p:strVal val="visible"/>
                                      </p:to>
                                    </p:set>
                                    <p:animEffect transition="in" filter="fade">
                                      <p:cBhvr>
                                        <p:cTn id="139" dur="500"/>
                                        <p:tgtEl>
                                          <p:spTgt spid="2"/>
                                        </p:tgtEl>
                                      </p:cBhvr>
                                    </p:animEffect>
                                  </p:childTnLst>
                                </p:cTn>
                              </p:par>
                            </p:childTnLst>
                          </p:cTn>
                        </p:par>
                        <p:par>
                          <p:cTn id="140" fill="hold">
                            <p:stCondLst>
                              <p:cond delay="14500"/>
                            </p:stCondLst>
                            <p:childTnLst>
                              <p:par>
                                <p:cTn id="141" presetID="10" presetClass="entr" presetSubtype="0" fill="hold" nodeType="after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fade">
                                      <p:cBhvr>
                                        <p:cTn id="143" dur="500"/>
                                        <p:tgtEl>
                                          <p:spTgt spid="39"/>
                                        </p:tgtEl>
                                      </p:cBhvr>
                                    </p:animEffect>
                                  </p:childTnLst>
                                </p:cTn>
                              </p:par>
                            </p:childTnLst>
                          </p:cTn>
                        </p:par>
                        <p:par>
                          <p:cTn id="144" fill="hold">
                            <p:stCondLst>
                              <p:cond delay="15000"/>
                            </p:stCondLst>
                            <p:childTnLst>
                              <p:par>
                                <p:cTn id="145" presetID="53" presetClass="entr" presetSubtype="16" fill="hold" nodeType="afterEffect">
                                  <p:stCondLst>
                                    <p:cond delay="0"/>
                                  </p:stCondLst>
                                  <p:childTnLst>
                                    <p:set>
                                      <p:cBhvr>
                                        <p:cTn id="146" dur="1" fill="hold">
                                          <p:stCondLst>
                                            <p:cond delay="0"/>
                                          </p:stCondLst>
                                        </p:cTn>
                                        <p:tgtEl>
                                          <p:spTgt spid="69"/>
                                        </p:tgtEl>
                                        <p:attrNameLst>
                                          <p:attrName>style.visibility</p:attrName>
                                        </p:attrNameLst>
                                      </p:cBhvr>
                                      <p:to>
                                        <p:strVal val="visible"/>
                                      </p:to>
                                    </p:set>
                                    <p:anim calcmode="lin" valueType="num">
                                      <p:cBhvr>
                                        <p:cTn id="147" dur="500" fill="hold"/>
                                        <p:tgtEl>
                                          <p:spTgt spid="69"/>
                                        </p:tgtEl>
                                        <p:attrNameLst>
                                          <p:attrName>ppt_w</p:attrName>
                                        </p:attrNameLst>
                                      </p:cBhvr>
                                      <p:tavLst>
                                        <p:tav tm="0">
                                          <p:val>
                                            <p:fltVal val="0"/>
                                          </p:val>
                                        </p:tav>
                                        <p:tav tm="100000">
                                          <p:val>
                                            <p:strVal val="#ppt_w"/>
                                          </p:val>
                                        </p:tav>
                                      </p:tavLst>
                                    </p:anim>
                                    <p:anim calcmode="lin" valueType="num">
                                      <p:cBhvr>
                                        <p:cTn id="148" dur="500" fill="hold"/>
                                        <p:tgtEl>
                                          <p:spTgt spid="69"/>
                                        </p:tgtEl>
                                        <p:attrNameLst>
                                          <p:attrName>ppt_h</p:attrName>
                                        </p:attrNameLst>
                                      </p:cBhvr>
                                      <p:tavLst>
                                        <p:tav tm="0">
                                          <p:val>
                                            <p:fltVal val="0"/>
                                          </p:val>
                                        </p:tav>
                                        <p:tav tm="100000">
                                          <p:val>
                                            <p:strVal val="#ppt_h"/>
                                          </p:val>
                                        </p:tav>
                                      </p:tavLst>
                                    </p:anim>
                                    <p:animEffect transition="in" filter="fade">
                                      <p:cBhvr>
                                        <p:cTn id="149" dur="500"/>
                                        <p:tgtEl>
                                          <p:spTgt spid="69"/>
                                        </p:tgtEl>
                                      </p:cBhvr>
                                    </p:animEffect>
                                  </p:childTnLst>
                                </p:cTn>
                              </p:par>
                            </p:childTnLst>
                          </p:cTn>
                        </p:par>
                        <p:par>
                          <p:cTn id="150" fill="hold">
                            <p:stCondLst>
                              <p:cond delay="15500"/>
                            </p:stCondLst>
                            <p:childTnLst>
                              <p:par>
                                <p:cTn id="151" presetID="22" presetClass="entr" presetSubtype="8" fill="hold" grpId="0" nodeType="afterEffect">
                                  <p:stCondLst>
                                    <p:cond delay="0"/>
                                  </p:stCondLst>
                                  <p:childTnLst>
                                    <p:set>
                                      <p:cBhvr>
                                        <p:cTn id="152" dur="1" fill="hold">
                                          <p:stCondLst>
                                            <p:cond delay="0"/>
                                          </p:stCondLst>
                                        </p:cTn>
                                        <p:tgtEl>
                                          <p:spTgt spid="73"/>
                                        </p:tgtEl>
                                        <p:attrNameLst>
                                          <p:attrName>style.visibility</p:attrName>
                                        </p:attrNameLst>
                                      </p:cBhvr>
                                      <p:to>
                                        <p:strVal val="visible"/>
                                      </p:to>
                                    </p:set>
                                    <p:animEffect transition="in" filter="wipe(left)">
                                      <p:cBhvr>
                                        <p:cTn id="153"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P spid="72" grpId="0"/>
      <p:bldP spid="7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55525748-22D8-4286-A04C-0140A66A203D}"/>
              </a:ext>
            </a:extLst>
          </p:cNvPr>
          <p:cNvPicPr>
            <a:picLocks noChangeAspect="1"/>
          </p:cNvPicPr>
          <p:nvPr/>
        </p:nvPicPr>
        <p:blipFill>
          <a:blip r:embed="rId3"/>
          <a:stretch>
            <a:fillRect/>
          </a:stretch>
        </p:blipFill>
        <p:spPr>
          <a:xfrm>
            <a:off x="3313" y="3527"/>
            <a:ext cx="12186715" cy="6855027"/>
          </a:xfrm>
          <a:prstGeom prst="rect">
            <a:avLst/>
          </a:prstGeom>
        </p:spPr>
      </p:pic>
      <p:sp>
        <p:nvSpPr>
          <p:cNvPr id="74" name="Oval 4"/>
          <p:cNvSpPr/>
          <p:nvPr/>
        </p:nvSpPr>
        <p:spPr>
          <a:xfrm>
            <a:off x="5865908" y="913142"/>
            <a:ext cx="1679106" cy="168749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5513769" y="2484985"/>
            <a:ext cx="2031245" cy="646288"/>
          </a:xfrm>
          <a:prstGeom prst="rect">
            <a:avLst/>
          </a:prstGeom>
        </p:spPr>
        <p:txBody>
          <a:bodyPr wrap="none" lIns="91400" tIns="45699" rIns="91400" bIns="45699">
            <a:spAutoFit/>
          </a:bodyPr>
          <a:lstStyle/>
          <a:p>
            <a:pPr lvl="0" defTabSz="914492">
              <a:defRPr/>
            </a:pPr>
            <a:r>
              <a:rPr lang="zh-CN" altLang="en-US" sz="3600" dirty="0">
                <a:solidFill>
                  <a:schemeClr val="accent1"/>
                </a:solidFill>
                <a:latin typeface="微软雅黑" pitchFamily="34" charset="-122"/>
                <a:ea typeface="微软雅黑" pitchFamily="34" charset="-122"/>
              </a:rPr>
              <a:t>市场分析</a:t>
            </a:r>
            <a:endParaRPr lang="zh-CN" altLang="en-US" sz="36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a16="http://schemas.microsoft.com/office/drawing/2014/main" id="{370FD1E8-D7BC-491A-A503-009EDAB7577D}"/>
              </a:ext>
            </a:extLst>
          </p:cNvPr>
          <p:cNvSpPr/>
          <p:nvPr/>
        </p:nvSpPr>
        <p:spPr>
          <a:xfrm>
            <a:off x="3628815" y="2442312"/>
            <a:ext cx="1984694" cy="742277"/>
          </a:xfrm>
          <a:prstGeom prst="rect">
            <a:avLst/>
          </a:prstGeom>
        </p:spPr>
        <p:txBody>
          <a:bodyPr wrap="none" lIns="91400" tIns="45699" rIns="91400" bIns="45699">
            <a:spAutoFit/>
          </a:bodyPr>
          <a:lstStyle/>
          <a:p>
            <a:pPr algn="ctr">
              <a:lnSpc>
                <a:spcPct val="130000"/>
              </a:lnSpc>
              <a:defRPr/>
            </a:pP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PART 03</a:t>
            </a:r>
          </a:p>
        </p:txBody>
      </p:sp>
      <p:sp>
        <p:nvSpPr>
          <p:cNvPr id="27" name="矩形 26">
            <a:extLst>
              <a:ext uri="{FF2B5EF4-FFF2-40B4-BE49-F238E27FC236}">
                <a16:creationId xmlns:a16="http://schemas.microsoft.com/office/drawing/2014/main" id="{42695B73-0652-4F7C-8DB7-B415C73A2826}"/>
              </a:ext>
            </a:extLst>
          </p:cNvPr>
          <p:cNvSpPr/>
          <p:nvPr/>
        </p:nvSpPr>
        <p:spPr>
          <a:xfrm>
            <a:off x="3433503" y="3320837"/>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54971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74"/>
                                        </p:tgtEl>
                                        <p:attrNameLst>
                                          <p:attrName>style.visibility</p:attrName>
                                        </p:attrNameLst>
                                      </p:cBhvr>
                                      <p:to>
                                        <p:strVal val="visible"/>
                                      </p:to>
                                    </p:set>
                                    <p:animScale>
                                      <p:cBhvr>
                                        <p:cTn id="1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4"/>
                                        </p:tgtEl>
                                        <p:attrNameLst>
                                          <p:attrName>ppt_x</p:attrName>
                                          <p:attrName>ppt_y</p:attrName>
                                        </p:attrNameLst>
                                      </p:cBhvr>
                                    </p:animMotion>
                                    <p:animEffect transition="in" filter="fade">
                                      <p:cBhvr>
                                        <p:cTn id="15" dur="1000"/>
                                        <p:tgtEl>
                                          <p:spTgt spid="74"/>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up)">
                                      <p:cBhvr>
                                        <p:cTn id="23" dur="500"/>
                                        <p:tgtEl>
                                          <p:spTgt spid="78"/>
                                        </p:tgtEl>
                                      </p:cBhvr>
                                    </p:animEffect>
                                  </p:childTnLst>
                                </p:cTn>
                              </p:par>
                            </p:childTnLst>
                          </p:cTn>
                        </p:par>
                        <p:par>
                          <p:cTn id="24" fill="hold">
                            <p:stCondLst>
                              <p:cond delay="3000"/>
                            </p:stCondLst>
                            <p:childTnLst>
                              <p:par>
                                <p:cTn id="25" presetID="39" presetClass="entr" presetSubtype="0" accel="10000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8"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1407113" y="1996083"/>
            <a:ext cx="6275411" cy="3327385"/>
            <a:chOff x="1405664" y="1995639"/>
            <a:chExt cx="6277348" cy="3328412"/>
          </a:xfrm>
        </p:grpSpPr>
        <p:sp>
          <p:nvSpPr>
            <p:cNvPr id="19" name="Rectangle: Rounded Corners 7"/>
            <p:cNvSpPr/>
            <p:nvPr/>
          </p:nvSpPr>
          <p:spPr>
            <a:xfrm>
              <a:off x="2799758" y="4498482"/>
              <a:ext cx="3172420" cy="82556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20" name="Oval 8"/>
            <p:cNvSpPr/>
            <p:nvPr/>
          </p:nvSpPr>
          <p:spPr>
            <a:xfrm>
              <a:off x="5259573" y="4615180"/>
              <a:ext cx="587602" cy="592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21" name="Freeform: Shape 6"/>
            <p:cNvSpPr>
              <a:spLocks/>
            </p:cNvSpPr>
            <p:nvPr/>
          </p:nvSpPr>
          <p:spPr bwMode="auto">
            <a:xfrm>
              <a:off x="5406188" y="4745259"/>
              <a:ext cx="325938" cy="335341"/>
            </a:xfrm>
            <a:custGeom>
              <a:avLst/>
              <a:gdLst>
                <a:gd name="T0" fmla="*/ 26 w 88"/>
                <a:gd name="T1" fmla="*/ 68 h 90"/>
                <a:gd name="T2" fmla="*/ 8 w 88"/>
                <a:gd name="T3" fmla="*/ 86 h 90"/>
                <a:gd name="T4" fmla="*/ 1 w 88"/>
                <a:gd name="T5" fmla="*/ 89 h 90"/>
                <a:gd name="T6" fmla="*/ 4 w 88"/>
                <a:gd name="T7" fmla="*/ 82 h 90"/>
                <a:gd name="T8" fmla="*/ 21 w 88"/>
                <a:gd name="T9" fmla="*/ 64 h 90"/>
                <a:gd name="T10" fmla="*/ 0 w 88"/>
                <a:gd name="T11" fmla="*/ 44 h 90"/>
                <a:gd name="T12" fmla="*/ 23 w 88"/>
                <a:gd name="T13" fmla="*/ 44 h 90"/>
                <a:gd name="T14" fmla="*/ 54 w 88"/>
                <a:gd name="T15" fmla="*/ 16 h 90"/>
                <a:gd name="T16" fmla="*/ 49 w 88"/>
                <a:gd name="T17" fmla="*/ 12 h 90"/>
                <a:gd name="T18" fmla="*/ 49 w 88"/>
                <a:gd name="T19" fmla="*/ 3 h 90"/>
                <a:gd name="T20" fmla="*/ 58 w 88"/>
                <a:gd name="T21" fmla="*/ 2 h 90"/>
                <a:gd name="T22" fmla="*/ 86 w 88"/>
                <a:gd name="T23" fmla="*/ 29 h 90"/>
                <a:gd name="T24" fmla="*/ 86 w 88"/>
                <a:gd name="T25" fmla="*/ 38 h 90"/>
                <a:gd name="T26" fmla="*/ 77 w 88"/>
                <a:gd name="T27" fmla="*/ 38 h 90"/>
                <a:gd name="T28" fmla="*/ 72 w 88"/>
                <a:gd name="T29" fmla="*/ 34 h 90"/>
                <a:gd name="T30" fmla="*/ 45 w 88"/>
                <a:gd name="T31" fmla="*/ 66 h 90"/>
                <a:gd name="T32" fmla="*/ 46 w 88"/>
                <a:gd name="T33" fmla="*/ 88 h 90"/>
                <a:gd name="T34" fmla="*/ 26 w 88"/>
                <a:gd name="T35" fmla="*/ 68 h 90"/>
                <a:gd name="T36" fmla="*/ 55 w 88"/>
                <a:gd name="T37" fmla="*/ 31 h 90"/>
                <a:gd name="T38" fmla="*/ 55 w 88"/>
                <a:gd name="T39" fmla="*/ 26 h 90"/>
                <a:gd name="T40" fmla="*/ 55 w 88"/>
                <a:gd name="T41" fmla="*/ 26 h 90"/>
                <a:gd name="T42" fmla="*/ 51 w 88"/>
                <a:gd name="T43" fmla="*/ 26 h 90"/>
                <a:gd name="T44" fmla="*/ 32 w 88"/>
                <a:gd name="T45" fmla="*/ 43 h 90"/>
                <a:gd name="T46" fmla="*/ 32 w 88"/>
                <a:gd name="T47" fmla="*/ 48 h 90"/>
                <a:gd name="T48" fmla="*/ 32 w 88"/>
                <a:gd name="T49" fmla="*/ 48 h 90"/>
                <a:gd name="T50" fmla="*/ 37 w 88"/>
                <a:gd name="T51" fmla="*/ 48 h 90"/>
                <a:gd name="T52" fmla="*/ 55 w 88"/>
                <a:gd name="T53" fmla="*/ 3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90">
                  <a:moveTo>
                    <a:pt x="26" y="68"/>
                  </a:moveTo>
                  <a:cubicBezTo>
                    <a:pt x="8" y="86"/>
                    <a:pt x="8" y="86"/>
                    <a:pt x="8" y="86"/>
                  </a:cubicBezTo>
                  <a:cubicBezTo>
                    <a:pt x="6" y="89"/>
                    <a:pt x="3" y="90"/>
                    <a:pt x="1" y="89"/>
                  </a:cubicBezTo>
                  <a:cubicBezTo>
                    <a:pt x="0" y="88"/>
                    <a:pt x="1" y="84"/>
                    <a:pt x="4" y="82"/>
                  </a:cubicBezTo>
                  <a:cubicBezTo>
                    <a:pt x="21" y="64"/>
                    <a:pt x="21" y="64"/>
                    <a:pt x="21" y="64"/>
                  </a:cubicBezTo>
                  <a:cubicBezTo>
                    <a:pt x="0" y="44"/>
                    <a:pt x="0" y="44"/>
                    <a:pt x="0" y="44"/>
                  </a:cubicBezTo>
                  <a:cubicBezTo>
                    <a:pt x="3" y="41"/>
                    <a:pt x="13" y="41"/>
                    <a:pt x="23" y="44"/>
                  </a:cubicBezTo>
                  <a:cubicBezTo>
                    <a:pt x="54" y="16"/>
                    <a:pt x="54" y="16"/>
                    <a:pt x="54" y="16"/>
                  </a:cubicBezTo>
                  <a:cubicBezTo>
                    <a:pt x="49" y="12"/>
                    <a:pt x="49" y="12"/>
                    <a:pt x="49" y="12"/>
                  </a:cubicBezTo>
                  <a:cubicBezTo>
                    <a:pt x="47" y="9"/>
                    <a:pt x="47" y="5"/>
                    <a:pt x="49" y="3"/>
                  </a:cubicBezTo>
                  <a:cubicBezTo>
                    <a:pt x="52" y="0"/>
                    <a:pt x="56" y="0"/>
                    <a:pt x="58" y="2"/>
                  </a:cubicBezTo>
                  <a:cubicBezTo>
                    <a:pt x="86" y="29"/>
                    <a:pt x="86" y="29"/>
                    <a:pt x="86" y="29"/>
                  </a:cubicBezTo>
                  <a:cubicBezTo>
                    <a:pt x="88" y="31"/>
                    <a:pt x="88" y="35"/>
                    <a:pt x="86" y="38"/>
                  </a:cubicBezTo>
                  <a:cubicBezTo>
                    <a:pt x="83" y="40"/>
                    <a:pt x="79" y="41"/>
                    <a:pt x="77" y="38"/>
                  </a:cubicBezTo>
                  <a:cubicBezTo>
                    <a:pt x="72" y="34"/>
                    <a:pt x="72" y="34"/>
                    <a:pt x="72" y="34"/>
                  </a:cubicBezTo>
                  <a:cubicBezTo>
                    <a:pt x="45" y="66"/>
                    <a:pt x="45" y="66"/>
                    <a:pt x="45" y="66"/>
                  </a:cubicBezTo>
                  <a:cubicBezTo>
                    <a:pt x="49" y="76"/>
                    <a:pt x="49" y="86"/>
                    <a:pt x="46" y="88"/>
                  </a:cubicBezTo>
                  <a:lnTo>
                    <a:pt x="26" y="68"/>
                  </a:lnTo>
                  <a:close/>
                  <a:moveTo>
                    <a:pt x="55" y="31"/>
                  </a:moveTo>
                  <a:cubicBezTo>
                    <a:pt x="57" y="30"/>
                    <a:pt x="57" y="28"/>
                    <a:pt x="55" y="26"/>
                  </a:cubicBezTo>
                  <a:cubicBezTo>
                    <a:pt x="55" y="26"/>
                    <a:pt x="55" y="26"/>
                    <a:pt x="55" y="26"/>
                  </a:cubicBezTo>
                  <a:cubicBezTo>
                    <a:pt x="54" y="25"/>
                    <a:pt x="52" y="25"/>
                    <a:pt x="51" y="26"/>
                  </a:cubicBezTo>
                  <a:cubicBezTo>
                    <a:pt x="32" y="43"/>
                    <a:pt x="32" y="43"/>
                    <a:pt x="32" y="43"/>
                  </a:cubicBezTo>
                  <a:cubicBezTo>
                    <a:pt x="31" y="45"/>
                    <a:pt x="31" y="47"/>
                    <a:pt x="32" y="48"/>
                  </a:cubicBezTo>
                  <a:cubicBezTo>
                    <a:pt x="32" y="48"/>
                    <a:pt x="32" y="48"/>
                    <a:pt x="32" y="48"/>
                  </a:cubicBezTo>
                  <a:cubicBezTo>
                    <a:pt x="33" y="49"/>
                    <a:pt x="35" y="49"/>
                    <a:pt x="37" y="48"/>
                  </a:cubicBezTo>
                  <a:lnTo>
                    <a:pt x="55" y="31"/>
                  </a:lnTo>
                  <a:close/>
                </a:path>
              </a:pathLst>
            </a:custGeom>
            <a:solidFill>
              <a:schemeClr val="accent6"/>
            </a:solidFill>
            <a:ln>
              <a:noFill/>
            </a:ln>
          </p:spPr>
          <p:txBody>
            <a:bodyPr anchor="ctr"/>
            <a:lstStyle/>
            <a:p>
              <a:pPr algn="ctr"/>
              <a:endParaRPr sz="2399"/>
            </a:p>
          </p:txBody>
        </p:sp>
        <p:sp>
          <p:nvSpPr>
            <p:cNvPr id="22" name="Rectangle: Rounded Corners 16"/>
            <p:cNvSpPr/>
            <p:nvPr/>
          </p:nvSpPr>
          <p:spPr>
            <a:xfrm>
              <a:off x="2946865" y="2833446"/>
              <a:ext cx="3663014" cy="827229"/>
            </a:xfrm>
            <a:prstGeom prst="roundRect">
              <a:avLst>
                <a:gd name="adj" fmla="val 50000"/>
              </a:avLst>
            </a:prstGeom>
            <a:solidFill>
              <a:srgbClr val="A902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23" name="Oval 17"/>
            <p:cNvSpPr/>
            <p:nvPr/>
          </p:nvSpPr>
          <p:spPr>
            <a:xfrm>
              <a:off x="5901973" y="2950404"/>
              <a:ext cx="587602" cy="592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grpSp>
          <p:nvGrpSpPr>
            <p:cNvPr id="24" name="Group 11"/>
            <p:cNvGrpSpPr/>
            <p:nvPr/>
          </p:nvGrpSpPr>
          <p:grpSpPr>
            <a:xfrm>
              <a:off x="6035547" y="3036138"/>
              <a:ext cx="361068" cy="361065"/>
              <a:chOff x="2522538" y="2108200"/>
              <a:chExt cx="376238" cy="376238"/>
            </a:xfrm>
            <a:solidFill>
              <a:schemeClr val="accent1"/>
            </a:solidFill>
          </p:grpSpPr>
          <p:sp>
            <p:nvSpPr>
              <p:cNvPr id="36" name="Freeform: Shape 12"/>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solidFill>
                <a:srgbClr val="A90202"/>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399"/>
              </a:p>
            </p:txBody>
          </p:sp>
          <p:sp>
            <p:nvSpPr>
              <p:cNvPr id="37" name="Freeform: Shape 13"/>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solidFill>
                <a:srgbClr val="A90202"/>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399"/>
              </a:p>
            </p:txBody>
          </p:sp>
          <p:sp>
            <p:nvSpPr>
              <p:cNvPr id="38" name="Freeform: Shape 14"/>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solidFill>
                <a:srgbClr val="A90202"/>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399"/>
              </a:p>
            </p:txBody>
          </p:sp>
          <p:sp>
            <p:nvSpPr>
              <p:cNvPr id="39" name="Freeform: Shape 15"/>
              <p:cNvSpPr>
                <a:spLocks/>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solidFill>
                <a:srgbClr val="A90202"/>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399"/>
              </a:p>
            </p:txBody>
          </p:sp>
        </p:grpSp>
        <p:sp>
          <p:nvSpPr>
            <p:cNvPr id="25" name="Rectangle: Rounded Corners 21"/>
            <p:cNvSpPr/>
            <p:nvPr/>
          </p:nvSpPr>
          <p:spPr>
            <a:xfrm>
              <a:off x="2572660" y="1995639"/>
              <a:ext cx="2849346" cy="83946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26" name="Oval 22"/>
            <p:cNvSpPr/>
            <p:nvPr/>
          </p:nvSpPr>
          <p:spPr>
            <a:xfrm>
              <a:off x="4707267" y="2114349"/>
              <a:ext cx="587602" cy="5921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27" name="Freeform: Shape 20"/>
            <p:cNvSpPr>
              <a:spLocks/>
            </p:cNvSpPr>
            <p:nvPr/>
          </p:nvSpPr>
          <p:spPr bwMode="auto">
            <a:xfrm>
              <a:off x="4828767" y="2217633"/>
              <a:ext cx="376172" cy="380098"/>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accent3"/>
            </a:solidFill>
            <a:ln>
              <a:noFill/>
            </a:ln>
          </p:spPr>
          <p:txBody>
            <a:bodyPr anchor="ctr"/>
            <a:lstStyle/>
            <a:p>
              <a:pPr algn="ctr"/>
              <a:endParaRPr sz="2399"/>
            </a:p>
          </p:txBody>
        </p:sp>
        <p:sp>
          <p:nvSpPr>
            <p:cNvPr id="28" name="Rectangle: Rounded Corners 26"/>
            <p:cNvSpPr/>
            <p:nvPr/>
          </p:nvSpPr>
          <p:spPr>
            <a:xfrm>
              <a:off x="2420262" y="3660107"/>
              <a:ext cx="5262750" cy="8383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29" name="Oval 27"/>
            <p:cNvSpPr/>
            <p:nvPr/>
          </p:nvSpPr>
          <p:spPr>
            <a:xfrm>
              <a:off x="6966648" y="3787598"/>
              <a:ext cx="587602" cy="592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30" name="Freeform: Shape 25"/>
            <p:cNvSpPr>
              <a:spLocks noChangeAspect="1"/>
            </p:cNvSpPr>
            <p:nvPr/>
          </p:nvSpPr>
          <p:spPr bwMode="auto">
            <a:xfrm>
              <a:off x="7109587" y="3917611"/>
              <a:ext cx="295690" cy="353896"/>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rgbClr val="13436C"/>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2399"/>
            </a:p>
          </p:txBody>
        </p:sp>
        <p:sp>
          <p:nvSpPr>
            <p:cNvPr id="31" name="Rectangle 48"/>
            <p:cNvSpPr>
              <a:spLocks/>
            </p:cNvSpPr>
            <p:nvPr/>
          </p:nvSpPr>
          <p:spPr bwMode="auto">
            <a:xfrm>
              <a:off x="1405664" y="3660393"/>
              <a:ext cx="1868447" cy="825283"/>
            </a:xfrm>
            <a:prstGeom prst="rect">
              <a:avLst/>
            </a:prstGeom>
            <a:solidFill>
              <a:schemeClr val="accent2"/>
            </a:solidFill>
            <a:ln>
              <a:noFill/>
            </a:ln>
          </p:spPr>
          <p:txBody>
            <a:bodyPr vert="horz" wrap="none" lIns="121882" tIns="60941" rIns="121882" bIns="60941" anchor="ctr" anchorCtr="0" compatLnSpc="1">
              <a:prstTxWarp prst="textNoShape">
                <a:avLst/>
              </a:prstTxWarp>
              <a:normAutofit/>
            </a:bodyPr>
            <a:lstStyle/>
            <a:p>
              <a:pPr algn="ctr"/>
              <a:r>
                <a:rPr lang="zh-CN" altLang="en-US" sz="1866" b="1">
                  <a:solidFill>
                    <a:schemeClr val="bg1"/>
                  </a:solidFill>
                </a:rPr>
                <a:t>标题文本预设</a:t>
              </a:r>
            </a:p>
          </p:txBody>
        </p:sp>
        <p:sp>
          <p:nvSpPr>
            <p:cNvPr id="32" name="Rectangle 49"/>
            <p:cNvSpPr>
              <a:spLocks/>
            </p:cNvSpPr>
            <p:nvPr/>
          </p:nvSpPr>
          <p:spPr bwMode="auto">
            <a:xfrm>
              <a:off x="1405664" y="4485676"/>
              <a:ext cx="1868447" cy="823201"/>
            </a:xfrm>
            <a:prstGeom prst="rect">
              <a:avLst/>
            </a:prstGeom>
            <a:solidFill>
              <a:schemeClr val="accent6"/>
            </a:solidFill>
            <a:ln>
              <a:noFill/>
            </a:ln>
          </p:spPr>
          <p:txBody>
            <a:bodyPr vert="horz" wrap="none" lIns="121882" tIns="60941" rIns="121882" bIns="60941" anchor="ctr" anchorCtr="0" compatLnSpc="1">
              <a:prstTxWarp prst="textNoShape">
                <a:avLst/>
              </a:prstTxWarp>
              <a:normAutofit/>
            </a:bodyPr>
            <a:lstStyle/>
            <a:p>
              <a:pPr algn="ctr"/>
              <a:r>
                <a:rPr lang="zh-CN" altLang="en-US" sz="1866" b="1">
                  <a:solidFill>
                    <a:schemeClr val="bg1"/>
                  </a:solidFill>
                </a:rPr>
                <a:t>标题文本预设</a:t>
              </a:r>
            </a:p>
          </p:txBody>
        </p:sp>
        <p:sp>
          <p:nvSpPr>
            <p:cNvPr id="33" name="Rectangle 50"/>
            <p:cNvSpPr>
              <a:spLocks/>
            </p:cNvSpPr>
            <p:nvPr/>
          </p:nvSpPr>
          <p:spPr bwMode="auto">
            <a:xfrm>
              <a:off x="1405664" y="2825522"/>
              <a:ext cx="1868447" cy="834870"/>
            </a:xfrm>
            <a:prstGeom prst="rect">
              <a:avLst/>
            </a:prstGeom>
            <a:solidFill>
              <a:schemeClr val="accent1"/>
            </a:solidFill>
            <a:ln>
              <a:noFill/>
            </a:ln>
          </p:spPr>
          <p:txBody>
            <a:bodyPr vert="horz" wrap="none" lIns="121882" tIns="60941" rIns="121882" bIns="60941" anchor="ctr" anchorCtr="0" compatLnSpc="1">
              <a:prstTxWarp prst="textNoShape">
                <a:avLst/>
              </a:prstTxWarp>
              <a:normAutofit/>
            </a:bodyPr>
            <a:lstStyle/>
            <a:p>
              <a:pPr algn="ctr"/>
              <a:r>
                <a:rPr lang="zh-CN" altLang="en-US" sz="1866" b="1">
                  <a:solidFill>
                    <a:schemeClr val="bg1"/>
                  </a:solidFill>
                </a:rPr>
                <a:t>标题文本预设</a:t>
              </a:r>
            </a:p>
          </p:txBody>
        </p:sp>
        <p:sp>
          <p:nvSpPr>
            <p:cNvPr id="34" name="Rectangle 51"/>
            <p:cNvSpPr>
              <a:spLocks/>
            </p:cNvSpPr>
            <p:nvPr/>
          </p:nvSpPr>
          <p:spPr bwMode="auto">
            <a:xfrm>
              <a:off x="1405664" y="1999952"/>
              <a:ext cx="1868447" cy="825283"/>
            </a:xfrm>
            <a:prstGeom prst="rect">
              <a:avLst/>
            </a:prstGeom>
            <a:solidFill>
              <a:schemeClr val="accent3"/>
            </a:solidFill>
            <a:ln>
              <a:noFill/>
            </a:ln>
          </p:spPr>
          <p:txBody>
            <a:bodyPr vert="horz" wrap="none" lIns="121882" tIns="60941" rIns="121882" bIns="60941" anchor="ctr" anchorCtr="0" compatLnSpc="1">
              <a:prstTxWarp prst="textNoShape">
                <a:avLst/>
              </a:prstTxWarp>
              <a:normAutofit/>
            </a:bodyPr>
            <a:lstStyle/>
            <a:p>
              <a:pPr algn="ctr"/>
              <a:r>
                <a:rPr lang="zh-CN" altLang="en-US" sz="1866" b="1">
                  <a:solidFill>
                    <a:schemeClr val="bg1"/>
                  </a:solidFill>
                </a:rPr>
                <a:t>标题文本预设</a:t>
              </a:r>
            </a:p>
          </p:txBody>
        </p:sp>
        <p:sp>
          <p:nvSpPr>
            <p:cNvPr id="35" name="Rectangle 52"/>
            <p:cNvSpPr>
              <a:spLocks/>
            </p:cNvSpPr>
            <p:nvPr/>
          </p:nvSpPr>
          <p:spPr bwMode="auto">
            <a:xfrm>
              <a:off x="3457920" y="1999952"/>
              <a:ext cx="106376" cy="3308924"/>
            </a:xfrm>
            <a:prstGeom prst="rect">
              <a:avLst/>
            </a:prstGeom>
            <a:solidFill>
              <a:schemeClr val="tx1">
                <a:lumMod val="85000"/>
                <a:lumOff val="15000"/>
                <a:alpha val="20000"/>
              </a:schemeClr>
            </a:solidFill>
            <a:ln>
              <a:noFill/>
            </a:ln>
          </p:spPr>
          <p:txBody>
            <a:bodyPr anchor="ctr"/>
            <a:lstStyle/>
            <a:p>
              <a:pPr algn="ctr"/>
              <a:endParaRPr sz="2399"/>
            </a:p>
          </p:txBody>
        </p:sp>
      </p:grpSp>
      <p:grpSp>
        <p:nvGrpSpPr>
          <p:cNvPr id="5" name="Group 5"/>
          <p:cNvGrpSpPr/>
          <p:nvPr/>
        </p:nvGrpSpPr>
        <p:grpSpPr>
          <a:xfrm>
            <a:off x="1352729" y="1479259"/>
            <a:ext cx="2228921" cy="4616455"/>
            <a:chOff x="1224038" y="1304764"/>
            <a:chExt cx="2229610" cy="4617880"/>
          </a:xfrm>
        </p:grpSpPr>
        <p:sp>
          <p:nvSpPr>
            <p:cNvPr id="10" name="Freeform: Shape 29"/>
            <p:cNvSpPr>
              <a:spLocks/>
            </p:cNvSpPr>
            <p:nvPr/>
          </p:nvSpPr>
          <p:spPr bwMode="auto">
            <a:xfrm>
              <a:off x="1224038" y="1304764"/>
              <a:ext cx="2229610" cy="4617880"/>
            </a:xfrm>
            <a:custGeom>
              <a:avLst/>
              <a:gdLst>
                <a:gd name="T0" fmla="*/ 852 w 852"/>
                <a:gd name="T1" fmla="*/ 1682 h 1768"/>
                <a:gd name="T2" fmla="*/ 766 w 852"/>
                <a:gd name="T3" fmla="*/ 1768 h 1768"/>
                <a:gd name="T4" fmla="*/ 86 w 852"/>
                <a:gd name="T5" fmla="*/ 1768 h 1768"/>
                <a:gd name="T6" fmla="*/ 0 w 852"/>
                <a:gd name="T7" fmla="*/ 1682 h 1768"/>
                <a:gd name="T8" fmla="*/ 0 w 852"/>
                <a:gd name="T9" fmla="*/ 86 h 1768"/>
                <a:gd name="T10" fmla="*/ 86 w 852"/>
                <a:gd name="T11" fmla="*/ 0 h 1768"/>
                <a:gd name="T12" fmla="*/ 766 w 852"/>
                <a:gd name="T13" fmla="*/ 0 h 1768"/>
                <a:gd name="T14" fmla="*/ 852 w 852"/>
                <a:gd name="T15" fmla="*/ 86 h 1768"/>
                <a:gd name="T16" fmla="*/ 852 w 852"/>
                <a:gd name="T17" fmla="*/ 1682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2" h="1768">
                  <a:moveTo>
                    <a:pt x="852" y="1682"/>
                  </a:moveTo>
                  <a:cubicBezTo>
                    <a:pt x="852" y="1730"/>
                    <a:pt x="813" y="1768"/>
                    <a:pt x="766" y="1768"/>
                  </a:cubicBezTo>
                  <a:cubicBezTo>
                    <a:pt x="86" y="1768"/>
                    <a:pt x="86" y="1768"/>
                    <a:pt x="86" y="1768"/>
                  </a:cubicBezTo>
                  <a:cubicBezTo>
                    <a:pt x="39" y="1768"/>
                    <a:pt x="0" y="1730"/>
                    <a:pt x="0" y="1682"/>
                  </a:cubicBezTo>
                  <a:cubicBezTo>
                    <a:pt x="0" y="86"/>
                    <a:pt x="0" y="86"/>
                    <a:pt x="0" y="86"/>
                  </a:cubicBezTo>
                  <a:cubicBezTo>
                    <a:pt x="0" y="39"/>
                    <a:pt x="39" y="0"/>
                    <a:pt x="86" y="0"/>
                  </a:cubicBezTo>
                  <a:cubicBezTo>
                    <a:pt x="766" y="0"/>
                    <a:pt x="766" y="0"/>
                    <a:pt x="766" y="0"/>
                  </a:cubicBezTo>
                  <a:cubicBezTo>
                    <a:pt x="813" y="0"/>
                    <a:pt x="852" y="39"/>
                    <a:pt x="852" y="86"/>
                  </a:cubicBezTo>
                  <a:lnTo>
                    <a:pt x="852" y="1682"/>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399"/>
            </a:p>
          </p:txBody>
        </p:sp>
        <p:sp>
          <p:nvSpPr>
            <p:cNvPr id="11" name="Freeform: Shape 30"/>
            <p:cNvSpPr>
              <a:spLocks/>
            </p:cNvSpPr>
            <p:nvPr/>
          </p:nvSpPr>
          <p:spPr bwMode="auto">
            <a:xfrm>
              <a:off x="1251178" y="1329816"/>
              <a:ext cx="2179507" cy="4569864"/>
            </a:xfrm>
            <a:custGeom>
              <a:avLst/>
              <a:gdLst>
                <a:gd name="T0" fmla="*/ 76 w 833"/>
                <a:gd name="T1" fmla="*/ 1750 h 1750"/>
                <a:gd name="T2" fmla="*/ 0 w 833"/>
                <a:gd name="T3" fmla="*/ 1673 h 1750"/>
                <a:gd name="T4" fmla="*/ 0 w 833"/>
                <a:gd name="T5" fmla="*/ 77 h 1750"/>
                <a:gd name="T6" fmla="*/ 76 w 833"/>
                <a:gd name="T7" fmla="*/ 0 h 1750"/>
                <a:gd name="T8" fmla="*/ 756 w 833"/>
                <a:gd name="T9" fmla="*/ 0 h 1750"/>
                <a:gd name="T10" fmla="*/ 833 w 833"/>
                <a:gd name="T11" fmla="*/ 77 h 1750"/>
                <a:gd name="T12" fmla="*/ 833 w 833"/>
                <a:gd name="T13" fmla="*/ 1673 h 1750"/>
                <a:gd name="T14" fmla="*/ 756 w 833"/>
                <a:gd name="T15" fmla="*/ 1750 h 1750"/>
                <a:gd name="T16" fmla="*/ 76 w 833"/>
                <a:gd name="T17"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1750">
                  <a:moveTo>
                    <a:pt x="76" y="1750"/>
                  </a:moveTo>
                  <a:cubicBezTo>
                    <a:pt x="34" y="1750"/>
                    <a:pt x="0" y="1716"/>
                    <a:pt x="0" y="1673"/>
                  </a:cubicBezTo>
                  <a:cubicBezTo>
                    <a:pt x="0" y="77"/>
                    <a:pt x="0" y="77"/>
                    <a:pt x="0" y="77"/>
                  </a:cubicBezTo>
                  <a:cubicBezTo>
                    <a:pt x="0" y="35"/>
                    <a:pt x="34" y="0"/>
                    <a:pt x="76" y="0"/>
                  </a:cubicBezTo>
                  <a:cubicBezTo>
                    <a:pt x="756" y="0"/>
                    <a:pt x="756" y="0"/>
                    <a:pt x="756" y="0"/>
                  </a:cubicBezTo>
                  <a:cubicBezTo>
                    <a:pt x="798" y="0"/>
                    <a:pt x="833" y="35"/>
                    <a:pt x="833" y="77"/>
                  </a:cubicBezTo>
                  <a:cubicBezTo>
                    <a:pt x="833" y="1673"/>
                    <a:pt x="833" y="1673"/>
                    <a:pt x="833" y="1673"/>
                  </a:cubicBezTo>
                  <a:cubicBezTo>
                    <a:pt x="833" y="1716"/>
                    <a:pt x="798" y="1750"/>
                    <a:pt x="756" y="1750"/>
                  </a:cubicBezTo>
                  <a:lnTo>
                    <a:pt x="76" y="175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399"/>
            </a:p>
          </p:txBody>
        </p:sp>
        <p:sp>
          <p:nvSpPr>
            <p:cNvPr id="12" name="Oval 39"/>
            <p:cNvSpPr>
              <a:spLocks/>
            </p:cNvSpPr>
            <p:nvPr/>
          </p:nvSpPr>
          <p:spPr bwMode="auto">
            <a:xfrm>
              <a:off x="2336757" y="1549019"/>
              <a:ext cx="4175" cy="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399"/>
            </a:p>
          </p:txBody>
        </p:sp>
        <p:sp>
          <p:nvSpPr>
            <p:cNvPr id="13" name="Oval 41"/>
            <p:cNvSpPr>
              <a:spLocks/>
            </p:cNvSpPr>
            <p:nvPr/>
          </p:nvSpPr>
          <p:spPr bwMode="auto">
            <a:xfrm>
              <a:off x="2161394" y="5436223"/>
              <a:ext cx="354901" cy="352813"/>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399"/>
            </a:p>
          </p:txBody>
        </p:sp>
        <p:sp>
          <p:nvSpPr>
            <p:cNvPr id="14" name="Freeform: Shape 42"/>
            <p:cNvSpPr>
              <a:spLocks/>
            </p:cNvSpPr>
            <p:nvPr/>
          </p:nvSpPr>
          <p:spPr bwMode="auto">
            <a:xfrm>
              <a:off x="2257425" y="5532254"/>
              <a:ext cx="162836" cy="160750"/>
            </a:xfrm>
            <a:custGeom>
              <a:avLst/>
              <a:gdLst>
                <a:gd name="T0" fmla="*/ 62 w 62"/>
                <a:gd name="T1" fmla="*/ 42 h 61"/>
                <a:gd name="T2" fmla="*/ 42 w 62"/>
                <a:gd name="T3" fmla="*/ 61 h 61"/>
                <a:gd name="T4" fmla="*/ 20 w 62"/>
                <a:gd name="T5" fmla="*/ 61 h 61"/>
                <a:gd name="T6" fmla="*/ 0 w 62"/>
                <a:gd name="T7" fmla="*/ 42 h 61"/>
                <a:gd name="T8" fmla="*/ 0 w 62"/>
                <a:gd name="T9" fmla="*/ 20 h 61"/>
                <a:gd name="T10" fmla="*/ 20 w 62"/>
                <a:gd name="T11" fmla="*/ 0 h 61"/>
                <a:gd name="T12" fmla="*/ 42 w 62"/>
                <a:gd name="T13" fmla="*/ 0 h 61"/>
                <a:gd name="T14" fmla="*/ 62 w 62"/>
                <a:gd name="T15" fmla="*/ 20 h 61"/>
                <a:gd name="T16" fmla="*/ 62 w 62"/>
                <a:gd name="T17"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62" y="42"/>
                  </a:moveTo>
                  <a:cubicBezTo>
                    <a:pt x="62" y="52"/>
                    <a:pt x="53" y="61"/>
                    <a:pt x="42" y="61"/>
                  </a:cubicBezTo>
                  <a:cubicBezTo>
                    <a:pt x="20" y="61"/>
                    <a:pt x="20" y="61"/>
                    <a:pt x="20" y="61"/>
                  </a:cubicBezTo>
                  <a:cubicBezTo>
                    <a:pt x="9" y="61"/>
                    <a:pt x="0" y="52"/>
                    <a:pt x="0" y="42"/>
                  </a:cubicBezTo>
                  <a:cubicBezTo>
                    <a:pt x="0" y="20"/>
                    <a:pt x="0" y="20"/>
                    <a:pt x="0" y="20"/>
                  </a:cubicBezTo>
                  <a:cubicBezTo>
                    <a:pt x="0" y="9"/>
                    <a:pt x="9" y="0"/>
                    <a:pt x="20" y="0"/>
                  </a:cubicBezTo>
                  <a:cubicBezTo>
                    <a:pt x="42" y="0"/>
                    <a:pt x="42" y="0"/>
                    <a:pt x="42" y="0"/>
                  </a:cubicBezTo>
                  <a:cubicBezTo>
                    <a:pt x="53" y="0"/>
                    <a:pt x="62" y="9"/>
                    <a:pt x="62" y="20"/>
                  </a:cubicBezTo>
                  <a:lnTo>
                    <a:pt x="62" y="42"/>
                  </a:lnTo>
                  <a:close/>
                </a:path>
              </a:pathLst>
            </a:custGeom>
            <a:noFill/>
            <a:ln w="793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2399"/>
            </a:p>
          </p:txBody>
        </p:sp>
        <p:sp>
          <p:nvSpPr>
            <p:cNvPr id="15" name="Rectangle 43"/>
            <p:cNvSpPr>
              <a:spLocks/>
            </p:cNvSpPr>
            <p:nvPr/>
          </p:nvSpPr>
          <p:spPr bwMode="auto">
            <a:xfrm>
              <a:off x="1384788" y="1987426"/>
              <a:ext cx="1910200" cy="334232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399"/>
            </a:p>
          </p:txBody>
        </p:sp>
        <p:sp>
          <p:nvSpPr>
            <p:cNvPr id="16" name="Rectangle 44"/>
            <p:cNvSpPr>
              <a:spLocks/>
            </p:cNvSpPr>
            <p:nvPr/>
          </p:nvSpPr>
          <p:spPr bwMode="auto">
            <a:xfrm>
              <a:off x="1384788" y="2006214"/>
              <a:ext cx="1889324" cy="3302661"/>
            </a:xfrm>
            <a:prstGeom prst="rect">
              <a:avLst/>
            </a:prstGeom>
            <a:blipFill dpi="0" rotWithShape="1">
              <a:blip r:embed="rId3"/>
              <a:srcRect/>
              <a:stretch>
                <a:fillRect l="-79336" r="-1" b="-5000"/>
              </a:stretch>
            </a:blipFill>
            <a:ln w="12700" cap="flat" cmpd="sng" algn="ctr">
              <a:noFill/>
              <a:prstDash val="solid"/>
              <a:miter lim="800000"/>
            </a:ln>
            <a:effectLst/>
            <a:extLst>
              <a:ext uri="{91240B29-F687-4F45-9708-019B960494DF}">
                <a14:hiddenLine xmlns:a14="http://schemas.microsoft.com/office/drawing/2010/main" w="12700" cap="flat" cmpd="sng" algn="ctr">
                  <a:solidFill>
                    <a:srgbClr val="D1DADD"/>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17" name="Freeform: Shape 46"/>
            <p:cNvSpPr>
              <a:spLocks/>
            </p:cNvSpPr>
            <p:nvPr/>
          </p:nvSpPr>
          <p:spPr bwMode="auto">
            <a:xfrm>
              <a:off x="2194796" y="1709768"/>
              <a:ext cx="350725" cy="39666"/>
            </a:xfrm>
            <a:custGeom>
              <a:avLst/>
              <a:gdLst>
                <a:gd name="T0" fmla="*/ 134 w 134"/>
                <a:gd name="T1" fmla="*/ 8 h 15"/>
                <a:gd name="T2" fmla="*/ 127 w 134"/>
                <a:gd name="T3" fmla="*/ 15 h 15"/>
                <a:gd name="T4" fmla="*/ 8 w 134"/>
                <a:gd name="T5" fmla="*/ 15 h 15"/>
                <a:gd name="T6" fmla="*/ 0 w 134"/>
                <a:gd name="T7" fmla="*/ 8 h 15"/>
                <a:gd name="T8" fmla="*/ 0 w 134"/>
                <a:gd name="T9" fmla="*/ 8 h 15"/>
                <a:gd name="T10" fmla="*/ 8 w 134"/>
                <a:gd name="T11" fmla="*/ 0 h 15"/>
                <a:gd name="T12" fmla="*/ 127 w 134"/>
                <a:gd name="T13" fmla="*/ 0 h 15"/>
                <a:gd name="T14" fmla="*/ 134 w 13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5">
                  <a:moveTo>
                    <a:pt x="134" y="8"/>
                  </a:moveTo>
                  <a:cubicBezTo>
                    <a:pt x="134" y="12"/>
                    <a:pt x="131" y="15"/>
                    <a:pt x="127" y="15"/>
                  </a:cubicBezTo>
                  <a:cubicBezTo>
                    <a:pt x="8" y="15"/>
                    <a:pt x="8" y="15"/>
                    <a:pt x="8" y="15"/>
                  </a:cubicBezTo>
                  <a:cubicBezTo>
                    <a:pt x="4" y="15"/>
                    <a:pt x="0" y="12"/>
                    <a:pt x="0" y="8"/>
                  </a:cubicBezTo>
                  <a:cubicBezTo>
                    <a:pt x="0" y="8"/>
                    <a:pt x="0" y="8"/>
                    <a:pt x="0" y="8"/>
                  </a:cubicBezTo>
                  <a:cubicBezTo>
                    <a:pt x="0" y="3"/>
                    <a:pt x="4" y="0"/>
                    <a:pt x="8" y="0"/>
                  </a:cubicBezTo>
                  <a:cubicBezTo>
                    <a:pt x="127" y="0"/>
                    <a:pt x="127" y="0"/>
                    <a:pt x="127" y="0"/>
                  </a:cubicBezTo>
                  <a:cubicBezTo>
                    <a:pt x="131" y="0"/>
                    <a:pt x="134" y="3"/>
                    <a:pt x="134" y="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399"/>
            </a:p>
          </p:txBody>
        </p:sp>
        <p:sp>
          <p:nvSpPr>
            <p:cNvPr id="18" name="Oval 47"/>
            <p:cNvSpPr>
              <a:spLocks/>
            </p:cNvSpPr>
            <p:nvPr/>
          </p:nvSpPr>
          <p:spPr bwMode="auto">
            <a:xfrm>
              <a:off x="2040310" y="1699330"/>
              <a:ext cx="62630" cy="62630"/>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399"/>
            </a:p>
          </p:txBody>
        </p:sp>
      </p:grpSp>
      <p:sp>
        <p:nvSpPr>
          <p:cNvPr id="6" name="TextBox 53"/>
          <p:cNvSpPr txBox="1"/>
          <p:nvPr/>
        </p:nvSpPr>
        <p:spPr>
          <a:xfrm>
            <a:off x="5634428" y="2081749"/>
            <a:ext cx="5836775" cy="723487"/>
          </a:xfrm>
          <a:prstGeom prst="rect">
            <a:avLst/>
          </a:prstGeom>
          <a:noFill/>
        </p:spPr>
        <p:txBody>
          <a:bodyPr wrap="square" lIns="0" tIns="0" rIns="0" bIns="0" anchor="t" anchorCtr="0">
            <a:normAutofit/>
          </a:bodyPr>
          <a:lstStyle/>
          <a:p>
            <a:pPr>
              <a:lnSpc>
                <a:spcPct val="120000"/>
              </a:lnSpc>
            </a:pPr>
            <a:r>
              <a:rPr lang="zh-CN" altLang="en-US" sz="1466" dirty="0"/>
              <a:t>此部分内容作为文字排版占位显示</a:t>
            </a:r>
            <a:br>
              <a:rPr lang="zh-CN" altLang="en-US" sz="1466" dirty="0"/>
            </a:br>
            <a:r>
              <a:rPr lang="zh-CN" altLang="en-US" sz="1466" dirty="0"/>
              <a:t>（建议使用主题字体）</a:t>
            </a:r>
          </a:p>
        </p:txBody>
      </p:sp>
      <p:sp>
        <p:nvSpPr>
          <p:cNvPr id="7" name="TextBox 54"/>
          <p:cNvSpPr txBox="1"/>
          <p:nvPr/>
        </p:nvSpPr>
        <p:spPr>
          <a:xfrm>
            <a:off x="6851882" y="2890163"/>
            <a:ext cx="4619322" cy="723487"/>
          </a:xfrm>
          <a:prstGeom prst="rect">
            <a:avLst/>
          </a:prstGeom>
          <a:noFill/>
        </p:spPr>
        <p:txBody>
          <a:bodyPr wrap="square" lIns="0" tIns="0" rIns="0" bIns="0" anchor="t" anchorCtr="0">
            <a:normAutofit/>
          </a:bodyPr>
          <a:lstStyle/>
          <a:p>
            <a:pPr>
              <a:lnSpc>
                <a:spcPct val="120000"/>
              </a:lnSpc>
            </a:pPr>
            <a:r>
              <a:rPr lang="zh-CN" altLang="en-US" sz="1466"/>
              <a:t>此部分内容作为文字排版占位显示</a:t>
            </a:r>
            <a:br>
              <a:rPr lang="zh-CN" altLang="en-US" sz="1466"/>
            </a:br>
            <a:r>
              <a:rPr lang="zh-CN" altLang="en-US" sz="1466"/>
              <a:t>（建议使用主题字体）</a:t>
            </a:r>
          </a:p>
        </p:txBody>
      </p:sp>
      <p:sp>
        <p:nvSpPr>
          <p:cNvPr id="8" name="TextBox 55"/>
          <p:cNvSpPr txBox="1"/>
          <p:nvPr/>
        </p:nvSpPr>
        <p:spPr>
          <a:xfrm>
            <a:off x="7895647" y="3791229"/>
            <a:ext cx="3575559" cy="723487"/>
          </a:xfrm>
          <a:prstGeom prst="rect">
            <a:avLst/>
          </a:prstGeom>
          <a:noFill/>
        </p:spPr>
        <p:txBody>
          <a:bodyPr wrap="square" lIns="0" tIns="0" rIns="0" bIns="0" anchor="t" anchorCtr="0">
            <a:normAutofit/>
          </a:bodyPr>
          <a:lstStyle/>
          <a:p>
            <a:pPr>
              <a:lnSpc>
                <a:spcPct val="120000"/>
              </a:lnSpc>
            </a:pPr>
            <a:r>
              <a:rPr lang="zh-CN" altLang="en-US" sz="1466"/>
              <a:t>此部分内容作为文字排版占位显示</a:t>
            </a:r>
            <a:br>
              <a:rPr lang="zh-CN" altLang="en-US" sz="1466"/>
            </a:br>
            <a:r>
              <a:rPr lang="zh-CN" altLang="en-US" sz="1466"/>
              <a:t>（建议使用主题字体）</a:t>
            </a:r>
          </a:p>
        </p:txBody>
      </p:sp>
      <p:sp>
        <p:nvSpPr>
          <p:cNvPr id="9" name="TextBox 56"/>
          <p:cNvSpPr txBox="1"/>
          <p:nvPr/>
        </p:nvSpPr>
        <p:spPr>
          <a:xfrm>
            <a:off x="6248249" y="4644690"/>
            <a:ext cx="5222955" cy="723487"/>
          </a:xfrm>
          <a:prstGeom prst="rect">
            <a:avLst/>
          </a:prstGeom>
          <a:noFill/>
        </p:spPr>
        <p:txBody>
          <a:bodyPr wrap="square" lIns="0" tIns="0" rIns="0" bIns="0" anchor="t" anchorCtr="0">
            <a:normAutofit/>
          </a:bodyPr>
          <a:lstStyle/>
          <a:p>
            <a:pPr>
              <a:lnSpc>
                <a:spcPct val="120000"/>
              </a:lnSpc>
            </a:pPr>
            <a:r>
              <a:rPr lang="zh-CN" altLang="en-US" sz="1466"/>
              <a:t>此部分内容作为文字排版占位显示</a:t>
            </a:r>
            <a:br>
              <a:rPr lang="zh-CN" altLang="en-US" sz="1466"/>
            </a:br>
            <a:r>
              <a:rPr lang="zh-CN" altLang="en-US" sz="1466"/>
              <a:t>（建议使用主题字体）</a:t>
            </a:r>
          </a:p>
        </p:txBody>
      </p:sp>
    </p:spTree>
    <p:extLst>
      <p:ext uri="{BB962C8B-B14F-4D97-AF65-F5344CB8AC3E}">
        <p14:creationId xmlns:p14="http://schemas.microsoft.com/office/powerpoint/2010/main" val="3773619248"/>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908033" y="1219200"/>
            <a:ext cx="10426717" cy="4572000"/>
            <a:chOff x="850883" y="1600200"/>
            <a:chExt cx="10426717" cy="4572000"/>
          </a:xfrm>
        </p:grpSpPr>
        <p:sp>
          <p:nvSpPr>
            <p:cNvPr id="2" name="原创设计师QQ598969553          _4"/>
            <p:cNvSpPr/>
            <p:nvPr/>
          </p:nvSpPr>
          <p:spPr>
            <a:xfrm>
              <a:off x="5591602" y="2694215"/>
              <a:ext cx="272317" cy="272317"/>
            </a:xfrm>
            <a:custGeom>
              <a:avLst/>
              <a:gdLst>
                <a:gd name="connsiteX0" fmla="*/ 272317 w 272317"/>
                <a:gd name="connsiteY0" fmla="*/ 0 h 272317"/>
                <a:gd name="connsiteX1" fmla="*/ 250091 w 272317"/>
                <a:gd name="connsiteY1" fmla="*/ 220482 h 272317"/>
                <a:gd name="connsiteX2" fmla="*/ 247848 w 272317"/>
                <a:gd name="connsiteY2" fmla="*/ 229206 h 272317"/>
                <a:gd name="connsiteX3" fmla="*/ 183769 w 272317"/>
                <a:gd name="connsiteY3" fmla="*/ 232442 h 272317"/>
                <a:gd name="connsiteX4" fmla="*/ 14782 w 272317"/>
                <a:gd name="connsiteY4" fmla="*/ 266907 h 272317"/>
                <a:gd name="connsiteX5" fmla="*/ 0 w 272317"/>
                <a:gd name="connsiteY5" fmla="*/ 272317 h 272317"/>
                <a:gd name="connsiteX6" fmla="*/ 5410 w 272317"/>
                <a:gd name="connsiteY6" fmla="*/ 257535 h 272317"/>
                <a:gd name="connsiteX7" fmla="*/ 39875 w 272317"/>
                <a:gd name="connsiteY7" fmla="*/ 88548 h 272317"/>
                <a:gd name="connsiteX8" fmla="*/ 43111 w 272317"/>
                <a:gd name="connsiteY8" fmla="*/ 24469 h 272317"/>
                <a:gd name="connsiteX9" fmla="*/ 51835 w 272317"/>
                <a:gd name="connsiteY9" fmla="*/ 22226 h 272317"/>
                <a:gd name="connsiteX10" fmla="*/ 272317 w 272317"/>
                <a:gd name="connsiteY10" fmla="*/ 0 h 27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317" h="272317">
                  <a:moveTo>
                    <a:pt x="272317" y="0"/>
                  </a:moveTo>
                  <a:cubicBezTo>
                    <a:pt x="272317" y="75526"/>
                    <a:pt x="264664" y="149264"/>
                    <a:pt x="250091" y="220482"/>
                  </a:cubicBezTo>
                  <a:lnTo>
                    <a:pt x="247848" y="229206"/>
                  </a:lnTo>
                  <a:lnTo>
                    <a:pt x="183769" y="232442"/>
                  </a:lnTo>
                  <a:cubicBezTo>
                    <a:pt x="125542" y="238356"/>
                    <a:pt x="69019" y="250037"/>
                    <a:pt x="14782" y="266907"/>
                  </a:cubicBezTo>
                  <a:lnTo>
                    <a:pt x="0" y="272317"/>
                  </a:lnTo>
                  <a:lnTo>
                    <a:pt x="5410" y="257535"/>
                  </a:lnTo>
                  <a:cubicBezTo>
                    <a:pt x="22280" y="203298"/>
                    <a:pt x="33962" y="146775"/>
                    <a:pt x="39875" y="88548"/>
                  </a:cubicBezTo>
                  <a:lnTo>
                    <a:pt x="43111" y="24469"/>
                  </a:lnTo>
                  <a:lnTo>
                    <a:pt x="51835" y="22226"/>
                  </a:lnTo>
                  <a:cubicBezTo>
                    <a:pt x="123053" y="7653"/>
                    <a:pt x="196791" y="0"/>
                    <a:pt x="2723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3" name="原创设计师QQ598969553          _5"/>
            <p:cNvSpPr/>
            <p:nvPr/>
          </p:nvSpPr>
          <p:spPr>
            <a:xfrm>
              <a:off x="4769905" y="3515912"/>
              <a:ext cx="272317" cy="272317"/>
            </a:xfrm>
            <a:custGeom>
              <a:avLst/>
              <a:gdLst>
                <a:gd name="connsiteX0" fmla="*/ 272317 w 272317"/>
                <a:gd name="connsiteY0" fmla="*/ 0 h 272317"/>
                <a:gd name="connsiteX1" fmla="*/ 266907 w 272317"/>
                <a:gd name="connsiteY1" fmla="*/ 14782 h 272317"/>
                <a:gd name="connsiteX2" fmla="*/ 232442 w 272317"/>
                <a:gd name="connsiteY2" fmla="*/ 183769 h 272317"/>
                <a:gd name="connsiteX3" fmla="*/ 229207 w 272317"/>
                <a:gd name="connsiteY3" fmla="*/ 247848 h 272317"/>
                <a:gd name="connsiteX4" fmla="*/ 220482 w 272317"/>
                <a:gd name="connsiteY4" fmla="*/ 250091 h 272317"/>
                <a:gd name="connsiteX5" fmla="*/ 0 w 272317"/>
                <a:gd name="connsiteY5" fmla="*/ 272317 h 272317"/>
                <a:gd name="connsiteX6" fmla="*/ 22226 w 272317"/>
                <a:gd name="connsiteY6" fmla="*/ 51835 h 272317"/>
                <a:gd name="connsiteX7" fmla="*/ 24469 w 272317"/>
                <a:gd name="connsiteY7" fmla="*/ 43110 h 272317"/>
                <a:gd name="connsiteX8" fmla="*/ 88548 w 272317"/>
                <a:gd name="connsiteY8" fmla="*/ 39875 h 272317"/>
                <a:gd name="connsiteX9" fmla="*/ 257535 w 272317"/>
                <a:gd name="connsiteY9" fmla="*/ 5410 h 272317"/>
                <a:gd name="connsiteX10" fmla="*/ 272317 w 272317"/>
                <a:gd name="connsiteY10" fmla="*/ 0 h 27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317" h="272317">
                  <a:moveTo>
                    <a:pt x="272317" y="0"/>
                  </a:moveTo>
                  <a:lnTo>
                    <a:pt x="266907" y="14782"/>
                  </a:lnTo>
                  <a:cubicBezTo>
                    <a:pt x="250037" y="69019"/>
                    <a:pt x="238356" y="125541"/>
                    <a:pt x="232442" y="183769"/>
                  </a:cubicBezTo>
                  <a:lnTo>
                    <a:pt x="229207" y="247848"/>
                  </a:lnTo>
                  <a:lnTo>
                    <a:pt x="220482" y="250091"/>
                  </a:lnTo>
                  <a:cubicBezTo>
                    <a:pt x="149264" y="264664"/>
                    <a:pt x="75526" y="272317"/>
                    <a:pt x="0" y="272317"/>
                  </a:cubicBezTo>
                  <a:cubicBezTo>
                    <a:pt x="0" y="196791"/>
                    <a:pt x="7653" y="123053"/>
                    <a:pt x="22226" y="51835"/>
                  </a:cubicBezTo>
                  <a:lnTo>
                    <a:pt x="24469" y="43110"/>
                  </a:lnTo>
                  <a:lnTo>
                    <a:pt x="88548" y="39875"/>
                  </a:lnTo>
                  <a:cubicBezTo>
                    <a:pt x="146776" y="33961"/>
                    <a:pt x="203298" y="22280"/>
                    <a:pt x="257535" y="5410"/>
                  </a:cubicBezTo>
                  <a:lnTo>
                    <a:pt x="27231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4" name="原创设计师QQ598969553          _6"/>
            <p:cNvSpPr/>
            <p:nvPr/>
          </p:nvSpPr>
          <p:spPr>
            <a:xfrm>
              <a:off x="4789273" y="3984173"/>
              <a:ext cx="340775" cy="259279"/>
            </a:xfrm>
            <a:custGeom>
              <a:avLst/>
              <a:gdLst>
                <a:gd name="connsiteX0" fmla="*/ 112906 w 340775"/>
                <a:gd name="connsiteY0" fmla="*/ 0 h 259279"/>
                <a:gd name="connsiteX1" fmla="*/ 224763 w 340775"/>
                <a:gd name="connsiteY1" fmla="*/ 5648 h 259279"/>
                <a:gd name="connsiteX2" fmla="*/ 233497 w 340775"/>
                <a:gd name="connsiteY2" fmla="*/ 6981 h 259279"/>
                <a:gd name="connsiteX3" fmla="*/ 247539 w 340775"/>
                <a:gd name="connsiteY3" fmla="*/ 61591 h 259279"/>
                <a:gd name="connsiteX4" fmla="*/ 276661 w 340775"/>
                <a:gd name="connsiteY4" fmla="*/ 141159 h 259279"/>
                <a:gd name="connsiteX5" fmla="*/ 340775 w 340775"/>
                <a:gd name="connsiteY5" fmla="*/ 259279 h 259279"/>
                <a:gd name="connsiteX6" fmla="*/ 287444 w 340775"/>
                <a:gd name="connsiteY6" fmla="*/ 245566 h 259279"/>
                <a:gd name="connsiteX7" fmla="*/ 112906 w 340775"/>
                <a:gd name="connsiteY7" fmla="*/ 227971 h 259279"/>
                <a:gd name="connsiteX8" fmla="*/ 66799 w 340775"/>
                <a:gd name="connsiteY8" fmla="*/ 230299 h 259279"/>
                <a:gd name="connsiteX9" fmla="*/ 66605 w 340775"/>
                <a:gd name="connsiteY9" fmla="*/ 229896 h 259279"/>
                <a:gd name="connsiteX10" fmla="*/ 2858 w 340775"/>
                <a:gd name="connsiteY10" fmla="*/ 24538 h 259279"/>
                <a:gd name="connsiteX11" fmla="*/ 0 w 340775"/>
                <a:gd name="connsiteY11" fmla="*/ 5808 h 259279"/>
                <a:gd name="connsiteX12" fmla="*/ 1049 w 340775"/>
                <a:gd name="connsiteY12" fmla="*/ 5648 h 259279"/>
                <a:gd name="connsiteX13" fmla="*/ 112906 w 340775"/>
                <a:gd name="connsiteY13" fmla="*/ 0 h 259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0775" h="259279">
                  <a:moveTo>
                    <a:pt x="112906" y="0"/>
                  </a:moveTo>
                  <a:cubicBezTo>
                    <a:pt x="150669" y="0"/>
                    <a:pt x="187985" y="1913"/>
                    <a:pt x="224763" y="5648"/>
                  </a:cubicBezTo>
                  <a:lnTo>
                    <a:pt x="233497" y="6981"/>
                  </a:lnTo>
                  <a:lnTo>
                    <a:pt x="247539" y="61591"/>
                  </a:lnTo>
                  <a:cubicBezTo>
                    <a:pt x="255973" y="88709"/>
                    <a:pt x="265705" y="115256"/>
                    <a:pt x="276661" y="141159"/>
                  </a:cubicBezTo>
                  <a:lnTo>
                    <a:pt x="340775" y="259279"/>
                  </a:lnTo>
                  <a:lnTo>
                    <a:pt x="287444" y="245566"/>
                  </a:lnTo>
                  <a:cubicBezTo>
                    <a:pt x="231067" y="234030"/>
                    <a:pt x="172694" y="227971"/>
                    <a:pt x="112906" y="227971"/>
                  </a:cubicBezTo>
                  <a:lnTo>
                    <a:pt x="66799" y="230299"/>
                  </a:lnTo>
                  <a:lnTo>
                    <a:pt x="66605" y="229896"/>
                  </a:lnTo>
                  <a:cubicBezTo>
                    <a:pt x="38925" y="164453"/>
                    <a:pt x="17432" y="95756"/>
                    <a:pt x="2858" y="24538"/>
                  </a:cubicBezTo>
                  <a:lnTo>
                    <a:pt x="0" y="5808"/>
                  </a:lnTo>
                  <a:lnTo>
                    <a:pt x="1049" y="5648"/>
                  </a:lnTo>
                  <a:cubicBezTo>
                    <a:pt x="37827" y="1913"/>
                    <a:pt x="75143" y="0"/>
                    <a:pt x="11290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5" name="原创设计师QQ598969553          _7"/>
            <p:cNvSpPr/>
            <p:nvPr/>
          </p:nvSpPr>
          <p:spPr>
            <a:xfrm>
              <a:off x="3675890" y="1600200"/>
              <a:ext cx="2188028" cy="2188028"/>
            </a:xfrm>
            <a:custGeom>
              <a:avLst/>
              <a:gdLst>
                <a:gd name="connsiteX0" fmla="*/ 1094014 w 2188028"/>
                <a:gd name="connsiteY0" fmla="*/ 0 h 2188028"/>
                <a:gd name="connsiteX1" fmla="*/ 2188028 w 2188028"/>
                <a:gd name="connsiteY1" fmla="*/ 1094014 h 2188028"/>
                <a:gd name="connsiteX2" fmla="*/ 1967546 w 2188028"/>
                <a:gd name="connsiteY2" fmla="*/ 1116240 h 2188028"/>
                <a:gd name="connsiteX3" fmla="*/ 1958822 w 2188028"/>
                <a:gd name="connsiteY3" fmla="*/ 1118483 h 2188028"/>
                <a:gd name="connsiteX4" fmla="*/ 1960057 w 2188028"/>
                <a:gd name="connsiteY4" fmla="*/ 1094014 h 2188028"/>
                <a:gd name="connsiteX5" fmla="*/ 1094014 w 2188028"/>
                <a:gd name="connsiteY5" fmla="*/ 227971 h 2188028"/>
                <a:gd name="connsiteX6" fmla="*/ 227971 w 2188028"/>
                <a:gd name="connsiteY6" fmla="*/ 1094014 h 2188028"/>
                <a:gd name="connsiteX7" fmla="*/ 1094014 w 2188028"/>
                <a:gd name="connsiteY7" fmla="*/ 1960057 h 2188028"/>
                <a:gd name="connsiteX8" fmla="*/ 1118483 w 2188028"/>
                <a:gd name="connsiteY8" fmla="*/ 1958821 h 2188028"/>
                <a:gd name="connsiteX9" fmla="*/ 1116240 w 2188028"/>
                <a:gd name="connsiteY9" fmla="*/ 1967546 h 2188028"/>
                <a:gd name="connsiteX10" fmla="*/ 1094014 w 2188028"/>
                <a:gd name="connsiteY10" fmla="*/ 2188028 h 2188028"/>
                <a:gd name="connsiteX11" fmla="*/ 0 w 2188028"/>
                <a:gd name="connsiteY11" fmla="*/ 1094014 h 2188028"/>
                <a:gd name="connsiteX12" fmla="*/ 1094014 w 2188028"/>
                <a:gd name="connsiteY12" fmla="*/ 0 h 2188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8028" h="2188028">
                  <a:moveTo>
                    <a:pt x="1094014" y="0"/>
                  </a:moveTo>
                  <a:cubicBezTo>
                    <a:pt x="1698221" y="0"/>
                    <a:pt x="2188028" y="489807"/>
                    <a:pt x="2188028" y="1094014"/>
                  </a:cubicBezTo>
                  <a:cubicBezTo>
                    <a:pt x="2112502" y="1094014"/>
                    <a:pt x="2038764" y="1101667"/>
                    <a:pt x="1967546" y="1116240"/>
                  </a:cubicBezTo>
                  <a:lnTo>
                    <a:pt x="1958822" y="1118483"/>
                  </a:lnTo>
                  <a:lnTo>
                    <a:pt x="1960057" y="1094014"/>
                  </a:lnTo>
                  <a:cubicBezTo>
                    <a:pt x="1960057" y="615712"/>
                    <a:pt x="1572316" y="227971"/>
                    <a:pt x="1094014" y="227971"/>
                  </a:cubicBezTo>
                  <a:cubicBezTo>
                    <a:pt x="615712" y="227971"/>
                    <a:pt x="227971" y="615712"/>
                    <a:pt x="227971" y="1094014"/>
                  </a:cubicBezTo>
                  <a:cubicBezTo>
                    <a:pt x="227971" y="1572316"/>
                    <a:pt x="615712" y="1960057"/>
                    <a:pt x="1094014" y="1960057"/>
                  </a:cubicBezTo>
                  <a:lnTo>
                    <a:pt x="1118483" y="1958821"/>
                  </a:lnTo>
                  <a:lnTo>
                    <a:pt x="1116240" y="1967546"/>
                  </a:lnTo>
                  <a:cubicBezTo>
                    <a:pt x="1101667" y="2038764"/>
                    <a:pt x="1094014" y="2112502"/>
                    <a:pt x="1094014" y="2188028"/>
                  </a:cubicBezTo>
                  <a:cubicBezTo>
                    <a:pt x="489807" y="2188028"/>
                    <a:pt x="0" y="1698221"/>
                    <a:pt x="0" y="1094014"/>
                  </a:cubicBezTo>
                  <a:cubicBezTo>
                    <a:pt x="0" y="489807"/>
                    <a:pt x="489807" y="0"/>
                    <a:pt x="10940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6" name="原创设计师QQ598969553          _8"/>
            <p:cNvSpPr/>
            <p:nvPr/>
          </p:nvSpPr>
          <p:spPr>
            <a:xfrm>
              <a:off x="5839450" y="2694214"/>
              <a:ext cx="828209" cy="530568"/>
            </a:xfrm>
            <a:custGeom>
              <a:avLst/>
              <a:gdLst>
                <a:gd name="connsiteX0" fmla="*/ 24469 w 828209"/>
                <a:gd name="connsiteY0" fmla="*/ 0 h 530568"/>
                <a:gd name="connsiteX1" fmla="*/ 798054 w 828209"/>
                <a:gd name="connsiteY1" fmla="*/ 320429 h 530568"/>
                <a:gd name="connsiteX2" fmla="*/ 828209 w 828209"/>
                <a:gd name="connsiteY2" fmla="*/ 353608 h 530568"/>
                <a:gd name="connsiteX3" fmla="*/ 809061 w 828209"/>
                <a:gd name="connsiteY3" fmla="*/ 371010 h 530568"/>
                <a:gd name="connsiteX4" fmla="*/ 738452 w 828209"/>
                <a:gd name="connsiteY4" fmla="*/ 448701 h 530568"/>
                <a:gd name="connsiteX5" fmla="*/ 677232 w 828209"/>
                <a:gd name="connsiteY5" fmla="*/ 530568 h 530568"/>
                <a:gd name="connsiteX6" fmla="*/ 636854 w 828209"/>
                <a:gd name="connsiteY6" fmla="*/ 481629 h 530568"/>
                <a:gd name="connsiteX7" fmla="*/ 24469 w 828209"/>
                <a:gd name="connsiteY7" fmla="*/ 227971 h 530568"/>
                <a:gd name="connsiteX8" fmla="*/ 0 w 828209"/>
                <a:gd name="connsiteY8" fmla="*/ 229206 h 530568"/>
                <a:gd name="connsiteX9" fmla="*/ 2243 w 828209"/>
                <a:gd name="connsiteY9" fmla="*/ 220482 h 530568"/>
                <a:gd name="connsiteX10" fmla="*/ 24469 w 828209"/>
                <a:gd name="connsiteY10" fmla="*/ 0 h 53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8209" h="530568">
                  <a:moveTo>
                    <a:pt x="24469" y="0"/>
                  </a:moveTo>
                  <a:cubicBezTo>
                    <a:pt x="326573" y="0"/>
                    <a:pt x="600076" y="122452"/>
                    <a:pt x="798054" y="320429"/>
                  </a:cubicBezTo>
                  <a:lnTo>
                    <a:pt x="828209" y="353608"/>
                  </a:lnTo>
                  <a:lnTo>
                    <a:pt x="809061" y="371010"/>
                  </a:lnTo>
                  <a:cubicBezTo>
                    <a:pt x="784314" y="395757"/>
                    <a:pt x="760747" y="421685"/>
                    <a:pt x="738452" y="448701"/>
                  </a:cubicBezTo>
                  <a:lnTo>
                    <a:pt x="677232" y="530568"/>
                  </a:lnTo>
                  <a:lnTo>
                    <a:pt x="636854" y="481629"/>
                  </a:lnTo>
                  <a:cubicBezTo>
                    <a:pt x="480131" y="324906"/>
                    <a:pt x="263620" y="227971"/>
                    <a:pt x="24469" y="227971"/>
                  </a:cubicBezTo>
                  <a:lnTo>
                    <a:pt x="0" y="229206"/>
                  </a:lnTo>
                  <a:lnTo>
                    <a:pt x="2243" y="220482"/>
                  </a:lnTo>
                  <a:cubicBezTo>
                    <a:pt x="16816" y="149264"/>
                    <a:pt x="24469" y="75526"/>
                    <a:pt x="2446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7" name="原创设计师QQ598969553          _9"/>
            <p:cNvSpPr/>
            <p:nvPr/>
          </p:nvSpPr>
          <p:spPr>
            <a:xfrm>
              <a:off x="4794374" y="2718683"/>
              <a:ext cx="840339" cy="840338"/>
            </a:xfrm>
            <a:custGeom>
              <a:avLst/>
              <a:gdLst>
                <a:gd name="connsiteX0" fmla="*/ 840339 w 840339"/>
                <a:gd name="connsiteY0" fmla="*/ 0 h 840338"/>
                <a:gd name="connsiteX1" fmla="*/ 837103 w 840339"/>
                <a:gd name="connsiteY1" fmla="*/ 64079 h 840338"/>
                <a:gd name="connsiteX2" fmla="*/ 802638 w 840339"/>
                <a:gd name="connsiteY2" fmla="*/ 233066 h 840338"/>
                <a:gd name="connsiteX3" fmla="*/ 797228 w 840339"/>
                <a:gd name="connsiteY3" fmla="*/ 247848 h 840338"/>
                <a:gd name="connsiteX4" fmla="*/ 732442 w 840339"/>
                <a:gd name="connsiteY4" fmla="*/ 271560 h 840338"/>
                <a:gd name="connsiteX5" fmla="*/ 271560 w 840339"/>
                <a:gd name="connsiteY5" fmla="*/ 732442 h 840338"/>
                <a:gd name="connsiteX6" fmla="*/ 247848 w 840339"/>
                <a:gd name="connsiteY6" fmla="*/ 797228 h 840338"/>
                <a:gd name="connsiteX7" fmla="*/ 233066 w 840339"/>
                <a:gd name="connsiteY7" fmla="*/ 802638 h 840338"/>
                <a:gd name="connsiteX8" fmla="*/ 64079 w 840339"/>
                <a:gd name="connsiteY8" fmla="*/ 837103 h 840338"/>
                <a:gd name="connsiteX9" fmla="*/ 0 w 840339"/>
                <a:gd name="connsiteY9" fmla="*/ 840338 h 840338"/>
                <a:gd name="connsiteX10" fmla="*/ 24716 w 840339"/>
                <a:gd name="connsiteY10" fmla="*/ 744219 h 840338"/>
                <a:gd name="connsiteX11" fmla="*/ 744219 w 840339"/>
                <a:gd name="connsiteY11" fmla="*/ 24716 h 840338"/>
                <a:gd name="connsiteX12" fmla="*/ 840339 w 840339"/>
                <a:gd name="connsiteY12" fmla="*/ 0 h 8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339" h="840338">
                  <a:moveTo>
                    <a:pt x="840339" y="0"/>
                  </a:moveTo>
                  <a:lnTo>
                    <a:pt x="837103" y="64079"/>
                  </a:lnTo>
                  <a:cubicBezTo>
                    <a:pt x="831190" y="122306"/>
                    <a:pt x="819508" y="178829"/>
                    <a:pt x="802638" y="233066"/>
                  </a:cubicBezTo>
                  <a:lnTo>
                    <a:pt x="797228" y="247848"/>
                  </a:lnTo>
                  <a:lnTo>
                    <a:pt x="732442" y="271560"/>
                  </a:lnTo>
                  <a:cubicBezTo>
                    <a:pt x="525218" y="359208"/>
                    <a:pt x="359209" y="525218"/>
                    <a:pt x="271560" y="732442"/>
                  </a:cubicBezTo>
                  <a:lnTo>
                    <a:pt x="247848" y="797228"/>
                  </a:lnTo>
                  <a:lnTo>
                    <a:pt x="233066" y="802638"/>
                  </a:lnTo>
                  <a:cubicBezTo>
                    <a:pt x="178829" y="819508"/>
                    <a:pt x="122307" y="831189"/>
                    <a:pt x="64079" y="837103"/>
                  </a:cubicBezTo>
                  <a:lnTo>
                    <a:pt x="0" y="840338"/>
                  </a:lnTo>
                  <a:lnTo>
                    <a:pt x="24716" y="744219"/>
                  </a:lnTo>
                  <a:cubicBezTo>
                    <a:pt x="131266" y="401650"/>
                    <a:pt x="401651" y="131265"/>
                    <a:pt x="744219" y="24716"/>
                  </a:cubicBezTo>
                  <a:lnTo>
                    <a:pt x="84033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8" name="原创设计师QQ598969553          _10"/>
            <p:cNvSpPr/>
            <p:nvPr/>
          </p:nvSpPr>
          <p:spPr>
            <a:xfrm>
              <a:off x="6618357" y="2744795"/>
              <a:ext cx="1897753" cy="2188028"/>
            </a:xfrm>
            <a:custGeom>
              <a:avLst/>
              <a:gdLst>
                <a:gd name="connsiteX0" fmla="*/ 803739 w 1897753"/>
                <a:gd name="connsiteY0" fmla="*/ 0 h 2188028"/>
                <a:gd name="connsiteX1" fmla="*/ 1897753 w 1897753"/>
                <a:gd name="connsiteY1" fmla="*/ 1094014 h 2188028"/>
                <a:gd name="connsiteX2" fmla="*/ 803739 w 1897753"/>
                <a:gd name="connsiteY2" fmla="*/ 2188028 h 2188028"/>
                <a:gd name="connsiteX3" fmla="*/ 30154 w 1897753"/>
                <a:gd name="connsiteY3" fmla="*/ 1867599 h 2188028"/>
                <a:gd name="connsiteX4" fmla="*/ 0 w 1897753"/>
                <a:gd name="connsiteY4" fmla="*/ 1834420 h 2188028"/>
                <a:gd name="connsiteX5" fmla="*/ 19147 w 1897753"/>
                <a:gd name="connsiteY5" fmla="*/ 1817018 h 2188028"/>
                <a:gd name="connsiteX6" fmla="*/ 89756 w 1897753"/>
                <a:gd name="connsiteY6" fmla="*/ 1739327 h 2188028"/>
                <a:gd name="connsiteX7" fmla="*/ 150976 w 1897753"/>
                <a:gd name="connsiteY7" fmla="*/ 1657461 h 2188028"/>
                <a:gd name="connsiteX8" fmla="*/ 191354 w 1897753"/>
                <a:gd name="connsiteY8" fmla="*/ 1706399 h 2188028"/>
                <a:gd name="connsiteX9" fmla="*/ 803739 w 1897753"/>
                <a:gd name="connsiteY9" fmla="*/ 1960057 h 2188028"/>
                <a:gd name="connsiteX10" fmla="*/ 1669782 w 1897753"/>
                <a:gd name="connsiteY10" fmla="*/ 1094014 h 2188028"/>
                <a:gd name="connsiteX11" fmla="*/ 803739 w 1897753"/>
                <a:gd name="connsiteY11" fmla="*/ 227971 h 2188028"/>
                <a:gd name="connsiteX12" fmla="*/ 191354 w 1897753"/>
                <a:gd name="connsiteY12" fmla="*/ 481629 h 2188028"/>
                <a:gd name="connsiteX13" fmla="*/ 186561 w 1897753"/>
                <a:gd name="connsiteY13" fmla="*/ 487438 h 2188028"/>
                <a:gd name="connsiteX14" fmla="*/ 152736 w 1897753"/>
                <a:gd name="connsiteY14" fmla="*/ 431759 h 2188028"/>
                <a:gd name="connsiteX15" fmla="*/ 89756 w 1897753"/>
                <a:gd name="connsiteY15" fmla="*/ 347539 h 2188028"/>
                <a:gd name="connsiteX16" fmla="*/ 49302 w 1897753"/>
                <a:gd name="connsiteY16" fmla="*/ 303027 h 2188028"/>
                <a:gd name="connsiteX17" fmla="*/ 107845 w 1897753"/>
                <a:gd name="connsiteY17" fmla="*/ 249820 h 2188028"/>
                <a:gd name="connsiteX18" fmla="*/ 803739 w 1897753"/>
                <a:gd name="connsiteY18" fmla="*/ 0 h 2188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7753" h="2188028">
                  <a:moveTo>
                    <a:pt x="803739" y="0"/>
                  </a:moveTo>
                  <a:cubicBezTo>
                    <a:pt x="1407946" y="0"/>
                    <a:pt x="1897753" y="489807"/>
                    <a:pt x="1897753" y="1094014"/>
                  </a:cubicBezTo>
                  <a:cubicBezTo>
                    <a:pt x="1897753" y="1698221"/>
                    <a:pt x="1407946" y="2188028"/>
                    <a:pt x="803739" y="2188028"/>
                  </a:cubicBezTo>
                  <a:cubicBezTo>
                    <a:pt x="501636" y="2188028"/>
                    <a:pt x="228132" y="2065576"/>
                    <a:pt x="30154" y="1867599"/>
                  </a:cubicBezTo>
                  <a:lnTo>
                    <a:pt x="0" y="1834420"/>
                  </a:lnTo>
                  <a:lnTo>
                    <a:pt x="19147" y="1817018"/>
                  </a:lnTo>
                  <a:cubicBezTo>
                    <a:pt x="43894" y="1792271"/>
                    <a:pt x="67461" y="1766343"/>
                    <a:pt x="89756" y="1739327"/>
                  </a:cubicBezTo>
                  <a:lnTo>
                    <a:pt x="150976" y="1657461"/>
                  </a:lnTo>
                  <a:lnTo>
                    <a:pt x="191354" y="1706399"/>
                  </a:lnTo>
                  <a:cubicBezTo>
                    <a:pt x="348077" y="1863122"/>
                    <a:pt x="564588" y="1960057"/>
                    <a:pt x="803739" y="1960057"/>
                  </a:cubicBezTo>
                  <a:cubicBezTo>
                    <a:pt x="1282041" y="1960057"/>
                    <a:pt x="1669782" y="1572316"/>
                    <a:pt x="1669782" y="1094014"/>
                  </a:cubicBezTo>
                  <a:cubicBezTo>
                    <a:pt x="1669782" y="615712"/>
                    <a:pt x="1282041" y="227971"/>
                    <a:pt x="803739" y="227971"/>
                  </a:cubicBezTo>
                  <a:cubicBezTo>
                    <a:pt x="564588" y="227971"/>
                    <a:pt x="348077" y="324906"/>
                    <a:pt x="191354" y="481629"/>
                  </a:cubicBezTo>
                  <a:lnTo>
                    <a:pt x="186561" y="487438"/>
                  </a:lnTo>
                  <a:lnTo>
                    <a:pt x="152736" y="431759"/>
                  </a:lnTo>
                  <a:cubicBezTo>
                    <a:pt x="133076" y="402658"/>
                    <a:pt x="112052" y="374554"/>
                    <a:pt x="89756" y="347539"/>
                  </a:cubicBezTo>
                  <a:lnTo>
                    <a:pt x="49302" y="303027"/>
                  </a:lnTo>
                  <a:lnTo>
                    <a:pt x="107845" y="249820"/>
                  </a:lnTo>
                  <a:cubicBezTo>
                    <a:pt x="296955" y="93752"/>
                    <a:pt x="539399" y="0"/>
                    <a:pt x="80373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9" name="原创设计师QQ598969553          _11"/>
            <p:cNvSpPr/>
            <p:nvPr/>
          </p:nvSpPr>
          <p:spPr>
            <a:xfrm>
              <a:off x="4999111" y="2923421"/>
              <a:ext cx="840338" cy="840339"/>
            </a:xfrm>
            <a:custGeom>
              <a:avLst/>
              <a:gdLst>
                <a:gd name="connsiteX0" fmla="*/ 840338 w 840338"/>
                <a:gd name="connsiteY0" fmla="*/ 0 h 840339"/>
                <a:gd name="connsiteX1" fmla="*/ 815622 w 840338"/>
                <a:gd name="connsiteY1" fmla="*/ 96120 h 840339"/>
                <a:gd name="connsiteX2" fmla="*/ 96119 w 840338"/>
                <a:gd name="connsiteY2" fmla="*/ 815623 h 840339"/>
                <a:gd name="connsiteX3" fmla="*/ 0 w 840338"/>
                <a:gd name="connsiteY3" fmla="*/ 840339 h 840339"/>
                <a:gd name="connsiteX4" fmla="*/ 3235 w 840338"/>
                <a:gd name="connsiteY4" fmla="*/ 776260 h 840339"/>
                <a:gd name="connsiteX5" fmla="*/ 37700 w 840338"/>
                <a:gd name="connsiteY5" fmla="*/ 607273 h 840339"/>
                <a:gd name="connsiteX6" fmla="*/ 43110 w 840338"/>
                <a:gd name="connsiteY6" fmla="*/ 592491 h 840339"/>
                <a:gd name="connsiteX7" fmla="*/ 107896 w 840338"/>
                <a:gd name="connsiteY7" fmla="*/ 568779 h 840339"/>
                <a:gd name="connsiteX8" fmla="*/ 568778 w 840338"/>
                <a:gd name="connsiteY8" fmla="*/ 107897 h 840339"/>
                <a:gd name="connsiteX9" fmla="*/ 592490 w 840338"/>
                <a:gd name="connsiteY9" fmla="*/ 43111 h 840339"/>
                <a:gd name="connsiteX10" fmla="*/ 607272 w 840338"/>
                <a:gd name="connsiteY10" fmla="*/ 37701 h 840339"/>
                <a:gd name="connsiteX11" fmla="*/ 776259 w 840338"/>
                <a:gd name="connsiteY11" fmla="*/ 3236 h 840339"/>
                <a:gd name="connsiteX12" fmla="*/ 840338 w 840338"/>
                <a:gd name="connsiteY12" fmla="*/ 0 h 84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0338" h="840339">
                  <a:moveTo>
                    <a:pt x="840338" y="0"/>
                  </a:moveTo>
                  <a:lnTo>
                    <a:pt x="815622" y="96120"/>
                  </a:lnTo>
                  <a:cubicBezTo>
                    <a:pt x="709073" y="438688"/>
                    <a:pt x="438688" y="709073"/>
                    <a:pt x="96119" y="815623"/>
                  </a:cubicBezTo>
                  <a:lnTo>
                    <a:pt x="0" y="840339"/>
                  </a:lnTo>
                  <a:lnTo>
                    <a:pt x="3235" y="776260"/>
                  </a:lnTo>
                  <a:cubicBezTo>
                    <a:pt x="9149" y="718032"/>
                    <a:pt x="20830" y="661510"/>
                    <a:pt x="37700" y="607273"/>
                  </a:cubicBezTo>
                  <a:lnTo>
                    <a:pt x="43110" y="592491"/>
                  </a:lnTo>
                  <a:lnTo>
                    <a:pt x="107896" y="568779"/>
                  </a:lnTo>
                  <a:cubicBezTo>
                    <a:pt x="315120" y="481130"/>
                    <a:pt x="481130" y="315121"/>
                    <a:pt x="568778" y="107897"/>
                  </a:cubicBezTo>
                  <a:lnTo>
                    <a:pt x="592490" y="43111"/>
                  </a:lnTo>
                  <a:lnTo>
                    <a:pt x="607272" y="37701"/>
                  </a:lnTo>
                  <a:cubicBezTo>
                    <a:pt x="661509" y="20831"/>
                    <a:pt x="718032" y="9150"/>
                    <a:pt x="776259" y="3236"/>
                  </a:cubicBezTo>
                  <a:lnTo>
                    <a:pt x="84033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0" name="原创设计师QQ598969553          _12"/>
            <p:cNvSpPr/>
            <p:nvPr/>
          </p:nvSpPr>
          <p:spPr>
            <a:xfrm>
              <a:off x="6328082" y="3224782"/>
              <a:ext cx="328653" cy="1170022"/>
            </a:xfrm>
            <a:custGeom>
              <a:avLst/>
              <a:gdLst>
                <a:gd name="connsiteX0" fmla="*/ 188600 w 328653"/>
                <a:gd name="connsiteY0" fmla="*/ 0 h 1170022"/>
                <a:gd name="connsiteX1" fmla="*/ 253973 w 328653"/>
                <a:gd name="connsiteY1" fmla="*/ 79233 h 1170022"/>
                <a:gd name="connsiteX2" fmla="*/ 328653 w 328653"/>
                <a:gd name="connsiteY2" fmla="*/ 216819 h 1170022"/>
                <a:gd name="connsiteX3" fmla="*/ 296029 w 328653"/>
                <a:gd name="connsiteY3" fmla="*/ 276924 h 1170022"/>
                <a:gd name="connsiteX4" fmla="*/ 227971 w 328653"/>
                <a:gd name="connsiteY4" fmla="*/ 614027 h 1170022"/>
                <a:gd name="connsiteX5" fmla="*/ 296029 w 328653"/>
                <a:gd name="connsiteY5" fmla="*/ 951130 h 1170022"/>
                <a:gd name="connsiteX6" fmla="*/ 301198 w 328653"/>
                <a:gd name="connsiteY6" fmla="*/ 960654 h 1170022"/>
                <a:gd name="connsiteX7" fmla="*/ 253973 w 328653"/>
                <a:gd name="connsiteY7" fmla="*/ 1047659 h 1170022"/>
                <a:gd name="connsiteX8" fmla="*/ 153015 w 328653"/>
                <a:gd name="connsiteY8" fmla="*/ 1170022 h 1170022"/>
                <a:gd name="connsiteX9" fmla="*/ 132042 w 328653"/>
                <a:gd name="connsiteY9" fmla="*/ 1135499 h 1170022"/>
                <a:gd name="connsiteX10" fmla="*/ 0 w 328653"/>
                <a:gd name="connsiteY10" fmla="*/ 614027 h 1170022"/>
                <a:gd name="connsiteX11" fmla="*/ 186840 w 328653"/>
                <a:gd name="connsiteY11" fmla="*/ 2353 h 1170022"/>
                <a:gd name="connsiteX12" fmla="*/ 188600 w 328653"/>
                <a:gd name="connsiteY12" fmla="*/ 0 h 1170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8653" h="1170022">
                  <a:moveTo>
                    <a:pt x="188600" y="0"/>
                  </a:moveTo>
                  <a:lnTo>
                    <a:pt x="253973" y="79233"/>
                  </a:lnTo>
                  <a:lnTo>
                    <a:pt x="328653" y="216819"/>
                  </a:lnTo>
                  <a:lnTo>
                    <a:pt x="296029" y="276924"/>
                  </a:lnTo>
                  <a:cubicBezTo>
                    <a:pt x="252205" y="380536"/>
                    <a:pt x="227971" y="494451"/>
                    <a:pt x="227971" y="614027"/>
                  </a:cubicBezTo>
                  <a:cubicBezTo>
                    <a:pt x="227971" y="733602"/>
                    <a:pt x="252205" y="847518"/>
                    <a:pt x="296029" y="951130"/>
                  </a:cubicBezTo>
                  <a:lnTo>
                    <a:pt x="301198" y="960654"/>
                  </a:lnTo>
                  <a:lnTo>
                    <a:pt x="253973" y="1047659"/>
                  </a:lnTo>
                  <a:lnTo>
                    <a:pt x="153015" y="1170022"/>
                  </a:lnTo>
                  <a:lnTo>
                    <a:pt x="132042" y="1135499"/>
                  </a:lnTo>
                  <a:cubicBezTo>
                    <a:pt x="47833" y="980485"/>
                    <a:pt x="0" y="802842"/>
                    <a:pt x="0" y="614027"/>
                  </a:cubicBezTo>
                  <a:cubicBezTo>
                    <a:pt x="0" y="387449"/>
                    <a:pt x="68879" y="176959"/>
                    <a:pt x="186840" y="2353"/>
                  </a:cubicBezTo>
                  <a:lnTo>
                    <a:pt x="1886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1" name="原创设计师QQ598969553          _13"/>
            <p:cNvSpPr/>
            <p:nvPr/>
          </p:nvSpPr>
          <p:spPr>
            <a:xfrm>
              <a:off x="6629280" y="3232234"/>
              <a:ext cx="328653" cy="1170023"/>
            </a:xfrm>
            <a:custGeom>
              <a:avLst/>
              <a:gdLst>
                <a:gd name="connsiteX0" fmla="*/ 175638 w 328653"/>
                <a:gd name="connsiteY0" fmla="*/ 0 h 1170023"/>
                <a:gd name="connsiteX1" fmla="*/ 196611 w 328653"/>
                <a:gd name="connsiteY1" fmla="*/ 34523 h 1170023"/>
                <a:gd name="connsiteX2" fmla="*/ 328653 w 328653"/>
                <a:gd name="connsiteY2" fmla="*/ 555995 h 1170023"/>
                <a:gd name="connsiteX3" fmla="*/ 141813 w 328653"/>
                <a:gd name="connsiteY3" fmla="*/ 1167669 h 1170023"/>
                <a:gd name="connsiteX4" fmla="*/ 140053 w 328653"/>
                <a:gd name="connsiteY4" fmla="*/ 1170023 h 1170023"/>
                <a:gd name="connsiteX5" fmla="*/ 74680 w 328653"/>
                <a:gd name="connsiteY5" fmla="*/ 1090789 h 1170023"/>
                <a:gd name="connsiteX6" fmla="*/ 0 w 328653"/>
                <a:gd name="connsiteY6" fmla="*/ 953203 h 1170023"/>
                <a:gd name="connsiteX7" fmla="*/ 32624 w 328653"/>
                <a:gd name="connsiteY7" fmla="*/ 893098 h 1170023"/>
                <a:gd name="connsiteX8" fmla="*/ 100682 w 328653"/>
                <a:gd name="connsiteY8" fmla="*/ 555995 h 1170023"/>
                <a:gd name="connsiteX9" fmla="*/ 32624 w 328653"/>
                <a:gd name="connsiteY9" fmla="*/ 218892 h 1170023"/>
                <a:gd name="connsiteX10" fmla="*/ 27455 w 328653"/>
                <a:gd name="connsiteY10" fmla="*/ 209368 h 1170023"/>
                <a:gd name="connsiteX11" fmla="*/ 74680 w 328653"/>
                <a:gd name="connsiteY11" fmla="*/ 122363 h 1170023"/>
                <a:gd name="connsiteX12" fmla="*/ 175638 w 328653"/>
                <a:gd name="connsiteY12" fmla="*/ 0 h 1170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8653" h="1170023">
                  <a:moveTo>
                    <a:pt x="175638" y="0"/>
                  </a:moveTo>
                  <a:lnTo>
                    <a:pt x="196611" y="34523"/>
                  </a:lnTo>
                  <a:cubicBezTo>
                    <a:pt x="280821" y="189537"/>
                    <a:pt x="328653" y="367180"/>
                    <a:pt x="328653" y="555995"/>
                  </a:cubicBezTo>
                  <a:cubicBezTo>
                    <a:pt x="328653" y="782573"/>
                    <a:pt x="259774" y="993063"/>
                    <a:pt x="141813" y="1167669"/>
                  </a:cubicBezTo>
                  <a:lnTo>
                    <a:pt x="140053" y="1170023"/>
                  </a:lnTo>
                  <a:lnTo>
                    <a:pt x="74680" y="1090789"/>
                  </a:lnTo>
                  <a:lnTo>
                    <a:pt x="0" y="953203"/>
                  </a:lnTo>
                  <a:lnTo>
                    <a:pt x="32624" y="893098"/>
                  </a:lnTo>
                  <a:cubicBezTo>
                    <a:pt x="76448" y="789486"/>
                    <a:pt x="100682" y="675570"/>
                    <a:pt x="100682" y="555995"/>
                  </a:cubicBezTo>
                  <a:cubicBezTo>
                    <a:pt x="100682" y="436419"/>
                    <a:pt x="76448" y="322504"/>
                    <a:pt x="32624" y="218892"/>
                  </a:cubicBezTo>
                  <a:lnTo>
                    <a:pt x="27455" y="209368"/>
                  </a:lnTo>
                  <a:lnTo>
                    <a:pt x="74680" y="122363"/>
                  </a:lnTo>
                  <a:lnTo>
                    <a:pt x="17563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2" name="原创设计师QQ598969553          _14"/>
            <p:cNvSpPr/>
            <p:nvPr/>
          </p:nvSpPr>
          <p:spPr>
            <a:xfrm>
              <a:off x="3808164" y="3989980"/>
              <a:ext cx="2188028" cy="2182220"/>
            </a:xfrm>
            <a:custGeom>
              <a:avLst/>
              <a:gdLst>
                <a:gd name="connsiteX0" fmla="*/ 981108 w 2188028"/>
                <a:gd name="connsiteY0" fmla="*/ 0 h 2182220"/>
                <a:gd name="connsiteX1" fmla="*/ 983966 w 2188028"/>
                <a:gd name="connsiteY1" fmla="*/ 18730 h 2182220"/>
                <a:gd name="connsiteX2" fmla="*/ 1047713 w 2188028"/>
                <a:gd name="connsiteY2" fmla="*/ 224088 h 2182220"/>
                <a:gd name="connsiteX3" fmla="*/ 1047907 w 2188028"/>
                <a:gd name="connsiteY3" fmla="*/ 224491 h 2182220"/>
                <a:gd name="connsiteX4" fmla="*/ 1005466 w 2188028"/>
                <a:gd name="connsiteY4" fmla="*/ 226634 h 2182220"/>
                <a:gd name="connsiteX5" fmla="*/ 227971 w 2188028"/>
                <a:gd name="connsiteY5" fmla="*/ 1088206 h 2182220"/>
                <a:gd name="connsiteX6" fmla="*/ 1094014 w 2188028"/>
                <a:gd name="connsiteY6" fmla="*/ 1954249 h 2182220"/>
                <a:gd name="connsiteX7" fmla="*/ 1960057 w 2188028"/>
                <a:gd name="connsiteY7" fmla="*/ 1088206 h 2182220"/>
                <a:gd name="connsiteX8" fmla="*/ 1942462 w 2188028"/>
                <a:gd name="connsiteY8" fmla="*/ 913668 h 2182220"/>
                <a:gd name="connsiteX9" fmla="*/ 1935163 w 2188028"/>
                <a:gd name="connsiteY9" fmla="*/ 885281 h 2182220"/>
                <a:gd name="connsiteX10" fmla="*/ 1943897 w 2188028"/>
                <a:gd name="connsiteY10" fmla="*/ 886614 h 2182220"/>
                <a:gd name="connsiteX11" fmla="*/ 2055754 w 2188028"/>
                <a:gd name="connsiteY11" fmla="*/ 892262 h 2182220"/>
                <a:gd name="connsiteX12" fmla="*/ 2167611 w 2188028"/>
                <a:gd name="connsiteY12" fmla="*/ 886614 h 2182220"/>
                <a:gd name="connsiteX13" fmla="*/ 2168661 w 2188028"/>
                <a:gd name="connsiteY13" fmla="*/ 886454 h 2182220"/>
                <a:gd name="connsiteX14" fmla="*/ 2182380 w 2188028"/>
                <a:gd name="connsiteY14" fmla="*/ 976349 h 2182220"/>
                <a:gd name="connsiteX15" fmla="*/ 2188028 w 2188028"/>
                <a:gd name="connsiteY15" fmla="*/ 1088206 h 2182220"/>
                <a:gd name="connsiteX16" fmla="*/ 1094014 w 2188028"/>
                <a:gd name="connsiteY16" fmla="*/ 2182220 h 2182220"/>
                <a:gd name="connsiteX17" fmla="*/ 0 w 2188028"/>
                <a:gd name="connsiteY17" fmla="*/ 1088206 h 2182220"/>
                <a:gd name="connsiteX18" fmla="*/ 873532 w 2188028"/>
                <a:gd name="connsiteY18" fmla="*/ 16418 h 2182220"/>
                <a:gd name="connsiteX19" fmla="*/ 981108 w 2188028"/>
                <a:gd name="connsiteY19" fmla="*/ 0 h 2182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88028" h="2182220">
                  <a:moveTo>
                    <a:pt x="981108" y="0"/>
                  </a:moveTo>
                  <a:lnTo>
                    <a:pt x="983966" y="18730"/>
                  </a:lnTo>
                  <a:cubicBezTo>
                    <a:pt x="998540" y="89948"/>
                    <a:pt x="1020033" y="158645"/>
                    <a:pt x="1047713" y="224088"/>
                  </a:cubicBezTo>
                  <a:lnTo>
                    <a:pt x="1047907" y="224491"/>
                  </a:lnTo>
                  <a:lnTo>
                    <a:pt x="1005466" y="226634"/>
                  </a:lnTo>
                  <a:cubicBezTo>
                    <a:pt x="568759" y="270985"/>
                    <a:pt x="227971" y="639798"/>
                    <a:pt x="227971" y="1088206"/>
                  </a:cubicBezTo>
                  <a:cubicBezTo>
                    <a:pt x="227971" y="1566508"/>
                    <a:pt x="615712" y="1954249"/>
                    <a:pt x="1094014" y="1954249"/>
                  </a:cubicBezTo>
                  <a:cubicBezTo>
                    <a:pt x="1572316" y="1954249"/>
                    <a:pt x="1960057" y="1566508"/>
                    <a:pt x="1960057" y="1088206"/>
                  </a:cubicBezTo>
                  <a:cubicBezTo>
                    <a:pt x="1960057" y="1028418"/>
                    <a:pt x="1953999" y="970046"/>
                    <a:pt x="1942462" y="913668"/>
                  </a:cubicBezTo>
                  <a:lnTo>
                    <a:pt x="1935163" y="885281"/>
                  </a:lnTo>
                  <a:lnTo>
                    <a:pt x="1943897" y="886614"/>
                  </a:lnTo>
                  <a:cubicBezTo>
                    <a:pt x="1980675" y="890349"/>
                    <a:pt x="2017991" y="892262"/>
                    <a:pt x="2055754" y="892262"/>
                  </a:cubicBezTo>
                  <a:cubicBezTo>
                    <a:pt x="2093517" y="892262"/>
                    <a:pt x="2130833" y="890349"/>
                    <a:pt x="2167611" y="886614"/>
                  </a:cubicBezTo>
                  <a:lnTo>
                    <a:pt x="2168661" y="886454"/>
                  </a:lnTo>
                  <a:lnTo>
                    <a:pt x="2182380" y="976349"/>
                  </a:lnTo>
                  <a:cubicBezTo>
                    <a:pt x="2186115" y="1013127"/>
                    <a:pt x="2188028" y="1050443"/>
                    <a:pt x="2188028" y="1088206"/>
                  </a:cubicBezTo>
                  <a:cubicBezTo>
                    <a:pt x="2188028" y="1692413"/>
                    <a:pt x="1698221" y="2182220"/>
                    <a:pt x="1094014" y="2182220"/>
                  </a:cubicBezTo>
                  <a:cubicBezTo>
                    <a:pt x="489807" y="2182220"/>
                    <a:pt x="0" y="1692413"/>
                    <a:pt x="0" y="1088206"/>
                  </a:cubicBezTo>
                  <a:cubicBezTo>
                    <a:pt x="0" y="559525"/>
                    <a:pt x="375009" y="118431"/>
                    <a:pt x="873532" y="16418"/>
                  </a:cubicBezTo>
                  <a:lnTo>
                    <a:pt x="98110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3" name="原创设计师QQ598969553          _15"/>
            <p:cNvSpPr/>
            <p:nvPr/>
          </p:nvSpPr>
          <p:spPr>
            <a:xfrm>
              <a:off x="5022769" y="3991153"/>
              <a:ext cx="887256" cy="663118"/>
            </a:xfrm>
            <a:custGeom>
              <a:avLst/>
              <a:gdLst>
                <a:gd name="connsiteX0" fmla="*/ 0 w 887256"/>
                <a:gd name="connsiteY0" fmla="*/ 0 h 663118"/>
                <a:gd name="connsiteX1" fmla="*/ 99891 w 887256"/>
                <a:gd name="connsiteY1" fmla="*/ 15245 h 663118"/>
                <a:gd name="connsiteX2" fmla="*/ 841381 w 887256"/>
                <a:gd name="connsiteY2" fmla="*/ 565561 h 663118"/>
                <a:gd name="connsiteX3" fmla="*/ 887256 w 887256"/>
                <a:gd name="connsiteY3" fmla="*/ 660790 h 663118"/>
                <a:gd name="connsiteX4" fmla="*/ 841149 w 887256"/>
                <a:gd name="connsiteY4" fmla="*/ 663118 h 663118"/>
                <a:gd name="connsiteX5" fmla="*/ 666611 w 887256"/>
                <a:gd name="connsiteY5" fmla="*/ 645523 h 663118"/>
                <a:gd name="connsiteX6" fmla="*/ 613281 w 887256"/>
                <a:gd name="connsiteY6" fmla="*/ 631810 h 663118"/>
                <a:gd name="connsiteX7" fmla="*/ 597545 w 887256"/>
                <a:gd name="connsiteY7" fmla="*/ 602820 h 663118"/>
                <a:gd name="connsiteX8" fmla="*/ 136944 w 887256"/>
                <a:gd name="connsiteY8" fmla="*/ 259926 h 663118"/>
                <a:gd name="connsiteX9" fmla="*/ 107278 w 887256"/>
                <a:gd name="connsiteY9" fmla="*/ 252298 h 663118"/>
                <a:gd name="connsiteX10" fmla="*/ 43164 w 887256"/>
                <a:gd name="connsiteY10" fmla="*/ 134178 h 663118"/>
                <a:gd name="connsiteX11" fmla="*/ 14042 w 887256"/>
                <a:gd name="connsiteY11" fmla="*/ 54610 h 663118"/>
                <a:gd name="connsiteX12" fmla="*/ 0 w 887256"/>
                <a:gd name="connsiteY12" fmla="*/ 0 h 66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7256" h="663118">
                  <a:moveTo>
                    <a:pt x="0" y="0"/>
                  </a:moveTo>
                  <a:lnTo>
                    <a:pt x="99891" y="15245"/>
                  </a:lnTo>
                  <a:cubicBezTo>
                    <a:pt x="420370" y="80825"/>
                    <a:pt x="689806" y="286535"/>
                    <a:pt x="841381" y="565561"/>
                  </a:cubicBezTo>
                  <a:lnTo>
                    <a:pt x="887256" y="660790"/>
                  </a:lnTo>
                  <a:lnTo>
                    <a:pt x="841149" y="663118"/>
                  </a:lnTo>
                  <a:cubicBezTo>
                    <a:pt x="781361" y="663118"/>
                    <a:pt x="722989" y="657060"/>
                    <a:pt x="666611" y="645523"/>
                  </a:cubicBezTo>
                  <a:lnTo>
                    <a:pt x="613281" y="631810"/>
                  </a:lnTo>
                  <a:lnTo>
                    <a:pt x="597545" y="602820"/>
                  </a:lnTo>
                  <a:cubicBezTo>
                    <a:pt x="488602" y="441562"/>
                    <a:pt x="326772" y="318969"/>
                    <a:pt x="136944" y="259926"/>
                  </a:cubicBezTo>
                  <a:lnTo>
                    <a:pt x="107278" y="252298"/>
                  </a:lnTo>
                  <a:lnTo>
                    <a:pt x="43164" y="134178"/>
                  </a:lnTo>
                  <a:cubicBezTo>
                    <a:pt x="32208" y="108275"/>
                    <a:pt x="22476" y="81728"/>
                    <a:pt x="14042" y="54610"/>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4" name="原创设计师QQ598969553          _16"/>
            <p:cNvSpPr/>
            <p:nvPr/>
          </p:nvSpPr>
          <p:spPr>
            <a:xfrm>
              <a:off x="4856071" y="4212143"/>
              <a:ext cx="887256" cy="663118"/>
            </a:xfrm>
            <a:custGeom>
              <a:avLst/>
              <a:gdLst>
                <a:gd name="connsiteX0" fmla="*/ 46107 w 887256"/>
                <a:gd name="connsiteY0" fmla="*/ 0 h 663118"/>
                <a:gd name="connsiteX1" fmla="*/ 220645 w 887256"/>
                <a:gd name="connsiteY1" fmla="*/ 17595 h 663118"/>
                <a:gd name="connsiteX2" fmla="*/ 273976 w 887256"/>
                <a:gd name="connsiteY2" fmla="*/ 31308 h 663118"/>
                <a:gd name="connsiteX3" fmla="*/ 289711 w 887256"/>
                <a:gd name="connsiteY3" fmla="*/ 60298 h 663118"/>
                <a:gd name="connsiteX4" fmla="*/ 750312 w 887256"/>
                <a:gd name="connsiteY4" fmla="*/ 403192 h 663118"/>
                <a:gd name="connsiteX5" fmla="*/ 779979 w 887256"/>
                <a:gd name="connsiteY5" fmla="*/ 410820 h 663118"/>
                <a:gd name="connsiteX6" fmla="*/ 844092 w 887256"/>
                <a:gd name="connsiteY6" fmla="*/ 528940 h 663118"/>
                <a:gd name="connsiteX7" fmla="*/ 873214 w 887256"/>
                <a:gd name="connsiteY7" fmla="*/ 608508 h 663118"/>
                <a:gd name="connsiteX8" fmla="*/ 887256 w 887256"/>
                <a:gd name="connsiteY8" fmla="*/ 663118 h 663118"/>
                <a:gd name="connsiteX9" fmla="*/ 787365 w 887256"/>
                <a:gd name="connsiteY9" fmla="*/ 647873 h 663118"/>
                <a:gd name="connsiteX10" fmla="*/ 45875 w 887256"/>
                <a:gd name="connsiteY10" fmla="*/ 97557 h 663118"/>
                <a:gd name="connsiteX11" fmla="*/ 0 w 887256"/>
                <a:gd name="connsiteY11" fmla="*/ 2328 h 663118"/>
                <a:gd name="connsiteX12" fmla="*/ 46107 w 887256"/>
                <a:gd name="connsiteY12" fmla="*/ 0 h 66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7256" h="663118">
                  <a:moveTo>
                    <a:pt x="46107" y="0"/>
                  </a:moveTo>
                  <a:cubicBezTo>
                    <a:pt x="105895" y="0"/>
                    <a:pt x="164268" y="6059"/>
                    <a:pt x="220645" y="17595"/>
                  </a:cubicBezTo>
                  <a:lnTo>
                    <a:pt x="273976" y="31308"/>
                  </a:lnTo>
                  <a:lnTo>
                    <a:pt x="289711" y="60298"/>
                  </a:lnTo>
                  <a:cubicBezTo>
                    <a:pt x="398655" y="221556"/>
                    <a:pt x="560484" y="344150"/>
                    <a:pt x="750312" y="403192"/>
                  </a:cubicBezTo>
                  <a:lnTo>
                    <a:pt x="779979" y="410820"/>
                  </a:lnTo>
                  <a:lnTo>
                    <a:pt x="844092" y="528940"/>
                  </a:lnTo>
                  <a:cubicBezTo>
                    <a:pt x="855048" y="554843"/>
                    <a:pt x="864780" y="581390"/>
                    <a:pt x="873214" y="608508"/>
                  </a:cubicBezTo>
                  <a:lnTo>
                    <a:pt x="887256" y="663118"/>
                  </a:lnTo>
                  <a:lnTo>
                    <a:pt x="787365" y="647873"/>
                  </a:lnTo>
                  <a:cubicBezTo>
                    <a:pt x="466886" y="582293"/>
                    <a:pt x="197451" y="376583"/>
                    <a:pt x="45875" y="97557"/>
                  </a:cubicBezTo>
                  <a:lnTo>
                    <a:pt x="0" y="2328"/>
                  </a:lnTo>
                  <a:lnTo>
                    <a:pt x="4610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5" name="原创设计师QQ598969553          _17"/>
            <p:cNvSpPr/>
            <p:nvPr/>
          </p:nvSpPr>
          <p:spPr>
            <a:xfrm>
              <a:off x="5910026" y="4394804"/>
              <a:ext cx="708331" cy="481630"/>
            </a:xfrm>
            <a:custGeom>
              <a:avLst/>
              <a:gdLst>
                <a:gd name="connsiteX0" fmla="*/ 571071 w 708331"/>
                <a:gd name="connsiteY0" fmla="*/ 0 h 481630"/>
                <a:gd name="connsiteX1" fmla="*/ 604896 w 708331"/>
                <a:gd name="connsiteY1" fmla="*/ 55679 h 481630"/>
                <a:gd name="connsiteX2" fmla="*/ 667876 w 708331"/>
                <a:gd name="connsiteY2" fmla="*/ 139899 h 481630"/>
                <a:gd name="connsiteX3" fmla="*/ 708331 w 708331"/>
                <a:gd name="connsiteY3" fmla="*/ 184411 h 481630"/>
                <a:gd name="connsiteX4" fmla="*/ 649787 w 708331"/>
                <a:gd name="connsiteY4" fmla="*/ 237618 h 481630"/>
                <a:gd name="connsiteX5" fmla="*/ 174375 w 708331"/>
                <a:gd name="connsiteY5" fmla="*/ 465212 h 481630"/>
                <a:gd name="connsiteX6" fmla="*/ 66800 w 708331"/>
                <a:gd name="connsiteY6" fmla="*/ 481630 h 481630"/>
                <a:gd name="connsiteX7" fmla="*/ 63941 w 708331"/>
                <a:gd name="connsiteY7" fmla="*/ 462900 h 481630"/>
                <a:gd name="connsiteX8" fmla="*/ 194 w 708331"/>
                <a:gd name="connsiteY8" fmla="*/ 257542 h 481630"/>
                <a:gd name="connsiteX9" fmla="*/ 0 w 708331"/>
                <a:gd name="connsiteY9" fmla="*/ 257139 h 481630"/>
                <a:gd name="connsiteX10" fmla="*/ 42441 w 708331"/>
                <a:gd name="connsiteY10" fmla="*/ 254996 h 481630"/>
                <a:gd name="connsiteX11" fmla="*/ 566278 w 708331"/>
                <a:gd name="connsiteY11" fmla="*/ 5809 h 481630"/>
                <a:gd name="connsiteX12" fmla="*/ 571071 w 708331"/>
                <a:gd name="connsiteY12" fmla="*/ 0 h 481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331" h="481630">
                  <a:moveTo>
                    <a:pt x="571071" y="0"/>
                  </a:moveTo>
                  <a:lnTo>
                    <a:pt x="604896" y="55679"/>
                  </a:lnTo>
                  <a:cubicBezTo>
                    <a:pt x="624557" y="84780"/>
                    <a:pt x="645581" y="112884"/>
                    <a:pt x="667876" y="139899"/>
                  </a:cubicBezTo>
                  <a:lnTo>
                    <a:pt x="708331" y="184411"/>
                  </a:lnTo>
                  <a:lnTo>
                    <a:pt x="649787" y="237618"/>
                  </a:lnTo>
                  <a:cubicBezTo>
                    <a:pt x="514709" y="349095"/>
                    <a:pt x="352419" y="428779"/>
                    <a:pt x="174375" y="465212"/>
                  </a:cubicBezTo>
                  <a:lnTo>
                    <a:pt x="66800" y="481630"/>
                  </a:lnTo>
                  <a:lnTo>
                    <a:pt x="63941" y="462900"/>
                  </a:lnTo>
                  <a:cubicBezTo>
                    <a:pt x="49368" y="391683"/>
                    <a:pt x="27874" y="322986"/>
                    <a:pt x="194" y="257542"/>
                  </a:cubicBezTo>
                  <a:lnTo>
                    <a:pt x="0" y="257139"/>
                  </a:lnTo>
                  <a:lnTo>
                    <a:pt x="42441" y="254996"/>
                  </a:lnTo>
                  <a:cubicBezTo>
                    <a:pt x="246238" y="234299"/>
                    <a:pt x="429145" y="142942"/>
                    <a:pt x="566278" y="5809"/>
                  </a:cubicBezTo>
                  <a:lnTo>
                    <a:pt x="571071"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6" name="原创设计师QQ598969553          _18"/>
            <p:cNvSpPr/>
            <p:nvPr/>
          </p:nvSpPr>
          <p:spPr>
            <a:xfrm>
              <a:off x="6516681" y="3047823"/>
              <a:ext cx="288236" cy="393779"/>
            </a:xfrm>
            <a:custGeom>
              <a:avLst/>
              <a:gdLst>
                <a:gd name="connsiteX0" fmla="*/ 150977 w 288236"/>
                <a:gd name="connsiteY0" fmla="*/ 0 h 393779"/>
                <a:gd name="connsiteX1" fmla="*/ 191431 w 288236"/>
                <a:gd name="connsiteY1" fmla="*/ 44512 h 393779"/>
                <a:gd name="connsiteX2" fmla="*/ 254411 w 288236"/>
                <a:gd name="connsiteY2" fmla="*/ 128732 h 393779"/>
                <a:gd name="connsiteX3" fmla="*/ 288236 w 288236"/>
                <a:gd name="connsiteY3" fmla="*/ 184411 h 393779"/>
                <a:gd name="connsiteX4" fmla="*/ 187278 w 288236"/>
                <a:gd name="connsiteY4" fmla="*/ 306774 h 393779"/>
                <a:gd name="connsiteX5" fmla="*/ 140053 w 288236"/>
                <a:gd name="connsiteY5" fmla="*/ 393779 h 393779"/>
                <a:gd name="connsiteX6" fmla="*/ 65373 w 288236"/>
                <a:gd name="connsiteY6" fmla="*/ 256193 h 393779"/>
                <a:gd name="connsiteX7" fmla="*/ 0 w 288236"/>
                <a:gd name="connsiteY7" fmla="*/ 176960 h 393779"/>
                <a:gd name="connsiteX8" fmla="*/ 61220 w 288236"/>
                <a:gd name="connsiteY8" fmla="*/ 95093 h 393779"/>
                <a:gd name="connsiteX9" fmla="*/ 131829 w 288236"/>
                <a:gd name="connsiteY9" fmla="*/ 17402 h 393779"/>
                <a:gd name="connsiteX10" fmla="*/ 150977 w 288236"/>
                <a:gd name="connsiteY10" fmla="*/ 0 h 393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236" h="393779">
                  <a:moveTo>
                    <a:pt x="150977" y="0"/>
                  </a:moveTo>
                  <a:lnTo>
                    <a:pt x="191431" y="44512"/>
                  </a:lnTo>
                  <a:cubicBezTo>
                    <a:pt x="213727" y="71527"/>
                    <a:pt x="234751" y="99631"/>
                    <a:pt x="254411" y="128732"/>
                  </a:cubicBezTo>
                  <a:lnTo>
                    <a:pt x="288236" y="184411"/>
                  </a:lnTo>
                  <a:lnTo>
                    <a:pt x="187278" y="306774"/>
                  </a:lnTo>
                  <a:lnTo>
                    <a:pt x="140053" y="393779"/>
                  </a:lnTo>
                  <a:lnTo>
                    <a:pt x="65373" y="256193"/>
                  </a:lnTo>
                  <a:lnTo>
                    <a:pt x="0" y="176960"/>
                  </a:lnTo>
                  <a:lnTo>
                    <a:pt x="61220" y="95093"/>
                  </a:lnTo>
                  <a:cubicBezTo>
                    <a:pt x="83515" y="68077"/>
                    <a:pt x="107082" y="42149"/>
                    <a:pt x="131829" y="17402"/>
                  </a:cubicBezTo>
                  <a:lnTo>
                    <a:pt x="15097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7" name="原创设计师QQ598969553          _19"/>
            <p:cNvSpPr/>
            <p:nvPr/>
          </p:nvSpPr>
          <p:spPr>
            <a:xfrm>
              <a:off x="6481096" y="4185437"/>
              <a:ext cx="288236" cy="393779"/>
            </a:xfrm>
            <a:custGeom>
              <a:avLst/>
              <a:gdLst>
                <a:gd name="connsiteX0" fmla="*/ 148183 w 288236"/>
                <a:gd name="connsiteY0" fmla="*/ 0 h 393779"/>
                <a:gd name="connsiteX1" fmla="*/ 222863 w 288236"/>
                <a:gd name="connsiteY1" fmla="*/ 137586 h 393779"/>
                <a:gd name="connsiteX2" fmla="*/ 288236 w 288236"/>
                <a:gd name="connsiteY2" fmla="*/ 216820 h 393779"/>
                <a:gd name="connsiteX3" fmla="*/ 227016 w 288236"/>
                <a:gd name="connsiteY3" fmla="*/ 298686 h 393779"/>
                <a:gd name="connsiteX4" fmla="*/ 156407 w 288236"/>
                <a:gd name="connsiteY4" fmla="*/ 376377 h 393779"/>
                <a:gd name="connsiteX5" fmla="*/ 137260 w 288236"/>
                <a:gd name="connsiteY5" fmla="*/ 393779 h 393779"/>
                <a:gd name="connsiteX6" fmla="*/ 96805 w 288236"/>
                <a:gd name="connsiteY6" fmla="*/ 349267 h 393779"/>
                <a:gd name="connsiteX7" fmla="*/ 33825 w 288236"/>
                <a:gd name="connsiteY7" fmla="*/ 265047 h 393779"/>
                <a:gd name="connsiteX8" fmla="*/ 0 w 288236"/>
                <a:gd name="connsiteY8" fmla="*/ 209368 h 393779"/>
                <a:gd name="connsiteX9" fmla="*/ 100958 w 288236"/>
                <a:gd name="connsiteY9" fmla="*/ 87005 h 393779"/>
                <a:gd name="connsiteX10" fmla="*/ 148183 w 288236"/>
                <a:gd name="connsiteY10" fmla="*/ 0 h 393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236" h="393779">
                  <a:moveTo>
                    <a:pt x="148183" y="0"/>
                  </a:moveTo>
                  <a:lnTo>
                    <a:pt x="222863" y="137586"/>
                  </a:lnTo>
                  <a:lnTo>
                    <a:pt x="288236" y="216820"/>
                  </a:lnTo>
                  <a:lnTo>
                    <a:pt x="227016" y="298686"/>
                  </a:lnTo>
                  <a:cubicBezTo>
                    <a:pt x="204721" y="325702"/>
                    <a:pt x="181154" y="351630"/>
                    <a:pt x="156407" y="376377"/>
                  </a:cubicBezTo>
                  <a:lnTo>
                    <a:pt x="137260" y="393779"/>
                  </a:lnTo>
                  <a:lnTo>
                    <a:pt x="96805" y="349267"/>
                  </a:lnTo>
                  <a:cubicBezTo>
                    <a:pt x="74510" y="322252"/>
                    <a:pt x="53486" y="294148"/>
                    <a:pt x="33825" y="265047"/>
                  </a:cubicBezTo>
                  <a:lnTo>
                    <a:pt x="0" y="209368"/>
                  </a:lnTo>
                  <a:lnTo>
                    <a:pt x="100958" y="87005"/>
                  </a:lnTo>
                  <a:lnTo>
                    <a:pt x="14818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8" name="原创设计师QQ598969553          _20"/>
            <p:cNvSpPr/>
            <p:nvPr/>
          </p:nvSpPr>
          <p:spPr>
            <a:xfrm>
              <a:off x="5636051" y="4622964"/>
              <a:ext cx="340775" cy="259279"/>
            </a:xfrm>
            <a:custGeom>
              <a:avLst/>
              <a:gdLst>
                <a:gd name="connsiteX0" fmla="*/ 0 w 340775"/>
                <a:gd name="connsiteY0" fmla="*/ 0 h 259279"/>
                <a:gd name="connsiteX1" fmla="*/ 53330 w 340775"/>
                <a:gd name="connsiteY1" fmla="*/ 13713 h 259279"/>
                <a:gd name="connsiteX2" fmla="*/ 227868 w 340775"/>
                <a:gd name="connsiteY2" fmla="*/ 31308 h 259279"/>
                <a:gd name="connsiteX3" fmla="*/ 273975 w 340775"/>
                <a:gd name="connsiteY3" fmla="*/ 28980 h 259279"/>
                <a:gd name="connsiteX4" fmla="*/ 274169 w 340775"/>
                <a:gd name="connsiteY4" fmla="*/ 29383 h 259279"/>
                <a:gd name="connsiteX5" fmla="*/ 337916 w 340775"/>
                <a:gd name="connsiteY5" fmla="*/ 234741 h 259279"/>
                <a:gd name="connsiteX6" fmla="*/ 340775 w 340775"/>
                <a:gd name="connsiteY6" fmla="*/ 253471 h 259279"/>
                <a:gd name="connsiteX7" fmla="*/ 339725 w 340775"/>
                <a:gd name="connsiteY7" fmla="*/ 253631 h 259279"/>
                <a:gd name="connsiteX8" fmla="*/ 227868 w 340775"/>
                <a:gd name="connsiteY8" fmla="*/ 259279 h 259279"/>
                <a:gd name="connsiteX9" fmla="*/ 116011 w 340775"/>
                <a:gd name="connsiteY9" fmla="*/ 253631 h 259279"/>
                <a:gd name="connsiteX10" fmla="*/ 107277 w 340775"/>
                <a:gd name="connsiteY10" fmla="*/ 252298 h 259279"/>
                <a:gd name="connsiteX11" fmla="*/ 93235 w 340775"/>
                <a:gd name="connsiteY11" fmla="*/ 197688 h 259279"/>
                <a:gd name="connsiteX12" fmla="*/ 64113 w 340775"/>
                <a:gd name="connsiteY12" fmla="*/ 118120 h 259279"/>
                <a:gd name="connsiteX13" fmla="*/ 0 w 340775"/>
                <a:gd name="connsiteY13" fmla="*/ 0 h 259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0775" h="259279">
                  <a:moveTo>
                    <a:pt x="0" y="0"/>
                  </a:moveTo>
                  <a:lnTo>
                    <a:pt x="53330" y="13713"/>
                  </a:lnTo>
                  <a:cubicBezTo>
                    <a:pt x="109708" y="25250"/>
                    <a:pt x="168080" y="31308"/>
                    <a:pt x="227868" y="31308"/>
                  </a:cubicBezTo>
                  <a:lnTo>
                    <a:pt x="273975" y="28980"/>
                  </a:lnTo>
                  <a:lnTo>
                    <a:pt x="274169" y="29383"/>
                  </a:lnTo>
                  <a:cubicBezTo>
                    <a:pt x="301849" y="94827"/>
                    <a:pt x="323343" y="163524"/>
                    <a:pt x="337916" y="234741"/>
                  </a:cubicBezTo>
                  <a:lnTo>
                    <a:pt x="340775" y="253471"/>
                  </a:lnTo>
                  <a:lnTo>
                    <a:pt x="339725" y="253631"/>
                  </a:lnTo>
                  <a:cubicBezTo>
                    <a:pt x="302947" y="257366"/>
                    <a:pt x="265631" y="259279"/>
                    <a:pt x="227868" y="259279"/>
                  </a:cubicBezTo>
                  <a:cubicBezTo>
                    <a:pt x="190105" y="259279"/>
                    <a:pt x="152789" y="257366"/>
                    <a:pt x="116011" y="253631"/>
                  </a:cubicBezTo>
                  <a:lnTo>
                    <a:pt x="107277" y="252298"/>
                  </a:lnTo>
                  <a:lnTo>
                    <a:pt x="93235" y="197688"/>
                  </a:lnTo>
                  <a:cubicBezTo>
                    <a:pt x="84801" y="170570"/>
                    <a:pt x="75069" y="144023"/>
                    <a:pt x="64113" y="118120"/>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19" name="原创设计师QQ598969553          _21"/>
            <p:cNvSpPr/>
            <p:nvPr/>
          </p:nvSpPr>
          <p:spPr>
            <a:xfrm>
              <a:off x="4769905" y="3763759"/>
              <a:ext cx="252865" cy="227394"/>
            </a:xfrm>
            <a:custGeom>
              <a:avLst/>
              <a:gdLst>
                <a:gd name="connsiteX0" fmla="*/ 229207 w 252865"/>
                <a:gd name="connsiteY0" fmla="*/ 0 h 227394"/>
                <a:gd name="connsiteX1" fmla="*/ 227971 w 252865"/>
                <a:gd name="connsiteY1" fmla="*/ 24469 h 227394"/>
                <a:gd name="connsiteX2" fmla="*/ 245566 w 252865"/>
                <a:gd name="connsiteY2" fmla="*/ 199007 h 227394"/>
                <a:gd name="connsiteX3" fmla="*/ 252865 w 252865"/>
                <a:gd name="connsiteY3" fmla="*/ 227394 h 227394"/>
                <a:gd name="connsiteX4" fmla="*/ 244131 w 252865"/>
                <a:gd name="connsiteY4" fmla="*/ 226061 h 227394"/>
                <a:gd name="connsiteX5" fmla="*/ 132274 w 252865"/>
                <a:gd name="connsiteY5" fmla="*/ 220413 h 227394"/>
                <a:gd name="connsiteX6" fmla="*/ 20417 w 252865"/>
                <a:gd name="connsiteY6" fmla="*/ 226061 h 227394"/>
                <a:gd name="connsiteX7" fmla="*/ 19368 w 252865"/>
                <a:gd name="connsiteY7" fmla="*/ 226221 h 227394"/>
                <a:gd name="connsiteX8" fmla="*/ 5648 w 252865"/>
                <a:gd name="connsiteY8" fmla="*/ 136326 h 227394"/>
                <a:gd name="connsiteX9" fmla="*/ 0 w 252865"/>
                <a:gd name="connsiteY9" fmla="*/ 24469 h 227394"/>
                <a:gd name="connsiteX10" fmla="*/ 220482 w 252865"/>
                <a:gd name="connsiteY10" fmla="*/ 2243 h 227394"/>
                <a:gd name="connsiteX11" fmla="*/ 229207 w 252865"/>
                <a:gd name="connsiteY11" fmla="*/ 0 h 22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865" h="227394">
                  <a:moveTo>
                    <a:pt x="229207" y="0"/>
                  </a:moveTo>
                  <a:lnTo>
                    <a:pt x="227971" y="24469"/>
                  </a:lnTo>
                  <a:cubicBezTo>
                    <a:pt x="227971" y="84257"/>
                    <a:pt x="234030" y="142629"/>
                    <a:pt x="245566" y="199007"/>
                  </a:cubicBezTo>
                  <a:lnTo>
                    <a:pt x="252865" y="227394"/>
                  </a:lnTo>
                  <a:lnTo>
                    <a:pt x="244131" y="226061"/>
                  </a:lnTo>
                  <a:cubicBezTo>
                    <a:pt x="207353" y="222326"/>
                    <a:pt x="170037" y="220413"/>
                    <a:pt x="132274" y="220413"/>
                  </a:cubicBezTo>
                  <a:cubicBezTo>
                    <a:pt x="94511" y="220413"/>
                    <a:pt x="57195" y="222326"/>
                    <a:pt x="20417" y="226061"/>
                  </a:cubicBezTo>
                  <a:lnTo>
                    <a:pt x="19368" y="226221"/>
                  </a:lnTo>
                  <a:lnTo>
                    <a:pt x="5648" y="136326"/>
                  </a:lnTo>
                  <a:cubicBezTo>
                    <a:pt x="1913" y="99548"/>
                    <a:pt x="0" y="62232"/>
                    <a:pt x="0" y="24469"/>
                  </a:cubicBezTo>
                  <a:cubicBezTo>
                    <a:pt x="75526" y="24469"/>
                    <a:pt x="149264" y="16816"/>
                    <a:pt x="220482" y="2243"/>
                  </a:cubicBezTo>
                  <a:lnTo>
                    <a:pt x="22920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20" name="原创设计师QQ598969553          _22"/>
            <p:cNvSpPr txBox="1"/>
            <p:nvPr/>
          </p:nvSpPr>
          <p:spPr>
            <a:xfrm>
              <a:off x="4421090" y="2288969"/>
              <a:ext cx="697627" cy="677108"/>
            </a:xfrm>
            <a:prstGeom prst="rect">
              <a:avLst/>
            </a:prstGeom>
            <a:noFill/>
          </p:spPr>
          <p:txBody>
            <a:bodyPr wrap="none" rtlCol="0">
              <a:spAutoFit/>
            </a:bodyPr>
            <a:lstStyle/>
            <a:p>
              <a:pPr algn="ctr"/>
              <a:r>
                <a:rPr lang="en-US" sz="2800" b="1" dirty="0">
                  <a:solidFill>
                    <a:srgbClr val="3E3E3E"/>
                  </a:solidFill>
                  <a:latin typeface="+mn-ea"/>
                  <a:cs typeface="Open Sans" panose="020B0606030504020204" pitchFamily="34" charset="0"/>
                </a:rPr>
                <a:t>01</a:t>
              </a:r>
            </a:p>
            <a:p>
              <a:pPr algn="ctr"/>
              <a:r>
                <a:rPr lang="zh-CN" altLang="en-US" sz="1000" dirty="0">
                  <a:solidFill>
                    <a:srgbClr val="3E3E3E"/>
                  </a:solidFill>
                  <a:latin typeface="+mn-ea"/>
                  <a:cs typeface="Open Sans" panose="020B0606030504020204" pitchFamily="34" charset="0"/>
                </a:rPr>
                <a:t>产品特征</a:t>
              </a:r>
              <a:endParaRPr lang="en-US" sz="1000" dirty="0">
                <a:solidFill>
                  <a:srgbClr val="3E3E3E"/>
                </a:solidFill>
                <a:latin typeface="+mn-ea"/>
                <a:cs typeface="Open Sans" panose="020B0606030504020204" pitchFamily="34" charset="0"/>
              </a:endParaRPr>
            </a:p>
          </p:txBody>
        </p:sp>
        <p:sp>
          <p:nvSpPr>
            <p:cNvPr id="21" name="原创设计师QQ598969553          _23"/>
            <p:cNvSpPr txBox="1"/>
            <p:nvPr/>
          </p:nvSpPr>
          <p:spPr>
            <a:xfrm>
              <a:off x="5473559" y="3436704"/>
              <a:ext cx="697627" cy="677108"/>
            </a:xfrm>
            <a:prstGeom prst="rect">
              <a:avLst/>
            </a:prstGeom>
            <a:noFill/>
          </p:spPr>
          <p:txBody>
            <a:bodyPr wrap="none" rtlCol="0">
              <a:spAutoFit/>
            </a:bodyPr>
            <a:lstStyle/>
            <a:p>
              <a:pPr algn="ctr"/>
              <a:r>
                <a:rPr lang="en-US" sz="2800" b="1" dirty="0">
                  <a:solidFill>
                    <a:schemeClr val="tx1">
                      <a:lumMod val="65000"/>
                      <a:lumOff val="35000"/>
                    </a:schemeClr>
                  </a:solidFill>
                  <a:latin typeface="+mn-ea"/>
                  <a:cs typeface="Open Sans" panose="020B0606030504020204" pitchFamily="34" charset="0"/>
                </a:rPr>
                <a:t>02</a:t>
              </a:r>
            </a:p>
            <a:p>
              <a:pPr algn="ctr"/>
              <a:r>
                <a:rPr lang="zh-CN" altLang="en-US" sz="1000" dirty="0">
                  <a:solidFill>
                    <a:schemeClr val="tx1">
                      <a:lumMod val="65000"/>
                      <a:lumOff val="35000"/>
                    </a:schemeClr>
                  </a:solidFill>
                  <a:latin typeface="+mn-ea"/>
                  <a:cs typeface="Open Sans" panose="020B0606030504020204" pitchFamily="34" charset="0"/>
                </a:rPr>
                <a:t>产品特征</a:t>
              </a:r>
              <a:endParaRPr lang="en-US" sz="1000" dirty="0">
                <a:solidFill>
                  <a:schemeClr val="tx1">
                    <a:lumMod val="65000"/>
                    <a:lumOff val="35000"/>
                  </a:schemeClr>
                </a:solidFill>
                <a:latin typeface="+mn-ea"/>
                <a:cs typeface="Open Sans" panose="020B0606030504020204" pitchFamily="34" charset="0"/>
              </a:endParaRPr>
            </a:p>
          </p:txBody>
        </p:sp>
        <p:sp>
          <p:nvSpPr>
            <p:cNvPr id="22" name="原创设计师QQ598969553          _24"/>
            <p:cNvSpPr txBox="1"/>
            <p:nvPr/>
          </p:nvSpPr>
          <p:spPr>
            <a:xfrm>
              <a:off x="7099640" y="3475075"/>
              <a:ext cx="697627" cy="677108"/>
            </a:xfrm>
            <a:prstGeom prst="rect">
              <a:avLst/>
            </a:prstGeom>
            <a:noFill/>
          </p:spPr>
          <p:txBody>
            <a:bodyPr wrap="none" rtlCol="0">
              <a:spAutoFit/>
            </a:bodyPr>
            <a:lstStyle/>
            <a:p>
              <a:pPr algn="ctr"/>
              <a:r>
                <a:rPr lang="en-US" sz="2800" b="1" dirty="0">
                  <a:solidFill>
                    <a:srgbClr val="3E3E3E"/>
                  </a:solidFill>
                  <a:latin typeface="+mn-ea"/>
                  <a:cs typeface="Open Sans" panose="020B0606030504020204" pitchFamily="34" charset="0"/>
                </a:rPr>
                <a:t>03</a:t>
              </a:r>
            </a:p>
            <a:p>
              <a:pPr algn="ctr"/>
              <a:r>
                <a:rPr lang="zh-CN" altLang="en-US" sz="1000" dirty="0">
                  <a:solidFill>
                    <a:srgbClr val="3E3E3E"/>
                  </a:solidFill>
                  <a:latin typeface="+mn-ea"/>
                  <a:cs typeface="Open Sans" panose="020B0606030504020204" pitchFamily="34" charset="0"/>
                </a:rPr>
                <a:t>产品特征</a:t>
              </a:r>
              <a:endParaRPr lang="en-US" sz="1000" dirty="0">
                <a:solidFill>
                  <a:srgbClr val="3E3E3E"/>
                </a:solidFill>
                <a:latin typeface="+mn-ea"/>
                <a:cs typeface="Open Sans" panose="020B0606030504020204" pitchFamily="34" charset="0"/>
              </a:endParaRPr>
            </a:p>
          </p:txBody>
        </p:sp>
        <p:sp>
          <p:nvSpPr>
            <p:cNvPr id="23" name="原创设计师QQ598969553          _25"/>
            <p:cNvSpPr txBox="1"/>
            <p:nvPr/>
          </p:nvSpPr>
          <p:spPr>
            <a:xfrm>
              <a:off x="4547523" y="4757697"/>
              <a:ext cx="697627" cy="677108"/>
            </a:xfrm>
            <a:prstGeom prst="rect">
              <a:avLst/>
            </a:prstGeom>
            <a:noFill/>
          </p:spPr>
          <p:txBody>
            <a:bodyPr wrap="none" rtlCol="0">
              <a:spAutoFit/>
            </a:bodyPr>
            <a:lstStyle/>
            <a:p>
              <a:pPr algn="ctr"/>
              <a:r>
                <a:rPr lang="en-US" sz="2800" b="1" dirty="0">
                  <a:solidFill>
                    <a:srgbClr val="3E3E3E"/>
                  </a:solidFill>
                  <a:latin typeface="+mn-ea"/>
                  <a:cs typeface="Open Sans" panose="020B0606030504020204" pitchFamily="34" charset="0"/>
                </a:rPr>
                <a:t>04</a:t>
              </a:r>
            </a:p>
            <a:p>
              <a:pPr algn="ctr"/>
              <a:r>
                <a:rPr lang="zh-CN" altLang="en-US" sz="1000" dirty="0">
                  <a:solidFill>
                    <a:srgbClr val="3E3E3E"/>
                  </a:solidFill>
                  <a:latin typeface="+mn-ea"/>
                  <a:cs typeface="Open Sans" panose="020B0606030504020204" pitchFamily="34" charset="0"/>
                </a:rPr>
                <a:t>产品特征</a:t>
              </a:r>
              <a:endParaRPr lang="en-US" sz="1000" dirty="0">
                <a:solidFill>
                  <a:srgbClr val="3E3E3E"/>
                </a:solidFill>
                <a:latin typeface="+mn-ea"/>
                <a:cs typeface="Open Sans" panose="020B0606030504020204" pitchFamily="34" charset="0"/>
              </a:endParaRPr>
            </a:p>
          </p:txBody>
        </p:sp>
        <p:cxnSp>
          <p:nvCxnSpPr>
            <p:cNvPr id="24" name="原创设计师QQ598969553          _26"/>
            <p:cNvCxnSpPr/>
            <p:nvPr/>
          </p:nvCxnSpPr>
          <p:spPr>
            <a:xfrm>
              <a:off x="8624462" y="3838809"/>
              <a:ext cx="914400"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5" name="原创设计师QQ598969553          _27"/>
            <p:cNvCxnSpPr/>
            <p:nvPr/>
          </p:nvCxnSpPr>
          <p:spPr>
            <a:xfrm>
              <a:off x="6957933" y="2151523"/>
              <a:ext cx="1223313"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6" name="原创设计师QQ598969553          _28"/>
            <p:cNvCxnSpPr/>
            <p:nvPr/>
          </p:nvCxnSpPr>
          <p:spPr>
            <a:xfrm flipV="1">
              <a:off x="6328082" y="2151523"/>
              <a:ext cx="629851" cy="593272"/>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7" name="原创设计师QQ598969553          _29"/>
            <p:cNvCxnSpPr/>
            <p:nvPr/>
          </p:nvCxnSpPr>
          <p:spPr>
            <a:xfrm>
              <a:off x="2806879" y="5122451"/>
              <a:ext cx="914400"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8" name="原创设计师QQ598969553          _30"/>
            <p:cNvCxnSpPr/>
            <p:nvPr/>
          </p:nvCxnSpPr>
          <p:spPr>
            <a:xfrm>
              <a:off x="2643593" y="2579260"/>
              <a:ext cx="914400"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29" name="原创设计师QQ598969553          _31"/>
            <p:cNvSpPr txBox="1"/>
            <p:nvPr/>
          </p:nvSpPr>
          <p:spPr>
            <a:xfrm>
              <a:off x="8395633" y="1874524"/>
              <a:ext cx="2681602" cy="553998"/>
            </a:xfrm>
            <a:prstGeom prst="rect">
              <a:avLst/>
            </a:prstGeom>
            <a:noFill/>
          </p:spPr>
          <p:txBody>
            <a:bodyPr wrap="square" rtlCol="0">
              <a:spAutoFit/>
            </a:bodyPr>
            <a:lstStyle/>
            <a:p>
              <a:r>
                <a:rPr lang="zh-CN" altLang="en-US" sz="1000" b="1" dirty="0">
                  <a:solidFill>
                    <a:srgbClr val="3E3E3E"/>
                  </a:solidFill>
                  <a:latin typeface="+mn-ea"/>
                  <a:cs typeface="Open Sans" panose="020B0606030504020204" pitchFamily="34" charset="0"/>
                </a:rPr>
                <a:t>产品特征</a:t>
              </a:r>
              <a:endParaRPr lang="en-US" sz="1000" b="1" dirty="0">
                <a:solidFill>
                  <a:srgbClr val="3E3E3E"/>
                </a:solidFill>
                <a:latin typeface="+mn-ea"/>
                <a:cs typeface="Open Sans" panose="020B0606030504020204" pitchFamily="34" charset="0"/>
              </a:endParaRPr>
            </a:p>
            <a:p>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p:txBody>
        </p:sp>
        <p:sp>
          <p:nvSpPr>
            <p:cNvPr id="30" name="原创设计师QQ598969553          _32"/>
            <p:cNvSpPr txBox="1"/>
            <p:nvPr/>
          </p:nvSpPr>
          <p:spPr>
            <a:xfrm>
              <a:off x="9736434" y="3407922"/>
              <a:ext cx="1541166" cy="861774"/>
            </a:xfrm>
            <a:prstGeom prst="rect">
              <a:avLst/>
            </a:prstGeom>
            <a:noFill/>
          </p:spPr>
          <p:txBody>
            <a:bodyPr wrap="square" rtlCol="0">
              <a:spAutoFit/>
            </a:bodyPr>
            <a:lstStyle/>
            <a:p>
              <a:r>
                <a:rPr lang="zh-CN" altLang="en-US" sz="1000" b="1" dirty="0">
                  <a:solidFill>
                    <a:srgbClr val="3E3E3E"/>
                  </a:solidFill>
                  <a:latin typeface="+mn-ea"/>
                  <a:cs typeface="Open Sans" panose="020B0606030504020204" pitchFamily="34" charset="0"/>
                </a:rPr>
                <a:t>产品特征</a:t>
              </a:r>
              <a:endParaRPr lang="en-US" sz="1000" b="1" dirty="0">
                <a:solidFill>
                  <a:srgbClr val="3E3E3E"/>
                </a:solidFill>
                <a:latin typeface="+mn-ea"/>
                <a:cs typeface="Open Sans" panose="020B0606030504020204" pitchFamily="34" charset="0"/>
              </a:endParaRPr>
            </a:p>
            <a:p>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p:txBody>
        </p:sp>
        <p:sp>
          <p:nvSpPr>
            <p:cNvPr id="31" name="原创设计师QQ598969553          _33"/>
            <p:cNvSpPr txBox="1"/>
            <p:nvPr/>
          </p:nvSpPr>
          <p:spPr>
            <a:xfrm>
              <a:off x="850883" y="2186049"/>
              <a:ext cx="1693102" cy="861774"/>
            </a:xfrm>
            <a:prstGeom prst="rect">
              <a:avLst/>
            </a:prstGeom>
            <a:noFill/>
          </p:spPr>
          <p:txBody>
            <a:bodyPr wrap="square" rtlCol="0">
              <a:spAutoFit/>
            </a:bodyPr>
            <a:lstStyle/>
            <a:p>
              <a:pPr algn="r"/>
              <a:r>
                <a:rPr lang="zh-CN" altLang="en-US" sz="1000" b="1" dirty="0">
                  <a:solidFill>
                    <a:srgbClr val="3E3E3E"/>
                  </a:solidFill>
                  <a:latin typeface="+mn-ea"/>
                  <a:cs typeface="Open Sans" panose="020B0606030504020204" pitchFamily="34" charset="0"/>
                </a:rPr>
                <a:t>产品特征</a:t>
              </a:r>
              <a:endParaRPr lang="en-US" sz="1000" b="1" dirty="0">
                <a:solidFill>
                  <a:srgbClr val="3E3E3E"/>
                </a:solidFill>
                <a:latin typeface="+mn-ea"/>
                <a:cs typeface="Open Sans" panose="020B0606030504020204" pitchFamily="34" charset="0"/>
              </a:endParaRPr>
            </a:p>
            <a:p>
              <a:pPr algn="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p:txBody>
        </p:sp>
        <p:sp>
          <p:nvSpPr>
            <p:cNvPr id="32" name="原创设计师QQ598969553          _34"/>
            <p:cNvSpPr txBox="1"/>
            <p:nvPr/>
          </p:nvSpPr>
          <p:spPr>
            <a:xfrm>
              <a:off x="909126" y="4691564"/>
              <a:ext cx="1774356" cy="861774"/>
            </a:xfrm>
            <a:prstGeom prst="rect">
              <a:avLst/>
            </a:prstGeom>
            <a:noFill/>
          </p:spPr>
          <p:txBody>
            <a:bodyPr wrap="square" rtlCol="0">
              <a:spAutoFit/>
            </a:bodyPr>
            <a:lstStyle/>
            <a:p>
              <a:pPr algn="r"/>
              <a:r>
                <a:rPr lang="zh-CN" altLang="en-US" sz="1000" b="1" dirty="0">
                  <a:solidFill>
                    <a:srgbClr val="3E3E3E"/>
                  </a:solidFill>
                  <a:latin typeface="+mn-ea"/>
                  <a:cs typeface="Open Sans" panose="020B0606030504020204" pitchFamily="34" charset="0"/>
                </a:rPr>
                <a:t>产品特征</a:t>
              </a:r>
              <a:endParaRPr lang="en-US" sz="1000" b="1" dirty="0">
                <a:solidFill>
                  <a:srgbClr val="3E3E3E"/>
                </a:solidFill>
                <a:latin typeface="+mn-ea"/>
                <a:cs typeface="Open Sans" panose="020B0606030504020204" pitchFamily="34" charset="0"/>
              </a:endParaRPr>
            </a:p>
            <a:p>
              <a:pPr algn="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p:txBody>
        </p:sp>
      </p:grpSp>
    </p:spTree>
    <p:extLst>
      <p:ext uri="{BB962C8B-B14F-4D97-AF65-F5344CB8AC3E}">
        <p14:creationId xmlns:p14="http://schemas.microsoft.com/office/powerpoint/2010/main" val="4136828573"/>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12"/>
          <p:cNvSpPr>
            <a:spLocks noChangeArrowheads="1"/>
          </p:cNvSpPr>
          <p:nvPr/>
        </p:nvSpPr>
        <p:spPr bwMode="auto">
          <a:xfrm>
            <a:off x="1881" y="2761401"/>
            <a:ext cx="12188238" cy="859102"/>
          </a:xfrm>
          <a:prstGeom prst="rect">
            <a:avLst/>
          </a:prstGeom>
          <a:solidFill>
            <a:schemeClr val="accent1"/>
          </a:solidFill>
          <a:ln w="9525">
            <a:noFill/>
            <a:miter lim="800000"/>
            <a:headEnd/>
            <a:tailEnd/>
          </a:ln>
        </p:spPr>
        <p:txBody>
          <a:bodyPr anchor="ctr"/>
          <a:lstStyle/>
          <a:p>
            <a:pPr algn="ctr">
              <a:buFont typeface="Arial" pitchFamily="34" charset="0"/>
              <a:buNone/>
            </a:pPr>
            <a:endParaRPr lang="zh-CN" altLang="en-US" sz="2399">
              <a:solidFill>
                <a:srgbClr val="FFFFFF"/>
              </a:solidFill>
              <a:latin typeface="Calibri" pitchFamily="34" charset="0"/>
            </a:endParaRPr>
          </a:p>
        </p:txBody>
      </p:sp>
      <p:grpSp>
        <p:nvGrpSpPr>
          <p:cNvPr id="2" name="Group 148"/>
          <p:cNvGrpSpPr>
            <a:grpSpLocks/>
          </p:cNvGrpSpPr>
          <p:nvPr/>
        </p:nvGrpSpPr>
        <p:grpSpPr bwMode="auto">
          <a:xfrm>
            <a:off x="5232666" y="2050417"/>
            <a:ext cx="1388105" cy="2520172"/>
            <a:chOff x="0" y="0"/>
            <a:chExt cx="1041400" cy="1890192"/>
          </a:xfrm>
        </p:grpSpPr>
        <p:grpSp>
          <p:nvGrpSpPr>
            <p:cNvPr id="3" name="Group 98"/>
            <p:cNvGrpSpPr>
              <a:grpSpLocks/>
            </p:cNvGrpSpPr>
            <p:nvPr/>
          </p:nvGrpSpPr>
          <p:grpSpPr bwMode="auto">
            <a:xfrm>
              <a:off x="242795" y="1127909"/>
              <a:ext cx="546286" cy="762283"/>
              <a:chOff x="0" y="0"/>
              <a:chExt cx="546286" cy="762283"/>
            </a:xfrm>
          </p:grpSpPr>
          <p:sp>
            <p:nvSpPr>
              <p:cNvPr id="6172" name="Freeform 9"/>
              <p:cNvSpPr>
                <a:spLocks/>
              </p:cNvSpPr>
              <p:nvPr/>
            </p:nvSpPr>
            <p:spPr bwMode="auto">
              <a:xfrm>
                <a:off x="0" y="0"/>
                <a:ext cx="546286" cy="762283"/>
              </a:xfrm>
              <a:custGeom>
                <a:avLst/>
                <a:gdLst>
                  <a:gd name="T0" fmla="*/ 2147483647 w 2087"/>
                  <a:gd name="T1" fmla="*/ 2147483647 h 2910"/>
                  <a:gd name="T2" fmla="*/ 2147483647 w 2087"/>
                  <a:gd name="T3" fmla="*/ 2147483647 h 2910"/>
                  <a:gd name="T4" fmla="*/ 2147483647 w 2087"/>
                  <a:gd name="T5" fmla="*/ 2147483647 h 2910"/>
                  <a:gd name="T6" fmla="*/ 2147483647 w 2087"/>
                  <a:gd name="T7" fmla="*/ 2147483647 h 2910"/>
                  <a:gd name="T8" fmla="*/ 2147483647 w 2087"/>
                  <a:gd name="T9" fmla="*/ 2147483647 h 2910"/>
                  <a:gd name="T10" fmla="*/ 2147483647 w 2087"/>
                  <a:gd name="T11" fmla="*/ 2147483647 h 2910"/>
                  <a:gd name="T12" fmla="*/ 2147483647 w 2087"/>
                  <a:gd name="T13" fmla="*/ 2147483647 h 2910"/>
                  <a:gd name="T14" fmla="*/ 0 w 2087"/>
                  <a:gd name="T15" fmla="*/ 2147483647 h 2910"/>
                  <a:gd name="T16" fmla="*/ 2147483647 w 2087"/>
                  <a:gd name="T17" fmla="*/ 2147483647 h 2910"/>
                  <a:gd name="T18" fmla="*/ 2147483647 w 2087"/>
                  <a:gd name="T19" fmla="*/ 2147483647 h 2910"/>
                  <a:gd name="T20" fmla="*/ 2147483647 w 2087"/>
                  <a:gd name="T21" fmla="*/ 2147483647 h 2910"/>
                  <a:gd name="T22" fmla="*/ 2147483647 w 2087"/>
                  <a:gd name="T23" fmla="*/ 2147483647 h 2910"/>
                  <a:gd name="T24" fmla="*/ 2147483647 w 2087"/>
                  <a:gd name="T25" fmla="*/ 2147483647 h 2910"/>
                  <a:gd name="T26" fmla="*/ 2147483647 w 2087"/>
                  <a:gd name="T27" fmla="*/ 2147483647 h 2910"/>
                  <a:gd name="T28" fmla="*/ 2147483647 w 2087"/>
                  <a:gd name="T29" fmla="*/ 2147483647 h 2910"/>
                  <a:gd name="T30" fmla="*/ 2147483647 w 2087"/>
                  <a:gd name="T31" fmla="*/ 2147483647 h 2910"/>
                  <a:gd name="T32" fmla="*/ 2147483647 w 2087"/>
                  <a:gd name="T33" fmla="*/ 2147483647 h 2910"/>
                  <a:gd name="T34" fmla="*/ 2147483647 w 2087"/>
                  <a:gd name="T35" fmla="*/ 2147483647 h 2910"/>
                  <a:gd name="T36" fmla="*/ 2147483647 w 2087"/>
                  <a:gd name="T37" fmla="*/ 2147483647 h 2910"/>
                  <a:gd name="T38" fmla="*/ 2147483647 w 2087"/>
                  <a:gd name="T39" fmla="*/ 2147483647 h 2910"/>
                  <a:gd name="T40" fmla="*/ 2147483647 w 2087"/>
                  <a:gd name="T41" fmla="*/ 2147483647 h 2910"/>
                  <a:gd name="T42" fmla="*/ 2147483647 w 2087"/>
                  <a:gd name="T43" fmla="*/ 2147483647 h 2910"/>
                  <a:gd name="T44" fmla="*/ 2147483647 w 2087"/>
                  <a:gd name="T45" fmla="*/ 2147483647 h 2910"/>
                  <a:gd name="T46" fmla="*/ 2147483647 w 2087"/>
                  <a:gd name="T47" fmla="*/ 2147483647 h 2910"/>
                  <a:gd name="T48" fmla="*/ 2147483647 w 2087"/>
                  <a:gd name="T49" fmla="*/ 2147483647 h 2910"/>
                  <a:gd name="T50" fmla="*/ 2147483647 w 2087"/>
                  <a:gd name="T51" fmla="*/ 2147483647 h 2910"/>
                  <a:gd name="T52" fmla="*/ 2147483647 w 2087"/>
                  <a:gd name="T53" fmla="*/ 2147483647 h 2910"/>
                  <a:gd name="T54" fmla="*/ 2147483647 w 2087"/>
                  <a:gd name="T55" fmla="*/ 2147483647 h 2910"/>
                  <a:gd name="T56" fmla="*/ 2147483647 w 2087"/>
                  <a:gd name="T57" fmla="*/ 2147483647 h 2910"/>
                  <a:gd name="T58" fmla="*/ 2147483647 w 2087"/>
                  <a:gd name="T59" fmla="*/ 2147483647 h 2910"/>
                  <a:gd name="T60" fmla="*/ 2147483647 w 2087"/>
                  <a:gd name="T61" fmla="*/ 2147483647 h 2910"/>
                  <a:gd name="T62" fmla="*/ 2147483647 w 2087"/>
                  <a:gd name="T63" fmla="*/ 2147483647 h 2910"/>
                  <a:gd name="T64" fmla="*/ 2147483647 w 2087"/>
                  <a:gd name="T65" fmla="*/ 2147483647 h 2910"/>
                  <a:gd name="T66" fmla="*/ 2147483647 w 2087"/>
                  <a:gd name="T67" fmla="*/ 2147483647 h 2910"/>
                  <a:gd name="T68" fmla="*/ 2147483647 w 2087"/>
                  <a:gd name="T69" fmla="*/ 2147483647 h 2910"/>
                  <a:gd name="T70" fmla="*/ 2147483647 w 2087"/>
                  <a:gd name="T71" fmla="*/ 2147483647 h 2910"/>
                  <a:gd name="T72" fmla="*/ 2147483647 w 2087"/>
                  <a:gd name="T73" fmla="*/ 2147483647 h 2910"/>
                  <a:gd name="T74" fmla="*/ 2147483647 w 2087"/>
                  <a:gd name="T75" fmla="*/ 2147483647 h 2910"/>
                  <a:gd name="T76" fmla="*/ 2147483647 w 2087"/>
                  <a:gd name="T77" fmla="*/ 2147483647 h 2910"/>
                  <a:gd name="T78" fmla="*/ 2147483647 w 2087"/>
                  <a:gd name="T79" fmla="*/ 2147483647 h 2910"/>
                  <a:gd name="T80" fmla="*/ 2147483647 w 2087"/>
                  <a:gd name="T81" fmla="*/ 2147483647 h 2910"/>
                  <a:gd name="T82" fmla="*/ 2147483647 w 2087"/>
                  <a:gd name="T83" fmla="*/ 2147483647 h 2910"/>
                  <a:gd name="T84" fmla="*/ 2147483647 w 2087"/>
                  <a:gd name="T85" fmla="*/ 0 h 29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7"/>
                  <a:gd name="T130" fmla="*/ 0 h 2910"/>
                  <a:gd name="T131" fmla="*/ 2087 w 2087"/>
                  <a:gd name="T132" fmla="*/ 2910 h 291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w="9525">
                <a:noFill/>
                <a:round/>
                <a:headEnd/>
                <a:tailEnd/>
              </a:ln>
            </p:spPr>
            <p:txBody>
              <a:bodyPr/>
              <a:lstStyle/>
              <a:p>
                <a:endParaRPr lang="zh-CN" altLang="en-US" sz="2399"/>
              </a:p>
            </p:txBody>
          </p:sp>
          <p:sp>
            <p:nvSpPr>
              <p:cNvPr id="6173" name="Freeform 10"/>
              <p:cNvSpPr>
                <a:spLocks/>
              </p:cNvSpPr>
              <p:nvPr/>
            </p:nvSpPr>
            <p:spPr bwMode="auto">
              <a:xfrm>
                <a:off x="83883" y="0"/>
                <a:ext cx="378521" cy="523218"/>
              </a:xfrm>
              <a:custGeom>
                <a:avLst/>
                <a:gdLst>
                  <a:gd name="T0" fmla="*/ 2147483647 w 1446"/>
                  <a:gd name="T1" fmla="*/ 0 h 1996"/>
                  <a:gd name="T2" fmla="*/ 2147483647 w 1446"/>
                  <a:gd name="T3" fmla="*/ 2147483647 h 1996"/>
                  <a:gd name="T4" fmla="*/ 2147483647 w 1446"/>
                  <a:gd name="T5" fmla="*/ 2147483647 h 1996"/>
                  <a:gd name="T6" fmla="*/ 2147483647 w 1446"/>
                  <a:gd name="T7" fmla="*/ 2147483647 h 1996"/>
                  <a:gd name="T8" fmla="*/ 2147483647 w 1446"/>
                  <a:gd name="T9" fmla="*/ 2147483647 h 1996"/>
                  <a:gd name="T10" fmla="*/ 2147483647 w 1446"/>
                  <a:gd name="T11" fmla="*/ 2147483647 h 1996"/>
                  <a:gd name="T12" fmla="*/ 2147483647 w 1446"/>
                  <a:gd name="T13" fmla="*/ 2147483647 h 1996"/>
                  <a:gd name="T14" fmla="*/ 2147483647 w 1446"/>
                  <a:gd name="T15" fmla="*/ 2147483647 h 1996"/>
                  <a:gd name="T16" fmla="*/ 2147483647 w 1446"/>
                  <a:gd name="T17" fmla="*/ 2147483647 h 1996"/>
                  <a:gd name="T18" fmla="*/ 2147483647 w 1446"/>
                  <a:gd name="T19" fmla="*/ 2147483647 h 1996"/>
                  <a:gd name="T20" fmla="*/ 2147483647 w 1446"/>
                  <a:gd name="T21" fmla="*/ 2147483647 h 1996"/>
                  <a:gd name="T22" fmla="*/ 0 w 1446"/>
                  <a:gd name="T23" fmla="*/ 2147483647 h 1996"/>
                  <a:gd name="T24" fmla="*/ 2147483647 w 1446"/>
                  <a:gd name="T25" fmla="*/ 2147483647 h 1996"/>
                  <a:gd name="T26" fmla="*/ 2147483647 w 1446"/>
                  <a:gd name="T27" fmla="*/ 2147483647 h 1996"/>
                  <a:gd name="T28" fmla="*/ 2147483647 w 1446"/>
                  <a:gd name="T29" fmla="*/ 2147483647 h 1996"/>
                  <a:gd name="T30" fmla="*/ 2147483647 w 1446"/>
                  <a:gd name="T31" fmla="*/ 2147483647 h 1996"/>
                  <a:gd name="T32" fmla="*/ 2147483647 w 1446"/>
                  <a:gd name="T33" fmla="*/ 2147483647 h 1996"/>
                  <a:gd name="T34" fmla="*/ 2147483647 w 1446"/>
                  <a:gd name="T35" fmla="*/ 2147483647 h 1996"/>
                  <a:gd name="T36" fmla="*/ 2147483647 w 1446"/>
                  <a:gd name="T37" fmla="*/ 2147483647 h 1996"/>
                  <a:gd name="T38" fmla="*/ 2147483647 w 1446"/>
                  <a:gd name="T39" fmla="*/ 2147483647 h 1996"/>
                  <a:gd name="T40" fmla="*/ 2147483647 w 1446"/>
                  <a:gd name="T41" fmla="*/ 2147483647 h 1996"/>
                  <a:gd name="T42" fmla="*/ 2147483647 w 1446"/>
                  <a:gd name="T43" fmla="*/ 2147483647 h 1996"/>
                  <a:gd name="T44" fmla="*/ 2147483647 w 1446"/>
                  <a:gd name="T45" fmla="*/ 2147483647 h 1996"/>
                  <a:gd name="T46" fmla="*/ 2147483647 w 1446"/>
                  <a:gd name="T47" fmla="*/ 2147483647 h 1996"/>
                  <a:gd name="T48" fmla="*/ 2147483647 w 1446"/>
                  <a:gd name="T49" fmla="*/ 2147483647 h 1996"/>
                  <a:gd name="T50" fmla="*/ 2147483647 w 1446"/>
                  <a:gd name="T51" fmla="*/ 2147483647 h 1996"/>
                  <a:gd name="T52" fmla="*/ 2147483647 w 1446"/>
                  <a:gd name="T53" fmla="*/ 2147483647 h 1996"/>
                  <a:gd name="T54" fmla="*/ 2147483647 w 1446"/>
                  <a:gd name="T55" fmla="*/ 2147483647 h 1996"/>
                  <a:gd name="T56" fmla="*/ 2147483647 w 1446"/>
                  <a:gd name="T57" fmla="*/ 2147483647 h 1996"/>
                  <a:gd name="T58" fmla="*/ 2147483647 w 1446"/>
                  <a:gd name="T59" fmla="*/ 2147483647 h 1996"/>
                  <a:gd name="T60" fmla="*/ 2147483647 w 1446"/>
                  <a:gd name="T61" fmla="*/ 2147483647 h 1996"/>
                  <a:gd name="T62" fmla="*/ 2147483647 w 1446"/>
                  <a:gd name="T63" fmla="*/ 2147483647 h 1996"/>
                  <a:gd name="T64" fmla="*/ 2147483647 w 1446"/>
                  <a:gd name="T65" fmla="*/ 2147483647 h 1996"/>
                  <a:gd name="T66" fmla="*/ 2147483647 w 1446"/>
                  <a:gd name="T67" fmla="*/ 2147483647 h 1996"/>
                  <a:gd name="T68" fmla="*/ 2147483647 w 1446"/>
                  <a:gd name="T69" fmla="*/ 2147483647 h 1996"/>
                  <a:gd name="T70" fmla="*/ 2147483647 w 1446"/>
                  <a:gd name="T71" fmla="*/ 2147483647 h 1996"/>
                  <a:gd name="T72" fmla="*/ 2147483647 w 1446"/>
                  <a:gd name="T73" fmla="*/ 2147483647 h 1996"/>
                  <a:gd name="T74" fmla="*/ 2147483647 w 1446"/>
                  <a:gd name="T75" fmla="*/ 2147483647 h 1996"/>
                  <a:gd name="T76" fmla="*/ 2147483647 w 1446"/>
                  <a:gd name="T77" fmla="*/ 2147483647 h 1996"/>
                  <a:gd name="T78" fmla="*/ 2147483647 w 1446"/>
                  <a:gd name="T79" fmla="*/ 2147483647 h 1996"/>
                  <a:gd name="T80" fmla="*/ 2147483647 w 1446"/>
                  <a:gd name="T81" fmla="*/ 2147483647 h 1996"/>
                  <a:gd name="T82" fmla="*/ 2147483647 w 1446"/>
                  <a:gd name="T83" fmla="*/ 2147483647 h 1996"/>
                  <a:gd name="T84" fmla="*/ 2147483647 w 1446"/>
                  <a:gd name="T85" fmla="*/ 2147483647 h 1996"/>
                  <a:gd name="T86" fmla="*/ 2147483647 w 1446"/>
                  <a:gd name="T87" fmla="*/ 2147483647 h 1996"/>
                  <a:gd name="T88" fmla="*/ 2147483647 w 1446"/>
                  <a:gd name="T89" fmla="*/ 2147483647 h 1996"/>
                  <a:gd name="T90" fmla="*/ 2147483647 w 1446"/>
                  <a:gd name="T91" fmla="*/ 2147483647 h 1996"/>
                  <a:gd name="T92" fmla="*/ 2147483647 w 1446"/>
                  <a:gd name="T93" fmla="*/ 2147483647 h 1996"/>
                  <a:gd name="T94" fmla="*/ 2147483647 w 1446"/>
                  <a:gd name="T95" fmla="*/ 2147483647 h 1996"/>
                  <a:gd name="T96" fmla="*/ 2147483647 w 1446"/>
                  <a:gd name="T97" fmla="*/ 2147483647 h 1996"/>
                  <a:gd name="T98" fmla="*/ 2147483647 w 1446"/>
                  <a:gd name="T99" fmla="*/ 2147483647 h 1996"/>
                  <a:gd name="T100" fmla="*/ 2147483647 w 1446"/>
                  <a:gd name="T101" fmla="*/ 2147483647 h 1996"/>
                  <a:gd name="T102" fmla="*/ 2147483647 w 1446"/>
                  <a:gd name="T103" fmla="*/ 2147483647 h 1996"/>
                  <a:gd name="T104" fmla="*/ 2147483647 w 1446"/>
                  <a:gd name="T105" fmla="*/ 2147483647 h 1996"/>
                  <a:gd name="T106" fmla="*/ 2147483647 w 1446"/>
                  <a:gd name="T107" fmla="*/ 2147483647 h 1996"/>
                  <a:gd name="T108" fmla="*/ 2147483647 w 1446"/>
                  <a:gd name="T109" fmla="*/ 2147483647 h 1996"/>
                  <a:gd name="T110" fmla="*/ 2147483647 w 1446"/>
                  <a:gd name="T111" fmla="*/ 2147483647 h 1996"/>
                  <a:gd name="T112" fmla="*/ 2147483647 w 1446"/>
                  <a:gd name="T113" fmla="*/ 2147483647 h 1996"/>
                  <a:gd name="T114" fmla="*/ 2147483647 w 1446"/>
                  <a:gd name="T115" fmla="*/ 2147483647 h 1996"/>
                  <a:gd name="T116" fmla="*/ 2147483647 w 1446"/>
                  <a:gd name="T117" fmla="*/ 2147483647 h 1996"/>
                  <a:gd name="T118" fmla="*/ 2147483647 w 1446"/>
                  <a:gd name="T119" fmla="*/ 2147483647 h 1996"/>
                  <a:gd name="T120" fmla="*/ 2147483647 w 1446"/>
                  <a:gd name="T121" fmla="*/ 2147483647 h 1996"/>
                  <a:gd name="T122" fmla="*/ 2147483647 w 1446"/>
                  <a:gd name="T123" fmla="*/ 2147483647 h 1996"/>
                  <a:gd name="T124" fmla="*/ 2147483647 w 1446"/>
                  <a:gd name="T125" fmla="*/ 0 h 19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6"/>
                  <a:gd name="T190" fmla="*/ 0 h 1996"/>
                  <a:gd name="T191" fmla="*/ 1446 w 1446"/>
                  <a:gd name="T192" fmla="*/ 1996 h 19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w="9525">
                <a:noFill/>
                <a:round/>
                <a:headEnd/>
                <a:tailEnd/>
              </a:ln>
            </p:spPr>
            <p:txBody>
              <a:bodyPr/>
              <a:lstStyle/>
              <a:p>
                <a:endParaRPr lang="zh-CN" altLang="en-US" sz="2399"/>
              </a:p>
            </p:txBody>
          </p:sp>
          <p:sp>
            <p:nvSpPr>
              <p:cNvPr id="6174" name="Freeform 24"/>
              <p:cNvSpPr>
                <a:spLocks/>
              </p:cNvSpPr>
              <p:nvPr/>
            </p:nvSpPr>
            <p:spPr bwMode="auto">
              <a:xfrm>
                <a:off x="273667" y="0"/>
                <a:ext cx="272619" cy="762283"/>
              </a:xfrm>
              <a:custGeom>
                <a:avLst/>
                <a:gdLst>
                  <a:gd name="T0" fmla="*/ 2147483647 w 1042"/>
                  <a:gd name="T1" fmla="*/ 2147483647 h 2910"/>
                  <a:gd name="T2" fmla="*/ 2147483647 w 1042"/>
                  <a:gd name="T3" fmla="*/ 2147483647 h 2910"/>
                  <a:gd name="T4" fmla="*/ 2147483647 w 1042"/>
                  <a:gd name="T5" fmla="*/ 2147483647 h 2910"/>
                  <a:gd name="T6" fmla="*/ 2147483647 w 1042"/>
                  <a:gd name="T7" fmla="*/ 2147483647 h 2910"/>
                  <a:gd name="T8" fmla="*/ 2147483647 w 1042"/>
                  <a:gd name="T9" fmla="*/ 2147483647 h 2910"/>
                  <a:gd name="T10" fmla="*/ 2147483647 w 1042"/>
                  <a:gd name="T11" fmla="*/ 2147483647 h 2910"/>
                  <a:gd name="T12" fmla="*/ 2147483647 w 1042"/>
                  <a:gd name="T13" fmla="*/ 2147483647 h 2910"/>
                  <a:gd name="T14" fmla="*/ 2147483647 w 1042"/>
                  <a:gd name="T15" fmla="*/ 2147483647 h 2910"/>
                  <a:gd name="T16" fmla="*/ 2147483647 w 1042"/>
                  <a:gd name="T17" fmla="*/ 2147483647 h 2910"/>
                  <a:gd name="T18" fmla="*/ 2147483647 w 1042"/>
                  <a:gd name="T19" fmla="*/ 2147483647 h 2910"/>
                  <a:gd name="T20" fmla="*/ 2147483647 w 1042"/>
                  <a:gd name="T21" fmla="*/ 2147483647 h 2910"/>
                  <a:gd name="T22" fmla="*/ 2147483647 w 1042"/>
                  <a:gd name="T23" fmla="*/ 2147483647 h 2910"/>
                  <a:gd name="T24" fmla="*/ 2147483647 w 1042"/>
                  <a:gd name="T25" fmla="*/ 2147483647 h 2910"/>
                  <a:gd name="T26" fmla="*/ 2147483647 w 1042"/>
                  <a:gd name="T27" fmla="*/ 2147483647 h 2910"/>
                  <a:gd name="T28" fmla="*/ 2147483647 w 1042"/>
                  <a:gd name="T29" fmla="*/ 2147483647 h 2910"/>
                  <a:gd name="T30" fmla="*/ 2147483647 w 1042"/>
                  <a:gd name="T31" fmla="*/ 2147483647 h 2910"/>
                  <a:gd name="T32" fmla="*/ 2147483647 w 1042"/>
                  <a:gd name="T33" fmla="*/ 2147483647 h 2910"/>
                  <a:gd name="T34" fmla="*/ 2147483647 w 1042"/>
                  <a:gd name="T35" fmla="*/ 2147483647 h 2910"/>
                  <a:gd name="T36" fmla="*/ 2147483647 w 1042"/>
                  <a:gd name="T37" fmla="*/ 2147483647 h 2910"/>
                  <a:gd name="T38" fmla="*/ 2147483647 w 1042"/>
                  <a:gd name="T39" fmla="*/ 2147483647 h 2910"/>
                  <a:gd name="T40" fmla="*/ 2147483647 w 1042"/>
                  <a:gd name="T41" fmla="*/ 2147483647 h 2910"/>
                  <a:gd name="T42" fmla="*/ 2147483647 w 1042"/>
                  <a:gd name="T43" fmla="*/ 2147483647 h 2910"/>
                  <a:gd name="T44" fmla="*/ 2147483647 w 1042"/>
                  <a:gd name="T45" fmla="*/ 2147483647 h 2910"/>
                  <a:gd name="T46" fmla="*/ 2147483647 w 1042"/>
                  <a:gd name="T47" fmla="*/ 2147483647 h 2910"/>
                  <a:gd name="T48" fmla="*/ 2147483647 w 1042"/>
                  <a:gd name="T49" fmla="*/ 2147483647 h 2910"/>
                  <a:gd name="T50" fmla="*/ 2147483647 w 1042"/>
                  <a:gd name="T51" fmla="*/ 2147483647 h 2910"/>
                  <a:gd name="T52" fmla="*/ 2147483647 w 1042"/>
                  <a:gd name="T53" fmla="*/ 2147483647 h 2910"/>
                  <a:gd name="T54" fmla="*/ 2147483647 w 1042"/>
                  <a:gd name="T55" fmla="*/ 2147483647 h 2910"/>
                  <a:gd name="T56" fmla="*/ 2147483647 w 1042"/>
                  <a:gd name="T57" fmla="*/ 2147483647 h 2910"/>
                  <a:gd name="T58" fmla="*/ 2147483647 w 1042"/>
                  <a:gd name="T59" fmla="*/ 2147483647 h 2910"/>
                  <a:gd name="T60" fmla="*/ 2147483647 w 1042"/>
                  <a:gd name="T61" fmla="*/ 2147483647 h 2910"/>
                  <a:gd name="T62" fmla="*/ 2147483647 w 1042"/>
                  <a:gd name="T63" fmla="*/ 0 h 2910"/>
                  <a:gd name="T64" fmla="*/ 0 w 1042"/>
                  <a:gd name="T65" fmla="*/ 2147483647 h 29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42"/>
                  <a:gd name="T100" fmla="*/ 0 h 2910"/>
                  <a:gd name="T101" fmla="*/ 1042 w 1042"/>
                  <a:gd name="T102" fmla="*/ 2910 h 29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w="9525">
                <a:noFill/>
                <a:round/>
                <a:headEnd/>
                <a:tailEnd/>
              </a:ln>
            </p:spPr>
            <p:txBody>
              <a:bodyPr/>
              <a:lstStyle/>
              <a:p>
                <a:endParaRPr lang="zh-CN" altLang="en-US" sz="2399"/>
              </a:p>
            </p:txBody>
          </p:sp>
          <p:sp>
            <p:nvSpPr>
              <p:cNvPr id="6175" name="Freeform 25"/>
              <p:cNvSpPr>
                <a:spLocks/>
              </p:cNvSpPr>
              <p:nvPr/>
            </p:nvSpPr>
            <p:spPr bwMode="auto">
              <a:xfrm>
                <a:off x="273667" y="0"/>
                <a:ext cx="188736" cy="522169"/>
              </a:xfrm>
              <a:custGeom>
                <a:avLst/>
                <a:gdLst>
                  <a:gd name="T0" fmla="*/ 2147483647 w 722"/>
                  <a:gd name="T1" fmla="*/ 2147483647 h 1994"/>
                  <a:gd name="T2" fmla="*/ 2147483647 w 722"/>
                  <a:gd name="T3" fmla="*/ 2147483647 h 1994"/>
                  <a:gd name="T4" fmla="*/ 2147483647 w 722"/>
                  <a:gd name="T5" fmla="*/ 2147483647 h 1994"/>
                  <a:gd name="T6" fmla="*/ 2147483647 w 722"/>
                  <a:gd name="T7" fmla="*/ 2147483647 h 1994"/>
                  <a:gd name="T8" fmla="*/ 2147483647 w 722"/>
                  <a:gd name="T9" fmla="*/ 2147483647 h 1994"/>
                  <a:gd name="T10" fmla="*/ 2147483647 w 722"/>
                  <a:gd name="T11" fmla="*/ 2147483647 h 1994"/>
                  <a:gd name="T12" fmla="*/ 2147483647 w 722"/>
                  <a:gd name="T13" fmla="*/ 2147483647 h 1994"/>
                  <a:gd name="T14" fmla="*/ 2147483647 w 722"/>
                  <a:gd name="T15" fmla="*/ 2147483647 h 1994"/>
                  <a:gd name="T16" fmla="*/ 2147483647 w 722"/>
                  <a:gd name="T17" fmla="*/ 2147483647 h 1994"/>
                  <a:gd name="T18" fmla="*/ 2147483647 w 722"/>
                  <a:gd name="T19" fmla="*/ 2147483647 h 1994"/>
                  <a:gd name="T20" fmla="*/ 2147483647 w 722"/>
                  <a:gd name="T21" fmla="*/ 2147483647 h 1994"/>
                  <a:gd name="T22" fmla="*/ 2147483647 w 722"/>
                  <a:gd name="T23" fmla="*/ 2147483647 h 1994"/>
                  <a:gd name="T24" fmla="*/ 2147483647 w 722"/>
                  <a:gd name="T25" fmla="*/ 2147483647 h 1994"/>
                  <a:gd name="T26" fmla="*/ 2147483647 w 722"/>
                  <a:gd name="T27" fmla="*/ 2147483647 h 1994"/>
                  <a:gd name="T28" fmla="*/ 2147483647 w 722"/>
                  <a:gd name="T29" fmla="*/ 2147483647 h 1994"/>
                  <a:gd name="T30" fmla="*/ 2147483647 w 722"/>
                  <a:gd name="T31" fmla="*/ 2147483647 h 1994"/>
                  <a:gd name="T32" fmla="*/ 2147483647 w 722"/>
                  <a:gd name="T33" fmla="*/ 2147483647 h 1994"/>
                  <a:gd name="T34" fmla="*/ 2147483647 w 722"/>
                  <a:gd name="T35" fmla="*/ 2147483647 h 1994"/>
                  <a:gd name="T36" fmla="*/ 2147483647 w 722"/>
                  <a:gd name="T37" fmla="*/ 2147483647 h 1994"/>
                  <a:gd name="T38" fmla="*/ 2147483647 w 722"/>
                  <a:gd name="T39" fmla="*/ 2147483647 h 1994"/>
                  <a:gd name="T40" fmla="*/ 2147483647 w 722"/>
                  <a:gd name="T41" fmla="*/ 2147483647 h 1994"/>
                  <a:gd name="T42" fmla="*/ 2147483647 w 722"/>
                  <a:gd name="T43" fmla="*/ 2147483647 h 1994"/>
                  <a:gd name="T44" fmla="*/ 2147483647 w 722"/>
                  <a:gd name="T45" fmla="*/ 2147483647 h 1994"/>
                  <a:gd name="T46" fmla="*/ 2147483647 w 722"/>
                  <a:gd name="T47" fmla="*/ 2147483647 h 1994"/>
                  <a:gd name="T48" fmla="*/ 2147483647 w 722"/>
                  <a:gd name="T49" fmla="*/ 2147483647 h 1994"/>
                  <a:gd name="T50" fmla="*/ 2147483647 w 722"/>
                  <a:gd name="T51" fmla="*/ 2147483647 h 1994"/>
                  <a:gd name="T52" fmla="*/ 2147483647 w 722"/>
                  <a:gd name="T53" fmla="*/ 2147483647 h 1994"/>
                  <a:gd name="T54" fmla="*/ 2147483647 w 722"/>
                  <a:gd name="T55" fmla="*/ 2147483647 h 1994"/>
                  <a:gd name="T56" fmla="*/ 2147483647 w 722"/>
                  <a:gd name="T57" fmla="*/ 2147483647 h 1994"/>
                  <a:gd name="T58" fmla="*/ 2147483647 w 722"/>
                  <a:gd name="T59" fmla="*/ 2147483647 h 1994"/>
                  <a:gd name="T60" fmla="*/ 2147483647 w 722"/>
                  <a:gd name="T61" fmla="*/ 0 h 1994"/>
                  <a:gd name="T62" fmla="*/ 0 w 722"/>
                  <a:gd name="T63" fmla="*/ 2147483647 h 19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1994"/>
                  <a:gd name="T98" fmla="*/ 722 w 722"/>
                  <a:gd name="T99" fmla="*/ 1994 h 19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w="9525">
                <a:noFill/>
                <a:round/>
                <a:headEnd/>
                <a:tailEnd/>
              </a:ln>
            </p:spPr>
            <p:txBody>
              <a:bodyPr/>
              <a:lstStyle/>
              <a:p>
                <a:endParaRPr lang="zh-CN" altLang="en-US" sz="2399"/>
              </a:p>
            </p:txBody>
          </p:sp>
        </p:grpSp>
        <p:grpSp>
          <p:nvGrpSpPr>
            <p:cNvPr id="4" name="Group 132"/>
            <p:cNvGrpSpPr>
              <a:grpSpLocks/>
            </p:cNvGrpSpPr>
            <p:nvPr/>
          </p:nvGrpSpPr>
          <p:grpSpPr bwMode="auto">
            <a:xfrm>
              <a:off x="0" y="0"/>
              <a:ext cx="1041400" cy="1177749"/>
              <a:chOff x="0" y="0"/>
              <a:chExt cx="1041400" cy="1177749"/>
            </a:xfrm>
          </p:grpSpPr>
          <p:sp>
            <p:nvSpPr>
              <p:cNvPr id="6156" name="Freeform 10"/>
              <p:cNvSpPr>
                <a:spLocks/>
              </p:cNvSpPr>
              <p:nvPr/>
            </p:nvSpPr>
            <p:spPr bwMode="auto">
              <a:xfrm>
                <a:off x="520700" y="0"/>
                <a:ext cx="336652" cy="1067759"/>
              </a:xfrm>
              <a:custGeom>
                <a:avLst/>
                <a:gdLst>
                  <a:gd name="T0" fmla="*/ 2147483647 w 5096"/>
                  <a:gd name="T1" fmla="*/ 2147483647 h 16159"/>
                  <a:gd name="T2" fmla="*/ 2147483647 w 5096"/>
                  <a:gd name="T3" fmla="*/ 2147483647 h 16159"/>
                  <a:gd name="T4" fmla="*/ 2147483647 w 5096"/>
                  <a:gd name="T5" fmla="*/ 2147483647 h 16159"/>
                  <a:gd name="T6" fmla="*/ 2147483647 w 5096"/>
                  <a:gd name="T7" fmla="*/ 2147483647 h 16159"/>
                  <a:gd name="T8" fmla="*/ 2147483647 w 5096"/>
                  <a:gd name="T9" fmla="*/ 2147483647 h 16159"/>
                  <a:gd name="T10" fmla="*/ 2147483647 w 5096"/>
                  <a:gd name="T11" fmla="*/ 2147483647 h 16159"/>
                  <a:gd name="T12" fmla="*/ 2147483647 w 5096"/>
                  <a:gd name="T13" fmla="*/ 2147483647 h 16159"/>
                  <a:gd name="T14" fmla="*/ 2147483647 w 5096"/>
                  <a:gd name="T15" fmla="*/ 2147483647 h 16159"/>
                  <a:gd name="T16" fmla="*/ 2147483647 w 5096"/>
                  <a:gd name="T17" fmla="*/ 2147483647 h 16159"/>
                  <a:gd name="T18" fmla="*/ 2147483647 w 5096"/>
                  <a:gd name="T19" fmla="*/ 2147483647 h 16159"/>
                  <a:gd name="T20" fmla="*/ 2147483647 w 5096"/>
                  <a:gd name="T21" fmla="*/ 2147483647 h 16159"/>
                  <a:gd name="T22" fmla="*/ 2147483647 w 5096"/>
                  <a:gd name="T23" fmla="*/ 2147483647 h 16159"/>
                  <a:gd name="T24" fmla="*/ 2147483647 w 5096"/>
                  <a:gd name="T25" fmla="*/ 2147483647 h 16159"/>
                  <a:gd name="T26" fmla="*/ 2147483647 w 5096"/>
                  <a:gd name="T27" fmla="*/ 2147483647 h 16159"/>
                  <a:gd name="T28" fmla="*/ 2147483647 w 5096"/>
                  <a:gd name="T29" fmla="*/ 2147483647 h 16159"/>
                  <a:gd name="T30" fmla="*/ 2147483647 w 5096"/>
                  <a:gd name="T31" fmla="*/ 2147483647 h 16159"/>
                  <a:gd name="T32" fmla="*/ 2147483647 w 5096"/>
                  <a:gd name="T33" fmla="*/ 2147483647 h 16159"/>
                  <a:gd name="T34" fmla="*/ 2147483647 w 5096"/>
                  <a:gd name="T35" fmla="*/ 2147483647 h 16159"/>
                  <a:gd name="T36" fmla="*/ 2147483647 w 5096"/>
                  <a:gd name="T37" fmla="*/ 2147483647 h 16159"/>
                  <a:gd name="T38" fmla="*/ 2147483647 w 5096"/>
                  <a:gd name="T39" fmla="*/ 2147483647 h 16159"/>
                  <a:gd name="T40" fmla="*/ 2147483647 w 5096"/>
                  <a:gd name="T41" fmla="*/ 2147483647 h 16159"/>
                  <a:gd name="T42" fmla="*/ 2147483647 w 5096"/>
                  <a:gd name="T43" fmla="*/ 2147483647 h 16159"/>
                  <a:gd name="T44" fmla="*/ 2147483647 w 5096"/>
                  <a:gd name="T45" fmla="*/ 2147483647 h 16159"/>
                  <a:gd name="T46" fmla="*/ 2147483647 w 5096"/>
                  <a:gd name="T47" fmla="*/ 2147483647 h 16159"/>
                  <a:gd name="T48" fmla="*/ 2147483647 w 5096"/>
                  <a:gd name="T49" fmla="*/ 2147483647 h 16159"/>
                  <a:gd name="T50" fmla="*/ 2147483647 w 5096"/>
                  <a:gd name="T51" fmla="*/ 2147483647 h 16159"/>
                  <a:gd name="T52" fmla="*/ 2147483647 w 5096"/>
                  <a:gd name="T53" fmla="*/ 2147483647 h 16159"/>
                  <a:gd name="T54" fmla="*/ 2147483647 w 5096"/>
                  <a:gd name="T55" fmla="*/ 2147483647 h 16159"/>
                  <a:gd name="T56" fmla="*/ 2147483647 w 5096"/>
                  <a:gd name="T57" fmla="*/ 2147483647 h 16159"/>
                  <a:gd name="T58" fmla="*/ 2147483647 w 5096"/>
                  <a:gd name="T59" fmla="*/ 2147483647 h 16159"/>
                  <a:gd name="T60" fmla="*/ 2147483647 w 5096"/>
                  <a:gd name="T61" fmla="*/ 2147483647 h 16159"/>
                  <a:gd name="T62" fmla="*/ 990334411 w 5096"/>
                  <a:gd name="T63" fmla="*/ 2147483647 h 16159"/>
                  <a:gd name="T64" fmla="*/ 0 w 5096"/>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096"/>
                  <a:gd name="T100" fmla="*/ 0 h 16159"/>
                  <a:gd name="T101" fmla="*/ 5096 w 5096"/>
                  <a:gd name="T102" fmla="*/ 16159 h 161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w="9525">
                <a:noFill/>
                <a:round/>
                <a:headEnd/>
                <a:tailEnd/>
              </a:ln>
            </p:spPr>
            <p:txBody>
              <a:bodyPr/>
              <a:lstStyle/>
              <a:p>
                <a:endParaRPr lang="zh-CN" altLang="en-US" sz="2399"/>
              </a:p>
            </p:txBody>
          </p:sp>
          <p:sp>
            <p:nvSpPr>
              <p:cNvPr id="6157" name="Freeform 11"/>
              <p:cNvSpPr>
                <a:spLocks/>
              </p:cNvSpPr>
              <p:nvPr/>
            </p:nvSpPr>
            <p:spPr bwMode="auto">
              <a:xfrm>
                <a:off x="184048" y="0"/>
                <a:ext cx="336652" cy="1067759"/>
              </a:xfrm>
              <a:custGeom>
                <a:avLst/>
                <a:gdLst>
                  <a:gd name="T0" fmla="*/ 2147483647 w 5098"/>
                  <a:gd name="T1" fmla="*/ 2147483647 h 16159"/>
                  <a:gd name="T2" fmla="*/ 2147483647 w 5098"/>
                  <a:gd name="T3" fmla="*/ 2147483647 h 16159"/>
                  <a:gd name="T4" fmla="*/ 2147483647 w 5098"/>
                  <a:gd name="T5" fmla="*/ 2147483647 h 16159"/>
                  <a:gd name="T6" fmla="*/ 2147483647 w 5098"/>
                  <a:gd name="T7" fmla="*/ 2147483647 h 16159"/>
                  <a:gd name="T8" fmla="*/ 2147483647 w 5098"/>
                  <a:gd name="T9" fmla="*/ 2147483647 h 16159"/>
                  <a:gd name="T10" fmla="*/ 2147483647 w 5098"/>
                  <a:gd name="T11" fmla="*/ 2147483647 h 16159"/>
                  <a:gd name="T12" fmla="*/ 2147483647 w 5098"/>
                  <a:gd name="T13" fmla="*/ 2147483647 h 16159"/>
                  <a:gd name="T14" fmla="*/ 2147483647 w 5098"/>
                  <a:gd name="T15" fmla="*/ 2147483647 h 16159"/>
                  <a:gd name="T16" fmla="*/ 2147483647 w 5098"/>
                  <a:gd name="T17" fmla="*/ 2147483647 h 16159"/>
                  <a:gd name="T18" fmla="*/ 2147483647 w 5098"/>
                  <a:gd name="T19" fmla="*/ 2147483647 h 16159"/>
                  <a:gd name="T20" fmla="*/ 2147483647 w 5098"/>
                  <a:gd name="T21" fmla="*/ 2147483647 h 16159"/>
                  <a:gd name="T22" fmla="*/ 2147483647 w 5098"/>
                  <a:gd name="T23" fmla="*/ 2147483647 h 16159"/>
                  <a:gd name="T24" fmla="*/ 2147483647 w 5098"/>
                  <a:gd name="T25" fmla="*/ 2147483647 h 16159"/>
                  <a:gd name="T26" fmla="*/ 2147483647 w 5098"/>
                  <a:gd name="T27" fmla="*/ 2147483647 h 16159"/>
                  <a:gd name="T28" fmla="*/ 912855916 w 5098"/>
                  <a:gd name="T29" fmla="*/ 2147483647 h 16159"/>
                  <a:gd name="T30" fmla="*/ 76025574 w 5098"/>
                  <a:gd name="T31" fmla="*/ 2147483647 h 16159"/>
                  <a:gd name="T32" fmla="*/ 247076521 w 5098"/>
                  <a:gd name="T33" fmla="*/ 2147483647 h 16159"/>
                  <a:gd name="T34" fmla="*/ 2147483647 w 5098"/>
                  <a:gd name="T35" fmla="*/ 2147483647 h 16159"/>
                  <a:gd name="T36" fmla="*/ 2147483647 w 5098"/>
                  <a:gd name="T37" fmla="*/ 2147483647 h 16159"/>
                  <a:gd name="T38" fmla="*/ 2147483647 w 5098"/>
                  <a:gd name="T39" fmla="*/ 2147483647 h 16159"/>
                  <a:gd name="T40" fmla="*/ 2147483647 w 5098"/>
                  <a:gd name="T41" fmla="*/ 2147483647 h 16159"/>
                  <a:gd name="T42" fmla="*/ 2147483647 w 5098"/>
                  <a:gd name="T43" fmla="*/ 2147483647 h 16159"/>
                  <a:gd name="T44" fmla="*/ 2147483647 w 5098"/>
                  <a:gd name="T45" fmla="*/ 2147483647 h 16159"/>
                  <a:gd name="T46" fmla="*/ 2147483647 w 5098"/>
                  <a:gd name="T47" fmla="*/ 2147483647 h 16159"/>
                  <a:gd name="T48" fmla="*/ 2147483647 w 5098"/>
                  <a:gd name="T49" fmla="*/ 2147483647 h 16159"/>
                  <a:gd name="T50" fmla="*/ 2147483647 w 5098"/>
                  <a:gd name="T51" fmla="*/ 2147483647 h 16159"/>
                  <a:gd name="T52" fmla="*/ 2147483647 w 5098"/>
                  <a:gd name="T53" fmla="*/ 2147483647 h 16159"/>
                  <a:gd name="T54" fmla="*/ 2147483647 w 5098"/>
                  <a:gd name="T55" fmla="*/ 2147483647 h 16159"/>
                  <a:gd name="T56" fmla="*/ 2147483647 w 5098"/>
                  <a:gd name="T57" fmla="*/ 2147483647 h 16159"/>
                  <a:gd name="T58" fmla="*/ 2147483647 w 5098"/>
                  <a:gd name="T59" fmla="*/ 2147483647 h 16159"/>
                  <a:gd name="T60" fmla="*/ 2147483647 w 5098"/>
                  <a:gd name="T61" fmla="*/ 2147483647 h 16159"/>
                  <a:gd name="T62" fmla="*/ 2147483647 w 5098"/>
                  <a:gd name="T63" fmla="*/ 2147483647 h 16159"/>
                  <a:gd name="T64" fmla="*/ 2147483647 w 5098"/>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098"/>
                  <a:gd name="T100" fmla="*/ 0 h 16159"/>
                  <a:gd name="T101" fmla="*/ 5098 w 5098"/>
                  <a:gd name="T102" fmla="*/ 16159 h 161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w="9525">
                <a:noFill/>
                <a:round/>
                <a:headEnd/>
                <a:tailEnd/>
              </a:ln>
            </p:spPr>
            <p:txBody>
              <a:bodyPr/>
              <a:lstStyle/>
              <a:p>
                <a:endParaRPr lang="zh-CN" altLang="en-US" sz="2399"/>
              </a:p>
            </p:txBody>
          </p:sp>
          <p:sp>
            <p:nvSpPr>
              <p:cNvPr id="6158" name="Freeform 5"/>
              <p:cNvSpPr>
                <a:spLocks/>
              </p:cNvSpPr>
              <p:nvPr/>
            </p:nvSpPr>
            <p:spPr bwMode="auto">
              <a:xfrm>
                <a:off x="332027" y="195609"/>
                <a:ext cx="377346" cy="78614"/>
              </a:xfrm>
              <a:custGeom>
                <a:avLst/>
                <a:gdLst>
                  <a:gd name="T0" fmla="*/ 2147483647 w 5714"/>
                  <a:gd name="T1" fmla="*/ 2147483647 h 1188"/>
                  <a:gd name="T2" fmla="*/ 2147483647 w 5714"/>
                  <a:gd name="T3" fmla="*/ 2147483647 h 1188"/>
                  <a:gd name="T4" fmla="*/ 2147483647 w 5714"/>
                  <a:gd name="T5" fmla="*/ 2147483647 h 1188"/>
                  <a:gd name="T6" fmla="*/ 2147483647 w 5714"/>
                  <a:gd name="T7" fmla="*/ 2147483647 h 1188"/>
                  <a:gd name="T8" fmla="*/ 2147483647 w 5714"/>
                  <a:gd name="T9" fmla="*/ 2147483647 h 1188"/>
                  <a:gd name="T10" fmla="*/ 2147483647 w 5714"/>
                  <a:gd name="T11" fmla="*/ 2147483647 h 1188"/>
                  <a:gd name="T12" fmla="*/ 2147483647 w 5714"/>
                  <a:gd name="T13" fmla="*/ 2147483647 h 1188"/>
                  <a:gd name="T14" fmla="*/ 2147483647 w 5714"/>
                  <a:gd name="T15" fmla="*/ 2147483647 h 1188"/>
                  <a:gd name="T16" fmla="*/ 2147483647 w 5714"/>
                  <a:gd name="T17" fmla="*/ 2147483647 h 1188"/>
                  <a:gd name="T18" fmla="*/ 2147483647 w 5714"/>
                  <a:gd name="T19" fmla="*/ 2147483647 h 1188"/>
                  <a:gd name="T20" fmla="*/ 2147483647 w 5714"/>
                  <a:gd name="T21" fmla="*/ 2147483647 h 1188"/>
                  <a:gd name="T22" fmla="*/ 2147483647 w 5714"/>
                  <a:gd name="T23" fmla="*/ 2147483647 h 1188"/>
                  <a:gd name="T24" fmla="*/ 2147483647 w 5714"/>
                  <a:gd name="T25" fmla="*/ 2147483647 h 1188"/>
                  <a:gd name="T26" fmla="*/ 2147483647 w 5714"/>
                  <a:gd name="T27" fmla="*/ 2147483647 h 1188"/>
                  <a:gd name="T28" fmla="*/ 2147483647 w 5714"/>
                  <a:gd name="T29" fmla="*/ 2147483647 h 1188"/>
                  <a:gd name="T30" fmla="*/ 2147483647 w 5714"/>
                  <a:gd name="T31" fmla="*/ 2147483647 h 1188"/>
                  <a:gd name="T32" fmla="*/ 2147483647 w 5714"/>
                  <a:gd name="T33" fmla="*/ 2147483647 h 1188"/>
                  <a:gd name="T34" fmla="*/ 2147483647 w 5714"/>
                  <a:gd name="T35" fmla="*/ 2147483647 h 1188"/>
                  <a:gd name="T36" fmla="*/ 2147483647 w 5714"/>
                  <a:gd name="T37" fmla="*/ 2147483647 h 1188"/>
                  <a:gd name="T38" fmla="*/ 2147483647 w 5714"/>
                  <a:gd name="T39" fmla="*/ 2147483647 h 1188"/>
                  <a:gd name="T40" fmla="*/ 2147483647 w 5714"/>
                  <a:gd name="T41" fmla="*/ 2147483647 h 1188"/>
                  <a:gd name="T42" fmla="*/ 874955583 w 5714"/>
                  <a:gd name="T43" fmla="*/ 2147483647 h 1188"/>
                  <a:gd name="T44" fmla="*/ 2147483647 w 5714"/>
                  <a:gd name="T45" fmla="*/ 2147483647 h 1188"/>
                  <a:gd name="T46" fmla="*/ 2147483647 w 5714"/>
                  <a:gd name="T47" fmla="*/ 1572280942 h 1188"/>
                  <a:gd name="T48" fmla="*/ 2147483647 w 5714"/>
                  <a:gd name="T49" fmla="*/ 862926995 h 1188"/>
                  <a:gd name="T50" fmla="*/ 2147483647 w 5714"/>
                  <a:gd name="T51" fmla="*/ 2032430464 h 1188"/>
                  <a:gd name="T52" fmla="*/ 2147483647 w 5714"/>
                  <a:gd name="T53" fmla="*/ 2147483647 h 1188"/>
                  <a:gd name="T54" fmla="*/ 2147483647 w 5714"/>
                  <a:gd name="T55" fmla="*/ 2147483647 h 1188"/>
                  <a:gd name="T56" fmla="*/ 2147483647 w 5714"/>
                  <a:gd name="T57" fmla="*/ 2147483647 h 1188"/>
                  <a:gd name="T58" fmla="*/ 2147483647 w 5714"/>
                  <a:gd name="T59" fmla="*/ 2147483647 h 1188"/>
                  <a:gd name="T60" fmla="*/ 2147483647 w 5714"/>
                  <a:gd name="T61" fmla="*/ 2147483647 h 1188"/>
                  <a:gd name="T62" fmla="*/ 2147483647 w 5714"/>
                  <a:gd name="T63" fmla="*/ 2147483647 h 1188"/>
                  <a:gd name="T64" fmla="*/ 2147483647 w 5714"/>
                  <a:gd name="T65" fmla="*/ 2147483647 h 1188"/>
                  <a:gd name="T66" fmla="*/ 2147483647 w 5714"/>
                  <a:gd name="T67" fmla="*/ 2147483647 h 1188"/>
                  <a:gd name="T68" fmla="*/ 2147483647 w 5714"/>
                  <a:gd name="T69" fmla="*/ 2147483647 h 1188"/>
                  <a:gd name="T70" fmla="*/ 2147483647 w 5714"/>
                  <a:gd name="T71" fmla="*/ 2147483647 h 1188"/>
                  <a:gd name="T72" fmla="*/ 2147483647 w 5714"/>
                  <a:gd name="T73" fmla="*/ 2147483647 h 1188"/>
                  <a:gd name="T74" fmla="*/ 2147483647 w 5714"/>
                  <a:gd name="T75" fmla="*/ 2147483647 h 1188"/>
                  <a:gd name="T76" fmla="*/ 2147483647 w 5714"/>
                  <a:gd name="T77" fmla="*/ 2147483647 h 1188"/>
                  <a:gd name="T78" fmla="*/ 2147483647 w 5714"/>
                  <a:gd name="T79" fmla="*/ 2147483647 h 1188"/>
                  <a:gd name="T80" fmla="*/ 2147483647 w 5714"/>
                  <a:gd name="T81" fmla="*/ 2147483647 h 1188"/>
                  <a:gd name="T82" fmla="*/ 2147483647 w 5714"/>
                  <a:gd name="T83" fmla="*/ 2147483647 h 1188"/>
                  <a:gd name="T84" fmla="*/ 2147483647 w 5714"/>
                  <a:gd name="T85" fmla="*/ 2147483647 h 1188"/>
                  <a:gd name="T86" fmla="*/ 2147483647 w 5714"/>
                  <a:gd name="T87" fmla="*/ 2032430464 h 1188"/>
                  <a:gd name="T88" fmla="*/ 2147483647 w 5714"/>
                  <a:gd name="T89" fmla="*/ 862926995 h 1188"/>
                  <a:gd name="T90" fmla="*/ 2147483647 w 5714"/>
                  <a:gd name="T91" fmla="*/ 1572280942 h 1188"/>
                  <a:gd name="T92" fmla="*/ 2147483647 w 5714"/>
                  <a:gd name="T93" fmla="*/ 2147483647 h 1188"/>
                  <a:gd name="T94" fmla="*/ 2147483647 w 5714"/>
                  <a:gd name="T95" fmla="*/ 2147483647 h 11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714"/>
                  <a:gd name="T145" fmla="*/ 0 h 1188"/>
                  <a:gd name="T146" fmla="*/ 5714 w 5714"/>
                  <a:gd name="T147" fmla="*/ 1188 h 11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w="9525">
                <a:noFill/>
                <a:round/>
                <a:headEnd/>
                <a:tailEnd/>
              </a:ln>
            </p:spPr>
            <p:txBody>
              <a:bodyPr/>
              <a:lstStyle/>
              <a:p>
                <a:endParaRPr lang="zh-CN" altLang="en-US" sz="2399"/>
              </a:p>
            </p:txBody>
          </p:sp>
          <p:sp>
            <p:nvSpPr>
              <p:cNvPr id="6159" name="Freeform 6"/>
              <p:cNvSpPr>
                <a:spLocks/>
              </p:cNvSpPr>
              <p:nvPr/>
            </p:nvSpPr>
            <p:spPr bwMode="auto">
              <a:xfrm>
                <a:off x="520700" y="195609"/>
                <a:ext cx="188673" cy="78614"/>
              </a:xfrm>
              <a:custGeom>
                <a:avLst/>
                <a:gdLst>
                  <a:gd name="T0" fmla="*/ 0 w 2856"/>
                  <a:gd name="T1" fmla="*/ 2147483647 h 1188"/>
                  <a:gd name="T2" fmla="*/ 1847467944 w 2856"/>
                  <a:gd name="T3" fmla="*/ 2147483647 h 1188"/>
                  <a:gd name="T4" fmla="*/ 2147483647 w 2856"/>
                  <a:gd name="T5" fmla="*/ 2147483647 h 1188"/>
                  <a:gd name="T6" fmla="*/ 2147483647 w 2856"/>
                  <a:gd name="T7" fmla="*/ 2147483647 h 1188"/>
                  <a:gd name="T8" fmla="*/ 2147483647 w 2856"/>
                  <a:gd name="T9" fmla="*/ 2147483647 h 1188"/>
                  <a:gd name="T10" fmla="*/ 2147483647 w 2856"/>
                  <a:gd name="T11" fmla="*/ 2147483647 h 1188"/>
                  <a:gd name="T12" fmla="*/ 2147483647 w 2856"/>
                  <a:gd name="T13" fmla="*/ 2147483647 h 1188"/>
                  <a:gd name="T14" fmla="*/ 2147483647 w 2856"/>
                  <a:gd name="T15" fmla="*/ 2147483647 h 1188"/>
                  <a:gd name="T16" fmla="*/ 2147483647 w 2856"/>
                  <a:gd name="T17" fmla="*/ 2147483647 h 1188"/>
                  <a:gd name="T18" fmla="*/ 2147483647 w 2856"/>
                  <a:gd name="T19" fmla="*/ 2147483647 h 1188"/>
                  <a:gd name="T20" fmla="*/ 2147483647 w 2856"/>
                  <a:gd name="T21" fmla="*/ 2147483647 h 1188"/>
                  <a:gd name="T22" fmla="*/ 2147483647 w 2856"/>
                  <a:gd name="T23" fmla="*/ 2147483647 h 1188"/>
                  <a:gd name="T24" fmla="*/ 2147483647 w 2856"/>
                  <a:gd name="T25" fmla="*/ 2147483647 h 1188"/>
                  <a:gd name="T26" fmla="*/ 2147483647 w 2856"/>
                  <a:gd name="T27" fmla="*/ 2147483647 h 1188"/>
                  <a:gd name="T28" fmla="*/ 2147483647 w 2856"/>
                  <a:gd name="T29" fmla="*/ 2147483647 h 1188"/>
                  <a:gd name="T30" fmla="*/ 2147483647 w 2856"/>
                  <a:gd name="T31" fmla="*/ 2147483647 h 1188"/>
                  <a:gd name="T32" fmla="*/ 2147483647 w 2856"/>
                  <a:gd name="T33" fmla="*/ 2147483647 h 1188"/>
                  <a:gd name="T34" fmla="*/ 2147483647 w 2856"/>
                  <a:gd name="T35" fmla="*/ 2147483647 h 1188"/>
                  <a:gd name="T36" fmla="*/ 2147483647 w 2856"/>
                  <a:gd name="T37" fmla="*/ 2147483647 h 1188"/>
                  <a:gd name="T38" fmla="*/ 2147483647 w 2856"/>
                  <a:gd name="T39" fmla="*/ 2147483647 h 1188"/>
                  <a:gd name="T40" fmla="*/ 2147483647 w 2856"/>
                  <a:gd name="T41" fmla="*/ 1572280942 h 1188"/>
                  <a:gd name="T42" fmla="*/ 2147483647 w 2856"/>
                  <a:gd name="T43" fmla="*/ 421899857 h 1188"/>
                  <a:gd name="T44" fmla="*/ 2147483647 w 2856"/>
                  <a:gd name="T45" fmla="*/ 1265415422 h 1188"/>
                  <a:gd name="T46" fmla="*/ 2147483647 w 2856"/>
                  <a:gd name="T47" fmla="*/ 2032430464 h 1188"/>
                  <a:gd name="T48" fmla="*/ 2147483647 w 2856"/>
                  <a:gd name="T49" fmla="*/ 2147483647 h 1188"/>
                  <a:gd name="T50" fmla="*/ 2147483647 w 2856"/>
                  <a:gd name="T51" fmla="*/ 2147483647 h 1188"/>
                  <a:gd name="T52" fmla="*/ 2147483647 w 2856"/>
                  <a:gd name="T53" fmla="*/ 2147483647 h 1188"/>
                  <a:gd name="T54" fmla="*/ 2147483647 w 2856"/>
                  <a:gd name="T55" fmla="*/ 2147483647 h 1188"/>
                  <a:gd name="T56" fmla="*/ 2147483647 w 2856"/>
                  <a:gd name="T57" fmla="*/ 2147483647 h 1188"/>
                  <a:gd name="T58" fmla="*/ 2147483647 w 2856"/>
                  <a:gd name="T59" fmla="*/ 2147483647 h 1188"/>
                  <a:gd name="T60" fmla="*/ 2147483647 w 2856"/>
                  <a:gd name="T61" fmla="*/ 2147483647 h 1188"/>
                  <a:gd name="T62" fmla="*/ 2147483647 w 2856"/>
                  <a:gd name="T63" fmla="*/ 2147483647 h 1188"/>
                  <a:gd name="T64" fmla="*/ 2147483647 w 2856"/>
                  <a:gd name="T65" fmla="*/ 2147483647 h 1188"/>
                  <a:gd name="T66" fmla="*/ 2147483647 w 2856"/>
                  <a:gd name="T67" fmla="*/ 2147483647 h 1188"/>
                  <a:gd name="T68" fmla="*/ 2147483647 w 2856"/>
                  <a:gd name="T69" fmla="*/ 2147483647 h 1188"/>
                  <a:gd name="T70" fmla="*/ 2147483647 w 2856"/>
                  <a:gd name="T71" fmla="*/ 2147483647 h 1188"/>
                  <a:gd name="T72" fmla="*/ 1580785884 w 2856"/>
                  <a:gd name="T73" fmla="*/ 2147483647 h 1188"/>
                  <a:gd name="T74" fmla="*/ 0 w 2856"/>
                  <a:gd name="T75" fmla="*/ 2147483647 h 1188"/>
                  <a:gd name="T76" fmla="*/ 0 w 2856"/>
                  <a:gd name="T77" fmla="*/ 2147483647 h 11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56"/>
                  <a:gd name="T118" fmla="*/ 0 h 1188"/>
                  <a:gd name="T119" fmla="*/ 2856 w 2856"/>
                  <a:gd name="T120" fmla="*/ 1188 h 11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w="9525">
                <a:noFill/>
                <a:round/>
                <a:headEnd/>
                <a:tailEnd/>
              </a:ln>
            </p:spPr>
            <p:txBody>
              <a:bodyPr/>
              <a:lstStyle/>
              <a:p>
                <a:endParaRPr lang="zh-CN" altLang="en-US" sz="2399"/>
              </a:p>
            </p:txBody>
          </p:sp>
          <p:sp>
            <p:nvSpPr>
              <p:cNvPr id="6160" name="Freeform 7"/>
              <p:cNvSpPr>
                <a:spLocks/>
              </p:cNvSpPr>
              <p:nvPr/>
            </p:nvSpPr>
            <p:spPr bwMode="auto">
              <a:xfrm>
                <a:off x="0" y="710760"/>
                <a:ext cx="199309" cy="446711"/>
              </a:xfrm>
              <a:custGeom>
                <a:avLst/>
                <a:gdLst>
                  <a:gd name="T0" fmla="*/ 2147483647 w 3021"/>
                  <a:gd name="T1" fmla="*/ 0 h 6762"/>
                  <a:gd name="T2" fmla="*/ 0 w 3021"/>
                  <a:gd name="T3" fmla="*/ 2147483647 h 6762"/>
                  <a:gd name="T4" fmla="*/ 2147483647 w 3021"/>
                  <a:gd name="T5" fmla="*/ 2147483647 h 6762"/>
                  <a:gd name="T6" fmla="*/ 2147483647 w 3021"/>
                  <a:gd name="T7" fmla="*/ 2147483647 h 6762"/>
                  <a:gd name="T8" fmla="*/ 2147483647 w 3021"/>
                  <a:gd name="T9" fmla="*/ 2147483647 h 6762"/>
                  <a:gd name="T10" fmla="*/ 2147483647 w 3021"/>
                  <a:gd name="T11" fmla="*/ 2147483647 h 6762"/>
                  <a:gd name="T12" fmla="*/ 2147483647 w 3021"/>
                  <a:gd name="T13" fmla="*/ 2147483647 h 6762"/>
                  <a:gd name="T14" fmla="*/ 2147483647 w 3021"/>
                  <a:gd name="T15" fmla="*/ 2147483647 h 6762"/>
                  <a:gd name="T16" fmla="*/ 2147483647 w 3021"/>
                  <a:gd name="T17" fmla="*/ 2147483647 h 6762"/>
                  <a:gd name="T18" fmla="*/ 2147483647 w 3021"/>
                  <a:gd name="T19" fmla="*/ 2147483647 h 6762"/>
                  <a:gd name="T20" fmla="*/ 2147483647 w 3021"/>
                  <a:gd name="T21" fmla="*/ 2147483647 h 6762"/>
                  <a:gd name="T22" fmla="*/ 2147483647 w 3021"/>
                  <a:gd name="T23" fmla="*/ 2147483647 h 6762"/>
                  <a:gd name="T24" fmla="*/ 2147483647 w 3021"/>
                  <a:gd name="T25" fmla="*/ 2147483647 h 6762"/>
                  <a:gd name="T26" fmla="*/ 2147483647 w 3021"/>
                  <a:gd name="T27" fmla="*/ 2147483647 h 6762"/>
                  <a:gd name="T28" fmla="*/ 2147483647 w 3021"/>
                  <a:gd name="T29" fmla="*/ 2147483647 h 6762"/>
                  <a:gd name="T30" fmla="*/ 2147483647 w 3021"/>
                  <a:gd name="T31" fmla="*/ 2147483647 h 6762"/>
                  <a:gd name="T32" fmla="*/ 2147483647 w 3021"/>
                  <a:gd name="T33" fmla="*/ 2147483647 h 6762"/>
                  <a:gd name="T34" fmla="*/ 2147483647 w 3021"/>
                  <a:gd name="T35" fmla="*/ 2147483647 h 6762"/>
                  <a:gd name="T36" fmla="*/ 2147483647 w 3021"/>
                  <a:gd name="T37" fmla="*/ 2147483647 h 6762"/>
                  <a:gd name="T38" fmla="*/ 2147483647 w 3021"/>
                  <a:gd name="T39" fmla="*/ 2147483647 h 6762"/>
                  <a:gd name="T40" fmla="*/ 2147483647 w 3021"/>
                  <a:gd name="T41" fmla="*/ 2147483647 h 6762"/>
                  <a:gd name="T42" fmla="*/ 2147483647 w 3021"/>
                  <a:gd name="T43" fmla="*/ 2147483647 h 6762"/>
                  <a:gd name="T44" fmla="*/ 2147483647 w 3021"/>
                  <a:gd name="T45" fmla="*/ 2147483647 h 6762"/>
                  <a:gd name="T46" fmla="*/ 2147483647 w 3021"/>
                  <a:gd name="T47" fmla="*/ 2147483647 h 6762"/>
                  <a:gd name="T48" fmla="*/ 2147483647 w 3021"/>
                  <a:gd name="T49" fmla="*/ 2147483647 h 6762"/>
                  <a:gd name="T50" fmla="*/ 2147483647 w 3021"/>
                  <a:gd name="T51" fmla="*/ 2147483647 h 6762"/>
                  <a:gd name="T52" fmla="*/ 2147483647 w 3021"/>
                  <a:gd name="T53" fmla="*/ 2147483647 h 6762"/>
                  <a:gd name="T54" fmla="*/ 2147483647 w 3021"/>
                  <a:gd name="T55" fmla="*/ 2147483647 h 6762"/>
                  <a:gd name="T56" fmla="*/ 2147483647 w 3021"/>
                  <a:gd name="T57" fmla="*/ 2147483647 h 6762"/>
                  <a:gd name="T58" fmla="*/ 2147483647 w 3021"/>
                  <a:gd name="T59" fmla="*/ 2147483647 h 6762"/>
                  <a:gd name="T60" fmla="*/ 2147483647 w 3021"/>
                  <a:gd name="T61" fmla="*/ 2147483647 h 6762"/>
                  <a:gd name="T62" fmla="*/ 2147483647 w 3021"/>
                  <a:gd name="T63" fmla="*/ 2147483647 h 6762"/>
                  <a:gd name="T64" fmla="*/ 2147483647 w 3021"/>
                  <a:gd name="T65" fmla="*/ 2147483647 h 6762"/>
                  <a:gd name="T66" fmla="*/ 2147483647 w 3021"/>
                  <a:gd name="T67" fmla="*/ 2147483647 h 6762"/>
                  <a:gd name="T68" fmla="*/ 2147483647 w 3021"/>
                  <a:gd name="T69" fmla="*/ 2147483647 h 6762"/>
                  <a:gd name="T70" fmla="*/ 2147483647 w 3021"/>
                  <a:gd name="T71" fmla="*/ 2147483647 h 6762"/>
                  <a:gd name="T72" fmla="*/ 2147483647 w 3021"/>
                  <a:gd name="T73" fmla="*/ 2147483647 h 6762"/>
                  <a:gd name="T74" fmla="*/ 2147483647 w 3021"/>
                  <a:gd name="T75" fmla="*/ 2147483647 h 6762"/>
                  <a:gd name="T76" fmla="*/ 2147483647 w 3021"/>
                  <a:gd name="T77" fmla="*/ 2147483647 h 6762"/>
                  <a:gd name="T78" fmla="*/ 2147483647 w 3021"/>
                  <a:gd name="T79" fmla="*/ 2147483647 h 6762"/>
                  <a:gd name="T80" fmla="*/ 2147483647 w 3021"/>
                  <a:gd name="T81" fmla="*/ 2147483647 h 6762"/>
                  <a:gd name="T82" fmla="*/ 2147483647 w 3021"/>
                  <a:gd name="T83" fmla="*/ 2147483647 h 6762"/>
                  <a:gd name="T84" fmla="*/ 2147483647 w 3021"/>
                  <a:gd name="T85" fmla="*/ 2147483647 h 6762"/>
                  <a:gd name="T86" fmla="*/ 2147483647 w 3021"/>
                  <a:gd name="T87" fmla="*/ 2147483647 h 6762"/>
                  <a:gd name="T88" fmla="*/ 2147483647 w 3021"/>
                  <a:gd name="T89" fmla="*/ 2147483647 h 6762"/>
                  <a:gd name="T90" fmla="*/ 2147483647 w 3021"/>
                  <a:gd name="T91" fmla="*/ 2147483647 h 6762"/>
                  <a:gd name="T92" fmla="*/ 2147483647 w 3021"/>
                  <a:gd name="T93" fmla="*/ 2147483647 h 6762"/>
                  <a:gd name="T94" fmla="*/ 2147483647 w 3021"/>
                  <a:gd name="T95" fmla="*/ 2147483647 h 6762"/>
                  <a:gd name="T96" fmla="*/ 2147483647 w 3021"/>
                  <a:gd name="T97" fmla="*/ 2147483647 h 6762"/>
                  <a:gd name="T98" fmla="*/ 2147483647 w 3021"/>
                  <a:gd name="T99" fmla="*/ 2147483647 h 6762"/>
                  <a:gd name="T100" fmla="*/ 2147483647 w 3021"/>
                  <a:gd name="T101" fmla="*/ 2147483647 h 6762"/>
                  <a:gd name="T102" fmla="*/ 2147483647 w 3021"/>
                  <a:gd name="T103" fmla="*/ 2147483647 h 6762"/>
                  <a:gd name="T104" fmla="*/ 2147483647 w 3021"/>
                  <a:gd name="T105" fmla="*/ 2147483647 h 6762"/>
                  <a:gd name="T106" fmla="*/ 2147483647 w 3021"/>
                  <a:gd name="T107" fmla="*/ 2147483647 h 6762"/>
                  <a:gd name="T108" fmla="*/ 2147483647 w 3021"/>
                  <a:gd name="T109" fmla="*/ 2147483647 h 6762"/>
                  <a:gd name="T110" fmla="*/ 2147483647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021"/>
                  <a:gd name="T169" fmla="*/ 0 h 6762"/>
                  <a:gd name="T170" fmla="*/ 3021 w 3021"/>
                  <a:gd name="T171" fmla="*/ 6762 h 67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w="9525">
                <a:noFill/>
                <a:round/>
                <a:headEnd/>
                <a:tailEnd/>
              </a:ln>
            </p:spPr>
            <p:txBody>
              <a:bodyPr/>
              <a:lstStyle/>
              <a:p>
                <a:endParaRPr lang="zh-CN" altLang="en-US" sz="2399"/>
              </a:p>
            </p:txBody>
          </p:sp>
          <p:sp>
            <p:nvSpPr>
              <p:cNvPr id="6161" name="Freeform 8"/>
              <p:cNvSpPr>
                <a:spLocks/>
              </p:cNvSpPr>
              <p:nvPr/>
            </p:nvSpPr>
            <p:spPr bwMode="auto">
              <a:xfrm>
                <a:off x="842091" y="710760"/>
                <a:ext cx="199309" cy="446711"/>
              </a:xfrm>
              <a:custGeom>
                <a:avLst/>
                <a:gdLst>
                  <a:gd name="T0" fmla="*/ 0 w 3021"/>
                  <a:gd name="T1" fmla="*/ 0 h 6762"/>
                  <a:gd name="T2" fmla="*/ 2147483647 w 3021"/>
                  <a:gd name="T3" fmla="*/ 2147483647 h 6762"/>
                  <a:gd name="T4" fmla="*/ 2147483647 w 3021"/>
                  <a:gd name="T5" fmla="*/ 2147483647 h 6762"/>
                  <a:gd name="T6" fmla="*/ 2147483647 w 3021"/>
                  <a:gd name="T7" fmla="*/ 2147483647 h 6762"/>
                  <a:gd name="T8" fmla="*/ 2147483647 w 3021"/>
                  <a:gd name="T9" fmla="*/ 2147483647 h 6762"/>
                  <a:gd name="T10" fmla="*/ 2147483647 w 3021"/>
                  <a:gd name="T11" fmla="*/ 2147483647 h 6762"/>
                  <a:gd name="T12" fmla="*/ 2147483647 w 3021"/>
                  <a:gd name="T13" fmla="*/ 2147483647 h 6762"/>
                  <a:gd name="T14" fmla="*/ 2147483647 w 3021"/>
                  <a:gd name="T15" fmla="*/ 2147483647 h 6762"/>
                  <a:gd name="T16" fmla="*/ 2147483647 w 3021"/>
                  <a:gd name="T17" fmla="*/ 2147483647 h 6762"/>
                  <a:gd name="T18" fmla="*/ 2147483647 w 3021"/>
                  <a:gd name="T19" fmla="*/ 2147483647 h 6762"/>
                  <a:gd name="T20" fmla="*/ 2147483647 w 3021"/>
                  <a:gd name="T21" fmla="*/ 2147483647 h 6762"/>
                  <a:gd name="T22" fmla="*/ 2147483647 w 3021"/>
                  <a:gd name="T23" fmla="*/ 2147483647 h 6762"/>
                  <a:gd name="T24" fmla="*/ 2147483647 w 3021"/>
                  <a:gd name="T25" fmla="*/ 2147483647 h 6762"/>
                  <a:gd name="T26" fmla="*/ 2147483647 w 3021"/>
                  <a:gd name="T27" fmla="*/ 2147483647 h 6762"/>
                  <a:gd name="T28" fmla="*/ 2147483647 w 3021"/>
                  <a:gd name="T29" fmla="*/ 2147483647 h 6762"/>
                  <a:gd name="T30" fmla="*/ 2147483647 w 3021"/>
                  <a:gd name="T31" fmla="*/ 2147483647 h 6762"/>
                  <a:gd name="T32" fmla="*/ 2147483647 w 3021"/>
                  <a:gd name="T33" fmla="*/ 2147483647 h 6762"/>
                  <a:gd name="T34" fmla="*/ 2147483647 w 3021"/>
                  <a:gd name="T35" fmla="*/ 2147483647 h 6762"/>
                  <a:gd name="T36" fmla="*/ 2147483647 w 3021"/>
                  <a:gd name="T37" fmla="*/ 2147483647 h 6762"/>
                  <a:gd name="T38" fmla="*/ 2147483647 w 3021"/>
                  <a:gd name="T39" fmla="*/ 2147483647 h 6762"/>
                  <a:gd name="T40" fmla="*/ 2147483647 w 3021"/>
                  <a:gd name="T41" fmla="*/ 2147483647 h 6762"/>
                  <a:gd name="T42" fmla="*/ 2147483647 w 3021"/>
                  <a:gd name="T43" fmla="*/ 2147483647 h 6762"/>
                  <a:gd name="T44" fmla="*/ 2147483647 w 3021"/>
                  <a:gd name="T45" fmla="*/ 2147483647 h 6762"/>
                  <a:gd name="T46" fmla="*/ 2147483647 w 3021"/>
                  <a:gd name="T47" fmla="*/ 2147483647 h 6762"/>
                  <a:gd name="T48" fmla="*/ 2147483647 w 3021"/>
                  <a:gd name="T49" fmla="*/ 2147483647 h 6762"/>
                  <a:gd name="T50" fmla="*/ 2147483647 w 3021"/>
                  <a:gd name="T51" fmla="*/ 2147483647 h 6762"/>
                  <a:gd name="T52" fmla="*/ 2147483647 w 3021"/>
                  <a:gd name="T53" fmla="*/ 2147483647 h 6762"/>
                  <a:gd name="T54" fmla="*/ 2147483647 w 3021"/>
                  <a:gd name="T55" fmla="*/ 2147483647 h 6762"/>
                  <a:gd name="T56" fmla="*/ 2147483647 w 3021"/>
                  <a:gd name="T57" fmla="*/ 2147483647 h 6762"/>
                  <a:gd name="T58" fmla="*/ 2147483647 w 3021"/>
                  <a:gd name="T59" fmla="*/ 2147483647 h 6762"/>
                  <a:gd name="T60" fmla="*/ 2147483647 w 3021"/>
                  <a:gd name="T61" fmla="*/ 2147483647 h 6762"/>
                  <a:gd name="T62" fmla="*/ 2147483647 w 3021"/>
                  <a:gd name="T63" fmla="*/ 2147483647 h 6762"/>
                  <a:gd name="T64" fmla="*/ 2147483647 w 3021"/>
                  <a:gd name="T65" fmla="*/ 2147483647 h 6762"/>
                  <a:gd name="T66" fmla="*/ 2147483647 w 3021"/>
                  <a:gd name="T67" fmla="*/ 2147483647 h 6762"/>
                  <a:gd name="T68" fmla="*/ 2147483647 w 3021"/>
                  <a:gd name="T69" fmla="*/ 2147483647 h 6762"/>
                  <a:gd name="T70" fmla="*/ 2147483647 w 3021"/>
                  <a:gd name="T71" fmla="*/ 2147483647 h 6762"/>
                  <a:gd name="T72" fmla="*/ 2147483647 w 3021"/>
                  <a:gd name="T73" fmla="*/ 2147483647 h 6762"/>
                  <a:gd name="T74" fmla="*/ 2147483647 w 3021"/>
                  <a:gd name="T75" fmla="*/ 2147483647 h 6762"/>
                  <a:gd name="T76" fmla="*/ 2147483647 w 3021"/>
                  <a:gd name="T77" fmla="*/ 2147483647 h 6762"/>
                  <a:gd name="T78" fmla="*/ 2147483647 w 3021"/>
                  <a:gd name="T79" fmla="*/ 2147483647 h 6762"/>
                  <a:gd name="T80" fmla="*/ 2147483647 w 3021"/>
                  <a:gd name="T81" fmla="*/ 2147483647 h 6762"/>
                  <a:gd name="T82" fmla="*/ 2147483647 w 3021"/>
                  <a:gd name="T83" fmla="*/ 2147483647 h 6762"/>
                  <a:gd name="T84" fmla="*/ 2147483647 w 3021"/>
                  <a:gd name="T85" fmla="*/ 2147483647 h 6762"/>
                  <a:gd name="T86" fmla="*/ 2147483647 w 3021"/>
                  <a:gd name="T87" fmla="*/ 2147483647 h 6762"/>
                  <a:gd name="T88" fmla="*/ 2147483647 w 3021"/>
                  <a:gd name="T89" fmla="*/ 2147483647 h 6762"/>
                  <a:gd name="T90" fmla="*/ 2147483647 w 3021"/>
                  <a:gd name="T91" fmla="*/ 2147483647 h 6762"/>
                  <a:gd name="T92" fmla="*/ 2147483647 w 3021"/>
                  <a:gd name="T93" fmla="*/ 2147483647 h 6762"/>
                  <a:gd name="T94" fmla="*/ 2147483647 w 3021"/>
                  <a:gd name="T95" fmla="*/ 2147483647 h 6762"/>
                  <a:gd name="T96" fmla="*/ 2147483647 w 3021"/>
                  <a:gd name="T97" fmla="*/ 2147483647 h 6762"/>
                  <a:gd name="T98" fmla="*/ 2147483647 w 3021"/>
                  <a:gd name="T99" fmla="*/ 2147483647 h 6762"/>
                  <a:gd name="T100" fmla="*/ 2147483647 w 3021"/>
                  <a:gd name="T101" fmla="*/ 2147483647 h 6762"/>
                  <a:gd name="T102" fmla="*/ 1932317350 w 3021"/>
                  <a:gd name="T103" fmla="*/ 2147483647 h 6762"/>
                  <a:gd name="T104" fmla="*/ 1496692540 w 3021"/>
                  <a:gd name="T105" fmla="*/ 2147483647 h 6762"/>
                  <a:gd name="T106" fmla="*/ 1023160635 w 3021"/>
                  <a:gd name="T107" fmla="*/ 2147483647 h 6762"/>
                  <a:gd name="T108" fmla="*/ 530390436 w 3021"/>
                  <a:gd name="T109" fmla="*/ 2147483647 h 6762"/>
                  <a:gd name="T110" fmla="*/ 0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021"/>
                  <a:gd name="T169" fmla="*/ 0 h 6762"/>
                  <a:gd name="T170" fmla="*/ 3021 w 3021"/>
                  <a:gd name="T171" fmla="*/ 6762 h 67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w="9525">
                <a:noFill/>
                <a:round/>
                <a:headEnd/>
                <a:tailEnd/>
              </a:ln>
            </p:spPr>
            <p:txBody>
              <a:bodyPr/>
              <a:lstStyle/>
              <a:p>
                <a:endParaRPr lang="zh-CN" altLang="en-US" sz="2399"/>
              </a:p>
            </p:txBody>
          </p:sp>
          <p:sp>
            <p:nvSpPr>
              <p:cNvPr id="6162" name="Freeform 9"/>
              <p:cNvSpPr>
                <a:spLocks/>
              </p:cNvSpPr>
              <p:nvPr/>
            </p:nvSpPr>
            <p:spPr bwMode="auto">
              <a:xfrm>
                <a:off x="227517" y="1067227"/>
                <a:ext cx="293183" cy="110522"/>
              </a:xfrm>
              <a:custGeom>
                <a:avLst/>
                <a:gdLst>
                  <a:gd name="T0" fmla="*/ 398783235 w 4441"/>
                  <a:gd name="T1" fmla="*/ 2147483647 h 1674"/>
                  <a:gd name="T2" fmla="*/ 1709647093 w 4441"/>
                  <a:gd name="T3" fmla="*/ 2147483647 h 1674"/>
                  <a:gd name="T4" fmla="*/ 2147483647 w 4441"/>
                  <a:gd name="T5" fmla="*/ 2147483647 h 1674"/>
                  <a:gd name="T6" fmla="*/ 2147483647 w 4441"/>
                  <a:gd name="T7" fmla="*/ 2147483647 h 1674"/>
                  <a:gd name="T8" fmla="*/ 2147483647 w 4441"/>
                  <a:gd name="T9" fmla="*/ 2147483647 h 1674"/>
                  <a:gd name="T10" fmla="*/ 2147483647 w 4441"/>
                  <a:gd name="T11" fmla="*/ 2147483647 h 1674"/>
                  <a:gd name="T12" fmla="*/ 2147483647 w 4441"/>
                  <a:gd name="T13" fmla="*/ 2147483647 h 1674"/>
                  <a:gd name="T14" fmla="*/ 2147483647 w 4441"/>
                  <a:gd name="T15" fmla="*/ 2147483647 h 1674"/>
                  <a:gd name="T16" fmla="*/ 2147483647 w 4441"/>
                  <a:gd name="T17" fmla="*/ 2147483647 h 1674"/>
                  <a:gd name="T18" fmla="*/ 2147483647 w 4441"/>
                  <a:gd name="T19" fmla="*/ 2147483647 h 1674"/>
                  <a:gd name="T20" fmla="*/ 2147483647 w 4441"/>
                  <a:gd name="T21" fmla="*/ 2147483647 h 1674"/>
                  <a:gd name="T22" fmla="*/ 2147483647 w 4441"/>
                  <a:gd name="T23" fmla="*/ 2147483647 h 1674"/>
                  <a:gd name="T24" fmla="*/ 2147483647 w 4441"/>
                  <a:gd name="T25" fmla="*/ 2147483647 h 1674"/>
                  <a:gd name="T26" fmla="*/ 2147483647 w 4441"/>
                  <a:gd name="T27" fmla="*/ 2147483647 h 1674"/>
                  <a:gd name="T28" fmla="*/ 2147483647 w 4441"/>
                  <a:gd name="T29" fmla="*/ 2147483647 h 1674"/>
                  <a:gd name="T30" fmla="*/ 2147483647 w 4441"/>
                  <a:gd name="T31" fmla="*/ 2147483647 h 1674"/>
                  <a:gd name="T32" fmla="*/ 2147483647 w 4441"/>
                  <a:gd name="T33" fmla="*/ 2147483647 h 1674"/>
                  <a:gd name="T34" fmla="*/ 2147483647 w 4441"/>
                  <a:gd name="T35" fmla="*/ 2147483647 h 1674"/>
                  <a:gd name="T36" fmla="*/ 2147483647 w 4441"/>
                  <a:gd name="T37" fmla="*/ 2147483647 h 1674"/>
                  <a:gd name="T38" fmla="*/ 2147483647 w 4441"/>
                  <a:gd name="T39" fmla="*/ 2147483647 h 1674"/>
                  <a:gd name="T40" fmla="*/ 2147483647 w 4441"/>
                  <a:gd name="T41" fmla="*/ 2147483647 h 1674"/>
                  <a:gd name="T42" fmla="*/ 2147483647 w 4441"/>
                  <a:gd name="T43" fmla="*/ 2147483647 h 1674"/>
                  <a:gd name="T44" fmla="*/ 2147483647 w 4441"/>
                  <a:gd name="T45" fmla="*/ 2147483647 h 1674"/>
                  <a:gd name="T46" fmla="*/ 2147483647 w 4441"/>
                  <a:gd name="T47" fmla="*/ 2147483647 h 1674"/>
                  <a:gd name="T48" fmla="*/ 2147483647 w 4441"/>
                  <a:gd name="T49" fmla="*/ 2147483647 h 1674"/>
                  <a:gd name="T50" fmla="*/ 2147483647 w 4441"/>
                  <a:gd name="T51" fmla="*/ 2147483647 h 1674"/>
                  <a:gd name="T52" fmla="*/ 2147483647 w 4441"/>
                  <a:gd name="T53" fmla="*/ 2147483647 h 1674"/>
                  <a:gd name="T54" fmla="*/ 2147483647 w 4441"/>
                  <a:gd name="T55" fmla="*/ 2147483647 h 1674"/>
                  <a:gd name="T56" fmla="*/ 2147483647 w 4441"/>
                  <a:gd name="T57" fmla="*/ 2147483647 h 1674"/>
                  <a:gd name="T58" fmla="*/ 2147483647 w 4441"/>
                  <a:gd name="T59" fmla="*/ 2147483647 h 1674"/>
                  <a:gd name="T60" fmla="*/ 2147483647 w 4441"/>
                  <a:gd name="T61" fmla="*/ 2147483647 h 1674"/>
                  <a:gd name="T62" fmla="*/ 2147483647 w 4441"/>
                  <a:gd name="T63" fmla="*/ 1748052943 h 1674"/>
                  <a:gd name="T64" fmla="*/ 0 w 4441"/>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41"/>
                  <a:gd name="T100" fmla="*/ 0 h 1674"/>
                  <a:gd name="T101" fmla="*/ 4441 w 4441"/>
                  <a:gd name="T102" fmla="*/ 1674 h 16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w="9525">
                <a:noFill/>
                <a:round/>
                <a:headEnd/>
                <a:tailEnd/>
              </a:ln>
            </p:spPr>
            <p:txBody>
              <a:bodyPr/>
              <a:lstStyle/>
              <a:p>
                <a:endParaRPr lang="zh-CN" altLang="en-US" sz="2399"/>
              </a:p>
            </p:txBody>
          </p:sp>
          <p:sp>
            <p:nvSpPr>
              <p:cNvPr id="6163" name="Line 12"/>
              <p:cNvSpPr>
                <a:spLocks noChangeShapeType="1"/>
              </p:cNvSpPr>
              <p:nvPr/>
            </p:nvSpPr>
            <p:spPr bwMode="auto">
              <a:xfrm>
                <a:off x="520700" y="342663"/>
                <a:ext cx="463" cy="566481"/>
              </a:xfrm>
              <a:prstGeom prst="line">
                <a:avLst/>
              </a:prstGeom>
              <a:noFill/>
              <a:ln w="9525">
                <a:noFill/>
                <a:round/>
                <a:headEnd/>
                <a:tailEnd/>
              </a:ln>
            </p:spPr>
            <p:txBody>
              <a:bodyPr/>
              <a:lstStyle/>
              <a:p>
                <a:endParaRPr lang="zh-CN" altLang="en-US" sz="2399"/>
              </a:p>
            </p:txBody>
          </p:sp>
          <p:grpSp>
            <p:nvGrpSpPr>
              <p:cNvPr id="5" name="Freeform 13"/>
              <p:cNvGrpSpPr>
                <a:grpSpLocks/>
              </p:cNvGrpSpPr>
              <p:nvPr/>
            </p:nvGrpSpPr>
            <p:grpSpPr bwMode="auto">
              <a:xfrm>
                <a:off x="392040" y="463422"/>
                <a:ext cx="256032" cy="256032"/>
                <a:chOff x="0" y="0"/>
                <a:chExt cx="256032" cy="256032"/>
              </a:xfrm>
            </p:grpSpPr>
            <p:pic>
              <p:nvPicPr>
                <p:cNvPr id="6170" name="Freeform 13"/>
                <p:cNvPicPr>
                  <a:picLocks noChangeArrowheads="1"/>
                </p:cNvPicPr>
                <p:nvPr/>
              </p:nvPicPr>
              <p:blipFill>
                <a:blip r:embed="rId3" cstate="print"/>
                <a:srcRect/>
                <a:stretch>
                  <a:fillRect/>
                </a:stretch>
              </p:blipFill>
              <p:spPr bwMode="auto">
                <a:xfrm>
                  <a:off x="0" y="0"/>
                  <a:ext cx="256032" cy="256032"/>
                </a:xfrm>
                <a:prstGeom prst="rect">
                  <a:avLst/>
                </a:prstGeom>
                <a:noFill/>
                <a:ln w="9525">
                  <a:noFill/>
                  <a:miter lim="800000"/>
                  <a:headEnd/>
                  <a:tailEnd/>
                </a:ln>
              </p:spPr>
            </p:pic>
            <p:sp>
              <p:nvSpPr>
                <p:cNvPr id="6171" name="Text Box 31"/>
                <p:cNvSpPr txBox="1">
                  <a:spLocks noChangeArrowheads="1"/>
                </p:cNvSpPr>
                <p:nvPr/>
              </p:nvSpPr>
              <p:spPr bwMode="auto">
                <a:xfrm>
                  <a:off x="-1284" y="-2376"/>
                  <a:ext cx="259888" cy="260350"/>
                </a:xfrm>
                <a:prstGeom prst="rect">
                  <a:avLst/>
                </a:prstGeom>
                <a:noFill/>
                <a:ln w="9525">
                  <a:noFill/>
                  <a:miter lim="800000"/>
                  <a:headEnd/>
                  <a:tailEnd/>
                </a:ln>
              </p:spPr>
              <p:txBody>
                <a:bodyPr/>
                <a:lstStyle/>
                <a:p>
                  <a:pPr>
                    <a:buFont typeface="Arial" pitchFamily="34" charset="0"/>
                    <a:buNone/>
                  </a:pPr>
                  <a:endParaRPr lang="en-US" altLang="en-US" sz="2399">
                    <a:solidFill>
                      <a:srgbClr val="000000"/>
                    </a:solidFill>
                    <a:latin typeface="Calibri" pitchFamily="34" charset="0"/>
                    <a:cs typeface="Arial" pitchFamily="34" charset="0"/>
                  </a:endParaRPr>
                </a:p>
              </p:txBody>
            </p:sp>
          </p:grpSp>
          <p:sp>
            <p:nvSpPr>
              <p:cNvPr id="6165" name="Freeform 16"/>
              <p:cNvSpPr>
                <a:spLocks/>
              </p:cNvSpPr>
              <p:nvPr/>
            </p:nvSpPr>
            <p:spPr bwMode="auto">
              <a:xfrm>
                <a:off x="209945" y="1024290"/>
                <a:ext cx="310755" cy="90637"/>
              </a:xfrm>
              <a:custGeom>
                <a:avLst/>
                <a:gdLst>
                  <a:gd name="T0" fmla="*/ 133198793 w 4704"/>
                  <a:gd name="T1" fmla="*/ 514340349 h 1372"/>
                  <a:gd name="T2" fmla="*/ 38055531 w 4704"/>
                  <a:gd name="T3" fmla="*/ 1466613423 h 1372"/>
                  <a:gd name="T4" fmla="*/ 0 w 4704"/>
                  <a:gd name="T5" fmla="*/ 2147483647 h 1372"/>
                  <a:gd name="T6" fmla="*/ 19027799 w 4704"/>
                  <a:gd name="T7" fmla="*/ 2147483647 h 1372"/>
                  <a:gd name="T8" fmla="*/ 95138918 w 4704"/>
                  <a:gd name="T9" fmla="*/ 2147483647 h 1372"/>
                  <a:gd name="T10" fmla="*/ 228625675 w 4704"/>
                  <a:gd name="T11" fmla="*/ 2147483647 h 1372"/>
                  <a:gd name="T12" fmla="*/ 437935398 w 4704"/>
                  <a:gd name="T13" fmla="*/ 2147483647 h 1372"/>
                  <a:gd name="T14" fmla="*/ 685588929 w 4704"/>
                  <a:gd name="T15" fmla="*/ 2147483647 h 1372"/>
                  <a:gd name="T16" fmla="*/ 990325831 w 4704"/>
                  <a:gd name="T17" fmla="*/ 2147483647 h 1372"/>
                  <a:gd name="T18" fmla="*/ 1371177858 w 4704"/>
                  <a:gd name="T19" fmla="*/ 2147483647 h 1372"/>
                  <a:gd name="T20" fmla="*/ 1771345573 w 4704"/>
                  <a:gd name="T21" fmla="*/ 2147483647 h 1372"/>
                  <a:gd name="T22" fmla="*/ 2147483647 w 4704"/>
                  <a:gd name="T23" fmla="*/ 2147483647 h 1372"/>
                  <a:gd name="T24" fmla="*/ 2147483647 w 4704"/>
                  <a:gd name="T25" fmla="*/ 2147483647 h 1372"/>
                  <a:gd name="T26" fmla="*/ 2147483647 w 4704"/>
                  <a:gd name="T27" fmla="*/ 2147483647 h 1372"/>
                  <a:gd name="T28" fmla="*/ 2147483647 w 4704"/>
                  <a:gd name="T29" fmla="*/ 2147483647 h 1372"/>
                  <a:gd name="T30" fmla="*/ 2147483647 w 4704"/>
                  <a:gd name="T31" fmla="*/ 2147483647 h 1372"/>
                  <a:gd name="T32" fmla="*/ 2147483647 w 4704"/>
                  <a:gd name="T33" fmla="*/ 2147483647 h 1372"/>
                  <a:gd name="T34" fmla="*/ 2147483647 w 4704"/>
                  <a:gd name="T35" fmla="*/ 2147483647 h 1372"/>
                  <a:gd name="T36" fmla="*/ 2147483647 w 4704"/>
                  <a:gd name="T37" fmla="*/ 2147483647 h 1372"/>
                  <a:gd name="T38" fmla="*/ 2147483647 w 4704"/>
                  <a:gd name="T39" fmla="*/ 2147483647 h 1372"/>
                  <a:gd name="T40" fmla="*/ 2147483647 w 4704"/>
                  <a:gd name="T41" fmla="*/ 2147483647 h 1372"/>
                  <a:gd name="T42" fmla="*/ 2147483647 w 4704"/>
                  <a:gd name="T43" fmla="*/ 2147483647 h 1372"/>
                  <a:gd name="T44" fmla="*/ 2147483647 w 4704"/>
                  <a:gd name="T45" fmla="*/ 2147483647 h 1372"/>
                  <a:gd name="T46" fmla="*/ 2147483647 w 4704"/>
                  <a:gd name="T47" fmla="*/ 2147483647 h 1372"/>
                  <a:gd name="T48" fmla="*/ 2147483647 w 4704"/>
                  <a:gd name="T49" fmla="*/ 2147483647 h 1372"/>
                  <a:gd name="T50" fmla="*/ 2147483647 w 4704"/>
                  <a:gd name="T51" fmla="*/ 2147483647 h 1372"/>
                  <a:gd name="T52" fmla="*/ 2147483647 w 4704"/>
                  <a:gd name="T53" fmla="*/ 2147483647 h 1372"/>
                  <a:gd name="T54" fmla="*/ 2147483647 w 4704"/>
                  <a:gd name="T55" fmla="*/ 2147483647 h 1372"/>
                  <a:gd name="T56" fmla="*/ 2147483647 w 4704"/>
                  <a:gd name="T57" fmla="*/ 2147483647 h 1372"/>
                  <a:gd name="T58" fmla="*/ 2147483647 w 4704"/>
                  <a:gd name="T59" fmla="*/ 2147483647 h 1372"/>
                  <a:gd name="T60" fmla="*/ 2147483647 w 4704"/>
                  <a:gd name="T61" fmla="*/ 2147483647 h 1372"/>
                  <a:gd name="T62" fmla="*/ 2147483647 w 4704"/>
                  <a:gd name="T63" fmla="*/ 2147483647 h 1372"/>
                  <a:gd name="T64" fmla="*/ 2147483647 w 4704"/>
                  <a:gd name="T65" fmla="*/ 2147483647 h 1372"/>
                  <a:gd name="T66" fmla="*/ 2147483647 w 4704"/>
                  <a:gd name="T67" fmla="*/ 2147483647 h 1372"/>
                  <a:gd name="T68" fmla="*/ 2147483647 w 4704"/>
                  <a:gd name="T69" fmla="*/ 2147483647 h 1372"/>
                  <a:gd name="T70" fmla="*/ 2147483647 w 4704"/>
                  <a:gd name="T71" fmla="*/ 2147483647 h 1372"/>
                  <a:gd name="T72" fmla="*/ 2147483647 w 4704"/>
                  <a:gd name="T73" fmla="*/ 2147483647 h 1372"/>
                  <a:gd name="T74" fmla="*/ 2147483647 w 4704"/>
                  <a:gd name="T75" fmla="*/ 2147483647 h 1372"/>
                  <a:gd name="T76" fmla="*/ 2147483647 w 4704"/>
                  <a:gd name="T77" fmla="*/ 2147483647 h 1372"/>
                  <a:gd name="T78" fmla="*/ 2147483647 w 4704"/>
                  <a:gd name="T79" fmla="*/ 2147483647 h 1372"/>
                  <a:gd name="T80" fmla="*/ 2147483647 w 4704"/>
                  <a:gd name="T81" fmla="*/ 2147483647 h 1372"/>
                  <a:gd name="T82" fmla="*/ 2147483647 w 4704"/>
                  <a:gd name="T83" fmla="*/ 2147483647 h 1372"/>
                  <a:gd name="T84" fmla="*/ 2147483647 w 4704"/>
                  <a:gd name="T85" fmla="*/ 2147483647 h 1372"/>
                  <a:gd name="T86" fmla="*/ 2147483647 w 4704"/>
                  <a:gd name="T87" fmla="*/ 2147483647 h 1372"/>
                  <a:gd name="T88" fmla="*/ 2147483647 w 4704"/>
                  <a:gd name="T89" fmla="*/ 2147483647 h 1372"/>
                  <a:gd name="T90" fmla="*/ 2147483647 w 4704"/>
                  <a:gd name="T91" fmla="*/ 2147483647 h 1372"/>
                  <a:gd name="T92" fmla="*/ 2147483647 w 4704"/>
                  <a:gd name="T93" fmla="*/ 2147483647 h 1372"/>
                  <a:gd name="T94" fmla="*/ 2147483647 w 4704"/>
                  <a:gd name="T95" fmla="*/ 2147483647 h 1372"/>
                  <a:gd name="T96" fmla="*/ 2147483647 w 4704"/>
                  <a:gd name="T97" fmla="*/ 2057064382 h 1372"/>
                  <a:gd name="T98" fmla="*/ 190570094 w 4704"/>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704"/>
                  <a:gd name="T151" fmla="*/ 0 h 1372"/>
                  <a:gd name="T152" fmla="*/ 4704 w 4704"/>
                  <a:gd name="T153" fmla="*/ 1372 h 137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w="9525">
                <a:noFill/>
                <a:round/>
                <a:headEnd/>
                <a:tailEnd/>
              </a:ln>
            </p:spPr>
            <p:txBody>
              <a:bodyPr/>
              <a:lstStyle/>
              <a:p>
                <a:endParaRPr lang="zh-CN" altLang="en-US" sz="2399"/>
              </a:p>
            </p:txBody>
          </p:sp>
          <p:sp>
            <p:nvSpPr>
              <p:cNvPr id="6166" name="Freeform 17"/>
              <p:cNvSpPr>
                <a:spLocks/>
              </p:cNvSpPr>
              <p:nvPr/>
            </p:nvSpPr>
            <p:spPr bwMode="auto">
              <a:xfrm>
                <a:off x="520700" y="1067227"/>
                <a:ext cx="293183" cy="110522"/>
              </a:xfrm>
              <a:custGeom>
                <a:avLst/>
                <a:gdLst>
                  <a:gd name="T0" fmla="*/ 2147483647 w 4439"/>
                  <a:gd name="T1" fmla="*/ 2147483647 h 1674"/>
                  <a:gd name="T2" fmla="*/ 2147483647 w 4439"/>
                  <a:gd name="T3" fmla="*/ 2147483647 h 1674"/>
                  <a:gd name="T4" fmla="*/ 2147483647 w 4439"/>
                  <a:gd name="T5" fmla="*/ 2147483647 h 1674"/>
                  <a:gd name="T6" fmla="*/ 2147483647 w 4439"/>
                  <a:gd name="T7" fmla="*/ 2147483647 h 1674"/>
                  <a:gd name="T8" fmla="*/ 2147483647 w 4439"/>
                  <a:gd name="T9" fmla="*/ 2147483647 h 1674"/>
                  <a:gd name="T10" fmla="*/ 2147483647 w 4439"/>
                  <a:gd name="T11" fmla="*/ 2147483647 h 1674"/>
                  <a:gd name="T12" fmla="*/ 2147483647 w 4439"/>
                  <a:gd name="T13" fmla="*/ 2147483647 h 1674"/>
                  <a:gd name="T14" fmla="*/ 2147483647 w 4439"/>
                  <a:gd name="T15" fmla="*/ 2147483647 h 1674"/>
                  <a:gd name="T16" fmla="*/ 2147483647 w 4439"/>
                  <a:gd name="T17" fmla="*/ 2147483647 h 1674"/>
                  <a:gd name="T18" fmla="*/ 2147483647 w 4439"/>
                  <a:gd name="T19" fmla="*/ 2147483647 h 1674"/>
                  <a:gd name="T20" fmla="*/ 2147483647 w 4439"/>
                  <a:gd name="T21" fmla="*/ 2147483647 h 1674"/>
                  <a:gd name="T22" fmla="*/ 2147483647 w 4439"/>
                  <a:gd name="T23" fmla="*/ 2147483647 h 1674"/>
                  <a:gd name="T24" fmla="*/ 2147483647 w 4439"/>
                  <a:gd name="T25" fmla="*/ 2147483647 h 1674"/>
                  <a:gd name="T26" fmla="*/ 2147483647 w 4439"/>
                  <a:gd name="T27" fmla="*/ 2147483647 h 1674"/>
                  <a:gd name="T28" fmla="*/ 2147483647 w 4439"/>
                  <a:gd name="T29" fmla="*/ 2147483647 h 1674"/>
                  <a:gd name="T30" fmla="*/ 2147483647 w 4439"/>
                  <a:gd name="T31" fmla="*/ 2147483647 h 1674"/>
                  <a:gd name="T32" fmla="*/ 0 w 4439"/>
                  <a:gd name="T33" fmla="*/ 2147483647 h 1674"/>
                  <a:gd name="T34" fmla="*/ 2147483647 w 4439"/>
                  <a:gd name="T35" fmla="*/ 2147483647 h 1674"/>
                  <a:gd name="T36" fmla="*/ 2147483647 w 4439"/>
                  <a:gd name="T37" fmla="*/ 2147483647 h 1674"/>
                  <a:gd name="T38" fmla="*/ 2147483647 w 4439"/>
                  <a:gd name="T39" fmla="*/ 2147483647 h 1674"/>
                  <a:gd name="T40" fmla="*/ 2147483647 w 4439"/>
                  <a:gd name="T41" fmla="*/ 2147483647 h 1674"/>
                  <a:gd name="T42" fmla="*/ 2147483647 w 4439"/>
                  <a:gd name="T43" fmla="*/ 2147483647 h 1674"/>
                  <a:gd name="T44" fmla="*/ 2147483647 w 4439"/>
                  <a:gd name="T45" fmla="*/ 2147483647 h 1674"/>
                  <a:gd name="T46" fmla="*/ 2147483647 w 4439"/>
                  <a:gd name="T47" fmla="*/ 2147483647 h 1674"/>
                  <a:gd name="T48" fmla="*/ 2147483647 w 4439"/>
                  <a:gd name="T49" fmla="*/ 2147483647 h 1674"/>
                  <a:gd name="T50" fmla="*/ 2147483647 w 4439"/>
                  <a:gd name="T51" fmla="*/ 2147483647 h 1674"/>
                  <a:gd name="T52" fmla="*/ 2147483647 w 4439"/>
                  <a:gd name="T53" fmla="*/ 2147483647 h 1674"/>
                  <a:gd name="T54" fmla="*/ 2147483647 w 4439"/>
                  <a:gd name="T55" fmla="*/ 2147483647 h 1674"/>
                  <a:gd name="T56" fmla="*/ 2147483647 w 4439"/>
                  <a:gd name="T57" fmla="*/ 2147483647 h 1674"/>
                  <a:gd name="T58" fmla="*/ 2147483647 w 4439"/>
                  <a:gd name="T59" fmla="*/ 2147483647 h 1674"/>
                  <a:gd name="T60" fmla="*/ 2147483647 w 4439"/>
                  <a:gd name="T61" fmla="*/ 2147483647 h 1674"/>
                  <a:gd name="T62" fmla="*/ 2147483647 w 4439"/>
                  <a:gd name="T63" fmla="*/ 1748052943 h 1674"/>
                  <a:gd name="T64" fmla="*/ 2147483647 w 4439"/>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39"/>
                  <a:gd name="T100" fmla="*/ 0 h 1674"/>
                  <a:gd name="T101" fmla="*/ 4439 w 4439"/>
                  <a:gd name="T102" fmla="*/ 1674 h 16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w="9525">
                <a:noFill/>
                <a:round/>
                <a:headEnd/>
                <a:tailEnd/>
              </a:ln>
            </p:spPr>
            <p:txBody>
              <a:bodyPr/>
              <a:lstStyle/>
              <a:p>
                <a:endParaRPr lang="zh-CN" altLang="en-US" sz="2399"/>
              </a:p>
            </p:txBody>
          </p:sp>
          <p:sp>
            <p:nvSpPr>
              <p:cNvPr id="6167" name="Freeform 18"/>
              <p:cNvSpPr>
                <a:spLocks/>
              </p:cNvSpPr>
              <p:nvPr/>
            </p:nvSpPr>
            <p:spPr bwMode="auto">
              <a:xfrm>
                <a:off x="520700" y="1024290"/>
                <a:ext cx="310755" cy="90637"/>
              </a:xfrm>
              <a:custGeom>
                <a:avLst/>
                <a:gdLst>
                  <a:gd name="T0" fmla="*/ 2147483647 w 4702"/>
                  <a:gd name="T1" fmla="*/ 514340349 h 1372"/>
                  <a:gd name="T2" fmla="*/ 2147483647 w 4702"/>
                  <a:gd name="T3" fmla="*/ 1466613423 h 1372"/>
                  <a:gd name="T4" fmla="*/ 2147483647 w 4702"/>
                  <a:gd name="T5" fmla="*/ 2147483647 h 1372"/>
                  <a:gd name="T6" fmla="*/ 2147483647 w 4702"/>
                  <a:gd name="T7" fmla="*/ 2147483647 h 1372"/>
                  <a:gd name="T8" fmla="*/ 2147483647 w 4702"/>
                  <a:gd name="T9" fmla="*/ 2147483647 h 1372"/>
                  <a:gd name="T10" fmla="*/ 2147483647 w 4702"/>
                  <a:gd name="T11" fmla="*/ 2147483647 h 1372"/>
                  <a:gd name="T12" fmla="*/ 2147483647 w 4702"/>
                  <a:gd name="T13" fmla="*/ 2147483647 h 1372"/>
                  <a:gd name="T14" fmla="*/ 2147483647 w 4702"/>
                  <a:gd name="T15" fmla="*/ 2147483647 h 1372"/>
                  <a:gd name="T16" fmla="*/ 2147483647 w 4702"/>
                  <a:gd name="T17" fmla="*/ 2147483647 h 1372"/>
                  <a:gd name="T18" fmla="*/ 2147483647 w 4702"/>
                  <a:gd name="T19" fmla="*/ 2147483647 h 1372"/>
                  <a:gd name="T20" fmla="*/ 2147483647 w 4702"/>
                  <a:gd name="T21" fmla="*/ 2147483647 h 1372"/>
                  <a:gd name="T22" fmla="*/ 2147483647 w 4702"/>
                  <a:gd name="T23" fmla="*/ 2147483647 h 1372"/>
                  <a:gd name="T24" fmla="*/ 2147483647 w 4702"/>
                  <a:gd name="T25" fmla="*/ 2147483647 h 1372"/>
                  <a:gd name="T26" fmla="*/ 2147483647 w 4702"/>
                  <a:gd name="T27" fmla="*/ 2147483647 h 1372"/>
                  <a:gd name="T28" fmla="*/ 2147483647 w 4702"/>
                  <a:gd name="T29" fmla="*/ 2147483647 h 1372"/>
                  <a:gd name="T30" fmla="*/ 2147483647 w 4702"/>
                  <a:gd name="T31" fmla="*/ 2147483647 h 1372"/>
                  <a:gd name="T32" fmla="*/ 2147483647 w 4702"/>
                  <a:gd name="T33" fmla="*/ 2147483647 h 1372"/>
                  <a:gd name="T34" fmla="*/ 2147483647 w 4702"/>
                  <a:gd name="T35" fmla="*/ 2147483647 h 1372"/>
                  <a:gd name="T36" fmla="*/ 2147483647 w 4702"/>
                  <a:gd name="T37" fmla="*/ 2147483647 h 1372"/>
                  <a:gd name="T38" fmla="*/ 2147483647 w 4702"/>
                  <a:gd name="T39" fmla="*/ 2147483647 h 1372"/>
                  <a:gd name="T40" fmla="*/ 2147483647 w 4702"/>
                  <a:gd name="T41" fmla="*/ 2147483647 h 1372"/>
                  <a:gd name="T42" fmla="*/ 2147483647 w 4702"/>
                  <a:gd name="T43" fmla="*/ 2147483647 h 1372"/>
                  <a:gd name="T44" fmla="*/ 2147483647 w 4702"/>
                  <a:gd name="T45" fmla="*/ 2147483647 h 1372"/>
                  <a:gd name="T46" fmla="*/ 2147483647 w 4702"/>
                  <a:gd name="T47" fmla="*/ 2147483647 h 1372"/>
                  <a:gd name="T48" fmla="*/ 2147483647 w 4702"/>
                  <a:gd name="T49" fmla="*/ 2147483647 h 1372"/>
                  <a:gd name="T50" fmla="*/ 2147483647 w 4702"/>
                  <a:gd name="T51" fmla="*/ 2147483647 h 1372"/>
                  <a:gd name="T52" fmla="*/ 2147483647 w 4702"/>
                  <a:gd name="T53" fmla="*/ 2147483647 h 1372"/>
                  <a:gd name="T54" fmla="*/ 2147483647 w 4702"/>
                  <a:gd name="T55" fmla="*/ 2147483647 h 1372"/>
                  <a:gd name="T56" fmla="*/ 2147483647 w 4702"/>
                  <a:gd name="T57" fmla="*/ 2147483647 h 1372"/>
                  <a:gd name="T58" fmla="*/ 2147483647 w 4702"/>
                  <a:gd name="T59" fmla="*/ 2147483647 h 1372"/>
                  <a:gd name="T60" fmla="*/ 2147483647 w 4702"/>
                  <a:gd name="T61" fmla="*/ 2147483647 h 1372"/>
                  <a:gd name="T62" fmla="*/ 2147483647 w 4702"/>
                  <a:gd name="T63" fmla="*/ 2147483647 h 1372"/>
                  <a:gd name="T64" fmla="*/ 2147483647 w 4702"/>
                  <a:gd name="T65" fmla="*/ 2147483647 h 1372"/>
                  <a:gd name="T66" fmla="*/ 0 w 4702"/>
                  <a:gd name="T67" fmla="*/ 2147483647 h 1372"/>
                  <a:gd name="T68" fmla="*/ 1869736584 w 4702"/>
                  <a:gd name="T69" fmla="*/ 2147483647 h 1372"/>
                  <a:gd name="T70" fmla="*/ 2147483647 w 4702"/>
                  <a:gd name="T71" fmla="*/ 2147483647 h 1372"/>
                  <a:gd name="T72" fmla="*/ 2147483647 w 4702"/>
                  <a:gd name="T73" fmla="*/ 2147483647 h 1372"/>
                  <a:gd name="T74" fmla="*/ 2147483647 w 4702"/>
                  <a:gd name="T75" fmla="*/ 2147483647 h 1372"/>
                  <a:gd name="T76" fmla="*/ 2147483647 w 4702"/>
                  <a:gd name="T77" fmla="*/ 2147483647 h 1372"/>
                  <a:gd name="T78" fmla="*/ 2147483647 w 4702"/>
                  <a:gd name="T79" fmla="*/ 2147483647 h 1372"/>
                  <a:gd name="T80" fmla="*/ 2147483647 w 4702"/>
                  <a:gd name="T81" fmla="*/ 2147483647 h 1372"/>
                  <a:gd name="T82" fmla="*/ 2147483647 w 4702"/>
                  <a:gd name="T83" fmla="*/ 2147483647 h 1372"/>
                  <a:gd name="T84" fmla="*/ 2147483647 w 4702"/>
                  <a:gd name="T85" fmla="*/ 2147483647 h 1372"/>
                  <a:gd name="T86" fmla="*/ 2147483647 w 4702"/>
                  <a:gd name="T87" fmla="*/ 2147483647 h 1372"/>
                  <a:gd name="T88" fmla="*/ 2147483647 w 4702"/>
                  <a:gd name="T89" fmla="*/ 2147483647 h 1372"/>
                  <a:gd name="T90" fmla="*/ 2147483647 w 4702"/>
                  <a:gd name="T91" fmla="*/ 2147483647 h 1372"/>
                  <a:gd name="T92" fmla="*/ 2147483647 w 4702"/>
                  <a:gd name="T93" fmla="*/ 2147483647 h 1372"/>
                  <a:gd name="T94" fmla="*/ 2147483647 w 4702"/>
                  <a:gd name="T95" fmla="*/ 2147483647 h 1372"/>
                  <a:gd name="T96" fmla="*/ 2147483647 w 4702"/>
                  <a:gd name="T97" fmla="*/ 2057064382 h 1372"/>
                  <a:gd name="T98" fmla="*/ 2147483647 w 4702"/>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702"/>
                  <a:gd name="T151" fmla="*/ 0 h 1372"/>
                  <a:gd name="T152" fmla="*/ 4702 w 4702"/>
                  <a:gd name="T153" fmla="*/ 1372 h 137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w="9525">
                <a:noFill/>
                <a:round/>
                <a:headEnd/>
                <a:tailEnd/>
              </a:ln>
            </p:spPr>
            <p:txBody>
              <a:bodyPr/>
              <a:lstStyle/>
              <a:p>
                <a:endParaRPr lang="zh-CN" altLang="en-US" sz="2399"/>
              </a:p>
            </p:txBody>
          </p:sp>
          <p:sp>
            <p:nvSpPr>
              <p:cNvPr id="6168" name="Freeform 14"/>
              <p:cNvSpPr>
                <a:spLocks/>
              </p:cNvSpPr>
              <p:nvPr/>
            </p:nvSpPr>
            <p:spPr bwMode="auto">
              <a:xfrm>
                <a:off x="364860" y="435612"/>
                <a:ext cx="155840" cy="311218"/>
              </a:xfrm>
              <a:custGeom>
                <a:avLst/>
                <a:gdLst>
                  <a:gd name="T0" fmla="*/ 2147483647 w 2357"/>
                  <a:gd name="T1" fmla="*/ 2147483647 h 4712"/>
                  <a:gd name="T2" fmla="*/ 2147483647 w 2357"/>
                  <a:gd name="T3" fmla="*/ 0 h 4712"/>
                  <a:gd name="T4" fmla="*/ 2147483647 w 2357"/>
                  <a:gd name="T5" fmla="*/ 532740929 h 4712"/>
                  <a:gd name="T6" fmla="*/ 2147483647 w 2357"/>
                  <a:gd name="T7" fmla="*/ 2017150969 h 4712"/>
                  <a:gd name="T8" fmla="*/ 2147483647 w 2357"/>
                  <a:gd name="T9" fmla="*/ 2147483647 h 4712"/>
                  <a:gd name="T10" fmla="*/ 2147483647 w 2357"/>
                  <a:gd name="T11" fmla="*/ 2147483647 h 4712"/>
                  <a:gd name="T12" fmla="*/ 2147483647 w 2357"/>
                  <a:gd name="T13" fmla="*/ 2147483647 h 4712"/>
                  <a:gd name="T14" fmla="*/ 2147483647 w 2357"/>
                  <a:gd name="T15" fmla="*/ 2147483647 h 4712"/>
                  <a:gd name="T16" fmla="*/ 2147483647 w 2357"/>
                  <a:gd name="T17" fmla="*/ 2147483647 h 4712"/>
                  <a:gd name="T18" fmla="*/ 2147483647 w 2357"/>
                  <a:gd name="T19" fmla="*/ 2147483647 h 4712"/>
                  <a:gd name="T20" fmla="*/ 1433349211 w 2357"/>
                  <a:gd name="T21" fmla="*/ 2147483647 h 4712"/>
                  <a:gd name="T22" fmla="*/ 248572499 w 2357"/>
                  <a:gd name="T23" fmla="*/ 2147483647 h 4712"/>
                  <a:gd name="T24" fmla="*/ 76305996 w 2357"/>
                  <a:gd name="T25" fmla="*/ 2147483647 h 4712"/>
                  <a:gd name="T26" fmla="*/ 917411253 w 2357"/>
                  <a:gd name="T27" fmla="*/ 2147483647 h 4712"/>
                  <a:gd name="T28" fmla="*/ 2147483647 w 2357"/>
                  <a:gd name="T29" fmla="*/ 2147483647 h 4712"/>
                  <a:gd name="T30" fmla="*/ 2147483647 w 2357"/>
                  <a:gd name="T31" fmla="*/ 2147483647 h 4712"/>
                  <a:gd name="T32" fmla="*/ 2147483647 w 2357"/>
                  <a:gd name="T33" fmla="*/ 2147483647 h 4712"/>
                  <a:gd name="T34" fmla="*/ 2147483647 w 2357"/>
                  <a:gd name="T35" fmla="*/ 2147483647 h 4712"/>
                  <a:gd name="T36" fmla="*/ 2147483647 w 2357"/>
                  <a:gd name="T37" fmla="*/ 2147483647 h 4712"/>
                  <a:gd name="T38" fmla="*/ 2147483647 w 2357"/>
                  <a:gd name="T39" fmla="*/ 2147483647 h 4712"/>
                  <a:gd name="T40" fmla="*/ 2147483647 w 2357"/>
                  <a:gd name="T41" fmla="*/ 2147483647 h 4712"/>
                  <a:gd name="T42" fmla="*/ 2147483647 w 2357"/>
                  <a:gd name="T43" fmla="*/ 2147483647 h 4712"/>
                  <a:gd name="T44" fmla="*/ 2147483647 w 2357"/>
                  <a:gd name="T45" fmla="*/ 2147483647 h 4712"/>
                  <a:gd name="T46" fmla="*/ 2147483647 w 2357"/>
                  <a:gd name="T47" fmla="*/ 2147483647 h 4712"/>
                  <a:gd name="T48" fmla="*/ 2147483647 w 2357"/>
                  <a:gd name="T49" fmla="*/ 2147483647 h 4712"/>
                  <a:gd name="T50" fmla="*/ 2147483647 w 2357"/>
                  <a:gd name="T51" fmla="*/ 2147483647 h 4712"/>
                  <a:gd name="T52" fmla="*/ 2147483647 w 2357"/>
                  <a:gd name="T53" fmla="*/ 2147483647 h 4712"/>
                  <a:gd name="T54" fmla="*/ 2147483647 w 2357"/>
                  <a:gd name="T55" fmla="*/ 2147483647 h 4712"/>
                  <a:gd name="T56" fmla="*/ 2147483647 w 2357"/>
                  <a:gd name="T57" fmla="*/ 2147483647 h 4712"/>
                  <a:gd name="T58" fmla="*/ 2147483647 w 2357"/>
                  <a:gd name="T59" fmla="*/ 2147483647 h 4712"/>
                  <a:gd name="T60" fmla="*/ 2147483647 w 2357"/>
                  <a:gd name="T61" fmla="*/ 2147483647 h 4712"/>
                  <a:gd name="T62" fmla="*/ 2147483647 w 2357"/>
                  <a:gd name="T63" fmla="*/ 2147483647 h 4712"/>
                  <a:gd name="T64" fmla="*/ 2147483647 w 2357"/>
                  <a:gd name="T65" fmla="*/ 2147483647 h 4712"/>
                  <a:gd name="T66" fmla="*/ 2147483647 w 2357"/>
                  <a:gd name="T67" fmla="*/ 2147483647 h 4712"/>
                  <a:gd name="T68" fmla="*/ 2147483647 w 2357"/>
                  <a:gd name="T69" fmla="*/ 2147483647 h 4712"/>
                  <a:gd name="T70" fmla="*/ 2147483647 w 2357"/>
                  <a:gd name="T71" fmla="*/ 2147483647 h 4712"/>
                  <a:gd name="T72" fmla="*/ 2147483647 w 2357"/>
                  <a:gd name="T73" fmla="*/ 2147483647 h 4712"/>
                  <a:gd name="T74" fmla="*/ 2147483647 w 2357"/>
                  <a:gd name="T75" fmla="*/ 2147483647 h 4712"/>
                  <a:gd name="T76" fmla="*/ 2147483647 w 2357"/>
                  <a:gd name="T77" fmla="*/ 2147483647 h 4712"/>
                  <a:gd name="T78" fmla="*/ 2147483647 w 2357"/>
                  <a:gd name="T79" fmla="*/ 2147483647 h 4712"/>
                  <a:gd name="T80" fmla="*/ 2147483647 w 2357"/>
                  <a:gd name="T81" fmla="*/ 2147483647 h 4712"/>
                  <a:gd name="T82" fmla="*/ 2147483647 w 2357"/>
                  <a:gd name="T83" fmla="*/ 2147483647 h 4712"/>
                  <a:gd name="T84" fmla="*/ 2147483647 w 2357"/>
                  <a:gd name="T85" fmla="*/ 2147483647 h 4712"/>
                  <a:gd name="T86" fmla="*/ 2147483647 w 2357"/>
                  <a:gd name="T87" fmla="*/ 2147483647 h 4712"/>
                  <a:gd name="T88" fmla="*/ 2147483647 w 2357"/>
                  <a:gd name="T89" fmla="*/ 2147483647 h 4712"/>
                  <a:gd name="T90" fmla="*/ 2147483647 w 2357"/>
                  <a:gd name="T91" fmla="*/ 2147483647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57"/>
                  <a:gd name="T139" fmla="*/ 0 h 4712"/>
                  <a:gd name="T140" fmla="*/ 2357 w 2357"/>
                  <a:gd name="T141" fmla="*/ 4712 h 471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w="9525">
                <a:noFill/>
                <a:round/>
                <a:headEnd/>
                <a:tailEnd/>
              </a:ln>
            </p:spPr>
            <p:txBody>
              <a:bodyPr/>
              <a:lstStyle/>
              <a:p>
                <a:endParaRPr lang="zh-CN" altLang="en-US" sz="2399"/>
              </a:p>
            </p:txBody>
          </p:sp>
          <p:sp>
            <p:nvSpPr>
              <p:cNvPr id="6169" name="Freeform 15"/>
              <p:cNvSpPr>
                <a:spLocks/>
              </p:cNvSpPr>
              <p:nvPr/>
            </p:nvSpPr>
            <p:spPr bwMode="auto">
              <a:xfrm>
                <a:off x="520700" y="435612"/>
                <a:ext cx="155840" cy="311218"/>
              </a:xfrm>
              <a:custGeom>
                <a:avLst/>
                <a:gdLst>
                  <a:gd name="T0" fmla="*/ 0 w 2355"/>
                  <a:gd name="T1" fmla="*/ 2147483647 h 4712"/>
                  <a:gd name="T2" fmla="*/ 0 w 2355"/>
                  <a:gd name="T3" fmla="*/ 0 h 4712"/>
                  <a:gd name="T4" fmla="*/ 2147483647 w 2355"/>
                  <a:gd name="T5" fmla="*/ 532740929 h 4712"/>
                  <a:gd name="T6" fmla="*/ 2147483647 w 2355"/>
                  <a:gd name="T7" fmla="*/ 2017150969 h 4712"/>
                  <a:gd name="T8" fmla="*/ 2147483647 w 2355"/>
                  <a:gd name="T9" fmla="*/ 2147483647 h 4712"/>
                  <a:gd name="T10" fmla="*/ 2147483647 w 2355"/>
                  <a:gd name="T11" fmla="*/ 2147483647 h 4712"/>
                  <a:gd name="T12" fmla="*/ 2147483647 w 2355"/>
                  <a:gd name="T13" fmla="*/ 2147483647 h 4712"/>
                  <a:gd name="T14" fmla="*/ 2147483647 w 2355"/>
                  <a:gd name="T15" fmla="*/ 2147483647 h 4712"/>
                  <a:gd name="T16" fmla="*/ 2147483647 w 2355"/>
                  <a:gd name="T17" fmla="*/ 2147483647 h 4712"/>
                  <a:gd name="T18" fmla="*/ 2147483647 w 2355"/>
                  <a:gd name="T19" fmla="*/ 2147483647 h 4712"/>
                  <a:gd name="T20" fmla="*/ 2147483647 w 2355"/>
                  <a:gd name="T21" fmla="*/ 2147483647 h 4712"/>
                  <a:gd name="T22" fmla="*/ 2147483647 w 2355"/>
                  <a:gd name="T23" fmla="*/ 2147483647 h 4712"/>
                  <a:gd name="T24" fmla="*/ 2147483647 w 2355"/>
                  <a:gd name="T25" fmla="*/ 2147483647 h 4712"/>
                  <a:gd name="T26" fmla="*/ 2147483647 w 2355"/>
                  <a:gd name="T27" fmla="*/ 2147483647 h 4712"/>
                  <a:gd name="T28" fmla="*/ 2147483647 w 2355"/>
                  <a:gd name="T29" fmla="*/ 2147483647 h 4712"/>
                  <a:gd name="T30" fmla="*/ 2147483647 w 2355"/>
                  <a:gd name="T31" fmla="*/ 2147483647 h 4712"/>
                  <a:gd name="T32" fmla="*/ 2147483647 w 2355"/>
                  <a:gd name="T33" fmla="*/ 2147483647 h 4712"/>
                  <a:gd name="T34" fmla="*/ 2147483647 w 2355"/>
                  <a:gd name="T35" fmla="*/ 2147483647 h 4712"/>
                  <a:gd name="T36" fmla="*/ 2147483647 w 2355"/>
                  <a:gd name="T37" fmla="*/ 2147483647 h 4712"/>
                  <a:gd name="T38" fmla="*/ 2147483647 w 2355"/>
                  <a:gd name="T39" fmla="*/ 2147483647 h 4712"/>
                  <a:gd name="T40" fmla="*/ 2147483647 w 2355"/>
                  <a:gd name="T41" fmla="*/ 2147483647 h 4712"/>
                  <a:gd name="T42" fmla="*/ 2147483647 w 2355"/>
                  <a:gd name="T43" fmla="*/ 2147483647 h 4712"/>
                  <a:gd name="T44" fmla="*/ 2147483647 w 2355"/>
                  <a:gd name="T45" fmla="*/ 2147483647 h 4712"/>
                  <a:gd name="T46" fmla="*/ 0 w 2355"/>
                  <a:gd name="T47" fmla="*/ 2147483647 h 4712"/>
                  <a:gd name="T48" fmla="*/ 0 w 2355"/>
                  <a:gd name="T49" fmla="*/ 2147483647 h 4712"/>
                  <a:gd name="T50" fmla="*/ 2147483647 w 2355"/>
                  <a:gd name="T51" fmla="*/ 2147483647 h 4712"/>
                  <a:gd name="T52" fmla="*/ 2147483647 w 2355"/>
                  <a:gd name="T53" fmla="*/ 2147483647 h 4712"/>
                  <a:gd name="T54" fmla="*/ 2147483647 w 2355"/>
                  <a:gd name="T55" fmla="*/ 2147483647 h 4712"/>
                  <a:gd name="T56" fmla="*/ 2147483647 w 2355"/>
                  <a:gd name="T57" fmla="*/ 2147483647 h 4712"/>
                  <a:gd name="T58" fmla="*/ 2147483647 w 2355"/>
                  <a:gd name="T59" fmla="*/ 2147483647 h 4712"/>
                  <a:gd name="T60" fmla="*/ 2147483647 w 2355"/>
                  <a:gd name="T61" fmla="*/ 2147483647 h 4712"/>
                  <a:gd name="T62" fmla="*/ 2147483647 w 2355"/>
                  <a:gd name="T63" fmla="*/ 2147483647 h 4712"/>
                  <a:gd name="T64" fmla="*/ 2147483647 w 2355"/>
                  <a:gd name="T65" fmla="*/ 2147483647 h 4712"/>
                  <a:gd name="T66" fmla="*/ 2147483647 w 2355"/>
                  <a:gd name="T67" fmla="*/ 2147483647 h 4712"/>
                  <a:gd name="T68" fmla="*/ 2147483647 w 2355"/>
                  <a:gd name="T69" fmla="*/ 2147483647 h 4712"/>
                  <a:gd name="T70" fmla="*/ 2147483647 w 2355"/>
                  <a:gd name="T71" fmla="*/ 2147483647 h 4712"/>
                  <a:gd name="T72" fmla="*/ 2147483647 w 2355"/>
                  <a:gd name="T73" fmla="*/ 2147483647 h 4712"/>
                  <a:gd name="T74" fmla="*/ 2147483647 w 2355"/>
                  <a:gd name="T75" fmla="*/ 2147483647 h 4712"/>
                  <a:gd name="T76" fmla="*/ 2147483647 w 2355"/>
                  <a:gd name="T77" fmla="*/ 2147483647 h 4712"/>
                  <a:gd name="T78" fmla="*/ 2147483647 w 2355"/>
                  <a:gd name="T79" fmla="*/ 2147483647 h 4712"/>
                  <a:gd name="T80" fmla="*/ 2147483647 w 2355"/>
                  <a:gd name="T81" fmla="*/ 2147483647 h 4712"/>
                  <a:gd name="T82" fmla="*/ 2147483647 w 2355"/>
                  <a:gd name="T83" fmla="*/ 2147483647 h 4712"/>
                  <a:gd name="T84" fmla="*/ 2147483647 w 2355"/>
                  <a:gd name="T85" fmla="*/ 2147483647 h 4712"/>
                  <a:gd name="T86" fmla="*/ 2147483647 w 2355"/>
                  <a:gd name="T87" fmla="*/ 2147483647 h 4712"/>
                  <a:gd name="T88" fmla="*/ 2147483647 w 2355"/>
                  <a:gd name="T89" fmla="*/ 2147483647 h 4712"/>
                  <a:gd name="T90" fmla="*/ 1879203305 w 2355"/>
                  <a:gd name="T91" fmla="*/ 2147483647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55"/>
                  <a:gd name="T139" fmla="*/ 0 h 4712"/>
                  <a:gd name="T140" fmla="*/ 2355 w 2355"/>
                  <a:gd name="T141" fmla="*/ 4712 h 471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w="9525">
                <a:noFill/>
                <a:round/>
                <a:headEnd/>
                <a:tailEnd/>
              </a:ln>
            </p:spPr>
            <p:txBody>
              <a:bodyPr/>
              <a:lstStyle/>
              <a:p>
                <a:endParaRPr lang="zh-CN" altLang="en-US" sz="2399"/>
              </a:p>
            </p:txBody>
          </p:sp>
        </p:grpSp>
      </p:grpSp>
      <p:sp>
        <p:nvSpPr>
          <p:cNvPr id="82" name="TextBox 35"/>
          <p:cNvSpPr txBox="1">
            <a:spLocks noChangeArrowheads="1"/>
          </p:cNvSpPr>
          <p:nvPr/>
        </p:nvSpPr>
        <p:spPr bwMode="auto">
          <a:xfrm>
            <a:off x="528769" y="2924330"/>
            <a:ext cx="4223563" cy="502573"/>
          </a:xfrm>
          <a:prstGeom prst="rect">
            <a:avLst/>
          </a:prstGeom>
          <a:noFill/>
          <a:ln w="9525">
            <a:noFill/>
            <a:miter lim="800000"/>
            <a:headEnd/>
            <a:tailEnd/>
          </a:ln>
        </p:spPr>
        <p:txBody>
          <a:bodyPr>
            <a:spAutoFit/>
          </a:bodyPr>
          <a:lstStyle/>
          <a:p>
            <a:pPr>
              <a:buFont typeface="Arial" pitchFamily="34" charset="0"/>
              <a:buNone/>
            </a:pPr>
            <a:r>
              <a:rPr lang="zh-CN" altLang="en-US" sz="2666" b="1">
                <a:solidFill>
                  <a:schemeClr val="bg1"/>
                </a:solidFill>
                <a:latin typeface="微软雅黑" pitchFamily="34" charset="-122"/>
                <a:ea typeface="微软雅黑" pitchFamily="34" charset="-122"/>
              </a:rPr>
              <a:t>在这里填写工作简介标题</a:t>
            </a:r>
          </a:p>
        </p:txBody>
      </p:sp>
      <p:sp>
        <p:nvSpPr>
          <p:cNvPr id="83" name="TextBox 36"/>
          <p:cNvSpPr txBox="1">
            <a:spLocks noChangeArrowheads="1"/>
          </p:cNvSpPr>
          <p:nvPr/>
        </p:nvSpPr>
        <p:spPr bwMode="auto">
          <a:xfrm>
            <a:off x="7534889" y="2924330"/>
            <a:ext cx="4223563" cy="502573"/>
          </a:xfrm>
          <a:prstGeom prst="rect">
            <a:avLst/>
          </a:prstGeom>
          <a:noFill/>
          <a:ln w="9525">
            <a:noFill/>
            <a:miter lim="800000"/>
            <a:headEnd/>
            <a:tailEnd/>
          </a:ln>
        </p:spPr>
        <p:txBody>
          <a:bodyPr>
            <a:spAutoFit/>
          </a:bodyPr>
          <a:lstStyle/>
          <a:p>
            <a:pPr>
              <a:buFont typeface="Arial" pitchFamily="34" charset="0"/>
              <a:buNone/>
            </a:pPr>
            <a:r>
              <a:rPr lang="zh-CN" altLang="en-US" sz="2666" b="1">
                <a:solidFill>
                  <a:schemeClr val="bg1"/>
                </a:solidFill>
                <a:latin typeface="微软雅黑" pitchFamily="34" charset="-122"/>
                <a:ea typeface="微软雅黑" pitchFamily="34" charset="-122"/>
              </a:rPr>
              <a:t>在这里填写工作简介标题</a:t>
            </a:r>
          </a:p>
        </p:txBody>
      </p:sp>
      <p:sp>
        <p:nvSpPr>
          <p:cNvPr id="84" name="矩形 1"/>
          <p:cNvSpPr>
            <a:spLocks noChangeArrowheads="1"/>
          </p:cNvSpPr>
          <p:nvPr/>
        </p:nvSpPr>
        <p:spPr bwMode="auto">
          <a:xfrm>
            <a:off x="816549" y="1553154"/>
            <a:ext cx="3269240" cy="1323119"/>
          </a:xfrm>
          <a:prstGeom prst="rect">
            <a:avLst/>
          </a:prstGeom>
          <a:noFill/>
          <a:ln>
            <a:noFill/>
          </a:ln>
          <a:extLst/>
        </p:spPr>
        <p:txBody>
          <a:bodyPr>
            <a:spAutoFit/>
          </a:bodyPr>
          <a:lstStyle/>
          <a:p>
            <a:pPr defTabSz="914035">
              <a:lnSpc>
                <a:spcPct val="120000"/>
              </a:lnSpc>
              <a:defRPr/>
            </a:pPr>
            <a:r>
              <a:rPr lang="zh-CN" altLang="en-US" sz="1333"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defTabSz="914035">
              <a:lnSpc>
                <a:spcPct val="120000"/>
              </a:lnSpc>
              <a:defRPr/>
            </a:pPr>
            <a:endParaRPr lang="zh-CN" altLang="en-US" sz="1333" dirty="0">
              <a:solidFill>
                <a:schemeClr val="tx1">
                  <a:lumMod val="65000"/>
                  <a:lumOff val="35000"/>
                </a:schemeClr>
              </a:solidFill>
              <a:sym typeface="微软雅黑" pitchFamily="34" charset="-122"/>
            </a:endParaRPr>
          </a:p>
        </p:txBody>
      </p:sp>
      <p:sp>
        <p:nvSpPr>
          <p:cNvPr id="85" name="矩形 38"/>
          <p:cNvSpPr>
            <a:spLocks noChangeArrowheads="1"/>
          </p:cNvSpPr>
          <p:nvPr/>
        </p:nvSpPr>
        <p:spPr bwMode="auto">
          <a:xfrm>
            <a:off x="841940" y="3808824"/>
            <a:ext cx="3142279" cy="1870556"/>
          </a:xfrm>
          <a:prstGeom prst="rect">
            <a:avLst/>
          </a:prstGeom>
          <a:blipFill dpi="0" rotWithShape="1">
            <a:blip r:embed="rId4" cstate="print"/>
            <a:srcRect/>
            <a:stretch>
              <a:fillRect/>
            </a:stretch>
          </a:blipFill>
          <a:ln w="25400">
            <a:solidFill>
              <a:schemeClr val="accent2"/>
            </a:solidFill>
            <a:miter lim="800000"/>
            <a:headEnd/>
            <a:tailEnd/>
          </a:ln>
        </p:spPr>
        <p:txBody>
          <a:bodyPr anchor="ctr"/>
          <a:lstStyle/>
          <a:p>
            <a:pPr algn="ctr">
              <a:buFont typeface="Arial" pitchFamily="34" charset="0"/>
              <a:buNone/>
            </a:pPr>
            <a:endParaRPr lang="zh-CN" altLang="en-US" sz="2399">
              <a:solidFill>
                <a:srgbClr val="FFFFFF"/>
              </a:solidFill>
              <a:latin typeface="Calibri" pitchFamily="34" charset="0"/>
            </a:endParaRPr>
          </a:p>
        </p:txBody>
      </p:sp>
      <p:sp>
        <p:nvSpPr>
          <p:cNvPr id="86" name="矩形 1"/>
          <p:cNvSpPr>
            <a:spLocks noChangeArrowheads="1"/>
          </p:cNvSpPr>
          <p:nvPr/>
        </p:nvSpPr>
        <p:spPr bwMode="auto">
          <a:xfrm>
            <a:off x="7894614" y="1603938"/>
            <a:ext cx="3271357" cy="1323119"/>
          </a:xfrm>
          <a:prstGeom prst="rect">
            <a:avLst/>
          </a:prstGeom>
          <a:noFill/>
          <a:ln>
            <a:noFill/>
          </a:ln>
          <a:extLst/>
        </p:spPr>
        <p:txBody>
          <a:bodyPr>
            <a:spAutoFit/>
          </a:bodyPr>
          <a:lstStyle/>
          <a:p>
            <a:pPr defTabSz="914035">
              <a:lnSpc>
                <a:spcPct val="120000"/>
              </a:lnSpc>
              <a:defRPr/>
            </a:pPr>
            <a:r>
              <a:rPr lang="zh-CN" altLang="en-US" sz="1333"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defTabSz="914035">
              <a:lnSpc>
                <a:spcPct val="120000"/>
              </a:lnSpc>
              <a:defRPr/>
            </a:pPr>
            <a:endParaRPr lang="zh-CN" altLang="en-US" sz="1333" dirty="0">
              <a:solidFill>
                <a:schemeClr val="tx1">
                  <a:lumMod val="65000"/>
                  <a:lumOff val="35000"/>
                </a:schemeClr>
              </a:solidFill>
              <a:sym typeface="微软雅黑" pitchFamily="34" charset="-122"/>
            </a:endParaRPr>
          </a:p>
        </p:txBody>
      </p:sp>
      <p:sp>
        <p:nvSpPr>
          <p:cNvPr id="87" name="矩形 40"/>
          <p:cNvSpPr>
            <a:spLocks noChangeArrowheads="1"/>
          </p:cNvSpPr>
          <p:nvPr/>
        </p:nvSpPr>
        <p:spPr bwMode="auto">
          <a:xfrm>
            <a:off x="7920005" y="3808824"/>
            <a:ext cx="3142281" cy="1870556"/>
          </a:xfrm>
          <a:prstGeom prst="rect">
            <a:avLst/>
          </a:prstGeom>
          <a:blipFill dpi="0" rotWithShape="1">
            <a:blip r:embed="rId5" cstate="print"/>
            <a:srcRect/>
            <a:stretch>
              <a:fillRect/>
            </a:stretch>
          </a:blipFill>
          <a:ln w="25400">
            <a:solidFill>
              <a:schemeClr val="accent2"/>
            </a:solidFill>
            <a:miter lim="800000"/>
            <a:headEnd/>
            <a:tailEnd/>
          </a:ln>
        </p:spPr>
        <p:txBody>
          <a:bodyPr anchor="ctr"/>
          <a:lstStyle/>
          <a:p>
            <a:pPr algn="ctr">
              <a:buFont typeface="Arial" pitchFamily="34" charset="0"/>
              <a:buNone/>
            </a:pPr>
            <a:endParaRPr lang="zh-CN" altLang="en-US" sz="2399">
              <a:solidFill>
                <a:srgbClr val="FFFFFF"/>
              </a:solidFill>
              <a:latin typeface="Calibri" pitchFamily="34" charset="0"/>
            </a:endParaRPr>
          </a:p>
        </p:txBody>
      </p:sp>
    </p:spTree>
    <p:extLst>
      <p:ext uri="{BB962C8B-B14F-4D97-AF65-F5344CB8AC3E}">
        <p14:creationId xmlns:p14="http://schemas.microsoft.com/office/powerpoint/2010/main" val="155644161"/>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00" fill="hold"/>
                                        <p:tgtEl>
                                          <p:spTgt spid="2"/>
                                        </p:tgtEl>
                                        <p:attrNameLst>
                                          <p:attrName>ppt_x</p:attrName>
                                        </p:attrNameLst>
                                      </p:cBhvr>
                                      <p:tavLst>
                                        <p:tav tm="0">
                                          <p:val>
                                            <p:strVal val="#ppt_x"/>
                                          </p:val>
                                        </p:tav>
                                        <p:tav tm="100000">
                                          <p:val>
                                            <p:strVal val="#ppt_x"/>
                                          </p:val>
                                        </p:tav>
                                      </p:tavLst>
                                    </p:anim>
                                    <p:anim calcmode="lin" valueType="num">
                                      <p:cBhvr additive="base">
                                        <p:cTn id="12" dur="7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200"/>
                            </p:stCondLst>
                            <p:childTnLst>
                              <p:par>
                                <p:cTn id="14" presetID="12" presetClass="entr" presetSubtype="4" fill="hold" grpId="0" nodeType="afterEffect">
                                  <p:stCondLst>
                                    <p:cond delay="0"/>
                                  </p:stCondLst>
                                  <p:childTnLst>
                                    <p:set>
                                      <p:cBhvr>
                                        <p:cTn id="15" dur="1" fill="hold">
                                          <p:stCondLst>
                                            <p:cond delay="0"/>
                                          </p:stCondLst>
                                        </p:cTn>
                                        <p:tgtEl>
                                          <p:spTgt spid="82"/>
                                        </p:tgtEl>
                                        <p:attrNameLst>
                                          <p:attrName>style.visibility</p:attrName>
                                        </p:attrNameLst>
                                      </p:cBhvr>
                                      <p:to>
                                        <p:strVal val="visible"/>
                                      </p:to>
                                    </p:set>
                                    <p:anim calcmode="lin" valueType="num">
                                      <p:cBhvr additive="base">
                                        <p:cTn id="16" dur="300"/>
                                        <p:tgtEl>
                                          <p:spTgt spid="82"/>
                                        </p:tgtEl>
                                        <p:attrNameLst>
                                          <p:attrName>ppt_y</p:attrName>
                                        </p:attrNameLst>
                                      </p:cBhvr>
                                      <p:tavLst>
                                        <p:tav tm="0">
                                          <p:val>
                                            <p:strVal val="#ppt_y+#ppt_h*1.125000"/>
                                          </p:val>
                                        </p:tav>
                                        <p:tav tm="100000">
                                          <p:val>
                                            <p:strVal val="#ppt_y"/>
                                          </p:val>
                                        </p:tav>
                                      </p:tavLst>
                                    </p:anim>
                                    <p:animEffect transition="in" filter="wipe(up)">
                                      <p:cBhvr>
                                        <p:cTn id="17" dur="300"/>
                                        <p:tgtEl>
                                          <p:spTgt spid="82"/>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300"/>
                                        <p:tgtEl>
                                          <p:spTgt spid="83"/>
                                        </p:tgtEl>
                                        <p:attrNameLst>
                                          <p:attrName>ppt_y</p:attrName>
                                        </p:attrNameLst>
                                      </p:cBhvr>
                                      <p:tavLst>
                                        <p:tav tm="0">
                                          <p:val>
                                            <p:strVal val="#ppt_y+#ppt_h*1.125000"/>
                                          </p:val>
                                        </p:tav>
                                        <p:tav tm="100000">
                                          <p:val>
                                            <p:strVal val="#ppt_y"/>
                                          </p:val>
                                        </p:tav>
                                      </p:tavLst>
                                    </p:anim>
                                    <p:animEffect transition="in" filter="wipe(up)">
                                      <p:cBhvr>
                                        <p:cTn id="22" dur="300"/>
                                        <p:tgtEl>
                                          <p:spTgt spid="83"/>
                                        </p:tgtEl>
                                      </p:cBhvr>
                                    </p:animEffect>
                                  </p:childTnLst>
                                </p:cTn>
                              </p:par>
                            </p:childTnLst>
                          </p:cTn>
                        </p:par>
                        <p:par>
                          <p:cTn id="23" fill="hold">
                            <p:stCondLst>
                              <p:cond delay="1800"/>
                            </p:stCondLst>
                            <p:childTnLst>
                              <p:par>
                                <p:cTn id="24" presetID="2" presetClass="entr" presetSubtype="1" fill="hold" grpId="0" nodeType="afterEffect">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cBhvr additive="base">
                                        <p:cTn id="26" dur="300" fill="hold"/>
                                        <p:tgtEl>
                                          <p:spTgt spid="84"/>
                                        </p:tgtEl>
                                        <p:attrNameLst>
                                          <p:attrName>ppt_x</p:attrName>
                                        </p:attrNameLst>
                                      </p:cBhvr>
                                      <p:tavLst>
                                        <p:tav tm="0">
                                          <p:val>
                                            <p:strVal val="#ppt_x"/>
                                          </p:val>
                                        </p:tav>
                                        <p:tav tm="100000">
                                          <p:val>
                                            <p:strVal val="#ppt_x"/>
                                          </p:val>
                                        </p:tav>
                                      </p:tavLst>
                                    </p:anim>
                                    <p:anim calcmode="lin" valueType="num">
                                      <p:cBhvr additive="base">
                                        <p:cTn id="27" dur="300" fill="hold"/>
                                        <p:tgtEl>
                                          <p:spTgt spid="84"/>
                                        </p:tgtEl>
                                        <p:attrNameLst>
                                          <p:attrName>ppt_y</p:attrName>
                                        </p:attrNameLst>
                                      </p:cBhvr>
                                      <p:tavLst>
                                        <p:tav tm="0">
                                          <p:val>
                                            <p:strVal val="0-#ppt_h/2"/>
                                          </p:val>
                                        </p:tav>
                                        <p:tav tm="100000">
                                          <p:val>
                                            <p:strVal val="#ppt_y"/>
                                          </p:val>
                                        </p:tav>
                                      </p:tavLst>
                                    </p:anim>
                                  </p:childTnLst>
                                </p:cTn>
                              </p:par>
                            </p:childTnLst>
                          </p:cTn>
                        </p:par>
                        <p:par>
                          <p:cTn id="28" fill="hold">
                            <p:stCondLst>
                              <p:cond delay="2100"/>
                            </p:stCondLst>
                            <p:childTnLst>
                              <p:par>
                                <p:cTn id="29" presetID="2" presetClass="entr" presetSubtype="4" fill="hold" grpId="0" nodeType="after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300" fill="hold"/>
                                        <p:tgtEl>
                                          <p:spTgt spid="85"/>
                                        </p:tgtEl>
                                        <p:attrNameLst>
                                          <p:attrName>ppt_x</p:attrName>
                                        </p:attrNameLst>
                                      </p:cBhvr>
                                      <p:tavLst>
                                        <p:tav tm="0">
                                          <p:val>
                                            <p:strVal val="#ppt_x"/>
                                          </p:val>
                                        </p:tav>
                                        <p:tav tm="100000">
                                          <p:val>
                                            <p:strVal val="#ppt_x"/>
                                          </p:val>
                                        </p:tav>
                                      </p:tavLst>
                                    </p:anim>
                                    <p:anim calcmode="lin" valueType="num">
                                      <p:cBhvr additive="base">
                                        <p:cTn id="32" dur="300" fill="hold"/>
                                        <p:tgtEl>
                                          <p:spTgt spid="85"/>
                                        </p:tgtEl>
                                        <p:attrNameLst>
                                          <p:attrName>ppt_y</p:attrName>
                                        </p:attrNameLst>
                                      </p:cBhvr>
                                      <p:tavLst>
                                        <p:tav tm="0">
                                          <p:val>
                                            <p:strVal val="1+#ppt_h/2"/>
                                          </p:val>
                                        </p:tav>
                                        <p:tav tm="100000">
                                          <p:val>
                                            <p:strVal val="#ppt_y"/>
                                          </p:val>
                                        </p:tav>
                                      </p:tavLst>
                                    </p:anim>
                                  </p:childTnLst>
                                </p:cTn>
                              </p:par>
                            </p:childTnLst>
                          </p:cTn>
                        </p:par>
                        <p:par>
                          <p:cTn id="33" fill="hold">
                            <p:stCondLst>
                              <p:cond delay="2400"/>
                            </p:stCondLst>
                            <p:childTnLst>
                              <p:par>
                                <p:cTn id="34" presetID="2" presetClass="entr" presetSubtype="1" fill="hold" grpId="0" nodeType="afterEffect">
                                  <p:stCondLst>
                                    <p:cond delay="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300" fill="hold"/>
                                        <p:tgtEl>
                                          <p:spTgt spid="86"/>
                                        </p:tgtEl>
                                        <p:attrNameLst>
                                          <p:attrName>ppt_x</p:attrName>
                                        </p:attrNameLst>
                                      </p:cBhvr>
                                      <p:tavLst>
                                        <p:tav tm="0">
                                          <p:val>
                                            <p:strVal val="#ppt_x"/>
                                          </p:val>
                                        </p:tav>
                                        <p:tav tm="100000">
                                          <p:val>
                                            <p:strVal val="#ppt_x"/>
                                          </p:val>
                                        </p:tav>
                                      </p:tavLst>
                                    </p:anim>
                                    <p:anim calcmode="lin" valueType="num">
                                      <p:cBhvr additive="base">
                                        <p:cTn id="37" dur="300" fill="hold"/>
                                        <p:tgtEl>
                                          <p:spTgt spid="86"/>
                                        </p:tgtEl>
                                        <p:attrNameLst>
                                          <p:attrName>ppt_y</p:attrName>
                                        </p:attrNameLst>
                                      </p:cBhvr>
                                      <p:tavLst>
                                        <p:tav tm="0">
                                          <p:val>
                                            <p:strVal val="0-#ppt_h/2"/>
                                          </p:val>
                                        </p:tav>
                                        <p:tav tm="100000">
                                          <p:val>
                                            <p:strVal val="#ppt_y"/>
                                          </p:val>
                                        </p:tav>
                                      </p:tavLst>
                                    </p:anim>
                                  </p:childTnLst>
                                </p:cTn>
                              </p:par>
                            </p:childTnLst>
                          </p:cTn>
                        </p:par>
                        <p:par>
                          <p:cTn id="38" fill="hold">
                            <p:stCondLst>
                              <p:cond delay="2700"/>
                            </p:stCondLst>
                            <p:childTnLst>
                              <p:par>
                                <p:cTn id="39" presetID="2" presetClass="entr" presetSubtype="4" fill="hold" grpId="0" nodeType="afterEffect">
                                  <p:stCondLst>
                                    <p:cond delay="0"/>
                                  </p:stCondLst>
                                  <p:childTnLst>
                                    <p:set>
                                      <p:cBhvr>
                                        <p:cTn id="40" dur="1" fill="hold">
                                          <p:stCondLst>
                                            <p:cond delay="0"/>
                                          </p:stCondLst>
                                        </p:cTn>
                                        <p:tgtEl>
                                          <p:spTgt spid="87"/>
                                        </p:tgtEl>
                                        <p:attrNameLst>
                                          <p:attrName>style.visibility</p:attrName>
                                        </p:attrNameLst>
                                      </p:cBhvr>
                                      <p:to>
                                        <p:strVal val="visible"/>
                                      </p:to>
                                    </p:set>
                                    <p:anim calcmode="lin" valueType="num">
                                      <p:cBhvr additive="base">
                                        <p:cTn id="41" dur="300" fill="hold"/>
                                        <p:tgtEl>
                                          <p:spTgt spid="87"/>
                                        </p:tgtEl>
                                        <p:attrNameLst>
                                          <p:attrName>ppt_x</p:attrName>
                                        </p:attrNameLst>
                                      </p:cBhvr>
                                      <p:tavLst>
                                        <p:tav tm="0">
                                          <p:val>
                                            <p:strVal val="#ppt_x"/>
                                          </p:val>
                                        </p:tav>
                                        <p:tav tm="100000">
                                          <p:val>
                                            <p:strVal val="#ppt_x"/>
                                          </p:val>
                                        </p:tav>
                                      </p:tavLst>
                                    </p:anim>
                                    <p:anim calcmode="lin" valueType="num">
                                      <p:cBhvr additive="base">
                                        <p:cTn id="42" dur="3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autoUpdateAnimBg="0"/>
      <p:bldP spid="82" grpId="0" autoUpdateAnimBg="0"/>
      <p:bldP spid="83" grpId="0" autoUpdateAnimBg="0"/>
      <p:bldP spid="84" grpId="0" autoUpdateAnimBg="0"/>
      <p:bldP spid="85" grpId="0" animBg="1" autoUpdateAnimBg="0"/>
      <p:bldP spid="86" grpId="0" autoUpdateAnimBg="0"/>
      <p:bldP spid="87"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7456406" y="1845278"/>
            <a:ext cx="3544182" cy="354527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49" tIns="60924" rIns="121849" bIns="60924" rtlCol="0" anchor="ctr"/>
          <a:lstStyle/>
          <a:p>
            <a:pPr algn="ctr" defTabSz="913468"/>
            <a:endParaRPr lang="zh-CN" altLang="en-US" sz="1333" dirty="0">
              <a:solidFill>
                <a:prstClr val="white"/>
              </a:solidFill>
            </a:endParaRPr>
          </a:p>
        </p:txBody>
      </p:sp>
      <p:sp>
        <p:nvSpPr>
          <p:cNvPr id="8" name="椭圆 7"/>
          <p:cNvSpPr/>
          <p:nvPr/>
        </p:nvSpPr>
        <p:spPr>
          <a:xfrm>
            <a:off x="8065647" y="2454707"/>
            <a:ext cx="2325698" cy="2326417"/>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9" tIns="60924" rIns="121849" bIns="60924" rtlCol="0" anchor="ctr"/>
          <a:lstStyle/>
          <a:p>
            <a:pPr algn="ctr" defTabSz="913468"/>
            <a:endParaRPr lang="zh-CN" altLang="en-US" sz="1333" dirty="0">
              <a:solidFill>
                <a:prstClr val="white"/>
              </a:solidFill>
            </a:endParaRPr>
          </a:p>
        </p:txBody>
      </p:sp>
      <p:grpSp>
        <p:nvGrpSpPr>
          <p:cNvPr id="2" name="组合 8"/>
          <p:cNvGrpSpPr/>
          <p:nvPr/>
        </p:nvGrpSpPr>
        <p:grpSpPr>
          <a:xfrm>
            <a:off x="7243966" y="4054237"/>
            <a:ext cx="899717" cy="899996"/>
            <a:chOff x="7244314" y="4054233"/>
            <a:chExt cx="899995" cy="899996"/>
          </a:xfrm>
        </p:grpSpPr>
        <p:sp>
          <p:nvSpPr>
            <p:cNvPr id="10" name="任意多边形 9"/>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chemeClr val="accent3"/>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10" tIns="196510" rIns="196510" bIns="196510" numCol="1" spcCol="1270" anchor="ctr" anchorCtr="0">
              <a:noAutofit/>
            </a:bodyPr>
            <a:lstStyle/>
            <a:p>
              <a:pPr algn="ctr" defTabSz="754769">
                <a:lnSpc>
                  <a:spcPct val="90000"/>
                </a:lnSpc>
                <a:spcBef>
                  <a:spcPct val="0"/>
                </a:spcBef>
                <a:spcAft>
                  <a:spcPct val="35000"/>
                </a:spcAft>
              </a:pPr>
              <a:endParaRPr lang="zh-CN" altLang="en-US" sz="2399" dirty="0">
                <a:solidFill>
                  <a:prstClr val="white"/>
                </a:solidFill>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p:spPr>
        </p:pic>
      </p:grpSp>
      <p:grpSp>
        <p:nvGrpSpPr>
          <p:cNvPr id="3" name="组合 11"/>
          <p:cNvGrpSpPr/>
          <p:nvPr/>
        </p:nvGrpSpPr>
        <p:grpSpPr>
          <a:xfrm>
            <a:off x="8778639" y="1395280"/>
            <a:ext cx="899717" cy="899996"/>
            <a:chOff x="8779464" y="1395277"/>
            <a:chExt cx="899995" cy="899996"/>
          </a:xfrm>
        </p:grpSpPr>
        <p:sp>
          <p:nvSpPr>
            <p:cNvPr id="13" name="任意多边形 12"/>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chemeClr val="accent2"/>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10" tIns="196510" rIns="196510" bIns="196510" numCol="1" spcCol="1270" anchor="ctr" anchorCtr="0">
              <a:noAutofit/>
            </a:bodyPr>
            <a:lstStyle/>
            <a:p>
              <a:pPr algn="ctr" defTabSz="754769">
                <a:lnSpc>
                  <a:spcPct val="90000"/>
                </a:lnSpc>
                <a:spcBef>
                  <a:spcPct val="0"/>
                </a:spcBef>
                <a:spcAft>
                  <a:spcPct val="35000"/>
                </a:spcAft>
              </a:pPr>
              <a:endParaRPr lang="zh-CN" altLang="en-US" sz="2399" dirty="0">
                <a:solidFill>
                  <a:prstClr val="white"/>
                </a:solidFill>
              </a:endParaRP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p:spPr>
        </p:pic>
      </p:grpSp>
      <p:grpSp>
        <p:nvGrpSpPr>
          <p:cNvPr id="4" name="组合 14"/>
          <p:cNvGrpSpPr/>
          <p:nvPr/>
        </p:nvGrpSpPr>
        <p:grpSpPr>
          <a:xfrm>
            <a:off x="10313314" y="4054237"/>
            <a:ext cx="899717" cy="899996"/>
            <a:chOff x="10314613" y="4054233"/>
            <a:chExt cx="899995" cy="899996"/>
          </a:xfrm>
        </p:grpSpPr>
        <p:sp>
          <p:nvSpPr>
            <p:cNvPr id="16" name="任意多边形 15"/>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chemeClr val="accent3"/>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10" tIns="196510" rIns="196510" bIns="196510" numCol="1" spcCol="1270" anchor="ctr" anchorCtr="0">
              <a:noAutofit/>
            </a:bodyPr>
            <a:lstStyle/>
            <a:p>
              <a:pPr algn="ctr" defTabSz="754769">
                <a:lnSpc>
                  <a:spcPct val="90000"/>
                </a:lnSpc>
                <a:spcBef>
                  <a:spcPct val="0"/>
                </a:spcBef>
                <a:spcAft>
                  <a:spcPct val="35000"/>
                </a:spcAft>
              </a:pPr>
              <a:endParaRPr lang="zh-CN" altLang="en-US" sz="2399" dirty="0">
                <a:solidFill>
                  <a:prstClr val="white"/>
                </a:solidFill>
              </a:endParaRPr>
            </a:p>
          </p:txBody>
        </p:sp>
        <p:pic>
          <p:nvPicPr>
            <p:cNvPr id="17" name="图片 16"/>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p:spPr>
        </p:pic>
      </p:grpSp>
      <p:grpSp>
        <p:nvGrpSpPr>
          <p:cNvPr id="5" name="组合 17"/>
          <p:cNvGrpSpPr/>
          <p:nvPr/>
        </p:nvGrpSpPr>
        <p:grpSpPr>
          <a:xfrm>
            <a:off x="8731132" y="4940555"/>
            <a:ext cx="899717" cy="899996"/>
            <a:chOff x="8819805" y="4940552"/>
            <a:chExt cx="899995" cy="899996"/>
          </a:xfrm>
        </p:grpSpPr>
        <p:sp>
          <p:nvSpPr>
            <p:cNvPr id="19" name="任意多边形 18"/>
            <p:cNvSpPr/>
            <p:nvPr/>
          </p:nvSpPr>
          <p:spPr>
            <a:xfrm>
              <a:off x="8819805"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16" tIns="242216" rIns="242216" bIns="242216" numCol="1" spcCol="1270" anchor="ctr" anchorCtr="0">
              <a:noAutofit/>
            </a:bodyPr>
            <a:lstStyle/>
            <a:p>
              <a:pPr algn="ctr" defTabSz="1287996">
                <a:lnSpc>
                  <a:spcPct val="90000"/>
                </a:lnSpc>
                <a:spcBef>
                  <a:spcPct val="0"/>
                </a:spcBef>
                <a:spcAft>
                  <a:spcPct val="35000"/>
                </a:spcAft>
              </a:pPr>
              <a:endParaRPr lang="zh-CN" altLang="en-US" sz="2932" dirty="0">
                <a:solidFill>
                  <a:prstClr val="white"/>
                </a:solidFill>
              </a:endParaRPr>
            </a:p>
          </p:txBody>
        </p:sp>
        <p:pic>
          <p:nvPicPr>
            <p:cNvPr id="20" name="图片 19"/>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p:spPr>
        </p:pic>
      </p:grpSp>
      <p:grpSp>
        <p:nvGrpSpPr>
          <p:cNvPr id="6" name="组合 20"/>
          <p:cNvGrpSpPr/>
          <p:nvPr/>
        </p:nvGrpSpPr>
        <p:grpSpPr>
          <a:xfrm>
            <a:off x="10313314" y="2281596"/>
            <a:ext cx="899717" cy="899996"/>
            <a:chOff x="10314613" y="2281595"/>
            <a:chExt cx="899995" cy="899996"/>
          </a:xfrm>
        </p:grpSpPr>
        <p:sp>
          <p:nvSpPr>
            <p:cNvPr id="22" name="任意多边形 21"/>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chemeClr val="accent2"/>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10" tIns="196510" rIns="196510" bIns="196510" numCol="1" spcCol="1270" anchor="ctr" anchorCtr="0">
              <a:noAutofit/>
            </a:bodyPr>
            <a:lstStyle/>
            <a:p>
              <a:pPr algn="ctr" defTabSz="754769">
                <a:lnSpc>
                  <a:spcPct val="90000"/>
                </a:lnSpc>
                <a:spcBef>
                  <a:spcPct val="0"/>
                </a:spcBef>
                <a:spcAft>
                  <a:spcPct val="35000"/>
                </a:spcAft>
              </a:pPr>
              <a:endParaRPr lang="zh-CN" altLang="en-US" sz="2399" dirty="0">
                <a:solidFill>
                  <a:prstClr val="white"/>
                </a:solidFill>
              </a:endParaRPr>
            </a:p>
          </p:txBody>
        </p:sp>
        <p:pic>
          <p:nvPicPr>
            <p:cNvPr id="23" name="图片 22"/>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p:spPr>
        </p:pic>
      </p:grpSp>
      <p:grpSp>
        <p:nvGrpSpPr>
          <p:cNvPr id="9" name="组合 23"/>
          <p:cNvGrpSpPr/>
          <p:nvPr/>
        </p:nvGrpSpPr>
        <p:grpSpPr>
          <a:xfrm>
            <a:off x="7243966" y="2281596"/>
            <a:ext cx="899717" cy="899996"/>
            <a:chOff x="7244314" y="2281595"/>
            <a:chExt cx="899995" cy="899996"/>
          </a:xfrm>
        </p:grpSpPr>
        <p:sp>
          <p:nvSpPr>
            <p:cNvPr id="25" name="任意多边形 24"/>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chemeClr val="accent2"/>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10" tIns="196510" rIns="196510" bIns="196510" numCol="1" spcCol="1270" anchor="ctr" anchorCtr="0">
              <a:noAutofit/>
            </a:bodyPr>
            <a:lstStyle/>
            <a:p>
              <a:pPr algn="ctr" defTabSz="754769">
                <a:lnSpc>
                  <a:spcPct val="90000"/>
                </a:lnSpc>
                <a:spcBef>
                  <a:spcPct val="0"/>
                </a:spcBef>
                <a:spcAft>
                  <a:spcPct val="35000"/>
                </a:spcAft>
              </a:pPr>
              <a:endParaRPr lang="zh-CN" altLang="en-US" sz="2399" dirty="0">
                <a:solidFill>
                  <a:prstClr val="white"/>
                </a:solidFill>
              </a:endParaRPr>
            </a:p>
          </p:txBody>
        </p:sp>
        <p:pic>
          <p:nvPicPr>
            <p:cNvPr id="26" name="图片 25"/>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p:spPr>
        </p:pic>
      </p:grpSp>
      <p:cxnSp>
        <p:nvCxnSpPr>
          <p:cNvPr id="27" name="直接连接符 26"/>
          <p:cNvCxnSpPr/>
          <p:nvPr/>
        </p:nvCxnSpPr>
        <p:spPr>
          <a:xfrm>
            <a:off x="3807612" y="2040578"/>
            <a:ext cx="0" cy="32717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2" name="组合 27"/>
          <p:cNvGrpSpPr/>
          <p:nvPr/>
        </p:nvGrpSpPr>
        <p:grpSpPr>
          <a:xfrm>
            <a:off x="1295909" y="2040579"/>
            <a:ext cx="2411071" cy="791244"/>
            <a:chOff x="1294421" y="2015194"/>
            <a:chExt cx="2411814" cy="791244"/>
          </a:xfrm>
        </p:grpSpPr>
        <p:sp>
          <p:nvSpPr>
            <p:cNvPr id="29" name="文本框 28"/>
            <p:cNvSpPr txBox="1"/>
            <p:nvPr/>
          </p:nvSpPr>
          <p:spPr>
            <a:xfrm>
              <a:off x="1294421" y="2015194"/>
              <a:ext cx="2317999" cy="286232"/>
            </a:xfrm>
            <a:prstGeom prst="rect">
              <a:avLst/>
            </a:prstGeom>
            <a:noFill/>
          </p:spPr>
          <p:txBody>
            <a:bodyPr wrap="square" rtlCol="0">
              <a:spAutoFit/>
            </a:bodyPr>
            <a:lstStyle/>
            <a:p>
              <a:pPr defTabSz="913468">
                <a:lnSpc>
                  <a:spcPct val="90000"/>
                </a:lnSpc>
                <a:spcBef>
                  <a:spcPts val="100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1301340" y="2287706"/>
              <a:ext cx="2404895" cy="518732"/>
            </a:xfrm>
            <a:prstGeom prst="rect">
              <a:avLst/>
            </a:prstGeom>
            <a:noFill/>
          </p:spPr>
          <p:txBody>
            <a:bodyPr wrap="square" rtlCol="0">
              <a:spAutoFit/>
            </a:bodyPr>
            <a:lstStyle/>
            <a:p>
              <a:pPr algn="just" defTabSz="913468">
                <a:lnSpc>
                  <a:spcPct val="130000"/>
                </a:lnSpc>
              </a:pPr>
              <a:r>
                <a:rPr lang="zh-CN" altLang="en-US" sz="1066"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5" name="组合 30"/>
          <p:cNvGrpSpPr/>
          <p:nvPr/>
        </p:nvGrpSpPr>
        <p:grpSpPr>
          <a:xfrm>
            <a:off x="1295909" y="3156496"/>
            <a:ext cx="2411071" cy="791244"/>
            <a:chOff x="1294421" y="3156490"/>
            <a:chExt cx="2411814" cy="791244"/>
          </a:xfrm>
        </p:grpSpPr>
        <p:sp>
          <p:nvSpPr>
            <p:cNvPr id="32" name="文本框 31"/>
            <p:cNvSpPr txBox="1"/>
            <p:nvPr/>
          </p:nvSpPr>
          <p:spPr>
            <a:xfrm>
              <a:off x="1294421" y="3156490"/>
              <a:ext cx="2317999" cy="286232"/>
            </a:xfrm>
            <a:prstGeom prst="rect">
              <a:avLst/>
            </a:prstGeom>
            <a:noFill/>
          </p:spPr>
          <p:txBody>
            <a:bodyPr wrap="square" rtlCol="0">
              <a:spAutoFit/>
            </a:bodyPr>
            <a:lstStyle/>
            <a:p>
              <a:pPr defTabSz="913468">
                <a:lnSpc>
                  <a:spcPct val="90000"/>
                </a:lnSpc>
                <a:spcBef>
                  <a:spcPts val="100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33" name="文本框 32"/>
            <p:cNvSpPr txBox="1"/>
            <p:nvPr/>
          </p:nvSpPr>
          <p:spPr>
            <a:xfrm>
              <a:off x="1301340" y="3429002"/>
              <a:ext cx="2404895" cy="518732"/>
            </a:xfrm>
            <a:prstGeom prst="rect">
              <a:avLst/>
            </a:prstGeom>
            <a:noFill/>
          </p:spPr>
          <p:txBody>
            <a:bodyPr wrap="square" rtlCol="0">
              <a:spAutoFit/>
            </a:bodyPr>
            <a:lstStyle/>
            <a:p>
              <a:pPr algn="just" defTabSz="913468">
                <a:lnSpc>
                  <a:spcPct val="130000"/>
                </a:lnSpc>
              </a:pPr>
              <a:r>
                <a:rPr lang="zh-CN" altLang="en-US" sz="1066"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33"/>
          <p:cNvGrpSpPr/>
          <p:nvPr/>
        </p:nvGrpSpPr>
        <p:grpSpPr>
          <a:xfrm>
            <a:off x="1295909" y="4280956"/>
            <a:ext cx="2411071" cy="791244"/>
            <a:chOff x="1294421" y="4280954"/>
            <a:chExt cx="2411814" cy="791244"/>
          </a:xfrm>
        </p:grpSpPr>
        <p:sp>
          <p:nvSpPr>
            <p:cNvPr id="35" name="文本框 34"/>
            <p:cNvSpPr txBox="1"/>
            <p:nvPr/>
          </p:nvSpPr>
          <p:spPr>
            <a:xfrm>
              <a:off x="1294421" y="4280954"/>
              <a:ext cx="2317999" cy="286232"/>
            </a:xfrm>
            <a:prstGeom prst="rect">
              <a:avLst/>
            </a:prstGeom>
            <a:noFill/>
          </p:spPr>
          <p:txBody>
            <a:bodyPr wrap="square" rtlCol="0">
              <a:spAutoFit/>
            </a:bodyPr>
            <a:lstStyle/>
            <a:p>
              <a:pPr defTabSz="913468">
                <a:lnSpc>
                  <a:spcPct val="90000"/>
                </a:lnSpc>
                <a:spcBef>
                  <a:spcPts val="100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36" name="文本框 35"/>
            <p:cNvSpPr txBox="1"/>
            <p:nvPr/>
          </p:nvSpPr>
          <p:spPr>
            <a:xfrm>
              <a:off x="1301340" y="4553466"/>
              <a:ext cx="2404895" cy="518732"/>
            </a:xfrm>
            <a:prstGeom prst="rect">
              <a:avLst/>
            </a:prstGeom>
            <a:noFill/>
          </p:spPr>
          <p:txBody>
            <a:bodyPr wrap="square" rtlCol="0">
              <a:spAutoFit/>
            </a:bodyPr>
            <a:lstStyle/>
            <a:p>
              <a:pPr algn="just" defTabSz="913468">
                <a:lnSpc>
                  <a:spcPct val="130000"/>
                </a:lnSpc>
              </a:pPr>
              <a:r>
                <a:rPr lang="zh-CN" altLang="en-US" sz="1066"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1" name="组合 36"/>
          <p:cNvGrpSpPr/>
          <p:nvPr/>
        </p:nvGrpSpPr>
        <p:grpSpPr>
          <a:xfrm>
            <a:off x="4274737" y="2040579"/>
            <a:ext cx="2411071" cy="791244"/>
            <a:chOff x="4274170" y="2015194"/>
            <a:chExt cx="2411814" cy="791244"/>
          </a:xfrm>
        </p:grpSpPr>
        <p:sp>
          <p:nvSpPr>
            <p:cNvPr id="38" name="文本框 37"/>
            <p:cNvSpPr txBox="1"/>
            <p:nvPr/>
          </p:nvSpPr>
          <p:spPr>
            <a:xfrm>
              <a:off x="4274170" y="2015194"/>
              <a:ext cx="2317999" cy="286232"/>
            </a:xfrm>
            <a:prstGeom prst="rect">
              <a:avLst/>
            </a:prstGeom>
            <a:noFill/>
          </p:spPr>
          <p:txBody>
            <a:bodyPr wrap="square" rtlCol="0">
              <a:spAutoFit/>
            </a:bodyPr>
            <a:lstStyle/>
            <a:p>
              <a:pPr defTabSz="913468">
                <a:lnSpc>
                  <a:spcPct val="90000"/>
                </a:lnSpc>
                <a:spcBef>
                  <a:spcPts val="100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39" name="文本框 38"/>
            <p:cNvSpPr txBox="1"/>
            <p:nvPr/>
          </p:nvSpPr>
          <p:spPr>
            <a:xfrm>
              <a:off x="4281089" y="2287706"/>
              <a:ext cx="2404895" cy="518732"/>
            </a:xfrm>
            <a:prstGeom prst="rect">
              <a:avLst/>
            </a:prstGeom>
            <a:noFill/>
          </p:spPr>
          <p:txBody>
            <a:bodyPr wrap="square" rtlCol="0">
              <a:spAutoFit/>
            </a:bodyPr>
            <a:lstStyle/>
            <a:p>
              <a:pPr algn="just" defTabSz="913468">
                <a:lnSpc>
                  <a:spcPct val="130000"/>
                </a:lnSpc>
              </a:pPr>
              <a:r>
                <a:rPr lang="zh-CN" altLang="en-US" sz="1066"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4" name="组合 39"/>
          <p:cNvGrpSpPr/>
          <p:nvPr/>
        </p:nvGrpSpPr>
        <p:grpSpPr>
          <a:xfrm>
            <a:off x="4274737" y="3181880"/>
            <a:ext cx="2411071" cy="791244"/>
            <a:chOff x="4274170" y="3156490"/>
            <a:chExt cx="2411814" cy="791244"/>
          </a:xfrm>
        </p:grpSpPr>
        <p:sp>
          <p:nvSpPr>
            <p:cNvPr id="41" name="文本框 40"/>
            <p:cNvSpPr txBox="1"/>
            <p:nvPr/>
          </p:nvSpPr>
          <p:spPr>
            <a:xfrm>
              <a:off x="4274170" y="3156490"/>
              <a:ext cx="2317999" cy="286232"/>
            </a:xfrm>
            <a:prstGeom prst="rect">
              <a:avLst/>
            </a:prstGeom>
            <a:noFill/>
          </p:spPr>
          <p:txBody>
            <a:bodyPr wrap="square" rtlCol="0">
              <a:spAutoFit/>
            </a:bodyPr>
            <a:lstStyle/>
            <a:p>
              <a:pPr defTabSz="913468">
                <a:lnSpc>
                  <a:spcPct val="90000"/>
                </a:lnSpc>
                <a:spcBef>
                  <a:spcPts val="100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4281089" y="3429002"/>
              <a:ext cx="2404895" cy="518732"/>
            </a:xfrm>
            <a:prstGeom prst="rect">
              <a:avLst/>
            </a:prstGeom>
            <a:noFill/>
          </p:spPr>
          <p:txBody>
            <a:bodyPr wrap="square" rtlCol="0">
              <a:spAutoFit/>
            </a:bodyPr>
            <a:lstStyle/>
            <a:p>
              <a:pPr algn="just" defTabSz="913468">
                <a:lnSpc>
                  <a:spcPct val="130000"/>
                </a:lnSpc>
              </a:pPr>
              <a:r>
                <a:rPr lang="zh-CN" altLang="en-US" sz="1066"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8" name="组合 42"/>
          <p:cNvGrpSpPr/>
          <p:nvPr/>
        </p:nvGrpSpPr>
        <p:grpSpPr>
          <a:xfrm>
            <a:off x="4274737" y="4306341"/>
            <a:ext cx="2411071" cy="791244"/>
            <a:chOff x="4274170" y="4280954"/>
            <a:chExt cx="2411814" cy="791244"/>
          </a:xfrm>
        </p:grpSpPr>
        <p:sp>
          <p:nvSpPr>
            <p:cNvPr id="44" name="文本框 43"/>
            <p:cNvSpPr txBox="1"/>
            <p:nvPr/>
          </p:nvSpPr>
          <p:spPr>
            <a:xfrm>
              <a:off x="4274170" y="4280954"/>
              <a:ext cx="2317999" cy="286232"/>
            </a:xfrm>
            <a:prstGeom prst="rect">
              <a:avLst/>
            </a:prstGeom>
            <a:noFill/>
          </p:spPr>
          <p:txBody>
            <a:bodyPr wrap="square" rtlCol="0">
              <a:spAutoFit/>
            </a:bodyPr>
            <a:lstStyle/>
            <a:p>
              <a:pPr defTabSz="913468">
                <a:lnSpc>
                  <a:spcPct val="90000"/>
                </a:lnSpc>
                <a:spcBef>
                  <a:spcPts val="100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45" name="文本框 44"/>
            <p:cNvSpPr txBox="1"/>
            <p:nvPr/>
          </p:nvSpPr>
          <p:spPr>
            <a:xfrm>
              <a:off x="4281089" y="4553466"/>
              <a:ext cx="2404895" cy="518732"/>
            </a:xfrm>
            <a:prstGeom prst="rect">
              <a:avLst/>
            </a:prstGeom>
            <a:noFill/>
          </p:spPr>
          <p:txBody>
            <a:bodyPr wrap="square" rtlCol="0">
              <a:spAutoFit/>
            </a:bodyPr>
            <a:lstStyle/>
            <a:p>
              <a:pPr algn="just" defTabSz="913468">
                <a:lnSpc>
                  <a:spcPct val="130000"/>
                </a:lnSpc>
              </a:pPr>
              <a:r>
                <a:rPr lang="zh-CN" altLang="en-US" sz="1066"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1" name="组合 45"/>
          <p:cNvGrpSpPr/>
          <p:nvPr/>
        </p:nvGrpSpPr>
        <p:grpSpPr>
          <a:xfrm>
            <a:off x="8446005" y="2928992"/>
            <a:ext cx="1564172" cy="1377847"/>
            <a:chOff x="8446724" y="2928989"/>
            <a:chExt cx="1564655" cy="1377846"/>
          </a:xfrm>
        </p:grpSpPr>
        <p:sp>
          <p:nvSpPr>
            <p:cNvPr id="47" name="椭圆 46"/>
            <p:cNvSpPr/>
            <p:nvPr/>
          </p:nvSpPr>
          <p:spPr>
            <a:xfrm>
              <a:off x="8540538" y="2928989"/>
              <a:ext cx="1377846" cy="13778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468"/>
              <a:endParaRPr lang="zh-CN" altLang="en-US" sz="1333" dirty="0">
                <a:solidFill>
                  <a:prstClr val="white"/>
                </a:solidFill>
              </a:endParaRPr>
            </a:p>
          </p:txBody>
        </p:sp>
        <p:sp>
          <p:nvSpPr>
            <p:cNvPr id="48" name="文本框 47"/>
            <p:cNvSpPr txBox="1"/>
            <p:nvPr/>
          </p:nvSpPr>
          <p:spPr>
            <a:xfrm>
              <a:off x="8446724" y="3424045"/>
              <a:ext cx="1564655" cy="387735"/>
            </a:xfrm>
            <a:prstGeom prst="rect">
              <a:avLst/>
            </a:prstGeom>
            <a:noFill/>
          </p:spPr>
          <p:txBody>
            <a:bodyPr wrap="square" rtlCol="0" anchor="ctr">
              <a:spAutoFit/>
            </a:bodyPr>
            <a:lstStyle/>
            <a:p>
              <a:pPr algn="ctr" defTabSz="913468">
                <a:lnSpc>
                  <a:spcPct val="90000"/>
                </a:lnSpc>
                <a:spcBef>
                  <a:spcPts val="1000"/>
                </a:spcBef>
              </a:pPr>
              <a:r>
                <a:rPr lang="zh-CN" altLang="en-US" sz="2133" b="1" dirty="0">
                  <a:solidFill>
                    <a:srgbClr val="FFFFFF">
                      <a:lumMod val="95000"/>
                    </a:srgbClr>
                  </a:solidFill>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2919743556"/>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50"/>
                                        <p:tgtEl>
                                          <p:spTgt spid="31"/>
                                        </p:tgtEl>
                                      </p:cBhvr>
                                    </p:animEffect>
                                    <p:anim calcmode="lin" valueType="num">
                                      <p:cBhvr>
                                        <p:cTn id="8" dur="250" fill="hold"/>
                                        <p:tgtEl>
                                          <p:spTgt spid="31"/>
                                        </p:tgtEl>
                                        <p:attrNameLst>
                                          <p:attrName>ppt_x</p:attrName>
                                        </p:attrNameLst>
                                      </p:cBhvr>
                                      <p:tavLst>
                                        <p:tav tm="0">
                                          <p:val>
                                            <p:strVal val="#ppt_x"/>
                                          </p:val>
                                        </p:tav>
                                        <p:tav tm="100000">
                                          <p:val>
                                            <p:strVal val="#ppt_x"/>
                                          </p:val>
                                        </p:tav>
                                      </p:tavLst>
                                    </p:anim>
                                    <p:anim calcmode="lin" valueType="num">
                                      <p:cBhvr>
                                        <p:cTn id="9" dur="250" fill="hold"/>
                                        <p:tgtEl>
                                          <p:spTgt spid="3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1"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par>
                                <p:cTn id="22" presetID="10" presetClass="entr" presetSubtype="0" fill="hold" nodeType="withEffect">
                                  <p:stCondLst>
                                    <p:cond delay="25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250"/>
                                        <p:tgtEl>
                                          <p:spTgt spid="6"/>
                                        </p:tgtEl>
                                      </p:cBhvr>
                                    </p:animEffect>
                                  </p:childTnLst>
                                </p:cTn>
                              </p:par>
                              <p:par>
                                <p:cTn id="25" presetID="10" presetClass="entr" presetSubtype="0"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50"/>
                                        <p:tgtEl>
                                          <p:spTgt spid="4"/>
                                        </p:tgtEl>
                                      </p:cBhvr>
                                    </p:animEffect>
                                  </p:childTnLst>
                                </p:cTn>
                              </p:par>
                              <p:par>
                                <p:cTn id="28" presetID="10" presetClass="entr" presetSubtype="0" fill="hold" nodeType="withEffect">
                                  <p:stCondLst>
                                    <p:cond delay="75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250"/>
                                        <p:tgtEl>
                                          <p:spTgt spid="5"/>
                                        </p:tgtEl>
                                      </p:cBhvr>
                                    </p:animEffect>
                                  </p:childTnLst>
                                </p:cTn>
                              </p:par>
                              <p:par>
                                <p:cTn id="31" presetID="10" presetClass="entr" presetSubtype="0" fill="hold" nodeType="withEffect">
                                  <p:stCondLst>
                                    <p:cond delay="10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250"/>
                                        <p:tgtEl>
                                          <p:spTgt spid="2"/>
                                        </p:tgtEl>
                                      </p:cBhvr>
                                    </p:animEffect>
                                  </p:childTnLst>
                                </p:cTn>
                              </p:par>
                              <p:par>
                                <p:cTn id="34" presetID="10" presetClass="entr" presetSubtype="0" fill="hold" nodeType="withEffect">
                                  <p:stCondLst>
                                    <p:cond delay="125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50"/>
                                        <p:tgtEl>
                                          <p:spTgt spid="9"/>
                                        </p:tgtEl>
                                      </p:cBhvr>
                                    </p:animEffect>
                                  </p:childTnLst>
                                </p:cTn>
                              </p:par>
                            </p:childTnLst>
                          </p:cTn>
                        </p:par>
                        <p:par>
                          <p:cTn id="37" fill="hold">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ppt_w</p:attrName>
                                        </p:attrNameLst>
                                      </p:cBhvr>
                                      <p:tavLst>
                                        <p:tav tm="0">
                                          <p:val>
                                            <p:fltVal val="0"/>
                                          </p:val>
                                        </p:tav>
                                        <p:tav tm="100000">
                                          <p:val>
                                            <p:strVal val="#ppt_w"/>
                                          </p:val>
                                        </p:tav>
                                      </p:tavLst>
                                    </p:anim>
                                    <p:anim calcmode="lin" valueType="num">
                                      <p:cBhvr>
                                        <p:cTn id="41" dur="500" fill="hold"/>
                                        <p:tgtEl>
                                          <p:spTgt spid="27"/>
                                        </p:tgtEl>
                                        <p:attrNameLst>
                                          <p:attrName>ppt_h</p:attrName>
                                        </p:attrNameLst>
                                      </p:cBhvr>
                                      <p:tavLst>
                                        <p:tav tm="0">
                                          <p:val>
                                            <p:fltVal val="0"/>
                                          </p:val>
                                        </p:tav>
                                        <p:tav tm="100000">
                                          <p:val>
                                            <p:strVal val="#ppt_h"/>
                                          </p:val>
                                        </p:tav>
                                      </p:tavLst>
                                    </p:anim>
                                    <p:anim calcmode="lin" valueType="num">
                                      <p:cBhvr>
                                        <p:cTn id="42" dur="500" fill="hold"/>
                                        <p:tgtEl>
                                          <p:spTgt spid="27"/>
                                        </p:tgtEl>
                                        <p:attrNameLst>
                                          <p:attrName>style.rotation</p:attrName>
                                        </p:attrNameLst>
                                      </p:cBhvr>
                                      <p:tavLst>
                                        <p:tav tm="0">
                                          <p:val>
                                            <p:fltVal val="360"/>
                                          </p:val>
                                        </p:tav>
                                        <p:tav tm="100000">
                                          <p:val>
                                            <p:fltVal val="0"/>
                                          </p:val>
                                        </p:tav>
                                      </p:tavLst>
                                    </p:anim>
                                    <p:animEffect transition="in" filter="fade">
                                      <p:cBhvr>
                                        <p:cTn id="43" dur="500"/>
                                        <p:tgtEl>
                                          <p:spTgt spid="27"/>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3500"/>
                            </p:stCondLst>
                            <p:childTnLst>
                              <p:par>
                                <p:cTn id="49" presetID="22" presetClass="entr" presetSubtype="8"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4000"/>
                            </p:stCondLst>
                            <p:childTnLst>
                              <p:par>
                                <p:cTn id="53" presetID="22" presetClass="entr" presetSubtype="8"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4500"/>
                            </p:stCondLst>
                            <p:childTnLst>
                              <p:par>
                                <p:cTn id="57" presetID="22" presetClass="entr" presetSubtype="8"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5000"/>
                            </p:stCondLst>
                            <p:childTnLst>
                              <p:par>
                                <p:cTn id="61" presetID="22" presetClass="entr" presetSubtype="8"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12336650" y="-219406"/>
            <a:ext cx="191962" cy="192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6" tIns="60953" rIns="121906" bIns="60953" rtlCol="0" anchor="ctr"/>
          <a:lstStyle/>
          <a:p>
            <a:pPr algn="ctr"/>
            <a:endParaRPr lang="zh-CN" altLang="en-US" sz="2399"/>
          </a:p>
        </p:txBody>
      </p:sp>
      <p:pic>
        <p:nvPicPr>
          <p:cNvPr id="68" name="Picture 5"/>
          <p:cNvPicPr>
            <a:picLocks noChangeAspect="1" noChangeArrowheads="1"/>
          </p:cNvPicPr>
          <p:nvPr/>
        </p:nvPicPr>
        <p:blipFill>
          <a:blip r:embed="rId3" cstate="print"/>
          <a:stretch>
            <a:fillRect/>
          </a:stretch>
        </p:blipFill>
        <p:spPr bwMode="auto">
          <a:xfrm>
            <a:off x="5719617" y="2003129"/>
            <a:ext cx="5689595" cy="3555997"/>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2" name="组合 12"/>
          <p:cNvGrpSpPr>
            <a:grpSpLocks/>
          </p:cNvGrpSpPr>
          <p:nvPr/>
        </p:nvGrpSpPr>
        <p:grpSpPr bwMode="auto">
          <a:xfrm>
            <a:off x="535182" y="1907876"/>
            <a:ext cx="3140693" cy="590551"/>
            <a:chOff x="0" y="0"/>
            <a:chExt cx="3141314" cy="590550"/>
          </a:xfrm>
        </p:grpSpPr>
        <p:sp>
          <p:nvSpPr>
            <p:cNvPr id="70" name="TextBox 1"/>
            <p:cNvSpPr>
              <a:spLocks noChangeArrowheads="1"/>
            </p:cNvSpPr>
            <p:nvPr/>
          </p:nvSpPr>
          <p:spPr bwMode="auto">
            <a:xfrm>
              <a:off x="0" y="0"/>
              <a:ext cx="394738" cy="52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799" dirty="0">
                  <a:solidFill>
                    <a:schemeClr val="tx1">
                      <a:lumMod val="65000"/>
                      <a:lumOff val="35000"/>
                    </a:schemeClr>
                  </a:solidFill>
                  <a:latin typeface="微软雅黑" pitchFamily="34" charset="-122"/>
                  <a:ea typeface="微软雅黑" pitchFamily="34" charset="-122"/>
                  <a:sym typeface="Impact" pitchFamily="34" charset="0"/>
                </a:rPr>
                <a:t>1</a:t>
              </a:r>
              <a:endParaRPr lang="zh-CN" altLang="en-US" sz="2799" dirty="0">
                <a:solidFill>
                  <a:schemeClr val="tx1">
                    <a:lumMod val="65000"/>
                    <a:lumOff val="35000"/>
                  </a:schemeClr>
                </a:solidFill>
                <a:latin typeface="微软雅黑" pitchFamily="34" charset="-122"/>
                <a:ea typeface="微软雅黑" pitchFamily="34" charset="-122"/>
                <a:sym typeface="Impact" pitchFamily="34" charset="0"/>
              </a:endParaRPr>
            </a:p>
          </p:txBody>
        </p:sp>
        <p:sp>
          <p:nvSpPr>
            <p:cNvPr id="71" name="直接连接符 15"/>
            <p:cNvSpPr>
              <a:spLocks noChangeShapeType="1"/>
            </p:cNvSpPr>
            <p:nvPr/>
          </p:nvSpPr>
          <p:spPr bwMode="auto">
            <a:xfrm flipH="1">
              <a:off x="0" y="0"/>
              <a:ext cx="590550" cy="590550"/>
            </a:xfrm>
            <a:prstGeom prst="line">
              <a:avLst/>
            </a:prstGeom>
            <a:noFill/>
            <a:ln w="9525"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sz="2399">
                <a:latin typeface="微软雅黑" pitchFamily="34" charset="-122"/>
                <a:ea typeface="微软雅黑" pitchFamily="34" charset="-122"/>
              </a:endParaRPr>
            </a:p>
          </p:txBody>
        </p:sp>
        <p:sp>
          <p:nvSpPr>
            <p:cNvPr id="72" name="矩形 7"/>
            <p:cNvSpPr>
              <a:spLocks noChangeArrowheads="1"/>
            </p:cNvSpPr>
            <p:nvPr/>
          </p:nvSpPr>
          <p:spPr bwMode="auto">
            <a:xfrm>
              <a:off x="452436" y="95250"/>
              <a:ext cx="2688878" cy="3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866" b="1" dirty="0">
                  <a:solidFill>
                    <a:schemeClr val="tx1">
                      <a:lumMod val="65000"/>
                      <a:lumOff val="35000"/>
                    </a:schemeClr>
                  </a:solidFill>
                  <a:latin typeface="微软雅黑" pitchFamily="34" charset="-122"/>
                  <a:ea typeface="微软雅黑" pitchFamily="34" charset="-122"/>
                </a:rPr>
                <a:t>经验分享</a:t>
              </a:r>
            </a:p>
          </p:txBody>
        </p:sp>
      </p:grpSp>
      <p:sp>
        <p:nvSpPr>
          <p:cNvPr id="73" name="矩形 8"/>
          <p:cNvSpPr>
            <a:spLocks noChangeArrowheads="1"/>
          </p:cNvSpPr>
          <p:nvPr/>
        </p:nvSpPr>
        <p:spPr bwMode="auto">
          <a:xfrm>
            <a:off x="987482" y="2485726"/>
            <a:ext cx="4343647" cy="101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30" tIns="45715" rIns="91430" bIns="45715">
            <a:spAutoFit/>
          </a:bodyPr>
          <a:lstStyle/>
          <a:p>
            <a:pPr algn="just">
              <a:lnSpc>
                <a:spcPct val="150000"/>
              </a:lnSpc>
            </a:pPr>
            <a:r>
              <a:rPr lang="zh-CN" altLang="en-US" sz="1333"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3" name="组合 18"/>
          <p:cNvGrpSpPr>
            <a:grpSpLocks/>
          </p:cNvGrpSpPr>
          <p:nvPr/>
        </p:nvGrpSpPr>
        <p:grpSpPr bwMode="auto">
          <a:xfrm>
            <a:off x="539942" y="3971627"/>
            <a:ext cx="1587616" cy="590551"/>
            <a:chOff x="0" y="0"/>
            <a:chExt cx="1588024" cy="590550"/>
          </a:xfrm>
        </p:grpSpPr>
        <p:sp>
          <p:nvSpPr>
            <p:cNvPr id="75" name="TextBox 10"/>
            <p:cNvSpPr>
              <a:spLocks noChangeArrowheads="1"/>
            </p:cNvSpPr>
            <p:nvPr/>
          </p:nvSpPr>
          <p:spPr bwMode="auto">
            <a:xfrm>
              <a:off x="0" y="0"/>
              <a:ext cx="394761" cy="52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799" dirty="0">
                  <a:solidFill>
                    <a:schemeClr val="tx1">
                      <a:lumMod val="65000"/>
                      <a:lumOff val="35000"/>
                    </a:schemeClr>
                  </a:solidFill>
                  <a:latin typeface="微软雅黑" pitchFamily="34" charset="-122"/>
                  <a:ea typeface="微软雅黑" pitchFamily="34" charset="-122"/>
                  <a:sym typeface="Impact" pitchFamily="34" charset="0"/>
                </a:rPr>
                <a:t>2</a:t>
              </a:r>
              <a:endParaRPr lang="zh-CN" altLang="en-US" sz="2799" dirty="0">
                <a:solidFill>
                  <a:schemeClr val="tx1">
                    <a:lumMod val="65000"/>
                    <a:lumOff val="35000"/>
                  </a:schemeClr>
                </a:solidFill>
                <a:latin typeface="微软雅黑" pitchFamily="34" charset="-122"/>
                <a:ea typeface="微软雅黑" pitchFamily="34" charset="-122"/>
                <a:sym typeface="Impact" pitchFamily="34" charset="0"/>
              </a:endParaRPr>
            </a:p>
          </p:txBody>
        </p:sp>
        <p:sp>
          <p:nvSpPr>
            <p:cNvPr id="76" name="直接连接符 20"/>
            <p:cNvSpPr>
              <a:spLocks noChangeShapeType="1"/>
            </p:cNvSpPr>
            <p:nvPr/>
          </p:nvSpPr>
          <p:spPr bwMode="auto">
            <a:xfrm flipH="1">
              <a:off x="0" y="0"/>
              <a:ext cx="590550" cy="590550"/>
            </a:xfrm>
            <a:prstGeom prst="line">
              <a:avLst/>
            </a:prstGeom>
            <a:noFill/>
            <a:ln w="9525"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sz="2399">
                <a:latin typeface="微软雅黑" pitchFamily="34" charset="-122"/>
                <a:ea typeface="微软雅黑" pitchFamily="34" charset="-122"/>
              </a:endParaRPr>
            </a:p>
          </p:txBody>
        </p:sp>
        <p:sp>
          <p:nvSpPr>
            <p:cNvPr id="77" name="矩形 12"/>
            <p:cNvSpPr>
              <a:spLocks noChangeArrowheads="1"/>
            </p:cNvSpPr>
            <p:nvPr/>
          </p:nvSpPr>
          <p:spPr bwMode="auto">
            <a:xfrm>
              <a:off x="447675" y="95250"/>
              <a:ext cx="1140349" cy="3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en-US" sz="1866" b="1" dirty="0">
                  <a:solidFill>
                    <a:schemeClr val="tx1">
                      <a:lumMod val="65000"/>
                      <a:lumOff val="35000"/>
                    </a:schemeClr>
                  </a:solidFill>
                  <a:latin typeface="微软雅黑" pitchFamily="34" charset="-122"/>
                  <a:ea typeface="微软雅黑" pitchFamily="34" charset="-122"/>
                </a:rPr>
                <a:t>经验分享</a:t>
              </a:r>
            </a:p>
          </p:txBody>
        </p:sp>
      </p:grpSp>
      <p:sp>
        <p:nvSpPr>
          <p:cNvPr id="78" name="矩形 9"/>
          <p:cNvSpPr>
            <a:spLocks noChangeArrowheads="1"/>
          </p:cNvSpPr>
          <p:nvPr/>
        </p:nvSpPr>
        <p:spPr bwMode="auto">
          <a:xfrm>
            <a:off x="987482" y="4495502"/>
            <a:ext cx="4343647" cy="101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30" tIns="45715" rIns="91430" bIns="45715">
            <a:spAutoFit/>
          </a:bodyPr>
          <a:lstStyle/>
          <a:p>
            <a:pPr algn="just">
              <a:lnSpc>
                <a:spcPct val="150000"/>
              </a:lnSpc>
            </a:pPr>
            <a:r>
              <a:rPr lang="zh-CN" altLang="en-US" sz="1333"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animEffect transition="in" filter="fade">
                                      <p:cBhvr>
                                        <p:cTn id="13" dur="500"/>
                                        <p:tgtEl>
                                          <p:spTgt spid="68"/>
                                        </p:tgtEl>
                                      </p:cBhvr>
                                    </p:animEffect>
                                  </p:childTnLst>
                                </p:cTn>
                              </p:par>
                            </p:childTnLst>
                          </p:cTn>
                        </p:par>
                        <p:par>
                          <p:cTn id="14" fill="hold">
                            <p:stCondLst>
                              <p:cond delay="1250"/>
                            </p:stCondLst>
                            <p:childTnLst>
                              <p:par>
                                <p:cTn id="15" presetID="26" presetClass="emph" presetSubtype="0" fill="hold" nodeType="afterEffect">
                                  <p:stCondLst>
                                    <p:cond delay="0"/>
                                  </p:stCondLst>
                                  <p:childTnLst>
                                    <p:animEffect transition="out" filter="fade">
                                      <p:cBhvr>
                                        <p:cTn id="16" dur="500" tmFilter="0, 0; .2, .5; .8, .5; 1, 0"/>
                                        <p:tgtEl>
                                          <p:spTgt spid="68"/>
                                        </p:tgtEl>
                                      </p:cBhvr>
                                    </p:animEffect>
                                    <p:animScale>
                                      <p:cBhvr>
                                        <p:cTn id="17" dur="250" autoRev="1" fill="hold"/>
                                        <p:tgtEl>
                                          <p:spTgt spid="68"/>
                                        </p:tgtEl>
                                      </p:cBhvr>
                                      <p:by x="105000" y="105000"/>
                                    </p:animScale>
                                  </p:childTnLst>
                                </p:cTn>
                              </p:par>
                            </p:childTnLst>
                          </p:cTn>
                        </p:par>
                        <p:par>
                          <p:cTn id="18" fill="hold">
                            <p:stCondLst>
                              <p:cond delay="1750"/>
                            </p:stCondLst>
                            <p:childTnLst>
                              <p:par>
                                <p:cTn id="19" presetID="2" presetClass="entr" presetSubtype="2" decel="10000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1+#ppt_w/2"/>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ppt_x</p:attrName>
                                        </p:attrNameLst>
                                      </p:cBhvr>
                                      <p:tavLst>
                                        <p:tav tm="0">
                                          <p:val>
                                            <p:strVal val="0-#ppt_w/2"/>
                                          </p:val>
                                        </p:tav>
                                        <p:tav tm="100000">
                                          <p:val>
                                            <p:strVal val="#ppt_x"/>
                                          </p:val>
                                        </p:tav>
                                      </p:tavLst>
                                    </p:anim>
                                    <p:anim calcmode="lin" valueType="num">
                                      <p:cBhvr>
                                        <p:cTn id="26" dur="500" fill="hold"/>
                                        <p:tgtEl>
                                          <p:spTgt spid="73"/>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 presetClass="entr" presetSubtype="2" decel="10000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ppt_x</p:attrName>
                                        </p:attrNameLst>
                                      </p:cBhvr>
                                      <p:tavLst>
                                        <p:tav tm="0">
                                          <p:val>
                                            <p:strVal val="1+#ppt_w/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p:cTn id="34" dur="500" fill="hold"/>
                                        <p:tgtEl>
                                          <p:spTgt spid="78"/>
                                        </p:tgtEl>
                                        <p:attrNameLst>
                                          <p:attrName>ppt_x</p:attrName>
                                        </p:attrNameLst>
                                      </p:cBhvr>
                                      <p:tavLst>
                                        <p:tav tm="0">
                                          <p:val>
                                            <p:strVal val="0-#ppt_w/2"/>
                                          </p:val>
                                        </p:tav>
                                        <p:tav tm="100000">
                                          <p:val>
                                            <p:strVal val="#ppt_x"/>
                                          </p:val>
                                        </p:tav>
                                      </p:tavLst>
                                    </p:anim>
                                    <p:anim calcmode="lin" valueType="num">
                                      <p:cBhvr>
                                        <p:cTn id="35"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3" grpId="0" bldLvl="0" autoUpdateAnimBg="0"/>
      <p:bldP spid="78"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0395E5B5-8265-40E4-A103-80F095BF9B9F}"/>
              </a:ext>
            </a:extLst>
          </p:cNvPr>
          <p:cNvPicPr>
            <a:picLocks noChangeAspect="1"/>
          </p:cNvPicPr>
          <p:nvPr/>
        </p:nvPicPr>
        <p:blipFill>
          <a:blip r:embed="rId3"/>
          <a:stretch>
            <a:fillRect/>
          </a:stretch>
        </p:blipFill>
        <p:spPr>
          <a:xfrm>
            <a:off x="3313" y="3527"/>
            <a:ext cx="12186715" cy="6855027"/>
          </a:xfrm>
          <a:prstGeom prst="rect">
            <a:avLst/>
          </a:prstGeom>
        </p:spPr>
      </p:pic>
      <p:sp>
        <p:nvSpPr>
          <p:cNvPr id="74" name="Oval 4"/>
          <p:cNvSpPr/>
          <p:nvPr/>
        </p:nvSpPr>
        <p:spPr>
          <a:xfrm>
            <a:off x="6012865" y="913142"/>
            <a:ext cx="1679106" cy="168749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5660726" y="2277495"/>
            <a:ext cx="2031245" cy="646288"/>
          </a:xfrm>
          <a:prstGeom prst="rect">
            <a:avLst/>
          </a:prstGeom>
        </p:spPr>
        <p:txBody>
          <a:bodyPr wrap="none" lIns="91400" tIns="45699" rIns="91400" bIns="45699">
            <a:spAutoFit/>
          </a:bodyPr>
          <a:lstStyle/>
          <a:p>
            <a:pPr lvl="0" defTabSz="914492">
              <a:defRPr/>
            </a:pPr>
            <a:r>
              <a:rPr lang="zh-CN" altLang="en-US" sz="3600" dirty="0">
                <a:solidFill>
                  <a:schemeClr val="accent1"/>
                </a:solidFill>
                <a:latin typeface="微软雅黑" pitchFamily="34" charset="-122"/>
                <a:ea typeface="微软雅黑" pitchFamily="34" charset="-122"/>
              </a:rPr>
              <a:t>投资回报</a:t>
            </a:r>
            <a:endParaRPr lang="zh-CN" altLang="en-US" sz="36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a16="http://schemas.microsoft.com/office/drawing/2014/main" id="{370FD1E8-D7BC-491A-A503-009EDAB7577D}"/>
              </a:ext>
            </a:extLst>
          </p:cNvPr>
          <p:cNvSpPr/>
          <p:nvPr/>
        </p:nvSpPr>
        <p:spPr>
          <a:xfrm>
            <a:off x="3775772" y="2234822"/>
            <a:ext cx="1984694" cy="742277"/>
          </a:xfrm>
          <a:prstGeom prst="rect">
            <a:avLst/>
          </a:prstGeom>
        </p:spPr>
        <p:txBody>
          <a:bodyPr wrap="none" lIns="91400" tIns="45699" rIns="91400" bIns="45699">
            <a:spAutoFit/>
          </a:bodyPr>
          <a:lstStyle/>
          <a:p>
            <a:pPr algn="ctr">
              <a:lnSpc>
                <a:spcPct val="130000"/>
              </a:lnSpc>
              <a:defRPr/>
            </a:pP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PART 04</a:t>
            </a:r>
          </a:p>
        </p:txBody>
      </p:sp>
      <p:sp>
        <p:nvSpPr>
          <p:cNvPr id="27" name="矩形 26">
            <a:extLst>
              <a:ext uri="{FF2B5EF4-FFF2-40B4-BE49-F238E27FC236}">
                <a16:creationId xmlns:a16="http://schemas.microsoft.com/office/drawing/2014/main" id="{42695B73-0652-4F7C-8DB7-B415C73A2826}"/>
              </a:ext>
            </a:extLst>
          </p:cNvPr>
          <p:cNvSpPr/>
          <p:nvPr/>
        </p:nvSpPr>
        <p:spPr>
          <a:xfrm>
            <a:off x="3580460" y="3113347"/>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5253154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74"/>
                                        </p:tgtEl>
                                        <p:attrNameLst>
                                          <p:attrName>style.visibility</p:attrName>
                                        </p:attrNameLst>
                                      </p:cBhvr>
                                      <p:to>
                                        <p:strVal val="visible"/>
                                      </p:to>
                                    </p:set>
                                    <p:animScale>
                                      <p:cBhvr>
                                        <p:cTn id="1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4"/>
                                        </p:tgtEl>
                                        <p:attrNameLst>
                                          <p:attrName>ppt_x</p:attrName>
                                          <p:attrName>ppt_y</p:attrName>
                                        </p:attrNameLst>
                                      </p:cBhvr>
                                    </p:animMotion>
                                    <p:animEffect transition="in" filter="fade">
                                      <p:cBhvr>
                                        <p:cTn id="15" dur="1000"/>
                                        <p:tgtEl>
                                          <p:spTgt spid="74"/>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up)">
                                      <p:cBhvr>
                                        <p:cTn id="23" dur="500"/>
                                        <p:tgtEl>
                                          <p:spTgt spid="78"/>
                                        </p:tgtEl>
                                      </p:cBhvr>
                                    </p:animEffect>
                                  </p:childTnLst>
                                </p:cTn>
                              </p:par>
                            </p:childTnLst>
                          </p:cTn>
                        </p:par>
                        <p:par>
                          <p:cTn id="24" fill="hold">
                            <p:stCondLst>
                              <p:cond delay="3000"/>
                            </p:stCondLst>
                            <p:childTnLst>
                              <p:par>
                                <p:cTn id="25" presetID="39" presetClass="entr" presetSubtype="0" accel="10000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8"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387E9B7A-ED82-4F29-A406-C54BE85D75C9}"/>
              </a:ext>
            </a:extLst>
          </p:cNvPr>
          <p:cNvPicPr>
            <a:picLocks noChangeAspect="1"/>
          </p:cNvPicPr>
          <p:nvPr/>
        </p:nvPicPr>
        <p:blipFill>
          <a:blip r:embed="rId3"/>
          <a:stretch>
            <a:fillRect/>
          </a:stretch>
        </p:blipFill>
        <p:spPr>
          <a:xfrm>
            <a:off x="3046" y="2937"/>
            <a:ext cx="12186715" cy="6855027"/>
          </a:xfrm>
          <a:prstGeom prst="rect">
            <a:avLst/>
          </a:prstGeom>
        </p:spPr>
      </p:pic>
      <p:grpSp>
        <p:nvGrpSpPr>
          <p:cNvPr id="3" name="组合 2">
            <a:extLst>
              <a:ext uri="{FF2B5EF4-FFF2-40B4-BE49-F238E27FC236}">
                <a16:creationId xmlns:a16="http://schemas.microsoft.com/office/drawing/2014/main" id="{A5E8DCAB-D615-44CC-9D66-52F5B69148DD}"/>
              </a:ext>
            </a:extLst>
          </p:cNvPr>
          <p:cNvGrpSpPr/>
          <p:nvPr/>
        </p:nvGrpSpPr>
        <p:grpSpPr>
          <a:xfrm>
            <a:off x="-455839" y="933815"/>
            <a:ext cx="3527807" cy="914400"/>
            <a:chOff x="64479" y="946878"/>
            <a:chExt cx="3527807" cy="914400"/>
          </a:xfrm>
        </p:grpSpPr>
        <p:sp>
          <p:nvSpPr>
            <p:cNvPr id="2" name="流程图: 终止 1">
              <a:extLst>
                <a:ext uri="{FF2B5EF4-FFF2-40B4-BE49-F238E27FC236}">
                  <a16:creationId xmlns:a16="http://schemas.microsoft.com/office/drawing/2014/main" id="{E255565C-8D97-4C45-8B6F-53935752A130}"/>
                </a:ext>
              </a:extLst>
            </p:cNvPr>
            <p:cNvSpPr/>
            <p:nvPr/>
          </p:nvSpPr>
          <p:spPr>
            <a:xfrm>
              <a:off x="64479" y="946878"/>
              <a:ext cx="3527807" cy="914400"/>
            </a:xfrm>
            <a:prstGeom prst="flowChartTermina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TextBox 59"/>
            <p:cNvSpPr txBox="1">
              <a:spLocks noChangeArrowheads="1"/>
            </p:cNvSpPr>
            <p:nvPr/>
          </p:nvSpPr>
          <p:spPr bwMode="auto">
            <a:xfrm>
              <a:off x="523368" y="962080"/>
              <a:ext cx="2846014" cy="723041"/>
            </a:xfrm>
            <a:prstGeom prst="rect">
              <a:avLst/>
            </a:prstGeom>
            <a:noFill/>
            <a:ln>
              <a:noFill/>
            </a:ln>
            <a:extLst/>
          </p:spPr>
          <p:txBody>
            <a:bodyPr wrap="square" lIns="91400" tIns="45699" rIns="91400" bIns="4569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3958">
                <a:lnSpc>
                  <a:spcPct val="120000"/>
                </a:lnSpc>
                <a:defRPr/>
              </a:pPr>
              <a:r>
                <a:rPr lang="zh-CN" altLang="en-US" sz="3732" b="1" kern="0" dirty="0">
                  <a:solidFill>
                    <a:schemeClr val="bg1"/>
                  </a:solidFill>
                  <a:latin typeface="微软雅黑" pitchFamily="34" charset="-122"/>
                  <a:ea typeface="微软雅黑" pitchFamily="34" charset="-122"/>
                </a:rPr>
                <a:t>目录</a:t>
              </a:r>
              <a:r>
                <a:rPr lang="zh-CN" altLang="en-US" sz="3199" b="1" kern="0" dirty="0">
                  <a:solidFill>
                    <a:schemeClr val="bg1"/>
                  </a:solidFill>
                  <a:latin typeface="微软雅黑" pitchFamily="34" charset="-122"/>
                  <a:ea typeface="微软雅黑" pitchFamily="34" charset="-122"/>
                </a:rPr>
                <a:t> </a:t>
              </a:r>
              <a:r>
                <a:rPr lang="en-US" altLang="zh-CN" sz="3199" b="1" kern="0" dirty="0">
                  <a:solidFill>
                    <a:schemeClr val="bg1"/>
                  </a:solidFill>
                  <a:latin typeface="微软雅黑" pitchFamily="34" charset="-122"/>
                  <a:ea typeface="微软雅黑" pitchFamily="34" charset="-122"/>
                </a:rPr>
                <a:t>/</a:t>
              </a:r>
              <a:r>
                <a:rPr lang="en-US" altLang="zh-CN" sz="2399" kern="0" dirty="0">
                  <a:solidFill>
                    <a:schemeClr val="bg1"/>
                  </a:solidFill>
                  <a:latin typeface="微软雅黑" pitchFamily="34" charset="-122"/>
                  <a:ea typeface="微软雅黑" pitchFamily="34" charset="-122"/>
                </a:rPr>
                <a:t>Contents</a:t>
              </a:r>
              <a:endParaRPr lang="en-US" altLang="ko-KR" sz="2399" kern="0" dirty="0">
                <a:solidFill>
                  <a:schemeClr val="bg1"/>
                </a:solidFill>
                <a:latin typeface="微软雅黑" pitchFamily="34" charset="-122"/>
                <a:ea typeface="微软雅黑" pitchFamily="34" charset="-122"/>
              </a:endParaRPr>
            </a:p>
          </p:txBody>
        </p:sp>
      </p:grpSp>
      <p:sp>
        <p:nvSpPr>
          <p:cNvPr id="37" name="任意多边形 36"/>
          <p:cNvSpPr/>
          <p:nvPr/>
        </p:nvSpPr>
        <p:spPr>
          <a:xfrm>
            <a:off x="-30184" y="4048123"/>
            <a:ext cx="12233163"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a:p>
        </p:txBody>
      </p:sp>
      <p:sp>
        <p:nvSpPr>
          <p:cNvPr id="48" name="Oval 4"/>
          <p:cNvSpPr/>
          <p:nvPr/>
        </p:nvSpPr>
        <p:spPr>
          <a:xfrm>
            <a:off x="1706010" y="3879604"/>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1</a:t>
            </a:r>
          </a:p>
        </p:txBody>
      </p:sp>
      <p:sp>
        <p:nvSpPr>
          <p:cNvPr id="53" name="Oval 4"/>
          <p:cNvSpPr/>
          <p:nvPr/>
        </p:nvSpPr>
        <p:spPr>
          <a:xfrm>
            <a:off x="4237966" y="4025761"/>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2</a:t>
            </a:r>
          </a:p>
        </p:txBody>
      </p:sp>
      <p:sp>
        <p:nvSpPr>
          <p:cNvPr id="56" name="Oval 4"/>
          <p:cNvSpPr/>
          <p:nvPr/>
        </p:nvSpPr>
        <p:spPr>
          <a:xfrm>
            <a:off x="6655417" y="4737717"/>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3</a:t>
            </a:r>
          </a:p>
        </p:txBody>
      </p:sp>
      <p:sp>
        <p:nvSpPr>
          <p:cNvPr id="59" name="Oval 4"/>
          <p:cNvSpPr/>
          <p:nvPr/>
        </p:nvSpPr>
        <p:spPr>
          <a:xfrm>
            <a:off x="9262550" y="5133011"/>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4</a:t>
            </a:r>
          </a:p>
        </p:txBody>
      </p:sp>
      <p:sp>
        <p:nvSpPr>
          <p:cNvPr id="61" name="矩形 60"/>
          <p:cNvSpPr/>
          <p:nvPr/>
        </p:nvSpPr>
        <p:spPr>
          <a:xfrm>
            <a:off x="1308065" y="4500769"/>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b="1" dirty="0">
                <a:solidFill>
                  <a:schemeClr val="tx1">
                    <a:lumMod val="50000"/>
                    <a:lumOff val="50000"/>
                  </a:schemeClr>
                </a:solidFill>
                <a:latin typeface="微软雅黑" pitchFamily="34" charset="-122"/>
                <a:ea typeface="微软雅黑" pitchFamily="34" charset="-122"/>
              </a:rPr>
              <a:t>项目介绍</a:t>
            </a:r>
            <a:endParaRPr lang="zh-CN" altLang="en-US" sz="2400" kern="0" dirty="0">
              <a:solidFill>
                <a:schemeClr val="tx1">
                  <a:lumMod val="50000"/>
                  <a:lumOff val="50000"/>
                </a:schemeClr>
              </a:solidFill>
              <a:latin typeface="微软雅黑" pitchFamily="34" charset="-122"/>
              <a:ea typeface="微软雅黑" pitchFamily="34" charset="-122"/>
            </a:endParaRPr>
          </a:p>
        </p:txBody>
      </p:sp>
      <p:sp>
        <p:nvSpPr>
          <p:cNvPr id="62" name="矩形 61"/>
          <p:cNvSpPr/>
          <p:nvPr/>
        </p:nvSpPr>
        <p:spPr>
          <a:xfrm>
            <a:off x="3843171" y="4679409"/>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PART 02</a:t>
            </a:r>
          </a:p>
          <a:p>
            <a:pPr lvl="0" defTabSz="914492">
              <a:defRPr/>
            </a:pPr>
            <a:r>
              <a:rPr lang="zh-CN" altLang="en-US" sz="2400" b="1" dirty="0">
                <a:solidFill>
                  <a:schemeClr val="tx1">
                    <a:lumMod val="50000"/>
                    <a:lumOff val="50000"/>
                  </a:schemeClr>
                </a:solidFill>
                <a:latin typeface="微软雅黑" pitchFamily="34" charset="-122"/>
                <a:ea typeface="微软雅黑" pitchFamily="34" charset="-122"/>
              </a:rPr>
              <a:t>产品运行</a:t>
            </a:r>
            <a:endParaRPr lang="zh-CN" altLang="en-US" sz="2400" kern="0" dirty="0">
              <a:solidFill>
                <a:schemeClr val="tx1">
                  <a:lumMod val="50000"/>
                  <a:lumOff val="50000"/>
                </a:schemeClr>
              </a:solidFill>
              <a:latin typeface="微软雅黑" pitchFamily="34" charset="-122"/>
              <a:ea typeface="微软雅黑" pitchFamily="34" charset="-122"/>
            </a:endParaRPr>
          </a:p>
        </p:txBody>
      </p:sp>
      <p:sp>
        <p:nvSpPr>
          <p:cNvPr id="63" name="矩形 62"/>
          <p:cNvSpPr/>
          <p:nvPr/>
        </p:nvSpPr>
        <p:spPr>
          <a:xfrm>
            <a:off x="6255025" y="3701124"/>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PART 03</a:t>
            </a:r>
          </a:p>
          <a:p>
            <a:pPr lvl="0" defTabSz="914492">
              <a:defRPr/>
            </a:pPr>
            <a:r>
              <a:rPr lang="zh-CN" altLang="en-US" sz="2400" b="1" dirty="0">
                <a:solidFill>
                  <a:schemeClr val="tx1">
                    <a:lumMod val="50000"/>
                    <a:lumOff val="50000"/>
                  </a:schemeClr>
                </a:solidFill>
                <a:latin typeface="微软雅黑" pitchFamily="34" charset="-122"/>
                <a:ea typeface="微软雅黑" pitchFamily="34" charset="-122"/>
              </a:rPr>
              <a:t>市场分析</a:t>
            </a:r>
            <a:endParaRPr lang="zh-CN" altLang="en-US" sz="2400" kern="0" dirty="0">
              <a:solidFill>
                <a:schemeClr val="tx1">
                  <a:lumMod val="50000"/>
                  <a:lumOff val="50000"/>
                </a:schemeClr>
              </a:solidFill>
              <a:latin typeface="微软雅黑" pitchFamily="34" charset="-122"/>
              <a:ea typeface="微软雅黑" pitchFamily="34" charset="-122"/>
            </a:endParaRPr>
          </a:p>
        </p:txBody>
      </p:sp>
      <p:sp>
        <p:nvSpPr>
          <p:cNvPr id="64" name="矩形 63"/>
          <p:cNvSpPr/>
          <p:nvPr/>
        </p:nvSpPr>
        <p:spPr>
          <a:xfrm>
            <a:off x="8792782" y="4168389"/>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PART 04</a:t>
            </a:r>
          </a:p>
          <a:p>
            <a:pPr lvl="0" defTabSz="914492">
              <a:defRPr/>
            </a:pPr>
            <a:r>
              <a:rPr lang="zh-CN" altLang="en-US" sz="2400" b="1" dirty="0">
                <a:solidFill>
                  <a:schemeClr val="tx1">
                    <a:lumMod val="50000"/>
                    <a:lumOff val="50000"/>
                  </a:schemeClr>
                </a:solidFill>
                <a:latin typeface="微软雅黑" pitchFamily="34" charset="-122"/>
                <a:ea typeface="微软雅黑" pitchFamily="34" charset="-122"/>
              </a:rPr>
              <a:t>投资回报</a:t>
            </a:r>
            <a:endParaRPr lang="zh-CN" altLang="en-US" sz="2400" kern="0" dirty="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Tree>
    <p:extLst>
      <p:ext uri="{BB962C8B-B14F-4D97-AF65-F5344CB8AC3E}">
        <p14:creationId xmlns:p14="http://schemas.microsoft.com/office/powerpoint/2010/main" val="342705625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10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additive="base">
                                        <p:cTn id="21" dur="500" fill="hold"/>
                                        <p:tgtEl>
                                          <p:spTgt spid="53"/>
                                        </p:tgtEl>
                                        <p:attrNameLst>
                                          <p:attrName>ppt_x</p:attrName>
                                        </p:attrNameLst>
                                      </p:cBhvr>
                                      <p:tavLst>
                                        <p:tav tm="0">
                                          <p:val>
                                            <p:strVal val="1+#ppt_w/2"/>
                                          </p:val>
                                        </p:tav>
                                        <p:tav tm="100000">
                                          <p:val>
                                            <p:strVal val="#ppt_x"/>
                                          </p:val>
                                        </p:tav>
                                      </p:tavLst>
                                    </p:anim>
                                    <p:anim calcmode="lin" valueType="num">
                                      <p:cBhvr additive="base">
                                        <p:cTn id="22" dur="500" fill="hold"/>
                                        <p:tgtEl>
                                          <p:spTgt spid="53"/>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1+#ppt_w/2"/>
                                          </p:val>
                                        </p:tav>
                                        <p:tav tm="100000">
                                          <p:val>
                                            <p:strVal val="#ppt_x"/>
                                          </p:val>
                                        </p:tav>
                                      </p:tavLst>
                                    </p:anim>
                                    <p:anim calcmode="lin" valueType="num">
                                      <p:cBhvr additive="base">
                                        <p:cTn id="26" dur="500" fill="hold"/>
                                        <p:tgtEl>
                                          <p:spTgt spid="56"/>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1+#ppt_w/2"/>
                                          </p:val>
                                        </p:tav>
                                        <p:tav tm="100000">
                                          <p:val>
                                            <p:strVal val="#ppt_x"/>
                                          </p:val>
                                        </p:tav>
                                      </p:tavLst>
                                    </p:anim>
                                    <p:anim calcmode="lin" valueType="num">
                                      <p:cBhvr additive="base">
                                        <p:cTn id="30" dur="500" fill="hold"/>
                                        <p:tgtEl>
                                          <p:spTgt spid="59"/>
                                        </p:tgtEl>
                                        <p:attrNameLst>
                                          <p:attrName>ppt_y</p:attrName>
                                        </p:attrNameLst>
                                      </p:cBhvr>
                                      <p:tavLst>
                                        <p:tav tm="0">
                                          <p:val>
                                            <p:strVal val="1+#ppt_h/2"/>
                                          </p:val>
                                        </p:tav>
                                        <p:tav tm="100000">
                                          <p:val>
                                            <p:strVal val="#ppt_y"/>
                                          </p:val>
                                        </p:tav>
                                      </p:tavLst>
                                    </p:anim>
                                  </p:childTnLst>
                                </p:cTn>
                              </p:par>
                              <p:par>
                                <p:cTn id="31" presetID="53" presetClass="entr" presetSubtype="16" fill="hold" grpId="0" nodeType="withEffect">
                                  <p:stCondLst>
                                    <p:cond delay="1000"/>
                                  </p:stCondLst>
                                  <p:childTnLst>
                                    <p:set>
                                      <p:cBhvr>
                                        <p:cTn id="32" dur="1" fill="hold">
                                          <p:stCondLst>
                                            <p:cond delay="0"/>
                                          </p:stCondLst>
                                        </p:cTn>
                                        <p:tgtEl>
                                          <p:spTgt spid="61"/>
                                        </p:tgtEl>
                                        <p:attrNameLst>
                                          <p:attrName>style.visibility</p:attrName>
                                        </p:attrNameLst>
                                      </p:cBhvr>
                                      <p:to>
                                        <p:strVal val="visible"/>
                                      </p:to>
                                    </p:set>
                                    <p:anim calcmode="lin" valueType="num">
                                      <p:cBhvr>
                                        <p:cTn id="33" dur="500" fill="hold"/>
                                        <p:tgtEl>
                                          <p:spTgt spid="61"/>
                                        </p:tgtEl>
                                        <p:attrNameLst>
                                          <p:attrName>ppt_w</p:attrName>
                                        </p:attrNameLst>
                                      </p:cBhvr>
                                      <p:tavLst>
                                        <p:tav tm="0">
                                          <p:val>
                                            <p:fltVal val="0"/>
                                          </p:val>
                                        </p:tav>
                                        <p:tav tm="100000">
                                          <p:val>
                                            <p:strVal val="#ppt_w"/>
                                          </p:val>
                                        </p:tav>
                                      </p:tavLst>
                                    </p:anim>
                                    <p:anim calcmode="lin" valueType="num">
                                      <p:cBhvr>
                                        <p:cTn id="34" dur="500" fill="hold"/>
                                        <p:tgtEl>
                                          <p:spTgt spid="61"/>
                                        </p:tgtEl>
                                        <p:attrNameLst>
                                          <p:attrName>ppt_h</p:attrName>
                                        </p:attrNameLst>
                                      </p:cBhvr>
                                      <p:tavLst>
                                        <p:tav tm="0">
                                          <p:val>
                                            <p:fltVal val="0"/>
                                          </p:val>
                                        </p:tav>
                                        <p:tav tm="100000">
                                          <p:val>
                                            <p:strVal val="#ppt_h"/>
                                          </p:val>
                                        </p:tav>
                                      </p:tavLst>
                                    </p:anim>
                                    <p:animEffect transition="in" filter="fade">
                                      <p:cBhvr>
                                        <p:cTn id="35" dur="500"/>
                                        <p:tgtEl>
                                          <p:spTgt spid="61"/>
                                        </p:tgtEl>
                                      </p:cBhvr>
                                    </p:animEffect>
                                  </p:childTnLst>
                                </p:cTn>
                              </p:par>
                              <p:par>
                                <p:cTn id="36" presetID="53" presetClass="entr" presetSubtype="16" fill="hold" grpId="0" nodeType="withEffect">
                                  <p:stCondLst>
                                    <p:cond delay="1000"/>
                                  </p:stCondLst>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ppt_w</p:attrName>
                                        </p:attrNameLst>
                                      </p:cBhvr>
                                      <p:tavLst>
                                        <p:tav tm="0">
                                          <p:val>
                                            <p:fltVal val="0"/>
                                          </p:val>
                                        </p:tav>
                                        <p:tav tm="100000">
                                          <p:val>
                                            <p:strVal val="#ppt_w"/>
                                          </p:val>
                                        </p:tav>
                                      </p:tavLst>
                                    </p:anim>
                                    <p:anim calcmode="lin" valueType="num">
                                      <p:cBhvr>
                                        <p:cTn id="39" dur="500" fill="hold"/>
                                        <p:tgtEl>
                                          <p:spTgt spid="62"/>
                                        </p:tgtEl>
                                        <p:attrNameLst>
                                          <p:attrName>ppt_h</p:attrName>
                                        </p:attrNameLst>
                                      </p:cBhvr>
                                      <p:tavLst>
                                        <p:tav tm="0">
                                          <p:val>
                                            <p:fltVal val="0"/>
                                          </p:val>
                                        </p:tav>
                                        <p:tav tm="100000">
                                          <p:val>
                                            <p:strVal val="#ppt_h"/>
                                          </p:val>
                                        </p:tav>
                                      </p:tavLst>
                                    </p:anim>
                                    <p:animEffect transition="in" filter="fade">
                                      <p:cBhvr>
                                        <p:cTn id="40" dur="500"/>
                                        <p:tgtEl>
                                          <p:spTgt spid="62"/>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63"/>
                                        </p:tgtEl>
                                        <p:attrNameLst>
                                          <p:attrName>style.visibility</p:attrName>
                                        </p:attrNameLst>
                                      </p:cBhvr>
                                      <p:to>
                                        <p:strVal val="visible"/>
                                      </p:to>
                                    </p:set>
                                    <p:anim calcmode="lin" valueType="num">
                                      <p:cBhvr>
                                        <p:cTn id="43" dur="500" fill="hold"/>
                                        <p:tgtEl>
                                          <p:spTgt spid="63"/>
                                        </p:tgtEl>
                                        <p:attrNameLst>
                                          <p:attrName>ppt_w</p:attrName>
                                        </p:attrNameLst>
                                      </p:cBhvr>
                                      <p:tavLst>
                                        <p:tav tm="0">
                                          <p:val>
                                            <p:fltVal val="0"/>
                                          </p:val>
                                        </p:tav>
                                        <p:tav tm="100000">
                                          <p:val>
                                            <p:strVal val="#ppt_w"/>
                                          </p:val>
                                        </p:tav>
                                      </p:tavLst>
                                    </p:anim>
                                    <p:anim calcmode="lin" valueType="num">
                                      <p:cBhvr>
                                        <p:cTn id="44" dur="500" fill="hold"/>
                                        <p:tgtEl>
                                          <p:spTgt spid="63"/>
                                        </p:tgtEl>
                                        <p:attrNameLst>
                                          <p:attrName>ppt_h</p:attrName>
                                        </p:attrNameLst>
                                      </p:cBhvr>
                                      <p:tavLst>
                                        <p:tav tm="0">
                                          <p:val>
                                            <p:fltVal val="0"/>
                                          </p:val>
                                        </p:tav>
                                        <p:tav tm="100000">
                                          <p:val>
                                            <p:strVal val="#ppt_h"/>
                                          </p:val>
                                        </p:tav>
                                      </p:tavLst>
                                    </p:anim>
                                    <p:animEffect transition="in" filter="fade">
                                      <p:cBhvr>
                                        <p:cTn id="45" dur="500"/>
                                        <p:tgtEl>
                                          <p:spTgt spid="63"/>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64"/>
                                        </p:tgtEl>
                                        <p:attrNameLst>
                                          <p:attrName>style.visibility</p:attrName>
                                        </p:attrNameLst>
                                      </p:cBhvr>
                                      <p:to>
                                        <p:strVal val="visible"/>
                                      </p:to>
                                    </p:set>
                                    <p:anim calcmode="lin" valueType="num">
                                      <p:cBhvr>
                                        <p:cTn id="48" dur="500" fill="hold"/>
                                        <p:tgtEl>
                                          <p:spTgt spid="64"/>
                                        </p:tgtEl>
                                        <p:attrNameLst>
                                          <p:attrName>ppt_w</p:attrName>
                                        </p:attrNameLst>
                                      </p:cBhvr>
                                      <p:tavLst>
                                        <p:tav tm="0">
                                          <p:val>
                                            <p:fltVal val="0"/>
                                          </p:val>
                                        </p:tav>
                                        <p:tav tm="100000">
                                          <p:val>
                                            <p:strVal val="#ppt_w"/>
                                          </p:val>
                                        </p:tav>
                                      </p:tavLst>
                                    </p:anim>
                                    <p:anim calcmode="lin" valueType="num">
                                      <p:cBhvr>
                                        <p:cTn id="49" dur="500" fill="hold"/>
                                        <p:tgtEl>
                                          <p:spTgt spid="64"/>
                                        </p:tgtEl>
                                        <p:attrNameLst>
                                          <p:attrName>ppt_h</p:attrName>
                                        </p:attrNameLst>
                                      </p:cBhvr>
                                      <p:tavLst>
                                        <p:tav tm="0">
                                          <p:val>
                                            <p:fltVal val="0"/>
                                          </p:val>
                                        </p:tav>
                                        <p:tav tm="100000">
                                          <p:val>
                                            <p:strVal val="#ppt_h"/>
                                          </p:val>
                                        </p:tav>
                                      </p:tavLst>
                                    </p:anim>
                                    <p:animEffect transition="in" filter="fade">
                                      <p:cBhvr>
                                        <p:cTn id="50" dur="500"/>
                                        <p:tgtEl>
                                          <p:spTgt spid="64"/>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8" grpId="0" animBg="1"/>
      <p:bldP spid="53" grpId="0" animBg="1"/>
      <p:bldP spid="56" grpId="0" animBg="1"/>
      <p:bldP spid="59" grpId="0" animBg="1"/>
      <p:bldP spid="61" grpId="0"/>
      <p:bldP spid="62" grpId="0"/>
      <p:bldP spid="63" grpId="0"/>
      <p:bldP spid="64" grpId="0"/>
      <p:bldP spid="7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726"/>
          <p:cNvSpPr/>
          <p:nvPr/>
        </p:nvSpPr>
        <p:spPr>
          <a:xfrm>
            <a:off x="6889579" y="3885941"/>
            <a:ext cx="1291780" cy="1292256"/>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solidFill>
            <a:schemeClr val="accent4"/>
          </a:solidFill>
          <a:ln w="12700">
            <a:miter lim="400000"/>
          </a:ln>
        </p:spPr>
        <p:txBody>
          <a:bodyPr lIns="38091" tIns="38091" rIns="38091" bIns="38091" anchor="ctr"/>
          <a:lstStyle/>
          <a:p>
            <a:pPr algn="just">
              <a:lnSpc>
                <a:spcPct val="120000"/>
              </a:lnSpc>
              <a:defRPr sz="3200">
                <a:solidFill>
                  <a:srgbClr val="FFFFFF"/>
                </a:solidFill>
                <a:latin typeface="+mn-lt"/>
                <a:ea typeface="+mn-ea"/>
                <a:cs typeface="+mn-cs"/>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727"/>
          <p:cNvSpPr/>
          <p:nvPr/>
        </p:nvSpPr>
        <p:spPr>
          <a:xfrm>
            <a:off x="5976304" y="2325906"/>
            <a:ext cx="1657447" cy="1657982"/>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3"/>
                  <a:pt x="7872" y="5499"/>
                  <a:pt x="10800" y="5499"/>
                </a:cubicBezTo>
                <a:cubicBezTo>
                  <a:pt x="13728" y="5499"/>
                  <a:pt x="16100" y="7873"/>
                  <a:pt x="16100" y="10800"/>
                </a:cubicBezTo>
                <a:cubicBezTo>
                  <a:pt x="16100" y="13728"/>
                  <a:pt x="13728" y="16102"/>
                  <a:pt x="10800" y="16102"/>
                </a:cubicBezTo>
                <a:cubicBezTo>
                  <a:pt x="7872" y="16102"/>
                  <a:pt x="5499" y="13728"/>
                  <a:pt x="5499" y="10800"/>
                </a:cubicBezTo>
                <a:close/>
                <a:moveTo>
                  <a:pt x="0" y="9882"/>
                </a:moveTo>
                <a:lnTo>
                  <a:pt x="0" y="11719"/>
                </a:lnTo>
                <a:cubicBezTo>
                  <a:pt x="0" y="12204"/>
                  <a:pt x="397" y="12601"/>
                  <a:pt x="881" y="12601"/>
                </a:cubicBezTo>
                <a:lnTo>
                  <a:pt x="1963" y="12601"/>
                </a:lnTo>
                <a:cubicBezTo>
                  <a:pt x="2448" y="12601"/>
                  <a:pt x="2966" y="12979"/>
                  <a:pt x="3113" y="13440"/>
                </a:cubicBezTo>
                <a:lnTo>
                  <a:pt x="3495" y="14370"/>
                </a:lnTo>
                <a:cubicBezTo>
                  <a:pt x="3719" y="14800"/>
                  <a:pt x="3622" y="15433"/>
                  <a:pt x="3279" y="15776"/>
                </a:cubicBezTo>
                <a:lnTo>
                  <a:pt x="2514" y="16541"/>
                </a:lnTo>
                <a:cubicBezTo>
                  <a:pt x="2171" y="16883"/>
                  <a:pt x="2171" y="17445"/>
                  <a:pt x="2514" y="17788"/>
                </a:cubicBezTo>
                <a:lnTo>
                  <a:pt x="3813" y="19087"/>
                </a:lnTo>
                <a:cubicBezTo>
                  <a:pt x="4155" y="19429"/>
                  <a:pt x="4717" y="19429"/>
                  <a:pt x="5060" y="19087"/>
                </a:cubicBezTo>
                <a:lnTo>
                  <a:pt x="5825" y="18321"/>
                </a:lnTo>
                <a:cubicBezTo>
                  <a:pt x="6167" y="17979"/>
                  <a:pt x="6800" y="17881"/>
                  <a:pt x="7230" y="18105"/>
                </a:cubicBezTo>
                <a:lnTo>
                  <a:pt x="8160" y="18487"/>
                </a:lnTo>
                <a:cubicBezTo>
                  <a:pt x="8622" y="18635"/>
                  <a:pt x="9000" y="19153"/>
                  <a:pt x="9000" y="19638"/>
                </a:cubicBezTo>
                <a:lnTo>
                  <a:pt x="9000" y="20720"/>
                </a:lnTo>
                <a:cubicBezTo>
                  <a:pt x="9000" y="21204"/>
                  <a:pt x="9397" y="21600"/>
                  <a:pt x="9881" y="21600"/>
                </a:cubicBezTo>
                <a:lnTo>
                  <a:pt x="11719" y="21600"/>
                </a:lnTo>
                <a:cubicBezTo>
                  <a:pt x="12203" y="21600"/>
                  <a:pt x="12600" y="21204"/>
                  <a:pt x="12600" y="20720"/>
                </a:cubicBezTo>
                <a:lnTo>
                  <a:pt x="12600" y="19638"/>
                </a:lnTo>
                <a:cubicBezTo>
                  <a:pt x="12600" y="19153"/>
                  <a:pt x="12978" y="18635"/>
                  <a:pt x="13439" y="18487"/>
                </a:cubicBezTo>
                <a:lnTo>
                  <a:pt x="14370" y="18105"/>
                </a:lnTo>
                <a:cubicBezTo>
                  <a:pt x="14801" y="17881"/>
                  <a:pt x="15432" y="17979"/>
                  <a:pt x="15775" y="18321"/>
                </a:cubicBezTo>
                <a:lnTo>
                  <a:pt x="16540" y="19087"/>
                </a:lnTo>
                <a:cubicBezTo>
                  <a:pt x="16883" y="19429"/>
                  <a:pt x="17444" y="19429"/>
                  <a:pt x="17787" y="19087"/>
                </a:cubicBezTo>
                <a:lnTo>
                  <a:pt x="19086" y="17788"/>
                </a:lnTo>
                <a:cubicBezTo>
                  <a:pt x="19429" y="17445"/>
                  <a:pt x="19429" y="16883"/>
                  <a:pt x="19086" y="16541"/>
                </a:cubicBezTo>
                <a:lnTo>
                  <a:pt x="18321" y="15776"/>
                </a:lnTo>
                <a:cubicBezTo>
                  <a:pt x="17978" y="15433"/>
                  <a:pt x="17880" y="14800"/>
                  <a:pt x="18104" y="14370"/>
                </a:cubicBezTo>
                <a:lnTo>
                  <a:pt x="18487" y="13440"/>
                </a:lnTo>
                <a:cubicBezTo>
                  <a:pt x="18634" y="12979"/>
                  <a:pt x="19152" y="12601"/>
                  <a:pt x="19637" y="12601"/>
                </a:cubicBezTo>
                <a:lnTo>
                  <a:pt x="20718" y="12601"/>
                </a:lnTo>
                <a:cubicBezTo>
                  <a:pt x="21203" y="12601"/>
                  <a:pt x="21600" y="12204"/>
                  <a:pt x="21600" y="11719"/>
                </a:cubicBezTo>
                <a:lnTo>
                  <a:pt x="21600" y="9882"/>
                </a:lnTo>
                <a:cubicBezTo>
                  <a:pt x="21600" y="9397"/>
                  <a:pt x="21203" y="9000"/>
                  <a:pt x="20718" y="9000"/>
                </a:cubicBezTo>
                <a:lnTo>
                  <a:pt x="19637" y="9000"/>
                </a:lnTo>
                <a:cubicBezTo>
                  <a:pt x="19152" y="9000"/>
                  <a:pt x="18634" y="8622"/>
                  <a:pt x="18487" y="8160"/>
                </a:cubicBezTo>
                <a:lnTo>
                  <a:pt x="18104" y="7230"/>
                </a:lnTo>
                <a:cubicBezTo>
                  <a:pt x="17880" y="6800"/>
                  <a:pt x="17978" y="6168"/>
                  <a:pt x="18321" y="5824"/>
                </a:cubicBezTo>
                <a:lnTo>
                  <a:pt x="19086" y="5060"/>
                </a:lnTo>
                <a:cubicBezTo>
                  <a:pt x="19429" y="4717"/>
                  <a:pt x="19429" y="4156"/>
                  <a:pt x="19086" y="3813"/>
                </a:cubicBezTo>
                <a:lnTo>
                  <a:pt x="17787" y="2514"/>
                </a:lnTo>
                <a:cubicBezTo>
                  <a:pt x="17444" y="2171"/>
                  <a:pt x="16883" y="2171"/>
                  <a:pt x="16540" y="2514"/>
                </a:cubicBezTo>
                <a:lnTo>
                  <a:pt x="15775" y="3279"/>
                </a:lnTo>
                <a:cubicBezTo>
                  <a:pt x="15432" y="3622"/>
                  <a:pt x="14801" y="3719"/>
                  <a:pt x="14370" y="3495"/>
                </a:cubicBezTo>
                <a:lnTo>
                  <a:pt x="13439" y="3113"/>
                </a:lnTo>
                <a:cubicBezTo>
                  <a:pt x="12978" y="2966"/>
                  <a:pt x="12600" y="2448"/>
                  <a:pt x="12600" y="1963"/>
                </a:cubicBezTo>
                <a:lnTo>
                  <a:pt x="12600" y="882"/>
                </a:lnTo>
                <a:cubicBezTo>
                  <a:pt x="12600" y="397"/>
                  <a:pt x="12203" y="0"/>
                  <a:pt x="11719" y="0"/>
                </a:cubicBezTo>
                <a:lnTo>
                  <a:pt x="9881" y="0"/>
                </a:lnTo>
                <a:cubicBezTo>
                  <a:pt x="9397" y="0"/>
                  <a:pt x="9000" y="397"/>
                  <a:pt x="9000" y="882"/>
                </a:cubicBezTo>
                <a:lnTo>
                  <a:pt x="9000" y="1963"/>
                </a:lnTo>
                <a:cubicBezTo>
                  <a:pt x="9000" y="2448"/>
                  <a:pt x="8622" y="2966"/>
                  <a:pt x="8160" y="3113"/>
                </a:cubicBezTo>
                <a:lnTo>
                  <a:pt x="7230" y="3495"/>
                </a:lnTo>
                <a:cubicBezTo>
                  <a:pt x="6800" y="3719"/>
                  <a:pt x="6167" y="3622"/>
                  <a:pt x="5825" y="3279"/>
                </a:cubicBezTo>
                <a:lnTo>
                  <a:pt x="5060" y="2514"/>
                </a:lnTo>
                <a:cubicBezTo>
                  <a:pt x="4717" y="2171"/>
                  <a:pt x="4155" y="2171"/>
                  <a:pt x="3813" y="2514"/>
                </a:cubicBezTo>
                <a:lnTo>
                  <a:pt x="2514" y="3813"/>
                </a:lnTo>
                <a:cubicBezTo>
                  <a:pt x="2171" y="4156"/>
                  <a:pt x="2171" y="4717"/>
                  <a:pt x="2514" y="5060"/>
                </a:cubicBezTo>
                <a:lnTo>
                  <a:pt x="3279" y="5824"/>
                </a:lnTo>
                <a:cubicBezTo>
                  <a:pt x="3622" y="6168"/>
                  <a:pt x="3719" y="6800"/>
                  <a:pt x="3495" y="7230"/>
                </a:cubicBezTo>
                <a:lnTo>
                  <a:pt x="3113" y="8160"/>
                </a:lnTo>
                <a:cubicBezTo>
                  <a:pt x="2966" y="8622"/>
                  <a:pt x="2448" y="9000"/>
                  <a:pt x="1963" y="9000"/>
                </a:cubicBezTo>
                <a:lnTo>
                  <a:pt x="881" y="9000"/>
                </a:lnTo>
                <a:cubicBezTo>
                  <a:pt x="397" y="9000"/>
                  <a:pt x="0" y="9397"/>
                  <a:pt x="0" y="9882"/>
                </a:cubicBezTo>
                <a:close/>
              </a:path>
            </a:pathLst>
          </a:custGeom>
          <a:solidFill>
            <a:schemeClr val="accent2"/>
          </a:solidFill>
          <a:ln w="12700">
            <a:miter lim="400000"/>
          </a:ln>
        </p:spPr>
        <p:txBody>
          <a:bodyPr lIns="38091" tIns="38091" rIns="38091" bIns="38091" anchor="ctr"/>
          <a:lstStyle/>
          <a:p>
            <a:pPr algn="just">
              <a:lnSpc>
                <a:spcPct val="120000"/>
              </a:lnSpc>
              <a:defRPr sz="3200">
                <a:solidFill>
                  <a:srgbClr val="FFFFFF"/>
                </a:solidFill>
                <a:latin typeface="+mn-lt"/>
                <a:ea typeface="+mn-ea"/>
                <a:cs typeface="+mn-cs"/>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728"/>
          <p:cNvSpPr/>
          <p:nvPr/>
        </p:nvSpPr>
        <p:spPr>
          <a:xfrm>
            <a:off x="4821896" y="3948915"/>
            <a:ext cx="2071737" cy="2072474"/>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499"/>
                  <a:pt x="10800" y="5499"/>
                </a:cubicBezTo>
                <a:cubicBezTo>
                  <a:pt x="13727" y="5499"/>
                  <a:pt x="16101" y="7872"/>
                  <a:pt x="16101" y="10800"/>
                </a:cubicBezTo>
                <a:cubicBezTo>
                  <a:pt x="16101" y="13727"/>
                  <a:pt x="13727" y="16101"/>
                  <a:pt x="10800" y="16101"/>
                </a:cubicBezTo>
                <a:cubicBezTo>
                  <a:pt x="7872" y="16101"/>
                  <a:pt x="5499" y="13727"/>
                  <a:pt x="5499" y="10800"/>
                </a:cubicBezTo>
                <a:close/>
                <a:moveTo>
                  <a:pt x="0" y="9882"/>
                </a:moveTo>
                <a:lnTo>
                  <a:pt x="0" y="11719"/>
                </a:lnTo>
                <a:cubicBezTo>
                  <a:pt x="0" y="12203"/>
                  <a:pt x="397" y="12600"/>
                  <a:pt x="882" y="12600"/>
                </a:cubicBezTo>
                <a:lnTo>
                  <a:pt x="1963" y="12600"/>
                </a:lnTo>
                <a:cubicBezTo>
                  <a:pt x="2448" y="12600"/>
                  <a:pt x="2965" y="12978"/>
                  <a:pt x="3113" y="13440"/>
                </a:cubicBezTo>
                <a:lnTo>
                  <a:pt x="3495" y="14369"/>
                </a:lnTo>
                <a:cubicBezTo>
                  <a:pt x="3719" y="14800"/>
                  <a:pt x="3622" y="15433"/>
                  <a:pt x="3279" y="15776"/>
                </a:cubicBezTo>
                <a:lnTo>
                  <a:pt x="2514" y="16541"/>
                </a:lnTo>
                <a:cubicBezTo>
                  <a:pt x="2171" y="16884"/>
                  <a:pt x="2171" y="17444"/>
                  <a:pt x="2514" y="17788"/>
                </a:cubicBezTo>
                <a:lnTo>
                  <a:pt x="3812" y="19086"/>
                </a:lnTo>
                <a:cubicBezTo>
                  <a:pt x="4155" y="19429"/>
                  <a:pt x="4717" y="19429"/>
                  <a:pt x="5060" y="19086"/>
                </a:cubicBezTo>
                <a:lnTo>
                  <a:pt x="5825" y="18321"/>
                </a:lnTo>
                <a:cubicBezTo>
                  <a:pt x="6168" y="17978"/>
                  <a:pt x="6800" y="17880"/>
                  <a:pt x="7230" y="18105"/>
                </a:cubicBezTo>
                <a:lnTo>
                  <a:pt x="8160" y="18487"/>
                </a:lnTo>
                <a:cubicBezTo>
                  <a:pt x="8622" y="18634"/>
                  <a:pt x="9000" y="19152"/>
                  <a:pt x="9000" y="19637"/>
                </a:cubicBezTo>
                <a:lnTo>
                  <a:pt x="9000" y="20719"/>
                </a:lnTo>
                <a:cubicBezTo>
                  <a:pt x="9000" y="21203"/>
                  <a:pt x="9396" y="21600"/>
                  <a:pt x="9881" y="21600"/>
                </a:cubicBezTo>
                <a:lnTo>
                  <a:pt x="11718" y="21600"/>
                </a:lnTo>
                <a:cubicBezTo>
                  <a:pt x="12203" y="21600"/>
                  <a:pt x="12600" y="21203"/>
                  <a:pt x="12600" y="20719"/>
                </a:cubicBezTo>
                <a:lnTo>
                  <a:pt x="12600" y="19637"/>
                </a:lnTo>
                <a:cubicBezTo>
                  <a:pt x="12600" y="19152"/>
                  <a:pt x="12978" y="18634"/>
                  <a:pt x="13439" y="18487"/>
                </a:cubicBezTo>
                <a:lnTo>
                  <a:pt x="14370" y="18105"/>
                </a:lnTo>
                <a:cubicBezTo>
                  <a:pt x="14800" y="17880"/>
                  <a:pt x="15432" y="17978"/>
                  <a:pt x="15775" y="18321"/>
                </a:cubicBezTo>
                <a:lnTo>
                  <a:pt x="16540" y="19086"/>
                </a:lnTo>
                <a:cubicBezTo>
                  <a:pt x="16883" y="19429"/>
                  <a:pt x="17444" y="19429"/>
                  <a:pt x="17787" y="19086"/>
                </a:cubicBezTo>
                <a:lnTo>
                  <a:pt x="19086" y="17788"/>
                </a:lnTo>
                <a:cubicBezTo>
                  <a:pt x="19429" y="17444"/>
                  <a:pt x="19429" y="16884"/>
                  <a:pt x="19086" y="16541"/>
                </a:cubicBezTo>
                <a:lnTo>
                  <a:pt x="18321" y="15776"/>
                </a:lnTo>
                <a:cubicBezTo>
                  <a:pt x="17978" y="15433"/>
                  <a:pt x="17881" y="14800"/>
                  <a:pt x="18105" y="14369"/>
                </a:cubicBezTo>
                <a:lnTo>
                  <a:pt x="18486" y="13440"/>
                </a:lnTo>
                <a:cubicBezTo>
                  <a:pt x="18634" y="12978"/>
                  <a:pt x="19152" y="12600"/>
                  <a:pt x="19637" y="12600"/>
                </a:cubicBezTo>
                <a:lnTo>
                  <a:pt x="20718" y="12600"/>
                </a:lnTo>
                <a:cubicBezTo>
                  <a:pt x="21203" y="12600"/>
                  <a:pt x="21600" y="12203"/>
                  <a:pt x="21600" y="11719"/>
                </a:cubicBezTo>
                <a:lnTo>
                  <a:pt x="21600" y="9882"/>
                </a:lnTo>
                <a:cubicBezTo>
                  <a:pt x="21600" y="9397"/>
                  <a:pt x="21203" y="9000"/>
                  <a:pt x="20718" y="9000"/>
                </a:cubicBezTo>
                <a:lnTo>
                  <a:pt x="19637" y="9000"/>
                </a:lnTo>
                <a:cubicBezTo>
                  <a:pt x="19152" y="9000"/>
                  <a:pt x="18634" y="8622"/>
                  <a:pt x="18486" y="8161"/>
                </a:cubicBezTo>
                <a:lnTo>
                  <a:pt x="18105" y="7230"/>
                </a:lnTo>
                <a:cubicBezTo>
                  <a:pt x="17881" y="6800"/>
                  <a:pt x="17978" y="6168"/>
                  <a:pt x="18321" y="5825"/>
                </a:cubicBezTo>
                <a:lnTo>
                  <a:pt x="19086" y="5059"/>
                </a:lnTo>
                <a:cubicBezTo>
                  <a:pt x="19429" y="4717"/>
                  <a:pt x="19429" y="4156"/>
                  <a:pt x="19086" y="3812"/>
                </a:cubicBezTo>
                <a:lnTo>
                  <a:pt x="17787" y="2514"/>
                </a:lnTo>
                <a:cubicBezTo>
                  <a:pt x="17444" y="2171"/>
                  <a:pt x="16883" y="2171"/>
                  <a:pt x="16540" y="2514"/>
                </a:cubicBezTo>
                <a:lnTo>
                  <a:pt x="15775" y="3279"/>
                </a:lnTo>
                <a:cubicBezTo>
                  <a:pt x="15432" y="3622"/>
                  <a:pt x="14800" y="3719"/>
                  <a:pt x="14370" y="3495"/>
                </a:cubicBezTo>
                <a:lnTo>
                  <a:pt x="13439" y="3113"/>
                </a:lnTo>
                <a:cubicBezTo>
                  <a:pt x="12978" y="2965"/>
                  <a:pt x="12600" y="2448"/>
                  <a:pt x="12600" y="1963"/>
                </a:cubicBezTo>
                <a:lnTo>
                  <a:pt x="12600" y="882"/>
                </a:lnTo>
                <a:cubicBezTo>
                  <a:pt x="12600" y="396"/>
                  <a:pt x="12203" y="0"/>
                  <a:pt x="11718" y="0"/>
                </a:cubicBezTo>
                <a:lnTo>
                  <a:pt x="9881" y="0"/>
                </a:lnTo>
                <a:cubicBezTo>
                  <a:pt x="9396" y="0"/>
                  <a:pt x="9000" y="396"/>
                  <a:pt x="9000" y="882"/>
                </a:cubicBezTo>
                <a:lnTo>
                  <a:pt x="9000" y="1963"/>
                </a:lnTo>
                <a:cubicBezTo>
                  <a:pt x="9000" y="2448"/>
                  <a:pt x="8622" y="2965"/>
                  <a:pt x="8160" y="3113"/>
                </a:cubicBezTo>
                <a:lnTo>
                  <a:pt x="7230" y="3495"/>
                </a:lnTo>
                <a:cubicBezTo>
                  <a:pt x="6800" y="3719"/>
                  <a:pt x="6168" y="3622"/>
                  <a:pt x="5825" y="3279"/>
                </a:cubicBezTo>
                <a:lnTo>
                  <a:pt x="5060" y="2514"/>
                </a:lnTo>
                <a:cubicBezTo>
                  <a:pt x="4717" y="2171"/>
                  <a:pt x="4155" y="2171"/>
                  <a:pt x="3812" y="2514"/>
                </a:cubicBezTo>
                <a:lnTo>
                  <a:pt x="2514" y="3812"/>
                </a:lnTo>
                <a:cubicBezTo>
                  <a:pt x="2171" y="4156"/>
                  <a:pt x="2171" y="4717"/>
                  <a:pt x="2514" y="5059"/>
                </a:cubicBezTo>
                <a:lnTo>
                  <a:pt x="3279" y="5825"/>
                </a:lnTo>
                <a:cubicBezTo>
                  <a:pt x="3622" y="6168"/>
                  <a:pt x="3719" y="6800"/>
                  <a:pt x="3495" y="7230"/>
                </a:cubicBezTo>
                <a:lnTo>
                  <a:pt x="3113" y="8161"/>
                </a:lnTo>
                <a:cubicBezTo>
                  <a:pt x="2965" y="8622"/>
                  <a:pt x="2448" y="9000"/>
                  <a:pt x="1963" y="9000"/>
                </a:cubicBezTo>
                <a:lnTo>
                  <a:pt x="882" y="9000"/>
                </a:lnTo>
                <a:cubicBezTo>
                  <a:pt x="397" y="9000"/>
                  <a:pt x="0" y="9397"/>
                  <a:pt x="0" y="9882"/>
                </a:cubicBezTo>
                <a:close/>
              </a:path>
            </a:pathLst>
          </a:custGeom>
          <a:solidFill>
            <a:schemeClr val="accent3"/>
          </a:solidFill>
          <a:ln w="12700">
            <a:miter lim="400000"/>
          </a:ln>
        </p:spPr>
        <p:txBody>
          <a:bodyPr lIns="38091" tIns="38091" rIns="38091" bIns="38091" anchor="ctr"/>
          <a:lstStyle/>
          <a:p>
            <a:pPr algn="just">
              <a:lnSpc>
                <a:spcPct val="120000"/>
              </a:lnSpc>
              <a:defRPr sz="3200">
                <a:solidFill>
                  <a:srgbClr val="FFFFFF"/>
                </a:solidFill>
                <a:latin typeface="+mn-lt"/>
                <a:ea typeface="+mn-ea"/>
                <a:cs typeface="+mn-cs"/>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726"/>
          <p:cNvSpPr/>
          <p:nvPr/>
        </p:nvSpPr>
        <p:spPr>
          <a:xfrm>
            <a:off x="4116711" y="2616016"/>
            <a:ext cx="1507993" cy="1508548"/>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solidFill>
            <a:schemeClr val="accent1"/>
          </a:solidFill>
          <a:ln w="12700">
            <a:miter lim="400000"/>
          </a:ln>
        </p:spPr>
        <p:txBody>
          <a:bodyPr lIns="38091" tIns="38091" rIns="38091" bIns="38091" anchor="ctr"/>
          <a:lstStyle/>
          <a:p>
            <a:pPr algn="just">
              <a:lnSpc>
                <a:spcPct val="120000"/>
              </a:lnSpc>
              <a:defRPr sz="3200">
                <a:solidFill>
                  <a:srgbClr val="FFFFFF"/>
                </a:solidFill>
                <a:latin typeface="+mn-lt"/>
                <a:ea typeface="+mn-ea"/>
                <a:cs typeface="+mn-cs"/>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 Placeholder 10"/>
          <p:cNvSpPr txBox="1">
            <a:spLocks/>
          </p:cNvSpPr>
          <p:nvPr/>
        </p:nvSpPr>
        <p:spPr>
          <a:xfrm>
            <a:off x="2165011" y="2227567"/>
            <a:ext cx="1384649" cy="287106"/>
          </a:xfrm>
          <a:prstGeom prst="rect">
            <a:avLst/>
          </a:prstGeom>
        </p:spPr>
        <p:txBody>
          <a:bodyPr lIns="86683" tIns="43341" rIns="86683" bIns="43341"/>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Placeholder 11"/>
          <p:cNvSpPr txBox="1">
            <a:spLocks/>
          </p:cNvSpPr>
          <p:nvPr/>
        </p:nvSpPr>
        <p:spPr>
          <a:xfrm>
            <a:off x="2165010" y="2466046"/>
            <a:ext cx="1911089" cy="553287"/>
          </a:xfrm>
          <a:prstGeom prst="rect">
            <a:avLst/>
          </a:prstGeom>
        </p:spPr>
        <p:txBody>
          <a:bodyPr lIns="86683" tIns="43341" rIns="86683" bIns="43341">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10"/>
          <p:cNvSpPr txBox="1">
            <a:spLocks/>
          </p:cNvSpPr>
          <p:nvPr/>
        </p:nvSpPr>
        <p:spPr>
          <a:xfrm>
            <a:off x="2601159" y="4682658"/>
            <a:ext cx="1384649" cy="287106"/>
          </a:xfrm>
          <a:prstGeom prst="rect">
            <a:avLst/>
          </a:prstGeom>
        </p:spPr>
        <p:txBody>
          <a:bodyPr lIns="86683" tIns="43341" rIns="86683" bIns="43341"/>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Placeholder 11"/>
          <p:cNvSpPr txBox="1">
            <a:spLocks/>
          </p:cNvSpPr>
          <p:nvPr/>
        </p:nvSpPr>
        <p:spPr>
          <a:xfrm>
            <a:off x="2601159" y="4922642"/>
            <a:ext cx="1911089" cy="552399"/>
          </a:xfrm>
          <a:prstGeom prst="rect">
            <a:avLst/>
          </a:prstGeom>
        </p:spPr>
        <p:txBody>
          <a:bodyPr lIns="86683" tIns="43341" rIns="86683" bIns="43341">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10"/>
          <p:cNvSpPr txBox="1">
            <a:spLocks/>
          </p:cNvSpPr>
          <p:nvPr/>
        </p:nvSpPr>
        <p:spPr>
          <a:xfrm>
            <a:off x="7710699" y="2224157"/>
            <a:ext cx="1384649" cy="287106"/>
          </a:xfrm>
          <a:prstGeom prst="rect">
            <a:avLst/>
          </a:prstGeom>
        </p:spPr>
        <p:txBody>
          <a:bodyPr lIns="86683" tIns="43341" rIns="86683" bIns="43341"/>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 Placeholder 11"/>
          <p:cNvSpPr txBox="1">
            <a:spLocks/>
          </p:cNvSpPr>
          <p:nvPr/>
        </p:nvSpPr>
        <p:spPr>
          <a:xfrm>
            <a:off x="7710698" y="2462635"/>
            <a:ext cx="1911089" cy="553287"/>
          </a:xfrm>
          <a:prstGeom prst="rect">
            <a:avLst/>
          </a:prstGeom>
        </p:spPr>
        <p:txBody>
          <a:bodyPr lIns="86683" tIns="43341" rIns="86683" bIns="43341">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 Placeholder 10"/>
          <p:cNvSpPr txBox="1">
            <a:spLocks/>
          </p:cNvSpPr>
          <p:nvPr/>
        </p:nvSpPr>
        <p:spPr>
          <a:xfrm>
            <a:off x="8268991" y="4649143"/>
            <a:ext cx="1384649" cy="287106"/>
          </a:xfrm>
          <a:prstGeom prst="rect">
            <a:avLst/>
          </a:prstGeom>
        </p:spPr>
        <p:txBody>
          <a:bodyPr lIns="86683" tIns="43341" rIns="86683" bIns="43341"/>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33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 Placeholder 11"/>
          <p:cNvSpPr txBox="1">
            <a:spLocks/>
          </p:cNvSpPr>
          <p:nvPr/>
        </p:nvSpPr>
        <p:spPr>
          <a:xfrm>
            <a:off x="8268991" y="4887621"/>
            <a:ext cx="1911089" cy="553287"/>
          </a:xfrm>
          <a:prstGeom prst="rect">
            <a:avLst/>
          </a:prstGeom>
        </p:spPr>
        <p:txBody>
          <a:bodyPr lIns="86683" tIns="43341" rIns="86683" bIns="43341">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69722707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style.rotation</p:attrName>
                                        </p:attrNameLst>
                                      </p:cBhvr>
                                      <p:tavLst>
                                        <p:tav tm="0">
                                          <p:val>
                                            <p:fltVal val="360"/>
                                          </p:val>
                                        </p:tav>
                                        <p:tav tm="100000">
                                          <p:val>
                                            <p:fltVal val="0"/>
                                          </p:val>
                                        </p:tav>
                                      </p:tavLst>
                                    </p:anim>
                                    <p:animEffect transition="in" filter="fade">
                                      <p:cBhvr>
                                        <p:cTn id="17" dur="500"/>
                                        <p:tgtEl>
                                          <p:spTgt spid="15"/>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style.rotation</p:attrName>
                                        </p:attrNameLst>
                                      </p:cBhvr>
                                      <p:tavLst>
                                        <p:tav tm="0">
                                          <p:val>
                                            <p:fltVal val="360"/>
                                          </p:val>
                                        </p:tav>
                                        <p:tav tm="100000">
                                          <p:val>
                                            <p:fltVal val="0"/>
                                          </p:val>
                                        </p:tav>
                                      </p:tavLst>
                                    </p:anim>
                                    <p:animEffect transition="in" filter="fade">
                                      <p:cBhvr>
                                        <p:cTn id="24" dur="500"/>
                                        <p:tgtEl>
                                          <p:spTgt spid="16"/>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 calcmode="lin" valueType="num">
                                      <p:cBhvr>
                                        <p:cTn id="30" dur="500" fill="hold"/>
                                        <p:tgtEl>
                                          <p:spTgt spid="14"/>
                                        </p:tgtEl>
                                        <p:attrNameLst>
                                          <p:attrName>style.rotation</p:attrName>
                                        </p:attrNameLst>
                                      </p:cBhvr>
                                      <p:tavLst>
                                        <p:tav tm="0">
                                          <p:val>
                                            <p:fltVal val="360"/>
                                          </p:val>
                                        </p:tav>
                                        <p:tav tm="100000">
                                          <p:val>
                                            <p:fltVal val="0"/>
                                          </p:val>
                                        </p:tav>
                                      </p:tavLst>
                                    </p:anim>
                                    <p:animEffect transition="in" filter="fade">
                                      <p:cBhvr>
                                        <p:cTn id="31" dur="500"/>
                                        <p:tgtEl>
                                          <p:spTgt spid="14"/>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0">
                                            <p:txEl>
                                              <p:pRg st="0" end="0"/>
                                            </p:txEl>
                                          </p:spTgt>
                                        </p:tgtEl>
                                        <p:attrNameLst>
                                          <p:attrName>style.visibility</p:attrName>
                                        </p:attrNameLst>
                                      </p:cBhvr>
                                      <p:to>
                                        <p:strVal val="visible"/>
                                      </p:to>
                                    </p:set>
                                    <p:animEffect transition="in" filter="fade">
                                      <p:cBhvr>
                                        <p:cTn id="35" dur="500"/>
                                        <p:tgtEl>
                                          <p:spTgt spid="20">
                                            <p:txEl>
                                              <p:pRg st="0" end="0"/>
                                            </p:txEl>
                                          </p:spTgt>
                                        </p:tgtEl>
                                      </p:cBhvr>
                                    </p:animEffect>
                                  </p:childTnLst>
                                </p:cTn>
                              </p:par>
                            </p:childTnLst>
                          </p:cTn>
                        </p:par>
                        <p:par>
                          <p:cTn id="36" fill="hold">
                            <p:stCondLst>
                              <p:cond delay="2500"/>
                            </p:stCondLst>
                            <p:childTnLst>
                              <p:par>
                                <p:cTn id="37" presetID="22" presetClass="entr" presetSubtype="4" fill="hold" grpId="0" nodeType="afterEffect">
                                  <p:stCondLst>
                                    <p:cond delay="0"/>
                                  </p:stCondLst>
                                  <p:childTnLst>
                                    <p:set>
                                      <p:cBhvr>
                                        <p:cTn id="38" dur="1" fill="hold">
                                          <p:stCondLst>
                                            <p:cond delay="0"/>
                                          </p:stCondLst>
                                        </p:cTn>
                                        <p:tgtEl>
                                          <p:spTgt spid="21">
                                            <p:txEl>
                                              <p:pRg st="0" end="0"/>
                                            </p:txEl>
                                          </p:spTgt>
                                        </p:tgtEl>
                                        <p:attrNameLst>
                                          <p:attrName>style.visibility</p:attrName>
                                        </p:attrNameLst>
                                      </p:cBhvr>
                                      <p:to>
                                        <p:strVal val="visible"/>
                                      </p:to>
                                    </p:set>
                                    <p:animEffect transition="in" filter="wipe(down)">
                                      <p:cBhvr>
                                        <p:cTn id="39" dur="500"/>
                                        <p:tgtEl>
                                          <p:spTgt spid="21">
                                            <p:txEl>
                                              <p:pRg st="0" end="0"/>
                                            </p:txEl>
                                          </p:spTgt>
                                        </p:tgtEl>
                                      </p:cBhvr>
                                    </p:animEffect>
                                  </p:childTnLst>
                                </p:cTn>
                              </p:par>
                            </p:childTnLst>
                          </p:cTn>
                        </p:par>
                        <p:par>
                          <p:cTn id="40" fill="hold">
                            <p:stCondLst>
                              <p:cond delay="3000"/>
                            </p:stCondLst>
                            <p:childTnLst>
                              <p:par>
                                <p:cTn id="41" presetID="8" presetClass="emph" presetSubtype="0" fill="hold" grpId="1" nodeType="afterEffect">
                                  <p:stCondLst>
                                    <p:cond delay="0"/>
                                  </p:stCondLst>
                                  <p:childTnLst>
                                    <p:animRot by="21600000">
                                      <p:cBhvr>
                                        <p:cTn id="42" dur="2000" fill="hold"/>
                                        <p:tgtEl>
                                          <p:spTgt spid="17"/>
                                        </p:tgtEl>
                                        <p:attrNameLst>
                                          <p:attrName>r</p:attrName>
                                        </p:attrNameLst>
                                      </p:cBhvr>
                                    </p:animRo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30">
                                            <p:txEl>
                                              <p:pRg st="0" end="0"/>
                                            </p:txEl>
                                          </p:spTgt>
                                        </p:tgtEl>
                                        <p:attrNameLst>
                                          <p:attrName>style.visibility</p:attrName>
                                        </p:attrNameLst>
                                      </p:cBhvr>
                                      <p:to>
                                        <p:strVal val="visible"/>
                                      </p:to>
                                    </p:set>
                                    <p:animEffect transition="in" filter="fade">
                                      <p:cBhvr>
                                        <p:cTn id="46" dur="500"/>
                                        <p:tgtEl>
                                          <p:spTgt spid="30">
                                            <p:txEl>
                                              <p:pRg st="0" end="0"/>
                                            </p:txEl>
                                          </p:spTgt>
                                        </p:tgtEl>
                                      </p:cBhvr>
                                    </p:animEffect>
                                  </p:childTnLst>
                                </p:cTn>
                              </p:par>
                            </p:childTnLst>
                          </p:cTn>
                        </p:par>
                        <p:par>
                          <p:cTn id="47" fill="hold">
                            <p:stCondLst>
                              <p:cond delay="5500"/>
                            </p:stCondLst>
                            <p:childTnLst>
                              <p:par>
                                <p:cTn id="48" presetID="22" presetClass="entr" presetSubtype="4" fill="hold" grpId="0" nodeType="after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Effect transition="in" filter="wipe(down)">
                                      <p:cBhvr>
                                        <p:cTn id="50" dur="500"/>
                                        <p:tgtEl>
                                          <p:spTgt spid="31">
                                            <p:txEl>
                                              <p:pRg st="0" end="0"/>
                                            </p:txEl>
                                          </p:spTgt>
                                        </p:tgtEl>
                                      </p:cBhvr>
                                    </p:animEffect>
                                  </p:childTnLst>
                                </p:cTn>
                              </p:par>
                            </p:childTnLst>
                          </p:cTn>
                        </p:par>
                        <p:par>
                          <p:cTn id="51" fill="hold">
                            <p:stCondLst>
                              <p:cond delay="6000"/>
                            </p:stCondLst>
                            <p:childTnLst>
                              <p:par>
                                <p:cTn id="52" presetID="8" presetClass="emph" presetSubtype="0" fill="hold" grpId="1" nodeType="afterEffect">
                                  <p:stCondLst>
                                    <p:cond delay="0"/>
                                  </p:stCondLst>
                                  <p:childTnLst>
                                    <p:animRot by="21600000">
                                      <p:cBhvr>
                                        <p:cTn id="53" dur="2000" fill="hold"/>
                                        <p:tgtEl>
                                          <p:spTgt spid="15"/>
                                        </p:tgtEl>
                                        <p:attrNameLst>
                                          <p:attrName>r</p:attrName>
                                        </p:attrNameLst>
                                      </p:cBhvr>
                                    </p:animRo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28">
                                            <p:txEl>
                                              <p:pRg st="0" end="0"/>
                                            </p:txEl>
                                          </p:spTgt>
                                        </p:tgtEl>
                                        <p:attrNameLst>
                                          <p:attrName>style.visibility</p:attrName>
                                        </p:attrNameLst>
                                      </p:cBhvr>
                                      <p:to>
                                        <p:strVal val="visible"/>
                                      </p:to>
                                    </p:set>
                                    <p:animEffect transition="in" filter="fade">
                                      <p:cBhvr>
                                        <p:cTn id="57" dur="500"/>
                                        <p:tgtEl>
                                          <p:spTgt spid="28">
                                            <p:txEl>
                                              <p:pRg st="0" end="0"/>
                                            </p:txEl>
                                          </p:spTgt>
                                        </p:tgtEl>
                                      </p:cBhvr>
                                    </p:animEffect>
                                  </p:childTnLst>
                                </p:cTn>
                              </p:par>
                            </p:childTnLst>
                          </p:cTn>
                        </p:par>
                        <p:par>
                          <p:cTn id="58" fill="hold">
                            <p:stCondLst>
                              <p:cond delay="8500"/>
                            </p:stCondLst>
                            <p:childTnLst>
                              <p:par>
                                <p:cTn id="59" presetID="22" presetClass="entr" presetSubtype="4" fill="hold" grpId="0" nodeType="afterEffect">
                                  <p:stCondLst>
                                    <p:cond delay="0"/>
                                  </p:stCondLst>
                                  <p:childTnLst>
                                    <p:set>
                                      <p:cBhvr>
                                        <p:cTn id="60" dur="1" fill="hold">
                                          <p:stCondLst>
                                            <p:cond delay="0"/>
                                          </p:stCondLst>
                                        </p:cTn>
                                        <p:tgtEl>
                                          <p:spTgt spid="29">
                                            <p:txEl>
                                              <p:pRg st="0" end="0"/>
                                            </p:txEl>
                                          </p:spTgt>
                                        </p:tgtEl>
                                        <p:attrNameLst>
                                          <p:attrName>style.visibility</p:attrName>
                                        </p:attrNameLst>
                                      </p:cBhvr>
                                      <p:to>
                                        <p:strVal val="visible"/>
                                      </p:to>
                                    </p:set>
                                    <p:animEffect transition="in" filter="wipe(down)">
                                      <p:cBhvr>
                                        <p:cTn id="61" dur="500"/>
                                        <p:tgtEl>
                                          <p:spTgt spid="29">
                                            <p:txEl>
                                              <p:pRg st="0" end="0"/>
                                            </p:txEl>
                                          </p:spTgt>
                                        </p:tgtEl>
                                      </p:cBhvr>
                                    </p:animEffect>
                                  </p:childTnLst>
                                </p:cTn>
                              </p:par>
                            </p:childTnLst>
                          </p:cTn>
                        </p:par>
                        <p:par>
                          <p:cTn id="62" fill="hold">
                            <p:stCondLst>
                              <p:cond delay="9000"/>
                            </p:stCondLst>
                            <p:childTnLst>
                              <p:par>
                                <p:cTn id="63" presetID="8" presetClass="emph" presetSubtype="0" fill="hold" grpId="1" nodeType="afterEffect">
                                  <p:stCondLst>
                                    <p:cond delay="0"/>
                                  </p:stCondLst>
                                  <p:childTnLst>
                                    <p:animRot by="21600000">
                                      <p:cBhvr>
                                        <p:cTn id="64" dur="2000" fill="hold"/>
                                        <p:tgtEl>
                                          <p:spTgt spid="16"/>
                                        </p:tgtEl>
                                        <p:attrNameLst>
                                          <p:attrName>r</p:attrName>
                                        </p:attrNameLst>
                                      </p:cBhvr>
                                    </p:animRot>
                                  </p:childTnLst>
                                </p:cTn>
                              </p:par>
                            </p:childTnLst>
                          </p:cTn>
                        </p:par>
                        <p:par>
                          <p:cTn id="65" fill="hold">
                            <p:stCondLst>
                              <p:cond delay="11000"/>
                            </p:stCondLst>
                            <p:childTnLst>
                              <p:par>
                                <p:cTn id="66" presetID="10" presetClass="entr" presetSubtype="0" fill="hold" grpId="0" nodeType="afterEffect">
                                  <p:stCondLst>
                                    <p:cond delay="0"/>
                                  </p:stCondLst>
                                  <p:childTnLst>
                                    <p:set>
                                      <p:cBhvr>
                                        <p:cTn id="67" dur="1" fill="hold">
                                          <p:stCondLst>
                                            <p:cond delay="0"/>
                                          </p:stCondLst>
                                        </p:cTn>
                                        <p:tgtEl>
                                          <p:spTgt spid="32">
                                            <p:txEl>
                                              <p:pRg st="0" end="0"/>
                                            </p:txEl>
                                          </p:spTgt>
                                        </p:tgtEl>
                                        <p:attrNameLst>
                                          <p:attrName>style.visibility</p:attrName>
                                        </p:attrNameLst>
                                      </p:cBhvr>
                                      <p:to>
                                        <p:strVal val="visible"/>
                                      </p:to>
                                    </p:set>
                                    <p:animEffect transition="in" filter="fade">
                                      <p:cBhvr>
                                        <p:cTn id="68" dur="500"/>
                                        <p:tgtEl>
                                          <p:spTgt spid="32">
                                            <p:txEl>
                                              <p:pRg st="0" end="0"/>
                                            </p:txEl>
                                          </p:spTgt>
                                        </p:tgtEl>
                                      </p:cBhvr>
                                    </p:animEffect>
                                  </p:childTnLst>
                                </p:cTn>
                              </p:par>
                            </p:childTnLst>
                          </p:cTn>
                        </p:par>
                        <p:par>
                          <p:cTn id="69" fill="hold">
                            <p:stCondLst>
                              <p:cond delay="11500"/>
                            </p:stCondLst>
                            <p:childTnLst>
                              <p:par>
                                <p:cTn id="70" presetID="22" presetClass="entr" presetSubtype="4" fill="hold" grpId="0" nodeType="afterEffect">
                                  <p:stCondLst>
                                    <p:cond delay="0"/>
                                  </p:stCondLst>
                                  <p:childTnLst>
                                    <p:set>
                                      <p:cBhvr>
                                        <p:cTn id="71" dur="1" fill="hold">
                                          <p:stCondLst>
                                            <p:cond delay="0"/>
                                          </p:stCondLst>
                                        </p:cTn>
                                        <p:tgtEl>
                                          <p:spTgt spid="33">
                                            <p:txEl>
                                              <p:pRg st="0" end="0"/>
                                            </p:txEl>
                                          </p:spTgt>
                                        </p:tgtEl>
                                        <p:attrNameLst>
                                          <p:attrName>style.visibility</p:attrName>
                                        </p:attrNameLst>
                                      </p:cBhvr>
                                      <p:to>
                                        <p:strVal val="visible"/>
                                      </p:to>
                                    </p:set>
                                    <p:animEffect transition="in" filter="wipe(down)">
                                      <p:cBhvr>
                                        <p:cTn id="72" dur="500"/>
                                        <p:tgtEl>
                                          <p:spTgt spid="33">
                                            <p:txEl>
                                              <p:pRg st="0" end="0"/>
                                            </p:txEl>
                                          </p:spTgt>
                                        </p:tgtEl>
                                      </p:cBhvr>
                                    </p:animEffect>
                                  </p:childTnLst>
                                </p:cTn>
                              </p:par>
                            </p:childTnLst>
                          </p:cTn>
                        </p:par>
                        <p:par>
                          <p:cTn id="73" fill="hold">
                            <p:stCondLst>
                              <p:cond delay="12000"/>
                            </p:stCondLst>
                            <p:childTnLst>
                              <p:par>
                                <p:cTn id="74" presetID="8" presetClass="emph" presetSubtype="0" fill="hold" grpId="1" nodeType="afterEffect">
                                  <p:stCondLst>
                                    <p:cond delay="0"/>
                                  </p:stCondLst>
                                  <p:childTnLst>
                                    <p:animRot by="21600000">
                                      <p:cBhvr>
                                        <p:cTn id="75" dur="2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7" grpId="0" animBg="1"/>
      <p:bldP spid="17" grpId="1" animBg="1"/>
      <p:bldP spid="20" grpId="0" build="p"/>
      <p:bldP spid="21" grpId="0" build="p"/>
      <p:bldP spid="28" grpId="0" build="p"/>
      <p:bldP spid="29" grpId="0" build="p"/>
      <p:bldP spid="30" grpId="0" build="p"/>
      <p:bldP spid="31" grpId="0" build="p"/>
      <p:bldP spid="32" grpId="0" build="p"/>
      <p:bldP spid="3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p:cNvSpPr>
            <a:spLocks noEditPoints="1"/>
          </p:cNvSpPr>
          <p:nvPr/>
        </p:nvSpPr>
        <p:spPr bwMode="auto">
          <a:xfrm>
            <a:off x="8337018" y="3677567"/>
            <a:ext cx="459927" cy="723175"/>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accent4"/>
          </a:solidFill>
          <a:ln>
            <a:noFill/>
          </a:ln>
          <a:effectLst/>
        </p:spPr>
        <p:txBody>
          <a:bodyPr vert="horz" wrap="square" lIns="91412" tIns="45706" rIns="91412" bIns="45706" numCol="1" anchor="t" anchorCtr="0" compatLnSpc="1">
            <a:prstTxWarp prst="textNoShape">
              <a:avLst/>
            </a:prstTxWarp>
          </a:bodyPr>
          <a:lstStyle/>
          <a:p>
            <a:endParaRPr lang="zh-CN" altLang="en-US" sz="2399">
              <a:solidFill>
                <a:prstClr val="black"/>
              </a:solidFill>
            </a:endParaRPr>
          </a:p>
        </p:txBody>
      </p:sp>
      <p:grpSp>
        <p:nvGrpSpPr>
          <p:cNvPr id="11" name="组合 10"/>
          <p:cNvGrpSpPr/>
          <p:nvPr/>
        </p:nvGrpSpPr>
        <p:grpSpPr>
          <a:xfrm>
            <a:off x="6971266" y="2487887"/>
            <a:ext cx="617154" cy="667321"/>
            <a:chOff x="6902450" y="3638551"/>
            <a:chExt cx="666750" cy="720725"/>
          </a:xfrm>
          <a:solidFill>
            <a:schemeClr val="accent3"/>
          </a:solidFill>
          <a:effectLst/>
        </p:grpSpPr>
        <p:sp>
          <p:nvSpPr>
            <p:cNvPr id="12"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13" name="Freeform 9"/>
            <p:cNvSpPr>
              <a:spLocks/>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14" name="Freeform 10"/>
            <p:cNvSpPr>
              <a:spLocks/>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15" name="组合 14"/>
          <p:cNvGrpSpPr/>
          <p:nvPr/>
        </p:nvGrpSpPr>
        <p:grpSpPr>
          <a:xfrm>
            <a:off x="5403747" y="3588258"/>
            <a:ext cx="680339" cy="608526"/>
            <a:chOff x="5514975" y="2330451"/>
            <a:chExt cx="735013" cy="657225"/>
          </a:xfrm>
          <a:solidFill>
            <a:schemeClr val="accent2"/>
          </a:solidFill>
          <a:effectLst/>
        </p:grpSpPr>
        <p:sp>
          <p:nvSpPr>
            <p:cNvPr id="16"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17"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18"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19" name="组合 18"/>
          <p:cNvGrpSpPr/>
          <p:nvPr/>
        </p:nvGrpSpPr>
        <p:grpSpPr>
          <a:xfrm>
            <a:off x="4092926" y="1905031"/>
            <a:ext cx="476090" cy="684958"/>
            <a:chOff x="4256087" y="1109663"/>
            <a:chExt cx="514350" cy="739775"/>
          </a:xfrm>
          <a:solidFill>
            <a:schemeClr val="accent1"/>
          </a:solidFill>
          <a:effectLst/>
        </p:grpSpPr>
        <p:sp>
          <p:nvSpPr>
            <p:cNvPr id="20"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21"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sp>
        <p:nvSpPr>
          <p:cNvPr id="22" name="Line 20"/>
          <p:cNvSpPr>
            <a:spLocks noChangeShapeType="1"/>
          </p:cNvSpPr>
          <p:nvPr/>
        </p:nvSpPr>
        <p:spPr bwMode="auto">
          <a:xfrm>
            <a:off x="8394465" y="4973471"/>
            <a:ext cx="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solidFill>
                <a:prstClr val="black"/>
              </a:solidFill>
            </a:endParaRPr>
          </a:p>
        </p:txBody>
      </p:sp>
      <p:sp>
        <p:nvSpPr>
          <p:cNvPr id="23" name="Line 21"/>
          <p:cNvSpPr>
            <a:spLocks noChangeShapeType="1"/>
          </p:cNvSpPr>
          <p:nvPr/>
        </p:nvSpPr>
        <p:spPr bwMode="auto">
          <a:xfrm>
            <a:off x="8394465" y="4973471"/>
            <a:ext cx="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solidFill>
                <a:prstClr val="black"/>
              </a:solidFill>
            </a:endParaRPr>
          </a:p>
        </p:txBody>
      </p:sp>
      <p:grpSp>
        <p:nvGrpSpPr>
          <p:cNvPr id="24" name="组合 23"/>
          <p:cNvGrpSpPr/>
          <p:nvPr/>
        </p:nvGrpSpPr>
        <p:grpSpPr>
          <a:xfrm>
            <a:off x="3152599" y="2692408"/>
            <a:ext cx="2076756" cy="2068140"/>
            <a:chOff x="3151690" y="2386575"/>
            <a:chExt cx="2077397" cy="2068140"/>
          </a:xfrm>
          <a:solidFill>
            <a:schemeClr val="accent1"/>
          </a:solidFill>
        </p:grpSpPr>
        <p:sp>
          <p:nvSpPr>
            <p:cNvPr id="25" name="Freeform 24"/>
            <p:cNvSpPr>
              <a:spLocks noEditPoints="1"/>
            </p:cNvSpPr>
            <p:nvPr/>
          </p:nvSpPr>
          <p:spPr bwMode="auto">
            <a:xfrm>
              <a:off x="3666411" y="2895741"/>
              <a:ext cx="1047956" cy="1049808"/>
            </a:xfrm>
            <a:custGeom>
              <a:avLst/>
              <a:gdLst>
                <a:gd name="T0" fmla="*/ 202 w 404"/>
                <a:gd name="T1" fmla="*/ 0 h 404"/>
                <a:gd name="T2" fmla="*/ 0 w 404"/>
                <a:gd name="T3" fmla="*/ 202 h 404"/>
                <a:gd name="T4" fmla="*/ 202 w 404"/>
                <a:gd name="T5" fmla="*/ 404 h 404"/>
                <a:gd name="T6" fmla="*/ 404 w 404"/>
                <a:gd name="T7" fmla="*/ 202 h 404"/>
                <a:gd name="T8" fmla="*/ 202 w 404"/>
                <a:gd name="T9" fmla="*/ 0 h 404"/>
                <a:gd name="T10" fmla="*/ 202 w 404"/>
                <a:gd name="T11" fmla="*/ 232 h 404"/>
                <a:gd name="T12" fmla="*/ 172 w 404"/>
                <a:gd name="T13" fmla="*/ 202 h 404"/>
                <a:gd name="T14" fmla="*/ 202 w 404"/>
                <a:gd name="T15" fmla="*/ 172 h 404"/>
                <a:gd name="T16" fmla="*/ 232 w 404"/>
                <a:gd name="T17" fmla="*/ 202 h 404"/>
                <a:gd name="T18" fmla="*/ 202 w 404"/>
                <a:gd name="T19" fmla="*/ 23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4" h="404">
                  <a:moveTo>
                    <a:pt x="202" y="0"/>
                  </a:moveTo>
                  <a:cubicBezTo>
                    <a:pt x="90" y="0"/>
                    <a:pt x="0" y="90"/>
                    <a:pt x="0" y="202"/>
                  </a:cubicBezTo>
                  <a:cubicBezTo>
                    <a:pt x="0" y="314"/>
                    <a:pt x="90" y="404"/>
                    <a:pt x="202" y="404"/>
                  </a:cubicBezTo>
                  <a:cubicBezTo>
                    <a:pt x="313" y="404"/>
                    <a:pt x="404" y="314"/>
                    <a:pt x="404" y="202"/>
                  </a:cubicBezTo>
                  <a:cubicBezTo>
                    <a:pt x="404" y="90"/>
                    <a:pt x="313" y="0"/>
                    <a:pt x="202" y="0"/>
                  </a:cubicBezTo>
                  <a:close/>
                  <a:moveTo>
                    <a:pt x="202" y="232"/>
                  </a:moveTo>
                  <a:cubicBezTo>
                    <a:pt x="185" y="232"/>
                    <a:pt x="172" y="219"/>
                    <a:pt x="172" y="202"/>
                  </a:cubicBezTo>
                  <a:cubicBezTo>
                    <a:pt x="172" y="185"/>
                    <a:pt x="185" y="172"/>
                    <a:pt x="202" y="172"/>
                  </a:cubicBezTo>
                  <a:cubicBezTo>
                    <a:pt x="218" y="172"/>
                    <a:pt x="232" y="185"/>
                    <a:pt x="232" y="202"/>
                  </a:cubicBezTo>
                  <a:cubicBezTo>
                    <a:pt x="232" y="219"/>
                    <a:pt x="218" y="232"/>
                    <a:pt x="202" y="232"/>
                  </a:cubicBezTo>
                  <a:close/>
                </a:path>
              </a:pathLst>
            </a:cu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nvGrpSpPr>
            <p:cNvPr id="26" name="组合 25"/>
            <p:cNvGrpSpPr/>
            <p:nvPr/>
          </p:nvGrpSpPr>
          <p:grpSpPr>
            <a:xfrm>
              <a:off x="3151690" y="2386575"/>
              <a:ext cx="2077397" cy="2068140"/>
              <a:chOff x="3151690" y="2386575"/>
              <a:chExt cx="2077397" cy="2068140"/>
            </a:xfrm>
            <a:grpFill/>
          </p:grpSpPr>
          <p:sp>
            <p:nvSpPr>
              <p:cNvPr id="27" name="Freeform 22"/>
              <p:cNvSpPr>
                <a:spLocks noEditPoints="1"/>
              </p:cNvSpPr>
              <p:nvPr/>
            </p:nvSpPr>
            <p:spPr bwMode="auto">
              <a:xfrm>
                <a:off x="3151690" y="2386575"/>
                <a:ext cx="2077397" cy="2068140"/>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28" name="Oval 7"/>
              <p:cNvSpPr>
                <a:spLocks noChangeAspect="1" noChangeArrowheads="1"/>
              </p:cNvSpPr>
              <p:nvPr/>
            </p:nvSpPr>
            <p:spPr bwMode="auto">
              <a:xfrm>
                <a:off x="3776388" y="3006645"/>
                <a:ext cx="828000" cy="828000"/>
              </a:xfrm>
              <a:prstGeom prst="ellipse">
                <a:avLst/>
              </a:prstGeom>
              <a:grp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2399">
                  <a:solidFill>
                    <a:prstClr val="black"/>
                  </a:solidFill>
                  <a:latin typeface="Arial" panose="020B0604020202020204" pitchFamily="34" charset="0"/>
                  <a:ea typeface="微软雅黑" panose="020B0503020204020204" pitchFamily="34" charset="-122"/>
                </a:endParaRPr>
              </a:p>
            </p:txBody>
          </p:sp>
        </p:grpSp>
      </p:grpSp>
      <p:grpSp>
        <p:nvGrpSpPr>
          <p:cNvPr id="29" name="组合 28"/>
          <p:cNvGrpSpPr/>
          <p:nvPr/>
        </p:nvGrpSpPr>
        <p:grpSpPr>
          <a:xfrm>
            <a:off x="4505637" y="4301374"/>
            <a:ext cx="2334038" cy="2321797"/>
            <a:chOff x="4505145" y="3995540"/>
            <a:chExt cx="2334758" cy="2321797"/>
          </a:xfrm>
          <a:solidFill>
            <a:schemeClr val="accent2"/>
          </a:solidFill>
        </p:grpSpPr>
        <p:sp>
          <p:nvSpPr>
            <p:cNvPr id="30" name="Freeform 16"/>
            <p:cNvSpPr>
              <a:spLocks noEditPoints="1"/>
            </p:cNvSpPr>
            <p:nvPr/>
          </p:nvSpPr>
          <p:spPr bwMode="auto">
            <a:xfrm>
              <a:off x="4505145" y="3995540"/>
              <a:ext cx="2334758" cy="2321797"/>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31" name="Oval 7"/>
            <p:cNvSpPr>
              <a:spLocks noChangeArrowheads="1"/>
            </p:cNvSpPr>
            <p:nvPr/>
          </p:nvSpPr>
          <p:spPr bwMode="auto">
            <a:xfrm>
              <a:off x="5238152" y="4724438"/>
              <a:ext cx="864000" cy="864000"/>
            </a:xfrm>
            <a:prstGeom prst="ellipse">
              <a:avLst/>
            </a:prstGeom>
            <a:grp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2399">
                <a:solidFill>
                  <a:prstClr val="black"/>
                </a:solidFill>
                <a:latin typeface="Arial" panose="020B0604020202020204" pitchFamily="34" charset="0"/>
                <a:ea typeface="微软雅黑" panose="020B0503020204020204" pitchFamily="34" charset="-122"/>
              </a:endParaRPr>
            </a:p>
          </p:txBody>
        </p:sp>
      </p:grpSp>
      <p:grpSp>
        <p:nvGrpSpPr>
          <p:cNvPr id="32" name="组合 31"/>
          <p:cNvGrpSpPr/>
          <p:nvPr/>
        </p:nvGrpSpPr>
        <p:grpSpPr>
          <a:xfrm>
            <a:off x="6345472" y="3234900"/>
            <a:ext cx="1725078" cy="1712650"/>
            <a:chOff x="6345549" y="2929068"/>
            <a:chExt cx="1725610" cy="1712650"/>
          </a:xfrm>
          <a:solidFill>
            <a:schemeClr val="accent3"/>
          </a:solidFill>
        </p:grpSpPr>
        <p:sp>
          <p:nvSpPr>
            <p:cNvPr id="33" name="Freeform 18"/>
            <p:cNvSpPr>
              <a:spLocks noEditPoints="1"/>
            </p:cNvSpPr>
            <p:nvPr/>
          </p:nvSpPr>
          <p:spPr bwMode="auto">
            <a:xfrm>
              <a:off x="6345549" y="2929068"/>
              <a:ext cx="1725610" cy="1712650"/>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34" name="Oval 7"/>
            <p:cNvSpPr>
              <a:spLocks noChangeArrowheads="1"/>
            </p:cNvSpPr>
            <p:nvPr/>
          </p:nvSpPr>
          <p:spPr bwMode="auto">
            <a:xfrm>
              <a:off x="6800782" y="3357388"/>
              <a:ext cx="828000" cy="828000"/>
            </a:xfrm>
            <a:prstGeom prst="ellipse">
              <a:avLst/>
            </a:prstGeom>
            <a:grp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2399">
                <a:solidFill>
                  <a:prstClr val="black"/>
                </a:solidFill>
                <a:latin typeface="Arial" panose="020B0604020202020204" pitchFamily="34" charset="0"/>
                <a:ea typeface="微软雅黑" panose="020B0503020204020204" pitchFamily="34" charset="-122"/>
              </a:endParaRPr>
            </a:p>
          </p:txBody>
        </p:sp>
      </p:grpSp>
      <p:grpSp>
        <p:nvGrpSpPr>
          <p:cNvPr id="35" name="组合 34"/>
          <p:cNvGrpSpPr/>
          <p:nvPr/>
        </p:nvGrpSpPr>
        <p:grpSpPr>
          <a:xfrm>
            <a:off x="7724424" y="4464306"/>
            <a:ext cx="1254939" cy="1249772"/>
            <a:chOff x="7724926" y="4158473"/>
            <a:chExt cx="1255326" cy="1249772"/>
          </a:xfrm>
          <a:solidFill>
            <a:schemeClr val="accent4"/>
          </a:solidFill>
        </p:grpSpPr>
        <p:sp>
          <p:nvSpPr>
            <p:cNvPr id="36" name="Freeform 19"/>
            <p:cNvSpPr>
              <a:spLocks noEditPoints="1"/>
            </p:cNvSpPr>
            <p:nvPr/>
          </p:nvSpPr>
          <p:spPr bwMode="auto">
            <a:xfrm>
              <a:off x="7724926" y="4158473"/>
              <a:ext cx="1255326" cy="1249772"/>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37" name="Oval 7"/>
            <p:cNvSpPr>
              <a:spLocks noChangeArrowheads="1"/>
            </p:cNvSpPr>
            <p:nvPr/>
          </p:nvSpPr>
          <p:spPr bwMode="auto">
            <a:xfrm>
              <a:off x="7894414" y="4331478"/>
              <a:ext cx="900000" cy="900000"/>
            </a:xfrm>
            <a:prstGeom prst="ellipse">
              <a:avLst/>
            </a:prstGeom>
            <a:grpFill/>
            <a:ln w="19050">
              <a:noFill/>
            </a:ln>
            <a:effectLst>
              <a:softEdge rad="0"/>
            </a:effectLst>
          </p:spPr>
          <p:txBody>
            <a:bodyPr vert="horz" wrap="square" lIns="121882" tIns="60941" rIns="121882" bIns="60941" numCol="1" anchor="t" anchorCtr="0" compatLnSpc="1">
              <a:prstTxWarp prst="textNoShape">
                <a:avLst/>
              </a:prstTxWarp>
              <a:noAutofit/>
            </a:bodyPr>
            <a:lstStyle/>
            <a:p>
              <a:endParaRPr lang="zh-CN" altLang="en-US" sz="2399">
                <a:solidFill>
                  <a:prstClr val="black"/>
                </a:solidFill>
                <a:latin typeface="Arial" panose="020B0604020202020204" pitchFamily="34" charset="0"/>
                <a:ea typeface="微软雅黑" panose="020B0503020204020204" pitchFamily="34" charset="-122"/>
              </a:endParaRPr>
            </a:p>
          </p:txBody>
        </p:sp>
      </p:grpSp>
      <p:sp>
        <p:nvSpPr>
          <p:cNvPr id="38" name="文本框 37"/>
          <p:cNvSpPr txBox="1"/>
          <p:nvPr/>
        </p:nvSpPr>
        <p:spPr>
          <a:xfrm>
            <a:off x="5391287" y="5169883"/>
            <a:ext cx="556506" cy="584619"/>
          </a:xfrm>
          <a:prstGeom prst="rect">
            <a:avLst/>
          </a:prstGeom>
          <a:noFill/>
          <a:effectLst/>
        </p:spPr>
        <p:txBody>
          <a:bodyPr wrap="none" lIns="91412" tIns="45706" rIns="91412" bIns="45706" rtlCol="0">
            <a:spAutoFit/>
          </a:bodyPr>
          <a:lstStyle/>
          <a:p>
            <a:r>
              <a:rPr lang="en-US" altLang="zh-CN" sz="3199" b="1" dirty="0">
                <a:solidFill>
                  <a:schemeClr val="bg1"/>
                </a:solidFill>
                <a:latin typeface="Agency FB" panose="020B0503020202020204" pitchFamily="34" charset="0"/>
                <a:ea typeface="方正姚体" panose="02010601030101010101" pitchFamily="2" charset="-122"/>
              </a:rPr>
              <a:t>02</a:t>
            </a:r>
            <a:endParaRPr lang="en-US" altLang="zh-CN" sz="2799" b="1" dirty="0">
              <a:solidFill>
                <a:schemeClr val="bg1"/>
              </a:solidFill>
              <a:latin typeface="Agency FB" panose="020B0503020202020204" pitchFamily="34" charset="0"/>
              <a:ea typeface="方正姚体" panose="02010601030101010101" pitchFamily="2" charset="-122"/>
            </a:endParaRPr>
          </a:p>
        </p:txBody>
      </p:sp>
      <p:sp>
        <p:nvSpPr>
          <p:cNvPr id="39" name="文本框 38"/>
          <p:cNvSpPr txBox="1"/>
          <p:nvPr/>
        </p:nvSpPr>
        <p:spPr>
          <a:xfrm>
            <a:off x="6925008" y="3794154"/>
            <a:ext cx="564522" cy="584619"/>
          </a:xfrm>
          <a:prstGeom prst="rect">
            <a:avLst/>
          </a:prstGeom>
          <a:noFill/>
          <a:effectLst/>
        </p:spPr>
        <p:txBody>
          <a:bodyPr wrap="none" lIns="91412" tIns="45706" rIns="91412" bIns="45706" rtlCol="0">
            <a:spAutoFit/>
          </a:bodyPr>
          <a:lstStyle/>
          <a:p>
            <a:r>
              <a:rPr lang="en-US" altLang="zh-CN" sz="3199" b="1" dirty="0">
                <a:solidFill>
                  <a:schemeClr val="bg1"/>
                </a:solidFill>
                <a:latin typeface="Agency FB" panose="020B0503020202020204" pitchFamily="34" charset="0"/>
                <a:ea typeface="方正姚体" panose="02010601030101010101" pitchFamily="2" charset="-122"/>
              </a:rPr>
              <a:t>03</a:t>
            </a:r>
            <a:endParaRPr lang="en-US" altLang="zh-CN" sz="2799" b="1" dirty="0">
              <a:solidFill>
                <a:schemeClr val="bg1"/>
              </a:solidFill>
              <a:latin typeface="Agency FB" panose="020B0503020202020204" pitchFamily="34" charset="0"/>
              <a:ea typeface="方正姚体" panose="02010601030101010101" pitchFamily="2" charset="-122"/>
            </a:endParaRPr>
          </a:p>
        </p:txBody>
      </p:sp>
      <p:sp>
        <p:nvSpPr>
          <p:cNvPr id="40" name="文本框 39"/>
          <p:cNvSpPr txBox="1"/>
          <p:nvPr/>
        </p:nvSpPr>
        <p:spPr>
          <a:xfrm>
            <a:off x="8054225" y="4794924"/>
            <a:ext cx="561316" cy="584619"/>
          </a:xfrm>
          <a:prstGeom prst="rect">
            <a:avLst/>
          </a:prstGeom>
          <a:noFill/>
          <a:effectLst/>
        </p:spPr>
        <p:txBody>
          <a:bodyPr wrap="none" lIns="91412" tIns="45706" rIns="91412" bIns="45706" rtlCol="0">
            <a:spAutoFit/>
          </a:bodyPr>
          <a:lstStyle/>
          <a:p>
            <a:r>
              <a:rPr lang="en-US" altLang="zh-CN" sz="3199" b="1" dirty="0">
                <a:solidFill>
                  <a:schemeClr val="bg1"/>
                </a:solidFill>
                <a:latin typeface="Agency FB" panose="020B0503020202020204" pitchFamily="34" charset="0"/>
                <a:ea typeface="方正姚体" panose="02010601030101010101" pitchFamily="2" charset="-122"/>
              </a:rPr>
              <a:t>04</a:t>
            </a:r>
            <a:endParaRPr lang="en-US" altLang="zh-CN" sz="2799" b="1" dirty="0">
              <a:solidFill>
                <a:schemeClr val="bg1"/>
              </a:solidFill>
              <a:latin typeface="Agency FB" panose="020B0503020202020204" pitchFamily="34" charset="0"/>
              <a:ea typeface="方正姚体" panose="02010601030101010101" pitchFamily="2" charset="-122"/>
            </a:endParaRPr>
          </a:p>
        </p:txBody>
      </p:sp>
      <p:sp>
        <p:nvSpPr>
          <p:cNvPr id="41" name="矩形 40"/>
          <p:cNvSpPr>
            <a:spLocks noChangeArrowheads="1"/>
          </p:cNvSpPr>
          <p:nvPr/>
        </p:nvSpPr>
        <p:spPr bwMode="auto">
          <a:xfrm>
            <a:off x="458601" y="3072003"/>
            <a:ext cx="2683215" cy="78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99" dirty="0">
                <a:solidFill>
                  <a:schemeClr val="accent1"/>
                </a:solidFill>
              </a:rPr>
              <a:t>单击此处输入标题</a:t>
            </a:r>
            <a:endParaRPr lang="en-US" altLang="zh-CN" sz="1599" dirty="0">
              <a:solidFill>
                <a:schemeClr val="accent1"/>
              </a:solidFill>
            </a:endParaRPr>
          </a:p>
          <a:p>
            <a:pPr>
              <a:buNone/>
            </a:pPr>
            <a:r>
              <a:rPr lang="zh-CN" altLang="en-US" sz="1200" dirty="0">
                <a:solidFill>
                  <a:schemeClr val="bg1">
                    <a:lumMod val="65000"/>
                  </a:schemeClr>
                </a:solidFill>
              </a:rPr>
              <a:t>请在这里输入您的主要叙述内容</a:t>
            </a:r>
            <a:endParaRPr lang="en-US" altLang="zh-CN" sz="1200" dirty="0">
              <a:solidFill>
                <a:schemeClr val="bg1">
                  <a:lumMod val="65000"/>
                </a:schemeClr>
              </a:solidFill>
            </a:endParaRPr>
          </a:p>
          <a:p>
            <a:pPr>
              <a:buNone/>
            </a:pPr>
            <a:r>
              <a:rPr lang="zh-CN" altLang="en-US" sz="1200" dirty="0">
                <a:solidFill>
                  <a:schemeClr val="bg1">
                    <a:lumMod val="65000"/>
                  </a:schemeClr>
                </a:solidFill>
              </a:rPr>
              <a:t>请在这里输入您的主要叙述内容</a:t>
            </a:r>
            <a:endParaRPr lang="en-US" altLang="zh-CN" sz="1200" dirty="0">
              <a:solidFill>
                <a:schemeClr val="bg1">
                  <a:lumMod val="65000"/>
                </a:schemeClr>
              </a:solidFill>
            </a:endParaRPr>
          </a:p>
        </p:txBody>
      </p:sp>
      <p:sp>
        <p:nvSpPr>
          <p:cNvPr id="42" name="矩形 41"/>
          <p:cNvSpPr>
            <a:spLocks noChangeArrowheads="1"/>
          </p:cNvSpPr>
          <p:nvPr/>
        </p:nvSpPr>
        <p:spPr bwMode="auto">
          <a:xfrm>
            <a:off x="1898438" y="5239077"/>
            <a:ext cx="2683215" cy="78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99" dirty="0">
                <a:solidFill>
                  <a:schemeClr val="accent2"/>
                </a:solidFill>
              </a:rPr>
              <a:t>单击此处输入标题</a:t>
            </a:r>
            <a:endParaRPr lang="en-US" altLang="zh-CN" sz="1599" dirty="0">
              <a:solidFill>
                <a:schemeClr val="accent2"/>
              </a:solidFill>
            </a:endParaRPr>
          </a:p>
          <a:p>
            <a:pPr>
              <a:buNone/>
            </a:pPr>
            <a:r>
              <a:rPr lang="zh-CN" altLang="en-US" sz="1200" dirty="0">
                <a:solidFill>
                  <a:schemeClr val="bg1">
                    <a:lumMod val="65000"/>
                  </a:schemeClr>
                </a:solidFill>
              </a:rPr>
              <a:t>请在这里输入您的主要叙述内容</a:t>
            </a:r>
            <a:endParaRPr lang="en-US" altLang="zh-CN" sz="1200" dirty="0">
              <a:solidFill>
                <a:schemeClr val="bg1">
                  <a:lumMod val="65000"/>
                </a:schemeClr>
              </a:solidFill>
            </a:endParaRPr>
          </a:p>
          <a:p>
            <a:pPr>
              <a:buNone/>
            </a:pPr>
            <a:r>
              <a:rPr lang="zh-CN" altLang="en-US" sz="1200" dirty="0">
                <a:solidFill>
                  <a:schemeClr val="bg1">
                    <a:lumMod val="65000"/>
                  </a:schemeClr>
                </a:solidFill>
              </a:rPr>
              <a:t>请在这里输入您的主要叙述内容</a:t>
            </a:r>
            <a:endParaRPr lang="en-US" altLang="zh-CN" sz="1200" dirty="0">
              <a:solidFill>
                <a:schemeClr val="bg1">
                  <a:lumMod val="65000"/>
                </a:schemeClr>
              </a:solidFill>
            </a:endParaRPr>
          </a:p>
        </p:txBody>
      </p:sp>
      <p:sp>
        <p:nvSpPr>
          <p:cNvPr id="43" name="矩形 42"/>
          <p:cNvSpPr>
            <a:spLocks noChangeArrowheads="1"/>
          </p:cNvSpPr>
          <p:nvPr/>
        </p:nvSpPr>
        <p:spPr bwMode="auto">
          <a:xfrm>
            <a:off x="8157245" y="2632113"/>
            <a:ext cx="2683215" cy="78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99" dirty="0">
                <a:solidFill>
                  <a:schemeClr val="accent2"/>
                </a:solidFill>
              </a:rPr>
              <a:t>单击此处输入标题</a:t>
            </a:r>
            <a:endParaRPr lang="en-US" altLang="zh-CN" sz="1599" dirty="0">
              <a:solidFill>
                <a:schemeClr val="accent2"/>
              </a:solidFill>
            </a:endParaRPr>
          </a:p>
          <a:p>
            <a:pPr>
              <a:buNone/>
            </a:pPr>
            <a:r>
              <a:rPr lang="zh-CN" altLang="en-US" sz="1200" dirty="0">
                <a:solidFill>
                  <a:schemeClr val="bg1">
                    <a:lumMod val="65000"/>
                  </a:schemeClr>
                </a:solidFill>
              </a:rPr>
              <a:t>请在这里输入您的主要叙述内容</a:t>
            </a:r>
            <a:endParaRPr lang="en-US" altLang="zh-CN" sz="1200" dirty="0">
              <a:solidFill>
                <a:schemeClr val="bg1">
                  <a:lumMod val="65000"/>
                </a:schemeClr>
              </a:solidFill>
            </a:endParaRPr>
          </a:p>
          <a:p>
            <a:pPr>
              <a:buNone/>
            </a:pPr>
            <a:r>
              <a:rPr lang="zh-CN" altLang="en-US" sz="1200" dirty="0">
                <a:solidFill>
                  <a:schemeClr val="bg1">
                    <a:lumMod val="65000"/>
                  </a:schemeClr>
                </a:solidFill>
              </a:rPr>
              <a:t>请在这里输入您的主要叙述内容</a:t>
            </a:r>
            <a:endParaRPr lang="en-US" altLang="zh-CN" sz="1200" dirty="0">
              <a:solidFill>
                <a:schemeClr val="bg1">
                  <a:lumMod val="65000"/>
                </a:schemeClr>
              </a:solidFill>
            </a:endParaRPr>
          </a:p>
        </p:txBody>
      </p:sp>
      <p:sp>
        <p:nvSpPr>
          <p:cNvPr id="44" name="矩形 43"/>
          <p:cNvSpPr>
            <a:spLocks noChangeArrowheads="1"/>
          </p:cNvSpPr>
          <p:nvPr/>
        </p:nvSpPr>
        <p:spPr bwMode="auto">
          <a:xfrm>
            <a:off x="9293766" y="4785001"/>
            <a:ext cx="2683215" cy="78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99" dirty="0">
                <a:solidFill>
                  <a:schemeClr val="accent4"/>
                </a:solidFill>
              </a:rPr>
              <a:t>单击此处输入标题</a:t>
            </a:r>
            <a:endParaRPr lang="en-US" altLang="zh-CN" sz="1599" dirty="0">
              <a:solidFill>
                <a:schemeClr val="accent4"/>
              </a:solidFill>
            </a:endParaRPr>
          </a:p>
          <a:p>
            <a:pPr>
              <a:buNone/>
            </a:pPr>
            <a:r>
              <a:rPr lang="zh-CN" altLang="en-US" sz="1200" dirty="0">
                <a:solidFill>
                  <a:schemeClr val="bg1">
                    <a:lumMod val="65000"/>
                  </a:schemeClr>
                </a:solidFill>
              </a:rPr>
              <a:t>请在这里输入您的主要叙述内容</a:t>
            </a:r>
            <a:endParaRPr lang="en-US" altLang="zh-CN" sz="1200" dirty="0">
              <a:solidFill>
                <a:schemeClr val="bg1">
                  <a:lumMod val="65000"/>
                </a:schemeClr>
              </a:solidFill>
            </a:endParaRPr>
          </a:p>
          <a:p>
            <a:pPr>
              <a:buNone/>
            </a:pPr>
            <a:r>
              <a:rPr lang="zh-CN" altLang="en-US" sz="1200" dirty="0">
                <a:solidFill>
                  <a:schemeClr val="bg1">
                    <a:lumMod val="65000"/>
                  </a:schemeClr>
                </a:solidFill>
              </a:rPr>
              <a:t>请在这里输入您的主要叙述内容</a:t>
            </a:r>
            <a:endParaRPr lang="en-US" altLang="zh-CN" sz="1200" dirty="0">
              <a:solidFill>
                <a:schemeClr val="bg1">
                  <a:lumMod val="65000"/>
                </a:schemeClr>
              </a:solidFill>
            </a:endParaRPr>
          </a:p>
        </p:txBody>
      </p:sp>
      <p:sp>
        <p:nvSpPr>
          <p:cNvPr id="45" name="文本框 44"/>
          <p:cNvSpPr txBox="1"/>
          <p:nvPr/>
        </p:nvSpPr>
        <p:spPr>
          <a:xfrm>
            <a:off x="3937260" y="3437331"/>
            <a:ext cx="471547" cy="584619"/>
          </a:xfrm>
          <a:prstGeom prst="rect">
            <a:avLst/>
          </a:prstGeom>
          <a:noFill/>
          <a:effectLst/>
        </p:spPr>
        <p:txBody>
          <a:bodyPr wrap="none" lIns="91412" tIns="45706" rIns="91412" bIns="45706" rtlCol="0">
            <a:spAutoFit/>
          </a:bodyPr>
          <a:lstStyle/>
          <a:p>
            <a:r>
              <a:rPr lang="en-US" altLang="zh-CN" sz="3199" b="1" dirty="0">
                <a:solidFill>
                  <a:schemeClr val="bg1"/>
                </a:solidFill>
                <a:latin typeface="Agency FB" panose="020B0503020202020204" pitchFamily="34" charset="0"/>
                <a:ea typeface="方正姚体" panose="02010601030101010101" pitchFamily="2" charset="-122"/>
              </a:rPr>
              <a:t>01</a:t>
            </a:r>
            <a:endParaRPr lang="en-US" altLang="zh-CN" sz="2799" b="1" dirty="0">
              <a:solidFill>
                <a:schemeClr val="bg1"/>
              </a:solidFill>
              <a:latin typeface="Agency FB" panose="020B0503020202020204" pitchFamily="34" charset="0"/>
              <a:ea typeface="方正姚体" panose="02010601030101010101" pitchFamily="2" charset="-122"/>
            </a:endParaRPr>
          </a:p>
        </p:txBody>
      </p:sp>
    </p:spTree>
    <p:extLst>
      <p:ext uri="{BB962C8B-B14F-4D97-AF65-F5344CB8AC3E}">
        <p14:creationId xmlns:p14="http://schemas.microsoft.com/office/powerpoint/2010/main" val="20122143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0-#ppt_w/2"/>
                                          </p:val>
                                        </p:tav>
                                        <p:tav tm="100000">
                                          <p:val>
                                            <p:strVal val="#ppt_x"/>
                                          </p:val>
                                        </p:tav>
                                      </p:tavLst>
                                    </p:anim>
                                    <p:anim calcmode="lin" valueType="num">
                                      <p:cBhvr additive="base">
                                        <p:cTn id="8" dur="1500" fill="hold"/>
                                        <p:tgtEl>
                                          <p:spTgt spid="24"/>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2000" fill="hold"/>
                                        <p:tgtEl>
                                          <p:spTgt spid="24"/>
                                        </p:tgtEl>
                                        <p:attrNameLst>
                                          <p:attrName>r</p:attrName>
                                        </p:attrNameLst>
                                      </p:cBhvr>
                                    </p:animRot>
                                  </p:childTnLst>
                                </p:cTn>
                              </p:par>
                              <p:par>
                                <p:cTn id="11" presetID="2" presetClass="entr" presetSubtype="4" fill="hold" nodeType="withEffect">
                                  <p:stCondLst>
                                    <p:cond delay="50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1500" fill="hold"/>
                                        <p:tgtEl>
                                          <p:spTgt spid="29"/>
                                        </p:tgtEl>
                                        <p:attrNameLst>
                                          <p:attrName>ppt_x</p:attrName>
                                        </p:attrNameLst>
                                      </p:cBhvr>
                                      <p:tavLst>
                                        <p:tav tm="0">
                                          <p:val>
                                            <p:strVal val="#ppt_x"/>
                                          </p:val>
                                        </p:tav>
                                        <p:tav tm="100000">
                                          <p:val>
                                            <p:strVal val="#ppt_x"/>
                                          </p:val>
                                        </p:tav>
                                      </p:tavLst>
                                    </p:anim>
                                    <p:anim calcmode="lin" valueType="num">
                                      <p:cBhvr additive="base">
                                        <p:cTn id="14" dur="1500" fill="hold"/>
                                        <p:tgtEl>
                                          <p:spTgt spid="29"/>
                                        </p:tgtEl>
                                        <p:attrNameLst>
                                          <p:attrName>ppt_y</p:attrName>
                                        </p:attrNameLst>
                                      </p:cBhvr>
                                      <p:tavLst>
                                        <p:tav tm="0">
                                          <p:val>
                                            <p:strVal val="1+#ppt_h/2"/>
                                          </p:val>
                                        </p:tav>
                                        <p:tav tm="100000">
                                          <p:val>
                                            <p:strVal val="#ppt_y"/>
                                          </p:val>
                                        </p:tav>
                                      </p:tavLst>
                                    </p:anim>
                                  </p:childTnLst>
                                </p:cTn>
                              </p:par>
                              <p:par>
                                <p:cTn id="15" presetID="8" presetClass="emph" presetSubtype="0" fill="hold" nodeType="withEffect">
                                  <p:stCondLst>
                                    <p:cond delay="500"/>
                                  </p:stCondLst>
                                  <p:childTnLst>
                                    <p:animRot by="21600000">
                                      <p:cBhvr>
                                        <p:cTn id="16" dur="2000" fill="hold"/>
                                        <p:tgtEl>
                                          <p:spTgt spid="29"/>
                                        </p:tgtEl>
                                        <p:attrNameLst>
                                          <p:attrName>r</p:attrName>
                                        </p:attrNameLst>
                                      </p:cBhvr>
                                    </p:animRot>
                                  </p:childTnLst>
                                </p:cTn>
                              </p:par>
                              <p:par>
                                <p:cTn id="17" presetID="2" presetClass="entr" presetSubtype="2" fill="hold" nodeType="withEffect">
                                  <p:stCondLst>
                                    <p:cond delay="10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500" fill="hold"/>
                                        <p:tgtEl>
                                          <p:spTgt spid="32"/>
                                        </p:tgtEl>
                                        <p:attrNameLst>
                                          <p:attrName>ppt_x</p:attrName>
                                        </p:attrNameLst>
                                      </p:cBhvr>
                                      <p:tavLst>
                                        <p:tav tm="0">
                                          <p:val>
                                            <p:strVal val="1+#ppt_w/2"/>
                                          </p:val>
                                        </p:tav>
                                        <p:tav tm="100000">
                                          <p:val>
                                            <p:strVal val="#ppt_x"/>
                                          </p:val>
                                        </p:tav>
                                      </p:tavLst>
                                    </p:anim>
                                    <p:anim calcmode="lin" valueType="num">
                                      <p:cBhvr additive="base">
                                        <p:cTn id="20" dur="1500" fill="hold"/>
                                        <p:tgtEl>
                                          <p:spTgt spid="32"/>
                                        </p:tgtEl>
                                        <p:attrNameLst>
                                          <p:attrName>ppt_y</p:attrName>
                                        </p:attrNameLst>
                                      </p:cBhvr>
                                      <p:tavLst>
                                        <p:tav tm="0">
                                          <p:val>
                                            <p:strVal val="#ppt_y"/>
                                          </p:val>
                                        </p:tav>
                                        <p:tav tm="100000">
                                          <p:val>
                                            <p:strVal val="#ppt_y"/>
                                          </p:val>
                                        </p:tav>
                                      </p:tavLst>
                                    </p:anim>
                                  </p:childTnLst>
                                </p:cTn>
                              </p:par>
                              <p:par>
                                <p:cTn id="21" presetID="8" presetClass="emph" presetSubtype="0" fill="hold" nodeType="withEffect">
                                  <p:stCondLst>
                                    <p:cond delay="1000"/>
                                  </p:stCondLst>
                                  <p:childTnLst>
                                    <p:animRot by="21600000">
                                      <p:cBhvr>
                                        <p:cTn id="22" dur="2000" fill="hold"/>
                                        <p:tgtEl>
                                          <p:spTgt spid="32"/>
                                        </p:tgtEl>
                                        <p:attrNameLst>
                                          <p:attrName>r</p:attrName>
                                        </p:attrNameLst>
                                      </p:cBhvr>
                                    </p:animRot>
                                  </p:childTnLst>
                                </p:cTn>
                              </p:par>
                              <p:par>
                                <p:cTn id="23" presetID="2" presetClass="entr" presetSubtype="4" fill="hold" nodeType="withEffect">
                                  <p:stCondLst>
                                    <p:cond delay="150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500" fill="hold"/>
                                        <p:tgtEl>
                                          <p:spTgt spid="35"/>
                                        </p:tgtEl>
                                        <p:attrNameLst>
                                          <p:attrName>ppt_x</p:attrName>
                                        </p:attrNameLst>
                                      </p:cBhvr>
                                      <p:tavLst>
                                        <p:tav tm="0">
                                          <p:val>
                                            <p:strVal val="#ppt_x"/>
                                          </p:val>
                                        </p:tav>
                                        <p:tav tm="100000">
                                          <p:val>
                                            <p:strVal val="#ppt_x"/>
                                          </p:val>
                                        </p:tav>
                                      </p:tavLst>
                                    </p:anim>
                                    <p:anim calcmode="lin" valueType="num">
                                      <p:cBhvr additive="base">
                                        <p:cTn id="26" dur="1500" fill="hold"/>
                                        <p:tgtEl>
                                          <p:spTgt spid="35"/>
                                        </p:tgtEl>
                                        <p:attrNameLst>
                                          <p:attrName>ppt_y</p:attrName>
                                        </p:attrNameLst>
                                      </p:cBhvr>
                                      <p:tavLst>
                                        <p:tav tm="0">
                                          <p:val>
                                            <p:strVal val="1+#ppt_h/2"/>
                                          </p:val>
                                        </p:tav>
                                        <p:tav tm="100000">
                                          <p:val>
                                            <p:strVal val="#ppt_y"/>
                                          </p:val>
                                        </p:tav>
                                      </p:tavLst>
                                    </p:anim>
                                  </p:childTnLst>
                                </p:cTn>
                              </p:par>
                              <p:par>
                                <p:cTn id="27" presetID="8" presetClass="emph" presetSubtype="0" fill="hold" nodeType="withEffect">
                                  <p:stCondLst>
                                    <p:cond delay="1500"/>
                                  </p:stCondLst>
                                  <p:childTnLst>
                                    <p:animRot by="21600000">
                                      <p:cBhvr>
                                        <p:cTn id="28" dur="2000" fill="hold"/>
                                        <p:tgtEl>
                                          <p:spTgt spid="35"/>
                                        </p:tgtEl>
                                        <p:attrNameLst>
                                          <p:attrName>r</p:attrName>
                                        </p:attrNameLst>
                                      </p:cBhvr>
                                    </p:animRo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par>
                                <p:cTn id="42" presetID="10"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childTnLst>
                          </p:cTn>
                        </p:par>
                        <p:par>
                          <p:cTn id="62" fill="hold">
                            <p:stCondLst>
                              <p:cond delay="5000"/>
                            </p:stCondLst>
                            <p:childTnLst>
                              <p:par>
                                <p:cTn id="63" presetID="22" presetClass="entr" presetSubtype="8"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left)">
                                      <p:cBhvr>
                                        <p:cTn id="65" dur="500"/>
                                        <p:tgtEl>
                                          <p:spTgt spid="43"/>
                                        </p:tgtEl>
                                      </p:cBhvr>
                                    </p:animEffect>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8" grpId="0"/>
      <p:bldP spid="39" grpId="0"/>
      <p:bldP spid="40" grpId="0"/>
      <p:bldP spid="41" grpId="0"/>
      <p:bldP spid="42"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57772" y="1692795"/>
            <a:ext cx="10476457" cy="3444588"/>
            <a:chOff x="857771" y="2102604"/>
            <a:chExt cx="10476457" cy="3444588"/>
          </a:xfrm>
        </p:grpSpPr>
        <p:sp>
          <p:nvSpPr>
            <p:cNvPr id="2" name="原创设计师QQ598969553          _4"/>
            <p:cNvSpPr/>
            <p:nvPr/>
          </p:nvSpPr>
          <p:spPr>
            <a:xfrm>
              <a:off x="4276200" y="2130425"/>
              <a:ext cx="1483242" cy="1483242"/>
            </a:xfrm>
            <a:prstGeom prst="roundRect">
              <a:avLst>
                <a:gd name="adj" fmla="val 6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n-ea"/>
                  <a:cs typeface="Open Sans" panose="020B0606030504020204" pitchFamily="34" charset="0"/>
                </a:rPr>
                <a:t>S</a:t>
              </a:r>
            </a:p>
          </p:txBody>
        </p:sp>
        <p:sp>
          <p:nvSpPr>
            <p:cNvPr id="4" name="原创设计师QQ598969553          _6"/>
            <p:cNvSpPr/>
            <p:nvPr/>
          </p:nvSpPr>
          <p:spPr>
            <a:xfrm>
              <a:off x="6432558" y="2130425"/>
              <a:ext cx="1483242" cy="1483242"/>
            </a:xfrm>
            <a:prstGeom prst="roundRect">
              <a:avLst>
                <a:gd name="adj" fmla="val 66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n-ea"/>
                  <a:cs typeface="Open Sans" panose="020B0606030504020204" pitchFamily="34" charset="0"/>
                </a:rPr>
                <a:t>W</a:t>
              </a:r>
            </a:p>
          </p:txBody>
        </p:sp>
        <p:sp>
          <p:nvSpPr>
            <p:cNvPr id="6" name="原创设计师QQ598969553          _8"/>
            <p:cNvSpPr/>
            <p:nvPr/>
          </p:nvSpPr>
          <p:spPr>
            <a:xfrm>
              <a:off x="4276200" y="4063950"/>
              <a:ext cx="1483242" cy="1483242"/>
            </a:xfrm>
            <a:prstGeom prst="roundRect">
              <a:avLst>
                <a:gd name="adj" fmla="val 66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n-ea"/>
                  <a:cs typeface="Open Sans" panose="020B0606030504020204" pitchFamily="34" charset="0"/>
                </a:rPr>
                <a:t>O</a:t>
              </a:r>
            </a:p>
          </p:txBody>
        </p:sp>
        <p:sp>
          <p:nvSpPr>
            <p:cNvPr id="8" name="原创设计师QQ598969553          _10"/>
            <p:cNvSpPr/>
            <p:nvPr/>
          </p:nvSpPr>
          <p:spPr>
            <a:xfrm>
              <a:off x="6432558" y="4063950"/>
              <a:ext cx="1483242" cy="1483242"/>
            </a:xfrm>
            <a:prstGeom prst="roundRect">
              <a:avLst>
                <a:gd name="adj" fmla="val 6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n-ea"/>
                  <a:cs typeface="Open Sans" panose="020B0606030504020204" pitchFamily="34" charset="0"/>
                </a:rPr>
                <a:t>T</a:t>
              </a:r>
            </a:p>
          </p:txBody>
        </p:sp>
        <p:sp>
          <p:nvSpPr>
            <p:cNvPr id="10" name="原创设计师QQ598969553          _12"/>
            <p:cNvSpPr txBox="1"/>
            <p:nvPr/>
          </p:nvSpPr>
          <p:spPr>
            <a:xfrm>
              <a:off x="857771" y="2102604"/>
              <a:ext cx="3322664" cy="1384995"/>
            </a:xfrm>
            <a:prstGeom prst="rect">
              <a:avLst/>
            </a:prstGeom>
            <a:noFill/>
          </p:spPr>
          <p:txBody>
            <a:bodyPr wrap="square" rtlCol="0">
              <a:spAutoFit/>
            </a:bodyPr>
            <a:lstStyle/>
            <a:p>
              <a:r>
                <a:rPr lang="zh-CN" altLang="en-US" sz="1400" b="1" dirty="0">
                  <a:solidFill>
                    <a:srgbClr val="3E3E3E"/>
                  </a:solidFill>
                  <a:latin typeface="+mn-ea"/>
                  <a:cs typeface="Open Sans" panose="020B0606030504020204" pitchFamily="34" charset="0"/>
                </a:rPr>
                <a:t>优势</a:t>
              </a:r>
              <a:endParaRPr lang="en-US" sz="1400" b="1" dirty="0">
                <a:solidFill>
                  <a:srgbClr val="3E3E3E"/>
                </a:solidFill>
                <a:latin typeface="+mn-ea"/>
                <a:cs typeface="Open Sans" panose="020B0606030504020204" pitchFamily="34" charset="0"/>
              </a:endParaRPr>
            </a:p>
            <a:p>
              <a:endParaRPr lang="en-US" sz="1000" dirty="0">
                <a:solidFill>
                  <a:srgbClr val="3E3E3E"/>
                </a:solidFill>
                <a:latin typeface="+mn-ea"/>
                <a:cs typeface="Open Sans" panose="020B0606030504020204" pitchFamily="34" charset="0"/>
              </a:endParaRPr>
            </a:p>
            <a:p>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a:p>
              <a:pPr marL="171450" indent="-171450">
                <a:buFont typeface="Wingdings" panose="05000000000000000000" pitchFamily="2" charset="2"/>
                <a:buChar char="ü"/>
              </a:pP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a:p>
              <a:pPr marL="171450" indent="-171450">
                <a:buFont typeface="Wingdings" panose="05000000000000000000" pitchFamily="2" charset="2"/>
                <a:buChar char="ü"/>
              </a:pP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r>
                <a:rPr lang="en-US" sz="1000" dirty="0">
                  <a:solidFill>
                    <a:srgbClr val="3E3E3E"/>
                  </a:solidFill>
                  <a:latin typeface="+mn-ea"/>
                  <a:cs typeface="Open Sans" panose="020B0606030504020204" pitchFamily="34" charset="0"/>
                </a:rPr>
                <a:t> </a:t>
              </a:r>
            </a:p>
          </p:txBody>
        </p:sp>
        <p:sp>
          <p:nvSpPr>
            <p:cNvPr id="11" name="原创设计师QQ598969553          _13"/>
            <p:cNvSpPr txBox="1"/>
            <p:nvPr/>
          </p:nvSpPr>
          <p:spPr>
            <a:xfrm>
              <a:off x="857771" y="4036129"/>
              <a:ext cx="3322664" cy="1384995"/>
            </a:xfrm>
            <a:prstGeom prst="rect">
              <a:avLst/>
            </a:prstGeom>
            <a:noFill/>
          </p:spPr>
          <p:txBody>
            <a:bodyPr wrap="square" rtlCol="0">
              <a:spAutoFit/>
            </a:bodyPr>
            <a:lstStyle/>
            <a:p>
              <a:r>
                <a:rPr lang="zh-CN" altLang="en-US" sz="1400" b="1" dirty="0">
                  <a:solidFill>
                    <a:srgbClr val="3E3E3E"/>
                  </a:solidFill>
                  <a:latin typeface="+mn-ea"/>
                  <a:cs typeface="Open Sans" panose="020B0606030504020204" pitchFamily="34" charset="0"/>
                </a:rPr>
                <a:t>机会</a:t>
              </a:r>
              <a:endParaRPr lang="en-US" sz="1400" b="1" dirty="0">
                <a:solidFill>
                  <a:srgbClr val="3E3E3E"/>
                </a:solidFill>
                <a:latin typeface="+mn-ea"/>
                <a:cs typeface="Open Sans" panose="020B0606030504020204" pitchFamily="34" charset="0"/>
              </a:endParaRPr>
            </a:p>
            <a:p>
              <a:endParaRPr lang="en-US" sz="1000" dirty="0">
                <a:solidFill>
                  <a:srgbClr val="3E3E3E"/>
                </a:solidFill>
                <a:latin typeface="+mn-ea"/>
                <a:cs typeface="Open Sans" panose="020B0606030504020204" pitchFamily="34" charset="0"/>
              </a:endParaRPr>
            </a:p>
            <a:p>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a:p>
              <a:pPr marL="171450" indent="-171450">
                <a:buFont typeface="Wingdings" panose="05000000000000000000" pitchFamily="2" charset="2"/>
                <a:buChar char="ü"/>
              </a:pP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a:p>
              <a:pPr marL="171450" indent="-171450">
                <a:buFont typeface="Wingdings" panose="05000000000000000000" pitchFamily="2" charset="2"/>
                <a:buChar char="ü"/>
              </a:pP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r>
                <a:rPr lang="en-US" sz="1000" dirty="0">
                  <a:solidFill>
                    <a:srgbClr val="3E3E3E"/>
                  </a:solidFill>
                  <a:latin typeface="+mn-ea"/>
                  <a:cs typeface="Open Sans" panose="020B0606030504020204" pitchFamily="34" charset="0"/>
                </a:rPr>
                <a:t> </a:t>
              </a:r>
            </a:p>
          </p:txBody>
        </p:sp>
        <p:sp>
          <p:nvSpPr>
            <p:cNvPr id="12" name="原创设计师QQ598969553          _14"/>
            <p:cNvSpPr txBox="1"/>
            <p:nvPr/>
          </p:nvSpPr>
          <p:spPr>
            <a:xfrm>
              <a:off x="8011564" y="2102604"/>
              <a:ext cx="3322664" cy="1384995"/>
            </a:xfrm>
            <a:prstGeom prst="rect">
              <a:avLst/>
            </a:prstGeom>
            <a:noFill/>
          </p:spPr>
          <p:txBody>
            <a:bodyPr wrap="square" rtlCol="0">
              <a:spAutoFit/>
            </a:bodyPr>
            <a:lstStyle/>
            <a:p>
              <a:pPr algn="r"/>
              <a:r>
                <a:rPr lang="zh-CN" altLang="en-US" sz="1400" b="1" dirty="0">
                  <a:solidFill>
                    <a:srgbClr val="3E3E3E"/>
                  </a:solidFill>
                  <a:latin typeface="+mn-ea"/>
                  <a:cs typeface="Open Sans" panose="020B0606030504020204" pitchFamily="34" charset="0"/>
                </a:rPr>
                <a:t>劣势</a:t>
              </a:r>
              <a:endParaRPr lang="en-US" sz="1400" b="1" dirty="0">
                <a:solidFill>
                  <a:srgbClr val="3E3E3E"/>
                </a:solidFill>
                <a:latin typeface="+mn-ea"/>
                <a:cs typeface="Open Sans" panose="020B0606030504020204" pitchFamily="34" charset="0"/>
              </a:endParaRPr>
            </a:p>
            <a:p>
              <a:pPr algn="r"/>
              <a:endParaRPr lang="en-US" sz="1000" dirty="0">
                <a:solidFill>
                  <a:srgbClr val="3E3E3E"/>
                </a:solidFill>
                <a:latin typeface="+mn-ea"/>
                <a:cs typeface="Open Sans" panose="020B0606030504020204" pitchFamily="34" charset="0"/>
              </a:endParaRPr>
            </a:p>
            <a:p>
              <a:pPr algn="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a:p>
              <a:pPr marL="171450" indent="-171450" algn="r">
                <a:buFont typeface="Wingdings" panose="05000000000000000000" pitchFamily="2" charset="2"/>
                <a:buChar char="ü"/>
              </a:pP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a:p>
              <a:pPr marL="171450" indent="-171450" algn="r">
                <a:buFont typeface="Wingdings" panose="05000000000000000000" pitchFamily="2" charset="2"/>
                <a:buChar char="ü"/>
              </a:pP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r>
                <a:rPr lang="en-US" sz="1000" dirty="0">
                  <a:solidFill>
                    <a:srgbClr val="3E3E3E"/>
                  </a:solidFill>
                  <a:latin typeface="+mn-ea"/>
                  <a:cs typeface="Open Sans" panose="020B0606030504020204" pitchFamily="34" charset="0"/>
                </a:rPr>
                <a:t> </a:t>
              </a:r>
            </a:p>
          </p:txBody>
        </p:sp>
        <p:sp>
          <p:nvSpPr>
            <p:cNvPr id="13" name="原创设计师QQ598969553          _15"/>
            <p:cNvSpPr txBox="1"/>
            <p:nvPr/>
          </p:nvSpPr>
          <p:spPr>
            <a:xfrm>
              <a:off x="8011564" y="4036129"/>
              <a:ext cx="3322664" cy="1384995"/>
            </a:xfrm>
            <a:prstGeom prst="rect">
              <a:avLst/>
            </a:prstGeom>
            <a:noFill/>
          </p:spPr>
          <p:txBody>
            <a:bodyPr wrap="square" rtlCol="0">
              <a:spAutoFit/>
            </a:bodyPr>
            <a:lstStyle/>
            <a:p>
              <a:pPr algn="r"/>
              <a:r>
                <a:rPr lang="zh-CN" altLang="en-US" sz="1400" b="1" dirty="0">
                  <a:solidFill>
                    <a:srgbClr val="3E3E3E"/>
                  </a:solidFill>
                  <a:latin typeface="+mn-ea"/>
                  <a:cs typeface="Open Sans" panose="020B0606030504020204" pitchFamily="34" charset="0"/>
                </a:rPr>
                <a:t>风险</a:t>
              </a:r>
              <a:endParaRPr lang="en-US" sz="1400" b="1" dirty="0">
                <a:solidFill>
                  <a:srgbClr val="3E3E3E"/>
                </a:solidFill>
                <a:latin typeface="+mn-ea"/>
                <a:cs typeface="Open Sans" panose="020B0606030504020204" pitchFamily="34" charset="0"/>
              </a:endParaRPr>
            </a:p>
            <a:p>
              <a:pPr algn="r"/>
              <a:endParaRPr lang="en-US" sz="1000" dirty="0">
                <a:solidFill>
                  <a:srgbClr val="3E3E3E"/>
                </a:solidFill>
                <a:latin typeface="+mn-ea"/>
                <a:cs typeface="Open Sans" panose="020B0606030504020204" pitchFamily="34" charset="0"/>
              </a:endParaRPr>
            </a:p>
            <a:p>
              <a:pPr algn="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a:p>
              <a:pPr marL="171450" indent="-171450" algn="r">
                <a:buFont typeface="Wingdings" panose="05000000000000000000" pitchFamily="2" charset="2"/>
                <a:buChar char="ü"/>
              </a:pP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endParaRPr lang="en-US" sz="1000" dirty="0">
                <a:solidFill>
                  <a:srgbClr val="3E3E3E"/>
                </a:solidFill>
                <a:latin typeface="+mn-ea"/>
                <a:cs typeface="Open Sans" panose="020B0606030504020204" pitchFamily="34" charset="0"/>
              </a:endParaRPr>
            </a:p>
            <a:p>
              <a:pPr marL="171450" indent="-171450" algn="r">
                <a:buFont typeface="Wingdings" panose="05000000000000000000" pitchFamily="2" charset="2"/>
                <a:buChar char="ü"/>
              </a:pPr>
              <a:r>
                <a:rPr lang="zh-CN" altLang="en-US" sz="1000" dirty="0">
                  <a:solidFill>
                    <a:srgbClr val="3E3E3E"/>
                  </a:solidFill>
                  <a:latin typeface="+mn-ea"/>
                  <a:cs typeface="Open Sans" panose="020B0606030504020204" pitchFamily="34" charset="0"/>
                </a:rPr>
                <a:t>此处添加详细文本描述，建议与标题相关并符合整体语言风格，语言描述尽量简洁生动。</a:t>
              </a:r>
              <a:r>
                <a:rPr lang="en-US" sz="1000" dirty="0">
                  <a:solidFill>
                    <a:srgbClr val="3E3E3E"/>
                  </a:solidFill>
                  <a:latin typeface="+mn-ea"/>
                  <a:cs typeface="Open Sans" panose="020B0606030504020204" pitchFamily="34" charset="0"/>
                </a:rPr>
                <a:t> </a:t>
              </a:r>
            </a:p>
          </p:txBody>
        </p:sp>
      </p:grpSp>
    </p:spTree>
    <p:extLst>
      <p:ext uri="{BB962C8B-B14F-4D97-AF65-F5344CB8AC3E}">
        <p14:creationId xmlns:p14="http://schemas.microsoft.com/office/powerpoint/2010/main" val="223743205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890"/>
          <p:cNvSpPr/>
          <p:nvPr/>
        </p:nvSpPr>
        <p:spPr>
          <a:xfrm>
            <a:off x="627724" y="1032387"/>
            <a:ext cx="5688670" cy="5145223"/>
          </a:xfrm>
          <a:custGeom>
            <a:avLst/>
            <a:gdLst/>
            <a:ahLst/>
            <a:cxnLst/>
            <a:rect l="0" t="0" r="0" b="0"/>
            <a:pathLst>
              <a:path w="120000" h="120000" extrusionOk="0">
                <a:moveTo>
                  <a:pt x="0" y="57311"/>
                </a:moveTo>
                <a:lnTo>
                  <a:pt x="0" y="57311"/>
                </a:lnTo>
                <a:lnTo>
                  <a:pt x="0" y="57311"/>
                </a:lnTo>
                <a:lnTo>
                  <a:pt x="279" y="57002"/>
                </a:lnTo>
                <a:lnTo>
                  <a:pt x="279" y="56677"/>
                </a:lnTo>
                <a:cubicBezTo>
                  <a:pt x="279" y="56353"/>
                  <a:pt x="0" y="56353"/>
                  <a:pt x="0" y="56353"/>
                </a:cubicBezTo>
                <a:cubicBezTo>
                  <a:pt x="0" y="56044"/>
                  <a:pt x="0" y="56044"/>
                  <a:pt x="0" y="55735"/>
                </a:cubicBezTo>
                <a:cubicBezTo>
                  <a:pt x="0" y="55735"/>
                  <a:pt x="279" y="55735"/>
                  <a:pt x="279" y="55410"/>
                </a:cubicBezTo>
                <a:lnTo>
                  <a:pt x="573" y="55410"/>
                </a:lnTo>
                <a:cubicBezTo>
                  <a:pt x="866" y="55086"/>
                  <a:pt x="866" y="55086"/>
                  <a:pt x="866" y="55086"/>
                </a:cubicBezTo>
                <a:cubicBezTo>
                  <a:pt x="1146" y="54777"/>
                  <a:pt x="1146" y="55086"/>
                  <a:pt x="1425" y="55086"/>
                </a:cubicBezTo>
                <a:cubicBezTo>
                  <a:pt x="1425" y="54777"/>
                  <a:pt x="2012" y="54777"/>
                  <a:pt x="2012" y="54777"/>
                </a:cubicBezTo>
                <a:cubicBezTo>
                  <a:pt x="2292" y="54468"/>
                  <a:pt x="2292" y="54468"/>
                  <a:pt x="2292" y="54143"/>
                </a:cubicBezTo>
                <a:lnTo>
                  <a:pt x="2292" y="53819"/>
                </a:lnTo>
                <a:lnTo>
                  <a:pt x="2292" y="53819"/>
                </a:lnTo>
                <a:cubicBezTo>
                  <a:pt x="2571" y="53819"/>
                  <a:pt x="2571" y="53819"/>
                  <a:pt x="2571" y="53819"/>
                </a:cubicBezTo>
                <a:cubicBezTo>
                  <a:pt x="2865" y="53819"/>
                  <a:pt x="3158" y="53819"/>
                  <a:pt x="3158" y="53819"/>
                </a:cubicBezTo>
                <a:cubicBezTo>
                  <a:pt x="3438" y="53819"/>
                  <a:pt x="3438" y="53510"/>
                  <a:pt x="3438" y="53510"/>
                </a:cubicBezTo>
                <a:lnTo>
                  <a:pt x="3717" y="53510"/>
                </a:lnTo>
                <a:cubicBezTo>
                  <a:pt x="4011" y="53819"/>
                  <a:pt x="4011" y="53819"/>
                  <a:pt x="4011" y="53819"/>
                </a:cubicBezTo>
                <a:cubicBezTo>
                  <a:pt x="4011" y="54143"/>
                  <a:pt x="4011" y="54143"/>
                  <a:pt x="4011" y="54468"/>
                </a:cubicBezTo>
                <a:cubicBezTo>
                  <a:pt x="4011" y="54468"/>
                  <a:pt x="4011" y="54468"/>
                  <a:pt x="4011" y="54777"/>
                </a:cubicBezTo>
                <a:cubicBezTo>
                  <a:pt x="4011" y="54777"/>
                  <a:pt x="4304" y="54777"/>
                  <a:pt x="4584" y="54777"/>
                </a:cubicBezTo>
                <a:lnTo>
                  <a:pt x="4584" y="54468"/>
                </a:lnTo>
                <a:lnTo>
                  <a:pt x="4863" y="54143"/>
                </a:lnTo>
                <a:cubicBezTo>
                  <a:pt x="5157" y="54143"/>
                  <a:pt x="5157" y="54143"/>
                  <a:pt x="5450" y="54143"/>
                </a:cubicBezTo>
                <a:cubicBezTo>
                  <a:pt x="5450" y="54143"/>
                  <a:pt x="5730" y="54143"/>
                  <a:pt x="5730" y="53819"/>
                </a:cubicBezTo>
                <a:cubicBezTo>
                  <a:pt x="5730" y="53819"/>
                  <a:pt x="5730" y="53510"/>
                  <a:pt x="5730" y="53201"/>
                </a:cubicBezTo>
                <a:lnTo>
                  <a:pt x="5730" y="52892"/>
                </a:lnTo>
                <a:cubicBezTo>
                  <a:pt x="5730" y="52567"/>
                  <a:pt x="5730" y="52567"/>
                  <a:pt x="5730" y="52567"/>
                </a:cubicBezTo>
                <a:cubicBezTo>
                  <a:pt x="5730" y="52243"/>
                  <a:pt x="5730" y="52243"/>
                  <a:pt x="5730" y="51934"/>
                </a:cubicBezTo>
                <a:lnTo>
                  <a:pt x="5730" y="51934"/>
                </a:lnTo>
                <a:cubicBezTo>
                  <a:pt x="6009" y="51625"/>
                  <a:pt x="6303" y="51934"/>
                  <a:pt x="6303" y="51934"/>
                </a:cubicBezTo>
                <a:lnTo>
                  <a:pt x="6596" y="51625"/>
                </a:lnTo>
                <a:cubicBezTo>
                  <a:pt x="6596" y="51625"/>
                  <a:pt x="6876" y="51625"/>
                  <a:pt x="7155" y="51625"/>
                </a:cubicBezTo>
                <a:lnTo>
                  <a:pt x="7449" y="51625"/>
                </a:lnTo>
                <a:cubicBezTo>
                  <a:pt x="7742" y="51625"/>
                  <a:pt x="7742" y="51625"/>
                  <a:pt x="8022" y="51625"/>
                </a:cubicBezTo>
                <a:lnTo>
                  <a:pt x="8301" y="51625"/>
                </a:lnTo>
                <a:lnTo>
                  <a:pt x="8595" y="51934"/>
                </a:lnTo>
                <a:lnTo>
                  <a:pt x="8874" y="51934"/>
                </a:lnTo>
                <a:cubicBezTo>
                  <a:pt x="9168" y="51934"/>
                  <a:pt x="9168" y="51625"/>
                  <a:pt x="9168" y="51625"/>
                </a:cubicBezTo>
                <a:cubicBezTo>
                  <a:pt x="9168" y="51300"/>
                  <a:pt x="9168" y="51300"/>
                  <a:pt x="9168" y="50976"/>
                </a:cubicBezTo>
                <a:cubicBezTo>
                  <a:pt x="9168" y="50976"/>
                  <a:pt x="9168" y="50667"/>
                  <a:pt x="9168" y="50357"/>
                </a:cubicBezTo>
                <a:cubicBezTo>
                  <a:pt x="9168" y="50357"/>
                  <a:pt x="8874" y="50357"/>
                  <a:pt x="9168" y="50033"/>
                </a:cubicBezTo>
                <a:lnTo>
                  <a:pt x="9447" y="49708"/>
                </a:lnTo>
                <a:cubicBezTo>
                  <a:pt x="9727" y="49708"/>
                  <a:pt x="9727" y="49708"/>
                  <a:pt x="10020" y="49399"/>
                </a:cubicBezTo>
                <a:cubicBezTo>
                  <a:pt x="10020" y="49399"/>
                  <a:pt x="10314" y="49399"/>
                  <a:pt x="10593" y="49399"/>
                </a:cubicBezTo>
                <a:cubicBezTo>
                  <a:pt x="10873" y="49399"/>
                  <a:pt x="10873" y="49399"/>
                  <a:pt x="11167" y="49399"/>
                </a:cubicBezTo>
                <a:cubicBezTo>
                  <a:pt x="11167" y="49399"/>
                  <a:pt x="11460" y="49090"/>
                  <a:pt x="11740" y="49090"/>
                </a:cubicBezTo>
                <a:lnTo>
                  <a:pt x="12019" y="48766"/>
                </a:lnTo>
                <a:cubicBezTo>
                  <a:pt x="12019" y="48441"/>
                  <a:pt x="12019" y="48441"/>
                  <a:pt x="12019" y="48441"/>
                </a:cubicBezTo>
                <a:cubicBezTo>
                  <a:pt x="12019" y="48132"/>
                  <a:pt x="12313" y="48132"/>
                  <a:pt x="12313" y="48132"/>
                </a:cubicBezTo>
                <a:lnTo>
                  <a:pt x="12606" y="48132"/>
                </a:lnTo>
                <a:cubicBezTo>
                  <a:pt x="12606" y="48132"/>
                  <a:pt x="12606" y="48132"/>
                  <a:pt x="12606" y="47823"/>
                </a:cubicBezTo>
                <a:cubicBezTo>
                  <a:pt x="12606" y="47823"/>
                  <a:pt x="12606" y="47823"/>
                  <a:pt x="12606" y="47499"/>
                </a:cubicBezTo>
                <a:lnTo>
                  <a:pt x="12313" y="47499"/>
                </a:lnTo>
                <a:lnTo>
                  <a:pt x="12313" y="47174"/>
                </a:lnTo>
                <a:lnTo>
                  <a:pt x="12313" y="46865"/>
                </a:lnTo>
                <a:lnTo>
                  <a:pt x="12313" y="46865"/>
                </a:lnTo>
                <a:lnTo>
                  <a:pt x="12313" y="46556"/>
                </a:lnTo>
                <a:lnTo>
                  <a:pt x="12313" y="46232"/>
                </a:lnTo>
                <a:lnTo>
                  <a:pt x="12313" y="45907"/>
                </a:lnTo>
                <a:lnTo>
                  <a:pt x="12313" y="45598"/>
                </a:lnTo>
                <a:lnTo>
                  <a:pt x="12313" y="45289"/>
                </a:lnTo>
                <a:lnTo>
                  <a:pt x="12313" y="44965"/>
                </a:lnTo>
                <a:cubicBezTo>
                  <a:pt x="12313" y="44640"/>
                  <a:pt x="12606" y="44640"/>
                  <a:pt x="12606" y="44640"/>
                </a:cubicBezTo>
                <a:cubicBezTo>
                  <a:pt x="12886" y="44331"/>
                  <a:pt x="13165" y="44640"/>
                  <a:pt x="13165" y="44331"/>
                </a:cubicBezTo>
                <a:cubicBezTo>
                  <a:pt x="13165" y="44331"/>
                  <a:pt x="13165" y="44022"/>
                  <a:pt x="13165" y="43698"/>
                </a:cubicBezTo>
                <a:lnTo>
                  <a:pt x="12606" y="43373"/>
                </a:lnTo>
                <a:cubicBezTo>
                  <a:pt x="12606" y="43064"/>
                  <a:pt x="12313" y="42755"/>
                  <a:pt x="12313" y="42431"/>
                </a:cubicBezTo>
                <a:cubicBezTo>
                  <a:pt x="12313" y="42122"/>
                  <a:pt x="12019" y="41797"/>
                  <a:pt x="12019" y="41797"/>
                </a:cubicBezTo>
                <a:cubicBezTo>
                  <a:pt x="12019" y="41488"/>
                  <a:pt x="12313" y="41488"/>
                  <a:pt x="12313" y="41164"/>
                </a:cubicBezTo>
                <a:lnTo>
                  <a:pt x="12019" y="40855"/>
                </a:lnTo>
                <a:cubicBezTo>
                  <a:pt x="11740" y="40530"/>
                  <a:pt x="11460" y="39896"/>
                  <a:pt x="11460" y="39587"/>
                </a:cubicBezTo>
                <a:cubicBezTo>
                  <a:pt x="11460" y="39263"/>
                  <a:pt x="11460" y="38954"/>
                  <a:pt x="11460" y="38629"/>
                </a:cubicBezTo>
                <a:cubicBezTo>
                  <a:pt x="11460" y="38320"/>
                  <a:pt x="11460" y="37996"/>
                  <a:pt x="11167" y="37996"/>
                </a:cubicBezTo>
                <a:cubicBezTo>
                  <a:pt x="11167" y="37687"/>
                  <a:pt x="10873" y="37362"/>
                  <a:pt x="10873" y="37362"/>
                </a:cubicBezTo>
                <a:cubicBezTo>
                  <a:pt x="10593" y="37053"/>
                  <a:pt x="10314" y="37362"/>
                  <a:pt x="10020" y="37362"/>
                </a:cubicBezTo>
                <a:cubicBezTo>
                  <a:pt x="10020" y="37053"/>
                  <a:pt x="10020" y="37053"/>
                  <a:pt x="10020" y="36729"/>
                </a:cubicBezTo>
                <a:lnTo>
                  <a:pt x="10314" y="36420"/>
                </a:lnTo>
                <a:cubicBezTo>
                  <a:pt x="10314" y="36095"/>
                  <a:pt x="10593" y="36095"/>
                  <a:pt x="10873" y="36095"/>
                </a:cubicBezTo>
                <a:cubicBezTo>
                  <a:pt x="10873" y="35786"/>
                  <a:pt x="11460" y="35786"/>
                  <a:pt x="11460" y="36095"/>
                </a:cubicBezTo>
                <a:cubicBezTo>
                  <a:pt x="11740" y="36095"/>
                  <a:pt x="12019" y="36420"/>
                  <a:pt x="12313" y="36420"/>
                </a:cubicBezTo>
                <a:cubicBezTo>
                  <a:pt x="12606" y="36420"/>
                  <a:pt x="12886" y="36420"/>
                  <a:pt x="13165" y="36420"/>
                </a:cubicBezTo>
                <a:cubicBezTo>
                  <a:pt x="13165" y="36420"/>
                  <a:pt x="13459" y="36095"/>
                  <a:pt x="13752" y="36095"/>
                </a:cubicBezTo>
                <a:cubicBezTo>
                  <a:pt x="14032" y="36095"/>
                  <a:pt x="14311" y="36420"/>
                  <a:pt x="14605" y="36420"/>
                </a:cubicBezTo>
                <a:lnTo>
                  <a:pt x="15178" y="36420"/>
                </a:lnTo>
                <a:cubicBezTo>
                  <a:pt x="15457" y="36420"/>
                  <a:pt x="15751" y="36729"/>
                  <a:pt x="15751" y="36420"/>
                </a:cubicBezTo>
                <a:cubicBezTo>
                  <a:pt x="16044" y="36420"/>
                  <a:pt x="16044" y="36095"/>
                  <a:pt x="16044" y="36095"/>
                </a:cubicBezTo>
                <a:cubicBezTo>
                  <a:pt x="16324" y="35786"/>
                  <a:pt x="16324" y="35786"/>
                  <a:pt x="16044" y="35462"/>
                </a:cubicBezTo>
                <a:lnTo>
                  <a:pt x="15751" y="35153"/>
                </a:lnTo>
                <a:cubicBezTo>
                  <a:pt x="15457" y="35153"/>
                  <a:pt x="15178" y="34519"/>
                  <a:pt x="15178" y="34519"/>
                </a:cubicBezTo>
                <a:cubicBezTo>
                  <a:pt x="15178" y="34195"/>
                  <a:pt x="15178" y="33886"/>
                  <a:pt x="14898" y="33561"/>
                </a:cubicBezTo>
                <a:cubicBezTo>
                  <a:pt x="14898" y="33252"/>
                  <a:pt x="14898" y="32928"/>
                  <a:pt x="14898" y="32619"/>
                </a:cubicBezTo>
                <a:cubicBezTo>
                  <a:pt x="14898" y="32294"/>
                  <a:pt x="15178" y="31985"/>
                  <a:pt x="15178" y="31676"/>
                </a:cubicBezTo>
                <a:cubicBezTo>
                  <a:pt x="15178" y="31352"/>
                  <a:pt x="15178" y="30718"/>
                  <a:pt x="15178" y="30084"/>
                </a:cubicBezTo>
                <a:lnTo>
                  <a:pt x="15178" y="29760"/>
                </a:lnTo>
                <a:cubicBezTo>
                  <a:pt x="15457" y="29760"/>
                  <a:pt x="15457" y="29451"/>
                  <a:pt x="15457" y="29451"/>
                </a:cubicBezTo>
                <a:cubicBezTo>
                  <a:pt x="15751" y="29451"/>
                  <a:pt x="16044" y="29451"/>
                  <a:pt x="16324" y="29451"/>
                </a:cubicBezTo>
                <a:cubicBezTo>
                  <a:pt x="16324" y="29760"/>
                  <a:pt x="16897" y="29760"/>
                  <a:pt x="17190" y="30084"/>
                </a:cubicBezTo>
                <a:lnTo>
                  <a:pt x="17749" y="30084"/>
                </a:lnTo>
                <a:cubicBezTo>
                  <a:pt x="18043" y="30084"/>
                  <a:pt x="18616" y="30084"/>
                  <a:pt x="18895" y="30084"/>
                </a:cubicBezTo>
                <a:cubicBezTo>
                  <a:pt x="19189" y="30084"/>
                  <a:pt x="19468" y="29760"/>
                  <a:pt x="19762" y="29760"/>
                </a:cubicBezTo>
                <a:cubicBezTo>
                  <a:pt x="20041" y="29760"/>
                  <a:pt x="20041" y="29451"/>
                  <a:pt x="20335" y="29451"/>
                </a:cubicBezTo>
                <a:cubicBezTo>
                  <a:pt x="20335" y="29142"/>
                  <a:pt x="20335" y="28817"/>
                  <a:pt x="20335" y="28493"/>
                </a:cubicBezTo>
                <a:cubicBezTo>
                  <a:pt x="20335" y="28493"/>
                  <a:pt x="20335" y="27875"/>
                  <a:pt x="20041" y="27875"/>
                </a:cubicBezTo>
                <a:cubicBezTo>
                  <a:pt x="20041" y="27550"/>
                  <a:pt x="19762" y="26917"/>
                  <a:pt x="19762" y="26608"/>
                </a:cubicBezTo>
                <a:cubicBezTo>
                  <a:pt x="19762" y="26283"/>
                  <a:pt x="19468" y="25959"/>
                  <a:pt x="19468" y="25650"/>
                </a:cubicBezTo>
                <a:cubicBezTo>
                  <a:pt x="19468" y="25650"/>
                  <a:pt x="19468" y="25341"/>
                  <a:pt x="19762" y="25016"/>
                </a:cubicBezTo>
                <a:lnTo>
                  <a:pt x="19762" y="24692"/>
                </a:lnTo>
                <a:cubicBezTo>
                  <a:pt x="20041" y="24692"/>
                  <a:pt x="20335" y="24692"/>
                  <a:pt x="20335" y="24692"/>
                </a:cubicBezTo>
                <a:cubicBezTo>
                  <a:pt x="20614" y="24383"/>
                  <a:pt x="20908" y="24383"/>
                  <a:pt x="21187" y="24074"/>
                </a:cubicBezTo>
                <a:lnTo>
                  <a:pt x="21481" y="23749"/>
                </a:lnTo>
                <a:cubicBezTo>
                  <a:pt x="21481" y="23425"/>
                  <a:pt x="21481" y="23116"/>
                  <a:pt x="21481" y="22807"/>
                </a:cubicBezTo>
                <a:lnTo>
                  <a:pt x="21481" y="22482"/>
                </a:lnTo>
                <a:cubicBezTo>
                  <a:pt x="21761" y="22158"/>
                  <a:pt x="21761" y="22158"/>
                  <a:pt x="21761" y="21849"/>
                </a:cubicBezTo>
                <a:cubicBezTo>
                  <a:pt x="22054" y="21849"/>
                  <a:pt x="22054" y="21849"/>
                  <a:pt x="22334" y="21849"/>
                </a:cubicBezTo>
                <a:cubicBezTo>
                  <a:pt x="22334" y="21849"/>
                  <a:pt x="22627" y="21849"/>
                  <a:pt x="22907" y="21849"/>
                </a:cubicBezTo>
                <a:lnTo>
                  <a:pt x="23480" y="21849"/>
                </a:lnTo>
                <a:cubicBezTo>
                  <a:pt x="23773" y="21849"/>
                  <a:pt x="23773" y="21849"/>
                  <a:pt x="23773" y="21849"/>
                </a:cubicBezTo>
                <a:cubicBezTo>
                  <a:pt x="23773" y="22158"/>
                  <a:pt x="23773" y="22482"/>
                  <a:pt x="23773" y="22482"/>
                </a:cubicBezTo>
                <a:cubicBezTo>
                  <a:pt x="23773" y="22807"/>
                  <a:pt x="24053" y="22807"/>
                  <a:pt x="24053" y="23116"/>
                </a:cubicBezTo>
                <a:cubicBezTo>
                  <a:pt x="24053" y="23116"/>
                  <a:pt x="23773" y="23425"/>
                  <a:pt x="23773" y="23749"/>
                </a:cubicBezTo>
                <a:cubicBezTo>
                  <a:pt x="24053" y="23749"/>
                  <a:pt x="24346" y="24383"/>
                  <a:pt x="24346" y="24383"/>
                </a:cubicBezTo>
                <a:cubicBezTo>
                  <a:pt x="24626" y="24692"/>
                  <a:pt x="24919" y="24692"/>
                  <a:pt x="25199" y="24692"/>
                </a:cubicBezTo>
                <a:cubicBezTo>
                  <a:pt x="25492" y="24692"/>
                  <a:pt x="25772" y="25016"/>
                  <a:pt x="25772" y="25016"/>
                </a:cubicBezTo>
                <a:cubicBezTo>
                  <a:pt x="26065" y="25016"/>
                  <a:pt x="26345" y="25341"/>
                  <a:pt x="26345" y="25650"/>
                </a:cubicBezTo>
                <a:cubicBezTo>
                  <a:pt x="26638" y="25650"/>
                  <a:pt x="26918" y="25650"/>
                  <a:pt x="26918" y="25959"/>
                </a:cubicBezTo>
                <a:cubicBezTo>
                  <a:pt x="27211" y="25959"/>
                  <a:pt x="27491" y="25959"/>
                  <a:pt x="27784" y="25959"/>
                </a:cubicBezTo>
                <a:cubicBezTo>
                  <a:pt x="27784" y="25959"/>
                  <a:pt x="28357" y="25650"/>
                  <a:pt x="28637" y="25959"/>
                </a:cubicBezTo>
                <a:lnTo>
                  <a:pt x="28930" y="25959"/>
                </a:lnTo>
                <a:cubicBezTo>
                  <a:pt x="29210" y="26283"/>
                  <a:pt x="29210" y="26283"/>
                  <a:pt x="29503" y="26283"/>
                </a:cubicBezTo>
                <a:cubicBezTo>
                  <a:pt x="29783" y="26283"/>
                  <a:pt x="30062" y="26283"/>
                  <a:pt x="30356" y="26283"/>
                </a:cubicBezTo>
                <a:cubicBezTo>
                  <a:pt x="30356" y="26608"/>
                  <a:pt x="30356" y="26917"/>
                  <a:pt x="30356" y="27226"/>
                </a:cubicBezTo>
                <a:cubicBezTo>
                  <a:pt x="30356" y="27226"/>
                  <a:pt x="30356" y="27550"/>
                  <a:pt x="30062" y="27875"/>
                </a:cubicBezTo>
                <a:cubicBezTo>
                  <a:pt x="30062" y="27875"/>
                  <a:pt x="30062" y="28184"/>
                  <a:pt x="30062" y="28493"/>
                </a:cubicBezTo>
                <a:cubicBezTo>
                  <a:pt x="30356" y="28817"/>
                  <a:pt x="30649" y="29142"/>
                  <a:pt x="30929" y="29142"/>
                </a:cubicBezTo>
                <a:cubicBezTo>
                  <a:pt x="30929" y="29142"/>
                  <a:pt x="31208" y="29451"/>
                  <a:pt x="31502" y="29451"/>
                </a:cubicBezTo>
                <a:cubicBezTo>
                  <a:pt x="31795" y="29760"/>
                  <a:pt x="32075" y="30084"/>
                  <a:pt x="32354" y="30409"/>
                </a:cubicBezTo>
                <a:cubicBezTo>
                  <a:pt x="32354" y="30718"/>
                  <a:pt x="32075" y="31027"/>
                  <a:pt x="32075" y="31352"/>
                </a:cubicBezTo>
                <a:cubicBezTo>
                  <a:pt x="32075" y="31676"/>
                  <a:pt x="32354" y="32294"/>
                  <a:pt x="32075" y="32619"/>
                </a:cubicBezTo>
                <a:cubicBezTo>
                  <a:pt x="32075" y="32619"/>
                  <a:pt x="32075" y="32928"/>
                  <a:pt x="32075" y="33252"/>
                </a:cubicBezTo>
                <a:cubicBezTo>
                  <a:pt x="32075" y="33561"/>
                  <a:pt x="32075" y="33886"/>
                  <a:pt x="32075" y="33886"/>
                </a:cubicBezTo>
                <a:cubicBezTo>
                  <a:pt x="32075" y="33886"/>
                  <a:pt x="32075" y="34195"/>
                  <a:pt x="32354" y="34519"/>
                </a:cubicBezTo>
                <a:cubicBezTo>
                  <a:pt x="32354" y="34519"/>
                  <a:pt x="32941" y="34828"/>
                  <a:pt x="33221" y="35153"/>
                </a:cubicBezTo>
                <a:cubicBezTo>
                  <a:pt x="33501" y="35153"/>
                  <a:pt x="34088" y="35153"/>
                  <a:pt x="34367" y="35153"/>
                </a:cubicBezTo>
                <a:cubicBezTo>
                  <a:pt x="34926" y="35153"/>
                  <a:pt x="35499" y="35153"/>
                  <a:pt x="36072" y="35153"/>
                </a:cubicBezTo>
                <a:cubicBezTo>
                  <a:pt x="36366" y="35153"/>
                  <a:pt x="37218" y="34828"/>
                  <a:pt x="37512" y="34828"/>
                </a:cubicBezTo>
                <a:cubicBezTo>
                  <a:pt x="37791" y="34828"/>
                  <a:pt x="38071" y="35153"/>
                  <a:pt x="38071" y="35153"/>
                </a:cubicBezTo>
                <a:cubicBezTo>
                  <a:pt x="38658" y="35462"/>
                  <a:pt x="38937" y="36095"/>
                  <a:pt x="39217" y="36095"/>
                </a:cubicBezTo>
                <a:cubicBezTo>
                  <a:pt x="39510" y="36095"/>
                  <a:pt x="40083" y="36095"/>
                  <a:pt x="40363" y="36095"/>
                </a:cubicBezTo>
                <a:lnTo>
                  <a:pt x="40642" y="36420"/>
                </a:lnTo>
                <a:cubicBezTo>
                  <a:pt x="40642" y="36729"/>
                  <a:pt x="40642" y="36729"/>
                  <a:pt x="40642" y="36729"/>
                </a:cubicBezTo>
                <a:lnTo>
                  <a:pt x="40363" y="36729"/>
                </a:lnTo>
                <a:cubicBezTo>
                  <a:pt x="40363" y="37053"/>
                  <a:pt x="40642" y="37362"/>
                  <a:pt x="40642" y="37362"/>
                </a:cubicBezTo>
                <a:cubicBezTo>
                  <a:pt x="40936" y="37362"/>
                  <a:pt x="41229" y="37362"/>
                  <a:pt x="41509" y="37362"/>
                </a:cubicBezTo>
                <a:cubicBezTo>
                  <a:pt x="41509" y="37687"/>
                  <a:pt x="42082" y="37362"/>
                  <a:pt x="42082" y="37362"/>
                </a:cubicBezTo>
                <a:cubicBezTo>
                  <a:pt x="42082" y="37687"/>
                  <a:pt x="42375" y="37687"/>
                  <a:pt x="42375" y="37687"/>
                </a:cubicBezTo>
                <a:lnTo>
                  <a:pt x="42655" y="37996"/>
                </a:lnTo>
                <a:cubicBezTo>
                  <a:pt x="42655" y="38320"/>
                  <a:pt x="43228" y="38629"/>
                  <a:pt x="43228" y="38629"/>
                </a:cubicBezTo>
                <a:cubicBezTo>
                  <a:pt x="43228" y="38954"/>
                  <a:pt x="43522" y="39587"/>
                  <a:pt x="43522" y="39896"/>
                </a:cubicBezTo>
                <a:cubicBezTo>
                  <a:pt x="43801" y="40221"/>
                  <a:pt x="43801" y="40530"/>
                  <a:pt x="44081" y="40855"/>
                </a:cubicBezTo>
                <a:cubicBezTo>
                  <a:pt x="44081" y="41164"/>
                  <a:pt x="44374" y="41488"/>
                  <a:pt x="44668" y="41488"/>
                </a:cubicBezTo>
                <a:cubicBezTo>
                  <a:pt x="44668" y="41797"/>
                  <a:pt x="44668" y="42122"/>
                  <a:pt x="44668" y="42431"/>
                </a:cubicBezTo>
                <a:cubicBezTo>
                  <a:pt x="44947" y="42755"/>
                  <a:pt x="45520" y="42755"/>
                  <a:pt x="45814" y="43064"/>
                </a:cubicBezTo>
                <a:cubicBezTo>
                  <a:pt x="45814" y="43064"/>
                  <a:pt x="46373" y="43373"/>
                  <a:pt x="46373" y="43698"/>
                </a:cubicBezTo>
                <a:cubicBezTo>
                  <a:pt x="46666" y="43698"/>
                  <a:pt x="46960" y="43698"/>
                  <a:pt x="46960" y="43698"/>
                </a:cubicBezTo>
                <a:cubicBezTo>
                  <a:pt x="47239" y="43698"/>
                  <a:pt x="47519" y="43698"/>
                  <a:pt x="47519" y="43698"/>
                </a:cubicBezTo>
                <a:cubicBezTo>
                  <a:pt x="47812" y="43698"/>
                  <a:pt x="48106" y="43698"/>
                  <a:pt x="48385" y="43698"/>
                </a:cubicBezTo>
                <a:cubicBezTo>
                  <a:pt x="48665" y="43698"/>
                  <a:pt x="49531" y="43698"/>
                  <a:pt x="49811" y="43698"/>
                </a:cubicBezTo>
                <a:cubicBezTo>
                  <a:pt x="50104" y="43698"/>
                  <a:pt x="50957" y="44022"/>
                  <a:pt x="51250" y="44022"/>
                </a:cubicBezTo>
                <a:cubicBezTo>
                  <a:pt x="51530" y="44331"/>
                  <a:pt x="52103" y="44022"/>
                  <a:pt x="52103" y="44022"/>
                </a:cubicBezTo>
                <a:cubicBezTo>
                  <a:pt x="52396" y="44022"/>
                  <a:pt x="52969" y="43698"/>
                  <a:pt x="53249" y="43698"/>
                </a:cubicBezTo>
                <a:cubicBezTo>
                  <a:pt x="53542" y="43698"/>
                  <a:pt x="53822" y="43373"/>
                  <a:pt x="54116" y="43373"/>
                </a:cubicBezTo>
                <a:cubicBezTo>
                  <a:pt x="54689" y="43373"/>
                  <a:pt x="55262" y="43373"/>
                  <a:pt x="55541" y="43373"/>
                </a:cubicBezTo>
                <a:cubicBezTo>
                  <a:pt x="55835" y="43373"/>
                  <a:pt x="56408" y="43698"/>
                  <a:pt x="56687" y="43698"/>
                </a:cubicBezTo>
                <a:cubicBezTo>
                  <a:pt x="56981" y="43698"/>
                  <a:pt x="57554" y="43698"/>
                  <a:pt x="57554" y="44022"/>
                </a:cubicBezTo>
                <a:cubicBezTo>
                  <a:pt x="57833" y="44022"/>
                  <a:pt x="58406" y="44640"/>
                  <a:pt x="58700" y="44640"/>
                </a:cubicBezTo>
                <a:cubicBezTo>
                  <a:pt x="58979" y="44640"/>
                  <a:pt x="59552" y="44965"/>
                  <a:pt x="59846" y="44965"/>
                </a:cubicBezTo>
                <a:cubicBezTo>
                  <a:pt x="59846" y="44965"/>
                  <a:pt x="60125" y="45289"/>
                  <a:pt x="60419" y="45289"/>
                </a:cubicBezTo>
                <a:cubicBezTo>
                  <a:pt x="60419" y="45289"/>
                  <a:pt x="60992" y="45598"/>
                  <a:pt x="61271" y="45598"/>
                </a:cubicBezTo>
                <a:cubicBezTo>
                  <a:pt x="61565" y="45598"/>
                  <a:pt x="62124" y="45907"/>
                  <a:pt x="62417" y="45907"/>
                </a:cubicBezTo>
                <a:lnTo>
                  <a:pt x="62990" y="45598"/>
                </a:lnTo>
                <a:cubicBezTo>
                  <a:pt x="63270" y="45598"/>
                  <a:pt x="63563" y="45598"/>
                  <a:pt x="63857" y="45598"/>
                </a:cubicBezTo>
                <a:cubicBezTo>
                  <a:pt x="63857" y="45598"/>
                  <a:pt x="64136" y="45907"/>
                  <a:pt x="64416" y="45907"/>
                </a:cubicBezTo>
                <a:cubicBezTo>
                  <a:pt x="64416" y="46232"/>
                  <a:pt x="65003" y="46556"/>
                  <a:pt x="65283" y="46232"/>
                </a:cubicBezTo>
                <a:cubicBezTo>
                  <a:pt x="65283" y="46232"/>
                  <a:pt x="65562" y="46232"/>
                  <a:pt x="65562" y="45907"/>
                </a:cubicBezTo>
                <a:cubicBezTo>
                  <a:pt x="65562" y="45907"/>
                  <a:pt x="65856" y="45598"/>
                  <a:pt x="66149" y="45598"/>
                </a:cubicBezTo>
                <a:cubicBezTo>
                  <a:pt x="66149" y="45289"/>
                  <a:pt x="66708" y="44965"/>
                  <a:pt x="67002" y="44640"/>
                </a:cubicBezTo>
                <a:cubicBezTo>
                  <a:pt x="67295" y="44640"/>
                  <a:pt x="67854" y="44331"/>
                  <a:pt x="67854" y="44022"/>
                </a:cubicBezTo>
                <a:cubicBezTo>
                  <a:pt x="68148" y="44022"/>
                  <a:pt x="68721" y="43698"/>
                  <a:pt x="69000" y="43698"/>
                </a:cubicBezTo>
                <a:cubicBezTo>
                  <a:pt x="69294" y="43698"/>
                  <a:pt x="69587" y="43698"/>
                  <a:pt x="69587" y="43373"/>
                </a:cubicBezTo>
                <a:cubicBezTo>
                  <a:pt x="69867" y="43373"/>
                  <a:pt x="70146" y="43373"/>
                  <a:pt x="70440" y="43373"/>
                </a:cubicBezTo>
                <a:cubicBezTo>
                  <a:pt x="70440" y="43064"/>
                  <a:pt x="71013" y="43064"/>
                  <a:pt x="71013" y="43064"/>
                </a:cubicBezTo>
                <a:cubicBezTo>
                  <a:pt x="71292" y="43064"/>
                  <a:pt x="71586" y="43064"/>
                  <a:pt x="71865" y="43064"/>
                </a:cubicBezTo>
                <a:cubicBezTo>
                  <a:pt x="71865" y="43064"/>
                  <a:pt x="72438" y="43373"/>
                  <a:pt x="72718" y="43373"/>
                </a:cubicBezTo>
                <a:lnTo>
                  <a:pt x="73305" y="43373"/>
                </a:lnTo>
                <a:cubicBezTo>
                  <a:pt x="73584" y="43064"/>
                  <a:pt x="73864" y="43064"/>
                  <a:pt x="74157" y="42755"/>
                </a:cubicBezTo>
                <a:cubicBezTo>
                  <a:pt x="74157" y="42755"/>
                  <a:pt x="74451" y="42431"/>
                  <a:pt x="74730" y="42122"/>
                </a:cubicBezTo>
                <a:cubicBezTo>
                  <a:pt x="74730" y="42122"/>
                  <a:pt x="75010" y="41797"/>
                  <a:pt x="75303" y="41797"/>
                </a:cubicBezTo>
                <a:cubicBezTo>
                  <a:pt x="75303" y="41797"/>
                  <a:pt x="75597" y="41797"/>
                  <a:pt x="75877" y="41488"/>
                </a:cubicBezTo>
                <a:cubicBezTo>
                  <a:pt x="75877" y="41488"/>
                  <a:pt x="75877" y="41488"/>
                  <a:pt x="75877" y="41164"/>
                </a:cubicBezTo>
                <a:cubicBezTo>
                  <a:pt x="75877" y="41164"/>
                  <a:pt x="75877" y="40530"/>
                  <a:pt x="75877" y="40221"/>
                </a:cubicBezTo>
                <a:cubicBezTo>
                  <a:pt x="75877" y="40221"/>
                  <a:pt x="76156" y="39587"/>
                  <a:pt x="76450" y="39587"/>
                </a:cubicBezTo>
                <a:cubicBezTo>
                  <a:pt x="76450" y="39587"/>
                  <a:pt x="76450" y="39263"/>
                  <a:pt x="76743" y="39263"/>
                </a:cubicBezTo>
                <a:cubicBezTo>
                  <a:pt x="76743" y="39263"/>
                  <a:pt x="77023" y="38954"/>
                  <a:pt x="77302" y="38954"/>
                </a:cubicBezTo>
                <a:cubicBezTo>
                  <a:pt x="77302" y="38629"/>
                  <a:pt x="77596" y="38320"/>
                  <a:pt x="77596" y="38320"/>
                </a:cubicBezTo>
                <a:cubicBezTo>
                  <a:pt x="77596" y="37996"/>
                  <a:pt x="77596" y="37687"/>
                  <a:pt x="77302" y="37687"/>
                </a:cubicBezTo>
                <a:cubicBezTo>
                  <a:pt x="77302" y="37362"/>
                  <a:pt x="77023" y="37053"/>
                  <a:pt x="77023" y="36729"/>
                </a:cubicBezTo>
                <a:cubicBezTo>
                  <a:pt x="77023" y="36729"/>
                  <a:pt x="76450" y="36729"/>
                  <a:pt x="76450" y="36420"/>
                </a:cubicBezTo>
                <a:lnTo>
                  <a:pt x="76156" y="36095"/>
                </a:lnTo>
                <a:cubicBezTo>
                  <a:pt x="76156" y="35786"/>
                  <a:pt x="75877" y="35462"/>
                  <a:pt x="75877" y="35153"/>
                </a:cubicBezTo>
                <a:cubicBezTo>
                  <a:pt x="75877" y="34828"/>
                  <a:pt x="76156" y="34195"/>
                  <a:pt x="76156" y="33886"/>
                </a:cubicBezTo>
                <a:cubicBezTo>
                  <a:pt x="76156" y="33561"/>
                  <a:pt x="75877" y="33252"/>
                  <a:pt x="75877" y="32928"/>
                </a:cubicBezTo>
                <a:cubicBezTo>
                  <a:pt x="76156" y="32928"/>
                  <a:pt x="76156" y="32619"/>
                  <a:pt x="76450" y="32619"/>
                </a:cubicBezTo>
                <a:lnTo>
                  <a:pt x="76743" y="32619"/>
                </a:lnTo>
                <a:cubicBezTo>
                  <a:pt x="77023" y="32619"/>
                  <a:pt x="77302" y="32619"/>
                  <a:pt x="77302" y="32619"/>
                </a:cubicBezTo>
                <a:cubicBezTo>
                  <a:pt x="77596" y="32619"/>
                  <a:pt x="77302" y="32928"/>
                  <a:pt x="77302" y="32928"/>
                </a:cubicBezTo>
                <a:cubicBezTo>
                  <a:pt x="77596" y="33252"/>
                  <a:pt x="77596" y="33561"/>
                  <a:pt x="77596" y="33561"/>
                </a:cubicBezTo>
                <a:cubicBezTo>
                  <a:pt x="77889" y="33886"/>
                  <a:pt x="78169" y="33886"/>
                  <a:pt x="78448" y="33886"/>
                </a:cubicBezTo>
                <a:cubicBezTo>
                  <a:pt x="78448" y="33886"/>
                  <a:pt x="78742" y="33886"/>
                  <a:pt x="79035" y="33886"/>
                </a:cubicBezTo>
                <a:cubicBezTo>
                  <a:pt x="79035" y="33886"/>
                  <a:pt x="79035" y="33886"/>
                  <a:pt x="79315" y="34195"/>
                </a:cubicBezTo>
                <a:cubicBezTo>
                  <a:pt x="79315" y="34195"/>
                  <a:pt x="79594" y="34195"/>
                  <a:pt x="79594" y="33886"/>
                </a:cubicBezTo>
                <a:lnTo>
                  <a:pt x="79888" y="33886"/>
                </a:lnTo>
                <a:cubicBezTo>
                  <a:pt x="80181" y="33561"/>
                  <a:pt x="80181" y="33561"/>
                  <a:pt x="80461" y="33252"/>
                </a:cubicBezTo>
                <a:lnTo>
                  <a:pt x="80461" y="32928"/>
                </a:lnTo>
                <a:cubicBezTo>
                  <a:pt x="80740" y="32928"/>
                  <a:pt x="80740" y="32619"/>
                  <a:pt x="80740" y="32619"/>
                </a:cubicBezTo>
                <a:lnTo>
                  <a:pt x="81034" y="32294"/>
                </a:lnTo>
                <a:lnTo>
                  <a:pt x="81034" y="31985"/>
                </a:lnTo>
                <a:cubicBezTo>
                  <a:pt x="81034" y="31676"/>
                  <a:pt x="81327" y="31352"/>
                  <a:pt x="81327" y="31352"/>
                </a:cubicBezTo>
                <a:cubicBezTo>
                  <a:pt x="81607" y="31352"/>
                  <a:pt x="81886" y="31352"/>
                  <a:pt x="81886" y="31352"/>
                </a:cubicBezTo>
                <a:cubicBezTo>
                  <a:pt x="82180" y="31352"/>
                  <a:pt x="82180" y="31027"/>
                  <a:pt x="82459" y="31027"/>
                </a:cubicBezTo>
                <a:lnTo>
                  <a:pt x="82753" y="31027"/>
                </a:lnTo>
                <a:cubicBezTo>
                  <a:pt x="83032" y="30718"/>
                  <a:pt x="83032" y="30409"/>
                  <a:pt x="83032" y="30409"/>
                </a:cubicBezTo>
                <a:cubicBezTo>
                  <a:pt x="83032" y="30409"/>
                  <a:pt x="83326" y="30409"/>
                  <a:pt x="83326" y="30084"/>
                </a:cubicBezTo>
                <a:lnTo>
                  <a:pt x="83605" y="30084"/>
                </a:lnTo>
                <a:cubicBezTo>
                  <a:pt x="83899" y="29760"/>
                  <a:pt x="83605" y="29451"/>
                  <a:pt x="83605" y="29451"/>
                </a:cubicBezTo>
                <a:cubicBezTo>
                  <a:pt x="83605" y="29451"/>
                  <a:pt x="83605" y="29142"/>
                  <a:pt x="83605" y="28817"/>
                </a:cubicBezTo>
                <a:cubicBezTo>
                  <a:pt x="83605" y="28817"/>
                  <a:pt x="83605" y="28493"/>
                  <a:pt x="83605" y="28184"/>
                </a:cubicBezTo>
                <a:cubicBezTo>
                  <a:pt x="83605" y="27875"/>
                  <a:pt x="83899" y="27550"/>
                  <a:pt x="83899" y="27226"/>
                </a:cubicBezTo>
                <a:cubicBezTo>
                  <a:pt x="84178" y="27226"/>
                  <a:pt x="84472" y="27226"/>
                  <a:pt x="84472" y="27226"/>
                </a:cubicBezTo>
                <a:lnTo>
                  <a:pt x="84751" y="27226"/>
                </a:lnTo>
                <a:cubicBezTo>
                  <a:pt x="85045" y="27226"/>
                  <a:pt x="85045" y="27226"/>
                  <a:pt x="85045" y="26917"/>
                </a:cubicBezTo>
                <a:lnTo>
                  <a:pt x="85045" y="26608"/>
                </a:lnTo>
                <a:cubicBezTo>
                  <a:pt x="85045" y="26608"/>
                  <a:pt x="85045" y="26283"/>
                  <a:pt x="85324" y="25959"/>
                </a:cubicBezTo>
                <a:cubicBezTo>
                  <a:pt x="85324" y="25959"/>
                  <a:pt x="85324" y="25959"/>
                  <a:pt x="85618" y="26283"/>
                </a:cubicBezTo>
                <a:lnTo>
                  <a:pt x="85618" y="26283"/>
                </a:lnTo>
                <a:cubicBezTo>
                  <a:pt x="85897" y="26608"/>
                  <a:pt x="86191" y="26608"/>
                  <a:pt x="86191" y="26608"/>
                </a:cubicBezTo>
                <a:lnTo>
                  <a:pt x="86470" y="26283"/>
                </a:lnTo>
                <a:cubicBezTo>
                  <a:pt x="86470" y="26283"/>
                  <a:pt x="86470" y="25959"/>
                  <a:pt x="86470" y="25650"/>
                </a:cubicBezTo>
                <a:lnTo>
                  <a:pt x="86764" y="25650"/>
                </a:lnTo>
                <a:lnTo>
                  <a:pt x="87044" y="25341"/>
                </a:lnTo>
                <a:lnTo>
                  <a:pt x="87337" y="25341"/>
                </a:lnTo>
                <a:lnTo>
                  <a:pt x="87617" y="25341"/>
                </a:lnTo>
                <a:cubicBezTo>
                  <a:pt x="87910" y="25341"/>
                  <a:pt x="87910" y="25341"/>
                  <a:pt x="88190" y="25341"/>
                </a:cubicBezTo>
                <a:cubicBezTo>
                  <a:pt x="88190" y="25650"/>
                  <a:pt x="88483" y="25650"/>
                  <a:pt x="88483" y="25650"/>
                </a:cubicBezTo>
                <a:cubicBezTo>
                  <a:pt x="88483" y="25650"/>
                  <a:pt x="88763" y="25959"/>
                  <a:pt x="89056" y="25959"/>
                </a:cubicBezTo>
                <a:cubicBezTo>
                  <a:pt x="89056" y="25959"/>
                  <a:pt x="89629" y="25959"/>
                  <a:pt x="89629" y="25650"/>
                </a:cubicBezTo>
                <a:cubicBezTo>
                  <a:pt x="89909" y="25650"/>
                  <a:pt x="89629" y="25341"/>
                  <a:pt x="89629" y="25016"/>
                </a:cubicBezTo>
                <a:cubicBezTo>
                  <a:pt x="89629" y="25016"/>
                  <a:pt x="89629" y="24692"/>
                  <a:pt x="89336" y="24383"/>
                </a:cubicBezTo>
                <a:lnTo>
                  <a:pt x="89056" y="24074"/>
                </a:lnTo>
                <a:cubicBezTo>
                  <a:pt x="89056" y="24074"/>
                  <a:pt x="88763" y="23749"/>
                  <a:pt x="88763" y="23425"/>
                </a:cubicBezTo>
                <a:cubicBezTo>
                  <a:pt x="88483" y="23425"/>
                  <a:pt x="88190" y="23116"/>
                  <a:pt x="87910" y="23116"/>
                </a:cubicBezTo>
                <a:cubicBezTo>
                  <a:pt x="87910" y="22807"/>
                  <a:pt x="87910" y="22482"/>
                  <a:pt x="87617" y="22482"/>
                </a:cubicBezTo>
                <a:cubicBezTo>
                  <a:pt x="87617" y="22482"/>
                  <a:pt x="87337" y="22158"/>
                  <a:pt x="87044" y="22158"/>
                </a:cubicBezTo>
                <a:cubicBezTo>
                  <a:pt x="87044" y="22158"/>
                  <a:pt x="86764" y="21849"/>
                  <a:pt x="86470" y="21849"/>
                </a:cubicBezTo>
                <a:lnTo>
                  <a:pt x="86191" y="21849"/>
                </a:lnTo>
                <a:cubicBezTo>
                  <a:pt x="86191" y="21540"/>
                  <a:pt x="86191" y="21540"/>
                  <a:pt x="85897" y="21215"/>
                </a:cubicBezTo>
                <a:cubicBezTo>
                  <a:pt x="85897" y="21215"/>
                  <a:pt x="85618" y="20906"/>
                  <a:pt x="85324" y="20906"/>
                </a:cubicBezTo>
                <a:lnTo>
                  <a:pt x="85045" y="20906"/>
                </a:lnTo>
                <a:cubicBezTo>
                  <a:pt x="84751" y="20906"/>
                  <a:pt x="84472" y="20906"/>
                  <a:pt x="84472" y="20906"/>
                </a:cubicBezTo>
                <a:lnTo>
                  <a:pt x="84178" y="21215"/>
                </a:lnTo>
                <a:cubicBezTo>
                  <a:pt x="83899" y="21540"/>
                  <a:pt x="83899" y="21540"/>
                  <a:pt x="83899" y="21849"/>
                </a:cubicBezTo>
                <a:lnTo>
                  <a:pt x="83899" y="22158"/>
                </a:lnTo>
                <a:cubicBezTo>
                  <a:pt x="83899" y="22158"/>
                  <a:pt x="83899" y="22482"/>
                  <a:pt x="83605" y="22482"/>
                </a:cubicBezTo>
                <a:cubicBezTo>
                  <a:pt x="83605" y="22482"/>
                  <a:pt x="83605" y="22482"/>
                  <a:pt x="83326" y="22482"/>
                </a:cubicBezTo>
                <a:cubicBezTo>
                  <a:pt x="83326" y="22482"/>
                  <a:pt x="83326" y="22158"/>
                  <a:pt x="83032" y="21849"/>
                </a:cubicBezTo>
                <a:lnTo>
                  <a:pt x="82753" y="21849"/>
                </a:lnTo>
                <a:lnTo>
                  <a:pt x="82459" y="21849"/>
                </a:lnTo>
                <a:lnTo>
                  <a:pt x="82180" y="22158"/>
                </a:lnTo>
                <a:lnTo>
                  <a:pt x="81886" y="22158"/>
                </a:lnTo>
                <a:cubicBezTo>
                  <a:pt x="81607" y="22158"/>
                  <a:pt x="81607" y="22158"/>
                  <a:pt x="81607" y="22158"/>
                </a:cubicBezTo>
                <a:cubicBezTo>
                  <a:pt x="81327" y="22158"/>
                  <a:pt x="81327" y="22482"/>
                  <a:pt x="81327" y="22482"/>
                </a:cubicBezTo>
                <a:lnTo>
                  <a:pt x="81327" y="22807"/>
                </a:lnTo>
                <a:lnTo>
                  <a:pt x="81034" y="23116"/>
                </a:lnTo>
                <a:cubicBezTo>
                  <a:pt x="80740" y="23116"/>
                  <a:pt x="80740" y="23116"/>
                  <a:pt x="80740" y="23116"/>
                </a:cubicBezTo>
                <a:cubicBezTo>
                  <a:pt x="80461" y="23116"/>
                  <a:pt x="80461" y="22807"/>
                  <a:pt x="80181" y="22482"/>
                </a:cubicBezTo>
                <a:lnTo>
                  <a:pt x="80181" y="22482"/>
                </a:lnTo>
                <a:cubicBezTo>
                  <a:pt x="79888" y="22482"/>
                  <a:pt x="79888" y="22482"/>
                  <a:pt x="79594" y="22158"/>
                </a:cubicBezTo>
                <a:lnTo>
                  <a:pt x="79594" y="21849"/>
                </a:lnTo>
                <a:cubicBezTo>
                  <a:pt x="79594" y="21540"/>
                  <a:pt x="79594" y="20906"/>
                  <a:pt x="79594" y="20906"/>
                </a:cubicBezTo>
                <a:cubicBezTo>
                  <a:pt x="79594" y="20582"/>
                  <a:pt x="79315" y="20272"/>
                  <a:pt x="79315" y="20272"/>
                </a:cubicBezTo>
                <a:cubicBezTo>
                  <a:pt x="79315" y="19963"/>
                  <a:pt x="79315" y="19639"/>
                  <a:pt x="79594" y="19314"/>
                </a:cubicBezTo>
                <a:cubicBezTo>
                  <a:pt x="79594" y="19314"/>
                  <a:pt x="79594" y="19314"/>
                  <a:pt x="79888" y="19314"/>
                </a:cubicBezTo>
                <a:cubicBezTo>
                  <a:pt x="79888" y="19005"/>
                  <a:pt x="79888" y="19314"/>
                  <a:pt x="79888" y="19314"/>
                </a:cubicBezTo>
                <a:cubicBezTo>
                  <a:pt x="80181" y="19005"/>
                  <a:pt x="80181" y="19005"/>
                  <a:pt x="79888" y="18696"/>
                </a:cubicBezTo>
                <a:lnTo>
                  <a:pt x="79888" y="18696"/>
                </a:lnTo>
                <a:cubicBezTo>
                  <a:pt x="79594" y="18372"/>
                  <a:pt x="79594" y="18696"/>
                  <a:pt x="79315" y="18372"/>
                </a:cubicBezTo>
                <a:lnTo>
                  <a:pt x="79315" y="18047"/>
                </a:lnTo>
                <a:cubicBezTo>
                  <a:pt x="79315" y="18047"/>
                  <a:pt x="79594" y="17738"/>
                  <a:pt x="79594" y="17429"/>
                </a:cubicBezTo>
                <a:lnTo>
                  <a:pt x="79594" y="16780"/>
                </a:lnTo>
                <a:cubicBezTo>
                  <a:pt x="79594" y="16471"/>
                  <a:pt x="79594" y="16471"/>
                  <a:pt x="79594" y="16162"/>
                </a:cubicBezTo>
                <a:lnTo>
                  <a:pt x="79594" y="15513"/>
                </a:lnTo>
                <a:cubicBezTo>
                  <a:pt x="79594" y="15513"/>
                  <a:pt x="79594" y="15204"/>
                  <a:pt x="79888" y="15204"/>
                </a:cubicBezTo>
                <a:cubicBezTo>
                  <a:pt x="79888" y="15204"/>
                  <a:pt x="80181" y="15513"/>
                  <a:pt x="80461" y="15513"/>
                </a:cubicBezTo>
                <a:cubicBezTo>
                  <a:pt x="80461" y="15513"/>
                  <a:pt x="80740" y="15838"/>
                  <a:pt x="81034" y="15838"/>
                </a:cubicBezTo>
                <a:cubicBezTo>
                  <a:pt x="81034" y="15838"/>
                  <a:pt x="81327" y="15838"/>
                  <a:pt x="81607" y="15838"/>
                </a:cubicBezTo>
                <a:lnTo>
                  <a:pt x="81886" y="15838"/>
                </a:lnTo>
                <a:lnTo>
                  <a:pt x="82180" y="15838"/>
                </a:lnTo>
                <a:cubicBezTo>
                  <a:pt x="82459" y="16162"/>
                  <a:pt x="82459" y="16162"/>
                  <a:pt x="82459" y="15838"/>
                </a:cubicBezTo>
                <a:cubicBezTo>
                  <a:pt x="82753" y="15838"/>
                  <a:pt x="82753" y="15513"/>
                  <a:pt x="82753" y="15513"/>
                </a:cubicBezTo>
                <a:cubicBezTo>
                  <a:pt x="82753" y="15204"/>
                  <a:pt x="82753" y="14895"/>
                  <a:pt x="82753" y="14895"/>
                </a:cubicBezTo>
                <a:cubicBezTo>
                  <a:pt x="82753" y="14571"/>
                  <a:pt x="83032" y="14246"/>
                  <a:pt x="83032" y="14246"/>
                </a:cubicBezTo>
                <a:lnTo>
                  <a:pt x="83326" y="13937"/>
                </a:lnTo>
                <a:cubicBezTo>
                  <a:pt x="83326" y="13937"/>
                  <a:pt x="83899" y="13937"/>
                  <a:pt x="83899" y="13628"/>
                </a:cubicBezTo>
                <a:cubicBezTo>
                  <a:pt x="84178" y="13628"/>
                  <a:pt x="84178" y="13304"/>
                  <a:pt x="84178" y="12979"/>
                </a:cubicBezTo>
                <a:cubicBezTo>
                  <a:pt x="84178" y="12979"/>
                  <a:pt x="83899" y="12670"/>
                  <a:pt x="83605" y="12670"/>
                </a:cubicBezTo>
                <a:cubicBezTo>
                  <a:pt x="83605" y="12361"/>
                  <a:pt x="83326" y="12037"/>
                  <a:pt x="83326" y="12037"/>
                </a:cubicBezTo>
                <a:cubicBezTo>
                  <a:pt x="83326" y="11712"/>
                  <a:pt x="83326" y="11094"/>
                  <a:pt x="83326" y="11094"/>
                </a:cubicBezTo>
                <a:cubicBezTo>
                  <a:pt x="83326" y="10460"/>
                  <a:pt x="83326" y="9502"/>
                  <a:pt x="83326" y="9193"/>
                </a:cubicBezTo>
                <a:cubicBezTo>
                  <a:pt x="83326" y="8869"/>
                  <a:pt x="83326" y="7926"/>
                  <a:pt x="83605" y="7602"/>
                </a:cubicBezTo>
                <a:cubicBezTo>
                  <a:pt x="83605" y="7293"/>
                  <a:pt x="83605" y="6659"/>
                  <a:pt x="83899" y="6335"/>
                </a:cubicBezTo>
                <a:cubicBezTo>
                  <a:pt x="83899" y="6335"/>
                  <a:pt x="83899" y="5701"/>
                  <a:pt x="83899" y="5392"/>
                </a:cubicBezTo>
                <a:cubicBezTo>
                  <a:pt x="83899" y="5068"/>
                  <a:pt x="83326" y="5068"/>
                  <a:pt x="83326" y="5068"/>
                </a:cubicBezTo>
                <a:cubicBezTo>
                  <a:pt x="83326" y="4759"/>
                  <a:pt x="83326" y="4434"/>
                  <a:pt x="83326" y="4125"/>
                </a:cubicBezTo>
                <a:lnTo>
                  <a:pt x="83326" y="3801"/>
                </a:lnTo>
                <a:lnTo>
                  <a:pt x="82753" y="3492"/>
                </a:lnTo>
                <a:cubicBezTo>
                  <a:pt x="82459" y="3492"/>
                  <a:pt x="82459" y="3801"/>
                  <a:pt x="82459" y="3801"/>
                </a:cubicBezTo>
                <a:cubicBezTo>
                  <a:pt x="82459" y="3801"/>
                  <a:pt x="82180" y="3801"/>
                  <a:pt x="81886" y="3801"/>
                </a:cubicBezTo>
                <a:cubicBezTo>
                  <a:pt x="81886" y="3492"/>
                  <a:pt x="81886" y="3167"/>
                  <a:pt x="81886" y="3167"/>
                </a:cubicBezTo>
                <a:cubicBezTo>
                  <a:pt x="81886" y="2858"/>
                  <a:pt x="82180" y="2858"/>
                  <a:pt x="82180" y="2534"/>
                </a:cubicBezTo>
                <a:cubicBezTo>
                  <a:pt x="82180" y="2534"/>
                  <a:pt x="82180" y="2225"/>
                  <a:pt x="82459" y="2225"/>
                </a:cubicBezTo>
                <a:cubicBezTo>
                  <a:pt x="82459" y="1900"/>
                  <a:pt x="82459" y="1591"/>
                  <a:pt x="82459" y="1267"/>
                </a:cubicBezTo>
                <a:cubicBezTo>
                  <a:pt x="82753" y="1267"/>
                  <a:pt x="83032" y="1267"/>
                  <a:pt x="83032" y="1267"/>
                </a:cubicBezTo>
                <a:cubicBezTo>
                  <a:pt x="83326" y="958"/>
                  <a:pt x="83605" y="958"/>
                  <a:pt x="83899" y="958"/>
                </a:cubicBezTo>
                <a:cubicBezTo>
                  <a:pt x="83899" y="958"/>
                  <a:pt x="84178" y="958"/>
                  <a:pt x="84178" y="633"/>
                </a:cubicBezTo>
                <a:cubicBezTo>
                  <a:pt x="84178" y="633"/>
                  <a:pt x="84472" y="633"/>
                  <a:pt x="84472" y="324"/>
                </a:cubicBezTo>
                <a:cubicBezTo>
                  <a:pt x="84751" y="324"/>
                  <a:pt x="85045" y="324"/>
                  <a:pt x="85324" y="324"/>
                </a:cubicBezTo>
                <a:lnTo>
                  <a:pt x="85618" y="324"/>
                </a:lnTo>
                <a:cubicBezTo>
                  <a:pt x="85897" y="0"/>
                  <a:pt x="86191" y="0"/>
                  <a:pt x="86470" y="0"/>
                </a:cubicBezTo>
                <a:cubicBezTo>
                  <a:pt x="86764" y="0"/>
                  <a:pt x="87337" y="324"/>
                  <a:pt x="87617" y="324"/>
                </a:cubicBezTo>
                <a:cubicBezTo>
                  <a:pt x="87910" y="324"/>
                  <a:pt x="88483" y="324"/>
                  <a:pt x="88763" y="633"/>
                </a:cubicBezTo>
                <a:cubicBezTo>
                  <a:pt x="88763" y="633"/>
                  <a:pt x="89056" y="958"/>
                  <a:pt x="89336" y="958"/>
                </a:cubicBezTo>
                <a:lnTo>
                  <a:pt x="89629" y="1267"/>
                </a:lnTo>
                <a:cubicBezTo>
                  <a:pt x="89909" y="1267"/>
                  <a:pt x="90202" y="1267"/>
                  <a:pt x="90482" y="1267"/>
                </a:cubicBezTo>
                <a:lnTo>
                  <a:pt x="90775" y="958"/>
                </a:lnTo>
                <a:lnTo>
                  <a:pt x="91055" y="958"/>
                </a:lnTo>
                <a:cubicBezTo>
                  <a:pt x="91348" y="958"/>
                  <a:pt x="91628" y="958"/>
                  <a:pt x="91628" y="1267"/>
                </a:cubicBezTo>
                <a:cubicBezTo>
                  <a:pt x="91628" y="1267"/>
                  <a:pt x="91921" y="1267"/>
                  <a:pt x="91921" y="1591"/>
                </a:cubicBezTo>
                <a:cubicBezTo>
                  <a:pt x="91921" y="1591"/>
                  <a:pt x="92201" y="1591"/>
                  <a:pt x="92201" y="1900"/>
                </a:cubicBezTo>
                <a:cubicBezTo>
                  <a:pt x="92494" y="1900"/>
                  <a:pt x="92494" y="1900"/>
                  <a:pt x="92774" y="1900"/>
                </a:cubicBezTo>
                <a:cubicBezTo>
                  <a:pt x="92774" y="1591"/>
                  <a:pt x="92774" y="1591"/>
                  <a:pt x="92774" y="1591"/>
                </a:cubicBezTo>
                <a:cubicBezTo>
                  <a:pt x="93053" y="1591"/>
                  <a:pt x="93053" y="1267"/>
                  <a:pt x="93347" y="1267"/>
                </a:cubicBezTo>
                <a:lnTo>
                  <a:pt x="93640" y="1591"/>
                </a:lnTo>
                <a:cubicBezTo>
                  <a:pt x="93640" y="1900"/>
                  <a:pt x="93347" y="2225"/>
                  <a:pt x="93347" y="2225"/>
                </a:cubicBezTo>
                <a:lnTo>
                  <a:pt x="93640" y="2534"/>
                </a:lnTo>
                <a:cubicBezTo>
                  <a:pt x="93920" y="2534"/>
                  <a:pt x="94199" y="2858"/>
                  <a:pt x="94199" y="2858"/>
                </a:cubicBezTo>
                <a:lnTo>
                  <a:pt x="94493" y="3167"/>
                </a:lnTo>
                <a:cubicBezTo>
                  <a:pt x="94786" y="3167"/>
                  <a:pt x="94786" y="3492"/>
                  <a:pt x="94786" y="3801"/>
                </a:cubicBezTo>
                <a:lnTo>
                  <a:pt x="95066" y="4125"/>
                </a:lnTo>
                <a:cubicBezTo>
                  <a:pt x="95066" y="4125"/>
                  <a:pt x="95345" y="4434"/>
                  <a:pt x="95639" y="4434"/>
                </a:cubicBezTo>
                <a:cubicBezTo>
                  <a:pt x="95639" y="4759"/>
                  <a:pt x="95932" y="4759"/>
                  <a:pt x="96212" y="4759"/>
                </a:cubicBezTo>
                <a:cubicBezTo>
                  <a:pt x="96212" y="5068"/>
                  <a:pt x="96212" y="5392"/>
                  <a:pt x="96212" y="5701"/>
                </a:cubicBezTo>
                <a:cubicBezTo>
                  <a:pt x="96212" y="5701"/>
                  <a:pt x="96212" y="6026"/>
                  <a:pt x="96212" y="6335"/>
                </a:cubicBezTo>
                <a:cubicBezTo>
                  <a:pt x="96212" y="6335"/>
                  <a:pt x="96491" y="6335"/>
                  <a:pt x="96785" y="6659"/>
                </a:cubicBezTo>
                <a:cubicBezTo>
                  <a:pt x="96785" y="6659"/>
                  <a:pt x="97078" y="6968"/>
                  <a:pt x="97078" y="7293"/>
                </a:cubicBezTo>
                <a:cubicBezTo>
                  <a:pt x="97358" y="7293"/>
                  <a:pt x="97358" y="7602"/>
                  <a:pt x="97358" y="7602"/>
                </a:cubicBezTo>
                <a:cubicBezTo>
                  <a:pt x="97358" y="7926"/>
                  <a:pt x="97358" y="7926"/>
                  <a:pt x="97638" y="8235"/>
                </a:cubicBezTo>
                <a:lnTo>
                  <a:pt x="97931" y="8235"/>
                </a:lnTo>
                <a:cubicBezTo>
                  <a:pt x="98225" y="8235"/>
                  <a:pt x="98225" y="8235"/>
                  <a:pt x="98504" y="8235"/>
                </a:cubicBezTo>
                <a:lnTo>
                  <a:pt x="98504" y="8560"/>
                </a:lnTo>
                <a:cubicBezTo>
                  <a:pt x="98784" y="8869"/>
                  <a:pt x="98784" y="9193"/>
                  <a:pt x="98784" y="9193"/>
                </a:cubicBezTo>
                <a:cubicBezTo>
                  <a:pt x="99077" y="9193"/>
                  <a:pt x="99077" y="9193"/>
                  <a:pt x="99371" y="9502"/>
                </a:cubicBezTo>
                <a:lnTo>
                  <a:pt x="99650" y="9827"/>
                </a:lnTo>
                <a:cubicBezTo>
                  <a:pt x="99650" y="10136"/>
                  <a:pt x="100223" y="10460"/>
                  <a:pt x="100223" y="10770"/>
                </a:cubicBezTo>
                <a:cubicBezTo>
                  <a:pt x="100517" y="10770"/>
                  <a:pt x="100517" y="11094"/>
                  <a:pt x="100517" y="11094"/>
                </a:cubicBezTo>
                <a:cubicBezTo>
                  <a:pt x="100796" y="11403"/>
                  <a:pt x="100796" y="11712"/>
                  <a:pt x="100796" y="12037"/>
                </a:cubicBezTo>
                <a:cubicBezTo>
                  <a:pt x="100796" y="12037"/>
                  <a:pt x="101076" y="12361"/>
                  <a:pt x="101076" y="12670"/>
                </a:cubicBezTo>
                <a:cubicBezTo>
                  <a:pt x="101369" y="12670"/>
                  <a:pt x="101663" y="12979"/>
                  <a:pt x="101942" y="12979"/>
                </a:cubicBezTo>
                <a:cubicBezTo>
                  <a:pt x="101942" y="13304"/>
                  <a:pt x="102222" y="13304"/>
                  <a:pt x="102515" y="13304"/>
                </a:cubicBezTo>
                <a:cubicBezTo>
                  <a:pt x="102809" y="13304"/>
                  <a:pt x="103088" y="13304"/>
                  <a:pt x="103368" y="12979"/>
                </a:cubicBezTo>
                <a:lnTo>
                  <a:pt x="103647" y="12979"/>
                </a:lnTo>
                <a:cubicBezTo>
                  <a:pt x="103941" y="13304"/>
                  <a:pt x="104234" y="13628"/>
                  <a:pt x="104234" y="13937"/>
                </a:cubicBezTo>
                <a:cubicBezTo>
                  <a:pt x="104514" y="13937"/>
                  <a:pt x="105087" y="13937"/>
                  <a:pt x="105087" y="13937"/>
                </a:cubicBezTo>
                <a:cubicBezTo>
                  <a:pt x="105380" y="13937"/>
                  <a:pt x="105380" y="13937"/>
                  <a:pt x="105660" y="13937"/>
                </a:cubicBezTo>
                <a:lnTo>
                  <a:pt x="105939" y="14246"/>
                </a:lnTo>
                <a:cubicBezTo>
                  <a:pt x="105939" y="14246"/>
                  <a:pt x="106233" y="14246"/>
                  <a:pt x="106526" y="14571"/>
                </a:cubicBezTo>
                <a:lnTo>
                  <a:pt x="106806" y="14895"/>
                </a:lnTo>
                <a:cubicBezTo>
                  <a:pt x="107085" y="14895"/>
                  <a:pt x="107379" y="15204"/>
                  <a:pt x="107379" y="15204"/>
                </a:cubicBezTo>
                <a:cubicBezTo>
                  <a:pt x="107672" y="15204"/>
                  <a:pt x="108525" y="15204"/>
                  <a:pt x="108819" y="15204"/>
                </a:cubicBezTo>
                <a:cubicBezTo>
                  <a:pt x="108819" y="15204"/>
                  <a:pt x="108819" y="15513"/>
                  <a:pt x="109098" y="15513"/>
                </a:cubicBezTo>
                <a:lnTo>
                  <a:pt x="109098" y="15838"/>
                </a:lnTo>
                <a:cubicBezTo>
                  <a:pt x="109378" y="16162"/>
                  <a:pt x="109378" y="16471"/>
                  <a:pt x="109378" y="16471"/>
                </a:cubicBezTo>
                <a:cubicBezTo>
                  <a:pt x="109671" y="16471"/>
                  <a:pt x="109671" y="16471"/>
                  <a:pt x="109965" y="16780"/>
                </a:cubicBezTo>
                <a:lnTo>
                  <a:pt x="110244" y="16780"/>
                </a:lnTo>
                <a:cubicBezTo>
                  <a:pt x="110244" y="17105"/>
                  <a:pt x="110524" y="17429"/>
                  <a:pt x="110524" y="17738"/>
                </a:cubicBezTo>
                <a:lnTo>
                  <a:pt x="110524" y="18047"/>
                </a:lnTo>
                <a:cubicBezTo>
                  <a:pt x="110524" y="18372"/>
                  <a:pt x="110524" y="18696"/>
                  <a:pt x="110817" y="18696"/>
                </a:cubicBezTo>
                <a:cubicBezTo>
                  <a:pt x="110817" y="18696"/>
                  <a:pt x="111111" y="19005"/>
                  <a:pt x="111390" y="19005"/>
                </a:cubicBezTo>
                <a:cubicBezTo>
                  <a:pt x="111670" y="19005"/>
                  <a:pt x="111963" y="19005"/>
                  <a:pt x="112257" y="19005"/>
                </a:cubicBezTo>
                <a:cubicBezTo>
                  <a:pt x="112257" y="19005"/>
                  <a:pt x="112536" y="18696"/>
                  <a:pt x="112816" y="18696"/>
                </a:cubicBezTo>
                <a:cubicBezTo>
                  <a:pt x="113109" y="18696"/>
                  <a:pt x="113403" y="19005"/>
                  <a:pt x="113682" y="19005"/>
                </a:cubicBezTo>
                <a:cubicBezTo>
                  <a:pt x="113962" y="19005"/>
                  <a:pt x="114255" y="19005"/>
                  <a:pt x="114535" y="18696"/>
                </a:cubicBezTo>
                <a:cubicBezTo>
                  <a:pt x="114828" y="18696"/>
                  <a:pt x="114828" y="18372"/>
                  <a:pt x="114828" y="18047"/>
                </a:cubicBezTo>
                <a:cubicBezTo>
                  <a:pt x="114828" y="18047"/>
                  <a:pt x="115108" y="17738"/>
                  <a:pt x="115401" y="17738"/>
                </a:cubicBezTo>
                <a:lnTo>
                  <a:pt x="115681" y="17738"/>
                </a:lnTo>
                <a:cubicBezTo>
                  <a:pt x="115974" y="17429"/>
                  <a:pt x="115974" y="17429"/>
                  <a:pt x="116254" y="17105"/>
                </a:cubicBezTo>
                <a:cubicBezTo>
                  <a:pt x="116254" y="17105"/>
                  <a:pt x="116547" y="16780"/>
                  <a:pt x="116827" y="16780"/>
                </a:cubicBezTo>
                <a:cubicBezTo>
                  <a:pt x="116827" y="16471"/>
                  <a:pt x="117400" y="16780"/>
                  <a:pt x="117400" y="16471"/>
                </a:cubicBezTo>
                <a:cubicBezTo>
                  <a:pt x="117693" y="16471"/>
                  <a:pt x="117693" y="16162"/>
                  <a:pt x="117973" y="16162"/>
                </a:cubicBezTo>
                <a:lnTo>
                  <a:pt x="118266" y="16780"/>
                </a:lnTo>
                <a:cubicBezTo>
                  <a:pt x="118266" y="17105"/>
                  <a:pt x="117973" y="17429"/>
                  <a:pt x="117973" y="17429"/>
                </a:cubicBezTo>
                <a:cubicBezTo>
                  <a:pt x="117973" y="17738"/>
                  <a:pt x="118266" y="17738"/>
                  <a:pt x="118266" y="17738"/>
                </a:cubicBezTo>
                <a:cubicBezTo>
                  <a:pt x="118266" y="18047"/>
                  <a:pt x="118546" y="18047"/>
                  <a:pt x="118546" y="18047"/>
                </a:cubicBezTo>
                <a:cubicBezTo>
                  <a:pt x="118839" y="18372"/>
                  <a:pt x="118839" y="18696"/>
                  <a:pt x="118839" y="18696"/>
                </a:cubicBezTo>
                <a:cubicBezTo>
                  <a:pt x="118839" y="19005"/>
                  <a:pt x="119119" y="19314"/>
                  <a:pt x="118839" y="19639"/>
                </a:cubicBezTo>
                <a:cubicBezTo>
                  <a:pt x="118839" y="19639"/>
                  <a:pt x="118839" y="19963"/>
                  <a:pt x="118546" y="19963"/>
                </a:cubicBezTo>
                <a:cubicBezTo>
                  <a:pt x="118546" y="19963"/>
                  <a:pt x="118546" y="20272"/>
                  <a:pt x="118546" y="20582"/>
                </a:cubicBezTo>
                <a:lnTo>
                  <a:pt x="118546" y="20906"/>
                </a:lnTo>
                <a:cubicBezTo>
                  <a:pt x="118546" y="21215"/>
                  <a:pt x="118839" y="21215"/>
                  <a:pt x="119119" y="21215"/>
                </a:cubicBezTo>
                <a:cubicBezTo>
                  <a:pt x="119119" y="21215"/>
                  <a:pt x="119119" y="21849"/>
                  <a:pt x="119412" y="21849"/>
                </a:cubicBezTo>
                <a:cubicBezTo>
                  <a:pt x="119412" y="22158"/>
                  <a:pt x="119119" y="22482"/>
                  <a:pt x="119412" y="22807"/>
                </a:cubicBezTo>
                <a:lnTo>
                  <a:pt x="119412" y="23116"/>
                </a:lnTo>
                <a:cubicBezTo>
                  <a:pt x="119692" y="23425"/>
                  <a:pt x="119692" y="24074"/>
                  <a:pt x="119692" y="24383"/>
                </a:cubicBezTo>
                <a:cubicBezTo>
                  <a:pt x="119692" y="24383"/>
                  <a:pt x="119692" y="25016"/>
                  <a:pt x="119692" y="25341"/>
                </a:cubicBezTo>
                <a:cubicBezTo>
                  <a:pt x="119692" y="25650"/>
                  <a:pt x="119692" y="26283"/>
                  <a:pt x="119692" y="26608"/>
                </a:cubicBezTo>
                <a:cubicBezTo>
                  <a:pt x="119692" y="26917"/>
                  <a:pt x="119412" y="27550"/>
                  <a:pt x="119692" y="27550"/>
                </a:cubicBezTo>
                <a:cubicBezTo>
                  <a:pt x="119692" y="27875"/>
                  <a:pt x="119986" y="27875"/>
                  <a:pt x="119986" y="28184"/>
                </a:cubicBezTo>
                <a:cubicBezTo>
                  <a:pt x="119986" y="28184"/>
                  <a:pt x="119986" y="28493"/>
                  <a:pt x="119692" y="28493"/>
                </a:cubicBezTo>
                <a:cubicBezTo>
                  <a:pt x="119692" y="28817"/>
                  <a:pt x="119412" y="28493"/>
                  <a:pt x="119412" y="28493"/>
                </a:cubicBezTo>
                <a:cubicBezTo>
                  <a:pt x="119412" y="28493"/>
                  <a:pt x="119412" y="28817"/>
                  <a:pt x="119119" y="28817"/>
                </a:cubicBezTo>
                <a:lnTo>
                  <a:pt x="118546" y="28493"/>
                </a:lnTo>
                <a:cubicBezTo>
                  <a:pt x="118266" y="28184"/>
                  <a:pt x="117973" y="28184"/>
                  <a:pt x="117973" y="28184"/>
                </a:cubicBezTo>
                <a:cubicBezTo>
                  <a:pt x="117693" y="28184"/>
                  <a:pt x="117693" y="27875"/>
                  <a:pt x="117400" y="27875"/>
                </a:cubicBezTo>
                <a:lnTo>
                  <a:pt x="117120" y="27875"/>
                </a:lnTo>
                <a:cubicBezTo>
                  <a:pt x="116827" y="27875"/>
                  <a:pt x="116547" y="27875"/>
                  <a:pt x="116547" y="28184"/>
                </a:cubicBezTo>
                <a:lnTo>
                  <a:pt x="116547" y="28493"/>
                </a:lnTo>
                <a:cubicBezTo>
                  <a:pt x="116547" y="28817"/>
                  <a:pt x="116547" y="29142"/>
                  <a:pt x="116547" y="29142"/>
                </a:cubicBezTo>
                <a:cubicBezTo>
                  <a:pt x="116547" y="29451"/>
                  <a:pt x="116254" y="29760"/>
                  <a:pt x="116254" y="30084"/>
                </a:cubicBezTo>
                <a:cubicBezTo>
                  <a:pt x="116254" y="30084"/>
                  <a:pt x="116547" y="30084"/>
                  <a:pt x="116547" y="30409"/>
                </a:cubicBezTo>
                <a:lnTo>
                  <a:pt x="116827" y="30718"/>
                </a:lnTo>
                <a:cubicBezTo>
                  <a:pt x="116827" y="30718"/>
                  <a:pt x="117120" y="30718"/>
                  <a:pt x="117120" y="31027"/>
                </a:cubicBezTo>
                <a:lnTo>
                  <a:pt x="117400" y="31352"/>
                </a:lnTo>
                <a:cubicBezTo>
                  <a:pt x="117400" y="31676"/>
                  <a:pt x="117400" y="31985"/>
                  <a:pt x="117400" y="31985"/>
                </a:cubicBezTo>
                <a:cubicBezTo>
                  <a:pt x="117693" y="32294"/>
                  <a:pt x="117693" y="32928"/>
                  <a:pt x="117973" y="32928"/>
                </a:cubicBezTo>
                <a:cubicBezTo>
                  <a:pt x="117973" y="33252"/>
                  <a:pt x="117973" y="33561"/>
                  <a:pt x="117973" y="33886"/>
                </a:cubicBezTo>
                <a:lnTo>
                  <a:pt x="118266" y="34195"/>
                </a:lnTo>
                <a:cubicBezTo>
                  <a:pt x="118546" y="34519"/>
                  <a:pt x="118546" y="34828"/>
                  <a:pt x="118546" y="34828"/>
                </a:cubicBezTo>
                <a:cubicBezTo>
                  <a:pt x="118546" y="35153"/>
                  <a:pt x="118546" y="35462"/>
                  <a:pt x="118546" y="35786"/>
                </a:cubicBezTo>
                <a:cubicBezTo>
                  <a:pt x="118546" y="36095"/>
                  <a:pt x="118546" y="36420"/>
                  <a:pt x="118546" y="36420"/>
                </a:cubicBezTo>
                <a:cubicBezTo>
                  <a:pt x="118546" y="36729"/>
                  <a:pt x="118266" y="37053"/>
                  <a:pt x="118266" y="37053"/>
                </a:cubicBezTo>
                <a:cubicBezTo>
                  <a:pt x="118266" y="37053"/>
                  <a:pt x="118266" y="37362"/>
                  <a:pt x="117973" y="37687"/>
                </a:cubicBezTo>
                <a:cubicBezTo>
                  <a:pt x="117973" y="37362"/>
                  <a:pt x="117973" y="37362"/>
                  <a:pt x="117973" y="37362"/>
                </a:cubicBezTo>
                <a:cubicBezTo>
                  <a:pt x="117973" y="37362"/>
                  <a:pt x="117693" y="37362"/>
                  <a:pt x="117400" y="37362"/>
                </a:cubicBezTo>
                <a:cubicBezTo>
                  <a:pt x="117400" y="37362"/>
                  <a:pt x="117400" y="37362"/>
                  <a:pt x="117120" y="37362"/>
                </a:cubicBezTo>
                <a:lnTo>
                  <a:pt x="117120" y="37053"/>
                </a:lnTo>
                <a:lnTo>
                  <a:pt x="116827" y="36729"/>
                </a:lnTo>
                <a:cubicBezTo>
                  <a:pt x="116547" y="36729"/>
                  <a:pt x="116547" y="36729"/>
                  <a:pt x="116254" y="36729"/>
                </a:cubicBezTo>
                <a:cubicBezTo>
                  <a:pt x="116254" y="37053"/>
                  <a:pt x="116254" y="37053"/>
                  <a:pt x="116254" y="37053"/>
                </a:cubicBezTo>
                <a:cubicBezTo>
                  <a:pt x="116254" y="37362"/>
                  <a:pt x="116254" y="37362"/>
                  <a:pt x="116254" y="37362"/>
                </a:cubicBezTo>
                <a:cubicBezTo>
                  <a:pt x="116547" y="37687"/>
                  <a:pt x="116547" y="37687"/>
                  <a:pt x="116547" y="37996"/>
                </a:cubicBezTo>
                <a:lnTo>
                  <a:pt x="116547" y="38320"/>
                </a:lnTo>
                <a:lnTo>
                  <a:pt x="116254" y="38629"/>
                </a:lnTo>
                <a:cubicBezTo>
                  <a:pt x="115974" y="38629"/>
                  <a:pt x="115974" y="38629"/>
                  <a:pt x="115681" y="38954"/>
                </a:cubicBezTo>
                <a:lnTo>
                  <a:pt x="115681" y="39263"/>
                </a:lnTo>
                <a:cubicBezTo>
                  <a:pt x="115681" y="39587"/>
                  <a:pt x="115681" y="39587"/>
                  <a:pt x="115681" y="39896"/>
                </a:cubicBezTo>
                <a:cubicBezTo>
                  <a:pt x="115681" y="39896"/>
                  <a:pt x="115401" y="39896"/>
                  <a:pt x="115401" y="40221"/>
                </a:cubicBezTo>
                <a:cubicBezTo>
                  <a:pt x="115108" y="40221"/>
                  <a:pt x="115108" y="40530"/>
                  <a:pt x="114828" y="40530"/>
                </a:cubicBezTo>
                <a:lnTo>
                  <a:pt x="114535" y="40530"/>
                </a:lnTo>
                <a:cubicBezTo>
                  <a:pt x="114255" y="40530"/>
                  <a:pt x="113962" y="40221"/>
                  <a:pt x="113962" y="40530"/>
                </a:cubicBezTo>
                <a:lnTo>
                  <a:pt x="113682" y="40530"/>
                </a:lnTo>
                <a:cubicBezTo>
                  <a:pt x="113682" y="40855"/>
                  <a:pt x="113682" y="40855"/>
                  <a:pt x="113682" y="40855"/>
                </a:cubicBezTo>
                <a:cubicBezTo>
                  <a:pt x="113962" y="41164"/>
                  <a:pt x="113962" y="41164"/>
                  <a:pt x="113962" y="41164"/>
                </a:cubicBezTo>
                <a:cubicBezTo>
                  <a:pt x="113962" y="41488"/>
                  <a:pt x="114255" y="41488"/>
                  <a:pt x="114255" y="41488"/>
                </a:cubicBezTo>
                <a:lnTo>
                  <a:pt x="114535" y="41797"/>
                </a:lnTo>
                <a:cubicBezTo>
                  <a:pt x="114535" y="41797"/>
                  <a:pt x="114535" y="42122"/>
                  <a:pt x="114535" y="42431"/>
                </a:cubicBezTo>
                <a:cubicBezTo>
                  <a:pt x="114255" y="42431"/>
                  <a:pt x="114255" y="42431"/>
                  <a:pt x="113962" y="42431"/>
                </a:cubicBezTo>
                <a:cubicBezTo>
                  <a:pt x="113962" y="42755"/>
                  <a:pt x="113682" y="42755"/>
                  <a:pt x="113403" y="42755"/>
                </a:cubicBezTo>
                <a:cubicBezTo>
                  <a:pt x="113109" y="42755"/>
                  <a:pt x="112816" y="42755"/>
                  <a:pt x="112536" y="42755"/>
                </a:cubicBezTo>
                <a:lnTo>
                  <a:pt x="112257" y="42755"/>
                </a:lnTo>
                <a:cubicBezTo>
                  <a:pt x="111963" y="42755"/>
                  <a:pt x="111963" y="42431"/>
                  <a:pt x="111670" y="42431"/>
                </a:cubicBezTo>
                <a:cubicBezTo>
                  <a:pt x="111670" y="42431"/>
                  <a:pt x="111390" y="42431"/>
                  <a:pt x="111111" y="42431"/>
                </a:cubicBezTo>
                <a:lnTo>
                  <a:pt x="111111" y="42755"/>
                </a:lnTo>
                <a:lnTo>
                  <a:pt x="111111" y="43064"/>
                </a:lnTo>
                <a:cubicBezTo>
                  <a:pt x="111111" y="43373"/>
                  <a:pt x="110817" y="43373"/>
                  <a:pt x="110817" y="43698"/>
                </a:cubicBezTo>
                <a:lnTo>
                  <a:pt x="110817" y="43698"/>
                </a:lnTo>
                <a:cubicBezTo>
                  <a:pt x="110524" y="43698"/>
                  <a:pt x="110524" y="44022"/>
                  <a:pt x="110524" y="44022"/>
                </a:cubicBezTo>
                <a:cubicBezTo>
                  <a:pt x="110524" y="44022"/>
                  <a:pt x="110524" y="44331"/>
                  <a:pt x="110524" y="44640"/>
                </a:cubicBezTo>
                <a:cubicBezTo>
                  <a:pt x="110524" y="44640"/>
                  <a:pt x="110524" y="44965"/>
                  <a:pt x="110244" y="45289"/>
                </a:cubicBezTo>
                <a:cubicBezTo>
                  <a:pt x="110244" y="45289"/>
                  <a:pt x="110244" y="45289"/>
                  <a:pt x="109965" y="45598"/>
                </a:cubicBezTo>
                <a:lnTo>
                  <a:pt x="109671" y="45598"/>
                </a:lnTo>
                <a:cubicBezTo>
                  <a:pt x="109671" y="45598"/>
                  <a:pt x="109671" y="45907"/>
                  <a:pt x="109671" y="46232"/>
                </a:cubicBezTo>
                <a:cubicBezTo>
                  <a:pt x="109378" y="46232"/>
                  <a:pt x="109378" y="46232"/>
                  <a:pt x="109098" y="46232"/>
                </a:cubicBezTo>
                <a:cubicBezTo>
                  <a:pt x="109098" y="46556"/>
                  <a:pt x="109098" y="46556"/>
                  <a:pt x="108819" y="46865"/>
                </a:cubicBezTo>
                <a:cubicBezTo>
                  <a:pt x="108819" y="47174"/>
                  <a:pt x="108819" y="47499"/>
                  <a:pt x="108525" y="47823"/>
                </a:cubicBezTo>
                <a:lnTo>
                  <a:pt x="108232" y="47823"/>
                </a:lnTo>
                <a:cubicBezTo>
                  <a:pt x="108232" y="48132"/>
                  <a:pt x="108232" y="48441"/>
                  <a:pt x="108232" y="48441"/>
                </a:cubicBezTo>
                <a:lnTo>
                  <a:pt x="107952" y="48766"/>
                </a:lnTo>
                <a:lnTo>
                  <a:pt x="107952" y="49090"/>
                </a:lnTo>
                <a:lnTo>
                  <a:pt x="107952" y="49090"/>
                </a:lnTo>
                <a:lnTo>
                  <a:pt x="107952" y="49399"/>
                </a:lnTo>
                <a:cubicBezTo>
                  <a:pt x="107952" y="49399"/>
                  <a:pt x="107952" y="49399"/>
                  <a:pt x="107672" y="49399"/>
                </a:cubicBezTo>
                <a:cubicBezTo>
                  <a:pt x="107672" y="49399"/>
                  <a:pt x="107672" y="49399"/>
                  <a:pt x="107672" y="49708"/>
                </a:cubicBezTo>
                <a:cubicBezTo>
                  <a:pt x="107379" y="49708"/>
                  <a:pt x="107379" y="49708"/>
                  <a:pt x="107085" y="49708"/>
                </a:cubicBezTo>
                <a:lnTo>
                  <a:pt x="107085" y="49399"/>
                </a:lnTo>
                <a:cubicBezTo>
                  <a:pt x="106806" y="49708"/>
                  <a:pt x="106806" y="49708"/>
                  <a:pt x="106526" y="49708"/>
                </a:cubicBezTo>
                <a:cubicBezTo>
                  <a:pt x="106526" y="50033"/>
                  <a:pt x="106233" y="49708"/>
                  <a:pt x="106233" y="49708"/>
                </a:cubicBezTo>
                <a:cubicBezTo>
                  <a:pt x="106233" y="50033"/>
                  <a:pt x="106233" y="50033"/>
                  <a:pt x="106233" y="50033"/>
                </a:cubicBezTo>
                <a:cubicBezTo>
                  <a:pt x="106233" y="50357"/>
                  <a:pt x="105939" y="50357"/>
                  <a:pt x="105939" y="50357"/>
                </a:cubicBezTo>
                <a:cubicBezTo>
                  <a:pt x="105660" y="50357"/>
                  <a:pt x="105660" y="50667"/>
                  <a:pt x="105380" y="50667"/>
                </a:cubicBezTo>
                <a:cubicBezTo>
                  <a:pt x="105380" y="50976"/>
                  <a:pt x="105660" y="50976"/>
                  <a:pt x="105660" y="51300"/>
                </a:cubicBezTo>
                <a:cubicBezTo>
                  <a:pt x="105660" y="51300"/>
                  <a:pt x="105660" y="51300"/>
                  <a:pt x="105380" y="51625"/>
                </a:cubicBezTo>
                <a:cubicBezTo>
                  <a:pt x="105380" y="51625"/>
                  <a:pt x="105380" y="51625"/>
                  <a:pt x="105087" y="51625"/>
                </a:cubicBezTo>
                <a:lnTo>
                  <a:pt x="105087" y="51625"/>
                </a:lnTo>
                <a:cubicBezTo>
                  <a:pt x="104793" y="51625"/>
                  <a:pt x="104514" y="51934"/>
                  <a:pt x="104514" y="51934"/>
                </a:cubicBezTo>
                <a:cubicBezTo>
                  <a:pt x="104234" y="52243"/>
                  <a:pt x="104234" y="52243"/>
                  <a:pt x="104234" y="52243"/>
                </a:cubicBezTo>
                <a:cubicBezTo>
                  <a:pt x="103941" y="52567"/>
                  <a:pt x="103941" y="52892"/>
                  <a:pt x="103941" y="52892"/>
                </a:cubicBezTo>
                <a:cubicBezTo>
                  <a:pt x="103647" y="53201"/>
                  <a:pt x="103647" y="53510"/>
                  <a:pt x="103647" y="53510"/>
                </a:cubicBezTo>
                <a:lnTo>
                  <a:pt x="103368" y="53819"/>
                </a:lnTo>
                <a:lnTo>
                  <a:pt x="103088" y="54143"/>
                </a:lnTo>
                <a:cubicBezTo>
                  <a:pt x="102809" y="54143"/>
                  <a:pt x="102809" y="54143"/>
                  <a:pt x="102515" y="54143"/>
                </a:cubicBezTo>
                <a:cubicBezTo>
                  <a:pt x="102515" y="53819"/>
                  <a:pt x="102222" y="53819"/>
                  <a:pt x="102222" y="53819"/>
                </a:cubicBezTo>
                <a:cubicBezTo>
                  <a:pt x="102222" y="53510"/>
                  <a:pt x="101942" y="53510"/>
                  <a:pt x="102222" y="53201"/>
                </a:cubicBezTo>
                <a:lnTo>
                  <a:pt x="102222" y="52892"/>
                </a:lnTo>
                <a:cubicBezTo>
                  <a:pt x="102515" y="52892"/>
                  <a:pt x="102515" y="52892"/>
                  <a:pt x="102809" y="52892"/>
                </a:cubicBezTo>
                <a:lnTo>
                  <a:pt x="103088" y="52892"/>
                </a:lnTo>
                <a:lnTo>
                  <a:pt x="103368" y="52892"/>
                </a:lnTo>
                <a:lnTo>
                  <a:pt x="103368" y="52567"/>
                </a:lnTo>
                <a:cubicBezTo>
                  <a:pt x="103368" y="52243"/>
                  <a:pt x="103088" y="52243"/>
                  <a:pt x="103088" y="51934"/>
                </a:cubicBezTo>
                <a:cubicBezTo>
                  <a:pt x="103088" y="51934"/>
                  <a:pt x="103088" y="51934"/>
                  <a:pt x="102809" y="51934"/>
                </a:cubicBezTo>
                <a:cubicBezTo>
                  <a:pt x="102809" y="51625"/>
                  <a:pt x="102809" y="51625"/>
                  <a:pt x="102809" y="51300"/>
                </a:cubicBezTo>
                <a:lnTo>
                  <a:pt x="102809" y="50976"/>
                </a:lnTo>
                <a:lnTo>
                  <a:pt x="102809" y="50667"/>
                </a:lnTo>
                <a:lnTo>
                  <a:pt x="102515" y="50357"/>
                </a:lnTo>
                <a:lnTo>
                  <a:pt x="102515" y="50033"/>
                </a:lnTo>
                <a:cubicBezTo>
                  <a:pt x="102515" y="49708"/>
                  <a:pt x="102809" y="49708"/>
                  <a:pt x="102809" y="49708"/>
                </a:cubicBezTo>
                <a:cubicBezTo>
                  <a:pt x="102809" y="49399"/>
                  <a:pt x="102809" y="48766"/>
                  <a:pt x="102809" y="48441"/>
                </a:cubicBezTo>
                <a:cubicBezTo>
                  <a:pt x="103088" y="48441"/>
                  <a:pt x="103088" y="48132"/>
                  <a:pt x="103088" y="47823"/>
                </a:cubicBezTo>
                <a:cubicBezTo>
                  <a:pt x="103088" y="47823"/>
                  <a:pt x="103368" y="47499"/>
                  <a:pt x="103368" y="47174"/>
                </a:cubicBezTo>
                <a:cubicBezTo>
                  <a:pt x="103368" y="47174"/>
                  <a:pt x="103088" y="47174"/>
                  <a:pt x="103088" y="46865"/>
                </a:cubicBezTo>
                <a:cubicBezTo>
                  <a:pt x="102809" y="46865"/>
                  <a:pt x="102515" y="46865"/>
                  <a:pt x="102515" y="46556"/>
                </a:cubicBezTo>
                <a:cubicBezTo>
                  <a:pt x="102515" y="46556"/>
                  <a:pt x="102222" y="46556"/>
                  <a:pt x="101942" y="46556"/>
                </a:cubicBezTo>
                <a:lnTo>
                  <a:pt x="101942" y="46232"/>
                </a:lnTo>
                <a:cubicBezTo>
                  <a:pt x="101663" y="45907"/>
                  <a:pt x="101663" y="45907"/>
                  <a:pt x="101663" y="45598"/>
                </a:cubicBezTo>
                <a:lnTo>
                  <a:pt x="101369" y="45598"/>
                </a:lnTo>
                <a:cubicBezTo>
                  <a:pt x="101369" y="45907"/>
                  <a:pt x="101369" y="45907"/>
                  <a:pt x="101369" y="45907"/>
                </a:cubicBezTo>
                <a:cubicBezTo>
                  <a:pt x="101076" y="46232"/>
                  <a:pt x="101076" y="46232"/>
                  <a:pt x="101076" y="46232"/>
                </a:cubicBezTo>
                <a:cubicBezTo>
                  <a:pt x="100796" y="46232"/>
                  <a:pt x="100796" y="45907"/>
                  <a:pt x="100517" y="45907"/>
                </a:cubicBezTo>
                <a:cubicBezTo>
                  <a:pt x="100517" y="46232"/>
                  <a:pt x="100223" y="46232"/>
                  <a:pt x="100223" y="46232"/>
                </a:cubicBezTo>
                <a:cubicBezTo>
                  <a:pt x="100223" y="46556"/>
                  <a:pt x="100223" y="46556"/>
                  <a:pt x="100223" y="46865"/>
                </a:cubicBezTo>
                <a:cubicBezTo>
                  <a:pt x="99930" y="46865"/>
                  <a:pt x="100223" y="47174"/>
                  <a:pt x="99930" y="47499"/>
                </a:cubicBezTo>
                <a:lnTo>
                  <a:pt x="99930" y="47823"/>
                </a:lnTo>
                <a:lnTo>
                  <a:pt x="99930" y="48441"/>
                </a:lnTo>
                <a:cubicBezTo>
                  <a:pt x="99930" y="48766"/>
                  <a:pt x="99650" y="48766"/>
                  <a:pt x="99650" y="49090"/>
                </a:cubicBezTo>
                <a:cubicBezTo>
                  <a:pt x="99371" y="49090"/>
                  <a:pt x="99077" y="49399"/>
                  <a:pt x="99077" y="49708"/>
                </a:cubicBezTo>
                <a:cubicBezTo>
                  <a:pt x="98784" y="49708"/>
                  <a:pt x="98784" y="50033"/>
                  <a:pt x="98504" y="50033"/>
                </a:cubicBezTo>
                <a:cubicBezTo>
                  <a:pt x="98504" y="50357"/>
                  <a:pt x="98225" y="50357"/>
                  <a:pt x="98225" y="50357"/>
                </a:cubicBezTo>
                <a:cubicBezTo>
                  <a:pt x="97931" y="50357"/>
                  <a:pt x="97931" y="50667"/>
                  <a:pt x="97931" y="50976"/>
                </a:cubicBezTo>
                <a:cubicBezTo>
                  <a:pt x="97931" y="50976"/>
                  <a:pt x="98225" y="51300"/>
                  <a:pt x="98225" y="51625"/>
                </a:cubicBezTo>
                <a:cubicBezTo>
                  <a:pt x="98225" y="51934"/>
                  <a:pt x="98225" y="52243"/>
                  <a:pt x="97931" y="52567"/>
                </a:cubicBezTo>
                <a:cubicBezTo>
                  <a:pt x="97931" y="52567"/>
                  <a:pt x="97931" y="52567"/>
                  <a:pt x="97931" y="52892"/>
                </a:cubicBezTo>
                <a:lnTo>
                  <a:pt x="97638" y="52892"/>
                </a:lnTo>
                <a:lnTo>
                  <a:pt x="97358" y="53201"/>
                </a:lnTo>
                <a:cubicBezTo>
                  <a:pt x="97078" y="53201"/>
                  <a:pt x="97078" y="52892"/>
                  <a:pt x="97078" y="52892"/>
                </a:cubicBezTo>
                <a:cubicBezTo>
                  <a:pt x="96785" y="52892"/>
                  <a:pt x="96785" y="52892"/>
                  <a:pt x="96491" y="52892"/>
                </a:cubicBezTo>
                <a:cubicBezTo>
                  <a:pt x="96491" y="53201"/>
                  <a:pt x="96491" y="53201"/>
                  <a:pt x="96491" y="53510"/>
                </a:cubicBezTo>
                <a:cubicBezTo>
                  <a:pt x="96212" y="53510"/>
                  <a:pt x="96212" y="53510"/>
                  <a:pt x="96212" y="53510"/>
                </a:cubicBezTo>
                <a:cubicBezTo>
                  <a:pt x="96212" y="53510"/>
                  <a:pt x="96212" y="53201"/>
                  <a:pt x="95932" y="53201"/>
                </a:cubicBezTo>
                <a:lnTo>
                  <a:pt x="95932" y="52892"/>
                </a:lnTo>
                <a:cubicBezTo>
                  <a:pt x="95639" y="52892"/>
                  <a:pt x="95639" y="52892"/>
                  <a:pt x="95345" y="52892"/>
                </a:cubicBezTo>
                <a:lnTo>
                  <a:pt x="95345" y="53201"/>
                </a:lnTo>
                <a:cubicBezTo>
                  <a:pt x="95345" y="53201"/>
                  <a:pt x="95066" y="53201"/>
                  <a:pt x="95066" y="53510"/>
                </a:cubicBezTo>
                <a:lnTo>
                  <a:pt x="95345" y="53819"/>
                </a:lnTo>
                <a:cubicBezTo>
                  <a:pt x="95345" y="53819"/>
                  <a:pt x="95345" y="54143"/>
                  <a:pt x="95345" y="54468"/>
                </a:cubicBezTo>
                <a:cubicBezTo>
                  <a:pt x="95345" y="54468"/>
                  <a:pt x="95345" y="54777"/>
                  <a:pt x="95345" y="55086"/>
                </a:cubicBezTo>
                <a:cubicBezTo>
                  <a:pt x="95345" y="55086"/>
                  <a:pt x="95639" y="55410"/>
                  <a:pt x="95932" y="55410"/>
                </a:cubicBezTo>
                <a:cubicBezTo>
                  <a:pt x="95932" y="55735"/>
                  <a:pt x="95932" y="55735"/>
                  <a:pt x="95932" y="55735"/>
                </a:cubicBezTo>
                <a:cubicBezTo>
                  <a:pt x="96212" y="56044"/>
                  <a:pt x="96212" y="56044"/>
                  <a:pt x="96212" y="56044"/>
                </a:cubicBezTo>
                <a:cubicBezTo>
                  <a:pt x="96212" y="56353"/>
                  <a:pt x="96491" y="56353"/>
                  <a:pt x="96491" y="56353"/>
                </a:cubicBezTo>
                <a:lnTo>
                  <a:pt x="96785" y="56353"/>
                </a:lnTo>
                <a:cubicBezTo>
                  <a:pt x="96785" y="56677"/>
                  <a:pt x="97078" y="56677"/>
                  <a:pt x="97078" y="57002"/>
                </a:cubicBezTo>
                <a:cubicBezTo>
                  <a:pt x="97358" y="57002"/>
                  <a:pt x="97358" y="57002"/>
                  <a:pt x="97638" y="57002"/>
                </a:cubicBezTo>
                <a:lnTo>
                  <a:pt x="97931" y="57002"/>
                </a:lnTo>
                <a:lnTo>
                  <a:pt x="98225" y="56677"/>
                </a:lnTo>
                <a:cubicBezTo>
                  <a:pt x="98504" y="56677"/>
                  <a:pt x="98504" y="57002"/>
                  <a:pt x="98784" y="57002"/>
                </a:cubicBezTo>
                <a:cubicBezTo>
                  <a:pt x="98784" y="57002"/>
                  <a:pt x="99077" y="57311"/>
                  <a:pt x="99371" y="57311"/>
                </a:cubicBezTo>
                <a:cubicBezTo>
                  <a:pt x="99371" y="57620"/>
                  <a:pt x="99650" y="57944"/>
                  <a:pt x="99650" y="57944"/>
                </a:cubicBezTo>
                <a:lnTo>
                  <a:pt x="99650" y="58269"/>
                </a:lnTo>
                <a:cubicBezTo>
                  <a:pt x="99650" y="58578"/>
                  <a:pt x="99371" y="58887"/>
                  <a:pt x="99650" y="58887"/>
                </a:cubicBezTo>
                <a:lnTo>
                  <a:pt x="99650" y="59211"/>
                </a:lnTo>
                <a:lnTo>
                  <a:pt x="99930" y="59536"/>
                </a:lnTo>
                <a:lnTo>
                  <a:pt x="100223" y="59845"/>
                </a:lnTo>
                <a:lnTo>
                  <a:pt x="100517" y="59845"/>
                </a:lnTo>
                <a:cubicBezTo>
                  <a:pt x="100796" y="59845"/>
                  <a:pt x="100796" y="59845"/>
                  <a:pt x="101076" y="59845"/>
                </a:cubicBezTo>
                <a:lnTo>
                  <a:pt x="101369" y="59536"/>
                </a:lnTo>
                <a:cubicBezTo>
                  <a:pt x="101663" y="59536"/>
                  <a:pt x="101663" y="59211"/>
                  <a:pt x="101663" y="59211"/>
                </a:cubicBezTo>
                <a:cubicBezTo>
                  <a:pt x="101663" y="58887"/>
                  <a:pt x="101663" y="58887"/>
                  <a:pt x="101663" y="58578"/>
                </a:cubicBezTo>
                <a:cubicBezTo>
                  <a:pt x="101663" y="58578"/>
                  <a:pt x="101663" y="58578"/>
                  <a:pt x="101942" y="58578"/>
                </a:cubicBezTo>
                <a:cubicBezTo>
                  <a:pt x="101942" y="58269"/>
                  <a:pt x="101942" y="58269"/>
                  <a:pt x="101942" y="57944"/>
                </a:cubicBezTo>
                <a:cubicBezTo>
                  <a:pt x="101942" y="57944"/>
                  <a:pt x="101942" y="57944"/>
                  <a:pt x="102222" y="57620"/>
                </a:cubicBezTo>
                <a:cubicBezTo>
                  <a:pt x="102222" y="57620"/>
                  <a:pt x="102222" y="57620"/>
                  <a:pt x="102515" y="57620"/>
                </a:cubicBezTo>
                <a:cubicBezTo>
                  <a:pt x="102515" y="57620"/>
                  <a:pt x="102515" y="57620"/>
                  <a:pt x="102809" y="57620"/>
                </a:cubicBezTo>
                <a:lnTo>
                  <a:pt x="102809" y="57311"/>
                </a:lnTo>
                <a:cubicBezTo>
                  <a:pt x="103088" y="57311"/>
                  <a:pt x="103368" y="57311"/>
                  <a:pt x="103368" y="57311"/>
                </a:cubicBezTo>
                <a:lnTo>
                  <a:pt x="103647" y="57620"/>
                </a:lnTo>
                <a:cubicBezTo>
                  <a:pt x="103647" y="57620"/>
                  <a:pt x="103647" y="57944"/>
                  <a:pt x="103941" y="57944"/>
                </a:cubicBezTo>
                <a:cubicBezTo>
                  <a:pt x="103941" y="58269"/>
                  <a:pt x="104234" y="57944"/>
                  <a:pt x="104514" y="57944"/>
                </a:cubicBezTo>
                <a:lnTo>
                  <a:pt x="104514" y="57944"/>
                </a:lnTo>
                <a:lnTo>
                  <a:pt x="104793" y="57944"/>
                </a:lnTo>
                <a:cubicBezTo>
                  <a:pt x="104793" y="58269"/>
                  <a:pt x="104793" y="58269"/>
                  <a:pt x="104793" y="58269"/>
                </a:cubicBezTo>
                <a:cubicBezTo>
                  <a:pt x="104793" y="58578"/>
                  <a:pt x="105087" y="58578"/>
                  <a:pt x="105087" y="58578"/>
                </a:cubicBezTo>
                <a:cubicBezTo>
                  <a:pt x="105380" y="58578"/>
                  <a:pt x="105660" y="58578"/>
                  <a:pt x="105660" y="58578"/>
                </a:cubicBezTo>
                <a:lnTo>
                  <a:pt x="105939" y="58269"/>
                </a:lnTo>
                <a:lnTo>
                  <a:pt x="105939" y="57944"/>
                </a:lnTo>
                <a:lnTo>
                  <a:pt x="106233" y="57944"/>
                </a:lnTo>
                <a:lnTo>
                  <a:pt x="106526" y="57944"/>
                </a:lnTo>
                <a:cubicBezTo>
                  <a:pt x="106806" y="57944"/>
                  <a:pt x="106806" y="58269"/>
                  <a:pt x="106806" y="58578"/>
                </a:cubicBezTo>
                <a:lnTo>
                  <a:pt x="107085" y="58269"/>
                </a:lnTo>
                <a:cubicBezTo>
                  <a:pt x="107085" y="58269"/>
                  <a:pt x="107085" y="58269"/>
                  <a:pt x="107379" y="58269"/>
                </a:cubicBezTo>
                <a:cubicBezTo>
                  <a:pt x="107379" y="57944"/>
                  <a:pt x="107672" y="58269"/>
                  <a:pt x="107672" y="58269"/>
                </a:cubicBezTo>
                <a:lnTo>
                  <a:pt x="107672" y="58578"/>
                </a:lnTo>
                <a:lnTo>
                  <a:pt x="107379" y="58887"/>
                </a:lnTo>
                <a:cubicBezTo>
                  <a:pt x="107379" y="58887"/>
                  <a:pt x="107672" y="58887"/>
                  <a:pt x="107672" y="59211"/>
                </a:cubicBezTo>
                <a:lnTo>
                  <a:pt x="107672" y="59211"/>
                </a:lnTo>
                <a:cubicBezTo>
                  <a:pt x="107672" y="59536"/>
                  <a:pt x="107672" y="59536"/>
                  <a:pt x="107672" y="59845"/>
                </a:cubicBezTo>
                <a:lnTo>
                  <a:pt x="107672" y="60154"/>
                </a:lnTo>
                <a:cubicBezTo>
                  <a:pt x="107379" y="60154"/>
                  <a:pt x="107379" y="60479"/>
                  <a:pt x="107379" y="60479"/>
                </a:cubicBezTo>
                <a:cubicBezTo>
                  <a:pt x="107085" y="60479"/>
                  <a:pt x="107085" y="60479"/>
                  <a:pt x="107085" y="60479"/>
                </a:cubicBezTo>
                <a:lnTo>
                  <a:pt x="106806" y="60479"/>
                </a:lnTo>
                <a:cubicBezTo>
                  <a:pt x="106806" y="60154"/>
                  <a:pt x="106806" y="60154"/>
                  <a:pt x="106806" y="60154"/>
                </a:cubicBezTo>
                <a:lnTo>
                  <a:pt x="106526" y="59845"/>
                </a:lnTo>
                <a:lnTo>
                  <a:pt x="106526" y="60154"/>
                </a:lnTo>
                <a:cubicBezTo>
                  <a:pt x="106526" y="60154"/>
                  <a:pt x="106526" y="60154"/>
                  <a:pt x="106233" y="60479"/>
                </a:cubicBezTo>
                <a:cubicBezTo>
                  <a:pt x="106233" y="60479"/>
                  <a:pt x="106233" y="60479"/>
                  <a:pt x="105939" y="60479"/>
                </a:cubicBezTo>
                <a:lnTo>
                  <a:pt x="105939" y="60803"/>
                </a:lnTo>
                <a:lnTo>
                  <a:pt x="105660" y="60803"/>
                </a:lnTo>
                <a:lnTo>
                  <a:pt x="105660" y="61112"/>
                </a:lnTo>
                <a:cubicBezTo>
                  <a:pt x="105380" y="61112"/>
                  <a:pt x="105380" y="61421"/>
                  <a:pt x="105087" y="61421"/>
                </a:cubicBezTo>
                <a:cubicBezTo>
                  <a:pt x="105087" y="61421"/>
                  <a:pt x="105087" y="61421"/>
                  <a:pt x="104793" y="61421"/>
                </a:cubicBezTo>
                <a:lnTo>
                  <a:pt x="104514" y="61421"/>
                </a:lnTo>
                <a:cubicBezTo>
                  <a:pt x="104514" y="61421"/>
                  <a:pt x="104514" y="61421"/>
                  <a:pt x="104514" y="61746"/>
                </a:cubicBezTo>
                <a:lnTo>
                  <a:pt x="104793" y="61746"/>
                </a:lnTo>
                <a:lnTo>
                  <a:pt x="104793" y="62070"/>
                </a:lnTo>
                <a:cubicBezTo>
                  <a:pt x="104793" y="62070"/>
                  <a:pt x="104514" y="62070"/>
                  <a:pt x="104514" y="62379"/>
                </a:cubicBezTo>
                <a:lnTo>
                  <a:pt x="104514" y="62688"/>
                </a:lnTo>
                <a:cubicBezTo>
                  <a:pt x="104234" y="62688"/>
                  <a:pt x="104234" y="62688"/>
                  <a:pt x="104234" y="62688"/>
                </a:cubicBezTo>
                <a:cubicBezTo>
                  <a:pt x="103941" y="62688"/>
                  <a:pt x="103647" y="62688"/>
                  <a:pt x="103647" y="62688"/>
                </a:cubicBezTo>
                <a:cubicBezTo>
                  <a:pt x="103647" y="62688"/>
                  <a:pt x="103647" y="62688"/>
                  <a:pt x="103368" y="62688"/>
                </a:cubicBezTo>
                <a:cubicBezTo>
                  <a:pt x="103368" y="63013"/>
                  <a:pt x="103368" y="63013"/>
                  <a:pt x="103368" y="63013"/>
                </a:cubicBezTo>
                <a:cubicBezTo>
                  <a:pt x="103088" y="63013"/>
                  <a:pt x="103088" y="63013"/>
                  <a:pt x="103088" y="63013"/>
                </a:cubicBezTo>
                <a:cubicBezTo>
                  <a:pt x="103088" y="63337"/>
                  <a:pt x="103368" y="63337"/>
                  <a:pt x="103368" y="63337"/>
                </a:cubicBezTo>
                <a:lnTo>
                  <a:pt x="103647" y="63631"/>
                </a:lnTo>
                <a:cubicBezTo>
                  <a:pt x="103647" y="63631"/>
                  <a:pt x="103941" y="63631"/>
                  <a:pt x="103941" y="63940"/>
                </a:cubicBezTo>
                <a:cubicBezTo>
                  <a:pt x="103941" y="63940"/>
                  <a:pt x="103647" y="63940"/>
                  <a:pt x="103647" y="64264"/>
                </a:cubicBezTo>
                <a:lnTo>
                  <a:pt x="103368" y="64573"/>
                </a:lnTo>
                <a:cubicBezTo>
                  <a:pt x="103368" y="64573"/>
                  <a:pt x="103368" y="64898"/>
                  <a:pt x="103368" y="65207"/>
                </a:cubicBezTo>
                <a:cubicBezTo>
                  <a:pt x="103088" y="65207"/>
                  <a:pt x="103088" y="65531"/>
                  <a:pt x="103088" y="65840"/>
                </a:cubicBezTo>
                <a:cubicBezTo>
                  <a:pt x="103088" y="65840"/>
                  <a:pt x="103088" y="66165"/>
                  <a:pt x="103088" y="66474"/>
                </a:cubicBezTo>
                <a:cubicBezTo>
                  <a:pt x="103088" y="66474"/>
                  <a:pt x="103088" y="66798"/>
                  <a:pt x="103088" y="67107"/>
                </a:cubicBezTo>
                <a:lnTo>
                  <a:pt x="103088" y="67432"/>
                </a:lnTo>
                <a:cubicBezTo>
                  <a:pt x="102809" y="67432"/>
                  <a:pt x="102809" y="67741"/>
                  <a:pt x="103088" y="67741"/>
                </a:cubicBezTo>
                <a:lnTo>
                  <a:pt x="103088" y="68065"/>
                </a:lnTo>
                <a:cubicBezTo>
                  <a:pt x="103368" y="68065"/>
                  <a:pt x="103368" y="68065"/>
                  <a:pt x="103368" y="68065"/>
                </a:cubicBezTo>
                <a:cubicBezTo>
                  <a:pt x="103647" y="68065"/>
                  <a:pt x="103647" y="68065"/>
                  <a:pt x="103941" y="68065"/>
                </a:cubicBezTo>
                <a:cubicBezTo>
                  <a:pt x="103941" y="68065"/>
                  <a:pt x="103941" y="68374"/>
                  <a:pt x="104234" y="68699"/>
                </a:cubicBezTo>
                <a:cubicBezTo>
                  <a:pt x="104234" y="68699"/>
                  <a:pt x="104234" y="69008"/>
                  <a:pt x="104514" y="69008"/>
                </a:cubicBezTo>
                <a:lnTo>
                  <a:pt x="104793" y="69332"/>
                </a:lnTo>
                <a:cubicBezTo>
                  <a:pt x="105087" y="69332"/>
                  <a:pt x="105380" y="69642"/>
                  <a:pt x="105380" y="69966"/>
                </a:cubicBezTo>
                <a:cubicBezTo>
                  <a:pt x="105380" y="69966"/>
                  <a:pt x="105660" y="69966"/>
                  <a:pt x="105660" y="70275"/>
                </a:cubicBezTo>
                <a:lnTo>
                  <a:pt x="105660" y="70600"/>
                </a:lnTo>
                <a:cubicBezTo>
                  <a:pt x="105939" y="70600"/>
                  <a:pt x="105939" y="70909"/>
                  <a:pt x="106233" y="70909"/>
                </a:cubicBezTo>
                <a:lnTo>
                  <a:pt x="106526" y="71233"/>
                </a:lnTo>
                <a:cubicBezTo>
                  <a:pt x="106526" y="71233"/>
                  <a:pt x="106806" y="71542"/>
                  <a:pt x="106806" y="71867"/>
                </a:cubicBezTo>
                <a:lnTo>
                  <a:pt x="107085" y="72176"/>
                </a:lnTo>
                <a:cubicBezTo>
                  <a:pt x="107085" y="72176"/>
                  <a:pt x="107085" y="72500"/>
                  <a:pt x="107379" y="72809"/>
                </a:cubicBezTo>
                <a:cubicBezTo>
                  <a:pt x="107379" y="72809"/>
                  <a:pt x="107379" y="72809"/>
                  <a:pt x="107672" y="73134"/>
                </a:cubicBezTo>
                <a:cubicBezTo>
                  <a:pt x="107672" y="73134"/>
                  <a:pt x="107672" y="73443"/>
                  <a:pt x="107952" y="73767"/>
                </a:cubicBezTo>
                <a:lnTo>
                  <a:pt x="108232" y="73767"/>
                </a:lnTo>
                <a:cubicBezTo>
                  <a:pt x="108232" y="74076"/>
                  <a:pt x="108232" y="74076"/>
                  <a:pt x="108525" y="74401"/>
                </a:cubicBezTo>
                <a:cubicBezTo>
                  <a:pt x="108525" y="74401"/>
                  <a:pt x="108525" y="74401"/>
                  <a:pt x="108525" y="74710"/>
                </a:cubicBezTo>
                <a:lnTo>
                  <a:pt x="108525" y="74710"/>
                </a:lnTo>
                <a:cubicBezTo>
                  <a:pt x="108525" y="75019"/>
                  <a:pt x="108525" y="75019"/>
                  <a:pt x="108525" y="75019"/>
                </a:cubicBezTo>
                <a:lnTo>
                  <a:pt x="108525" y="75343"/>
                </a:lnTo>
                <a:lnTo>
                  <a:pt x="108819" y="75343"/>
                </a:lnTo>
                <a:lnTo>
                  <a:pt x="109098" y="75343"/>
                </a:lnTo>
                <a:lnTo>
                  <a:pt x="109098" y="75343"/>
                </a:lnTo>
                <a:cubicBezTo>
                  <a:pt x="109378" y="75019"/>
                  <a:pt x="109378" y="75019"/>
                  <a:pt x="109378" y="75343"/>
                </a:cubicBezTo>
                <a:cubicBezTo>
                  <a:pt x="109378" y="75343"/>
                  <a:pt x="109378" y="75343"/>
                  <a:pt x="109671" y="75343"/>
                </a:cubicBezTo>
                <a:lnTo>
                  <a:pt x="109378" y="75668"/>
                </a:lnTo>
                <a:cubicBezTo>
                  <a:pt x="109378" y="75977"/>
                  <a:pt x="109671" y="75977"/>
                  <a:pt x="109671" y="75977"/>
                </a:cubicBezTo>
                <a:lnTo>
                  <a:pt x="109965" y="76286"/>
                </a:lnTo>
                <a:lnTo>
                  <a:pt x="110244" y="76610"/>
                </a:lnTo>
                <a:cubicBezTo>
                  <a:pt x="110244" y="76935"/>
                  <a:pt x="110244" y="76935"/>
                  <a:pt x="110244" y="76935"/>
                </a:cubicBezTo>
                <a:cubicBezTo>
                  <a:pt x="110244" y="77244"/>
                  <a:pt x="110524" y="77244"/>
                  <a:pt x="110524" y="77244"/>
                </a:cubicBezTo>
                <a:lnTo>
                  <a:pt x="110817" y="77244"/>
                </a:lnTo>
                <a:lnTo>
                  <a:pt x="111111" y="77553"/>
                </a:lnTo>
                <a:lnTo>
                  <a:pt x="111390" y="77877"/>
                </a:lnTo>
                <a:cubicBezTo>
                  <a:pt x="111390" y="78202"/>
                  <a:pt x="111670" y="78202"/>
                  <a:pt x="111670" y="78202"/>
                </a:cubicBezTo>
                <a:cubicBezTo>
                  <a:pt x="111670" y="78511"/>
                  <a:pt x="111670" y="78511"/>
                  <a:pt x="111670" y="78820"/>
                </a:cubicBezTo>
                <a:cubicBezTo>
                  <a:pt x="111670" y="78820"/>
                  <a:pt x="111670" y="78820"/>
                  <a:pt x="111390" y="78820"/>
                </a:cubicBezTo>
                <a:lnTo>
                  <a:pt x="111390" y="78820"/>
                </a:lnTo>
                <a:cubicBezTo>
                  <a:pt x="111111" y="78820"/>
                  <a:pt x="111111" y="78820"/>
                  <a:pt x="111111" y="78820"/>
                </a:cubicBezTo>
                <a:lnTo>
                  <a:pt x="111111" y="78511"/>
                </a:lnTo>
                <a:cubicBezTo>
                  <a:pt x="110817" y="78511"/>
                  <a:pt x="110817" y="78511"/>
                  <a:pt x="110817" y="78511"/>
                </a:cubicBezTo>
                <a:lnTo>
                  <a:pt x="110524" y="78511"/>
                </a:lnTo>
                <a:lnTo>
                  <a:pt x="110524" y="78820"/>
                </a:lnTo>
                <a:lnTo>
                  <a:pt x="110524" y="79144"/>
                </a:lnTo>
                <a:lnTo>
                  <a:pt x="110244" y="79144"/>
                </a:lnTo>
                <a:cubicBezTo>
                  <a:pt x="110244" y="78820"/>
                  <a:pt x="110244" y="78820"/>
                  <a:pt x="110244" y="78820"/>
                </a:cubicBezTo>
                <a:cubicBezTo>
                  <a:pt x="110244" y="78511"/>
                  <a:pt x="110244" y="78511"/>
                  <a:pt x="109965" y="78511"/>
                </a:cubicBezTo>
                <a:lnTo>
                  <a:pt x="109671" y="78202"/>
                </a:lnTo>
                <a:lnTo>
                  <a:pt x="109378" y="78202"/>
                </a:lnTo>
                <a:lnTo>
                  <a:pt x="109098" y="77877"/>
                </a:lnTo>
                <a:lnTo>
                  <a:pt x="108819" y="77877"/>
                </a:lnTo>
                <a:lnTo>
                  <a:pt x="108525" y="77877"/>
                </a:lnTo>
                <a:cubicBezTo>
                  <a:pt x="108525" y="77553"/>
                  <a:pt x="108525" y="77553"/>
                  <a:pt x="108232" y="77553"/>
                </a:cubicBezTo>
                <a:lnTo>
                  <a:pt x="108232" y="77553"/>
                </a:lnTo>
                <a:cubicBezTo>
                  <a:pt x="107952" y="77553"/>
                  <a:pt x="107952" y="77553"/>
                  <a:pt x="107672" y="77877"/>
                </a:cubicBezTo>
                <a:lnTo>
                  <a:pt x="107672" y="77877"/>
                </a:lnTo>
                <a:cubicBezTo>
                  <a:pt x="107379" y="77877"/>
                  <a:pt x="107379" y="77877"/>
                  <a:pt x="107085" y="77877"/>
                </a:cubicBezTo>
                <a:lnTo>
                  <a:pt x="106806" y="77553"/>
                </a:lnTo>
                <a:lnTo>
                  <a:pt x="106526" y="77553"/>
                </a:lnTo>
                <a:lnTo>
                  <a:pt x="106233" y="77553"/>
                </a:lnTo>
                <a:cubicBezTo>
                  <a:pt x="106233" y="77553"/>
                  <a:pt x="106233" y="77553"/>
                  <a:pt x="105939" y="77553"/>
                </a:cubicBezTo>
                <a:cubicBezTo>
                  <a:pt x="105939" y="77553"/>
                  <a:pt x="105939" y="77553"/>
                  <a:pt x="105939" y="77877"/>
                </a:cubicBezTo>
                <a:lnTo>
                  <a:pt x="106233" y="77877"/>
                </a:lnTo>
                <a:cubicBezTo>
                  <a:pt x="106526" y="77877"/>
                  <a:pt x="106526" y="77877"/>
                  <a:pt x="106526" y="77877"/>
                </a:cubicBezTo>
                <a:cubicBezTo>
                  <a:pt x="106806" y="77877"/>
                  <a:pt x="106806" y="77877"/>
                  <a:pt x="107085" y="78202"/>
                </a:cubicBezTo>
                <a:cubicBezTo>
                  <a:pt x="107085" y="78202"/>
                  <a:pt x="107085" y="78202"/>
                  <a:pt x="107085" y="78511"/>
                </a:cubicBezTo>
                <a:cubicBezTo>
                  <a:pt x="107379" y="78511"/>
                  <a:pt x="107672" y="78511"/>
                  <a:pt x="107672" y="78511"/>
                </a:cubicBezTo>
                <a:cubicBezTo>
                  <a:pt x="107672" y="78511"/>
                  <a:pt x="107952" y="78511"/>
                  <a:pt x="108232" y="78202"/>
                </a:cubicBezTo>
                <a:lnTo>
                  <a:pt x="108525" y="78202"/>
                </a:lnTo>
                <a:lnTo>
                  <a:pt x="108819" y="78511"/>
                </a:lnTo>
                <a:lnTo>
                  <a:pt x="109098" y="78820"/>
                </a:lnTo>
                <a:cubicBezTo>
                  <a:pt x="109098" y="78820"/>
                  <a:pt x="109098" y="78820"/>
                  <a:pt x="109098" y="79144"/>
                </a:cubicBezTo>
                <a:cubicBezTo>
                  <a:pt x="109378" y="79144"/>
                  <a:pt x="109378" y="79144"/>
                  <a:pt x="109378" y="79144"/>
                </a:cubicBezTo>
                <a:lnTo>
                  <a:pt x="109671" y="79144"/>
                </a:lnTo>
                <a:cubicBezTo>
                  <a:pt x="109671" y="79144"/>
                  <a:pt x="109671" y="79144"/>
                  <a:pt x="109965" y="79144"/>
                </a:cubicBezTo>
                <a:lnTo>
                  <a:pt x="109965" y="79144"/>
                </a:lnTo>
                <a:lnTo>
                  <a:pt x="110244" y="79469"/>
                </a:lnTo>
                <a:lnTo>
                  <a:pt x="110524" y="79778"/>
                </a:lnTo>
                <a:cubicBezTo>
                  <a:pt x="110817" y="79778"/>
                  <a:pt x="110817" y="79778"/>
                  <a:pt x="111111" y="80087"/>
                </a:cubicBezTo>
                <a:lnTo>
                  <a:pt x="111390" y="80087"/>
                </a:lnTo>
                <a:cubicBezTo>
                  <a:pt x="111390" y="80412"/>
                  <a:pt x="111670" y="80412"/>
                  <a:pt x="111670" y="80412"/>
                </a:cubicBezTo>
                <a:lnTo>
                  <a:pt x="111963" y="80736"/>
                </a:lnTo>
                <a:cubicBezTo>
                  <a:pt x="111963" y="81045"/>
                  <a:pt x="111963" y="81045"/>
                  <a:pt x="111963" y="81045"/>
                </a:cubicBezTo>
                <a:cubicBezTo>
                  <a:pt x="111963" y="81045"/>
                  <a:pt x="112257" y="81045"/>
                  <a:pt x="112257" y="81354"/>
                </a:cubicBezTo>
                <a:lnTo>
                  <a:pt x="112257" y="81679"/>
                </a:lnTo>
                <a:lnTo>
                  <a:pt x="111963" y="81679"/>
                </a:lnTo>
                <a:lnTo>
                  <a:pt x="111670" y="81679"/>
                </a:lnTo>
                <a:lnTo>
                  <a:pt x="111390" y="81679"/>
                </a:lnTo>
                <a:cubicBezTo>
                  <a:pt x="111390" y="81679"/>
                  <a:pt x="111390" y="81679"/>
                  <a:pt x="111390" y="82003"/>
                </a:cubicBezTo>
                <a:lnTo>
                  <a:pt x="111111" y="82003"/>
                </a:lnTo>
                <a:cubicBezTo>
                  <a:pt x="111111" y="82312"/>
                  <a:pt x="111111" y="82312"/>
                  <a:pt x="111111" y="82312"/>
                </a:cubicBezTo>
                <a:cubicBezTo>
                  <a:pt x="111111" y="82621"/>
                  <a:pt x="110817" y="82621"/>
                  <a:pt x="110817" y="82621"/>
                </a:cubicBezTo>
                <a:cubicBezTo>
                  <a:pt x="110817" y="82946"/>
                  <a:pt x="110524" y="82946"/>
                  <a:pt x="110524" y="83270"/>
                </a:cubicBezTo>
                <a:lnTo>
                  <a:pt x="110524" y="83579"/>
                </a:lnTo>
                <a:cubicBezTo>
                  <a:pt x="110524" y="83579"/>
                  <a:pt x="110244" y="83888"/>
                  <a:pt x="110244" y="83579"/>
                </a:cubicBezTo>
                <a:cubicBezTo>
                  <a:pt x="110244" y="83579"/>
                  <a:pt x="109965" y="83579"/>
                  <a:pt x="109965" y="83270"/>
                </a:cubicBezTo>
                <a:lnTo>
                  <a:pt x="109671" y="83270"/>
                </a:lnTo>
                <a:lnTo>
                  <a:pt x="109378" y="83270"/>
                </a:lnTo>
                <a:cubicBezTo>
                  <a:pt x="109378" y="83579"/>
                  <a:pt x="109098" y="83579"/>
                  <a:pt x="109098" y="83579"/>
                </a:cubicBezTo>
                <a:cubicBezTo>
                  <a:pt x="109098" y="83579"/>
                  <a:pt x="108819" y="83579"/>
                  <a:pt x="108819" y="83888"/>
                </a:cubicBezTo>
                <a:lnTo>
                  <a:pt x="108819" y="83888"/>
                </a:lnTo>
                <a:lnTo>
                  <a:pt x="108819" y="84213"/>
                </a:lnTo>
                <a:cubicBezTo>
                  <a:pt x="109098" y="84213"/>
                  <a:pt x="109378" y="83888"/>
                  <a:pt x="109378" y="83888"/>
                </a:cubicBezTo>
                <a:lnTo>
                  <a:pt x="109671" y="83888"/>
                </a:lnTo>
                <a:cubicBezTo>
                  <a:pt x="109671" y="83888"/>
                  <a:pt x="109671" y="84213"/>
                  <a:pt x="109965" y="84213"/>
                </a:cubicBezTo>
                <a:lnTo>
                  <a:pt x="109965" y="84213"/>
                </a:lnTo>
                <a:cubicBezTo>
                  <a:pt x="110244" y="84213"/>
                  <a:pt x="110244" y="84213"/>
                  <a:pt x="110244" y="84213"/>
                </a:cubicBezTo>
                <a:cubicBezTo>
                  <a:pt x="110524" y="84213"/>
                  <a:pt x="110524" y="84213"/>
                  <a:pt x="110524" y="83888"/>
                </a:cubicBezTo>
                <a:lnTo>
                  <a:pt x="110817" y="83888"/>
                </a:lnTo>
                <a:cubicBezTo>
                  <a:pt x="111111" y="83579"/>
                  <a:pt x="111390" y="83888"/>
                  <a:pt x="111390" y="83888"/>
                </a:cubicBezTo>
                <a:lnTo>
                  <a:pt x="111670" y="83888"/>
                </a:lnTo>
                <a:cubicBezTo>
                  <a:pt x="111670" y="84213"/>
                  <a:pt x="111963" y="84213"/>
                  <a:pt x="111963" y="84213"/>
                </a:cubicBezTo>
                <a:cubicBezTo>
                  <a:pt x="112257" y="84537"/>
                  <a:pt x="112257" y="84537"/>
                  <a:pt x="112536" y="84846"/>
                </a:cubicBezTo>
                <a:lnTo>
                  <a:pt x="112536" y="84846"/>
                </a:lnTo>
                <a:cubicBezTo>
                  <a:pt x="112816" y="84846"/>
                  <a:pt x="112816" y="84846"/>
                  <a:pt x="113109" y="85155"/>
                </a:cubicBezTo>
                <a:cubicBezTo>
                  <a:pt x="113109" y="85155"/>
                  <a:pt x="113109" y="85155"/>
                  <a:pt x="113403" y="85155"/>
                </a:cubicBezTo>
                <a:lnTo>
                  <a:pt x="113403" y="85464"/>
                </a:lnTo>
                <a:cubicBezTo>
                  <a:pt x="113403" y="85464"/>
                  <a:pt x="113109" y="85464"/>
                  <a:pt x="113109" y="85789"/>
                </a:cubicBezTo>
                <a:lnTo>
                  <a:pt x="113403" y="85789"/>
                </a:lnTo>
                <a:lnTo>
                  <a:pt x="113403" y="86113"/>
                </a:lnTo>
                <a:lnTo>
                  <a:pt x="113682" y="86422"/>
                </a:lnTo>
                <a:lnTo>
                  <a:pt x="113682" y="86731"/>
                </a:lnTo>
                <a:cubicBezTo>
                  <a:pt x="113682" y="87056"/>
                  <a:pt x="113682" y="87056"/>
                  <a:pt x="113682" y="87380"/>
                </a:cubicBezTo>
                <a:lnTo>
                  <a:pt x="113682" y="87689"/>
                </a:lnTo>
                <a:cubicBezTo>
                  <a:pt x="113403" y="87689"/>
                  <a:pt x="113403" y="87380"/>
                  <a:pt x="113403" y="87380"/>
                </a:cubicBezTo>
                <a:lnTo>
                  <a:pt x="113403" y="87056"/>
                </a:lnTo>
                <a:lnTo>
                  <a:pt x="113403" y="87056"/>
                </a:lnTo>
                <a:lnTo>
                  <a:pt x="113109" y="87056"/>
                </a:lnTo>
                <a:cubicBezTo>
                  <a:pt x="113109" y="87056"/>
                  <a:pt x="113109" y="87056"/>
                  <a:pt x="113109" y="87380"/>
                </a:cubicBezTo>
                <a:lnTo>
                  <a:pt x="112816" y="87380"/>
                </a:lnTo>
                <a:cubicBezTo>
                  <a:pt x="112816" y="87689"/>
                  <a:pt x="112816" y="87689"/>
                  <a:pt x="112816" y="87689"/>
                </a:cubicBezTo>
                <a:cubicBezTo>
                  <a:pt x="112816" y="87998"/>
                  <a:pt x="112816" y="87998"/>
                  <a:pt x="112816" y="87998"/>
                </a:cubicBezTo>
                <a:lnTo>
                  <a:pt x="113109" y="88323"/>
                </a:lnTo>
                <a:lnTo>
                  <a:pt x="113403" y="88647"/>
                </a:lnTo>
                <a:cubicBezTo>
                  <a:pt x="113403" y="88956"/>
                  <a:pt x="113403" y="89266"/>
                  <a:pt x="113403" y="89590"/>
                </a:cubicBezTo>
                <a:cubicBezTo>
                  <a:pt x="113403" y="89915"/>
                  <a:pt x="113403" y="89915"/>
                  <a:pt x="113403" y="90224"/>
                </a:cubicBezTo>
                <a:cubicBezTo>
                  <a:pt x="113403" y="90224"/>
                  <a:pt x="113682" y="90224"/>
                  <a:pt x="113682" y="90533"/>
                </a:cubicBezTo>
                <a:cubicBezTo>
                  <a:pt x="113682" y="90533"/>
                  <a:pt x="113962" y="90533"/>
                  <a:pt x="113962" y="90857"/>
                </a:cubicBezTo>
                <a:cubicBezTo>
                  <a:pt x="113682" y="90857"/>
                  <a:pt x="113682" y="90857"/>
                  <a:pt x="113682" y="90857"/>
                </a:cubicBezTo>
                <a:lnTo>
                  <a:pt x="113403" y="90857"/>
                </a:lnTo>
                <a:cubicBezTo>
                  <a:pt x="113403" y="91182"/>
                  <a:pt x="113403" y="91182"/>
                  <a:pt x="113403" y="91182"/>
                </a:cubicBezTo>
                <a:cubicBezTo>
                  <a:pt x="113109" y="91182"/>
                  <a:pt x="113109" y="91491"/>
                  <a:pt x="113109" y="91491"/>
                </a:cubicBezTo>
                <a:lnTo>
                  <a:pt x="113109" y="91182"/>
                </a:lnTo>
                <a:cubicBezTo>
                  <a:pt x="112816" y="91182"/>
                  <a:pt x="113109" y="90857"/>
                  <a:pt x="113109" y="90857"/>
                </a:cubicBezTo>
                <a:cubicBezTo>
                  <a:pt x="113109" y="90857"/>
                  <a:pt x="113109" y="90857"/>
                  <a:pt x="112816" y="90533"/>
                </a:cubicBezTo>
                <a:lnTo>
                  <a:pt x="112816" y="90533"/>
                </a:lnTo>
                <a:cubicBezTo>
                  <a:pt x="112816" y="90533"/>
                  <a:pt x="112816" y="90533"/>
                  <a:pt x="112536" y="90533"/>
                </a:cubicBezTo>
                <a:cubicBezTo>
                  <a:pt x="112536" y="90857"/>
                  <a:pt x="112536" y="90857"/>
                  <a:pt x="112536" y="90857"/>
                </a:cubicBezTo>
                <a:cubicBezTo>
                  <a:pt x="112816" y="91182"/>
                  <a:pt x="112816" y="91182"/>
                  <a:pt x="112816" y="91182"/>
                </a:cubicBezTo>
                <a:cubicBezTo>
                  <a:pt x="112816" y="91491"/>
                  <a:pt x="112816" y="91491"/>
                  <a:pt x="112816" y="91491"/>
                </a:cubicBezTo>
                <a:cubicBezTo>
                  <a:pt x="112536" y="91800"/>
                  <a:pt x="112536" y="91800"/>
                  <a:pt x="112536" y="91800"/>
                </a:cubicBezTo>
                <a:cubicBezTo>
                  <a:pt x="112536" y="92124"/>
                  <a:pt x="112257" y="92124"/>
                  <a:pt x="112257" y="92124"/>
                </a:cubicBezTo>
                <a:lnTo>
                  <a:pt x="112257" y="92449"/>
                </a:lnTo>
                <a:cubicBezTo>
                  <a:pt x="112257" y="92449"/>
                  <a:pt x="112257" y="92449"/>
                  <a:pt x="112257" y="92758"/>
                </a:cubicBezTo>
                <a:cubicBezTo>
                  <a:pt x="112257" y="92758"/>
                  <a:pt x="112257" y="92758"/>
                  <a:pt x="112257" y="93067"/>
                </a:cubicBezTo>
                <a:cubicBezTo>
                  <a:pt x="112257" y="93067"/>
                  <a:pt x="112257" y="93067"/>
                  <a:pt x="112257" y="93391"/>
                </a:cubicBezTo>
                <a:cubicBezTo>
                  <a:pt x="112257" y="93391"/>
                  <a:pt x="111963" y="93391"/>
                  <a:pt x="111963" y="93716"/>
                </a:cubicBezTo>
                <a:cubicBezTo>
                  <a:pt x="111963" y="93716"/>
                  <a:pt x="111963" y="93716"/>
                  <a:pt x="112257" y="94025"/>
                </a:cubicBezTo>
                <a:lnTo>
                  <a:pt x="112257" y="94025"/>
                </a:lnTo>
                <a:cubicBezTo>
                  <a:pt x="112536" y="94025"/>
                  <a:pt x="112536" y="94334"/>
                  <a:pt x="112536" y="94334"/>
                </a:cubicBezTo>
                <a:cubicBezTo>
                  <a:pt x="112257" y="94658"/>
                  <a:pt x="112257" y="94658"/>
                  <a:pt x="112257" y="94983"/>
                </a:cubicBezTo>
                <a:cubicBezTo>
                  <a:pt x="112257" y="94983"/>
                  <a:pt x="112257" y="94983"/>
                  <a:pt x="111963" y="94983"/>
                </a:cubicBezTo>
                <a:cubicBezTo>
                  <a:pt x="111963" y="94983"/>
                  <a:pt x="111963" y="94983"/>
                  <a:pt x="111670" y="94983"/>
                </a:cubicBezTo>
                <a:lnTo>
                  <a:pt x="111670" y="94658"/>
                </a:lnTo>
                <a:cubicBezTo>
                  <a:pt x="111670" y="94658"/>
                  <a:pt x="111670" y="94658"/>
                  <a:pt x="111390" y="94658"/>
                </a:cubicBezTo>
                <a:lnTo>
                  <a:pt x="111390" y="94983"/>
                </a:lnTo>
                <a:lnTo>
                  <a:pt x="111670" y="95292"/>
                </a:lnTo>
                <a:cubicBezTo>
                  <a:pt x="111670" y="95292"/>
                  <a:pt x="111390" y="95292"/>
                  <a:pt x="111390" y="95601"/>
                </a:cubicBezTo>
                <a:lnTo>
                  <a:pt x="111390" y="95925"/>
                </a:lnTo>
                <a:lnTo>
                  <a:pt x="111670" y="96234"/>
                </a:lnTo>
                <a:lnTo>
                  <a:pt x="111670" y="96559"/>
                </a:lnTo>
                <a:cubicBezTo>
                  <a:pt x="111670" y="96559"/>
                  <a:pt x="111670" y="96868"/>
                  <a:pt x="111390" y="96868"/>
                </a:cubicBezTo>
                <a:lnTo>
                  <a:pt x="111390" y="96868"/>
                </a:lnTo>
                <a:cubicBezTo>
                  <a:pt x="111111" y="96868"/>
                  <a:pt x="111111" y="96868"/>
                  <a:pt x="111111" y="96559"/>
                </a:cubicBezTo>
                <a:lnTo>
                  <a:pt x="111111" y="96559"/>
                </a:lnTo>
                <a:lnTo>
                  <a:pt x="111111" y="96234"/>
                </a:lnTo>
                <a:cubicBezTo>
                  <a:pt x="110817" y="96234"/>
                  <a:pt x="110817" y="96234"/>
                  <a:pt x="110817" y="96234"/>
                </a:cubicBezTo>
                <a:cubicBezTo>
                  <a:pt x="110817" y="96234"/>
                  <a:pt x="110524" y="96234"/>
                  <a:pt x="110524" y="96559"/>
                </a:cubicBezTo>
                <a:lnTo>
                  <a:pt x="110524" y="96559"/>
                </a:lnTo>
                <a:lnTo>
                  <a:pt x="110524" y="96868"/>
                </a:lnTo>
                <a:cubicBezTo>
                  <a:pt x="110524" y="96868"/>
                  <a:pt x="110817" y="96868"/>
                  <a:pt x="110817" y="97192"/>
                </a:cubicBezTo>
                <a:lnTo>
                  <a:pt x="110817" y="97501"/>
                </a:lnTo>
                <a:lnTo>
                  <a:pt x="111111" y="97826"/>
                </a:lnTo>
                <a:lnTo>
                  <a:pt x="111390" y="97826"/>
                </a:lnTo>
                <a:lnTo>
                  <a:pt x="111390" y="98135"/>
                </a:lnTo>
                <a:lnTo>
                  <a:pt x="111390" y="98135"/>
                </a:lnTo>
                <a:cubicBezTo>
                  <a:pt x="111390" y="98459"/>
                  <a:pt x="111390" y="98459"/>
                  <a:pt x="111111" y="98135"/>
                </a:cubicBezTo>
                <a:lnTo>
                  <a:pt x="111111" y="98135"/>
                </a:lnTo>
                <a:cubicBezTo>
                  <a:pt x="111111" y="98135"/>
                  <a:pt x="111111" y="98135"/>
                  <a:pt x="110817" y="98135"/>
                </a:cubicBezTo>
                <a:lnTo>
                  <a:pt x="110817" y="98459"/>
                </a:lnTo>
                <a:cubicBezTo>
                  <a:pt x="110817" y="98459"/>
                  <a:pt x="110817" y="98768"/>
                  <a:pt x="110524" y="98768"/>
                </a:cubicBezTo>
                <a:lnTo>
                  <a:pt x="110524" y="99093"/>
                </a:lnTo>
                <a:lnTo>
                  <a:pt x="110817" y="99093"/>
                </a:lnTo>
                <a:lnTo>
                  <a:pt x="111111" y="99402"/>
                </a:lnTo>
                <a:lnTo>
                  <a:pt x="111390" y="99727"/>
                </a:lnTo>
                <a:cubicBezTo>
                  <a:pt x="111111" y="99727"/>
                  <a:pt x="111111" y="100036"/>
                  <a:pt x="111111" y="100036"/>
                </a:cubicBezTo>
                <a:lnTo>
                  <a:pt x="110817" y="100036"/>
                </a:lnTo>
                <a:lnTo>
                  <a:pt x="110817" y="100360"/>
                </a:lnTo>
                <a:cubicBezTo>
                  <a:pt x="110817" y="100360"/>
                  <a:pt x="111111" y="100360"/>
                  <a:pt x="111111" y="100669"/>
                </a:cubicBezTo>
                <a:lnTo>
                  <a:pt x="111390" y="100669"/>
                </a:lnTo>
                <a:cubicBezTo>
                  <a:pt x="111390" y="100669"/>
                  <a:pt x="111390" y="100994"/>
                  <a:pt x="111111" y="100994"/>
                </a:cubicBezTo>
                <a:lnTo>
                  <a:pt x="111111" y="100994"/>
                </a:lnTo>
                <a:cubicBezTo>
                  <a:pt x="110817" y="100994"/>
                  <a:pt x="111111" y="100994"/>
                  <a:pt x="110817" y="100669"/>
                </a:cubicBezTo>
                <a:lnTo>
                  <a:pt x="110524" y="100669"/>
                </a:lnTo>
                <a:cubicBezTo>
                  <a:pt x="110524" y="100994"/>
                  <a:pt x="110524" y="100994"/>
                  <a:pt x="110524" y="100994"/>
                </a:cubicBezTo>
                <a:cubicBezTo>
                  <a:pt x="110524" y="101303"/>
                  <a:pt x="110524" y="101303"/>
                  <a:pt x="110524" y="101627"/>
                </a:cubicBezTo>
                <a:lnTo>
                  <a:pt x="110817" y="101627"/>
                </a:lnTo>
                <a:cubicBezTo>
                  <a:pt x="110817" y="101627"/>
                  <a:pt x="110817" y="101627"/>
                  <a:pt x="110817" y="101936"/>
                </a:cubicBezTo>
                <a:cubicBezTo>
                  <a:pt x="110524" y="101936"/>
                  <a:pt x="110524" y="101936"/>
                  <a:pt x="110524" y="101936"/>
                </a:cubicBezTo>
                <a:lnTo>
                  <a:pt x="110244" y="101936"/>
                </a:lnTo>
                <a:lnTo>
                  <a:pt x="109965" y="101936"/>
                </a:lnTo>
                <a:lnTo>
                  <a:pt x="109965" y="102261"/>
                </a:lnTo>
                <a:cubicBezTo>
                  <a:pt x="109965" y="102261"/>
                  <a:pt x="110244" y="102261"/>
                  <a:pt x="110244" y="102570"/>
                </a:cubicBezTo>
                <a:lnTo>
                  <a:pt x="110244" y="102570"/>
                </a:lnTo>
                <a:lnTo>
                  <a:pt x="110244" y="102894"/>
                </a:lnTo>
                <a:lnTo>
                  <a:pt x="110244" y="103203"/>
                </a:lnTo>
                <a:lnTo>
                  <a:pt x="109965" y="103203"/>
                </a:lnTo>
                <a:cubicBezTo>
                  <a:pt x="109965" y="103528"/>
                  <a:pt x="109671" y="103203"/>
                  <a:pt x="109671" y="103203"/>
                </a:cubicBezTo>
                <a:lnTo>
                  <a:pt x="109671" y="103528"/>
                </a:lnTo>
                <a:cubicBezTo>
                  <a:pt x="109671" y="103528"/>
                  <a:pt x="109671" y="103528"/>
                  <a:pt x="109965" y="103837"/>
                </a:cubicBezTo>
                <a:lnTo>
                  <a:pt x="109965" y="103837"/>
                </a:lnTo>
                <a:cubicBezTo>
                  <a:pt x="109965" y="104161"/>
                  <a:pt x="109965" y="104161"/>
                  <a:pt x="109671" y="104161"/>
                </a:cubicBezTo>
                <a:cubicBezTo>
                  <a:pt x="109671" y="104470"/>
                  <a:pt x="109671" y="104470"/>
                  <a:pt x="109671" y="104470"/>
                </a:cubicBezTo>
                <a:cubicBezTo>
                  <a:pt x="109378" y="104795"/>
                  <a:pt x="109378" y="104470"/>
                  <a:pt x="109378" y="104470"/>
                </a:cubicBezTo>
                <a:cubicBezTo>
                  <a:pt x="109378" y="104470"/>
                  <a:pt x="109378" y="104161"/>
                  <a:pt x="109098" y="104161"/>
                </a:cubicBezTo>
                <a:lnTo>
                  <a:pt x="109098" y="104161"/>
                </a:lnTo>
                <a:cubicBezTo>
                  <a:pt x="109098" y="103837"/>
                  <a:pt x="109098" y="103837"/>
                  <a:pt x="109098" y="103837"/>
                </a:cubicBezTo>
                <a:cubicBezTo>
                  <a:pt x="109098" y="103837"/>
                  <a:pt x="109098" y="104161"/>
                  <a:pt x="108819" y="104161"/>
                </a:cubicBezTo>
                <a:cubicBezTo>
                  <a:pt x="108819" y="104161"/>
                  <a:pt x="108819" y="104161"/>
                  <a:pt x="108525" y="104161"/>
                </a:cubicBezTo>
                <a:lnTo>
                  <a:pt x="108525" y="104470"/>
                </a:lnTo>
                <a:cubicBezTo>
                  <a:pt x="108525" y="104470"/>
                  <a:pt x="108232" y="104470"/>
                  <a:pt x="108232" y="104795"/>
                </a:cubicBezTo>
                <a:lnTo>
                  <a:pt x="107952" y="104795"/>
                </a:lnTo>
                <a:lnTo>
                  <a:pt x="107952" y="105104"/>
                </a:lnTo>
                <a:lnTo>
                  <a:pt x="107952" y="105104"/>
                </a:lnTo>
                <a:cubicBezTo>
                  <a:pt x="107952" y="105104"/>
                  <a:pt x="108232" y="105104"/>
                  <a:pt x="108525" y="105104"/>
                </a:cubicBezTo>
                <a:lnTo>
                  <a:pt x="108525" y="105104"/>
                </a:lnTo>
                <a:cubicBezTo>
                  <a:pt x="108819" y="105104"/>
                  <a:pt x="108819" y="105428"/>
                  <a:pt x="108819" y="105428"/>
                </a:cubicBezTo>
                <a:cubicBezTo>
                  <a:pt x="108819" y="105428"/>
                  <a:pt x="108819" y="105428"/>
                  <a:pt x="108819" y="105737"/>
                </a:cubicBezTo>
                <a:lnTo>
                  <a:pt x="108525" y="105737"/>
                </a:lnTo>
                <a:cubicBezTo>
                  <a:pt x="108525" y="105737"/>
                  <a:pt x="108525" y="106062"/>
                  <a:pt x="108232" y="106062"/>
                </a:cubicBezTo>
                <a:cubicBezTo>
                  <a:pt x="108232" y="106371"/>
                  <a:pt x="108232" y="106371"/>
                  <a:pt x="108232" y="106371"/>
                </a:cubicBezTo>
                <a:cubicBezTo>
                  <a:pt x="107952" y="106371"/>
                  <a:pt x="107952" y="106680"/>
                  <a:pt x="107952" y="106680"/>
                </a:cubicBezTo>
                <a:lnTo>
                  <a:pt x="107672" y="106680"/>
                </a:lnTo>
                <a:cubicBezTo>
                  <a:pt x="107672" y="107004"/>
                  <a:pt x="107672" y="107004"/>
                  <a:pt x="107379" y="107329"/>
                </a:cubicBezTo>
                <a:lnTo>
                  <a:pt x="107379" y="107638"/>
                </a:lnTo>
                <a:cubicBezTo>
                  <a:pt x="107379" y="107638"/>
                  <a:pt x="107085" y="107638"/>
                  <a:pt x="107085" y="107947"/>
                </a:cubicBezTo>
                <a:lnTo>
                  <a:pt x="106806" y="107947"/>
                </a:lnTo>
                <a:lnTo>
                  <a:pt x="106526" y="107947"/>
                </a:lnTo>
                <a:lnTo>
                  <a:pt x="106526" y="107947"/>
                </a:lnTo>
                <a:cubicBezTo>
                  <a:pt x="106526" y="108271"/>
                  <a:pt x="106526" y="108271"/>
                  <a:pt x="106526" y="108271"/>
                </a:cubicBezTo>
                <a:cubicBezTo>
                  <a:pt x="106526" y="108596"/>
                  <a:pt x="106233" y="108596"/>
                  <a:pt x="106233" y="108905"/>
                </a:cubicBezTo>
                <a:lnTo>
                  <a:pt x="106233" y="108905"/>
                </a:lnTo>
                <a:cubicBezTo>
                  <a:pt x="105939" y="108905"/>
                  <a:pt x="105939" y="109214"/>
                  <a:pt x="105939" y="109214"/>
                </a:cubicBezTo>
                <a:cubicBezTo>
                  <a:pt x="105939" y="109539"/>
                  <a:pt x="105939" y="109539"/>
                  <a:pt x="105939" y="109863"/>
                </a:cubicBezTo>
                <a:lnTo>
                  <a:pt x="105939" y="110172"/>
                </a:lnTo>
                <a:lnTo>
                  <a:pt x="105660" y="110481"/>
                </a:lnTo>
                <a:lnTo>
                  <a:pt x="105660" y="110172"/>
                </a:lnTo>
                <a:lnTo>
                  <a:pt x="105380" y="110172"/>
                </a:lnTo>
                <a:lnTo>
                  <a:pt x="105380" y="110172"/>
                </a:lnTo>
                <a:lnTo>
                  <a:pt x="105380" y="110481"/>
                </a:lnTo>
                <a:lnTo>
                  <a:pt x="105087" y="110806"/>
                </a:lnTo>
                <a:cubicBezTo>
                  <a:pt x="105087" y="110806"/>
                  <a:pt x="105087" y="110806"/>
                  <a:pt x="104793" y="110806"/>
                </a:cubicBezTo>
                <a:lnTo>
                  <a:pt x="104514" y="110806"/>
                </a:lnTo>
                <a:cubicBezTo>
                  <a:pt x="104234" y="110806"/>
                  <a:pt x="104234" y="110806"/>
                  <a:pt x="104234" y="110806"/>
                </a:cubicBezTo>
                <a:lnTo>
                  <a:pt x="104234" y="110481"/>
                </a:lnTo>
                <a:cubicBezTo>
                  <a:pt x="103941" y="110481"/>
                  <a:pt x="103941" y="110481"/>
                  <a:pt x="103941" y="110806"/>
                </a:cubicBezTo>
                <a:lnTo>
                  <a:pt x="103941" y="110806"/>
                </a:lnTo>
                <a:lnTo>
                  <a:pt x="103647" y="111130"/>
                </a:lnTo>
                <a:cubicBezTo>
                  <a:pt x="103647" y="111130"/>
                  <a:pt x="103647" y="111130"/>
                  <a:pt x="103368" y="111130"/>
                </a:cubicBezTo>
                <a:lnTo>
                  <a:pt x="103368" y="111130"/>
                </a:lnTo>
                <a:lnTo>
                  <a:pt x="103368" y="110806"/>
                </a:lnTo>
                <a:lnTo>
                  <a:pt x="103088" y="110806"/>
                </a:lnTo>
                <a:lnTo>
                  <a:pt x="102809" y="110806"/>
                </a:lnTo>
                <a:cubicBezTo>
                  <a:pt x="102809" y="111130"/>
                  <a:pt x="102515" y="111130"/>
                  <a:pt x="102515" y="111130"/>
                </a:cubicBezTo>
                <a:lnTo>
                  <a:pt x="102515" y="111439"/>
                </a:lnTo>
                <a:lnTo>
                  <a:pt x="102222" y="111439"/>
                </a:lnTo>
                <a:lnTo>
                  <a:pt x="102222" y="111439"/>
                </a:lnTo>
                <a:cubicBezTo>
                  <a:pt x="101942" y="111439"/>
                  <a:pt x="102222" y="111130"/>
                  <a:pt x="101942" y="111130"/>
                </a:cubicBezTo>
                <a:cubicBezTo>
                  <a:pt x="101942" y="111130"/>
                  <a:pt x="101942" y="111130"/>
                  <a:pt x="101942" y="110806"/>
                </a:cubicBezTo>
                <a:lnTo>
                  <a:pt x="101942" y="110806"/>
                </a:lnTo>
                <a:cubicBezTo>
                  <a:pt x="101663" y="110806"/>
                  <a:pt x="101663" y="110806"/>
                  <a:pt x="101663" y="110806"/>
                </a:cubicBezTo>
                <a:lnTo>
                  <a:pt x="101369" y="111130"/>
                </a:lnTo>
                <a:cubicBezTo>
                  <a:pt x="101663" y="111130"/>
                  <a:pt x="101663" y="111130"/>
                  <a:pt x="101663" y="111130"/>
                </a:cubicBezTo>
                <a:lnTo>
                  <a:pt x="101942" y="111439"/>
                </a:lnTo>
                <a:lnTo>
                  <a:pt x="101942" y="111748"/>
                </a:lnTo>
                <a:lnTo>
                  <a:pt x="101663" y="111748"/>
                </a:lnTo>
                <a:cubicBezTo>
                  <a:pt x="101663" y="112073"/>
                  <a:pt x="101663" y="112073"/>
                  <a:pt x="101663" y="112073"/>
                </a:cubicBezTo>
                <a:lnTo>
                  <a:pt x="101369" y="111748"/>
                </a:lnTo>
                <a:cubicBezTo>
                  <a:pt x="101369" y="111748"/>
                  <a:pt x="101369" y="111439"/>
                  <a:pt x="101076" y="111439"/>
                </a:cubicBezTo>
                <a:cubicBezTo>
                  <a:pt x="101076" y="111439"/>
                  <a:pt x="101076" y="111439"/>
                  <a:pt x="100796" y="111439"/>
                </a:cubicBezTo>
                <a:cubicBezTo>
                  <a:pt x="100796" y="111439"/>
                  <a:pt x="100796" y="111439"/>
                  <a:pt x="100517" y="111439"/>
                </a:cubicBezTo>
                <a:lnTo>
                  <a:pt x="100517" y="111439"/>
                </a:lnTo>
                <a:cubicBezTo>
                  <a:pt x="100517" y="111748"/>
                  <a:pt x="100223" y="111748"/>
                  <a:pt x="100223" y="111748"/>
                </a:cubicBezTo>
                <a:cubicBezTo>
                  <a:pt x="99930" y="111439"/>
                  <a:pt x="99930" y="111439"/>
                  <a:pt x="99930" y="111130"/>
                </a:cubicBezTo>
                <a:cubicBezTo>
                  <a:pt x="99930" y="111130"/>
                  <a:pt x="99650" y="111130"/>
                  <a:pt x="99650" y="110806"/>
                </a:cubicBezTo>
                <a:cubicBezTo>
                  <a:pt x="99650" y="110806"/>
                  <a:pt x="99650" y="110806"/>
                  <a:pt x="99371" y="110806"/>
                </a:cubicBezTo>
                <a:lnTo>
                  <a:pt x="99371" y="110481"/>
                </a:lnTo>
                <a:lnTo>
                  <a:pt x="99077" y="110481"/>
                </a:lnTo>
                <a:lnTo>
                  <a:pt x="99077" y="110806"/>
                </a:lnTo>
                <a:cubicBezTo>
                  <a:pt x="99077" y="111130"/>
                  <a:pt x="99077" y="111130"/>
                  <a:pt x="99077" y="111439"/>
                </a:cubicBezTo>
                <a:cubicBezTo>
                  <a:pt x="99371" y="111439"/>
                  <a:pt x="99371" y="111748"/>
                  <a:pt x="99371" y="111748"/>
                </a:cubicBezTo>
                <a:cubicBezTo>
                  <a:pt x="99371" y="112073"/>
                  <a:pt x="99650" y="112073"/>
                  <a:pt x="99650" y="112397"/>
                </a:cubicBezTo>
                <a:cubicBezTo>
                  <a:pt x="99371" y="112397"/>
                  <a:pt x="99371" y="113015"/>
                  <a:pt x="99371" y="113015"/>
                </a:cubicBezTo>
                <a:cubicBezTo>
                  <a:pt x="99077" y="113015"/>
                  <a:pt x="99077" y="113015"/>
                  <a:pt x="99077" y="113015"/>
                </a:cubicBezTo>
                <a:cubicBezTo>
                  <a:pt x="98784" y="113015"/>
                  <a:pt x="99077" y="113340"/>
                  <a:pt x="98784" y="113340"/>
                </a:cubicBezTo>
                <a:lnTo>
                  <a:pt x="98784" y="113340"/>
                </a:lnTo>
                <a:lnTo>
                  <a:pt x="98784" y="113015"/>
                </a:lnTo>
                <a:cubicBezTo>
                  <a:pt x="98504" y="113015"/>
                  <a:pt x="98504" y="113015"/>
                  <a:pt x="98504" y="113015"/>
                </a:cubicBezTo>
                <a:lnTo>
                  <a:pt x="98225" y="113015"/>
                </a:lnTo>
                <a:lnTo>
                  <a:pt x="98225" y="113340"/>
                </a:lnTo>
                <a:lnTo>
                  <a:pt x="98225" y="113664"/>
                </a:lnTo>
                <a:lnTo>
                  <a:pt x="98225" y="113973"/>
                </a:lnTo>
                <a:lnTo>
                  <a:pt x="97931" y="114282"/>
                </a:lnTo>
                <a:lnTo>
                  <a:pt x="97638" y="114282"/>
                </a:lnTo>
                <a:cubicBezTo>
                  <a:pt x="97358" y="114282"/>
                  <a:pt x="97358" y="114282"/>
                  <a:pt x="97358" y="114282"/>
                </a:cubicBezTo>
                <a:cubicBezTo>
                  <a:pt x="97358" y="113973"/>
                  <a:pt x="97358" y="113973"/>
                  <a:pt x="97358" y="113973"/>
                </a:cubicBezTo>
                <a:cubicBezTo>
                  <a:pt x="97358" y="113664"/>
                  <a:pt x="97078" y="113664"/>
                  <a:pt x="97078" y="113664"/>
                </a:cubicBezTo>
                <a:cubicBezTo>
                  <a:pt x="97078" y="113664"/>
                  <a:pt x="97078" y="113340"/>
                  <a:pt x="96785" y="113664"/>
                </a:cubicBezTo>
                <a:lnTo>
                  <a:pt x="96785" y="113664"/>
                </a:lnTo>
                <a:lnTo>
                  <a:pt x="97078" y="113973"/>
                </a:lnTo>
                <a:lnTo>
                  <a:pt x="97078" y="114282"/>
                </a:lnTo>
                <a:cubicBezTo>
                  <a:pt x="97078" y="114282"/>
                  <a:pt x="97078" y="114607"/>
                  <a:pt x="96785" y="114607"/>
                </a:cubicBezTo>
                <a:lnTo>
                  <a:pt x="96785" y="114607"/>
                </a:lnTo>
                <a:lnTo>
                  <a:pt x="96491" y="114607"/>
                </a:lnTo>
                <a:lnTo>
                  <a:pt x="96212" y="114607"/>
                </a:lnTo>
                <a:lnTo>
                  <a:pt x="96212" y="114931"/>
                </a:lnTo>
                <a:lnTo>
                  <a:pt x="96212" y="115240"/>
                </a:lnTo>
                <a:lnTo>
                  <a:pt x="96212" y="115240"/>
                </a:lnTo>
                <a:lnTo>
                  <a:pt x="95932" y="115240"/>
                </a:lnTo>
                <a:lnTo>
                  <a:pt x="95932" y="114931"/>
                </a:lnTo>
                <a:lnTo>
                  <a:pt x="95932" y="114607"/>
                </a:lnTo>
                <a:lnTo>
                  <a:pt x="95639" y="114282"/>
                </a:lnTo>
                <a:lnTo>
                  <a:pt x="95639" y="114607"/>
                </a:lnTo>
                <a:lnTo>
                  <a:pt x="95639" y="114931"/>
                </a:lnTo>
                <a:lnTo>
                  <a:pt x="95639" y="115240"/>
                </a:lnTo>
                <a:cubicBezTo>
                  <a:pt x="95639" y="115240"/>
                  <a:pt x="95345" y="115240"/>
                  <a:pt x="95345" y="115549"/>
                </a:cubicBezTo>
                <a:lnTo>
                  <a:pt x="95066" y="115549"/>
                </a:lnTo>
                <a:lnTo>
                  <a:pt x="94786" y="115549"/>
                </a:lnTo>
                <a:cubicBezTo>
                  <a:pt x="94493" y="115549"/>
                  <a:pt x="94493" y="115549"/>
                  <a:pt x="94493" y="115549"/>
                </a:cubicBezTo>
                <a:cubicBezTo>
                  <a:pt x="94199" y="115549"/>
                  <a:pt x="94199" y="115549"/>
                  <a:pt x="93920" y="115549"/>
                </a:cubicBezTo>
                <a:lnTo>
                  <a:pt x="93640" y="115874"/>
                </a:lnTo>
                <a:lnTo>
                  <a:pt x="93347" y="116198"/>
                </a:lnTo>
                <a:cubicBezTo>
                  <a:pt x="93347" y="116198"/>
                  <a:pt x="93053" y="116198"/>
                  <a:pt x="92774" y="116507"/>
                </a:cubicBezTo>
                <a:lnTo>
                  <a:pt x="92774" y="116507"/>
                </a:lnTo>
                <a:cubicBezTo>
                  <a:pt x="92494" y="116507"/>
                  <a:pt x="92494" y="116816"/>
                  <a:pt x="92494" y="116816"/>
                </a:cubicBezTo>
                <a:cubicBezTo>
                  <a:pt x="92494" y="117125"/>
                  <a:pt x="92494" y="117125"/>
                  <a:pt x="92201" y="117125"/>
                </a:cubicBezTo>
                <a:lnTo>
                  <a:pt x="92201" y="117450"/>
                </a:lnTo>
                <a:lnTo>
                  <a:pt x="92201" y="117450"/>
                </a:lnTo>
                <a:cubicBezTo>
                  <a:pt x="92201" y="117774"/>
                  <a:pt x="92201" y="117774"/>
                  <a:pt x="92494" y="117774"/>
                </a:cubicBezTo>
                <a:cubicBezTo>
                  <a:pt x="92494" y="117774"/>
                  <a:pt x="92494" y="117774"/>
                  <a:pt x="92774" y="118083"/>
                </a:cubicBezTo>
                <a:cubicBezTo>
                  <a:pt x="92774" y="118083"/>
                  <a:pt x="92774" y="118083"/>
                  <a:pt x="93053" y="118083"/>
                </a:cubicBezTo>
                <a:lnTo>
                  <a:pt x="93053" y="118392"/>
                </a:lnTo>
                <a:lnTo>
                  <a:pt x="92774" y="118392"/>
                </a:lnTo>
                <a:lnTo>
                  <a:pt x="93053" y="118717"/>
                </a:lnTo>
                <a:cubicBezTo>
                  <a:pt x="93053" y="118717"/>
                  <a:pt x="93053" y="118717"/>
                  <a:pt x="93053" y="119041"/>
                </a:cubicBezTo>
                <a:lnTo>
                  <a:pt x="93347" y="119041"/>
                </a:lnTo>
                <a:lnTo>
                  <a:pt x="93053" y="119351"/>
                </a:lnTo>
                <a:lnTo>
                  <a:pt x="93053" y="119660"/>
                </a:lnTo>
                <a:lnTo>
                  <a:pt x="93053" y="119984"/>
                </a:lnTo>
                <a:lnTo>
                  <a:pt x="92774" y="119984"/>
                </a:lnTo>
                <a:cubicBezTo>
                  <a:pt x="92494" y="119984"/>
                  <a:pt x="92494" y="119984"/>
                  <a:pt x="92494" y="119984"/>
                </a:cubicBezTo>
                <a:cubicBezTo>
                  <a:pt x="92201" y="119984"/>
                  <a:pt x="92201" y="119984"/>
                  <a:pt x="92201" y="119984"/>
                </a:cubicBezTo>
                <a:cubicBezTo>
                  <a:pt x="91921" y="119984"/>
                  <a:pt x="91921" y="119984"/>
                  <a:pt x="91628" y="119984"/>
                </a:cubicBezTo>
                <a:lnTo>
                  <a:pt x="91628" y="119660"/>
                </a:lnTo>
                <a:cubicBezTo>
                  <a:pt x="91921" y="119660"/>
                  <a:pt x="91921" y="119660"/>
                  <a:pt x="91921" y="119660"/>
                </a:cubicBezTo>
                <a:lnTo>
                  <a:pt x="91921" y="119351"/>
                </a:lnTo>
                <a:cubicBezTo>
                  <a:pt x="91921" y="119351"/>
                  <a:pt x="91921" y="119351"/>
                  <a:pt x="91921" y="119041"/>
                </a:cubicBezTo>
                <a:lnTo>
                  <a:pt x="91628" y="119041"/>
                </a:lnTo>
                <a:lnTo>
                  <a:pt x="91348" y="118717"/>
                </a:lnTo>
                <a:lnTo>
                  <a:pt x="91348" y="118083"/>
                </a:lnTo>
                <a:lnTo>
                  <a:pt x="91055" y="117774"/>
                </a:lnTo>
                <a:cubicBezTo>
                  <a:pt x="91055" y="117450"/>
                  <a:pt x="91055" y="117450"/>
                  <a:pt x="90775" y="117125"/>
                </a:cubicBezTo>
                <a:cubicBezTo>
                  <a:pt x="90775" y="117125"/>
                  <a:pt x="91055" y="116816"/>
                  <a:pt x="91055" y="116507"/>
                </a:cubicBezTo>
                <a:lnTo>
                  <a:pt x="91055" y="116198"/>
                </a:lnTo>
                <a:lnTo>
                  <a:pt x="91055" y="115874"/>
                </a:lnTo>
                <a:lnTo>
                  <a:pt x="91055" y="115874"/>
                </a:lnTo>
                <a:cubicBezTo>
                  <a:pt x="91055" y="115549"/>
                  <a:pt x="90775" y="115874"/>
                  <a:pt x="90775" y="115874"/>
                </a:cubicBezTo>
                <a:lnTo>
                  <a:pt x="90482" y="115549"/>
                </a:lnTo>
                <a:lnTo>
                  <a:pt x="90482" y="115240"/>
                </a:lnTo>
                <a:lnTo>
                  <a:pt x="90482" y="114931"/>
                </a:lnTo>
                <a:lnTo>
                  <a:pt x="90202" y="114931"/>
                </a:lnTo>
                <a:cubicBezTo>
                  <a:pt x="90202" y="115240"/>
                  <a:pt x="90202" y="115240"/>
                  <a:pt x="90202" y="115240"/>
                </a:cubicBezTo>
                <a:cubicBezTo>
                  <a:pt x="90202" y="115549"/>
                  <a:pt x="90202" y="115549"/>
                  <a:pt x="90202" y="115549"/>
                </a:cubicBezTo>
                <a:lnTo>
                  <a:pt x="90202" y="115874"/>
                </a:lnTo>
                <a:cubicBezTo>
                  <a:pt x="89909" y="115874"/>
                  <a:pt x="89909" y="116198"/>
                  <a:pt x="89909" y="116198"/>
                </a:cubicBezTo>
                <a:cubicBezTo>
                  <a:pt x="89629" y="116198"/>
                  <a:pt x="89629" y="116198"/>
                  <a:pt x="89629" y="116198"/>
                </a:cubicBezTo>
                <a:cubicBezTo>
                  <a:pt x="89336" y="116198"/>
                  <a:pt x="89336" y="115874"/>
                  <a:pt x="89336" y="115874"/>
                </a:cubicBezTo>
                <a:lnTo>
                  <a:pt x="89056" y="115549"/>
                </a:lnTo>
                <a:lnTo>
                  <a:pt x="88763" y="115549"/>
                </a:lnTo>
                <a:lnTo>
                  <a:pt x="88483" y="115549"/>
                </a:lnTo>
                <a:cubicBezTo>
                  <a:pt x="88483" y="115549"/>
                  <a:pt x="88190" y="115549"/>
                  <a:pt x="88190" y="115240"/>
                </a:cubicBezTo>
                <a:cubicBezTo>
                  <a:pt x="88190" y="115240"/>
                  <a:pt x="88190" y="115240"/>
                  <a:pt x="88190" y="114931"/>
                </a:cubicBezTo>
                <a:lnTo>
                  <a:pt x="87910" y="114931"/>
                </a:lnTo>
                <a:lnTo>
                  <a:pt x="87910" y="114931"/>
                </a:lnTo>
                <a:lnTo>
                  <a:pt x="87910" y="115240"/>
                </a:lnTo>
                <a:lnTo>
                  <a:pt x="87910" y="115549"/>
                </a:lnTo>
                <a:lnTo>
                  <a:pt x="87617" y="115549"/>
                </a:lnTo>
                <a:cubicBezTo>
                  <a:pt x="87337" y="115549"/>
                  <a:pt x="87337" y="115549"/>
                  <a:pt x="87044" y="115874"/>
                </a:cubicBezTo>
                <a:lnTo>
                  <a:pt x="87044" y="115874"/>
                </a:lnTo>
                <a:lnTo>
                  <a:pt x="87044" y="115874"/>
                </a:lnTo>
                <a:cubicBezTo>
                  <a:pt x="86764" y="115874"/>
                  <a:pt x="86764" y="115874"/>
                  <a:pt x="86470" y="115874"/>
                </a:cubicBezTo>
                <a:cubicBezTo>
                  <a:pt x="86470" y="115549"/>
                  <a:pt x="86191" y="115874"/>
                  <a:pt x="85897" y="115549"/>
                </a:cubicBezTo>
                <a:lnTo>
                  <a:pt x="85324" y="115549"/>
                </a:lnTo>
                <a:lnTo>
                  <a:pt x="85045" y="115549"/>
                </a:lnTo>
                <a:cubicBezTo>
                  <a:pt x="85045" y="115240"/>
                  <a:pt x="84751" y="115240"/>
                  <a:pt x="84472" y="114931"/>
                </a:cubicBezTo>
                <a:lnTo>
                  <a:pt x="84178" y="114607"/>
                </a:lnTo>
                <a:cubicBezTo>
                  <a:pt x="84178" y="114607"/>
                  <a:pt x="83899" y="114607"/>
                  <a:pt x="83605" y="114282"/>
                </a:cubicBezTo>
                <a:lnTo>
                  <a:pt x="83326" y="114282"/>
                </a:lnTo>
                <a:cubicBezTo>
                  <a:pt x="83032" y="113973"/>
                  <a:pt x="83032" y="113664"/>
                  <a:pt x="83032" y="113664"/>
                </a:cubicBezTo>
                <a:cubicBezTo>
                  <a:pt x="82753" y="113340"/>
                  <a:pt x="82753" y="113015"/>
                  <a:pt x="83032" y="113015"/>
                </a:cubicBezTo>
                <a:cubicBezTo>
                  <a:pt x="83032" y="112706"/>
                  <a:pt x="83032" y="112706"/>
                  <a:pt x="83032" y="112397"/>
                </a:cubicBezTo>
                <a:cubicBezTo>
                  <a:pt x="83326" y="112397"/>
                  <a:pt x="83326" y="112073"/>
                  <a:pt x="83326" y="112073"/>
                </a:cubicBezTo>
                <a:cubicBezTo>
                  <a:pt x="83326" y="112073"/>
                  <a:pt x="83032" y="111748"/>
                  <a:pt x="83032" y="111439"/>
                </a:cubicBezTo>
                <a:cubicBezTo>
                  <a:pt x="82753" y="111439"/>
                  <a:pt x="82180" y="111439"/>
                  <a:pt x="82180" y="111439"/>
                </a:cubicBezTo>
                <a:cubicBezTo>
                  <a:pt x="81886" y="111439"/>
                  <a:pt x="81607" y="111439"/>
                  <a:pt x="81327" y="111130"/>
                </a:cubicBezTo>
                <a:lnTo>
                  <a:pt x="81034" y="111130"/>
                </a:lnTo>
                <a:cubicBezTo>
                  <a:pt x="81034" y="111130"/>
                  <a:pt x="80461" y="111130"/>
                  <a:pt x="80461" y="110806"/>
                </a:cubicBezTo>
                <a:cubicBezTo>
                  <a:pt x="80181" y="110806"/>
                  <a:pt x="79888" y="110481"/>
                  <a:pt x="79594" y="110172"/>
                </a:cubicBezTo>
                <a:cubicBezTo>
                  <a:pt x="79594" y="110172"/>
                  <a:pt x="79315" y="109863"/>
                  <a:pt x="79035" y="109863"/>
                </a:cubicBezTo>
                <a:cubicBezTo>
                  <a:pt x="79035" y="109863"/>
                  <a:pt x="78742" y="110172"/>
                  <a:pt x="78448" y="110172"/>
                </a:cubicBezTo>
                <a:cubicBezTo>
                  <a:pt x="78448" y="110481"/>
                  <a:pt x="78448" y="110806"/>
                  <a:pt x="78448" y="110806"/>
                </a:cubicBezTo>
                <a:lnTo>
                  <a:pt x="78448" y="111130"/>
                </a:lnTo>
                <a:cubicBezTo>
                  <a:pt x="78448" y="111439"/>
                  <a:pt x="78448" y="111439"/>
                  <a:pt x="78169" y="111439"/>
                </a:cubicBezTo>
                <a:cubicBezTo>
                  <a:pt x="78169" y="111748"/>
                  <a:pt x="77889" y="111748"/>
                  <a:pt x="77596" y="111748"/>
                </a:cubicBezTo>
                <a:lnTo>
                  <a:pt x="77302" y="112073"/>
                </a:lnTo>
                <a:lnTo>
                  <a:pt x="77023" y="112073"/>
                </a:lnTo>
                <a:cubicBezTo>
                  <a:pt x="76743" y="111748"/>
                  <a:pt x="76743" y="111748"/>
                  <a:pt x="76743" y="111748"/>
                </a:cubicBezTo>
                <a:cubicBezTo>
                  <a:pt x="76450" y="111748"/>
                  <a:pt x="76450" y="111748"/>
                  <a:pt x="76156" y="112073"/>
                </a:cubicBezTo>
                <a:cubicBezTo>
                  <a:pt x="76156" y="112073"/>
                  <a:pt x="76156" y="112073"/>
                  <a:pt x="75877" y="112073"/>
                </a:cubicBezTo>
                <a:lnTo>
                  <a:pt x="75597" y="112397"/>
                </a:lnTo>
                <a:cubicBezTo>
                  <a:pt x="75597" y="112397"/>
                  <a:pt x="75303" y="112073"/>
                  <a:pt x="75010" y="112073"/>
                </a:cubicBezTo>
                <a:lnTo>
                  <a:pt x="74730" y="112073"/>
                </a:lnTo>
                <a:cubicBezTo>
                  <a:pt x="74730" y="112073"/>
                  <a:pt x="74730" y="112397"/>
                  <a:pt x="74451" y="112397"/>
                </a:cubicBezTo>
                <a:cubicBezTo>
                  <a:pt x="74451" y="112706"/>
                  <a:pt x="74730" y="112706"/>
                  <a:pt x="74451" y="112706"/>
                </a:cubicBezTo>
                <a:lnTo>
                  <a:pt x="74451" y="113015"/>
                </a:lnTo>
                <a:cubicBezTo>
                  <a:pt x="74157" y="113015"/>
                  <a:pt x="73864" y="113340"/>
                  <a:pt x="73864" y="113015"/>
                </a:cubicBezTo>
                <a:cubicBezTo>
                  <a:pt x="73584" y="113015"/>
                  <a:pt x="73584" y="112706"/>
                  <a:pt x="73584" y="112706"/>
                </a:cubicBezTo>
                <a:lnTo>
                  <a:pt x="73305" y="112397"/>
                </a:lnTo>
                <a:lnTo>
                  <a:pt x="73011" y="112397"/>
                </a:lnTo>
                <a:lnTo>
                  <a:pt x="72718" y="112397"/>
                </a:lnTo>
                <a:cubicBezTo>
                  <a:pt x="72718" y="112706"/>
                  <a:pt x="72718" y="113015"/>
                  <a:pt x="72718" y="113015"/>
                </a:cubicBezTo>
                <a:cubicBezTo>
                  <a:pt x="72718" y="113015"/>
                  <a:pt x="72718" y="113340"/>
                  <a:pt x="72438" y="113340"/>
                </a:cubicBezTo>
                <a:lnTo>
                  <a:pt x="72438" y="113340"/>
                </a:lnTo>
                <a:cubicBezTo>
                  <a:pt x="72438" y="113664"/>
                  <a:pt x="72438" y="113664"/>
                  <a:pt x="72438" y="113664"/>
                </a:cubicBezTo>
                <a:cubicBezTo>
                  <a:pt x="72159" y="113664"/>
                  <a:pt x="72159" y="113664"/>
                  <a:pt x="71865" y="113664"/>
                </a:cubicBezTo>
                <a:lnTo>
                  <a:pt x="71586" y="113340"/>
                </a:lnTo>
                <a:lnTo>
                  <a:pt x="71292" y="113015"/>
                </a:lnTo>
                <a:cubicBezTo>
                  <a:pt x="71292" y="113015"/>
                  <a:pt x="71013" y="113015"/>
                  <a:pt x="71013" y="113340"/>
                </a:cubicBezTo>
                <a:lnTo>
                  <a:pt x="71013" y="113664"/>
                </a:lnTo>
                <a:cubicBezTo>
                  <a:pt x="71013" y="113973"/>
                  <a:pt x="71013" y="114282"/>
                  <a:pt x="71013" y="114282"/>
                </a:cubicBezTo>
                <a:cubicBezTo>
                  <a:pt x="71013" y="114282"/>
                  <a:pt x="71013" y="114607"/>
                  <a:pt x="71013" y="114931"/>
                </a:cubicBezTo>
                <a:cubicBezTo>
                  <a:pt x="71013" y="114931"/>
                  <a:pt x="71292" y="114931"/>
                  <a:pt x="71292" y="115240"/>
                </a:cubicBezTo>
                <a:cubicBezTo>
                  <a:pt x="71586" y="115240"/>
                  <a:pt x="71586" y="115549"/>
                  <a:pt x="71586" y="115549"/>
                </a:cubicBezTo>
                <a:cubicBezTo>
                  <a:pt x="71586" y="115549"/>
                  <a:pt x="71586" y="115874"/>
                  <a:pt x="71865" y="115874"/>
                </a:cubicBezTo>
                <a:lnTo>
                  <a:pt x="71865" y="116198"/>
                </a:lnTo>
                <a:lnTo>
                  <a:pt x="71586" y="116507"/>
                </a:lnTo>
                <a:cubicBezTo>
                  <a:pt x="71586" y="116816"/>
                  <a:pt x="71586" y="116816"/>
                  <a:pt x="71586" y="117125"/>
                </a:cubicBezTo>
                <a:lnTo>
                  <a:pt x="71865" y="117450"/>
                </a:lnTo>
                <a:lnTo>
                  <a:pt x="71865" y="117774"/>
                </a:lnTo>
                <a:cubicBezTo>
                  <a:pt x="71865" y="117774"/>
                  <a:pt x="71586" y="117774"/>
                  <a:pt x="71292" y="117774"/>
                </a:cubicBezTo>
                <a:lnTo>
                  <a:pt x="71013" y="117774"/>
                </a:lnTo>
                <a:cubicBezTo>
                  <a:pt x="70733" y="117450"/>
                  <a:pt x="70733" y="117125"/>
                  <a:pt x="70440" y="116816"/>
                </a:cubicBezTo>
                <a:lnTo>
                  <a:pt x="70440" y="116816"/>
                </a:lnTo>
                <a:cubicBezTo>
                  <a:pt x="70146" y="116816"/>
                  <a:pt x="70146" y="116816"/>
                  <a:pt x="70146" y="116507"/>
                </a:cubicBezTo>
                <a:lnTo>
                  <a:pt x="70146" y="116198"/>
                </a:lnTo>
                <a:lnTo>
                  <a:pt x="70146" y="115874"/>
                </a:lnTo>
                <a:cubicBezTo>
                  <a:pt x="69867" y="115874"/>
                  <a:pt x="69867" y="115874"/>
                  <a:pt x="69587" y="115874"/>
                </a:cubicBezTo>
                <a:lnTo>
                  <a:pt x="69294" y="116198"/>
                </a:lnTo>
                <a:lnTo>
                  <a:pt x="69294" y="116507"/>
                </a:lnTo>
                <a:cubicBezTo>
                  <a:pt x="69000" y="116507"/>
                  <a:pt x="69000" y="116507"/>
                  <a:pt x="68721" y="116507"/>
                </a:cubicBezTo>
                <a:cubicBezTo>
                  <a:pt x="68721" y="116507"/>
                  <a:pt x="68441" y="116507"/>
                  <a:pt x="68148" y="116507"/>
                </a:cubicBezTo>
                <a:cubicBezTo>
                  <a:pt x="68148" y="116507"/>
                  <a:pt x="68148" y="116507"/>
                  <a:pt x="67854" y="116507"/>
                </a:cubicBezTo>
                <a:cubicBezTo>
                  <a:pt x="67854" y="116198"/>
                  <a:pt x="67575" y="116198"/>
                  <a:pt x="67575" y="115874"/>
                </a:cubicBezTo>
                <a:lnTo>
                  <a:pt x="67575" y="115549"/>
                </a:lnTo>
                <a:lnTo>
                  <a:pt x="67295" y="115240"/>
                </a:lnTo>
                <a:cubicBezTo>
                  <a:pt x="67295" y="114931"/>
                  <a:pt x="67002" y="114931"/>
                  <a:pt x="67002" y="114607"/>
                </a:cubicBezTo>
                <a:cubicBezTo>
                  <a:pt x="66708" y="114607"/>
                  <a:pt x="66429" y="114931"/>
                  <a:pt x="66429" y="114607"/>
                </a:cubicBezTo>
                <a:cubicBezTo>
                  <a:pt x="66149" y="114607"/>
                  <a:pt x="66149" y="114282"/>
                  <a:pt x="66149" y="114282"/>
                </a:cubicBezTo>
                <a:cubicBezTo>
                  <a:pt x="66149" y="113973"/>
                  <a:pt x="65856" y="113664"/>
                  <a:pt x="65856" y="113340"/>
                </a:cubicBezTo>
                <a:lnTo>
                  <a:pt x="66149" y="113015"/>
                </a:lnTo>
                <a:cubicBezTo>
                  <a:pt x="66149" y="112706"/>
                  <a:pt x="65856" y="112397"/>
                  <a:pt x="65856" y="112397"/>
                </a:cubicBezTo>
                <a:cubicBezTo>
                  <a:pt x="65856" y="112073"/>
                  <a:pt x="65856" y="112073"/>
                  <a:pt x="65856" y="112073"/>
                </a:cubicBezTo>
                <a:cubicBezTo>
                  <a:pt x="66149" y="111748"/>
                  <a:pt x="66149" y="111748"/>
                  <a:pt x="66149" y="111439"/>
                </a:cubicBezTo>
                <a:lnTo>
                  <a:pt x="65856" y="111439"/>
                </a:lnTo>
                <a:cubicBezTo>
                  <a:pt x="65562" y="111130"/>
                  <a:pt x="65283" y="111130"/>
                  <a:pt x="65283" y="111130"/>
                </a:cubicBezTo>
                <a:cubicBezTo>
                  <a:pt x="65003" y="111130"/>
                  <a:pt x="64416" y="111130"/>
                  <a:pt x="64416" y="110806"/>
                </a:cubicBezTo>
                <a:lnTo>
                  <a:pt x="64136" y="110481"/>
                </a:lnTo>
                <a:lnTo>
                  <a:pt x="64416" y="110172"/>
                </a:lnTo>
                <a:cubicBezTo>
                  <a:pt x="64416" y="109863"/>
                  <a:pt x="64416" y="109539"/>
                  <a:pt x="64136" y="109539"/>
                </a:cubicBezTo>
                <a:lnTo>
                  <a:pt x="64136" y="109214"/>
                </a:lnTo>
                <a:cubicBezTo>
                  <a:pt x="64136" y="108905"/>
                  <a:pt x="63857" y="108905"/>
                  <a:pt x="63857" y="108905"/>
                </a:cubicBezTo>
                <a:cubicBezTo>
                  <a:pt x="63563" y="108905"/>
                  <a:pt x="63563" y="108596"/>
                  <a:pt x="63563" y="108596"/>
                </a:cubicBezTo>
                <a:cubicBezTo>
                  <a:pt x="63563" y="108271"/>
                  <a:pt x="63563" y="107947"/>
                  <a:pt x="63563" y="107947"/>
                </a:cubicBezTo>
                <a:cubicBezTo>
                  <a:pt x="63857" y="107947"/>
                  <a:pt x="63857" y="107947"/>
                  <a:pt x="64136" y="107947"/>
                </a:cubicBezTo>
                <a:lnTo>
                  <a:pt x="64416" y="107947"/>
                </a:lnTo>
                <a:cubicBezTo>
                  <a:pt x="64416" y="107638"/>
                  <a:pt x="64416" y="107638"/>
                  <a:pt x="64416" y="107329"/>
                </a:cubicBezTo>
                <a:lnTo>
                  <a:pt x="64136" y="107329"/>
                </a:lnTo>
                <a:cubicBezTo>
                  <a:pt x="63857" y="107638"/>
                  <a:pt x="63857" y="107638"/>
                  <a:pt x="63563" y="107638"/>
                </a:cubicBezTo>
                <a:lnTo>
                  <a:pt x="63270" y="107947"/>
                </a:lnTo>
                <a:cubicBezTo>
                  <a:pt x="62990" y="107947"/>
                  <a:pt x="62711" y="107947"/>
                  <a:pt x="62417" y="107947"/>
                </a:cubicBezTo>
                <a:lnTo>
                  <a:pt x="62124" y="107947"/>
                </a:lnTo>
                <a:cubicBezTo>
                  <a:pt x="61844" y="108271"/>
                  <a:pt x="61565" y="108271"/>
                  <a:pt x="61565" y="108271"/>
                </a:cubicBezTo>
                <a:cubicBezTo>
                  <a:pt x="61271" y="108271"/>
                  <a:pt x="60992" y="108271"/>
                  <a:pt x="60992" y="108271"/>
                </a:cubicBezTo>
                <a:cubicBezTo>
                  <a:pt x="60992" y="107947"/>
                  <a:pt x="60992" y="107638"/>
                  <a:pt x="60992" y="107638"/>
                </a:cubicBezTo>
                <a:cubicBezTo>
                  <a:pt x="61271" y="107638"/>
                  <a:pt x="61271" y="107329"/>
                  <a:pt x="61271" y="107329"/>
                </a:cubicBezTo>
                <a:cubicBezTo>
                  <a:pt x="61271" y="107004"/>
                  <a:pt x="60992" y="106680"/>
                  <a:pt x="60992" y="106680"/>
                </a:cubicBezTo>
                <a:cubicBezTo>
                  <a:pt x="60992" y="106371"/>
                  <a:pt x="60698" y="106062"/>
                  <a:pt x="60698" y="106062"/>
                </a:cubicBezTo>
                <a:cubicBezTo>
                  <a:pt x="60698" y="106062"/>
                  <a:pt x="60698" y="105737"/>
                  <a:pt x="60698" y="105428"/>
                </a:cubicBezTo>
                <a:lnTo>
                  <a:pt x="60992" y="105104"/>
                </a:lnTo>
                <a:cubicBezTo>
                  <a:pt x="60992" y="104795"/>
                  <a:pt x="60698" y="104470"/>
                  <a:pt x="60698" y="104470"/>
                </a:cubicBezTo>
                <a:cubicBezTo>
                  <a:pt x="60698" y="104161"/>
                  <a:pt x="60698" y="103837"/>
                  <a:pt x="60992" y="103837"/>
                </a:cubicBezTo>
                <a:lnTo>
                  <a:pt x="61271" y="103837"/>
                </a:lnTo>
                <a:cubicBezTo>
                  <a:pt x="61565" y="103837"/>
                  <a:pt x="61565" y="103837"/>
                  <a:pt x="61565" y="103837"/>
                </a:cubicBezTo>
                <a:cubicBezTo>
                  <a:pt x="61844" y="103528"/>
                  <a:pt x="61844" y="103203"/>
                  <a:pt x="61844" y="103203"/>
                </a:cubicBezTo>
                <a:cubicBezTo>
                  <a:pt x="61844" y="102894"/>
                  <a:pt x="62124" y="102570"/>
                  <a:pt x="62124" y="102570"/>
                </a:cubicBezTo>
                <a:cubicBezTo>
                  <a:pt x="62124" y="102261"/>
                  <a:pt x="62417" y="102261"/>
                  <a:pt x="62417" y="101936"/>
                </a:cubicBezTo>
                <a:cubicBezTo>
                  <a:pt x="62417" y="101627"/>
                  <a:pt x="62417" y="101303"/>
                  <a:pt x="62417" y="101303"/>
                </a:cubicBezTo>
                <a:cubicBezTo>
                  <a:pt x="62417" y="100994"/>
                  <a:pt x="62417" y="100669"/>
                  <a:pt x="62417" y="100669"/>
                </a:cubicBezTo>
                <a:cubicBezTo>
                  <a:pt x="62417" y="100360"/>
                  <a:pt x="62417" y="100036"/>
                  <a:pt x="62417" y="99727"/>
                </a:cubicBezTo>
                <a:cubicBezTo>
                  <a:pt x="62417" y="99727"/>
                  <a:pt x="62417" y="99093"/>
                  <a:pt x="62124" y="98768"/>
                </a:cubicBezTo>
                <a:cubicBezTo>
                  <a:pt x="62124" y="98768"/>
                  <a:pt x="62124" y="98459"/>
                  <a:pt x="62124" y="98135"/>
                </a:cubicBezTo>
                <a:cubicBezTo>
                  <a:pt x="62124" y="98135"/>
                  <a:pt x="61844" y="97826"/>
                  <a:pt x="61844" y="97501"/>
                </a:cubicBezTo>
                <a:cubicBezTo>
                  <a:pt x="61565" y="97192"/>
                  <a:pt x="61844" y="96868"/>
                  <a:pt x="61844" y="96868"/>
                </a:cubicBezTo>
                <a:cubicBezTo>
                  <a:pt x="61565" y="96559"/>
                  <a:pt x="61565" y="96559"/>
                  <a:pt x="61271" y="96559"/>
                </a:cubicBezTo>
                <a:lnTo>
                  <a:pt x="60992" y="96559"/>
                </a:lnTo>
                <a:cubicBezTo>
                  <a:pt x="60698" y="96234"/>
                  <a:pt x="60698" y="95925"/>
                  <a:pt x="60698" y="95925"/>
                </a:cubicBezTo>
                <a:cubicBezTo>
                  <a:pt x="60698" y="95601"/>
                  <a:pt x="60419" y="95601"/>
                  <a:pt x="60419" y="95292"/>
                </a:cubicBezTo>
                <a:cubicBezTo>
                  <a:pt x="60419" y="94983"/>
                  <a:pt x="60419" y="94658"/>
                  <a:pt x="60419" y="94334"/>
                </a:cubicBezTo>
                <a:cubicBezTo>
                  <a:pt x="60125" y="94334"/>
                  <a:pt x="60125" y="93716"/>
                  <a:pt x="59846" y="93716"/>
                </a:cubicBezTo>
                <a:cubicBezTo>
                  <a:pt x="59846" y="93391"/>
                  <a:pt x="59552" y="93391"/>
                  <a:pt x="59273" y="93067"/>
                </a:cubicBezTo>
                <a:lnTo>
                  <a:pt x="58979" y="93067"/>
                </a:lnTo>
                <a:cubicBezTo>
                  <a:pt x="58700" y="93067"/>
                  <a:pt x="58700" y="93067"/>
                  <a:pt x="58406" y="93067"/>
                </a:cubicBezTo>
                <a:cubicBezTo>
                  <a:pt x="58406" y="93391"/>
                  <a:pt x="58406" y="93716"/>
                  <a:pt x="58406" y="93716"/>
                </a:cubicBezTo>
                <a:lnTo>
                  <a:pt x="58406" y="94025"/>
                </a:lnTo>
                <a:cubicBezTo>
                  <a:pt x="58127" y="94025"/>
                  <a:pt x="57833" y="94025"/>
                  <a:pt x="57833" y="94025"/>
                </a:cubicBezTo>
                <a:cubicBezTo>
                  <a:pt x="57554" y="94025"/>
                  <a:pt x="57554" y="93716"/>
                  <a:pt x="57260" y="93391"/>
                </a:cubicBezTo>
                <a:lnTo>
                  <a:pt x="56981" y="93067"/>
                </a:lnTo>
                <a:lnTo>
                  <a:pt x="56687" y="93391"/>
                </a:lnTo>
                <a:cubicBezTo>
                  <a:pt x="56408" y="93391"/>
                  <a:pt x="56408" y="93391"/>
                  <a:pt x="56114" y="93067"/>
                </a:cubicBezTo>
                <a:lnTo>
                  <a:pt x="56114" y="92758"/>
                </a:lnTo>
                <a:cubicBezTo>
                  <a:pt x="56408" y="92758"/>
                  <a:pt x="56408" y="92758"/>
                  <a:pt x="56408" y="92449"/>
                </a:cubicBezTo>
                <a:cubicBezTo>
                  <a:pt x="56687" y="92449"/>
                  <a:pt x="56687" y="92449"/>
                  <a:pt x="56687" y="92124"/>
                </a:cubicBezTo>
                <a:lnTo>
                  <a:pt x="56687" y="91800"/>
                </a:lnTo>
                <a:cubicBezTo>
                  <a:pt x="56408" y="91800"/>
                  <a:pt x="56114" y="91800"/>
                  <a:pt x="55835" y="91491"/>
                </a:cubicBezTo>
                <a:cubicBezTo>
                  <a:pt x="55835" y="91491"/>
                  <a:pt x="55541" y="91800"/>
                  <a:pt x="55541" y="91491"/>
                </a:cubicBezTo>
                <a:lnTo>
                  <a:pt x="55541" y="91182"/>
                </a:lnTo>
                <a:cubicBezTo>
                  <a:pt x="55541" y="91182"/>
                  <a:pt x="55541" y="90857"/>
                  <a:pt x="55262" y="90857"/>
                </a:cubicBezTo>
                <a:cubicBezTo>
                  <a:pt x="55262" y="90533"/>
                  <a:pt x="54968" y="90533"/>
                  <a:pt x="54968" y="90533"/>
                </a:cubicBezTo>
                <a:cubicBezTo>
                  <a:pt x="54689" y="90533"/>
                  <a:pt x="54395" y="90533"/>
                  <a:pt x="54395" y="90533"/>
                </a:cubicBezTo>
                <a:cubicBezTo>
                  <a:pt x="54116" y="90533"/>
                  <a:pt x="54116" y="90857"/>
                  <a:pt x="53822" y="91182"/>
                </a:cubicBezTo>
                <a:lnTo>
                  <a:pt x="53249" y="91182"/>
                </a:lnTo>
                <a:cubicBezTo>
                  <a:pt x="52969" y="91182"/>
                  <a:pt x="52396" y="91182"/>
                  <a:pt x="52396" y="91182"/>
                </a:cubicBezTo>
                <a:cubicBezTo>
                  <a:pt x="52103" y="91182"/>
                  <a:pt x="52396" y="90533"/>
                  <a:pt x="52103" y="90533"/>
                </a:cubicBezTo>
                <a:lnTo>
                  <a:pt x="51823" y="90533"/>
                </a:lnTo>
                <a:cubicBezTo>
                  <a:pt x="51823" y="90533"/>
                  <a:pt x="51530" y="90857"/>
                  <a:pt x="51250" y="91182"/>
                </a:cubicBezTo>
                <a:lnTo>
                  <a:pt x="50677" y="91491"/>
                </a:lnTo>
                <a:cubicBezTo>
                  <a:pt x="50398" y="91800"/>
                  <a:pt x="50398" y="92124"/>
                  <a:pt x="50104" y="92124"/>
                </a:cubicBezTo>
                <a:cubicBezTo>
                  <a:pt x="50104" y="92124"/>
                  <a:pt x="49811" y="92124"/>
                  <a:pt x="49531" y="92449"/>
                </a:cubicBezTo>
                <a:cubicBezTo>
                  <a:pt x="49531" y="92449"/>
                  <a:pt x="49252" y="92449"/>
                  <a:pt x="49252" y="92758"/>
                </a:cubicBezTo>
                <a:lnTo>
                  <a:pt x="49252" y="93067"/>
                </a:lnTo>
                <a:cubicBezTo>
                  <a:pt x="48958" y="93391"/>
                  <a:pt x="48665" y="93391"/>
                  <a:pt x="48665" y="93391"/>
                </a:cubicBezTo>
                <a:cubicBezTo>
                  <a:pt x="48665" y="93391"/>
                  <a:pt x="48665" y="93716"/>
                  <a:pt x="48665" y="94025"/>
                </a:cubicBezTo>
                <a:cubicBezTo>
                  <a:pt x="48385" y="94025"/>
                  <a:pt x="48106" y="94334"/>
                  <a:pt x="48106" y="94334"/>
                </a:cubicBezTo>
                <a:cubicBezTo>
                  <a:pt x="47812" y="94334"/>
                  <a:pt x="47812" y="94983"/>
                  <a:pt x="47519" y="94983"/>
                </a:cubicBezTo>
                <a:cubicBezTo>
                  <a:pt x="47519" y="95292"/>
                  <a:pt x="46960" y="95292"/>
                  <a:pt x="46960" y="95292"/>
                </a:cubicBezTo>
                <a:lnTo>
                  <a:pt x="46666" y="95292"/>
                </a:lnTo>
                <a:cubicBezTo>
                  <a:pt x="46666" y="95601"/>
                  <a:pt x="46373" y="95601"/>
                  <a:pt x="46373" y="95601"/>
                </a:cubicBezTo>
                <a:cubicBezTo>
                  <a:pt x="46373" y="95292"/>
                  <a:pt x="46093" y="94983"/>
                  <a:pt x="46093" y="94983"/>
                </a:cubicBezTo>
                <a:cubicBezTo>
                  <a:pt x="46093" y="94983"/>
                  <a:pt x="45814" y="94983"/>
                  <a:pt x="45520" y="94658"/>
                </a:cubicBezTo>
                <a:cubicBezTo>
                  <a:pt x="45520" y="94658"/>
                  <a:pt x="45227" y="94658"/>
                  <a:pt x="44947" y="94658"/>
                </a:cubicBezTo>
                <a:cubicBezTo>
                  <a:pt x="44947" y="94658"/>
                  <a:pt x="44374" y="94983"/>
                  <a:pt x="44081" y="94983"/>
                </a:cubicBezTo>
                <a:lnTo>
                  <a:pt x="43801" y="94983"/>
                </a:lnTo>
                <a:lnTo>
                  <a:pt x="43801" y="95292"/>
                </a:lnTo>
                <a:lnTo>
                  <a:pt x="43522" y="95292"/>
                </a:lnTo>
                <a:cubicBezTo>
                  <a:pt x="43228" y="95292"/>
                  <a:pt x="43228" y="95292"/>
                  <a:pt x="43228" y="95292"/>
                </a:cubicBezTo>
                <a:lnTo>
                  <a:pt x="42935" y="95292"/>
                </a:lnTo>
                <a:cubicBezTo>
                  <a:pt x="42655" y="95292"/>
                  <a:pt x="42655" y="95292"/>
                  <a:pt x="42655" y="95292"/>
                </a:cubicBezTo>
                <a:cubicBezTo>
                  <a:pt x="42375" y="94983"/>
                  <a:pt x="42375" y="94658"/>
                  <a:pt x="42375" y="94658"/>
                </a:cubicBezTo>
                <a:cubicBezTo>
                  <a:pt x="42082" y="94658"/>
                  <a:pt x="42082" y="94658"/>
                  <a:pt x="42082" y="94658"/>
                </a:cubicBezTo>
                <a:cubicBezTo>
                  <a:pt x="41788" y="94334"/>
                  <a:pt x="41509" y="94334"/>
                  <a:pt x="41229" y="94658"/>
                </a:cubicBezTo>
                <a:cubicBezTo>
                  <a:pt x="41229" y="94658"/>
                  <a:pt x="40936" y="94658"/>
                  <a:pt x="40642" y="94983"/>
                </a:cubicBezTo>
                <a:cubicBezTo>
                  <a:pt x="40642" y="94983"/>
                  <a:pt x="40363" y="94983"/>
                  <a:pt x="40363" y="95292"/>
                </a:cubicBezTo>
                <a:cubicBezTo>
                  <a:pt x="40363" y="95292"/>
                  <a:pt x="40363" y="95925"/>
                  <a:pt x="40083" y="95925"/>
                </a:cubicBezTo>
                <a:cubicBezTo>
                  <a:pt x="40083" y="96234"/>
                  <a:pt x="40083" y="96234"/>
                  <a:pt x="39804" y="96559"/>
                </a:cubicBezTo>
                <a:cubicBezTo>
                  <a:pt x="39804" y="96559"/>
                  <a:pt x="39804" y="96868"/>
                  <a:pt x="39804" y="97192"/>
                </a:cubicBezTo>
                <a:cubicBezTo>
                  <a:pt x="39804" y="97192"/>
                  <a:pt x="39804" y="97192"/>
                  <a:pt x="39510" y="97192"/>
                </a:cubicBezTo>
                <a:lnTo>
                  <a:pt x="39217" y="97192"/>
                </a:lnTo>
                <a:cubicBezTo>
                  <a:pt x="39217" y="96868"/>
                  <a:pt x="39217" y="96559"/>
                  <a:pt x="39217" y="96559"/>
                </a:cubicBezTo>
                <a:cubicBezTo>
                  <a:pt x="39217" y="96559"/>
                  <a:pt x="38937" y="96234"/>
                  <a:pt x="39217" y="95925"/>
                </a:cubicBezTo>
                <a:cubicBezTo>
                  <a:pt x="39217" y="95925"/>
                  <a:pt x="39510" y="95601"/>
                  <a:pt x="39217" y="95601"/>
                </a:cubicBezTo>
                <a:cubicBezTo>
                  <a:pt x="39217" y="95292"/>
                  <a:pt x="38937" y="95292"/>
                  <a:pt x="38658" y="95292"/>
                </a:cubicBezTo>
                <a:cubicBezTo>
                  <a:pt x="38364" y="95292"/>
                  <a:pt x="38071" y="95292"/>
                  <a:pt x="37791" y="95292"/>
                </a:cubicBezTo>
                <a:lnTo>
                  <a:pt x="37512" y="95292"/>
                </a:lnTo>
                <a:cubicBezTo>
                  <a:pt x="37218" y="95601"/>
                  <a:pt x="36925" y="95601"/>
                  <a:pt x="36925" y="95601"/>
                </a:cubicBezTo>
                <a:lnTo>
                  <a:pt x="36645" y="95601"/>
                </a:lnTo>
                <a:cubicBezTo>
                  <a:pt x="36645" y="95601"/>
                  <a:pt x="36366" y="95925"/>
                  <a:pt x="36072" y="95925"/>
                </a:cubicBezTo>
                <a:lnTo>
                  <a:pt x="35499" y="95925"/>
                </a:lnTo>
                <a:cubicBezTo>
                  <a:pt x="35220" y="95925"/>
                  <a:pt x="34926" y="95925"/>
                  <a:pt x="34926" y="95925"/>
                </a:cubicBezTo>
                <a:cubicBezTo>
                  <a:pt x="34647" y="95925"/>
                  <a:pt x="34367" y="95601"/>
                  <a:pt x="34088" y="95601"/>
                </a:cubicBezTo>
                <a:cubicBezTo>
                  <a:pt x="33794" y="95601"/>
                  <a:pt x="33501" y="95601"/>
                  <a:pt x="33221" y="95601"/>
                </a:cubicBezTo>
                <a:cubicBezTo>
                  <a:pt x="32941" y="95601"/>
                  <a:pt x="32354" y="95601"/>
                  <a:pt x="31795" y="95601"/>
                </a:cubicBezTo>
                <a:cubicBezTo>
                  <a:pt x="31502" y="95601"/>
                  <a:pt x="30929" y="95601"/>
                  <a:pt x="30649" y="95601"/>
                </a:cubicBezTo>
                <a:cubicBezTo>
                  <a:pt x="30649" y="95292"/>
                  <a:pt x="30649" y="94983"/>
                  <a:pt x="30356" y="94983"/>
                </a:cubicBezTo>
                <a:cubicBezTo>
                  <a:pt x="30356" y="94658"/>
                  <a:pt x="30356" y="94334"/>
                  <a:pt x="30356" y="94334"/>
                </a:cubicBezTo>
                <a:cubicBezTo>
                  <a:pt x="30356" y="94334"/>
                  <a:pt x="30356" y="94025"/>
                  <a:pt x="30356" y="93716"/>
                </a:cubicBezTo>
                <a:cubicBezTo>
                  <a:pt x="30356" y="93716"/>
                  <a:pt x="30062" y="93391"/>
                  <a:pt x="29783" y="93391"/>
                </a:cubicBezTo>
                <a:lnTo>
                  <a:pt x="29503" y="93067"/>
                </a:lnTo>
                <a:lnTo>
                  <a:pt x="29210" y="93067"/>
                </a:lnTo>
                <a:cubicBezTo>
                  <a:pt x="28930" y="93067"/>
                  <a:pt x="28930" y="93391"/>
                  <a:pt x="28930" y="93391"/>
                </a:cubicBezTo>
                <a:cubicBezTo>
                  <a:pt x="28930" y="93391"/>
                  <a:pt x="28637" y="93391"/>
                  <a:pt x="28357" y="93067"/>
                </a:cubicBezTo>
                <a:lnTo>
                  <a:pt x="28064" y="93067"/>
                </a:lnTo>
                <a:cubicBezTo>
                  <a:pt x="28064" y="92758"/>
                  <a:pt x="27784" y="92449"/>
                  <a:pt x="27784" y="92449"/>
                </a:cubicBezTo>
                <a:cubicBezTo>
                  <a:pt x="27784" y="92449"/>
                  <a:pt x="27784" y="92124"/>
                  <a:pt x="27784" y="91800"/>
                </a:cubicBezTo>
                <a:lnTo>
                  <a:pt x="27491" y="91491"/>
                </a:lnTo>
                <a:cubicBezTo>
                  <a:pt x="27211" y="91491"/>
                  <a:pt x="27211" y="91182"/>
                  <a:pt x="27211" y="91182"/>
                </a:cubicBezTo>
                <a:cubicBezTo>
                  <a:pt x="26918" y="91182"/>
                  <a:pt x="26918" y="91491"/>
                  <a:pt x="26918" y="91491"/>
                </a:cubicBezTo>
                <a:lnTo>
                  <a:pt x="26918" y="91800"/>
                </a:lnTo>
                <a:lnTo>
                  <a:pt x="26638" y="92124"/>
                </a:lnTo>
                <a:lnTo>
                  <a:pt x="26345" y="91800"/>
                </a:lnTo>
                <a:lnTo>
                  <a:pt x="26065" y="91491"/>
                </a:lnTo>
                <a:lnTo>
                  <a:pt x="26345" y="91182"/>
                </a:lnTo>
                <a:cubicBezTo>
                  <a:pt x="26345" y="90857"/>
                  <a:pt x="26065" y="90857"/>
                  <a:pt x="25772" y="90857"/>
                </a:cubicBezTo>
                <a:cubicBezTo>
                  <a:pt x="25772" y="90533"/>
                  <a:pt x="25492" y="90533"/>
                  <a:pt x="25492" y="90533"/>
                </a:cubicBezTo>
                <a:cubicBezTo>
                  <a:pt x="25492" y="90224"/>
                  <a:pt x="24919" y="90224"/>
                  <a:pt x="24919" y="89915"/>
                </a:cubicBezTo>
                <a:cubicBezTo>
                  <a:pt x="24919" y="89915"/>
                  <a:pt x="24626" y="89590"/>
                  <a:pt x="24346" y="89590"/>
                </a:cubicBezTo>
                <a:lnTo>
                  <a:pt x="24053" y="89590"/>
                </a:lnTo>
                <a:cubicBezTo>
                  <a:pt x="23773" y="89266"/>
                  <a:pt x="23480" y="89266"/>
                  <a:pt x="23480" y="89266"/>
                </a:cubicBezTo>
                <a:cubicBezTo>
                  <a:pt x="23200" y="89266"/>
                  <a:pt x="22907" y="88956"/>
                  <a:pt x="22907" y="88956"/>
                </a:cubicBezTo>
                <a:cubicBezTo>
                  <a:pt x="22907" y="88956"/>
                  <a:pt x="22627" y="88956"/>
                  <a:pt x="22334" y="88647"/>
                </a:cubicBezTo>
                <a:lnTo>
                  <a:pt x="22054" y="88323"/>
                </a:lnTo>
                <a:lnTo>
                  <a:pt x="21761" y="87998"/>
                </a:lnTo>
                <a:cubicBezTo>
                  <a:pt x="21481" y="87998"/>
                  <a:pt x="21187" y="88323"/>
                  <a:pt x="21187" y="88323"/>
                </a:cubicBezTo>
                <a:cubicBezTo>
                  <a:pt x="21187" y="88323"/>
                  <a:pt x="21187" y="88647"/>
                  <a:pt x="20908" y="88956"/>
                </a:cubicBezTo>
                <a:cubicBezTo>
                  <a:pt x="20908" y="88956"/>
                  <a:pt x="20614" y="88956"/>
                  <a:pt x="20335" y="88956"/>
                </a:cubicBezTo>
                <a:lnTo>
                  <a:pt x="20041" y="88647"/>
                </a:lnTo>
                <a:lnTo>
                  <a:pt x="20041" y="88647"/>
                </a:lnTo>
                <a:cubicBezTo>
                  <a:pt x="19762" y="88647"/>
                  <a:pt x="19762" y="88323"/>
                  <a:pt x="19762" y="88323"/>
                </a:cubicBezTo>
                <a:lnTo>
                  <a:pt x="19468" y="87998"/>
                </a:lnTo>
                <a:cubicBezTo>
                  <a:pt x="19189" y="87998"/>
                  <a:pt x="19189" y="87689"/>
                  <a:pt x="19189" y="87689"/>
                </a:cubicBezTo>
                <a:cubicBezTo>
                  <a:pt x="18895" y="87689"/>
                  <a:pt x="18895" y="87689"/>
                  <a:pt x="18895" y="87380"/>
                </a:cubicBezTo>
                <a:cubicBezTo>
                  <a:pt x="18616" y="87380"/>
                  <a:pt x="18336" y="87380"/>
                  <a:pt x="18336" y="87380"/>
                </a:cubicBezTo>
                <a:cubicBezTo>
                  <a:pt x="18336" y="87380"/>
                  <a:pt x="18336" y="87056"/>
                  <a:pt x="18043" y="87056"/>
                </a:cubicBezTo>
                <a:cubicBezTo>
                  <a:pt x="18043" y="87056"/>
                  <a:pt x="18043" y="86731"/>
                  <a:pt x="18043" y="86422"/>
                </a:cubicBezTo>
                <a:cubicBezTo>
                  <a:pt x="18043" y="86422"/>
                  <a:pt x="17749" y="86113"/>
                  <a:pt x="17470" y="86113"/>
                </a:cubicBezTo>
                <a:lnTo>
                  <a:pt x="17190" y="86113"/>
                </a:lnTo>
                <a:cubicBezTo>
                  <a:pt x="16897" y="86113"/>
                  <a:pt x="16897" y="85789"/>
                  <a:pt x="16603" y="85789"/>
                </a:cubicBezTo>
                <a:cubicBezTo>
                  <a:pt x="16603" y="85789"/>
                  <a:pt x="16324" y="85789"/>
                  <a:pt x="16324" y="85464"/>
                </a:cubicBezTo>
                <a:cubicBezTo>
                  <a:pt x="16324" y="85464"/>
                  <a:pt x="16324" y="85155"/>
                  <a:pt x="16044" y="85155"/>
                </a:cubicBezTo>
                <a:lnTo>
                  <a:pt x="15751" y="85155"/>
                </a:lnTo>
                <a:cubicBezTo>
                  <a:pt x="15457" y="85155"/>
                  <a:pt x="15178" y="85155"/>
                  <a:pt x="15178" y="85155"/>
                </a:cubicBezTo>
                <a:cubicBezTo>
                  <a:pt x="14898" y="84846"/>
                  <a:pt x="14898" y="84846"/>
                  <a:pt x="14898" y="84537"/>
                </a:cubicBezTo>
                <a:lnTo>
                  <a:pt x="14605" y="83888"/>
                </a:lnTo>
                <a:cubicBezTo>
                  <a:pt x="14605" y="83579"/>
                  <a:pt x="14605" y="83270"/>
                  <a:pt x="14605" y="83270"/>
                </a:cubicBezTo>
                <a:cubicBezTo>
                  <a:pt x="14605" y="82946"/>
                  <a:pt x="14605" y="82621"/>
                  <a:pt x="14605" y="82621"/>
                </a:cubicBezTo>
                <a:cubicBezTo>
                  <a:pt x="14605" y="82621"/>
                  <a:pt x="14311" y="82312"/>
                  <a:pt x="14032" y="82312"/>
                </a:cubicBezTo>
                <a:cubicBezTo>
                  <a:pt x="14032" y="82003"/>
                  <a:pt x="13752" y="82003"/>
                  <a:pt x="13459" y="82003"/>
                </a:cubicBezTo>
                <a:lnTo>
                  <a:pt x="13459" y="81679"/>
                </a:lnTo>
                <a:cubicBezTo>
                  <a:pt x="13459" y="81354"/>
                  <a:pt x="13459" y="81045"/>
                  <a:pt x="13459" y="81045"/>
                </a:cubicBezTo>
                <a:cubicBezTo>
                  <a:pt x="13459" y="81045"/>
                  <a:pt x="13459" y="80736"/>
                  <a:pt x="13752" y="80736"/>
                </a:cubicBezTo>
                <a:lnTo>
                  <a:pt x="14032" y="80736"/>
                </a:lnTo>
                <a:cubicBezTo>
                  <a:pt x="14032" y="81045"/>
                  <a:pt x="14311" y="81354"/>
                  <a:pt x="14311" y="81354"/>
                </a:cubicBezTo>
                <a:lnTo>
                  <a:pt x="14605" y="81679"/>
                </a:lnTo>
                <a:cubicBezTo>
                  <a:pt x="14898" y="81679"/>
                  <a:pt x="15178" y="81679"/>
                  <a:pt x="15178" y="81679"/>
                </a:cubicBezTo>
                <a:cubicBezTo>
                  <a:pt x="15178" y="81679"/>
                  <a:pt x="15457" y="81354"/>
                  <a:pt x="15457" y="81045"/>
                </a:cubicBezTo>
                <a:cubicBezTo>
                  <a:pt x="15457" y="81045"/>
                  <a:pt x="15457" y="80736"/>
                  <a:pt x="15457" y="80412"/>
                </a:cubicBezTo>
                <a:cubicBezTo>
                  <a:pt x="15457" y="80412"/>
                  <a:pt x="15457" y="80087"/>
                  <a:pt x="15178" y="80087"/>
                </a:cubicBezTo>
                <a:cubicBezTo>
                  <a:pt x="15178" y="79778"/>
                  <a:pt x="14898" y="79778"/>
                  <a:pt x="14898" y="79778"/>
                </a:cubicBezTo>
                <a:cubicBezTo>
                  <a:pt x="14898" y="79778"/>
                  <a:pt x="14898" y="79469"/>
                  <a:pt x="14898" y="79144"/>
                </a:cubicBezTo>
                <a:lnTo>
                  <a:pt x="14898" y="78820"/>
                </a:lnTo>
                <a:cubicBezTo>
                  <a:pt x="14605" y="78511"/>
                  <a:pt x="14311" y="78511"/>
                  <a:pt x="14032" y="78511"/>
                </a:cubicBezTo>
                <a:cubicBezTo>
                  <a:pt x="14032" y="78202"/>
                  <a:pt x="14032" y="78202"/>
                  <a:pt x="14032" y="77877"/>
                </a:cubicBezTo>
                <a:lnTo>
                  <a:pt x="14032" y="77553"/>
                </a:lnTo>
                <a:cubicBezTo>
                  <a:pt x="14311" y="77244"/>
                  <a:pt x="14311" y="76935"/>
                  <a:pt x="14311" y="76935"/>
                </a:cubicBezTo>
                <a:cubicBezTo>
                  <a:pt x="14032" y="76610"/>
                  <a:pt x="13752" y="76610"/>
                  <a:pt x="13459" y="76610"/>
                </a:cubicBezTo>
                <a:cubicBezTo>
                  <a:pt x="13459" y="76286"/>
                  <a:pt x="13459" y="75977"/>
                  <a:pt x="13459" y="75977"/>
                </a:cubicBezTo>
                <a:cubicBezTo>
                  <a:pt x="13459" y="75977"/>
                  <a:pt x="13459" y="75668"/>
                  <a:pt x="13752" y="75668"/>
                </a:cubicBezTo>
                <a:cubicBezTo>
                  <a:pt x="13752" y="75668"/>
                  <a:pt x="14032" y="75668"/>
                  <a:pt x="14311" y="75668"/>
                </a:cubicBezTo>
                <a:cubicBezTo>
                  <a:pt x="14311" y="75668"/>
                  <a:pt x="14605" y="75977"/>
                  <a:pt x="14898" y="75977"/>
                </a:cubicBezTo>
                <a:cubicBezTo>
                  <a:pt x="14898" y="75668"/>
                  <a:pt x="14898" y="75668"/>
                  <a:pt x="14898" y="75343"/>
                </a:cubicBezTo>
                <a:cubicBezTo>
                  <a:pt x="14898" y="75343"/>
                  <a:pt x="14898" y="75343"/>
                  <a:pt x="14898" y="75019"/>
                </a:cubicBezTo>
                <a:cubicBezTo>
                  <a:pt x="14605" y="75019"/>
                  <a:pt x="14311" y="74710"/>
                  <a:pt x="14311" y="74710"/>
                </a:cubicBezTo>
                <a:cubicBezTo>
                  <a:pt x="14032" y="74710"/>
                  <a:pt x="13752" y="74401"/>
                  <a:pt x="13459" y="74401"/>
                </a:cubicBezTo>
                <a:cubicBezTo>
                  <a:pt x="13165" y="74076"/>
                  <a:pt x="12886" y="73443"/>
                  <a:pt x="12606" y="73134"/>
                </a:cubicBezTo>
                <a:lnTo>
                  <a:pt x="12606" y="72809"/>
                </a:lnTo>
                <a:cubicBezTo>
                  <a:pt x="12606" y="72500"/>
                  <a:pt x="12313" y="72176"/>
                  <a:pt x="12313" y="72176"/>
                </a:cubicBezTo>
                <a:lnTo>
                  <a:pt x="12313" y="71867"/>
                </a:lnTo>
                <a:cubicBezTo>
                  <a:pt x="12313" y="71867"/>
                  <a:pt x="12019" y="71542"/>
                  <a:pt x="11740" y="71233"/>
                </a:cubicBezTo>
                <a:lnTo>
                  <a:pt x="11460" y="71233"/>
                </a:lnTo>
                <a:cubicBezTo>
                  <a:pt x="11167" y="71233"/>
                  <a:pt x="10873" y="71233"/>
                  <a:pt x="10873" y="71233"/>
                </a:cubicBezTo>
                <a:cubicBezTo>
                  <a:pt x="10593" y="70909"/>
                  <a:pt x="10314" y="70909"/>
                  <a:pt x="10020" y="71233"/>
                </a:cubicBezTo>
                <a:lnTo>
                  <a:pt x="9727" y="71542"/>
                </a:lnTo>
                <a:cubicBezTo>
                  <a:pt x="9447" y="71542"/>
                  <a:pt x="9168" y="71542"/>
                  <a:pt x="8874" y="71542"/>
                </a:cubicBezTo>
                <a:cubicBezTo>
                  <a:pt x="8874" y="71233"/>
                  <a:pt x="8595" y="71233"/>
                  <a:pt x="8595" y="71233"/>
                </a:cubicBezTo>
                <a:cubicBezTo>
                  <a:pt x="8595" y="70909"/>
                  <a:pt x="8595" y="70600"/>
                  <a:pt x="8595" y="70600"/>
                </a:cubicBezTo>
                <a:lnTo>
                  <a:pt x="8301" y="70275"/>
                </a:lnTo>
                <a:cubicBezTo>
                  <a:pt x="8022" y="69966"/>
                  <a:pt x="7742" y="69966"/>
                  <a:pt x="7742" y="69966"/>
                </a:cubicBezTo>
                <a:cubicBezTo>
                  <a:pt x="7449" y="69966"/>
                  <a:pt x="7155" y="69966"/>
                  <a:pt x="6876" y="69966"/>
                </a:cubicBezTo>
                <a:lnTo>
                  <a:pt x="6596" y="69966"/>
                </a:lnTo>
                <a:cubicBezTo>
                  <a:pt x="6303" y="69966"/>
                  <a:pt x="6303" y="69642"/>
                  <a:pt x="6303" y="69642"/>
                </a:cubicBezTo>
                <a:cubicBezTo>
                  <a:pt x="6303" y="69642"/>
                  <a:pt x="6009" y="69642"/>
                  <a:pt x="5730" y="69332"/>
                </a:cubicBezTo>
                <a:lnTo>
                  <a:pt x="5730" y="69008"/>
                </a:lnTo>
                <a:lnTo>
                  <a:pt x="6009" y="68699"/>
                </a:lnTo>
                <a:cubicBezTo>
                  <a:pt x="6009" y="68374"/>
                  <a:pt x="6303" y="68374"/>
                  <a:pt x="6009" y="68374"/>
                </a:cubicBezTo>
                <a:cubicBezTo>
                  <a:pt x="6009" y="68065"/>
                  <a:pt x="6009" y="67741"/>
                  <a:pt x="6009" y="67432"/>
                </a:cubicBezTo>
                <a:cubicBezTo>
                  <a:pt x="5730" y="67107"/>
                  <a:pt x="5730" y="67107"/>
                  <a:pt x="5450" y="66798"/>
                </a:cubicBezTo>
                <a:cubicBezTo>
                  <a:pt x="5450" y="66798"/>
                  <a:pt x="5157" y="66474"/>
                  <a:pt x="5157" y="66165"/>
                </a:cubicBezTo>
                <a:cubicBezTo>
                  <a:pt x="4863" y="66165"/>
                  <a:pt x="4863" y="65840"/>
                  <a:pt x="4584" y="65840"/>
                </a:cubicBezTo>
                <a:cubicBezTo>
                  <a:pt x="4304" y="65840"/>
                  <a:pt x="4011" y="65840"/>
                  <a:pt x="3717" y="65840"/>
                </a:cubicBezTo>
                <a:cubicBezTo>
                  <a:pt x="3438" y="65840"/>
                  <a:pt x="3158" y="65840"/>
                  <a:pt x="2865" y="65840"/>
                </a:cubicBezTo>
                <a:lnTo>
                  <a:pt x="2865" y="65840"/>
                </a:lnTo>
                <a:cubicBezTo>
                  <a:pt x="2571" y="65840"/>
                  <a:pt x="2571" y="65840"/>
                  <a:pt x="2292" y="65840"/>
                </a:cubicBezTo>
                <a:cubicBezTo>
                  <a:pt x="2292" y="65531"/>
                  <a:pt x="2292" y="65207"/>
                  <a:pt x="2292" y="65207"/>
                </a:cubicBezTo>
                <a:lnTo>
                  <a:pt x="2571" y="64898"/>
                </a:lnTo>
                <a:cubicBezTo>
                  <a:pt x="2865" y="64898"/>
                  <a:pt x="2865" y="64898"/>
                  <a:pt x="2865" y="64898"/>
                </a:cubicBezTo>
                <a:cubicBezTo>
                  <a:pt x="3158" y="64898"/>
                  <a:pt x="3158" y="64898"/>
                  <a:pt x="3158" y="64898"/>
                </a:cubicBezTo>
                <a:lnTo>
                  <a:pt x="3438" y="64898"/>
                </a:lnTo>
                <a:lnTo>
                  <a:pt x="3717" y="64573"/>
                </a:lnTo>
                <a:cubicBezTo>
                  <a:pt x="3717" y="64264"/>
                  <a:pt x="3717" y="63940"/>
                  <a:pt x="3438" y="63631"/>
                </a:cubicBezTo>
                <a:cubicBezTo>
                  <a:pt x="3438" y="63337"/>
                  <a:pt x="3158" y="63013"/>
                  <a:pt x="3158" y="62688"/>
                </a:cubicBezTo>
                <a:lnTo>
                  <a:pt x="3158" y="62070"/>
                </a:lnTo>
                <a:cubicBezTo>
                  <a:pt x="3158" y="61746"/>
                  <a:pt x="2865" y="61421"/>
                  <a:pt x="2865" y="61421"/>
                </a:cubicBezTo>
                <a:lnTo>
                  <a:pt x="2865" y="61112"/>
                </a:lnTo>
                <a:cubicBezTo>
                  <a:pt x="2865" y="60803"/>
                  <a:pt x="2865" y="60479"/>
                  <a:pt x="2571" y="60479"/>
                </a:cubicBezTo>
                <a:lnTo>
                  <a:pt x="2292" y="60479"/>
                </a:lnTo>
                <a:cubicBezTo>
                  <a:pt x="2012" y="60479"/>
                  <a:pt x="2012" y="60479"/>
                  <a:pt x="2012" y="60154"/>
                </a:cubicBezTo>
                <a:cubicBezTo>
                  <a:pt x="1719" y="60154"/>
                  <a:pt x="1425" y="60154"/>
                  <a:pt x="1146" y="60154"/>
                </a:cubicBezTo>
                <a:cubicBezTo>
                  <a:pt x="1146" y="60479"/>
                  <a:pt x="1146" y="60479"/>
                  <a:pt x="1146" y="60479"/>
                </a:cubicBezTo>
                <a:lnTo>
                  <a:pt x="866" y="60479"/>
                </a:lnTo>
                <a:cubicBezTo>
                  <a:pt x="573" y="60154"/>
                  <a:pt x="573" y="60154"/>
                  <a:pt x="573" y="59845"/>
                </a:cubicBezTo>
                <a:cubicBezTo>
                  <a:pt x="573" y="59845"/>
                  <a:pt x="866" y="59536"/>
                  <a:pt x="866" y="59211"/>
                </a:cubicBezTo>
                <a:lnTo>
                  <a:pt x="866" y="58887"/>
                </a:lnTo>
                <a:cubicBezTo>
                  <a:pt x="573" y="58887"/>
                  <a:pt x="279" y="58578"/>
                  <a:pt x="279" y="58578"/>
                </a:cubicBezTo>
                <a:cubicBezTo>
                  <a:pt x="279" y="58269"/>
                  <a:pt x="0" y="58269"/>
                  <a:pt x="0" y="58269"/>
                </a:cubicBezTo>
                <a:cubicBezTo>
                  <a:pt x="0" y="57944"/>
                  <a:pt x="0" y="57944"/>
                  <a:pt x="0" y="57620"/>
                </a:cubicBezTo>
                <a:cubicBezTo>
                  <a:pt x="0" y="57620"/>
                  <a:pt x="0" y="57620"/>
                  <a:pt x="0" y="57311"/>
                </a:cubicBezTo>
              </a:path>
            </a:pathLst>
          </a:custGeom>
          <a:solidFill>
            <a:schemeClr val="accent2"/>
          </a:solidFill>
          <a:ln w="12700" cap="flat" cmpd="sng">
            <a:solidFill>
              <a:srgbClr val="FFC000"/>
            </a:solidFill>
            <a:prstDash val="solid"/>
            <a:bevel/>
            <a:headEnd type="none" w="med" len="med"/>
            <a:tailEnd type="none" w="med" len="med"/>
          </a:ln>
        </p:spPr>
        <p:txBody>
          <a:bodyPr lIns="45713" tIns="22850" rIns="45713" bIns="22850" anchor="ctr" anchorCtr="0">
            <a:noAutofit/>
          </a:bodyPr>
          <a:lstStyle/>
          <a:p>
            <a:pPr defTabSz="457215">
              <a:defRPr/>
            </a:pPr>
            <a:endParaRPr kern="0">
              <a:solidFill>
                <a:srgbClr val="F9F9F9">
                  <a:lumMod val="50000"/>
                </a:srgbClr>
              </a:solidFill>
              <a:latin typeface="Lato"/>
              <a:ea typeface="Lato"/>
              <a:cs typeface="Lato"/>
              <a:sym typeface="Lato"/>
            </a:endParaRPr>
          </a:p>
        </p:txBody>
      </p:sp>
      <p:sp>
        <p:nvSpPr>
          <p:cNvPr id="3" name="椭圆 2"/>
          <p:cNvSpPr/>
          <p:nvPr/>
        </p:nvSpPr>
        <p:spPr>
          <a:xfrm>
            <a:off x="2895600" y="411480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019550" y="4714875"/>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743450" y="377190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原创设计师QQ598969553          _1"/>
          <p:cNvSpPr txBox="1"/>
          <p:nvPr/>
        </p:nvSpPr>
        <p:spPr>
          <a:xfrm>
            <a:off x="7067550" y="2323022"/>
            <a:ext cx="2646878" cy="584775"/>
          </a:xfrm>
          <a:prstGeom prst="rect">
            <a:avLst/>
          </a:prstGeom>
          <a:noFill/>
        </p:spPr>
        <p:txBody>
          <a:bodyPr wrap="none" rtlCol="0">
            <a:spAutoFit/>
          </a:bodyPr>
          <a:lstStyle/>
          <a:p>
            <a:r>
              <a:rPr lang="zh-CN" altLang="en-US" sz="3200" b="1" dirty="0">
                <a:solidFill>
                  <a:schemeClr val="tx1">
                    <a:lumMod val="65000"/>
                    <a:lumOff val="35000"/>
                  </a:schemeClr>
                </a:solidFill>
                <a:latin typeface="+mn-ea"/>
              </a:rPr>
              <a:t>此处添加标题</a:t>
            </a:r>
            <a:endParaRPr lang="en-US" sz="3200" b="1" dirty="0">
              <a:solidFill>
                <a:schemeClr val="tx1">
                  <a:lumMod val="65000"/>
                  <a:lumOff val="35000"/>
                </a:schemeClr>
              </a:solidFill>
              <a:latin typeface="+mn-ea"/>
            </a:endParaRPr>
          </a:p>
        </p:txBody>
      </p:sp>
      <p:sp>
        <p:nvSpPr>
          <p:cNvPr id="7" name="TextBox 5"/>
          <p:cNvSpPr txBox="1"/>
          <p:nvPr/>
        </p:nvSpPr>
        <p:spPr>
          <a:xfrm>
            <a:off x="7067550" y="2990602"/>
            <a:ext cx="4010987" cy="1477328"/>
          </a:xfrm>
          <a:prstGeom prst="rect">
            <a:avLst/>
          </a:prstGeom>
          <a:noFill/>
        </p:spPr>
        <p:txBody>
          <a:bodyPr wrap="square" rtlCol="0">
            <a:spAutoFit/>
          </a:bodyPr>
          <a:lstStyle/>
          <a:p>
            <a:pPr>
              <a:lnSpc>
                <a:spcPct val="150000"/>
              </a:lnSpc>
            </a:pPr>
            <a:r>
              <a:rPr lang="en-US" altLang="zh-CN" sz="1200" dirty="0">
                <a:latin typeface="Ebrima" pitchFamily="2" charset="0"/>
                <a:ea typeface="Ebrima" pitchFamily="2" charset="0"/>
                <a:cs typeface="Ebrima" pitchFamily="2" charset="0"/>
              </a:rPr>
              <a:t>Age has reached the end of the beginning of a word. May be guilty in his seems to passing a lot of different life became the appearance of the same day; Age has reached the end of the beginning of a word. May be guilty in his seems to passing a lot of different life </a:t>
            </a:r>
            <a:r>
              <a:rPr lang="en-US" altLang="zh-CN" sz="1200" dirty="0" err="1">
                <a:latin typeface="Ebrima" pitchFamily="2" charset="0"/>
                <a:ea typeface="Ebrima" pitchFamily="2" charset="0"/>
                <a:cs typeface="Ebrima" pitchFamily="2" charset="0"/>
              </a:rPr>
              <a:t>beca</a:t>
            </a:r>
            <a:endParaRPr lang="zh-CN" altLang="en-US" sz="1200" dirty="0">
              <a:latin typeface="Ebrima" pitchFamily="2" charset="0"/>
              <a:cs typeface="Ebrima" pitchFamily="2" charset="0"/>
            </a:endParaRPr>
          </a:p>
        </p:txBody>
      </p:sp>
    </p:spTree>
    <p:extLst>
      <p:ext uri="{BB962C8B-B14F-4D97-AF65-F5344CB8AC3E}">
        <p14:creationId xmlns:p14="http://schemas.microsoft.com/office/powerpoint/2010/main" val="1053414881"/>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A10EBBCC-52E9-4799-95DE-B8F18FBAF1BD}"/>
              </a:ext>
            </a:extLst>
          </p:cNvPr>
          <p:cNvPicPr>
            <a:picLocks noChangeAspect="1"/>
          </p:cNvPicPr>
          <p:nvPr/>
        </p:nvPicPr>
        <p:blipFill>
          <a:blip r:embed="rId3"/>
          <a:stretch>
            <a:fillRect/>
          </a:stretch>
        </p:blipFill>
        <p:spPr>
          <a:xfrm>
            <a:off x="3313" y="3527"/>
            <a:ext cx="12186715" cy="6855027"/>
          </a:xfrm>
          <a:prstGeom prst="rect">
            <a:avLst/>
          </a:prstGeom>
        </p:spPr>
      </p:pic>
      <p:sp>
        <p:nvSpPr>
          <p:cNvPr id="9" name="TextBox 4">
            <a:extLst>
              <a:ext uri="{FF2B5EF4-FFF2-40B4-BE49-F238E27FC236}">
                <a16:creationId xmlns:a16="http://schemas.microsoft.com/office/drawing/2014/main" id="{E015992A-6189-4D80-98C9-C3D7187EF1F8}"/>
              </a:ext>
            </a:extLst>
          </p:cNvPr>
          <p:cNvSpPr txBox="1"/>
          <p:nvPr/>
        </p:nvSpPr>
        <p:spPr>
          <a:xfrm rot="5400000">
            <a:off x="1676077" y="2678914"/>
            <a:ext cx="2725505" cy="1038746"/>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1050" dirty="0">
                <a:solidFill>
                  <a:schemeClr val="tx1">
                    <a:lumMod val="50000"/>
                    <a:lumOff val="50000"/>
                  </a:schemeClr>
                </a:solidFill>
              </a:rPr>
              <a:t>Chinadaily.com.cn is the largest English portal in China, providing news, business information, BBS, learning materials. The Website has channels as China,</a:t>
            </a:r>
            <a:endParaRPr lang="id-ID" altLang="zh-CN" sz="900" dirty="0">
              <a:solidFill>
                <a:schemeClr val="tx1">
                  <a:lumMod val="50000"/>
                  <a:lumOff val="50000"/>
                </a:schemeClr>
              </a:solidFill>
              <a:latin typeface="Lato" pitchFamily="34" charset="0"/>
              <a:ea typeface="Clear Sans Light" pitchFamily="34" charset="0"/>
              <a:cs typeface="Clear Sans Light" pitchFamily="34" charset="0"/>
            </a:endParaRPr>
          </a:p>
        </p:txBody>
      </p:sp>
      <p:sp>
        <p:nvSpPr>
          <p:cNvPr id="10" name="TextBox 6">
            <a:extLst>
              <a:ext uri="{FF2B5EF4-FFF2-40B4-BE49-F238E27FC236}">
                <a16:creationId xmlns:a16="http://schemas.microsoft.com/office/drawing/2014/main" id="{01849527-08A8-404B-B4FF-00B1DBD526A5}"/>
              </a:ext>
            </a:extLst>
          </p:cNvPr>
          <p:cNvSpPr txBox="1">
            <a:spLocks noChangeArrowheads="1"/>
          </p:cNvSpPr>
          <p:nvPr/>
        </p:nvSpPr>
        <p:spPr bwMode="auto">
          <a:xfrm>
            <a:off x="3666423" y="2878401"/>
            <a:ext cx="4918497" cy="338554"/>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l" eaLnBrk="1" fontAlgn="base" hangingPunct="1">
              <a:buClrTx/>
              <a:buSzTx/>
              <a:buFontTx/>
              <a:buNone/>
            </a:pPr>
            <a:r>
              <a:rPr lang="zh-CN" altLang="en-US" sz="1600" dirty="0">
                <a:solidFill>
                  <a:schemeClr val="tx1">
                    <a:lumMod val="75000"/>
                    <a:lumOff val="25000"/>
                  </a:schemeClr>
                </a:solidFill>
                <a:latin typeface="Verdana" pitchFamily="34" charset="0"/>
              </a:rPr>
              <a:t>动态</a:t>
            </a:r>
            <a:r>
              <a:rPr lang="en-US" altLang="zh-CN" sz="1600" dirty="0">
                <a:solidFill>
                  <a:schemeClr val="tx1">
                    <a:lumMod val="75000"/>
                    <a:lumOff val="25000"/>
                  </a:schemeClr>
                </a:solidFill>
                <a:latin typeface="Verdana" pitchFamily="34" charset="0"/>
              </a:rPr>
              <a:t>PPT/</a:t>
            </a:r>
            <a:r>
              <a:rPr lang="zh-CN" altLang="en-US" sz="1600" dirty="0">
                <a:solidFill>
                  <a:schemeClr val="tx1">
                    <a:lumMod val="75000"/>
                    <a:lumOff val="25000"/>
                  </a:schemeClr>
                </a:solidFill>
                <a:latin typeface="Verdana" pitchFamily="34" charset="0"/>
              </a:rPr>
              <a:t>策划方案</a:t>
            </a:r>
            <a:r>
              <a:rPr lang="en-US" altLang="zh-CN" sz="1600" dirty="0">
                <a:solidFill>
                  <a:schemeClr val="tx1">
                    <a:lumMod val="75000"/>
                    <a:lumOff val="25000"/>
                  </a:schemeClr>
                </a:solidFill>
                <a:latin typeface="Verdana" pitchFamily="34" charset="0"/>
              </a:rPr>
              <a:t>/</a:t>
            </a:r>
            <a:r>
              <a:rPr lang="zh-CN" altLang="en-US" sz="1600" dirty="0">
                <a:solidFill>
                  <a:schemeClr val="tx1">
                    <a:lumMod val="75000"/>
                    <a:lumOff val="25000"/>
                  </a:schemeClr>
                </a:solidFill>
                <a:latin typeface="Verdana" pitchFamily="34" charset="0"/>
              </a:rPr>
              <a:t>总结计划</a:t>
            </a:r>
            <a:r>
              <a:rPr lang="en-US" altLang="zh-CN" sz="1600" dirty="0">
                <a:solidFill>
                  <a:schemeClr val="tx1">
                    <a:lumMod val="75000"/>
                    <a:lumOff val="25000"/>
                  </a:schemeClr>
                </a:solidFill>
                <a:latin typeface="Verdana" pitchFamily="34" charset="0"/>
              </a:rPr>
              <a:t>/</a:t>
            </a:r>
            <a:r>
              <a:rPr lang="zh-CN" altLang="en-US" sz="1600" dirty="0">
                <a:solidFill>
                  <a:schemeClr val="tx1">
                    <a:lumMod val="75000"/>
                    <a:lumOff val="25000"/>
                  </a:schemeClr>
                </a:solidFill>
                <a:latin typeface="Verdana" pitchFamily="34" charset="0"/>
              </a:rPr>
              <a:t>工作报告</a:t>
            </a:r>
            <a:r>
              <a:rPr lang="en-US" altLang="zh-CN" sz="1600" dirty="0">
                <a:solidFill>
                  <a:schemeClr val="tx1">
                    <a:lumMod val="75000"/>
                    <a:lumOff val="25000"/>
                  </a:schemeClr>
                </a:solidFill>
                <a:latin typeface="Verdana" pitchFamily="34" charset="0"/>
              </a:rPr>
              <a:t>/</a:t>
            </a:r>
            <a:r>
              <a:rPr lang="zh-CN" altLang="en-US" sz="1600" dirty="0">
                <a:solidFill>
                  <a:schemeClr val="tx1">
                    <a:lumMod val="75000"/>
                    <a:lumOff val="25000"/>
                  </a:schemeClr>
                </a:solidFill>
                <a:latin typeface="Verdana" pitchFamily="34" charset="0"/>
              </a:rPr>
              <a:t>企业策划等</a:t>
            </a:r>
            <a:endParaRPr lang="en-US" altLang="zh-CN" sz="1600" dirty="0">
              <a:solidFill>
                <a:schemeClr val="tx1">
                  <a:lumMod val="75000"/>
                  <a:lumOff val="25000"/>
                </a:schemeClr>
              </a:solidFill>
              <a:latin typeface="Verdana" pitchFamily="34" charset="0"/>
            </a:endParaRPr>
          </a:p>
        </p:txBody>
      </p:sp>
      <p:sp>
        <p:nvSpPr>
          <p:cNvPr id="11" name="TextBox 5">
            <a:extLst>
              <a:ext uri="{FF2B5EF4-FFF2-40B4-BE49-F238E27FC236}">
                <a16:creationId xmlns:a16="http://schemas.microsoft.com/office/drawing/2014/main" id="{777687D4-B2BC-4F92-AB4E-5D86D3EEE1E0}"/>
              </a:ext>
            </a:extLst>
          </p:cNvPr>
          <p:cNvSpPr txBox="1"/>
          <p:nvPr/>
        </p:nvSpPr>
        <p:spPr>
          <a:xfrm>
            <a:off x="3601593" y="1618173"/>
            <a:ext cx="6566547" cy="1315745"/>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nSpc>
                <a:spcPct val="150000"/>
              </a:lnSpc>
            </a:pPr>
            <a:r>
              <a:rPr lang="zh-CN" altLang="en-US" sz="5400" dirty="0">
                <a:latin typeface="微软雅黑" panose="020B0503020204020204" pitchFamily="34" charset="-122"/>
                <a:ea typeface="微软雅黑" panose="020B0503020204020204" pitchFamily="34" charset="-122"/>
                <a:cs typeface="Clear Sans Light" pitchFamily="34" charset="0"/>
              </a:rPr>
              <a:t>演讲完毕 谢谢观看</a:t>
            </a:r>
            <a:endParaRPr lang="id-ID" altLang="zh-CN" sz="5400" dirty="0">
              <a:latin typeface="微软雅黑" panose="020B0503020204020204" pitchFamily="34" charset="-122"/>
              <a:ea typeface="微软雅黑" panose="020B0503020204020204" pitchFamily="34" charset="-122"/>
              <a:cs typeface="Clear Sans Light" pitchFamily="34" charset="0"/>
            </a:endParaRPr>
          </a:p>
        </p:txBody>
      </p:sp>
      <p:sp>
        <p:nvSpPr>
          <p:cNvPr id="17" name="TextBox 7">
            <a:extLst>
              <a:ext uri="{FF2B5EF4-FFF2-40B4-BE49-F238E27FC236}">
                <a16:creationId xmlns:a16="http://schemas.microsoft.com/office/drawing/2014/main" id="{B7AA4F82-437D-4B38-8B20-C82707D0C550}"/>
              </a:ext>
            </a:extLst>
          </p:cNvPr>
          <p:cNvSpPr>
            <a:spLocks noChangeArrowheads="1"/>
          </p:cNvSpPr>
          <p:nvPr/>
        </p:nvSpPr>
        <p:spPr bwMode="auto">
          <a:xfrm>
            <a:off x="3715569" y="3414990"/>
            <a:ext cx="72728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spc="600" dirty="0">
                <a:solidFill>
                  <a:schemeClr val="tx1">
                    <a:lumMod val="50000"/>
                    <a:lumOff val="50000"/>
                  </a:schemeClr>
                </a:solidFill>
                <a:cs typeface="+mn-ea"/>
                <a:sym typeface="+mn-lt"/>
              </a:rPr>
              <a:t>BUSENESS ACTIVITY PLANNING</a:t>
            </a:r>
            <a:endParaRPr lang="zh-CN" altLang="en-US" sz="2000" spc="600" dirty="0">
              <a:solidFill>
                <a:schemeClr val="tx1">
                  <a:lumMod val="50000"/>
                  <a:lumOff val="50000"/>
                </a:schemeClr>
              </a:solidFill>
              <a:cs typeface="+mn-ea"/>
              <a:sym typeface="+mn-lt"/>
            </a:endParaRPr>
          </a:p>
        </p:txBody>
      </p:sp>
      <p:sp>
        <p:nvSpPr>
          <p:cNvPr id="3" name="矩形 2">
            <a:extLst>
              <a:ext uri="{FF2B5EF4-FFF2-40B4-BE49-F238E27FC236}">
                <a16:creationId xmlns:a16="http://schemas.microsoft.com/office/drawing/2014/main" id="{90CE9132-37E5-4E0A-A73F-66357132209C}"/>
              </a:ext>
            </a:extLst>
          </p:cNvPr>
          <p:cNvSpPr/>
          <p:nvPr/>
        </p:nvSpPr>
        <p:spPr>
          <a:xfrm>
            <a:off x="2118474" y="1838698"/>
            <a:ext cx="243617" cy="21659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153730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Scale>
                                      <p:cBhvr>
                                        <p:cTn id="23" dur="1000" decel="50000" fill="hold">
                                          <p:stCondLst>
                                            <p:cond delay="0"/>
                                          </p:stCondLst>
                                        </p:cTn>
                                        <p:tgtEl>
                                          <p:spTgt spid="1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1">
                                            <p:txEl>
                                              <p:pRg st="0" end="0"/>
                                            </p:txEl>
                                          </p:spTgt>
                                        </p:tgtEl>
                                        <p:attrNameLst>
                                          <p:attrName>ppt_x</p:attrName>
                                          <p:attrName>ppt_y</p:attrName>
                                        </p:attrNameLst>
                                      </p:cBhvr>
                                    </p:animMotion>
                                    <p:animEffect transition="in" filter="fade">
                                      <p:cBhvr>
                                        <p:cTn id="25" dur="1000"/>
                                        <p:tgtEl>
                                          <p:spTgt spid="11">
                                            <p:txEl>
                                              <p:pRg st="0" end="0"/>
                                            </p:txEl>
                                          </p:spTgt>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750" fill="hold"/>
                                        <p:tgtEl>
                                          <p:spTgt spid="10"/>
                                        </p:tgtEl>
                                        <p:attrNameLst>
                                          <p:attrName>ppt_w</p:attrName>
                                        </p:attrNameLst>
                                      </p:cBhvr>
                                      <p:tavLst>
                                        <p:tav tm="0">
                                          <p:val>
                                            <p:fltVal val="0"/>
                                          </p:val>
                                        </p:tav>
                                        <p:tav tm="100000">
                                          <p:val>
                                            <p:strVal val="#ppt_w"/>
                                          </p:val>
                                        </p:tav>
                                      </p:tavLst>
                                    </p:anim>
                                    <p:anim calcmode="lin" valueType="num">
                                      <p:cBhvr>
                                        <p:cTn id="30" dur="750" fill="hold"/>
                                        <p:tgtEl>
                                          <p:spTgt spid="10"/>
                                        </p:tgtEl>
                                        <p:attrNameLst>
                                          <p:attrName>ppt_h</p:attrName>
                                        </p:attrNameLst>
                                      </p:cBhvr>
                                      <p:tavLst>
                                        <p:tav tm="0">
                                          <p:val>
                                            <p:fltVal val="0"/>
                                          </p:val>
                                        </p:tav>
                                        <p:tav tm="100000">
                                          <p:val>
                                            <p:strVal val="#ppt_h"/>
                                          </p:val>
                                        </p:tav>
                                      </p:tavLst>
                                    </p:anim>
                                    <p:animEffect transition="in" filter="fade">
                                      <p:cBhvr>
                                        <p:cTn id="31" dur="750"/>
                                        <p:tgtEl>
                                          <p:spTgt spid="10"/>
                                        </p:tgtEl>
                                      </p:cBhvr>
                                    </p:animEffect>
                                  </p:childTnLst>
                                </p:cTn>
                              </p:par>
                            </p:childTnLst>
                          </p:cTn>
                        </p:par>
                        <p:par>
                          <p:cTn id="32" fill="hold">
                            <p:stCondLst>
                              <p:cond delay="3250"/>
                            </p:stCondLst>
                            <p:childTnLst>
                              <p:par>
                                <p:cTn id="33" presetID="38" presetClass="entr" presetSubtype="0" accel="50000" fill="hold" grpId="0" nodeType="afterEffect">
                                  <p:stCondLst>
                                    <p:cond delay="0"/>
                                  </p:stCondLst>
                                  <p:iterate type="lt">
                                    <p:tmPct val="50000"/>
                                  </p:iterate>
                                  <p:childTnLst>
                                    <p:set>
                                      <p:cBhvr>
                                        <p:cTn id="34" dur="1" fill="hold">
                                          <p:stCondLst>
                                            <p:cond delay="0"/>
                                          </p:stCondLst>
                                        </p:cTn>
                                        <p:tgtEl>
                                          <p:spTgt spid="17"/>
                                        </p:tgtEl>
                                        <p:attrNameLst>
                                          <p:attrName>style.visibility</p:attrName>
                                        </p:attrNameLst>
                                      </p:cBhvr>
                                      <p:to>
                                        <p:strVal val="visible"/>
                                      </p:to>
                                    </p:set>
                                    <p:set>
                                      <p:cBhvr>
                                        <p:cTn id="35" dur="46" fill="hold">
                                          <p:stCondLst>
                                            <p:cond delay="0"/>
                                          </p:stCondLst>
                                        </p:cTn>
                                        <p:tgtEl>
                                          <p:spTgt spid="17"/>
                                        </p:tgtEl>
                                        <p:attrNameLst>
                                          <p:attrName>style.rotation</p:attrName>
                                        </p:attrNameLst>
                                      </p:cBhvr>
                                      <p:to>
                                        <p:strVal val="-45.0"/>
                                      </p:to>
                                    </p:set>
                                    <p:anim calcmode="lin" valueType="num">
                                      <p:cBhvr>
                                        <p:cTn id="36" dur="46" fill="hold">
                                          <p:stCondLst>
                                            <p:cond delay="46"/>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37" dur="46"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38" dur="16" decel="50000" autoRev="1" fill="hold">
                                          <p:stCondLst>
                                            <p:cond delay="46"/>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39" dur="14" fill="hold">
                                          <p:stCondLst>
                                            <p:cond delay="86"/>
                                          </p:stCondLst>
                                        </p:cTn>
                                        <p:tgtEl>
                                          <p:spTgt spid="1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build="p"/>
      <p:bldP spid="17"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576ECC68-2525-48A3-8092-1E2E738A7F89}"/>
              </a:ext>
            </a:extLst>
          </p:cNvPr>
          <p:cNvPicPr>
            <a:picLocks noChangeAspect="1"/>
          </p:cNvPicPr>
          <p:nvPr/>
        </p:nvPicPr>
        <p:blipFill>
          <a:blip r:embed="rId3"/>
          <a:stretch>
            <a:fillRect/>
          </a:stretch>
        </p:blipFill>
        <p:spPr>
          <a:xfrm>
            <a:off x="3313" y="3527"/>
            <a:ext cx="12186715" cy="6855027"/>
          </a:xfrm>
          <a:prstGeom prst="rect">
            <a:avLst/>
          </a:prstGeom>
        </p:spPr>
      </p:pic>
      <p:sp>
        <p:nvSpPr>
          <p:cNvPr id="74" name="Oval 4"/>
          <p:cNvSpPr/>
          <p:nvPr/>
        </p:nvSpPr>
        <p:spPr>
          <a:xfrm>
            <a:off x="6946315" y="913142"/>
            <a:ext cx="1679106" cy="168749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5461974" y="2484985"/>
            <a:ext cx="2031245" cy="646288"/>
          </a:xfrm>
          <a:prstGeom prst="rect">
            <a:avLst/>
          </a:prstGeom>
        </p:spPr>
        <p:txBody>
          <a:bodyPr wrap="none" lIns="91400" tIns="45699" rIns="91400" bIns="45699">
            <a:spAutoFit/>
          </a:bodyPr>
          <a:lstStyle/>
          <a:p>
            <a:pPr lvl="0" defTabSz="914492">
              <a:defRPr/>
            </a:pPr>
            <a:r>
              <a:rPr lang="zh-CN" altLang="en-US" sz="3600" dirty="0">
                <a:solidFill>
                  <a:schemeClr val="accent1"/>
                </a:solidFill>
                <a:latin typeface="微软雅黑" pitchFamily="34" charset="-122"/>
                <a:ea typeface="微软雅黑" pitchFamily="34" charset="-122"/>
              </a:rPr>
              <a:t>项目介绍</a:t>
            </a:r>
            <a:endParaRPr lang="zh-CN" altLang="en-US" sz="36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a16="http://schemas.microsoft.com/office/drawing/2014/main" id="{370FD1E8-D7BC-491A-A503-009EDAB7577D}"/>
              </a:ext>
            </a:extLst>
          </p:cNvPr>
          <p:cNvSpPr/>
          <p:nvPr/>
        </p:nvSpPr>
        <p:spPr>
          <a:xfrm>
            <a:off x="3577020" y="2442312"/>
            <a:ext cx="1984693" cy="742277"/>
          </a:xfrm>
          <a:prstGeom prst="rect">
            <a:avLst/>
          </a:prstGeom>
        </p:spPr>
        <p:txBody>
          <a:bodyPr wrap="none" lIns="91400" tIns="45699" rIns="91400" bIns="45699">
            <a:spAutoFit/>
          </a:bodyPr>
          <a:lstStyle/>
          <a:p>
            <a:pPr algn="ctr">
              <a:lnSpc>
                <a:spcPct val="130000"/>
              </a:lnSpc>
              <a:defRPr/>
            </a:pP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PART 01</a:t>
            </a:r>
          </a:p>
        </p:txBody>
      </p:sp>
      <p:sp>
        <p:nvSpPr>
          <p:cNvPr id="27" name="矩形 26">
            <a:extLst>
              <a:ext uri="{FF2B5EF4-FFF2-40B4-BE49-F238E27FC236}">
                <a16:creationId xmlns:a16="http://schemas.microsoft.com/office/drawing/2014/main" id="{42695B73-0652-4F7C-8DB7-B415C73A2826}"/>
              </a:ext>
            </a:extLst>
          </p:cNvPr>
          <p:cNvSpPr/>
          <p:nvPr/>
        </p:nvSpPr>
        <p:spPr>
          <a:xfrm>
            <a:off x="3381708" y="3320837"/>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330495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74"/>
                                        </p:tgtEl>
                                        <p:attrNameLst>
                                          <p:attrName>style.visibility</p:attrName>
                                        </p:attrNameLst>
                                      </p:cBhvr>
                                      <p:to>
                                        <p:strVal val="visible"/>
                                      </p:to>
                                    </p:set>
                                    <p:animScale>
                                      <p:cBhvr>
                                        <p:cTn id="1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4"/>
                                        </p:tgtEl>
                                        <p:attrNameLst>
                                          <p:attrName>ppt_x</p:attrName>
                                          <p:attrName>ppt_y</p:attrName>
                                        </p:attrNameLst>
                                      </p:cBhvr>
                                    </p:animMotion>
                                    <p:animEffect transition="in" filter="fade">
                                      <p:cBhvr>
                                        <p:cTn id="15" dur="1000"/>
                                        <p:tgtEl>
                                          <p:spTgt spid="74"/>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up)">
                                      <p:cBhvr>
                                        <p:cTn id="23" dur="500"/>
                                        <p:tgtEl>
                                          <p:spTgt spid="78"/>
                                        </p:tgtEl>
                                      </p:cBhvr>
                                    </p:animEffect>
                                  </p:childTnLst>
                                </p:cTn>
                              </p:par>
                            </p:childTnLst>
                          </p:cTn>
                        </p:par>
                        <p:par>
                          <p:cTn id="24" fill="hold">
                            <p:stCondLst>
                              <p:cond delay="3000"/>
                            </p:stCondLst>
                            <p:childTnLst>
                              <p:par>
                                <p:cTn id="25" presetID="39" presetClass="entr" presetSubtype="0" accel="10000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8"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405418" y="1553681"/>
            <a:ext cx="9604419" cy="4065322"/>
            <a:chOff x="1405418" y="1553681"/>
            <a:chExt cx="9604419" cy="4065322"/>
          </a:xfrm>
        </p:grpSpPr>
        <p:sp>
          <p:nvSpPr>
            <p:cNvPr id="2" name="Quad Arrow 15"/>
            <p:cNvSpPr/>
            <p:nvPr/>
          </p:nvSpPr>
          <p:spPr>
            <a:xfrm>
              <a:off x="4063342" y="1553681"/>
              <a:ext cx="4065322" cy="4065322"/>
            </a:xfrm>
            <a:prstGeom prst="quadArrow">
              <a:avLst>
                <a:gd name="adj1" fmla="val 937"/>
                <a:gd name="adj2" fmla="val 1969"/>
                <a:gd name="adj3" fmla="val 5000"/>
              </a:avLst>
            </a:prstGeom>
            <a:solidFill>
              <a:schemeClr val="accent3"/>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sp>
        <p:sp>
          <p:nvSpPr>
            <p:cNvPr id="3" name="Freeform 16"/>
            <p:cNvSpPr/>
            <p:nvPr/>
          </p:nvSpPr>
          <p:spPr>
            <a:xfrm>
              <a:off x="4327588" y="1817925"/>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9">
                <a:lnSpc>
                  <a:spcPct val="90000"/>
                </a:lnSpc>
                <a:spcBef>
                  <a:spcPct val="0"/>
                </a:spcBef>
                <a:spcAft>
                  <a:spcPct val="35000"/>
                </a:spcAft>
              </a:pPr>
              <a:endParaRPr lang="en-US" sz="800" dirty="0">
                <a:solidFill>
                  <a:srgbClr val="F9F9F9">
                    <a:lumMod val="50000"/>
                  </a:srgbClr>
                </a:solidFill>
                <a:latin typeface="Lato Light"/>
                <a:cs typeface="Lato Light"/>
              </a:endParaRPr>
            </a:p>
          </p:txBody>
        </p:sp>
        <p:sp>
          <p:nvSpPr>
            <p:cNvPr id="4" name="Freeform 17"/>
            <p:cNvSpPr/>
            <p:nvPr/>
          </p:nvSpPr>
          <p:spPr>
            <a:xfrm>
              <a:off x="6238288" y="1817925"/>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2"/>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9">
                <a:lnSpc>
                  <a:spcPct val="90000"/>
                </a:lnSpc>
                <a:spcBef>
                  <a:spcPct val="0"/>
                </a:spcBef>
                <a:spcAft>
                  <a:spcPct val="35000"/>
                </a:spcAft>
              </a:pPr>
              <a:endParaRPr lang="en-US" sz="800" dirty="0">
                <a:solidFill>
                  <a:srgbClr val="F9F9F9">
                    <a:lumMod val="50000"/>
                  </a:srgbClr>
                </a:solidFill>
                <a:latin typeface="Lato Light"/>
                <a:cs typeface="Lato Light"/>
              </a:endParaRPr>
            </a:p>
          </p:txBody>
        </p:sp>
        <p:sp>
          <p:nvSpPr>
            <p:cNvPr id="5" name="Freeform 18"/>
            <p:cNvSpPr/>
            <p:nvPr/>
          </p:nvSpPr>
          <p:spPr>
            <a:xfrm>
              <a:off x="4327588" y="3728626"/>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3"/>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9">
                <a:lnSpc>
                  <a:spcPct val="90000"/>
                </a:lnSpc>
                <a:spcBef>
                  <a:spcPct val="0"/>
                </a:spcBef>
                <a:spcAft>
                  <a:spcPct val="35000"/>
                </a:spcAft>
              </a:pPr>
              <a:endParaRPr lang="en-US" sz="800" dirty="0">
                <a:solidFill>
                  <a:srgbClr val="F9F9F9">
                    <a:lumMod val="50000"/>
                  </a:srgbClr>
                </a:solidFill>
                <a:latin typeface="Lato Light"/>
                <a:cs typeface="Lato Light"/>
              </a:endParaRPr>
            </a:p>
          </p:txBody>
        </p:sp>
        <p:sp>
          <p:nvSpPr>
            <p:cNvPr id="6" name="Freeform 19"/>
            <p:cNvSpPr/>
            <p:nvPr/>
          </p:nvSpPr>
          <p:spPr>
            <a:xfrm>
              <a:off x="6238288" y="3728626"/>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9">
                <a:lnSpc>
                  <a:spcPct val="90000"/>
                </a:lnSpc>
                <a:spcBef>
                  <a:spcPct val="0"/>
                </a:spcBef>
                <a:spcAft>
                  <a:spcPct val="35000"/>
                </a:spcAft>
              </a:pPr>
              <a:endParaRPr lang="en-US" sz="800" dirty="0">
                <a:solidFill>
                  <a:srgbClr val="F9F9F9">
                    <a:lumMod val="50000"/>
                  </a:srgbClr>
                </a:solidFill>
                <a:latin typeface="Lato Light"/>
                <a:cs typeface="Lato Light"/>
              </a:endParaRPr>
            </a:p>
          </p:txBody>
        </p:sp>
        <p:sp>
          <p:nvSpPr>
            <p:cNvPr id="7" name="Shape 3858"/>
            <p:cNvSpPr/>
            <p:nvPr/>
          </p:nvSpPr>
          <p:spPr>
            <a:xfrm>
              <a:off x="4879160" y="4219754"/>
              <a:ext cx="522980" cy="496389"/>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2"/>
            </a:solidFill>
            <a:ln>
              <a:noFill/>
            </a:ln>
          </p:spPr>
          <p:txBody>
            <a:bodyPr lIns="45713" tIns="22850" rIns="45713" bIns="22850" anchor="ctr" anchorCtr="0">
              <a:noAutofit/>
            </a:bodyPr>
            <a:lstStyle/>
            <a:p>
              <a:pPr defTabSz="228600"/>
              <a:endParaRPr>
                <a:solidFill>
                  <a:srgbClr val="F9F9F9">
                    <a:lumMod val="50000"/>
                  </a:srgbClr>
                </a:solidFill>
                <a:latin typeface="Lato"/>
                <a:ea typeface="Lato"/>
                <a:cs typeface="Lato"/>
                <a:sym typeface="Lato"/>
              </a:endParaRPr>
            </a:p>
          </p:txBody>
        </p:sp>
        <p:sp>
          <p:nvSpPr>
            <p:cNvPr id="8" name="Shape 3810"/>
            <p:cNvSpPr/>
            <p:nvPr/>
          </p:nvSpPr>
          <p:spPr>
            <a:xfrm>
              <a:off x="4879160" y="2401887"/>
              <a:ext cx="522980" cy="45820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2"/>
            </a:solidFill>
            <a:ln>
              <a:noFill/>
            </a:ln>
          </p:spPr>
          <p:txBody>
            <a:bodyPr lIns="45713" tIns="22850" rIns="45713" bIns="22850" anchor="ctr" anchorCtr="0">
              <a:noAutofit/>
            </a:bodyPr>
            <a:lstStyle/>
            <a:p>
              <a:pPr defTabSz="228600"/>
              <a:endParaRPr>
                <a:solidFill>
                  <a:srgbClr val="F9F9F9">
                    <a:lumMod val="50000"/>
                  </a:srgbClr>
                </a:solidFill>
                <a:latin typeface="Lato"/>
                <a:ea typeface="Lato"/>
                <a:cs typeface="Lato"/>
                <a:sym typeface="Lato"/>
              </a:endParaRPr>
            </a:p>
          </p:txBody>
        </p:sp>
        <p:sp>
          <p:nvSpPr>
            <p:cNvPr id="9" name="Shape 3895"/>
            <p:cNvSpPr/>
            <p:nvPr/>
          </p:nvSpPr>
          <p:spPr>
            <a:xfrm>
              <a:off x="6839489" y="2356947"/>
              <a:ext cx="522983" cy="515480"/>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chemeClr val="bg2"/>
            </a:solidFill>
            <a:ln>
              <a:noFill/>
            </a:ln>
          </p:spPr>
          <p:txBody>
            <a:bodyPr lIns="45713" tIns="22850" rIns="45713" bIns="22850" anchor="ctr" anchorCtr="0">
              <a:noAutofit/>
            </a:bodyPr>
            <a:lstStyle/>
            <a:p>
              <a:pPr defTabSz="228600"/>
              <a:endParaRPr>
                <a:solidFill>
                  <a:srgbClr val="F9F9F9">
                    <a:lumMod val="50000"/>
                  </a:srgbClr>
                </a:solidFill>
                <a:latin typeface="Lato"/>
                <a:ea typeface="Lato"/>
                <a:cs typeface="Lato"/>
                <a:sym typeface="Lato"/>
              </a:endParaRPr>
            </a:p>
          </p:txBody>
        </p:sp>
        <p:sp>
          <p:nvSpPr>
            <p:cNvPr id="10" name="Shape 3850"/>
            <p:cNvSpPr/>
            <p:nvPr/>
          </p:nvSpPr>
          <p:spPr>
            <a:xfrm>
              <a:off x="6839488" y="4252052"/>
              <a:ext cx="423729" cy="519298"/>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2"/>
            </a:solidFill>
            <a:ln>
              <a:noFill/>
            </a:ln>
          </p:spPr>
          <p:txBody>
            <a:bodyPr lIns="45713" tIns="22850" rIns="45713" bIns="22850" anchor="ctr" anchorCtr="0">
              <a:noAutofit/>
            </a:bodyPr>
            <a:lstStyle/>
            <a:p>
              <a:pPr defTabSz="228600"/>
              <a:endParaRPr>
                <a:solidFill>
                  <a:srgbClr val="F9F9F9">
                    <a:lumMod val="50000"/>
                  </a:srgbClr>
                </a:solidFill>
                <a:latin typeface="Lato"/>
                <a:ea typeface="Lato"/>
                <a:cs typeface="Lato"/>
                <a:sym typeface="Lato"/>
              </a:endParaRPr>
            </a:p>
          </p:txBody>
        </p:sp>
        <p:sp>
          <p:nvSpPr>
            <p:cNvPr id="11" name="Textfeld 117"/>
            <p:cNvSpPr txBox="1"/>
            <p:nvPr/>
          </p:nvSpPr>
          <p:spPr>
            <a:xfrm>
              <a:off x="8351915" y="2080010"/>
              <a:ext cx="2657922" cy="323165"/>
            </a:xfrm>
            <a:prstGeom prst="rect">
              <a:avLst/>
            </a:prstGeom>
            <a:noFill/>
          </p:spPr>
          <p:txBody>
            <a:bodyPr wrap="square" rtlCol="0">
              <a:spAutoFit/>
            </a:bodyPr>
            <a:lstStyle/>
            <a:p>
              <a:pPr defTabSz="228600"/>
              <a:r>
                <a:rPr lang="de-DE" sz="1500" dirty="0">
                  <a:solidFill>
                    <a:srgbClr val="3E3E3E"/>
                  </a:solidFill>
                  <a:latin typeface="Calibri Light" panose="020F0302020204030204" pitchFamily="34" charset="0"/>
                </a:rPr>
                <a:t>02 |</a:t>
              </a:r>
              <a:r>
                <a:rPr lang="zh-CN" altLang="en-US" sz="1500" dirty="0">
                  <a:solidFill>
                    <a:srgbClr val="3E3E3E"/>
                  </a:solidFill>
                  <a:latin typeface="Calibri Light" panose="020F0302020204030204" pitchFamily="34" charset="0"/>
                </a:rPr>
                <a:t>输入内容</a:t>
              </a:r>
              <a:endParaRPr lang="de-DE" altLang="zh-CN" sz="1500" dirty="0">
                <a:solidFill>
                  <a:srgbClr val="3E3E3E"/>
                </a:solidFill>
                <a:latin typeface="Calibri Light" panose="020F0302020204030204" pitchFamily="34" charset="0"/>
              </a:endParaRPr>
            </a:p>
          </p:txBody>
        </p:sp>
        <p:sp>
          <p:nvSpPr>
            <p:cNvPr id="12" name="Textfeld 118"/>
            <p:cNvSpPr txBox="1"/>
            <p:nvPr/>
          </p:nvSpPr>
          <p:spPr>
            <a:xfrm>
              <a:off x="8351913" y="2419745"/>
              <a:ext cx="2434670" cy="923330"/>
            </a:xfrm>
            <a:prstGeom prst="rect">
              <a:avLst/>
            </a:prstGeom>
            <a:noFill/>
          </p:spPr>
          <p:txBody>
            <a:bodyPr wrap="square" rtlCol="0">
              <a:spAutoFit/>
            </a:bodyPr>
            <a:lstStyle/>
            <a:p>
              <a:pPr defTabSz="228600">
                <a:lnSpc>
                  <a:spcPct val="150000"/>
                </a:lnSpc>
              </a:pPr>
              <a:r>
                <a:rPr lang="de-DE" sz="900">
                  <a:solidFill>
                    <a:srgbClr val="F9F9F9">
                      <a:lumMod val="50000"/>
                    </a:srgbClr>
                  </a:solidFill>
                  <a:latin typeface="Century Gothic" panose="020B0502020202020204" pitchFamily="34" charset="0"/>
                </a:rPr>
                <a:t>Lorem ipsum dolor sit amet, consetetur sadipscing elitr, sed diam nonumy eirmod tempor invidunt ut labore et dolore magna aliquyam erat, sed.</a:t>
              </a:r>
            </a:p>
          </p:txBody>
        </p:sp>
        <p:sp>
          <p:nvSpPr>
            <p:cNvPr id="13" name="Textfeld 119"/>
            <p:cNvSpPr txBox="1"/>
            <p:nvPr/>
          </p:nvSpPr>
          <p:spPr>
            <a:xfrm>
              <a:off x="8351913" y="3912314"/>
              <a:ext cx="2657921" cy="323165"/>
            </a:xfrm>
            <a:prstGeom prst="rect">
              <a:avLst/>
            </a:prstGeom>
            <a:noFill/>
          </p:spPr>
          <p:txBody>
            <a:bodyPr wrap="square" rtlCol="0">
              <a:spAutoFit/>
            </a:bodyPr>
            <a:lstStyle/>
            <a:p>
              <a:pPr defTabSz="228600"/>
              <a:r>
                <a:rPr lang="de-DE" sz="1500" dirty="0">
                  <a:solidFill>
                    <a:srgbClr val="3E3E3E"/>
                  </a:solidFill>
                  <a:latin typeface="Calibri Light" panose="020F0302020204030204" pitchFamily="34" charset="0"/>
                </a:rPr>
                <a:t>04 |</a:t>
              </a:r>
              <a:r>
                <a:rPr lang="zh-CN" altLang="en-US" sz="1500" dirty="0">
                  <a:solidFill>
                    <a:srgbClr val="3E3E3E"/>
                  </a:solidFill>
                  <a:latin typeface="Calibri Light" panose="020F0302020204030204" pitchFamily="34" charset="0"/>
                </a:rPr>
                <a:t>输入内容</a:t>
              </a:r>
              <a:endParaRPr lang="de-DE" altLang="zh-CN" sz="1500" dirty="0">
                <a:solidFill>
                  <a:srgbClr val="3E3E3E"/>
                </a:solidFill>
                <a:latin typeface="Calibri Light" panose="020F0302020204030204" pitchFamily="34" charset="0"/>
              </a:endParaRPr>
            </a:p>
          </p:txBody>
        </p:sp>
        <p:sp>
          <p:nvSpPr>
            <p:cNvPr id="14" name="Textfeld 120"/>
            <p:cNvSpPr txBox="1"/>
            <p:nvPr/>
          </p:nvSpPr>
          <p:spPr>
            <a:xfrm>
              <a:off x="8351913" y="4252049"/>
              <a:ext cx="2434670" cy="923330"/>
            </a:xfrm>
            <a:prstGeom prst="rect">
              <a:avLst/>
            </a:prstGeom>
            <a:noFill/>
          </p:spPr>
          <p:txBody>
            <a:bodyPr wrap="square" rtlCol="0">
              <a:spAutoFit/>
            </a:bodyPr>
            <a:lstStyle/>
            <a:p>
              <a:pPr defTabSz="228600">
                <a:lnSpc>
                  <a:spcPct val="150000"/>
                </a:lnSpc>
              </a:pPr>
              <a:r>
                <a:rPr lang="de-DE" sz="900">
                  <a:solidFill>
                    <a:srgbClr val="F9F9F9">
                      <a:lumMod val="50000"/>
                    </a:srgbClr>
                  </a:solidFill>
                  <a:latin typeface="Century Gothic" panose="020B0502020202020204" pitchFamily="34" charset="0"/>
                </a:rPr>
                <a:t>Lorem ipsum dolor sit amet, consetetur sadipscing elitr, sed diam nonumy eirmod tempor invidunt ut labore et dolore magna aliquyam erat, sed.</a:t>
              </a:r>
            </a:p>
          </p:txBody>
        </p:sp>
        <p:sp>
          <p:nvSpPr>
            <p:cNvPr id="15" name="Textfeld 121"/>
            <p:cNvSpPr txBox="1"/>
            <p:nvPr/>
          </p:nvSpPr>
          <p:spPr>
            <a:xfrm>
              <a:off x="1405418" y="2080010"/>
              <a:ext cx="2434670" cy="323165"/>
            </a:xfrm>
            <a:prstGeom prst="rect">
              <a:avLst/>
            </a:prstGeom>
            <a:noFill/>
          </p:spPr>
          <p:txBody>
            <a:bodyPr wrap="square" rtlCol="0">
              <a:spAutoFit/>
            </a:bodyPr>
            <a:lstStyle/>
            <a:p>
              <a:pPr algn="r" defTabSz="228600"/>
              <a:r>
                <a:rPr lang="de-DE" sz="1500" dirty="0">
                  <a:solidFill>
                    <a:srgbClr val="3E3E3E"/>
                  </a:solidFill>
                  <a:latin typeface="Calibri Light" panose="020F0302020204030204" pitchFamily="34" charset="0"/>
                </a:rPr>
                <a:t>01 | </a:t>
              </a:r>
              <a:r>
                <a:rPr lang="zh-CN" altLang="en-US" sz="1500" dirty="0">
                  <a:solidFill>
                    <a:srgbClr val="3E3E3E"/>
                  </a:solidFill>
                  <a:latin typeface="Calibri Light" panose="020F0302020204030204" pitchFamily="34" charset="0"/>
                </a:rPr>
                <a:t>输入内容</a:t>
              </a:r>
              <a:endParaRPr lang="de-DE" sz="1500" dirty="0">
                <a:solidFill>
                  <a:srgbClr val="3E3E3E"/>
                </a:solidFill>
                <a:latin typeface="Calibri Light" panose="020F0302020204030204" pitchFamily="34" charset="0"/>
              </a:endParaRPr>
            </a:p>
          </p:txBody>
        </p:sp>
        <p:sp>
          <p:nvSpPr>
            <p:cNvPr id="16" name="Textfeld 122"/>
            <p:cNvSpPr txBox="1"/>
            <p:nvPr/>
          </p:nvSpPr>
          <p:spPr>
            <a:xfrm>
              <a:off x="1405418" y="2419745"/>
              <a:ext cx="2434670" cy="923330"/>
            </a:xfrm>
            <a:prstGeom prst="rect">
              <a:avLst/>
            </a:prstGeom>
            <a:noFill/>
          </p:spPr>
          <p:txBody>
            <a:bodyPr wrap="square" rtlCol="0">
              <a:spAutoFit/>
            </a:bodyPr>
            <a:lstStyle/>
            <a:p>
              <a:pPr algn="r" defTabSz="228600">
                <a:lnSpc>
                  <a:spcPct val="150000"/>
                </a:lnSpc>
              </a:pPr>
              <a:r>
                <a:rPr lang="de-DE" sz="900">
                  <a:solidFill>
                    <a:srgbClr val="F9F9F9">
                      <a:lumMod val="50000"/>
                    </a:srgbClr>
                  </a:solidFill>
                  <a:latin typeface="Century Gothic" panose="020B0502020202020204" pitchFamily="34" charset="0"/>
                </a:rPr>
                <a:t>Lorem ipsum dolor sit amet, consetetur sadipscing elitr, sed diam nonumy eirmod tempor invidunt ut labore et dolore magna aliquyam erat, sed.</a:t>
              </a:r>
            </a:p>
          </p:txBody>
        </p:sp>
        <p:sp>
          <p:nvSpPr>
            <p:cNvPr id="17" name="Textfeld 123"/>
            <p:cNvSpPr txBox="1"/>
            <p:nvPr/>
          </p:nvSpPr>
          <p:spPr>
            <a:xfrm>
              <a:off x="1579665" y="3912314"/>
              <a:ext cx="2260423" cy="323165"/>
            </a:xfrm>
            <a:prstGeom prst="rect">
              <a:avLst/>
            </a:prstGeom>
            <a:noFill/>
          </p:spPr>
          <p:txBody>
            <a:bodyPr wrap="square" rtlCol="0">
              <a:spAutoFit/>
            </a:bodyPr>
            <a:lstStyle/>
            <a:p>
              <a:pPr algn="r" defTabSz="228600"/>
              <a:r>
                <a:rPr lang="de-DE" sz="1500" dirty="0">
                  <a:solidFill>
                    <a:srgbClr val="3E3E3E"/>
                  </a:solidFill>
                  <a:latin typeface="Calibri Light" panose="020F0302020204030204" pitchFamily="34" charset="0"/>
                </a:rPr>
                <a:t>03 |</a:t>
              </a:r>
              <a:r>
                <a:rPr lang="zh-CN" altLang="en-US" sz="1500" dirty="0">
                  <a:solidFill>
                    <a:srgbClr val="3E3E3E"/>
                  </a:solidFill>
                  <a:latin typeface="Calibri Light" panose="020F0302020204030204" pitchFamily="34" charset="0"/>
                </a:rPr>
                <a:t>输入内容</a:t>
              </a:r>
              <a:endParaRPr lang="de-DE" altLang="zh-CN" sz="1500" dirty="0">
                <a:solidFill>
                  <a:srgbClr val="3E3E3E"/>
                </a:solidFill>
                <a:latin typeface="Calibri Light" panose="020F0302020204030204" pitchFamily="34" charset="0"/>
              </a:endParaRPr>
            </a:p>
          </p:txBody>
        </p:sp>
        <p:sp>
          <p:nvSpPr>
            <p:cNvPr id="18" name="Textfeld 124"/>
            <p:cNvSpPr txBox="1"/>
            <p:nvPr/>
          </p:nvSpPr>
          <p:spPr>
            <a:xfrm>
              <a:off x="1405418" y="4252049"/>
              <a:ext cx="2434670" cy="923330"/>
            </a:xfrm>
            <a:prstGeom prst="rect">
              <a:avLst/>
            </a:prstGeom>
            <a:noFill/>
          </p:spPr>
          <p:txBody>
            <a:bodyPr wrap="square" rtlCol="0">
              <a:spAutoFit/>
            </a:bodyPr>
            <a:lstStyle/>
            <a:p>
              <a:pPr algn="r" defTabSz="228600">
                <a:lnSpc>
                  <a:spcPct val="150000"/>
                </a:lnSpc>
              </a:pPr>
              <a:r>
                <a:rPr lang="de-DE" sz="900">
                  <a:solidFill>
                    <a:srgbClr val="F9F9F9">
                      <a:lumMod val="50000"/>
                    </a:srgbClr>
                  </a:solidFill>
                  <a:latin typeface="Century Gothic" panose="020B0502020202020204" pitchFamily="34" charset="0"/>
                </a:rPr>
                <a:t>Lorem ipsum dolor sit amet, consetetur sadipscing elitr, sed diam nonumy eirmod tempor invidunt ut labore et dolore magna aliquyam erat, sed.</a:t>
              </a:r>
            </a:p>
          </p:txBody>
        </p:sp>
      </p:grpSp>
    </p:spTree>
    <p:extLst>
      <p:ext uri="{BB962C8B-B14F-4D97-AF65-F5344CB8AC3E}">
        <p14:creationId xmlns:p14="http://schemas.microsoft.com/office/powerpoint/2010/main" val="228071433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a:xfrm rot="5400000">
            <a:off x="3906862" y="2967757"/>
            <a:ext cx="1795150" cy="1380699"/>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6776 h 1381125"/>
              <a:gd name="connsiteX4" fmla="*/ 1795462 w 1795462"/>
              <a:gd name="connsiteY4" fmla="*/ 1381125 h 1381125"/>
              <a:gd name="connsiteX0" fmla="*/ 1795462 w 1795462"/>
              <a:gd name="connsiteY0" fmla="*/ 1381125 h 1381125"/>
              <a:gd name="connsiteX1" fmla="*/ 3 w 1795462"/>
              <a:gd name="connsiteY1" fmla="*/ 519113 h 1381125"/>
              <a:gd name="connsiteX2" fmla="*/ 0 w 1795462"/>
              <a:gd name="connsiteY2" fmla="*/ 0 h 1381125"/>
              <a:gd name="connsiteX3" fmla="*/ 1790700 w 1795462"/>
              <a:gd name="connsiteY3" fmla="*/ 866776 h 1381125"/>
              <a:gd name="connsiteX4" fmla="*/ 1795462 w 1795462"/>
              <a:gd name="connsiteY4" fmla="*/ 1381125 h 138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2" h="1381125">
                <a:moveTo>
                  <a:pt x="1795462" y="1381125"/>
                </a:moveTo>
                <a:lnTo>
                  <a:pt x="3" y="519113"/>
                </a:lnTo>
                <a:cubicBezTo>
                  <a:pt x="2" y="346075"/>
                  <a:pt x="1" y="173038"/>
                  <a:pt x="0" y="0"/>
                </a:cubicBezTo>
                <a:lnTo>
                  <a:pt x="1790700" y="866776"/>
                </a:lnTo>
                <a:cubicBezTo>
                  <a:pt x="1792287" y="1039813"/>
                  <a:pt x="1793875" y="1208088"/>
                  <a:pt x="1795462"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
          <p:cNvSpPr/>
          <p:nvPr/>
        </p:nvSpPr>
        <p:spPr>
          <a:xfrm rot="5400000">
            <a:off x="4442436" y="2998708"/>
            <a:ext cx="2452262" cy="1385462"/>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 fmla="*/ 2452687 w 2452687"/>
              <a:gd name="connsiteY0" fmla="*/ 1385888 h 1385888"/>
              <a:gd name="connsiteX1" fmla="*/ 2384 w 2452687"/>
              <a:gd name="connsiteY1" fmla="*/ 528637 h 1385888"/>
              <a:gd name="connsiteX2" fmla="*/ 0 w 2452687"/>
              <a:gd name="connsiteY2" fmla="*/ 0 h 1385888"/>
              <a:gd name="connsiteX3" fmla="*/ 2447925 w 2452687"/>
              <a:gd name="connsiteY3" fmla="*/ 866775 h 1385888"/>
              <a:gd name="connsiteX4" fmla="*/ 2452687 w 2452687"/>
              <a:gd name="connsiteY4" fmla="*/ 1385888 h 138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2687" h="1385888">
                <a:moveTo>
                  <a:pt x="2452687" y="1385888"/>
                </a:moveTo>
                <a:lnTo>
                  <a:pt x="2384" y="528637"/>
                </a:lnTo>
                <a:cubicBezTo>
                  <a:pt x="1589" y="352425"/>
                  <a:pt x="795" y="176212"/>
                  <a:pt x="0" y="0"/>
                </a:cubicBez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8"/>
          <p:cNvSpPr/>
          <p:nvPr/>
        </p:nvSpPr>
        <p:spPr>
          <a:xfrm rot="5400000">
            <a:off x="6482070" y="3335457"/>
            <a:ext cx="1799911" cy="1380699"/>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6776 h 1381125"/>
              <a:gd name="connsiteX4" fmla="*/ 1795462 w 1795462"/>
              <a:gd name="connsiteY4" fmla="*/ 1381125 h 1381125"/>
              <a:gd name="connsiteX0" fmla="*/ 1800223 w 1800223"/>
              <a:gd name="connsiteY0" fmla="*/ 1381125 h 1381125"/>
              <a:gd name="connsiteX1" fmla="*/ 0 w 1800223"/>
              <a:gd name="connsiteY1" fmla="*/ 514350 h 1381125"/>
              <a:gd name="connsiteX2" fmla="*/ 4761 w 1800223"/>
              <a:gd name="connsiteY2" fmla="*/ 0 h 1381125"/>
              <a:gd name="connsiteX3" fmla="*/ 1795461 w 1800223"/>
              <a:gd name="connsiteY3" fmla="*/ 866776 h 1381125"/>
              <a:gd name="connsiteX4" fmla="*/ 1800223 w 1800223"/>
              <a:gd name="connsiteY4" fmla="*/ 1381125 h 1381125"/>
              <a:gd name="connsiteX0" fmla="*/ 1800223 w 1800223"/>
              <a:gd name="connsiteY0" fmla="*/ 1381125 h 1381125"/>
              <a:gd name="connsiteX1" fmla="*/ 0 w 1800223"/>
              <a:gd name="connsiteY1" fmla="*/ 514350 h 1381125"/>
              <a:gd name="connsiteX2" fmla="*/ 2380 w 1800223"/>
              <a:gd name="connsiteY2" fmla="*/ 0 h 1381125"/>
              <a:gd name="connsiteX3" fmla="*/ 1795461 w 1800223"/>
              <a:gd name="connsiteY3" fmla="*/ 866776 h 1381125"/>
              <a:gd name="connsiteX4" fmla="*/ 1800223 w 1800223"/>
              <a:gd name="connsiteY4" fmla="*/ 1381125 h 138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3" h="1381125">
                <a:moveTo>
                  <a:pt x="1800223" y="1381125"/>
                </a:moveTo>
                <a:lnTo>
                  <a:pt x="0" y="514350"/>
                </a:lnTo>
                <a:cubicBezTo>
                  <a:pt x="793" y="342900"/>
                  <a:pt x="1587" y="171450"/>
                  <a:pt x="2380" y="0"/>
                </a:cubicBezTo>
                <a:lnTo>
                  <a:pt x="1795461" y="866776"/>
                </a:lnTo>
                <a:cubicBezTo>
                  <a:pt x="1797048" y="1039813"/>
                  <a:pt x="1798636" y="1208088"/>
                  <a:pt x="1800223"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p:nvPr/>
        </p:nvSpPr>
        <p:spPr>
          <a:xfrm rot="5400000">
            <a:off x="5299244" y="3293932"/>
            <a:ext cx="2452262" cy="1385462"/>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 fmla="*/ 2452687 w 2452687"/>
              <a:gd name="connsiteY0" fmla="*/ 1385888 h 1385888"/>
              <a:gd name="connsiteX1" fmla="*/ 3 w 2452687"/>
              <a:gd name="connsiteY1" fmla="*/ 521494 h 1385888"/>
              <a:gd name="connsiteX2" fmla="*/ 0 w 2452687"/>
              <a:gd name="connsiteY2" fmla="*/ 0 h 1385888"/>
              <a:gd name="connsiteX3" fmla="*/ 2447925 w 2452687"/>
              <a:gd name="connsiteY3" fmla="*/ 866775 h 1385888"/>
              <a:gd name="connsiteX4" fmla="*/ 2452687 w 2452687"/>
              <a:gd name="connsiteY4" fmla="*/ 1385888 h 1385888"/>
              <a:gd name="connsiteX0" fmla="*/ 2452687 w 2452687"/>
              <a:gd name="connsiteY0" fmla="*/ 1385888 h 1385888"/>
              <a:gd name="connsiteX1" fmla="*/ 6 w 2452687"/>
              <a:gd name="connsiteY1" fmla="*/ 523875 h 1385888"/>
              <a:gd name="connsiteX2" fmla="*/ 0 w 2452687"/>
              <a:gd name="connsiteY2" fmla="*/ 0 h 1385888"/>
              <a:gd name="connsiteX3" fmla="*/ 2447925 w 2452687"/>
              <a:gd name="connsiteY3" fmla="*/ 866775 h 1385888"/>
              <a:gd name="connsiteX4" fmla="*/ 2452687 w 2452687"/>
              <a:gd name="connsiteY4" fmla="*/ 1385888 h 138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2687" h="1385888">
                <a:moveTo>
                  <a:pt x="2452687" y="1385888"/>
                </a:moveTo>
                <a:lnTo>
                  <a:pt x="6" y="523875"/>
                </a:lnTo>
                <a:cubicBezTo>
                  <a:pt x="5" y="350044"/>
                  <a:pt x="1" y="173831"/>
                  <a:pt x="0" y="0"/>
                </a:cubicBez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0"/>
          <p:cNvSpPr/>
          <p:nvPr/>
        </p:nvSpPr>
        <p:spPr>
          <a:xfrm rot="5400000">
            <a:off x="4721947" y="3575664"/>
            <a:ext cx="2748108" cy="5261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r>
              <a:rPr lang="zh-CN" altLang="en-US" sz="14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2" name="Rectangle 11"/>
          <p:cNvSpPr/>
          <p:nvPr/>
        </p:nvSpPr>
        <p:spPr>
          <a:xfrm rot="5400000">
            <a:off x="5872638" y="3578355"/>
            <a:ext cx="2168667" cy="5261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lvl="0" algn="ctr"/>
            <a:r>
              <a:rPr lang="zh-CN" altLang="en-US" sz="1466"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66"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3" name="Rectangle 12"/>
          <p:cNvSpPr/>
          <p:nvPr/>
        </p:nvSpPr>
        <p:spPr>
          <a:xfrm rot="5400000">
            <a:off x="4150694" y="3578355"/>
            <a:ext cx="2168667" cy="526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r>
              <a:rPr lang="zh-CN" altLang="en-US" sz="1466"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4" name="Rectangle 13"/>
          <p:cNvSpPr/>
          <p:nvPr/>
        </p:nvSpPr>
        <p:spPr>
          <a:xfrm rot="5400000">
            <a:off x="7100373" y="3578355"/>
            <a:ext cx="1435146" cy="526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lvl="0" algn="ctr"/>
            <a:r>
              <a:rPr lang="zh-CN" altLang="en-US" sz="1466"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66"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5" name="Rectangle 14"/>
          <p:cNvSpPr/>
          <p:nvPr/>
        </p:nvSpPr>
        <p:spPr>
          <a:xfrm rot="5400000">
            <a:off x="3656482" y="3578355"/>
            <a:ext cx="1435146" cy="526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lvl="0" algn="ctr"/>
            <a:r>
              <a:rPr lang="zh-CN" altLang="en-US" sz="1466"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66"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2" name="组合 1"/>
          <p:cNvGrpSpPr/>
          <p:nvPr/>
        </p:nvGrpSpPr>
        <p:grpSpPr>
          <a:xfrm>
            <a:off x="3685682" y="1826834"/>
            <a:ext cx="1541246" cy="830790"/>
            <a:chOff x="3684937" y="1826555"/>
            <a:chExt cx="1541721" cy="830934"/>
          </a:xfrm>
        </p:grpSpPr>
        <p:cxnSp>
          <p:nvCxnSpPr>
            <p:cNvPr id="29" name="Straight Connector 28"/>
            <p:cNvCxnSpPr/>
            <p:nvPr/>
          </p:nvCxnSpPr>
          <p:spPr>
            <a:xfrm>
              <a:off x="5226658" y="1834529"/>
              <a:ext cx="0" cy="82296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684937" y="1826555"/>
              <a:ext cx="1541721" cy="0"/>
            </a:xfrm>
            <a:prstGeom prst="line">
              <a:avLst/>
            </a:prstGeom>
            <a:ln w="3175">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6962798" y="1834805"/>
            <a:ext cx="1552128" cy="822818"/>
            <a:chOff x="6963063" y="1834529"/>
            <a:chExt cx="1552607" cy="822960"/>
          </a:xfrm>
        </p:grpSpPr>
        <p:cxnSp>
          <p:nvCxnSpPr>
            <p:cNvPr id="32" name="Straight Connector 31"/>
            <p:cNvCxnSpPr/>
            <p:nvPr/>
          </p:nvCxnSpPr>
          <p:spPr>
            <a:xfrm>
              <a:off x="6963063" y="1834529"/>
              <a:ext cx="0" cy="82296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973949" y="1840005"/>
              <a:ext cx="1541721"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 name="组合 4"/>
          <p:cNvGrpSpPr/>
          <p:nvPr/>
        </p:nvGrpSpPr>
        <p:grpSpPr>
          <a:xfrm>
            <a:off x="7793645" y="4653375"/>
            <a:ext cx="1551228" cy="822818"/>
            <a:chOff x="7794170" y="4653587"/>
            <a:chExt cx="1551706" cy="822960"/>
          </a:xfrm>
        </p:grpSpPr>
        <p:cxnSp>
          <p:nvCxnSpPr>
            <p:cNvPr id="35" name="Straight Connector 34"/>
            <p:cNvCxnSpPr/>
            <p:nvPr/>
          </p:nvCxnSpPr>
          <p:spPr>
            <a:xfrm>
              <a:off x="7794170" y="4653587"/>
              <a:ext cx="0" cy="82296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804155" y="5476547"/>
              <a:ext cx="1541721"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5" name="组合 3"/>
          <p:cNvGrpSpPr/>
          <p:nvPr/>
        </p:nvGrpSpPr>
        <p:grpSpPr>
          <a:xfrm>
            <a:off x="2803597" y="4653375"/>
            <a:ext cx="1541246" cy="822818"/>
            <a:chOff x="2802580" y="4653587"/>
            <a:chExt cx="1541721" cy="822960"/>
          </a:xfrm>
        </p:grpSpPr>
        <p:cxnSp>
          <p:nvCxnSpPr>
            <p:cNvPr id="34" name="Straight Connector 33"/>
            <p:cNvCxnSpPr/>
            <p:nvPr/>
          </p:nvCxnSpPr>
          <p:spPr>
            <a:xfrm>
              <a:off x="4344301" y="4653587"/>
              <a:ext cx="0" cy="82296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802580" y="5476547"/>
              <a:ext cx="1541721" cy="0"/>
            </a:xfrm>
            <a:prstGeom prst="line">
              <a:avLst/>
            </a:prstGeom>
            <a:ln w="3175">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sp>
        <p:nvSpPr>
          <p:cNvPr id="38" name="TextBox 37"/>
          <p:cNvSpPr txBox="1"/>
          <p:nvPr/>
        </p:nvSpPr>
        <p:spPr>
          <a:xfrm>
            <a:off x="8698667" y="1673194"/>
            <a:ext cx="573570" cy="510603"/>
          </a:xfrm>
          <a:prstGeom prst="roundRect">
            <a:avLst/>
          </a:prstGeom>
          <a:solidFill>
            <a:schemeClr val="accent3"/>
          </a:solidFill>
        </p:spPr>
        <p:txBody>
          <a:bodyPr wrap="none" lIns="91408" tIns="45705" rIns="91408" bIns="45705" rtlCol="0">
            <a:spAutoFit/>
          </a:bodyPr>
          <a:lstStyle/>
          <a:p>
            <a:r>
              <a:rPr lang="en-US" sz="2399"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03</a:t>
            </a:r>
          </a:p>
        </p:txBody>
      </p:sp>
      <p:sp>
        <p:nvSpPr>
          <p:cNvPr id="39" name="TextBox 38"/>
          <p:cNvSpPr txBox="1"/>
          <p:nvPr/>
        </p:nvSpPr>
        <p:spPr>
          <a:xfrm>
            <a:off x="8863005" y="1600517"/>
            <a:ext cx="2216900" cy="646300"/>
          </a:xfrm>
          <a:prstGeom prst="rect">
            <a:avLst/>
          </a:prstGeom>
          <a:noFill/>
        </p:spPr>
        <p:txBody>
          <a:bodyPr wrap="square" lIns="91408" tIns="45705" rIns="91408" bIns="45705"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0" name="TextBox 39"/>
          <p:cNvSpPr txBox="1"/>
          <p:nvPr/>
        </p:nvSpPr>
        <p:spPr>
          <a:xfrm>
            <a:off x="9564698" y="5285469"/>
            <a:ext cx="573570" cy="510603"/>
          </a:xfrm>
          <a:prstGeom prst="roundRect">
            <a:avLst/>
          </a:prstGeom>
          <a:solidFill>
            <a:schemeClr val="accent2"/>
          </a:solidFill>
        </p:spPr>
        <p:txBody>
          <a:bodyPr wrap="none" lIns="91408" tIns="45705" rIns="91408" bIns="45705" rtlCol="0">
            <a:spAutoFit/>
          </a:bodyPr>
          <a:lstStyle/>
          <a:p>
            <a:r>
              <a:rPr lang="en-US" sz="2399">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04</a:t>
            </a:r>
          </a:p>
        </p:txBody>
      </p:sp>
      <p:sp>
        <p:nvSpPr>
          <p:cNvPr id="41" name="TextBox 40"/>
          <p:cNvSpPr txBox="1"/>
          <p:nvPr/>
        </p:nvSpPr>
        <p:spPr>
          <a:xfrm>
            <a:off x="9756861" y="5199241"/>
            <a:ext cx="2065248" cy="646300"/>
          </a:xfrm>
          <a:prstGeom prst="rect">
            <a:avLst/>
          </a:prstGeom>
          <a:noFill/>
        </p:spPr>
        <p:txBody>
          <a:bodyPr wrap="square" lIns="91408" tIns="45705" rIns="91408" bIns="45705"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2" name="TextBox 41"/>
          <p:cNvSpPr txBox="1"/>
          <p:nvPr/>
        </p:nvSpPr>
        <p:spPr>
          <a:xfrm>
            <a:off x="2087431" y="5271916"/>
            <a:ext cx="573570" cy="510603"/>
          </a:xfrm>
          <a:prstGeom prst="roundRect">
            <a:avLst/>
          </a:prstGeom>
          <a:solidFill>
            <a:schemeClr val="accent2"/>
          </a:solidFill>
        </p:spPr>
        <p:txBody>
          <a:bodyPr wrap="none" lIns="91408" tIns="45705" rIns="91408" bIns="45705" rtlCol="0">
            <a:spAutoFit/>
          </a:bodyPr>
          <a:lstStyle/>
          <a:p>
            <a:r>
              <a:rPr lang="en-US" sz="2399">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01</a:t>
            </a:r>
          </a:p>
        </p:txBody>
      </p:sp>
      <p:sp>
        <p:nvSpPr>
          <p:cNvPr id="43" name="TextBox 42"/>
          <p:cNvSpPr txBox="1"/>
          <p:nvPr/>
        </p:nvSpPr>
        <p:spPr>
          <a:xfrm>
            <a:off x="29051" y="5199240"/>
            <a:ext cx="1973007" cy="646300"/>
          </a:xfrm>
          <a:prstGeom prst="rect">
            <a:avLst/>
          </a:prstGeom>
          <a:noFill/>
        </p:spPr>
        <p:txBody>
          <a:bodyPr wrap="square" lIns="91408" tIns="45705" rIns="91408" bIns="45705" rtlCol="0">
            <a:spAutoFit/>
          </a:bodyPr>
          <a:lstStyle/>
          <a:p>
            <a:pPr algn="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4" name="TextBox 43"/>
          <p:cNvSpPr txBox="1"/>
          <p:nvPr/>
        </p:nvSpPr>
        <p:spPr>
          <a:xfrm>
            <a:off x="3015578" y="1673194"/>
            <a:ext cx="573570" cy="510603"/>
          </a:xfrm>
          <a:prstGeom prst="roundRect">
            <a:avLst/>
          </a:prstGeom>
          <a:solidFill>
            <a:schemeClr val="accent1"/>
          </a:solidFill>
        </p:spPr>
        <p:txBody>
          <a:bodyPr wrap="none" lIns="91408" tIns="45705" rIns="91408" bIns="45705" rtlCol="0">
            <a:spAutoFit/>
          </a:bodyPr>
          <a:lstStyle/>
          <a:p>
            <a:r>
              <a:rPr lang="en-US" sz="2399">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02</a:t>
            </a:r>
          </a:p>
        </p:txBody>
      </p:sp>
      <p:sp>
        <p:nvSpPr>
          <p:cNvPr id="45" name="TextBox 44"/>
          <p:cNvSpPr txBox="1"/>
          <p:nvPr/>
        </p:nvSpPr>
        <p:spPr>
          <a:xfrm>
            <a:off x="721997" y="1600517"/>
            <a:ext cx="2191879" cy="646300"/>
          </a:xfrm>
          <a:prstGeom prst="rect">
            <a:avLst/>
          </a:prstGeom>
          <a:noFill/>
        </p:spPr>
        <p:txBody>
          <a:bodyPr wrap="square" lIns="91408" tIns="45705" rIns="91408" bIns="45705"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99978663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250"/>
                                        <p:tgtEl>
                                          <p:spTgt spid="11"/>
                                        </p:tgtEl>
                                      </p:cBhvr>
                                    </p:animEffect>
                                  </p:childTnLst>
                                </p:cTn>
                              </p:par>
                            </p:childTnLst>
                          </p:cTn>
                        </p:par>
                        <p:par>
                          <p:cTn id="24" fill="hold">
                            <p:stCondLst>
                              <p:cond delay="225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250"/>
                                        <p:tgtEl>
                                          <p:spTgt spid="10"/>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250"/>
                                        <p:tgtEl>
                                          <p:spTgt spid="12"/>
                                        </p:tgtEl>
                                      </p:cBhvr>
                                    </p:animEffect>
                                  </p:childTnLst>
                                </p:cTn>
                              </p:par>
                            </p:childTnLst>
                          </p:cTn>
                        </p:par>
                        <p:par>
                          <p:cTn id="32" fill="hold">
                            <p:stCondLst>
                              <p:cond delay="275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250"/>
                                        <p:tgtEl>
                                          <p:spTgt spid="9"/>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25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right)">
                                      <p:cBhvr>
                                        <p:cTn id="44" dur="250"/>
                                        <p:tgtEl>
                                          <p:spTgt spid="2"/>
                                        </p:tgtEl>
                                      </p:cBhvr>
                                    </p:animEffect>
                                  </p:childTnLst>
                                </p:cTn>
                              </p:par>
                              <p:par>
                                <p:cTn id="45" presetID="22" presetClass="entr" presetSubtype="8"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25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right)">
                                      <p:cBhvr>
                                        <p:cTn id="52" dur="250"/>
                                        <p:tgtEl>
                                          <p:spTgt spid="5"/>
                                        </p:tgtEl>
                                      </p:cBhvr>
                                    </p:animEffect>
                                  </p:childTnLst>
                                </p:cTn>
                              </p:par>
                              <p:par>
                                <p:cTn id="53" presetID="22" presetClass="entr" presetSubtype="8" fill="hold"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left)">
                                      <p:cBhvr>
                                        <p:cTn id="55" dur="250"/>
                                        <p:tgtEl>
                                          <p:spTgt spid="4"/>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Effect transition="in" filter="fade">
                                      <p:cBhvr>
                                        <p:cTn id="62" dur="500"/>
                                        <p:tgtEl>
                                          <p:spTgt spid="42"/>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p:cTn id="65" dur="500" fill="hold"/>
                                        <p:tgtEl>
                                          <p:spTgt spid="44"/>
                                        </p:tgtEl>
                                        <p:attrNameLst>
                                          <p:attrName>ppt_w</p:attrName>
                                        </p:attrNameLst>
                                      </p:cBhvr>
                                      <p:tavLst>
                                        <p:tav tm="0">
                                          <p:val>
                                            <p:fltVal val="0"/>
                                          </p:val>
                                        </p:tav>
                                        <p:tav tm="100000">
                                          <p:val>
                                            <p:strVal val="#ppt_w"/>
                                          </p:val>
                                        </p:tav>
                                      </p:tavLst>
                                    </p:anim>
                                    <p:anim calcmode="lin" valueType="num">
                                      <p:cBhvr>
                                        <p:cTn id="66" dur="500" fill="hold"/>
                                        <p:tgtEl>
                                          <p:spTgt spid="44"/>
                                        </p:tgtEl>
                                        <p:attrNameLst>
                                          <p:attrName>ppt_h</p:attrName>
                                        </p:attrNameLst>
                                      </p:cBhvr>
                                      <p:tavLst>
                                        <p:tav tm="0">
                                          <p:val>
                                            <p:fltVal val="0"/>
                                          </p:val>
                                        </p:tav>
                                        <p:tav tm="100000">
                                          <p:val>
                                            <p:strVal val="#ppt_h"/>
                                          </p:val>
                                        </p:tav>
                                      </p:tavLst>
                                    </p:anim>
                                    <p:animEffect transition="in" filter="fade">
                                      <p:cBhvr>
                                        <p:cTn id="67" dur="500"/>
                                        <p:tgtEl>
                                          <p:spTgt spid="44"/>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Effect transition="in" filter="fade">
                                      <p:cBhvr>
                                        <p:cTn id="72" dur="500"/>
                                        <p:tgtEl>
                                          <p:spTgt spid="38"/>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p:cTn id="75" dur="500" fill="hold"/>
                                        <p:tgtEl>
                                          <p:spTgt spid="40"/>
                                        </p:tgtEl>
                                        <p:attrNameLst>
                                          <p:attrName>ppt_w</p:attrName>
                                        </p:attrNameLst>
                                      </p:cBhvr>
                                      <p:tavLst>
                                        <p:tav tm="0">
                                          <p:val>
                                            <p:fltVal val="0"/>
                                          </p:val>
                                        </p:tav>
                                        <p:tav tm="100000">
                                          <p:val>
                                            <p:strVal val="#ppt_w"/>
                                          </p:val>
                                        </p:tav>
                                      </p:tavLst>
                                    </p:anim>
                                    <p:anim calcmode="lin" valueType="num">
                                      <p:cBhvr>
                                        <p:cTn id="76" dur="500" fill="hold"/>
                                        <p:tgtEl>
                                          <p:spTgt spid="40"/>
                                        </p:tgtEl>
                                        <p:attrNameLst>
                                          <p:attrName>ppt_h</p:attrName>
                                        </p:attrNameLst>
                                      </p:cBhvr>
                                      <p:tavLst>
                                        <p:tav tm="0">
                                          <p:val>
                                            <p:fltVal val="0"/>
                                          </p:val>
                                        </p:tav>
                                        <p:tav tm="100000">
                                          <p:val>
                                            <p:strVal val="#ppt_h"/>
                                          </p:val>
                                        </p:tav>
                                      </p:tavLst>
                                    </p:anim>
                                    <p:animEffect transition="in" filter="fade">
                                      <p:cBhvr>
                                        <p:cTn id="77" dur="500"/>
                                        <p:tgtEl>
                                          <p:spTgt spid="40"/>
                                        </p:tgtEl>
                                      </p:cBhvr>
                                    </p:animEffect>
                                  </p:childTnLst>
                                </p:cTn>
                              </p:par>
                            </p:childTnLst>
                          </p:cTn>
                        </p:par>
                      </p:childTnLst>
                    </p:cTn>
                  </p:par>
                  <p:par>
                    <p:cTn id="78" fill="hold">
                      <p:stCondLst>
                        <p:cond delay="indefinite"/>
                      </p:stCondLst>
                      <p:childTnLst>
                        <p:par>
                          <p:cTn id="79" fill="hold">
                            <p:stCondLst>
                              <p:cond delay="0"/>
                            </p:stCondLst>
                            <p:childTnLst>
                              <p:par>
                                <p:cTn id="80" presetID="26" presetClass="emph" presetSubtype="0" repeatCount="3000" fill="hold" grpId="1" nodeType="clickEffect">
                                  <p:stCondLst>
                                    <p:cond delay="0"/>
                                  </p:stCondLst>
                                  <p:childTnLst>
                                    <p:animEffect transition="out" filter="fade">
                                      <p:cBhvr>
                                        <p:cTn id="81" dur="250" tmFilter="0, 0; .2, .5; .8, .5; 1, 0"/>
                                        <p:tgtEl>
                                          <p:spTgt spid="42"/>
                                        </p:tgtEl>
                                      </p:cBhvr>
                                    </p:animEffect>
                                    <p:animScale>
                                      <p:cBhvr>
                                        <p:cTn id="82" dur="125" autoRev="1" fill="hold"/>
                                        <p:tgtEl>
                                          <p:spTgt spid="42"/>
                                        </p:tgtEl>
                                      </p:cBhvr>
                                      <p:by x="105000" y="105000"/>
                                    </p:animScale>
                                  </p:childTnLst>
                                </p:cTn>
                              </p:par>
                              <p:par>
                                <p:cTn id="83" presetID="26" presetClass="emph" presetSubtype="0" repeatCount="3000" fill="hold" grpId="1" nodeType="withEffect">
                                  <p:stCondLst>
                                    <p:cond delay="0"/>
                                  </p:stCondLst>
                                  <p:childTnLst>
                                    <p:animEffect transition="out" filter="fade">
                                      <p:cBhvr>
                                        <p:cTn id="84" dur="250" tmFilter="0, 0; .2, .5; .8, .5; 1, 0"/>
                                        <p:tgtEl>
                                          <p:spTgt spid="44"/>
                                        </p:tgtEl>
                                      </p:cBhvr>
                                    </p:animEffect>
                                    <p:animScale>
                                      <p:cBhvr>
                                        <p:cTn id="85" dur="125" autoRev="1" fill="hold"/>
                                        <p:tgtEl>
                                          <p:spTgt spid="44"/>
                                        </p:tgtEl>
                                      </p:cBhvr>
                                      <p:by x="105000" y="105000"/>
                                    </p:animScale>
                                  </p:childTnLst>
                                </p:cTn>
                              </p:par>
                              <p:par>
                                <p:cTn id="86" presetID="26" presetClass="emph" presetSubtype="0" repeatCount="3000" fill="hold" grpId="1" nodeType="withEffect">
                                  <p:stCondLst>
                                    <p:cond delay="0"/>
                                  </p:stCondLst>
                                  <p:childTnLst>
                                    <p:animEffect transition="out" filter="fade">
                                      <p:cBhvr>
                                        <p:cTn id="87" dur="250" tmFilter="0, 0; .2, .5; .8, .5; 1, 0"/>
                                        <p:tgtEl>
                                          <p:spTgt spid="38"/>
                                        </p:tgtEl>
                                      </p:cBhvr>
                                    </p:animEffect>
                                    <p:animScale>
                                      <p:cBhvr>
                                        <p:cTn id="88" dur="125" autoRev="1" fill="hold"/>
                                        <p:tgtEl>
                                          <p:spTgt spid="38"/>
                                        </p:tgtEl>
                                      </p:cBhvr>
                                      <p:by x="105000" y="105000"/>
                                    </p:animScale>
                                  </p:childTnLst>
                                </p:cTn>
                              </p:par>
                              <p:par>
                                <p:cTn id="89" presetID="26" presetClass="emph" presetSubtype="0" repeatCount="3000" fill="hold" grpId="1" nodeType="withEffect">
                                  <p:stCondLst>
                                    <p:cond delay="0"/>
                                  </p:stCondLst>
                                  <p:childTnLst>
                                    <p:animEffect transition="out" filter="fade">
                                      <p:cBhvr>
                                        <p:cTn id="90" dur="250" tmFilter="0, 0; .2, .5; .8, .5; 1, 0"/>
                                        <p:tgtEl>
                                          <p:spTgt spid="40"/>
                                        </p:tgtEl>
                                      </p:cBhvr>
                                    </p:animEffect>
                                    <p:animScale>
                                      <p:cBhvr>
                                        <p:cTn id="91" dur="125" autoRev="1" fill="hold"/>
                                        <p:tgtEl>
                                          <p:spTgt spid="40"/>
                                        </p:tgtEl>
                                      </p:cBhvr>
                                      <p:by x="105000" y="105000"/>
                                    </p:animScale>
                                  </p:childTnLst>
                                </p:cTn>
                              </p:par>
                            </p:childTnLst>
                          </p:cTn>
                        </p:par>
                      </p:childTnLst>
                    </p:cTn>
                  </p:par>
                  <p:par>
                    <p:cTn id="92" fill="hold">
                      <p:stCondLst>
                        <p:cond delay="indefinite"/>
                      </p:stCondLst>
                      <p:childTnLst>
                        <p:par>
                          <p:cTn id="93" fill="hold">
                            <p:stCondLst>
                              <p:cond delay="0"/>
                            </p:stCondLst>
                            <p:childTnLst>
                              <p:par>
                                <p:cTn id="94" presetID="50" presetClass="entr" presetSubtype="0" decel="100000" fill="hold" grpId="0" nodeType="clickEffect">
                                  <p:stCondLst>
                                    <p:cond delay="0"/>
                                  </p:stCondLst>
                                  <p:childTnLst>
                                    <p:set>
                                      <p:cBhvr>
                                        <p:cTn id="95" dur="1" fill="hold">
                                          <p:stCondLst>
                                            <p:cond delay="0"/>
                                          </p:stCondLst>
                                        </p:cTn>
                                        <p:tgtEl>
                                          <p:spTgt spid="45"/>
                                        </p:tgtEl>
                                        <p:attrNameLst>
                                          <p:attrName>style.visibility</p:attrName>
                                        </p:attrNameLst>
                                      </p:cBhvr>
                                      <p:to>
                                        <p:strVal val="visible"/>
                                      </p:to>
                                    </p:set>
                                    <p:anim calcmode="lin" valueType="num">
                                      <p:cBhvr>
                                        <p:cTn id="96" dur="250" fill="hold"/>
                                        <p:tgtEl>
                                          <p:spTgt spid="45"/>
                                        </p:tgtEl>
                                        <p:attrNameLst>
                                          <p:attrName>ppt_w</p:attrName>
                                        </p:attrNameLst>
                                      </p:cBhvr>
                                      <p:tavLst>
                                        <p:tav tm="0">
                                          <p:val>
                                            <p:strVal val="#ppt_w+.3"/>
                                          </p:val>
                                        </p:tav>
                                        <p:tav tm="100000">
                                          <p:val>
                                            <p:strVal val="#ppt_w"/>
                                          </p:val>
                                        </p:tav>
                                      </p:tavLst>
                                    </p:anim>
                                    <p:anim calcmode="lin" valueType="num">
                                      <p:cBhvr>
                                        <p:cTn id="97" dur="250" fill="hold"/>
                                        <p:tgtEl>
                                          <p:spTgt spid="45"/>
                                        </p:tgtEl>
                                        <p:attrNameLst>
                                          <p:attrName>ppt_h</p:attrName>
                                        </p:attrNameLst>
                                      </p:cBhvr>
                                      <p:tavLst>
                                        <p:tav tm="0">
                                          <p:val>
                                            <p:strVal val="#ppt_h"/>
                                          </p:val>
                                        </p:tav>
                                        <p:tav tm="100000">
                                          <p:val>
                                            <p:strVal val="#ppt_h"/>
                                          </p:val>
                                        </p:tav>
                                      </p:tavLst>
                                    </p:anim>
                                    <p:animEffect transition="in" filter="fade">
                                      <p:cBhvr>
                                        <p:cTn id="98" dur="250"/>
                                        <p:tgtEl>
                                          <p:spTgt spid="45"/>
                                        </p:tgtEl>
                                      </p:cBhvr>
                                    </p:animEffect>
                                  </p:childTnLst>
                                </p:cTn>
                              </p:par>
                              <p:par>
                                <p:cTn id="99" presetID="50" presetClass="entr" presetSubtype="0" decel="10000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250" fill="hold"/>
                                        <p:tgtEl>
                                          <p:spTgt spid="43"/>
                                        </p:tgtEl>
                                        <p:attrNameLst>
                                          <p:attrName>ppt_w</p:attrName>
                                        </p:attrNameLst>
                                      </p:cBhvr>
                                      <p:tavLst>
                                        <p:tav tm="0">
                                          <p:val>
                                            <p:strVal val="#ppt_w+.3"/>
                                          </p:val>
                                        </p:tav>
                                        <p:tav tm="100000">
                                          <p:val>
                                            <p:strVal val="#ppt_w"/>
                                          </p:val>
                                        </p:tav>
                                      </p:tavLst>
                                    </p:anim>
                                    <p:anim calcmode="lin" valueType="num">
                                      <p:cBhvr>
                                        <p:cTn id="102" dur="250" fill="hold"/>
                                        <p:tgtEl>
                                          <p:spTgt spid="43"/>
                                        </p:tgtEl>
                                        <p:attrNameLst>
                                          <p:attrName>ppt_h</p:attrName>
                                        </p:attrNameLst>
                                      </p:cBhvr>
                                      <p:tavLst>
                                        <p:tav tm="0">
                                          <p:val>
                                            <p:strVal val="#ppt_h"/>
                                          </p:val>
                                        </p:tav>
                                        <p:tav tm="100000">
                                          <p:val>
                                            <p:strVal val="#ppt_h"/>
                                          </p:val>
                                        </p:tav>
                                      </p:tavLst>
                                    </p:anim>
                                    <p:animEffect transition="in" filter="fade">
                                      <p:cBhvr>
                                        <p:cTn id="103" dur="250"/>
                                        <p:tgtEl>
                                          <p:spTgt spid="43"/>
                                        </p:tgtEl>
                                      </p:cBhvr>
                                    </p:animEffect>
                                  </p:childTnLst>
                                </p:cTn>
                              </p:par>
                              <p:par>
                                <p:cTn id="104" presetID="50" presetClass="entr" presetSubtype="0" decel="10000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 calcmode="lin" valueType="num">
                                      <p:cBhvr>
                                        <p:cTn id="106" dur="250" fill="hold"/>
                                        <p:tgtEl>
                                          <p:spTgt spid="39"/>
                                        </p:tgtEl>
                                        <p:attrNameLst>
                                          <p:attrName>ppt_w</p:attrName>
                                        </p:attrNameLst>
                                      </p:cBhvr>
                                      <p:tavLst>
                                        <p:tav tm="0">
                                          <p:val>
                                            <p:strVal val="#ppt_w+.3"/>
                                          </p:val>
                                        </p:tav>
                                        <p:tav tm="100000">
                                          <p:val>
                                            <p:strVal val="#ppt_w"/>
                                          </p:val>
                                        </p:tav>
                                      </p:tavLst>
                                    </p:anim>
                                    <p:anim calcmode="lin" valueType="num">
                                      <p:cBhvr>
                                        <p:cTn id="107" dur="250" fill="hold"/>
                                        <p:tgtEl>
                                          <p:spTgt spid="39"/>
                                        </p:tgtEl>
                                        <p:attrNameLst>
                                          <p:attrName>ppt_h</p:attrName>
                                        </p:attrNameLst>
                                      </p:cBhvr>
                                      <p:tavLst>
                                        <p:tav tm="0">
                                          <p:val>
                                            <p:strVal val="#ppt_h"/>
                                          </p:val>
                                        </p:tav>
                                        <p:tav tm="100000">
                                          <p:val>
                                            <p:strVal val="#ppt_h"/>
                                          </p:val>
                                        </p:tav>
                                      </p:tavLst>
                                    </p:anim>
                                    <p:animEffect transition="in" filter="fade">
                                      <p:cBhvr>
                                        <p:cTn id="108" dur="250"/>
                                        <p:tgtEl>
                                          <p:spTgt spid="39"/>
                                        </p:tgtEl>
                                      </p:cBhvr>
                                    </p:animEffect>
                                  </p:childTnLst>
                                </p:cTn>
                              </p:par>
                              <p:par>
                                <p:cTn id="109" presetID="50" presetClass="entr" presetSubtype="0" decel="100000" fill="hold" grpId="0"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p:cTn id="111" dur="250" fill="hold"/>
                                        <p:tgtEl>
                                          <p:spTgt spid="41"/>
                                        </p:tgtEl>
                                        <p:attrNameLst>
                                          <p:attrName>ppt_w</p:attrName>
                                        </p:attrNameLst>
                                      </p:cBhvr>
                                      <p:tavLst>
                                        <p:tav tm="0">
                                          <p:val>
                                            <p:strVal val="#ppt_w+.3"/>
                                          </p:val>
                                        </p:tav>
                                        <p:tav tm="100000">
                                          <p:val>
                                            <p:strVal val="#ppt_w"/>
                                          </p:val>
                                        </p:tav>
                                      </p:tavLst>
                                    </p:anim>
                                    <p:anim calcmode="lin" valueType="num">
                                      <p:cBhvr>
                                        <p:cTn id="112" dur="250" fill="hold"/>
                                        <p:tgtEl>
                                          <p:spTgt spid="41"/>
                                        </p:tgtEl>
                                        <p:attrNameLst>
                                          <p:attrName>ppt_h</p:attrName>
                                        </p:attrNameLst>
                                      </p:cBhvr>
                                      <p:tavLst>
                                        <p:tav tm="0">
                                          <p:val>
                                            <p:strVal val="#ppt_h"/>
                                          </p:val>
                                        </p:tav>
                                        <p:tav tm="100000">
                                          <p:val>
                                            <p:strVal val="#ppt_h"/>
                                          </p:val>
                                        </p:tav>
                                      </p:tavLst>
                                    </p:anim>
                                    <p:animEffect transition="in" filter="fade">
                                      <p:cBhvr>
                                        <p:cTn id="113" dur="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38" grpId="0" animBg="1"/>
      <p:bldP spid="38" grpId="1" animBg="1"/>
      <p:bldP spid="39" grpId="0"/>
      <p:bldP spid="40" grpId="0" animBg="1"/>
      <p:bldP spid="40" grpId="1" animBg="1"/>
      <p:bldP spid="41" grpId="0"/>
      <p:bldP spid="42" grpId="0" animBg="1"/>
      <p:bldP spid="42" grpId="1" animBg="1"/>
      <p:bldP spid="43" grpId="0"/>
      <p:bldP spid="44" grpId="0" animBg="1"/>
      <p:bldP spid="44" grpId="1" animBg="1"/>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5372096" y="1832694"/>
            <a:ext cx="6817690" cy="4366144"/>
            <a:chOff x="6625864" y="1832111"/>
            <a:chExt cx="6820169" cy="4367730"/>
          </a:xfrm>
        </p:grpSpPr>
        <p:sp>
          <p:nvSpPr>
            <p:cNvPr id="95" name="Freeform 94"/>
            <p:cNvSpPr>
              <a:spLocks/>
            </p:cNvSpPr>
            <p:nvPr/>
          </p:nvSpPr>
          <p:spPr bwMode="auto">
            <a:xfrm>
              <a:off x="8676705" y="2559254"/>
              <a:ext cx="4769328" cy="727142"/>
            </a:xfrm>
            <a:custGeom>
              <a:avLst/>
              <a:gdLst>
                <a:gd name="connsiteX0" fmla="*/ 121465 w 4769328"/>
                <a:gd name="connsiteY0" fmla="*/ 0 h 727142"/>
                <a:gd name="connsiteX1" fmla="*/ 1221333 w 4769328"/>
                <a:gd name="connsiteY1" fmla="*/ 0 h 727142"/>
                <a:gd name="connsiteX2" fmla="*/ 1234446 w 4769328"/>
                <a:gd name="connsiteY2" fmla="*/ 6816 h 727142"/>
                <a:gd name="connsiteX3" fmla="*/ 1278775 w 4769328"/>
                <a:gd name="connsiteY3" fmla="*/ 43169 h 727142"/>
                <a:gd name="connsiteX4" fmla="*/ 1470324 w 4769328"/>
                <a:gd name="connsiteY4" fmla="*/ 253901 h 727142"/>
                <a:gd name="connsiteX5" fmla="*/ 1587382 w 4769328"/>
                <a:gd name="connsiteY5" fmla="*/ 300730 h 727142"/>
                <a:gd name="connsiteX6" fmla="*/ 1725723 w 4769328"/>
                <a:gd name="connsiteY6" fmla="*/ 307116 h 727142"/>
                <a:gd name="connsiteX7" fmla="*/ 1749135 w 4769328"/>
                <a:gd name="connsiteY7" fmla="*/ 45297 h 727142"/>
                <a:gd name="connsiteX8" fmla="*/ 1734004 w 4769328"/>
                <a:gd name="connsiteY8" fmla="*/ 3424 h 727142"/>
                <a:gd name="connsiteX9" fmla="*/ 1730442 w 4769328"/>
                <a:gd name="connsiteY9" fmla="*/ 0 h 727142"/>
                <a:gd name="connsiteX10" fmla="*/ 4769328 w 4769328"/>
                <a:gd name="connsiteY10" fmla="*/ 0 h 727142"/>
                <a:gd name="connsiteX11" fmla="*/ 4769328 w 4769328"/>
                <a:gd name="connsiteY11" fmla="*/ 727142 h 727142"/>
                <a:gd name="connsiteX12" fmla="*/ 306555 w 4769328"/>
                <a:gd name="connsiteY12" fmla="*/ 727142 h 727142"/>
                <a:gd name="connsiteX13" fmla="*/ 304002 w 4769328"/>
                <a:gd name="connsiteY13" fmla="*/ 717937 h 727142"/>
                <a:gd name="connsiteX14" fmla="*/ 12422 w 4769328"/>
                <a:gd name="connsiteY14" fmla="*/ 92127 h 727142"/>
                <a:gd name="connsiteX15" fmla="*/ 25192 w 4769328"/>
                <a:gd name="connsiteY15" fmla="*/ 19754 h 727142"/>
                <a:gd name="connsiteX16" fmla="*/ 108845 w 4769328"/>
                <a:gd name="connsiteY16" fmla="*/ 3478 h 727142"/>
                <a:gd name="connsiteX17" fmla="*/ 121465 w 4769328"/>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69328" h="727142">
                  <a:moveTo>
                    <a:pt x="121465" y="0"/>
                  </a:moveTo>
                  <a:lnTo>
                    <a:pt x="1221333" y="0"/>
                  </a:lnTo>
                  <a:lnTo>
                    <a:pt x="1234446" y="6816"/>
                  </a:lnTo>
                  <a:cubicBezTo>
                    <a:pt x="1250974" y="17493"/>
                    <a:pt x="1265473" y="29333"/>
                    <a:pt x="1278775" y="43169"/>
                  </a:cubicBezTo>
                  <a:cubicBezTo>
                    <a:pt x="1331983" y="96384"/>
                    <a:pt x="1427757" y="249644"/>
                    <a:pt x="1470324" y="253901"/>
                  </a:cubicBezTo>
                  <a:cubicBezTo>
                    <a:pt x="1515019" y="256029"/>
                    <a:pt x="1544815" y="285830"/>
                    <a:pt x="1587382" y="300730"/>
                  </a:cubicBezTo>
                  <a:cubicBezTo>
                    <a:pt x="1632077" y="315630"/>
                    <a:pt x="1666130" y="370974"/>
                    <a:pt x="1725723" y="307116"/>
                  </a:cubicBezTo>
                  <a:cubicBezTo>
                    <a:pt x="1787445" y="243258"/>
                    <a:pt x="1757648" y="111284"/>
                    <a:pt x="1749135" y="45297"/>
                  </a:cubicBezTo>
                  <a:cubicBezTo>
                    <a:pt x="1746475" y="28801"/>
                    <a:pt x="1741553" y="15098"/>
                    <a:pt x="1734004" y="3424"/>
                  </a:cubicBezTo>
                  <a:lnTo>
                    <a:pt x="1730442" y="0"/>
                  </a:lnTo>
                  <a:lnTo>
                    <a:pt x="4769328" y="0"/>
                  </a:lnTo>
                  <a:lnTo>
                    <a:pt x="4769328" y="727142"/>
                  </a:lnTo>
                  <a:lnTo>
                    <a:pt x="306555" y="727142"/>
                  </a:lnTo>
                  <a:lnTo>
                    <a:pt x="304002" y="717937"/>
                  </a:lnTo>
                  <a:cubicBezTo>
                    <a:pt x="261436" y="524234"/>
                    <a:pt x="33705" y="145342"/>
                    <a:pt x="12422" y="92127"/>
                  </a:cubicBezTo>
                  <a:cubicBezTo>
                    <a:pt x="-10990" y="38912"/>
                    <a:pt x="1780" y="19754"/>
                    <a:pt x="25192" y="19754"/>
                  </a:cubicBezTo>
                  <a:cubicBezTo>
                    <a:pt x="33173" y="19754"/>
                    <a:pt x="65697" y="14366"/>
                    <a:pt x="108845" y="3478"/>
                  </a:cubicBezTo>
                  <a:lnTo>
                    <a:pt x="121465" y="0"/>
                  </a:lnTo>
                  <a:close/>
                </a:path>
              </a:pathLst>
            </a:custGeom>
            <a:gradFill flip="none" rotWithShape="1">
              <a:gsLst>
                <a:gs pos="0">
                  <a:schemeClr val="accent2"/>
                </a:gs>
                <a:gs pos="41000">
                  <a:schemeClr val="accent2">
                    <a:lumMod val="60000"/>
                    <a:lumOff val="40000"/>
                  </a:schemeClr>
                </a:gs>
                <a:gs pos="83000">
                  <a:schemeClr val="accent2">
                    <a:lumMod val="40000"/>
                    <a:lumOff val="60000"/>
                  </a:schemeClr>
                </a:gs>
                <a:gs pos="100000">
                  <a:schemeClr val="accent2">
                    <a:lumMod val="20000"/>
                    <a:lumOff val="80000"/>
                  </a:schemeClr>
                </a:gs>
              </a:gsLst>
              <a:lin ang="0" scaled="1"/>
              <a:tileRect/>
            </a:gra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107" name="Freeform 106"/>
            <p:cNvSpPr>
              <a:spLocks/>
            </p:cNvSpPr>
            <p:nvPr/>
          </p:nvSpPr>
          <p:spPr bwMode="auto">
            <a:xfrm>
              <a:off x="7565934" y="1832112"/>
              <a:ext cx="5880099" cy="727143"/>
            </a:xfrm>
            <a:custGeom>
              <a:avLst/>
              <a:gdLst>
                <a:gd name="connsiteX0" fmla="*/ 1666414 w 5880099"/>
                <a:gd name="connsiteY0" fmla="*/ 520134 h 727143"/>
                <a:gd name="connsiteX1" fmla="*/ 1793615 w 5880099"/>
                <a:gd name="connsiteY1" fmla="*/ 544680 h 727143"/>
                <a:gd name="connsiteX2" fmla="*/ 2119249 w 5880099"/>
                <a:gd name="connsiteY2" fmla="*/ 646853 h 727143"/>
                <a:gd name="connsiteX3" fmla="*/ 2288717 w 5880099"/>
                <a:gd name="connsiteY3" fmla="*/ 704591 h 727143"/>
                <a:gd name="connsiteX4" fmla="*/ 2332104 w 5880099"/>
                <a:gd name="connsiteY4" fmla="*/ 727143 h 727143"/>
                <a:gd name="connsiteX5" fmla="*/ 1232236 w 5880099"/>
                <a:gd name="connsiteY5" fmla="*/ 727143 h 727143"/>
                <a:gd name="connsiteX6" fmla="*/ 1265791 w 5880099"/>
                <a:gd name="connsiteY6" fmla="*/ 717895 h 727143"/>
                <a:gd name="connsiteX7" fmla="*/ 1459468 w 5880099"/>
                <a:gd name="connsiteY7" fmla="*/ 629824 h 727143"/>
                <a:gd name="connsiteX8" fmla="*/ 1636119 w 5880099"/>
                <a:gd name="connsiteY8" fmla="*/ 521265 h 727143"/>
                <a:gd name="connsiteX9" fmla="*/ 1666414 w 5880099"/>
                <a:gd name="connsiteY9" fmla="*/ 520134 h 727143"/>
                <a:gd name="connsiteX10" fmla="*/ 0 w 5880099"/>
                <a:gd name="connsiteY10" fmla="*/ 0 h 727143"/>
                <a:gd name="connsiteX11" fmla="*/ 5880099 w 5880099"/>
                <a:gd name="connsiteY11" fmla="*/ 0 h 727143"/>
                <a:gd name="connsiteX12" fmla="*/ 5880099 w 5880099"/>
                <a:gd name="connsiteY12" fmla="*/ 727143 h 727143"/>
                <a:gd name="connsiteX13" fmla="*/ 2841213 w 5880099"/>
                <a:gd name="connsiteY13" fmla="*/ 727143 h 727143"/>
                <a:gd name="connsiteX14" fmla="*/ 2813881 w 5880099"/>
                <a:gd name="connsiteY14" fmla="*/ 700866 h 727143"/>
                <a:gd name="connsiteX15" fmla="*/ 2696024 w 5880099"/>
                <a:gd name="connsiteY15" fmla="*/ 659624 h 727143"/>
                <a:gd name="connsiteX16" fmla="*/ 2421471 w 5880099"/>
                <a:gd name="connsiteY16" fmla="*/ 570223 h 727143"/>
                <a:gd name="connsiteX17" fmla="*/ 1878748 w 5880099"/>
                <a:gd name="connsiteY17" fmla="*/ 289247 h 727143"/>
                <a:gd name="connsiteX18" fmla="*/ 1531831 w 5880099"/>
                <a:gd name="connsiteY18" fmla="*/ 267961 h 727143"/>
                <a:gd name="connsiteX19" fmla="*/ 1157246 w 5880099"/>
                <a:gd name="connsiteY19" fmla="*/ 374391 h 727143"/>
                <a:gd name="connsiteX20" fmla="*/ 1055087 w 5880099"/>
                <a:gd name="connsiteY20" fmla="*/ 419092 h 727143"/>
                <a:gd name="connsiteX21" fmla="*/ 776276 w 5880099"/>
                <a:gd name="connsiteY21" fmla="*/ 457407 h 727143"/>
                <a:gd name="connsiteX22" fmla="*/ 625165 w 5880099"/>
                <a:gd name="connsiteY22" fmla="*/ 574480 h 727143"/>
                <a:gd name="connsiteX23" fmla="*/ 503850 w 5880099"/>
                <a:gd name="connsiteY23" fmla="*/ 589380 h 727143"/>
                <a:gd name="connsiteX24" fmla="*/ 371894 w 5880099"/>
                <a:gd name="connsiteY24" fmla="*/ 431863 h 727143"/>
                <a:gd name="connsiteX25" fmla="*/ 252708 w 5880099"/>
                <a:gd name="connsiteY25" fmla="*/ 65743 h 727143"/>
                <a:gd name="connsiteX26" fmla="*/ 58129 w 5880099"/>
                <a:gd name="connsiteY26" fmla="*/ 1 h 727143"/>
                <a:gd name="connsiteX27" fmla="*/ 0 w 5880099"/>
                <a:gd name="connsiteY27" fmla="*/ 377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80099" h="727143">
                  <a:moveTo>
                    <a:pt x="1666414" y="520134"/>
                  </a:moveTo>
                  <a:cubicBezTo>
                    <a:pt x="1697442" y="518737"/>
                    <a:pt x="1732958" y="519137"/>
                    <a:pt x="1793615" y="544680"/>
                  </a:cubicBezTo>
                  <a:cubicBezTo>
                    <a:pt x="1876620" y="580866"/>
                    <a:pt x="1974523" y="602152"/>
                    <a:pt x="2119249" y="646853"/>
                  </a:cubicBezTo>
                  <a:cubicBezTo>
                    <a:pt x="2191612" y="669203"/>
                    <a:pt x="2245884" y="686232"/>
                    <a:pt x="2288717" y="704591"/>
                  </a:cubicBezTo>
                  <a:lnTo>
                    <a:pt x="2332104" y="727143"/>
                  </a:lnTo>
                  <a:lnTo>
                    <a:pt x="1232236" y="727143"/>
                  </a:lnTo>
                  <a:lnTo>
                    <a:pt x="1265791" y="717895"/>
                  </a:lnTo>
                  <a:cubicBezTo>
                    <a:pt x="1330705" y="698471"/>
                    <a:pt x="1406260" y="669203"/>
                    <a:pt x="1459468" y="629824"/>
                  </a:cubicBezTo>
                  <a:cubicBezTo>
                    <a:pt x="1565884" y="551065"/>
                    <a:pt x="1595681" y="521265"/>
                    <a:pt x="1636119" y="521265"/>
                  </a:cubicBezTo>
                  <a:cubicBezTo>
                    <a:pt x="1646229" y="521265"/>
                    <a:pt x="1656072" y="520600"/>
                    <a:pt x="1666414" y="520134"/>
                  </a:cubicBezTo>
                  <a:close/>
                  <a:moveTo>
                    <a:pt x="0" y="0"/>
                  </a:moveTo>
                  <a:lnTo>
                    <a:pt x="5880099" y="0"/>
                  </a:lnTo>
                  <a:lnTo>
                    <a:pt x="5880099" y="727143"/>
                  </a:lnTo>
                  <a:lnTo>
                    <a:pt x="2841213" y="727143"/>
                  </a:lnTo>
                  <a:lnTo>
                    <a:pt x="2813881" y="700866"/>
                  </a:lnTo>
                  <a:cubicBezTo>
                    <a:pt x="2787542" y="684104"/>
                    <a:pt x="2749232" y="672396"/>
                    <a:pt x="2696024" y="659624"/>
                  </a:cubicBezTo>
                  <a:cubicBezTo>
                    <a:pt x="2587480" y="634081"/>
                    <a:pt x="2570454" y="659624"/>
                    <a:pt x="2421471" y="570223"/>
                  </a:cubicBezTo>
                  <a:cubicBezTo>
                    <a:pt x="2272488" y="482950"/>
                    <a:pt x="1925571" y="319047"/>
                    <a:pt x="1878748" y="289247"/>
                  </a:cubicBezTo>
                  <a:cubicBezTo>
                    <a:pt x="1831925" y="261575"/>
                    <a:pt x="1695712" y="229646"/>
                    <a:pt x="1531831" y="267961"/>
                  </a:cubicBezTo>
                  <a:cubicBezTo>
                    <a:pt x="1367950" y="306276"/>
                    <a:pt x="1189171" y="374391"/>
                    <a:pt x="1157246" y="374391"/>
                  </a:cubicBezTo>
                  <a:cubicBezTo>
                    <a:pt x="1125321" y="374391"/>
                    <a:pt x="1055087" y="393548"/>
                    <a:pt x="1055087" y="419092"/>
                  </a:cubicBezTo>
                  <a:cubicBezTo>
                    <a:pt x="1055087" y="419092"/>
                    <a:pt x="863537" y="397806"/>
                    <a:pt x="776276" y="457407"/>
                  </a:cubicBezTo>
                  <a:cubicBezTo>
                    <a:pt x="686886" y="517008"/>
                    <a:pt x="680501" y="551065"/>
                    <a:pt x="625165" y="574480"/>
                  </a:cubicBezTo>
                  <a:cubicBezTo>
                    <a:pt x="567700" y="595766"/>
                    <a:pt x="533647" y="595766"/>
                    <a:pt x="503850" y="589380"/>
                  </a:cubicBezTo>
                  <a:cubicBezTo>
                    <a:pt x="503850" y="589380"/>
                    <a:pt x="339969" y="527651"/>
                    <a:pt x="371894" y="431863"/>
                  </a:cubicBezTo>
                  <a:cubicBezTo>
                    <a:pt x="403819" y="338205"/>
                    <a:pt x="410204" y="187074"/>
                    <a:pt x="252708" y="65743"/>
                  </a:cubicBezTo>
                  <a:cubicBezTo>
                    <a:pt x="193647" y="21042"/>
                    <a:pt x="125009" y="1486"/>
                    <a:pt x="58129" y="1"/>
                  </a:cubicBezTo>
                  <a:lnTo>
                    <a:pt x="0" y="3776"/>
                  </a:lnTo>
                  <a:close/>
                </a:path>
              </a:pathLst>
            </a:custGeom>
            <a:gradFill flip="none" rotWithShape="1">
              <a:gsLst>
                <a:gs pos="0">
                  <a:schemeClr val="accent1"/>
                </a:gs>
                <a:gs pos="41000">
                  <a:schemeClr val="accent1">
                    <a:lumMod val="60000"/>
                    <a:lumOff val="40000"/>
                  </a:schemeClr>
                </a:gs>
                <a:gs pos="83000">
                  <a:schemeClr val="accent1">
                    <a:lumMod val="40000"/>
                    <a:lumOff val="60000"/>
                  </a:schemeClr>
                </a:gs>
                <a:gs pos="100000">
                  <a:schemeClr val="accent1">
                    <a:lumMod val="20000"/>
                    <a:lumOff val="80000"/>
                  </a:schemeClr>
                </a:gs>
              </a:gsLst>
              <a:lin ang="0" scaled="1"/>
              <a:tileRect/>
            </a:gra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91" name="Freeform 90"/>
            <p:cNvSpPr>
              <a:spLocks/>
            </p:cNvSpPr>
            <p:nvPr/>
          </p:nvSpPr>
          <p:spPr bwMode="auto">
            <a:xfrm>
              <a:off x="9898038" y="2559254"/>
              <a:ext cx="542487" cy="337204"/>
            </a:xfrm>
            <a:custGeom>
              <a:avLst/>
              <a:gdLst>
                <a:gd name="connsiteX0" fmla="*/ 0 w 542487"/>
                <a:gd name="connsiteY0" fmla="*/ 0 h 337204"/>
                <a:gd name="connsiteX1" fmla="*/ 509109 w 542487"/>
                <a:gd name="connsiteY1" fmla="*/ 0 h 337204"/>
                <a:gd name="connsiteX2" fmla="*/ 512671 w 542487"/>
                <a:gd name="connsiteY2" fmla="*/ 3424 h 337204"/>
                <a:gd name="connsiteX3" fmla="*/ 527802 w 542487"/>
                <a:gd name="connsiteY3" fmla="*/ 45297 h 337204"/>
                <a:gd name="connsiteX4" fmla="*/ 504390 w 542487"/>
                <a:gd name="connsiteY4" fmla="*/ 307116 h 337204"/>
                <a:gd name="connsiteX5" fmla="*/ 366049 w 542487"/>
                <a:gd name="connsiteY5" fmla="*/ 300730 h 337204"/>
                <a:gd name="connsiteX6" fmla="*/ 248991 w 542487"/>
                <a:gd name="connsiteY6" fmla="*/ 253901 h 337204"/>
                <a:gd name="connsiteX7" fmla="*/ 57442 w 542487"/>
                <a:gd name="connsiteY7" fmla="*/ 43169 h 337204"/>
                <a:gd name="connsiteX8" fmla="*/ 13113 w 542487"/>
                <a:gd name="connsiteY8" fmla="*/ 6816 h 337204"/>
                <a:gd name="connsiteX9" fmla="*/ 0 w 542487"/>
                <a:gd name="connsiteY9" fmla="*/ 0 h 33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2487" h="337204">
                  <a:moveTo>
                    <a:pt x="0" y="0"/>
                  </a:moveTo>
                  <a:lnTo>
                    <a:pt x="509109" y="0"/>
                  </a:lnTo>
                  <a:lnTo>
                    <a:pt x="512671" y="3424"/>
                  </a:lnTo>
                  <a:cubicBezTo>
                    <a:pt x="520220" y="15098"/>
                    <a:pt x="525142" y="28801"/>
                    <a:pt x="527802" y="45297"/>
                  </a:cubicBezTo>
                  <a:cubicBezTo>
                    <a:pt x="536315" y="111284"/>
                    <a:pt x="566112" y="243258"/>
                    <a:pt x="504390" y="307116"/>
                  </a:cubicBezTo>
                  <a:cubicBezTo>
                    <a:pt x="444797" y="370974"/>
                    <a:pt x="410744" y="315630"/>
                    <a:pt x="366049" y="300730"/>
                  </a:cubicBezTo>
                  <a:cubicBezTo>
                    <a:pt x="323482" y="285830"/>
                    <a:pt x="293686" y="256029"/>
                    <a:pt x="248991" y="253901"/>
                  </a:cubicBezTo>
                  <a:cubicBezTo>
                    <a:pt x="206424" y="249644"/>
                    <a:pt x="110650" y="96384"/>
                    <a:pt x="57442" y="43169"/>
                  </a:cubicBezTo>
                  <a:cubicBezTo>
                    <a:pt x="44140" y="29333"/>
                    <a:pt x="29641" y="17493"/>
                    <a:pt x="13113" y="6816"/>
                  </a:cubicBezTo>
                  <a:lnTo>
                    <a:pt x="0" y="0"/>
                  </a:lnTo>
                  <a:close/>
                </a:path>
              </a:pathLst>
            </a:custGeom>
            <a:solidFill>
              <a:schemeClr val="tx2"/>
            </a:soli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100" name="Freeform 99"/>
            <p:cNvSpPr>
              <a:spLocks/>
            </p:cNvSpPr>
            <p:nvPr/>
          </p:nvSpPr>
          <p:spPr bwMode="auto">
            <a:xfrm>
              <a:off x="9308469" y="4013538"/>
              <a:ext cx="4137564" cy="727142"/>
            </a:xfrm>
            <a:custGeom>
              <a:avLst/>
              <a:gdLst>
                <a:gd name="connsiteX0" fmla="*/ 101524 w 4137564"/>
                <a:gd name="connsiteY0" fmla="*/ 0 h 727142"/>
                <a:gd name="connsiteX1" fmla="*/ 4137564 w 4137564"/>
                <a:gd name="connsiteY1" fmla="*/ 0 h 727142"/>
                <a:gd name="connsiteX2" fmla="*/ 4137564 w 4137564"/>
                <a:gd name="connsiteY2" fmla="*/ 727142 h 727142"/>
                <a:gd name="connsiteX3" fmla="*/ 285212 w 4137564"/>
                <a:gd name="connsiteY3" fmla="*/ 727142 h 727142"/>
                <a:gd name="connsiteX4" fmla="*/ 275951 w 4137564"/>
                <a:gd name="connsiteY4" fmla="*/ 705685 h 727142"/>
                <a:gd name="connsiteX5" fmla="*/ 0 w 4137564"/>
                <a:gd name="connsiteY5" fmla="*/ 287514 h 727142"/>
                <a:gd name="connsiteX6" fmla="*/ 104084 w 4137564"/>
                <a:gd name="connsiteY6" fmla="*/ 15759 h 727142"/>
                <a:gd name="connsiteX7" fmla="*/ 101524 w 4137564"/>
                <a:gd name="connsiteY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7564" h="727142">
                  <a:moveTo>
                    <a:pt x="101524" y="0"/>
                  </a:moveTo>
                  <a:lnTo>
                    <a:pt x="4137564" y="0"/>
                  </a:lnTo>
                  <a:lnTo>
                    <a:pt x="4137564" y="727142"/>
                  </a:lnTo>
                  <a:lnTo>
                    <a:pt x="285212" y="727142"/>
                  </a:lnTo>
                  <a:lnTo>
                    <a:pt x="275951" y="705685"/>
                  </a:lnTo>
                  <a:cubicBezTo>
                    <a:pt x="222277" y="590840"/>
                    <a:pt x="106949" y="391283"/>
                    <a:pt x="0" y="287514"/>
                  </a:cubicBezTo>
                  <a:cubicBezTo>
                    <a:pt x="0" y="287514"/>
                    <a:pt x="114065" y="186472"/>
                    <a:pt x="104084" y="15759"/>
                  </a:cubicBezTo>
                  <a:lnTo>
                    <a:pt x="101524" y="0"/>
                  </a:lnTo>
                  <a:close/>
                </a:path>
              </a:pathLst>
            </a:custGeom>
            <a:gradFill flip="none" rotWithShape="1">
              <a:gsLst>
                <a:gs pos="0">
                  <a:schemeClr val="accent4"/>
                </a:gs>
                <a:gs pos="41000">
                  <a:schemeClr val="accent4">
                    <a:lumMod val="60000"/>
                    <a:lumOff val="40000"/>
                  </a:schemeClr>
                </a:gs>
                <a:gs pos="83000">
                  <a:schemeClr val="accent4">
                    <a:lumMod val="40000"/>
                    <a:lumOff val="60000"/>
                  </a:schemeClr>
                </a:gs>
                <a:gs pos="100000">
                  <a:schemeClr val="accent4">
                    <a:lumMod val="20000"/>
                    <a:lumOff val="80000"/>
                  </a:schemeClr>
                </a:gs>
              </a:gsLst>
              <a:lin ang="0" scaled="1"/>
              <a:tileRect/>
            </a:gra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99" name="Freeform 98"/>
            <p:cNvSpPr>
              <a:spLocks/>
            </p:cNvSpPr>
            <p:nvPr/>
          </p:nvSpPr>
          <p:spPr bwMode="auto">
            <a:xfrm>
              <a:off x="8983260" y="3286397"/>
              <a:ext cx="4462773" cy="727141"/>
            </a:xfrm>
            <a:custGeom>
              <a:avLst/>
              <a:gdLst>
                <a:gd name="connsiteX0" fmla="*/ 0 w 4462773"/>
                <a:gd name="connsiteY0" fmla="*/ 0 h 727141"/>
                <a:gd name="connsiteX1" fmla="*/ 4462773 w 4462773"/>
                <a:gd name="connsiteY1" fmla="*/ 0 h 727141"/>
                <a:gd name="connsiteX2" fmla="*/ 4462773 w 4462773"/>
                <a:gd name="connsiteY2" fmla="*/ 727141 h 727141"/>
                <a:gd name="connsiteX3" fmla="*/ 426733 w 4462773"/>
                <a:gd name="connsiteY3" fmla="*/ 727141 h 727141"/>
                <a:gd name="connsiteX4" fmla="*/ 416727 w 4462773"/>
                <a:gd name="connsiteY4" fmla="*/ 665563 h 727141"/>
                <a:gd name="connsiteX5" fmla="*/ 206023 w 4462773"/>
                <a:gd name="connsiteY5" fmla="*/ 333501 h 727141"/>
                <a:gd name="connsiteX6" fmla="*/ 16274 w 4462773"/>
                <a:gd name="connsiteY6" fmla="*/ 58690 h 727141"/>
                <a:gd name="connsiteX7" fmla="*/ 0 w 4462773"/>
                <a:gd name="connsiteY7" fmla="*/ 0 h 72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2773" h="727141">
                  <a:moveTo>
                    <a:pt x="0" y="0"/>
                  </a:moveTo>
                  <a:lnTo>
                    <a:pt x="4462773" y="0"/>
                  </a:lnTo>
                  <a:lnTo>
                    <a:pt x="4462773" y="727141"/>
                  </a:lnTo>
                  <a:lnTo>
                    <a:pt x="426733" y="727141"/>
                  </a:lnTo>
                  <a:lnTo>
                    <a:pt x="416727" y="665563"/>
                  </a:lnTo>
                  <a:cubicBezTo>
                    <a:pt x="361391" y="446317"/>
                    <a:pt x="278386" y="378201"/>
                    <a:pt x="206023" y="333501"/>
                  </a:cubicBezTo>
                  <a:cubicBezTo>
                    <a:pt x="142706" y="294388"/>
                    <a:pt x="64722" y="208013"/>
                    <a:pt x="16274" y="58690"/>
                  </a:cubicBezTo>
                  <a:lnTo>
                    <a:pt x="0" y="0"/>
                  </a:lnTo>
                  <a:close/>
                </a:path>
              </a:pathLst>
            </a:custGeom>
            <a:gradFill flip="none" rotWithShape="1">
              <a:gsLst>
                <a:gs pos="0">
                  <a:schemeClr val="accent3"/>
                </a:gs>
                <a:gs pos="41000">
                  <a:schemeClr val="accent3">
                    <a:lumMod val="60000"/>
                    <a:lumOff val="40000"/>
                  </a:schemeClr>
                </a:gs>
                <a:gs pos="83000">
                  <a:schemeClr val="accent3">
                    <a:lumMod val="40000"/>
                    <a:lumOff val="60000"/>
                  </a:schemeClr>
                </a:gs>
                <a:gs pos="100000">
                  <a:schemeClr val="accent3">
                    <a:lumMod val="20000"/>
                    <a:lumOff val="80000"/>
                  </a:schemeClr>
                </a:gs>
              </a:gsLst>
              <a:lin ang="0" scaled="1"/>
              <a:tileRect/>
            </a:gra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106" name="Freeform 105"/>
            <p:cNvSpPr>
              <a:spLocks/>
            </p:cNvSpPr>
            <p:nvPr/>
          </p:nvSpPr>
          <p:spPr bwMode="auto">
            <a:xfrm>
              <a:off x="10167877" y="5467819"/>
              <a:ext cx="3278156" cy="727142"/>
            </a:xfrm>
            <a:custGeom>
              <a:avLst/>
              <a:gdLst>
                <a:gd name="connsiteX0" fmla="*/ 0 w 3278156"/>
                <a:gd name="connsiteY0" fmla="*/ 0 h 727142"/>
                <a:gd name="connsiteX1" fmla="*/ 3278156 w 3278156"/>
                <a:gd name="connsiteY1" fmla="*/ 0 h 727142"/>
                <a:gd name="connsiteX2" fmla="*/ 3278156 w 3278156"/>
                <a:gd name="connsiteY2" fmla="*/ 727142 h 727142"/>
                <a:gd name="connsiteX3" fmla="*/ 0 w 3278156"/>
                <a:gd name="connsiteY3" fmla="*/ 727142 h 727142"/>
                <a:gd name="connsiteX4" fmla="*/ 0 w 3278156"/>
                <a:gd name="connsiteY4" fmla="*/ 0 h 727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8156" h="727142">
                  <a:moveTo>
                    <a:pt x="0" y="0"/>
                  </a:moveTo>
                  <a:lnTo>
                    <a:pt x="3278156" y="0"/>
                  </a:lnTo>
                  <a:lnTo>
                    <a:pt x="3278156" y="727142"/>
                  </a:lnTo>
                  <a:lnTo>
                    <a:pt x="0" y="727142"/>
                  </a:lnTo>
                  <a:lnTo>
                    <a:pt x="0" y="0"/>
                  </a:lnTo>
                  <a:close/>
                </a:path>
              </a:pathLst>
            </a:custGeom>
            <a:gradFill flip="none" rotWithShape="1">
              <a:gsLst>
                <a:gs pos="0">
                  <a:schemeClr val="accent6"/>
                </a:gs>
                <a:gs pos="41000">
                  <a:schemeClr val="accent6">
                    <a:lumMod val="60000"/>
                    <a:lumOff val="40000"/>
                  </a:schemeClr>
                </a:gs>
                <a:gs pos="83000">
                  <a:schemeClr val="accent6">
                    <a:lumMod val="40000"/>
                    <a:lumOff val="60000"/>
                  </a:schemeClr>
                </a:gs>
                <a:gs pos="100000">
                  <a:schemeClr val="accent6">
                    <a:lumMod val="20000"/>
                    <a:lumOff val="80000"/>
                  </a:schemeClr>
                </a:gs>
              </a:gsLst>
              <a:lin ang="0" scaled="1"/>
              <a:tileRect/>
            </a:gra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105" name="Freeform 104"/>
            <p:cNvSpPr>
              <a:spLocks/>
            </p:cNvSpPr>
            <p:nvPr/>
          </p:nvSpPr>
          <p:spPr bwMode="auto">
            <a:xfrm>
              <a:off x="9593681" y="4740681"/>
              <a:ext cx="3852352" cy="727139"/>
            </a:xfrm>
            <a:custGeom>
              <a:avLst/>
              <a:gdLst>
                <a:gd name="connsiteX0" fmla="*/ 0 w 3852352"/>
                <a:gd name="connsiteY0" fmla="*/ 0 h 727139"/>
                <a:gd name="connsiteX1" fmla="*/ 3852352 w 3852352"/>
                <a:gd name="connsiteY1" fmla="*/ 0 h 727139"/>
                <a:gd name="connsiteX2" fmla="*/ 3852352 w 3852352"/>
                <a:gd name="connsiteY2" fmla="*/ 727139 h 727139"/>
                <a:gd name="connsiteX3" fmla="*/ 574196 w 3852352"/>
                <a:gd name="connsiteY3" fmla="*/ 727139 h 727139"/>
                <a:gd name="connsiteX4" fmla="*/ 574196 w 3852352"/>
                <a:gd name="connsiteY4" fmla="*/ 672169 h 727139"/>
                <a:gd name="connsiteX5" fmla="*/ 562128 w 3852352"/>
                <a:gd name="connsiteY5" fmla="*/ 658467 h 727139"/>
                <a:gd name="connsiteX6" fmla="*/ 425649 w 3852352"/>
                <a:gd name="connsiteY6" fmla="*/ 477801 h 727139"/>
                <a:gd name="connsiteX7" fmla="*/ 48935 w 3852352"/>
                <a:gd name="connsiteY7" fmla="*/ 122324 h 727139"/>
                <a:gd name="connsiteX8" fmla="*/ 21267 w 3852352"/>
                <a:gd name="connsiteY8" fmla="*/ 58466 h 727139"/>
                <a:gd name="connsiteX9" fmla="*/ 12114 w 3852352"/>
                <a:gd name="connsiteY9" fmla="*/ 28071 h 727139"/>
                <a:gd name="connsiteX10" fmla="*/ 0 w 3852352"/>
                <a:gd name="connsiteY10" fmla="*/ 0 h 72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2352" h="727139">
                  <a:moveTo>
                    <a:pt x="0" y="0"/>
                  </a:moveTo>
                  <a:lnTo>
                    <a:pt x="3852352" y="0"/>
                  </a:lnTo>
                  <a:lnTo>
                    <a:pt x="3852352" y="727139"/>
                  </a:lnTo>
                  <a:lnTo>
                    <a:pt x="574196" y="727139"/>
                  </a:lnTo>
                  <a:lnTo>
                    <a:pt x="574196" y="672169"/>
                  </a:lnTo>
                  <a:lnTo>
                    <a:pt x="562128" y="658467"/>
                  </a:lnTo>
                  <a:cubicBezTo>
                    <a:pt x="514507" y="603389"/>
                    <a:pt x="458638" y="534209"/>
                    <a:pt x="425649" y="477801"/>
                  </a:cubicBezTo>
                  <a:cubicBezTo>
                    <a:pt x="359671" y="364985"/>
                    <a:pt x="223458" y="201082"/>
                    <a:pt x="48935" y="122324"/>
                  </a:cubicBezTo>
                  <a:cubicBezTo>
                    <a:pt x="48935" y="122324"/>
                    <a:pt x="27652" y="109552"/>
                    <a:pt x="21267" y="58466"/>
                  </a:cubicBezTo>
                  <a:cubicBezTo>
                    <a:pt x="20469" y="52080"/>
                    <a:pt x="17310" y="41670"/>
                    <a:pt x="12114" y="28071"/>
                  </a:cubicBezTo>
                  <a:lnTo>
                    <a:pt x="0" y="0"/>
                  </a:lnTo>
                  <a:close/>
                </a:path>
              </a:pathLst>
            </a:custGeom>
            <a:gradFill flip="none" rotWithShape="1">
              <a:gsLst>
                <a:gs pos="0">
                  <a:schemeClr val="accent5"/>
                </a:gs>
                <a:gs pos="41000">
                  <a:schemeClr val="accent5">
                    <a:lumMod val="60000"/>
                    <a:lumOff val="40000"/>
                  </a:schemeClr>
                </a:gs>
                <a:gs pos="83000">
                  <a:schemeClr val="accent5">
                    <a:lumMod val="40000"/>
                    <a:lumOff val="60000"/>
                  </a:schemeClr>
                </a:gs>
                <a:gs pos="100000">
                  <a:schemeClr val="accent5">
                    <a:lumMod val="20000"/>
                    <a:lumOff val="80000"/>
                  </a:schemeClr>
                </a:gs>
              </a:gsLst>
              <a:lin ang="0" scaled="1"/>
              <a:tileRect/>
            </a:gra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102" name="Freeform 101"/>
            <p:cNvSpPr>
              <a:spLocks/>
            </p:cNvSpPr>
            <p:nvPr/>
          </p:nvSpPr>
          <p:spPr bwMode="auto">
            <a:xfrm>
              <a:off x="10167877" y="6194962"/>
              <a:ext cx="3278156" cy="4879"/>
            </a:xfrm>
            <a:custGeom>
              <a:avLst/>
              <a:gdLst>
                <a:gd name="connsiteX0" fmla="*/ 0 w 3278156"/>
                <a:gd name="connsiteY0" fmla="*/ 0 h 4879"/>
                <a:gd name="connsiteX1" fmla="*/ 3278156 w 3278156"/>
                <a:gd name="connsiteY1" fmla="*/ 0 h 4879"/>
                <a:gd name="connsiteX2" fmla="*/ 3278156 w 3278156"/>
                <a:gd name="connsiteY2" fmla="*/ 5 h 4879"/>
                <a:gd name="connsiteX3" fmla="*/ 3278156 w 3278156"/>
                <a:gd name="connsiteY3" fmla="*/ 4879 h 4879"/>
                <a:gd name="connsiteX4" fmla="*/ 106250 w 3278156"/>
                <a:gd name="connsiteY4" fmla="*/ 4879 h 4879"/>
                <a:gd name="connsiteX5" fmla="*/ 106250 w 3278156"/>
                <a:gd name="connsiteY5" fmla="*/ 4339 h 4879"/>
                <a:gd name="connsiteX6" fmla="*/ 0 w 3278156"/>
                <a:gd name="connsiteY6" fmla="*/ 4339 h 4879"/>
                <a:gd name="connsiteX7" fmla="*/ 0 w 3278156"/>
                <a:gd name="connsiteY7" fmla="*/ 0 h 4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156" h="4879">
                  <a:moveTo>
                    <a:pt x="0" y="0"/>
                  </a:moveTo>
                  <a:lnTo>
                    <a:pt x="3278156" y="0"/>
                  </a:lnTo>
                  <a:lnTo>
                    <a:pt x="3278156" y="5"/>
                  </a:lnTo>
                  <a:lnTo>
                    <a:pt x="3278156" y="4879"/>
                  </a:lnTo>
                  <a:lnTo>
                    <a:pt x="106250" y="4879"/>
                  </a:lnTo>
                  <a:lnTo>
                    <a:pt x="106250" y="4339"/>
                  </a:lnTo>
                  <a:lnTo>
                    <a:pt x="0" y="4339"/>
                  </a:lnTo>
                  <a:lnTo>
                    <a:pt x="0" y="0"/>
                  </a:lnTo>
                  <a:close/>
                </a:path>
              </a:pathLst>
            </a:custGeom>
            <a:solidFill>
              <a:schemeClr val="tx2"/>
            </a:soli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29" name="Freeform 28"/>
            <p:cNvSpPr>
              <a:spLocks/>
            </p:cNvSpPr>
            <p:nvPr/>
          </p:nvSpPr>
          <p:spPr bwMode="auto">
            <a:xfrm>
              <a:off x="8125822" y="5963555"/>
              <a:ext cx="524062" cy="176511"/>
            </a:xfrm>
            <a:custGeom>
              <a:avLst/>
              <a:gdLst>
                <a:gd name="connsiteX0" fmla="*/ 78469 w 524062"/>
                <a:gd name="connsiteY0" fmla="*/ 0 h 176511"/>
                <a:gd name="connsiteX1" fmla="*/ 524062 w 524062"/>
                <a:gd name="connsiteY1" fmla="*/ 0 h 176511"/>
                <a:gd name="connsiteX2" fmla="*/ 499455 w 524062"/>
                <a:gd name="connsiteY2" fmla="*/ 14839 h 176511"/>
                <a:gd name="connsiteX3" fmla="*/ 3556 w 524062"/>
                <a:gd name="connsiteY3" fmla="*/ 146812 h 176511"/>
                <a:gd name="connsiteX4" fmla="*/ 49048 w 524062"/>
                <a:gd name="connsiteY4" fmla="*/ 18098 h 176511"/>
                <a:gd name="connsiteX5" fmla="*/ 78469 w 524062"/>
                <a:gd name="connsiteY5" fmla="*/ 0 h 17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062" h="176511">
                  <a:moveTo>
                    <a:pt x="78469" y="0"/>
                  </a:moveTo>
                  <a:lnTo>
                    <a:pt x="524062" y="0"/>
                  </a:lnTo>
                  <a:lnTo>
                    <a:pt x="499455" y="14839"/>
                  </a:lnTo>
                  <a:cubicBezTo>
                    <a:pt x="275981" y="153198"/>
                    <a:pt x="20582" y="219185"/>
                    <a:pt x="3556" y="146812"/>
                  </a:cubicBezTo>
                  <a:cubicBezTo>
                    <a:pt x="-7618" y="92533"/>
                    <a:pt x="7546" y="51425"/>
                    <a:pt x="49048" y="18098"/>
                  </a:cubicBezTo>
                  <a:lnTo>
                    <a:pt x="78469" y="0"/>
                  </a:lnTo>
                  <a:close/>
                </a:path>
              </a:pathLst>
            </a:custGeom>
            <a:solidFill>
              <a:schemeClr val="tx2"/>
            </a:soli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28" name="Freeform 27"/>
            <p:cNvSpPr>
              <a:spLocks/>
            </p:cNvSpPr>
            <p:nvPr/>
          </p:nvSpPr>
          <p:spPr bwMode="auto">
            <a:xfrm>
              <a:off x="10076515" y="5963554"/>
              <a:ext cx="197612" cy="231412"/>
            </a:xfrm>
            <a:custGeom>
              <a:avLst/>
              <a:gdLst>
                <a:gd name="connsiteX0" fmla="*/ 72522 w 197612"/>
                <a:gd name="connsiteY0" fmla="*/ 0 h 231412"/>
                <a:gd name="connsiteX1" fmla="*/ 197612 w 197612"/>
                <a:gd name="connsiteY1" fmla="*/ 0 h 231412"/>
                <a:gd name="connsiteX2" fmla="*/ 197612 w 197612"/>
                <a:gd name="connsiteY2" fmla="*/ 170535 h 231412"/>
                <a:gd name="connsiteX3" fmla="*/ 163229 w 197612"/>
                <a:gd name="connsiteY3" fmla="*/ 198863 h 231412"/>
                <a:gd name="connsiteX4" fmla="*/ 8793 w 197612"/>
                <a:gd name="connsiteY4" fmla="*/ 202156 h 231412"/>
                <a:gd name="connsiteX5" fmla="*/ 59873 w 197612"/>
                <a:gd name="connsiteY5" fmla="*/ 91468 h 231412"/>
                <a:gd name="connsiteX6" fmla="*/ 69716 w 197612"/>
                <a:gd name="connsiteY6" fmla="*/ 41911 h 231412"/>
                <a:gd name="connsiteX7" fmla="*/ 72522 w 197612"/>
                <a:gd name="connsiteY7" fmla="*/ 0 h 23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612" h="231412">
                  <a:moveTo>
                    <a:pt x="72522" y="0"/>
                  </a:moveTo>
                  <a:lnTo>
                    <a:pt x="197612" y="0"/>
                  </a:lnTo>
                  <a:lnTo>
                    <a:pt x="197612" y="170535"/>
                  </a:lnTo>
                  <a:lnTo>
                    <a:pt x="163229" y="198863"/>
                  </a:lnTo>
                  <a:cubicBezTo>
                    <a:pt x="94990" y="246058"/>
                    <a:pt x="32736" y="237278"/>
                    <a:pt x="8793" y="202156"/>
                  </a:cubicBezTo>
                  <a:cubicBezTo>
                    <a:pt x="-23132" y="153198"/>
                    <a:pt x="40717" y="127655"/>
                    <a:pt x="59873" y="91468"/>
                  </a:cubicBezTo>
                  <a:cubicBezTo>
                    <a:pt x="64129" y="81889"/>
                    <a:pt x="67322" y="64062"/>
                    <a:pt x="69716" y="41911"/>
                  </a:cubicBezTo>
                  <a:lnTo>
                    <a:pt x="72522" y="0"/>
                  </a:lnTo>
                  <a:close/>
                </a:path>
              </a:pathLst>
            </a:custGeom>
            <a:solidFill>
              <a:schemeClr val="accent6"/>
            </a:soli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108" name="Freeform 107"/>
            <p:cNvSpPr>
              <a:spLocks/>
            </p:cNvSpPr>
            <p:nvPr/>
          </p:nvSpPr>
          <p:spPr bwMode="auto">
            <a:xfrm>
              <a:off x="6625864" y="2559253"/>
              <a:ext cx="3814661" cy="727143"/>
            </a:xfrm>
            <a:custGeom>
              <a:avLst/>
              <a:gdLst>
                <a:gd name="connsiteX0" fmla="*/ 208840 w 3814661"/>
                <a:gd name="connsiteY0" fmla="*/ 128372 h 727143"/>
                <a:gd name="connsiteX1" fmla="*/ 307395 w 3814661"/>
                <a:gd name="connsiteY1" fmla="*/ 247516 h 727143"/>
                <a:gd name="connsiteX2" fmla="*/ 343577 w 3814661"/>
                <a:gd name="connsiteY2" fmla="*/ 471020 h 727143"/>
                <a:gd name="connsiteX3" fmla="*/ 499107 w 3814661"/>
                <a:gd name="connsiteY3" fmla="*/ 717746 h 727143"/>
                <a:gd name="connsiteX4" fmla="*/ 508283 w 3814661"/>
                <a:gd name="connsiteY4" fmla="*/ 727143 h 727143"/>
                <a:gd name="connsiteX5" fmla="*/ 271015 w 3814661"/>
                <a:gd name="connsiteY5" fmla="*/ 727143 h 727143"/>
                <a:gd name="connsiteX6" fmla="*/ 270981 w 3814661"/>
                <a:gd name="connsiteY6" fmla="*/ 727084 h 727143"/>
                <a:gd name="connsiteX7" fmla="*/ 209492 w 3814661"/>
                <a:gd name="connsiteY7" fmla="*/ 617894 h 727143"/>
                <a:gd name="connsiteX8" fmla="*/ 62638 w 3814661"/>
                <a:gd name="connsiteY8" fmla="*/ 471020 h 727143"/>
                <a:gd name="connsiteX9" fmla="*/ 3045 w 3814661"/>
                <a:gd name="connsiteY9" fmla="*/ 345432 h 727143"/>
                <a:gd name="connsiteX10" fmla="*/ 58381 w 3814661"/>
                <a:gd name="connsiteY10" fmla="*/ 258159 h 727143"/>
                <a:gd name="connsiteX11" fmla="*/ 130744 w 3814661"/>
                <a:gd name="connsiteY11" fmla="*/ 192172 h 727143"/>
                <a:gd name="connsiteX12" fmla="*/ 171182 w 3814661"/>
                <a:gd name="connsiteY12" fmla="*/ 151729 h 727143"/>
                <a:gd name="connsiteX13" fmla="*/ 192466 w 3814661"/>
                <a:gd name="connsiteY13" fmla="*/ 134700 h 727143"/>
                <a:gd name="connsiteX14" fmla="*/ 208840 w 3814661"/>
                <a:gd name="connsiteY14" fmla="*/ 128372 h 727143"/>
                <a:gd name="connsiteX15" fmla="*/ 3272174 w 3814661"/>
                <a:gd name="connsiteY15" fmla="*/ 0 h 727143"/>
                <a:gd name="connsiteX16" fmla="*/ 3781283 w 3814661"/>
                <a:gd name="connsiteY16" fmla="*/ 0 h 727143"/>
                <a:gd name="connsiteX17" fmla="*/ 3784845 w 3814661"/>
                <a:gd name="connsiteY17" fmla="*/ 3424 h 727143"/>
                <a:gd name="connsiteX18" fmla="*/ 3799976 w 3814661"/>
                <a:gd name="connsiteY18" fmla="*/ 45297 h 727143"/>
                <a:gd name="connsiteX19" fmla="*/ 3776564 w 3814661"/>
                <a:gd name="connsiteY19" fmla="*/ 307116 h 727143"/>
                <a:gd name="connsiteX20" fmla="*/ 3638223 w 3814661"/>
                <a:gd name="connsiteY20" fmla="*/ 300730 h 727143"/>
                <a:gd name="connsiteX21" fmla="*/ 3521165 w 3814661"/>
                <a:gd name="connsiteY21" fmla="*/ 253901 h 727143"/>
                <a:gd name="connsiteX22" fmla="*/ 3329616 w 3814661"/>
                <a:gd name="connsiteY22" fmla="*/ 43169 h 727143"/>
                <a:gd name="connsiteX23" fmla="*/ 3285287 w 3814661"/>
                <a:gd name="connsiteY23" fmla="*/ 6816 h 727143"/>
                <a:gd name="connsiteX24" fmla="*/ 773176 w 3814661"/>
                <a:gd name="connsiteY24" fmla="*/ 0 h 727143"/>
                <a:gd name="connsiteX25" fmla="*/ 2172306 w 3814661"/>
                <a:gd name="connsiteY25" fmla="*/ 0 h 727143"/>
                <a:gd name="connsiteX26" fmla="*/ 2159686 w 3814661"/>
                <a:gd name="connsiteY26" fmla="*/ 3478 h 727143"/>
                <a:gd name="connsiteX27" fmla="*/ 2076033 w 3814661"/>
                <a:gd name="connsiteY27" fmla="*/ 19754 h 727143"/>
                <a:gd name="connsiteX28" fmla="*/ 2063263 w 3814661"/>
                <a:gd name="connsiteY28" fmla="*/ 92127 h 727143"/>
                <a:gd name="connsiteX29" fmla="*/ 2354843 w 3814661"/>
                <a:gd name="connsiteY29" fmla="*/ 717937 h 727143"/>
                <a:gd name="connsiteX30" fmla="*/ 2357396 w 3814661"/>
                <a:gd name="connsiteY30" fmla="*/ 727142 h 727143"/>
                <a:gd name="connsiteX31" fmla="*/ 1252707 w 3814661"/>
                <a:gd name="connsiteY31" fmla="*/ 727142 h 727143"/>
                <a:gd name="connsiteX32" fmla="*/ 1246419 w 3814661"/>
                <a:gd name="connsiteY32" fmla="*/ 721812 h 727143"/>
                <a:gd name="connsiteX33" fmla="*/ 1139570 w 3814661"/>
                <a:gd name="connsiteY33" fmla="*/ 630664 h 727143"/>
                <a:gd name="connsiteX34" fmla="*/ 1124672 w 3814661"/>
                <a:gd name="connsiteY34" fmla="*/ 645564 h 727143"/>
                <a:gd name="connsiteX35" fmla="*/ 1071962 w 3814661"/>
                <a:gd name="connsiteY35" fmla="*/ 714977 h 727143"/>
                <a:gd name="connsiteX36" fmla="*/ 1062065 w 3814661"/>
                <a:gd name="connsiteY36" fmla="*/ 727142 h 727143"/>
                <a:gd name="connsiteX37" fmla="*/ 676901 w 3814661"/>
                <a:gd name="connsiteY37" fmla="*/ 727142 h 727143"/>
                <a:gd name="connsiteX38" fmla="*/ 686769 w 3814661"/>
                <a:gd name="connsiteY38" fmla="*/ 711950 h 727143"/>
                <a:gd name="connsiteX39" fmla="*/ 796910 w 3814661"/>
                <a:gd name="connsiteY39" fmla="*/ 602992 h 727143"/>
                <a:gd name="connsiteX40" fmla="*/ 903326 w 3814661"/>
                <a:gd name="connsiteY40" fmla="*/ 422061 h 727143"/>
                <a:gd name="connsiteX41" fmla="*/ 919226 w 3814661"/>
                <a:gd name="connsiteY41" fmla="*/ 374508 h 727143"/>
                <a:gd name="connsiteX42" fmla="*/ 940070 w 3814661"/>
                <a:gd name="connsiteY42" fmla="*/ 335775 h 727143"/>
                <a:gd name="connsiteX43" fmla="*/ 943930 w 3814661"/>
                <a:gd name="connsiteY43" fmla="*/ 328602 h 727143"/>
                <a:gd name="connsiteX44" fmla="*/ 1088490 w 3814661"/>
                <a:gd name="connsiteY44" fmla="*/ 168757 h 727143"/>
                <a:gd name="connsiteX45" fmla="*/ 1013999 w 3814661"/>
                <a:gd name="connsiteY45" fmla="*/ 81484 h 727143"/>
                <a:gd name="connsiteX46" fmla="*/ 950947 w 3814661"/>
                <a:gd name="connsiteY46" fmla="*/ 73236 h 727143"/>
                <a:gd name="connsiteX47" fmla="*/ 940071 w 3814661"/>
                <a:gd name="connsiteY47" fmla="*/ 76776 h 727143"/>
                <a:gd name="connsiteX48" fmla="*/ 940071 w 3814661"/>
                <a:gd name="connsiteY48" fmla="*/ 76777 h 727143"/>
                <a:gd name="connsiteX49" fmla="*/ 917328 w 3814661"/>
                <a:gd name="connsiteY49" fmla="*/ 84179 h 727143"/>
                <a:gd name="connsiteX50" fmla="*/ 879916 w 3814661"/>
                <a:gd name="connsiteY50" fmla="*/ 92128 h 727143"/>
                <a:gd name="connsiteX51" fmla="*/ 805424 w 3814661"/>
                <a:gd name="connsiteY51" fmla="*/ 43170 h 727143"/>
                <a:gd name="connsiteX52" fmla="*/ 773499 w 3814661"/>
                <a:gd name="connsiteY52" fmla="*/ 59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14661" h="727143">
                  <a:moveTo>
                    <a:pt x="208840" y="128372"/>
                  </a:moveTo>
                  <a:cubicBezTo>
                    <a:pt x="244544" y="125986"/>
                    <a:pt x="264563" y="204678"/>
                    <a:pt x="307395" y="247516"/>
                  </a:cubicBezTo>
                  <a:cubicBezTo>
                    <a:pt x="356347" y="296474"/>
                    <a:pt x="345705" y="443348"/>
                    <a:pt x="343577" y="471020"/>
                  </a:cubicBezTo>
                  <a:cubicBezTo>
                    <a:pt x="341714" y="493370"/>
                    <a:pt x="453917" y="664024"/>
                    <a:pt x="499107" y="717746"/>
                  </a:cubicBezTo>
                  <a:lnTo>
                    <a:pt x="508283" y="727143"/>
                  </a:lnTo>
                  <a:lnTo>
                    <a:pt x="271015" y="727143"/>
                  </a:lnTo>
                  <a:lnTo>
                    <a:pt x="270981" y="727084"/>
                  </a:lnTo>
                  <a:cubicBezTo>
                    <a:pt x="243812" y="679224"/>
                    <a:pt x="221730" y="639712"/>
                    <a:pt x="209492" y="617894"/>
                  </a:cubicBezTo>
                  <a:cubicBezTo>
                    <a:pt x="158413" y="528492"/>
                    <a:pt x="147771" y="543392"/>
                    <a:pt x="62638" y="471020"/>
                  </a:cubicBezTo>
                  <a:cubicBezTo>
                    <a:pt x="-20367" y="396518"/>
                    <a:pt x="3045" y="366718"/>
                    <a:pt x="3045" y="345432"/>
                  </a:cubicBezTo>
                  <a:cubicBezTo>
                    <a:pt x="3045" y="324146"/>
                    <a:pt x="43483" y="273059"/>
                    <a:pt x="58381" y="258159"/>
                  </a:cubicBezTo>
                  <a:cubicBezTo>
                    <a:pt x="75408" y="243259"/>
                    <a:pt x="120103" y="209201"/>
                    <a:pt x="130744" y="192172"/>
                  </a:cubicBezTo>
                  <a:cubicBezTo>
                    <a:pt x="141386" y="175143"/>
                    <a:pt x="158413" y="158115"/>
                    <a:pt x="171182" y="151729"/>
                  </a:cubicBezTo>
                  <a:cubicBezTo>
                    <a:pt x="183952" y="145343"/>
                    <a:pt x="192466" y="134700"/>
                    <a:pt x="192466" y="134700"/>
                  </a:cubicBezTo>
                  <a:cubicBezTo>
                    <a:pt x="198319" y="130709"/>
                    <a:pt x="203740" y="128713"/>
                    <a:pt x="208840" y="128372"/>
                  </a:cubicBezTo>
                  <a:close/>
                  <a:moveTo>
                    <a:pt x="3272174" y="0"/>
                  </a:moveTo>
                  <a:lnTo>
                    <a:pt x="3781283" y="0"/>
                  </a:lnTo>
                  <a:lnTo>
                    <a:pt x="3784845" y="3424"/>
                  </a:lnTo>
                  <a:cubicBezTo>
                    <a:pt x="3792394" y="15098"/>
                    <a:pt x="3797316" y="28801"/>
                    <a:pt x="3799976" y="45297"/>
                  </a:cubicBezTo>
                  <a:cubicBezTo>
                    <a:pt x="3808489" y="111284"/>
                    <a:pt x="3838286" y="243258"/>
                    <a:pt x="3776564" y="307116"/>
                  </a:cubicBezTo>
                  <a:cubicBezTo>
                    <a:pt x="3716971" y="370974"/>
                    <a:pt x="3682918" y="315630"/>
                    <a:pt x="3638223" y="300730"/>
                  </a:cubicBezTo>
                  <a:cubicBezTo>
                    <a:pt x="3595656" y="285830"/>
                    <a:pt x="3565860" y="256029"/>
                    <a:pt x="3521165" y="253901"/>
                  </a:cubicBezTo>
                  <a:cubicBezTo>
                    <a:pt x="3478598" y="249644"/>
                    <a:pt x="3382824" y="96384"/>
                    <a:pt x="3329616" y="43169"/>
                  </a:cubicBezTo>
                  <a:cubicBezTo>
                    <a:pt x="3316314" y="29333"/>
                    <a:pt x="3301815" y="17493"/>
                    <a:pt x="3285287" y="6816"/>
                  </a:cubicBezTo>
                  <a:close/>
                  <a:moveTo>
                    <a:pt x="773176" y="0"/>
                  </a:moveTo>
                  <a:lnTo>
                    <a:pt x="2172306" y="0"/>
                  </a:lnTo>
                  <a:lnTo>
                    <a:pt x="2159686" y="3478"/>
                  </a:lnTo>
                  <a:cubicBezTo>
                    <a:pt x="2116538" y="14366"/>
                    <a:pt x="2084014" y="19754"/>
                    <a:pt x="2076033" y="19754"/>
                  </a:cubicBezTo>
                  <a:cubicBezTo>
                    <a:pt x="2052621" y="19754"/>
                    <a:pt x="2039851" y="38912"/>
                    <a:pt x="2063263" y="92127"/>
                  </a:cubicBezTo>
                  <a:cubicBezTo>
                    <a:pt x="2084546" y="145342"/>
                    <a:pt x="2312277" y="524234"/>
                    <a:pt x="2354843" y="717937"/>
                  </a:cubicBezTo>
                  <a:lnTo>
                    <a:pt x="2357396" y="727142"/>
                  </a:lnTo>
                  <a:lnTo>
                    <a:pt x="1252707" y="727142"/>
                  </a:lnTo>
                  <a:lnTo>
                    <a:pt x="1246419" y="721812"/>
                  </a:lnTo>
                  <a:cubicBezTo>
                    <a:pt x="1185662" y="670176"/>
                    <a:pt x="1139570" y="630664"/>
                    <a:pt x="1139570" y="630664"/>
                  </a:cubicBezTo>
                  <a:cubicBezTo>
                    <a:pt x="1139570" y="630664"/>
                    <a:pt x="1139570" y="630664"/>
                    <a:pt x="1124672" y="645564"/>
                  </a:cubicBezTo>
                  <a:cubicBezTo>
                    <a:pt x="1124140" y="648757"/>
                    <a:pt x="1103655" y="675498"/>
                    <a:pt x="1071962" y="714977"/>
                  </a:cubicBezTo>
                  <a:lnTo>
                    <a:pt x="1062065" y="727142"/>
                  </a:lnTo>
                  <a:lnTo>
                    <a:pt x="676901" y="727142"/>
                  </a:lnTo>
                  <a:lnTo>
                    <a:pt x="686769" y="711950"/>
                  </a:lnTo>
                  <a:cubicBezTo>
                    <a:pt x="728272" y="652881"/>
                    <a:pt x="755407" y="642903"/>
                    <a:pt x="796910" y="602992"/>
                  </a:cubicBezTo>
                  <a:cubicBezTo>
                    <a:pt x="852246" y="547649"/>
                    <a:pt x="877786" y="549777"/>
                    <a:pt x="903326" y="422061"/>
                  </a:cubicBezTo>
                  <a:cubicBezTo>
                    <a:pt x="906785" y="406097"/>
                    <a:pt x="912272" y="390165"/>
                    <a:pt x="919226" y="374508"/>
                  </a:cubicBezTo>
                  <a:lnTo>
                    <a:pt x="940070" y="335775"/>
                  </a:lnTo>
                  <a:lnTo>
                    <a:pt x="943930" y="328602"/>
                  </a:lnTo>
                  <a:cubicBezTo>
                    <a:pt x="999899" y="239400"/>
                    <a:pt x="1088490" y="168757"/>
                    <a:pt x="1088490" y="168757"/>
                  </a:cubicBezTo>
                  <a:cubicBezTo>
                    <a:pt x="1088490" y="168757"/>
                    <a:pt x="1056565" y="113413"/>
                    <a:pt x="1013999" y="81484"/>
                  </a:cubicBezTo>
                  <a:cubicBezTo>
                    <a:pt x="992716" y="65520"/>
                    <a:pt x="972497" y="67116"/>
                    <a:pt x="950947" y="73236"/>
                  </a:cubicBezTo>
                  <a:lnTo>
                    <a:pt x="940071" y="76776"/>
                  </a:lnTo>
                  <a:lnTo>
                    <a:pt x="940071" y="76777"/>
                  </a:lnTo>
                  <a:lnTo>
                    <a:pt x="917328" y="84179"/>
                  </a:lnTo>
                  <a:cubicBezTo>
                    <a:pt x="905589" y="87871"/>
                    <a:pt x="893218" y="91064"/>
                    <a:pt x="879916" y="92128"/>
                  </a:cubicBezTo>
                  <a:cubicBezTo>
                    <a:pt x="824579" y="96385"/>
                    <a:pt x="811809" y="62327"/>
                    <a:pt x="805424" y="43170"/>
                  </a:cubicBezTo>
                  <a:cubicBezTo>
                    <a:pt x="799039" y="24012"/>
                    <a:pt x="786269" y="13369"/>
                    <a:pt x="773499" y="598"/>
                  </a:cubicBezTo>
                  <a:close/>
                </a:path>
              </a:pathLst>
            </a:custGeom>
            <a:solidFill>
              <a:schemeClr val="accent2">
                <a:lumMod val="75000"/>
              </a:schemeClr>
            </a:soli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50" name="Freeform 49"/>
            <p:cNvSpPr>
              <a:spLocks/>
            </p:cNvSpPr>
            <p:nvPr/>
          </p:nvSpPr>
          <p:spPr bwMode="auto">
            <a:xfrm>
              <a:off x="7297396" y="1832111"/>
              <a:ext cx="3109751" cy="727142"/>
            </a:xfrm>
            <a:custGeom>
              <a:avLst/>
              <a:gdLst>
                <a:gd name="connsiteX0" fmla="*/ 326667 w 3109751"/>
                <a:gd name="connsiteY0" fmla="*/ 0 h 727142"/>
                <a:gd name="connsiteX1" fmla="*/ 521246 w 3109751"/>
                <a:gd name="connsiteY1" fmla="*/ 65742 h 727142"/>
                <a:gd name="connsiteX2" fmla="*/ 640432 w 3109751"/>
                <a:gd name="connsiteY2" fmla="*/ 431862 h 727142"/>
                <a:gd name="connsiteX3" fmla="*/ 772388 w 3109751"/>
                <a:gd name="connsiteY3" fmla="*/ 589379 h 727142"/>
                <a:gd name="connsiteX4" fmla="*/ 893703 w 3109751"/>
                <a:gd name="connsiteY4" fmla="*/ 574479 h 727142"/>
                <a:gd name="connsiteX5" fmla="*/ 1044814 w 3109751"/>
                <a:gd name="connsiteY5" fmla="*/ 457406 h 727142"/>
                <a:gd name="connsiteX6" fmla="*/ 1323625 w 3109751"/>
                <a:gd name="connsiteY6" fmla="*/ 419091 h 727142"/>
                <a:gd name="connsiteX7" fmla="*/ 1425784 w 3109751"/>
                <a:gd name="connsiteY7" fmla="*/ 374390 h 727142"/>
                <a:gd name="connsiteX8" fmla="*/ 1800369 w 3109751"/>
                <a:gd name="connsiteY8" fmla="*/ 267960 h 727142"/>
                <a:gd name="connsiteX9" fmla="*/ 2147286 w 3109751"/>
                <a:gd name="connsiteY9" fmla="*/ 289246 h 727142"/>
                <a:gd name="connsiteX10" fmla="*/ 2690009 w 3109751"/>
                <a:gd name="connsiteY10" fmla="*/ 570222 h 727142"/>
                <a:gd name="connsiteX11" fmla="*/ 2964562 w 3109751"/>
                <a:gd name="connsiteY11" fmla="*/ 659623 h 727142"/>
                <a:gd name="connsiteX12" fmla="*/ 3082419 w 3109751"/>
                <a:gd name="connsiteY12" fmla="*/ 700865 h 727142"/>
                <a:gd name="connsiteX13" fmla="*/ 3109751 w 3109751"/>
                <a:gd name="connsiteY13" fmla="*/ 727142 h 727142"/>
                <a:gd name="connsiteX14" fmla="*/ 2600642 w 3109751"/>
                <a:gd name="connsiteY14" fmla="*/ 727142 h 727142"/>
                <a:gd name="connsiteX15" fmla="*/ 2557255 w 3109751"/>
                <a:gd name="connsiteY15" fmla="*/ 704590 h 727142"/>
                <a:gd name="connsiteX16" fmla="*/ 2387787 w 3109751"/>
                <a:gd name="connsiteY16" fmla="*/ 646852 h 727142"/>
                <a:gd name="connsiteX17" fmla="*/ 2062153 w 3109751"/>
                <a:gd name="connsiteY17" fmla="*/ 544679 h 727142"/>
                <a:gd name="connsiteX18" fmla="*/ 1904657 w 3109751"/>
                <a:gd name="connsiteY18" fmla="*/ 521264 h 727142"/>
                <a:gd name="connsiteX19" fmla="*/ 1728006 w 3109751"/>
                <a:gd name="connsiteY19" fmla="*/ 629823 h 727142"/>
                <a:gd name="connsiteX20" fmla="*/ 1534329 w 3109751"/>
                <a:gd name="connsiteY20" fmla="*/ 717894 h 727142"/>
                <a:gd name="connsiteX21" fmla="*/ 1500774 w 3109751"/>
                <a:gd name="connsiteY21" fmla="*/ 727142 h 727142"/>
                <a:gd name="connsiteX22" fmla="*/ 101644 w 3109751"/>
                <a:gd name="connsiteY22" fmla="*/ 727142 h 727142"/>
                <a:gd name="connsiteX23" fmla="*/ 96680 w 3109751"/>
                <a:gd name="connsiteY23" fmla="*/ 717962 h 727142"/>
                <a:gd name="connsiteX24" fmla="*/ 89197 w 3109751"/>
                <a:gd name="connsiteY24" fmla="*/ 695811 h 727142"/>
                <a:gd name="connsiteX25" fmla="*/ 63657 w 3109751"/>
                <a:gd name="connsiteY25" fmla="*/ 636210 h 727142"/>
                <a:gd name="connsiteX26" fmla="*/ 29604 w 3109751"/>
                <a:gd name="connsiteY26" fmla="*/ 617052 h 727142"/>
                <a:gd name="connsiteX27" fmla="*/ 44503 w 3109751"/>
                <a:gd name="connsiteY27" fmla="*/ 474436 h 727142"/>
                <a:gd name="connsiteX28" fmla="*/ 4064 w 3109751"/>
                <a:gd name="connsiteY28" fmla="*/ 431863 h 727142"/>
                <a:gd name="connsiteX29" fmla="*/ 59401 w 3109751"/>
                <a:gd name="connsiteY29" fmla="*/ 110444 h 727142"/>
                <a:gd name="connsiteX30" fmla="*/ 260793 w 3109751"/>
                <a:gd name="connsiteY30" fmla="*/ 4279 h 727142"/>
                <a:gd name="connsiteX31" fmla="*/ 268538 w 3109751"/>
                <a:gd name="connsiteY31" fmla="*/ 3776 h 727142"/>
                <a:gd name="connsiteX32" fmla="*/ 268538 w 3109751"/>
                <a:gd name="connsiteY32" fmla="*/ 3775 h 727142"/>
                <a:gd name="connsiteX33" fmla="*/ 326667 w 3109751"/>
                <a:gd name="connsiteY33"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109751" h="727142">
                  <a:moveTo>
                    <a:pt x="326667" y="0"/>
                  </a:moveTo>
                  <a:cubicBezTo>
                    <a:pt x="393547" y="1485"/>
                    <a:pt x="462185" y="21041"/>
                    <a:pt x="521246" y="65742"/>
                  </a:cubicBezTo>
                  <a:cubicBezTo>
                    <a:pt x="678742" y="187073"/>
                    <a:pt x="672357" y="338204"/>
                    <a:pt x="640432" y="431862"/>
                  </a:cubicBezTo>
                  <a:cubicBezTo>
                    <a:pt x="608507" y="527650"/>
                    <a:pt x="772388" y="589379"/>
                    <a:pt x="772388" y="589379"/>
                  </a:cubicBezTo>
                  <a:cubicBezTo>
                    <a:pt x="802185" y="595765"/>
                    <a:pt x="836238" y="595765"/>
                    <a:pt x="893703" y="574479"/>
                  </a:cubicBezTo>
                  <a:cubicBezTo>
                    <a:pt x="949039" y="551064"/>
                    <a:pt x="955424" y="517007"/>
                    <a:pt x="1044814" y="457406"/>
                  </a:cubicBezTo>
                  <a:cubicBezTo>
                    <a:pt x="1132075" y="397805"/>
                    <a:pt x="1323625" y="419091"/>
                    <a:pt x="1323625" y="419091"/>
                  </a:cubicBezTo>
                  <a:cubicBezTo>
                    <a:pt x="1323625" y="393547"/>
                    <a:pt x="1393859" y="374390"/>
                    <a:pt x="1425784" y="374390"/>
                  </a:cubicBezTo>
                  <a:cubicBezTo>
                    <a:pt x="1457709" y="374390"/>
                    <a:pt x="1636488" y="306275"/>
                    <a:pt x="1800369" y="267960"/>
                  </a:cubicBezTo>
                  <a:cubicBezTo>
                    <a:pt x="1964250" y="229645"/>
                    <a:pt x="2100463" y="261574"/>
                    <a:pt x="2147286" y="289246"/>
                  </a:cubicBezTo>
                  <a:cubicBezTo>
                    <a:pt x="2194109" y="319046"/>
                    <a:pt x="2541026" y="482949"/>
                    <a:pt x="2690009" y="570222"/>
                  </a:cubicBezTo>
                  <a:cubicBezTo>
                    <a:pt x="2838992" y="659623"/>
                    <a:pt x="2856018" y="634080"/>
                    <a:pt x="2964562" y="659623"/>
                  </a:cubicBezTo>
                  <a:cubicBezTo>
                    <a:pt x="3017770" y="672395"/>
                    <a:pt x="3056080" y="684103"/>
                    <a:pt x="3082419" y="700865"/>
                  </a:cubicBezTo>
                  <a:lnTo>
                    <a:pt x="3109751" y="727142"/>
                  </a:lnTo>
                  <a:lnTo>
                    <a:pt x="2600642" y="727142"/>
                  </a:lnTo>
                  <a:lnTo>
                    <a:pt x="2557255" y="704590"/>
                  </a:lnTo>
                  <a:cubicBezTo>
                    <a:pt x="2514422" y="686231"/>
                    <a:pt x="2460150" y="669202"/>
                    <a:pt x="2387787" y="646852"/>
                  </a:cubicBezTo>
                  <a:cubicBezTo>
                    <a:pt x="2243061" y="602151"/>
                    <a:pt x="2145158" y="580865"/>
                    <a:pt x="2062153" y="544679"/>
                  </a:cubicBezTo>
                  <a:cubicBezTo>
                    <a:pt x="1981277" y="510621"/>
                    <a:pt x="1945095" y="521264"/>
                    <a:pt x="1904657" y="521264"/>
                  </a:cubicBezTo>
                  <a:cubicBezTo>
                    <a:pt x="1864219" y="521264"/>
                    <a:pt x="1834422" y="551064"/>
                    <a:pt x="1728006" y="629823"/>
                  </a:cubicBezTo>
                  <a:cubicBezTo>
                    <a:pt x="1674798" y="669202"/>
                    <a:pt x="1599243" y="698470"/>
                    <a:pt x="1534329" y="717894"/>
                  </a:cubicBezTo>
                  <a:lnTo>
                    <a:pt x="1500774" y="727142"/>
                  </a:lnTo>
                  <a:lnTo>
                    <a:pt x="101644" y="727142"/>
                  </a:lnTo>
                  <a:lnTo>
                    <a:pt x="96680" y="717962"/>
                  </a:lnTo>
                  <a:cubicBezTo>
                    <a:pt x="94784" y="708183"/>
                    <a:pt x="100371" y="699004"/>
                    <a:pt x="89197" y="695811"/>
                  </a:cubicBezTo>
                  <a:cubicBezTo>
                    <a:pt x="74299" y="689425"/>
                    <a:pt x="63657" y="648981"/>
                    <a:pt x="63657" y="636210"/>
                  </a:cubicBezTo>
                  <a:cubicBezTo>
                    <a:pt x="63657" y="623438"/>
                    <a:pt x="63657" y="625567"/>
                    <a:pt x="29604" y="617052"/>
                  </a:cubicBezTo>
                  <a:cubicBezTo>
                    <a:pt x="-6577" y="608538"/>
                    <a:pt x="46631" y="489336"/>
                    <a:pt x="44503" y="474436"/>
                  </a:cubicBezTo>
                  <a:cubicBezTo>
                    <a:pt x="42374" y="459535"/>
                    <a:pt x="16834" y="470178"/>
                    <a:pt x="4064" y="431863"/>
                  </a:cubicBezTo>
                  <a:cubicBezTo>
                    <a:pt x="-8706" y="393548"/>
                    <a:pt x="8321" y="182816"/>
                    <a:pt x="59401" y="110444"/>
                  </a:cubicBezTo>
                  <a:cubicBezTo>
                    <a:pt x="98775" y="58293"/>
                    <a:pt x="174863" y="17317"/>
                    <a:pt x="260793" y="4279"/>
                  </a:cubicBezTo>
                  <a:lnTo>
                    <a:pt x="268538" y="3776"/>
                  </a:lnTo>
                  <a:lnTo>
                    <a:pt x="268538" y="3775"/>
                  </a:lnTo>
                  <a:lnTo>
                    <a:pt x="326667" y="0"/>
                  </a:lnTo>
                  <a:close/>
                </a:path>
              </a:pathLst>
            </a:custGeom>
            <a:solidFill>
              <a:schemeClr val="accent1">
                <a:lumMod val="75000"/>
              </a:schemeClr>
            </a:soli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62" name="Freeform 61"/>
            <p:cNvSpPr>
              <a:spLocks/>
            </p:cNvSpPr>
            <p:nvPr/>
          </p:nvSpPr>
          <p:spPr bwMode="auto">
            <a:xfrm>
              <a:off x="7777040" y="4013538"/>
              <a:ext cx="1816641" cy="727142"/>
            </a:xfrm>
            <a:custGeom>
              <a:avLst/>
              <a:gdLst>
                <a:gd name="connsiteX0" fmla="*/ 537254 w 1816641"/>
                <a:gd name="connsiteY0" fmla="*/ 0 h 727142"/>
                <a:gd name="connsiteX1" fmla="*/ 1632953 w 1816641"/>
                <a:gd name="connsiteY1" fmla="*/ 0 h 727142"/>
                <a:gd name="connsiteX2" fmla="*/ 1635513 w 1816641"/>
                <a:gd name="connsiteY2" fmla="*/ 15757 h 727142"/>
                <a:gd name="connsiteX3" fmla="*/ 1531429 w 1816641"/>
                <a:gd name="connsiteY3" fmla="*/ 287512 h 727142"/>
                <a:gd name="connsiteX4" fmla="*/ 1807380 w 1816641"/>
                <a:gd name="connsiteY4" fmla="*/ 705683 h 727142"/>
                <a:gd name="connsiteX5" fmla="*/ 1816641 w 1816641"/>
                <a:gd name="connsiteY5" fmla="*/ 727142 h 727142"/>
                <a:gd name="connsiteX6" fmla="*/ 1285399 w 1816641"/>
                <a:gd name="connsiteY6" fmla="*/ 727142 h 727142"/>
                <a:gd name="connsiteX7" fmla="*/ 1234262 w 1816641"/>
                <a:gd name="connsiteY7" fmla="*/ 682102 h 727142"/>
                <a:gd name="connsiteX8" fmla="*/ 1031273 w 1816641"/>
                <a:gd name="connsiteY8" fmla="*/ 502501 h 727142"/>
                <a:gd name="connsiteX9" fmla="*/ 441727 w 1816641"/>
                <a:gd name="connsiteY9" fmla="*/ 549330 h 727142"/>
                <a:gd name="connsiteX10" fmla="*/ 516152 w 1816641"/>
                <a:gd name="connsiteY10" fmla="*/ 629120 h 727142"/>
                <a:gd name="connsiteX11" fmla="*/ 565844 w 1816641"/>
                <a:gd name="connsiteY11" fmla="*/ 727142 h 727142"/>
                <a:gd name="connsiteX12" fmla="*/ 108513 w 1816641"/>
                <a:gd name="connsiteY12" fmla="*/ 727142 h 727142"/>
                <a:gd name="connsiteX13" fmla="*/ 37346 w 1816641"/>
                <a:gd name="connsiteY13" fmla="*/ 600417 h 727142"/>
                <a:gd name="connsiteX14" fmla="*/ 126735 w 1816641"/>
                <a:gd name="connsiteY14" fmla="*/ 234296 h 727142"/>
                <a:gd name="connsiteX15" fmla="*/ 428957 w 1816641"/>
                <a:gd name="connsiteY15" fmla="*/ 38465 h 727142"/>
                <a:gd name="connsiteX16" fmla="*/ 532447 w 1816641"/>
                <a:gd name="connsiteY16" fmla="*/ 1780 h 727142"/>
                <a:gd name="connsiteX17" fmla="*/ 537254 w 1816641"/>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16641" h="727142">
                  <a:moveTo>
                    <a:pt x="537254" y="0"/>
                  </a:moveTo>
                  <a:lnTo>
                    <a:pt x="1632953" y="0"/>
                  </a:lnTo>
                  <a:lnTo>
                    <a:pt x="1635513" y="15757"/>
                  </a:lnTo>
                  <a:cubicBezTo>
                    <a:pt x="1645494" y="186470"/>
                    <a:pt x="1531429" y="287512"/>
                    <a:pt x="1531429" y="287512"/>
                  </a:cubicBezTo>
                  <a:cubicBezTo>
                    <a:pt x="1638378" y="391281"/>
                    <a:pt x="1753706" y="590838"/>
                    <a:pt x="1807380" y="705683"/>
                  </a:cubicBezTo>
                  <a:lnTo>
                    <a:pt x="1816641" y="727142"/>
                  </a:lnTo>
                  <a:lnTo>
                    <a:pt x="1285399" y="727142"/>
                  </a:lnTo>
                  <a:lnTo>
                    <a:pt x="1234262" y="682102"/>
                  </a:lnTo>
                  <a:cubicBezTo>
                    <a:pt x="1125984" y="586581"/>
                    <a:pt x="1031273" y="502501"/>
                    <a:pt x="1031273" y="502501"/>
                  </a:cubicBezTo>
                  <a:cubicBezTo>
                    <a:pt x="967423" y="534430"/>
                    <a:pt x="441727" y="549330"/>
                    <a:pt x="441727" y="549330"/>
                  </a:cubicBezTo>
                  <a:cubicBezTo>
                    <a:pt x="470992" y="570084"/>
                    <a:pt x="495467" y="597756"/>
                    <a:pt x="516152" y="629120"/>
                  </a:cubicBezTo>
                  <a:lnTo>
                    <a:pt x="565844" y="727142"/>
                  </a:lnTo>
                  <a:lnTo>
                    <a:pt x="108513" y="727142"/>
                  </a:lnTo>
                  <a:lnTo>
                    <a:pt x="37346" y="600417"/>
                  </a:lnTo>
                  <a:cubicBezTo>
                    <a:pt x="-62686" y="398199"/>
                    <a:pt x="62885" y="259840"/>
                    <a:pt x="126735" y="234296"/>
                  </a:cubicBezTo>
                  <a:cubicBezTo>
                    <a:pt x="188457" y="208753"/>
                    <a:pt x="309771" y="78908"/>
                    <a:pt x="428957" y="38465"/>
                  </a:cubicBezTo>
                  <a:cubicBezTo>
                    <a:pt x="458754" y="28354"/>
                    <a:pt x="494935" y="15449"/>
                    <a:pt x="532447" y="1780"/>
                  </a:cubicBezTo>
                  <a:lnTo>
                    <a:pt x="537254" y="0"/>
                  </a:lnTo>
                  <a:close/>
                </a:path>
              </a:pathLst>
            </a:custGeom>
            <a:solidFill>
              <a:schemeClr val="accent4">
                <a:lumMod val="75000"/>
              </a:schemeClr>
            </a:soli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109" name="Freeform 108"/>
            <p:cNvSpPr>
              <a:spLocks/>
            </p:cNvSpPr>
            <p:nvPr/>
          </p:nvSpPr>
          <p:spPr bwMode="auto">
            <a:xfrm>
              <a:off x="6896879" y="3286394"/>
              <a:ext cx="2513114" cy="727144"/>
            </a:xfrm>
            <a:custGeom>
              <a:avLst/>
              <a:gdLst>
                <a:gd name="connsiteX0" fmla="*/ 981692 w 2513114"/>
                <a:gd name="connsiteY0" fmla="*/ 1 h 727144"/>
                <a:gd name="connsiteX1" fmla="*/ 2086381 w 2513114"/>
                <a:gd name="connsiteY1" fmla="*/ 1 h 727144"/>
                <a:gd name="connsiteX2" fmla="*/ 2102655 w 2513114"/>
                <a:gd name="connsiteY2" fmla="*/ 58691 h 727144"/>
                <a:gd name="connsiteX3" fmla="*/ 2292404 w 2513114"/>
                <a:gd name="connsiteY3" fmla="*/ 333502 h 727144"/>
                <a:gd name="connsiteX4" fmla="*/ 2503108 w 2513114"/>
                <a:gd name="connsiteY4" fmla="*/ 665564 h 727144"/>
                <a:gd name="connsiteX5" fmla="*/ 2513114 w 2513114"/>
                <a:gd name="connsiteY5" fmla="*/ 727144 h 727144"/>
                <a:gd name="connsiteX6" fmla="*/ 1417415 w 2513114"/>
                <a:gd name="connsiteY6" fmla="*/ 727144 h 727144"/>
                <a:gd name="connsiteX7" fmla="*/ 1524079 w 2513114"/>
                <a:gd name="connsiteY7" fmla="*/ 687648 h 727144"/>
                <a:gd name="connsiteX8" fmla="*/ 1649650 w 2513114"/>
                <a:gd name="connsiteY8" fmla="*/ 640021 h 727144"/>
                <a:gd name="connsiteX9" fmla="*/ 1255910 w 2513114"/>
                <a:gd name="connsiteY9" fmla="*/ 227071 h 727144"/>
                <a:gd name="connsiteX10" fmla="*/ 1039885 w 2513114"/>
                <a:gd name="connsiteY10" fmla="*/ 49332 h 727144"/>
                <a:gd name="connsiteX11" fmla="*/ 0 w 2513114"/>
                <a:gd name="connsiteY11" fmla="*/ 0 h 727144"/>
                <a:gd name="connsiteX12" fmla="*/ 237268 w 2513114"/>
                <a:gd name="connsiteY12" fmla="*/ 0 h 727144"/>
                <a:gd name="connsiteX13" fmla="*/ 242828 w 2513114"/>
                <a:gd name="connsiteY13" fmla="*/ 5695 h 727144"/>
                <a:gd name="connsiteX14" fmla="*/ 368399 w 2513114"/>
                <a:gd name="connsiteY14" fmla="*/ 63168 h 727144"/>
                <a:gd name="connsiteX15" fmla="*/ 393673 w 2513114"/>
                <a:gd name="connsiteY15" fmla="*/ 18800 h 727144"/>
                <a:gd name="connsiteX16" fmla="*/ 405886 w 2513114"/>
                <a:gd name="connsiteY16" fmla="*/ 0 h 727144"/>
                <a:gd name="connsiteX17" fmla="*/ 791050 w 2513114"/>
                <a:gd name="connsiteY17" fmla="*/ 0 h 727144"/>
                <a:gd name="connsiteX18" fmla="*/ 746097 w 2513114"/>
                <a:gd name="connsiteY18" fmla="*/ 55256 h 727144"/>
                <a:gd name="connsiteX19" fmla="*/ 680996 w 2513114"/>
                <a:gd name="connsiteY19" fmla="*/ 133678 h 727144"/>
                <a:gd name="connsiteX20" fmla="*/ 669055 w 2513114"/>
                <a:gd name="connsiteY20" fmla="*/ 147793 h 727144"/>
                <a:gd name="connsiteX21" fmla="*/ 612204 w 2513114"/>
                <a:gd name="connsiteY21" fmla="*/ 214993 h 727144"/>
                <a:gd name="connsiteX22" fmla="*/ 449275 w 2513114"/>
                <a:gd name="connsiteY22" fmla="*/ 395230 h 727144"/>
                <a:gd name="connsiteX23" fmla="*/ 253469 w 2513114"/>
                <a:gd name="connsiteY23" fmla="*/ 403745 h 727144"/>
                <a:gd name="connsiteX24" fmla="*/ 43942 w 2513114"/>
                <a:gd name="connsiteY24" fmla="*/ 76825 h 72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13114" h="727144">
                  <a:moveTo>
                    <a:pt x="981692" y="1"/>
                  </a:moveTo>
                  <a:lnTo>
                    <a:pt x="2086381" y="1"/>
                  </a:lnTo>
                  <a:lnTo>
                    <a:pt x="2102655" y="58691"/>
                  </a:lnTo>
                  <a:cubicBezTo>
                    <a:pt x="2151103" y="208014"/>
                    <a:pt x="2229087" y="294389"/>
                    <a:pt x="2292404" y="333502"/>
                  </a:cubicBezTo>
                  <a:cubicBezTo>
                    <a:pt x="2364767" y="378202"/>
                    <a:pt x="2447772" y="446318"/>
                    <a:pt x="2503108" y="665564"/>
                  </a:cubicBezTo>
                  <a:lnTo>
                    <a:pt x="2513114" y="727144"/>
                  </a:lnTo>
                  <a:lnTo>
                    <a:pt x="1417415" y="727144"/>
                  </a:lnTo>
                  <a:lnTo>
                    <a:pt x="1524079" y="687648"/>
                  </a:lnTo>
                  <a:cubicBezTo>
                    <a:pt x="1594314" y="661307"/>
                    <a:pt x="1649650" y="640021"/>
                    <a:pt x="1649650" y="640021"/>
                  </a:cubicBezTo>
                  <a:cubicBezTo>
                    <a:pt x="1649650" y="640021"/>
                    <a:pt x="1317632" y="269643"/>
                    <a:pt x="1255910" y="227071"/>
                  </a:cubicBezTo>
                  <a:cubicBezTo>
                    <a:pt x="1226114" y="205785"/>
                    <a:pt x="1129275" y="124898"/>
                    <a:pt x="1039885" y="49332"/>
                  </a:cubicBezTo>
                  <a:close/>
                  <a:moveTo>
                    <a:pt x="0" y="0"/>
                  </a:moveTo>
                  <a:lnTo>
                    <a:pt x="237268" y="0"/>
                  </a:lnTo>
                  <a:lnTo>
                    <a:pt x="242828" y="5695"/>
                  </a:lnTo>
                  <a:cubicBezTo>
                    <a:pt x="268368" y="22724"/>
                    <a:pt x="368399" y="63168"/>
                    <a:pt x="368399" y="63168"/>
                  </a:cubicBezTo>
                  <a:cubicBezTo>
                    <a:pt x="377445" y="46405"/>
                    <a:pt x="385825" y="31738"/>
                    <a:pt x="393673" y="18800"/>
                  </a:cubicBezTo>
                  <a:lnTo>
                    <a:pt x="405886" y="0"/>
                  </a:lnTo>
                  <a:lnTo>
                    <a:pt x="791050" y="0"/>
                  </a:lnTo>
                  <a:lnTo>
                    <a:pt x="746097" y="55256"/>
                  </a:lnTo>
                  <a:cubicBezTo>
                    <a:pt x="725741" y="80014"/>
                    <a:pt x="703676" y="106605"/>
                    <a:pt x="680996" y="133678"/>
                  </a:cubicBezTo>
                  <a:lnTo>
                    <a:pt x="669055" y="147793"/>
                  </a:lnTo>
                  <a:lnTo>
                    <a:pt x="612204" y="214993"/>
                  </a:lnTo>
                  <a:cubicBezTo>
                    <a:pt x="543753" y="295053"/>
                    <a:pt x="479604" y="367292"/>
                    <a:pt x="449275" y="395230"/>
                  </a:cubicBezTo>
                  <a:cubicBezTo>
                    <a:pt x="370527" y="467603"/>
                    <a:pt x="310934" y="456960"/>
                    <a:pt x="253469" y="403745"/>
                  </a:cubicBezTo>
                  <a:cubicBezTo>
                    <a:pt x="216224" y="369155"/>
                    <a:pt x="121613" y="211505"/>
                    <a:pt x="43942" y="76825"/>
                  </a:cubicBezTo>
                  <a:close/>
                </a:path>
              </a:pathLst>
            </a:custGeom>
            <a:solidFill>
              <a:schemeClr val="accent3">
                <a:lumMod val="75000"/>
              </a:schemeClr>
            </a:soli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111" name="Freeform 110"/>
            <p:cNvSpPr>
              <a:spLocks/>
            </p:cNvSpPr>
            <p:nvPr/>
          </p:nvSpPr>
          <p:spPr bwMode="auto">
            <a:xfrm>
              <a:off x="8125823" y="5467824"/>
              <a:ext cx="2385161" cy="727143"/>
            </a:xfrm>
            <a:custGeom>
              <a:avLst/>
              <a:gdLst>
                <a:gd name="connsiteX0" fmla="*/ 1826774 w 2385161"/>
                <a:gd name="connsiteY0" fmla="*/ 0 h 727143"/>
                <a:gd name="connsiteX1" fmla="*/ 2091339 w 2385161"/>
                <a:gd name="connsiteY1" fmla="*/ 0 h 727143"/>
                <a:gd name="connsiteX2" fmla="*/ 2091342 w 2385161"/>
                <a:gd name="connsiteY2" fmla="*/ 3 h 727143"/>
                <a:gd name="connsiteX3" fmla="*/ 2116982 w 2385161"/>
                <a:gd name="connsiteY3" fmla="*/ 27376 h 727143"/>
                <a:gd name="connsiteX4" fmla="*/ 2129752 w 2385161"/>
                <a:gd name="connsiteY4" fmla="*/ 27376 h 727143"/>
                <a:gd name="connsiteX5" fmla="*/ 2185088 w 2385161"/>
                <a:gd name="connsiteY5" fmla="*/ 76334 h 727143"/>
                <a:gd name="connsiteX6" fmla="*/ 2351097 w 2385161"/>
                <a:gd name="connsiteY6" fmla="*/ 125292 h 727143"/>
                <a:gd name="connsiteX7" fmla="*/ 2276606 w 2385161"/>
                <a:gd name="connsiteY7" fmla="*/ 365824 h 727143"/>
                <a:gd name="connsiteX8" fmla="*/ 2182960 w 2385161"/>
                <a:gd name="connsiteY8" fmla="*/ 627643 h 727143"/>
                <a:gd name="connsiteX9" fmla="*/ 1959486 w 2385161"/>
                <a:gd name="connsiteY9" fmla="*/ 697887 h 727143"/>
                <a:gd name="connsiteX10" fmla="*/ 2010566 w 2385161"/>
                <a:gd name="connsiteY10" fmla="*/ 587199 h 727143"/>
                <a:gd name="connsiteX11" fmla="*/ 2027592 w 2385161"/>
                <a:gd name="connsiteY11" fmla="*/ 327509 h 727143"/>
                <a:gd name="connsiteX12" fmla="*/ 1987154 w 2385161"/>
                <a:gd name="connsiteY12" fmla="*/ 221079 h 727143"/>
                <a:gd name="connsiteX13" fmla="*/ 1889251 w 2385161"/>
                <a:gd name="connsiteY13" fmla="*/ 50790 h 727143"/>
                <a:gd name="connsiteX14" fmla="*/ 1861558 w 2385161"/>
                <a:gd name="connsiteY14" fmla="*/ 27725 h 727143"/>
                <a:gd name="connsiteX15" fmla="*/ 328683 w 2385161"/>
                <a:gd name="connsiteY15" fmla="*/ 0 h 727143"/>
                <a:gd name="connsiteX16" fmla="*/ 570661 w 2385161"/>
                <a:gd name="connsiteY16" fmla="*/ 0 h 727143"/>
                <a:gd name="connsiteX17" fmla="*/ 572882 w 2385161"/>
                <a:gd name="connsiteY17" fmla="*/ 5025 h 727143"/>
                <a:gd name="connsiteX18" fmla="*/ 612256 w 2385161"/>
                <a:gd name="connsiteY18" fmla="*/ 76333 h 727143"/>
                <a:gd name="connsiteX19" fmla="*/ 746341 w 2385161"/>
                <a:gd name="connsiteY19" fmla="*/ 253007 h 727143"/>
                <a:gd name="connsiteX20" fmla="*/ 499455 w 2385161"/>
                <a:gd name="connsiteY20" fmla="*/ 510569 h 727143"/>
                <a:gd name="connsiteX21" fmla="*/ 3556 w 2385161"/>
                <a:gd name="connsiteY21" fmla="*/ 642542 h 727143"/>
                <a:gd name="connsiteX22" fmla="*/ 99330 w 2385161"/>
                <a:gd name="connsiteY22" fmla="*/ 482897 h 727143"/>
                <a:gd name="connsiteX23" fmla="*/ 316419 w 2385161"/>
                <a:gd name="connsiteY23" fmla="*/ 182763 h 727143"/>
                <a:gd name="connsiteX24" fmla="*/ 329189 w 2385161"/>
                <a:gd name="connsiteY24" fmla="*/ 97619 h 727143"/>
                <a:gd name="connsiteX25" fmla="*/ 325465 w 2385161"/>
                <a:gd name="connsiteY25" fmla="*/ 2444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85161" h="727143">
                  <a:moveTo>
                    <a:pt x="1826774" y="0"/>
                  </a:moveTo>
                  <a:lnTo>
                    <a:pt x="2091339" y="0"/>
                  </a:lnTo>
                  <a:lnTo>
                    <a:pt x="2091342" y="3"/>
                  </a:lnTo>
                  <a:cubicBezTo>
                    <a:pt x="2107138" y="17132"/>
                    <a:pt x="2116982" y="27376"/>
                    <a:pt x="2116982" y="27376"/>
                  </a:cubicBezTo>
                  <a:cubicBezTo>
                    <a:pt x="2116982" y="27376"/>
                    <a:pt x="2116982" y="27376"/>
                    <a:pt x="2129752" y="27376"/>
                  </a:cubicBezTo>
                  <a:cubicBezTo>
                    <a:pt x="2142522" y="27376"/>
                    <a:pt x="2155292" y="72077"/>
                    <a:pt x="2185088" y="76334"/>
                  </a:cubicBezTo>
                  <a:cubicBezTo>
                    <a:pt x="2217013" y="78462"/>
                    <a:pt x="2259580" y="76334"/>
                    <a:pt x="2351097" y="125292"/>
                  </a:cubicBezTo>
                  <a:cubicBezTo>
                    <a:pt x="2440487" y="176378"/>
                    <a:pt x="2331942" y="299837"/>
                    <a:pt x="2276606" y="365824"/>
                  </a:cubicBezTo>
                  <a:cubicBezTo>
                    <a:pt x="2223398" y="431811"/>
                    <a:pt x="2274478" y="510570"/>
                    <a:pt x="2182960" y="627643"/>
                  </a:cubicBezTo>
                  <a:cubicBezTo>
                    <a:pt x="2091442" y="744716"/>
                    <a:pt x="1991410" y="744716"/>
                    <a:pt x="1959486" y="697887"/>
                  </a:cubicBezTo>
                  <a:cubicBezTo>
                    <a:pt x="1927561" y="648929"/>
                    <a:pt x="1991410" y="623386"/>
                    <a:pt x="2010566" y="587199"/>
                  </a:cubicBezTo>
                  <a:cubicBezTo>
                    <a:pt x="2027592" y="548884"/>
                    <a:pt x="2027592" y="378596"/>
                    <a:pt x="2027592" y="327509"/>
                  </a:cubicBezTo>
                  <a:cubicBezTo>
                    <a:pt x="2027592" y="278551"/>
                    <a:pt x="1987154" y="246622"/>
                    <a:pt x="1987154" y="221079"/>
                  </a:cubicBezTo>
                  <a:cubicBezTo>
                    <a:pt x="1987154" y="195536"/>
                    <a:pt x="1953101" y="104006"/>
                    <a:pt x="1889251" y="50790"/>
                  </a:cubicBezTo>
                  <a:cubicBezTo>
                    <a:pt x="1881536" y="44138"/>
                    <a:pt x="1872224" y="36389"/>
                    <a:pt x="1861558" y="27725"/>
                  </a:cubicBezTo>
                  <a:close/>
                  <a:moveTo>
                    <a:pt x="328683" y="0"/>
                  </a:moveTo>
                  <a:lnTo>
                    <a:pt x="570661" y="0"/>
                  </a:lnTo>
                  <a:lnTo>
                    <a:pt x="572882" y="5025"/>
                  </a:lnTo>
                  <a:cubicBezTo>
                    <a:pt x="584588" y="35889"/>
                    <a:pt x="595230" y="66754"/>
                    <a:pt x="612256" y="76333"/>
                  </a:cubicBezTo>
                  <a:cubicBezTo>
                    <a:pt x="648438" y="95490"/>
                    <a:pt x="665464" y="161477"/>
                    <a:pt x="746341" y="253007"/>
                  </a:cubicBezTo>
                  <a:cubicBezTo>
                    <a:pt x="825089" y="344537"/>
                    <a:pt x="722929" y="372209"/>
                    <a:pt x="499455" y="510569"/>
                  </a:cubicBezTo>
                  <a:cubicBezTo>
                    <a:pt x="275981" y="648928"/>
                    <a:pt x="20582" y="714915"/>
                    <a:pt x="3556" y="642542"/>
                  </a:cubicBezTo>
                  <a:cubicBezTo>
                    <a:pt x="-11343" y="570170"/>
                    <a:pt x="20582" y="521212"/>
                    <a:pt x="99330" y="482897"/>
                  </a:cubicBezTo>
                  <a:cubicBezTo>
                    <a:pt x="178078" y="444582"/>
                    <a:pt x="316419" y="182763"/>
                    <a:pt x="316419" y="182763"/>
                  </a:cubicBezTo>
                  <a:cubicBezTo>
                    <a:pt x="316419" y="182763"/>
                    <a:pt x="341959" y="142320"/>
                    <a:pt x="329189" y="97619"/>
                  </a:cubicBezTo>
                  <a:cubicBezTo>
                    <a:pt x="322804" y="75269"/>
                    <a:pt x="323336" y="47065"/>
                    <a:pt x="325465" y="24448"/>
                  </a:cubicBezTo>
                  <a:close/>
                </a:path>
              </a:pathLst>
            </a:custGeom>
            <a:solidFill>
              <a:schemeClr val="accent6">
                <a:lumMod val="75000"/>
              </a:schemeClr>
            </a:solidFill>
            <a:ln>
              <a:noFill/>
            </a:ln>
          </p:spPr>
          <p:txBody>
            <a:bodyPr vert="horz" wrap="square" lIns="121876" tIns="60937" rIns="121876" bIns="60937" numCol="1" anchor="t" anchorCtr="0" compatLnSpc="1">
              <a:prstTxWarp prst="textNoShape">
                <a:avLst/>
              </a:prstTxWarp>
              <a:noAutofit/>
            </a:bodyPr>
            <a:lstStyle/>
            <a:p>
              <a:endParaRPr lang="en-US" sz="2399"/>
            </a:p>
          </p:txBody>
        </p:sp>
        <p:sp>
          <p:nvSpPr>
            <p:cNvPr id="110" name="Freeform 109"/>
            <p:cNvSpPr>
              <a:spLocks/>
            </p:cNvSpPr>
            <p:nvPr/>
          </p:nvSpPr>
          <p:spPr bwMode="auto">
            <a:xfrm>
              <a:off x="7885553" y="4740681"/>
              <a:ext cx="2331608" cy="727143"/>
            </a:xfrm>
            <a:custGeom>
              <a:avLst/>
              <a:gdLst>
                <a:gd name="connsiteX0" fmla="*/ 1176886 w 2331608"/>
                <a:gd name="connsiteY0" fmla="*/ 0 h 727143"/>
                <a:gd name="connsiteX1" fmla="*/ 1708128 w 2331608"/>
                <a:gd name="connsiteY1" fmla="*/ 0 h 727143"/>
                <a:gd name="connsiteX2" fmla="*/ 1720242 w 2331608"/>
                <a:gd name="connsiteY2" fmla="*/ 28069 h 727143"/>
                <a:gd name="connsiteX3" fmla="*/ 1729395 w 2331608"/>
                <a:gd name="connsiteY3" fmla="*/ 58464 h 727143"/>
                <a:gd name="connsiteX4" fmla="*/ 1757063 w 2331608"/>
                <a:gd name="connsiteY4" fmla="*/ 122322 h 727143"/>
                <a:gd name="connsiteX5" fmla="*/ 2133777 w 2331608"/>
                <a:gd name="connsiteY5" fmla="*/ 477799 h 727143"/>
                <a:gd name="connsiteX6" fmla="*/ 2303939 w 2331608"/>
                <a:gd name="connsiteY6" fmla="*/ 696709 h 727143"/>
                <a:gd name="connsiteX7" fmla="*/ 2331608 w 2331608"/>
                <a:gd name="connsiteY7" fmla="*/ 727142 h 727143"/>
                <a:gd name="connsiteX8" fmla="*/ 2067043 w 2331608"/>
                <a:gd name="connsiteY8" fmla="*/ 727142 h 727143"/>
                <a:gd name="connsiteX9" fmla="*/ 2066003 w 2331608"/>
                <a:gd name="connsiteY9" fmla="*/ 726313 h 727143"/>
                <a:gd name="connsiteX10" fmla="*/ 1761320 w 2331608"/>
                <a:gd name="connsiteY10" fmla="*/ 501214 h 727143"/>
                <a:gd name="connsiteX11" fmla="*/ 1593182 w 2331608"/>
                <a:gd name="connsiteY11" fmla="*/ 416069 h 727143"/>
                <a:gd name="connsiteX12" fmla="*/ 1454841 w 2331608"/>
                <a:gd name="connsiteY12" fmla="*/ 250038 h 727143"/>
                <a:gd name="connsiteX13" fmla="*/ 1410146 w 2331608"/>
                <a:gd name="connsiteY13" fmla="*/ 203209 h 727143"/>
                <a:gd name="connsiteX14" fmla="*/ 1208234 w 2331608"/>
                <a:gd name="connsiteY14" fmla="*/ 27611 h 727143"/>
                <a:gd name="connsiteX15" fmla="*/ 0 w 2331608"/>
                <a:gd name="connsiteY15" fmla="*/ 0 h 727143"/>
                <a:gd name="connsiteX16" fmla="*/ 457331 w 2331608"/>
                <a:gd name="connsiteY16" fmla="*/ 0 h 727143"/>
                <a:gd name="connsiteX17" fmla="*/ 459317 w 2331608"/>
                <a:gd name="connsiteY17" fmla="*/ 3918 h 727143"/>
                <a:gd name="connsiteX18" fmla="*/ 518378 w 2331608"/>
                <a:gd name="connsiteY18" fmla="*/ 196823 h 727143"/>
                <a:gd name="connsiteX19" fmla="*/ 754622 w 2331608"/>
                <a:gd name="connsiteY19" fmla="*/ 665116 h 727143"/>
                <a:gd name="connsiteX20" fmla="*/ 767392 w 2331608"/>
                <a:gd name="connsiteY20" fmla="*/ 660859 h 727143"/>
                <a:gd name="connsiteX21" fmla="*/ 793863 w 2331608"/>
                <a:gd name="connsiteY21" fmla="*/ 688531 h 727143"/>
                <a:gd name="connsiteX22" fmla="*/ 810930 w 2331608"/>
                <a:gd name="connsiteY22" fmla="*/ 727143 h 727143"/>
                <a:gd name="connsiteX23" fmla="*/ 568952 w 2331608"/>
                <a:gd name="connsiteY23" fmla="*/ 727143 h 727143"/>
                <a:gd name="connsiteX24" fmla="*/ 569459 w 2331608"/>
                <a:gd name="connsiteY24" fmla="*/ 723287 h 727143"/>
                <a:gd name="connsiteX25" fmla="*/ 571587 w 2331608"/>
                <a:gd name="connsiteY25" fmla="*/ 711946 h 727143"/>
                <a:gd name="connsiteX26" fmla="*/ 267236 w 2331608"/>
                <a:gd name="connsiteY26" fmla="*/ 341568 h 727143"/>
                <a:gd name="connsiteX27" fmla="*/ 7747 w 2331608"/>
                <a:gd name="connsiteY27" fmla="*/ 1379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608" h="727143">
                  <a:moveTo>
                    <a:pt x="1176886" y="0"/>
                  </a:moveTo>
                  <a:lnTo>
                    <a:pt x="1708128" y="0"/>
                  </a:lnTo>
                  <a:lnTo>
                    <a:pt x="1720242" y="28069"/>
                  </a:lnTo>
                  <a:cubicBezTo>
                    <a:pt x="1725438" y="41668"/>
                    <a:pt x="1728597" y="52078"/>
                    <a:pt x="1729395" y="58464"/>
                  </a:cubicBezTo>
                  <a:cubicBezTo>
                    <a:pt x="1735780" y="109550"/>
                    <a:pt x="1757063" y="122322"/>
                    <a:pt x="1757063" y="122322"/>
                  </a:cubicBezTo>
                  <a:cubicBezTo>
                    <a:pt x="1931586" y="201080"/>
                    <a:pt x="2067799" y="364983"/>
                    <a:pt x="2133777" y="477799"/>
                  </a:cubicBezTo>
                  <a:cubicBezTo>
                    <a:pt x="2175013" y="548309"/>
                    <a:pt x="2251999" y="638775"/>
                    <a:pt x="2303939" y="696709"/>
                  </a:cubicBezTo>
                  <a:lnTo>
                    <a:pt x="2331608" y="727142"/>
                  </a:lnTo>
                  <a:lnTo>
                    <a:pt x="2067043" y="727142"/>
                  </a:lnTo>
                  <a:lnTo>
                    <a:pt x="2066003" y="726313"/>
                  </a:lnTo>
                  <a:cubicBezTo>
                    <a:pt x="1987188" y="664451"/>
                    <a:pt x="1868268" y="576247"/>
                    <a:pt x="1761320" y="501214"/>
                  </a:cubicBezTo>
                  <a:cubicBezTo>
                    <a:pt x="1618722" y="399041"/>
                    <a:pt x="1676187" y="439484"/>
                    <a:pt x="1593182" y="416069"/>
                  </a:cubicBezTo>
                  <a:cubicBezTo>
                    <a:pt x="1512306" y="390526"/>
                    <a:pt x="1478253" y="275581"/>
                    <a:pt x="1454841" y="250038"/>
                  </a:cubicBezTo>
                  <a:cubicBezTo>
                    <a:pt x="1433558" y="226623"/>
                    <a:pt x="1410146" y="203209"/>
                    <a:pt x="1410146" y="203209"/>
                  </a:cubicBezTo>
                  <a:cubicBezTo>
                    <a:pt x="1369442" y="168885"/>
                    <a:pt x="1290728" y="100138"/>
                    <a:pt x="1208234" y="27611"/>
                  </a:cubicBezTo>
                  <a:close/>
                  <a:moveTo>
                    <a:pt x="0" y="0"/>
                  </a:moveTo>
                  <a:lnTo>
                    <a:pt x="457331" y="0"/>
                  </a:lnTo>
                  <a:lnTo>
                    <a:pt x="459317" y="3918"/>
                  </a:lnTo>
                  <a:cubicBezTo>
                    <a:pt x="487518" y="74960"/>
                    <a:pt x="504544" y="147865"/>
                    <a:pt x="518378" y="196823"/>
                  </a:cubicBezTo>
                  <a:cubicBezTo>
                    <a:pt x="548175" y="294739"/>
                    <a:pt x="754622" y="665116"/>
                    <a:pt x="754622" y="665116"/>
                  </a:cubicBezTo>
                  <a:cubicBezTo>
                    <a:pt x="754622" y="665116"/>
                    <a:pt x="754622" y="665116"/>
                    <a:pt x="767392" y="660859"/>
                  </a:cubicBezTo>
                  <a:cubicBezTo>
                    <a:pt x="778034" y="665649"/>
                    <a:pt x="786547" y="675760"/>
                    <a:pt x="793863" y="688531"/>
                  </a:cubicBezTo>
                  <a:lnTo>
                    <a:pt x="810930" y="727143"/>
                  </a:lnTo>
                  <a:lnTo>
                    <a:pt x="568952" y="727143"/>
                  </a:lnTo>
                  <a:lnTo>
                    <a:pt x="569459" y="723287"/>
                  </a:lnTo>
                  <a:cubicBezTo>
                    <a:pt x="570656" y="716203"/>
                    <a:pt x="571587" y="711946"/>
                    <a:pt x="571587" y="711946"/>
                  </a:cubicBezTo>
                  <a:cubicBezTo>
                    <a:pt x="571587" y="711946"/>
                    <a:pt x="386422" y="471413"/>
                    <a:pt x="267236" y="341568"/>
                  </a:cubicBezTo>
                  <a:cubicBezTo>
                    <a:pt x="176251" y="245781"/>
                    <a:pt x="88856" y="144007"/>
                    <a:pt x="7747" y="13796"/>
                  </a:cubicBezTo>
                  <a:close/>
                </a:path>
              </a:pathLst>
            </a:custGeom>
            <a:solidFill>
              <a:schemeClr val="accent5">
                <a:lumMod val="75000"/>
              </a:schemeClr>
            </a:solidFill>
            <a:ln>
              <a:noFill/>
            </a:ln>
          </p:spPr>
          <p:txBody>
            <a:bodyPr vert="horz" wrap="square" lIns="121876" tIns="60937" rIns="121876" bIns="60937" numCol="1" anchor="t" anchorCtr="0" compatLnSpc="1">
              <a:prstTxWarp prst="textNoShape">
                <a:avLst/>
              </a:prstTxWarp>
              <a:noAutofit/>
            </a:bodyPr>
            <a:lstStyle/>
            <a:p>
              <a:endParaRPr lang="en-US" sz="2399"/>
            </a:p>
          </p:txBody>
        </p:sp>
      </p:grpSp>
      <p:grpSp>
        <p:nvGrpSpPr>
          <p:cNvPr id="3" name="组合 2"/>
          <p:cNvGrpSpPr/>
          <p:nvPr/>
        </p:nvGrpSpPr>
        <p:grpSpPr>
          <a:xfrm>
            <a:off x="844955" y="1798865"/>
            <a:ext cx="6333686" cy="4391629"/>
            <a:chOff x="843045" y="1798271"/>
            <a:chExt cx="6335989" cy="4393225"/>
          </a:xfrm>
        </p:grpSpPr>
        <p:cxnSp>
          <p:nvCxnSpPr>
            <p:cNvPr id="126" name="Straight Connector 125"/>
            <p:cNvCxnSpPr/>
            <p:nvPr/>
          </p:nvCxnSpPr>
          <p:spPr>
            <a:xfrm flipH="1">
              <a:off x="4518439" y="2238175"/>
              <a:ext cx="1737360" cy="0"/>
            </a:xfrm>
            <a:prstGeom prst="line">
              <a:avLst/>
            </a:prstGeom>
            <a:ln w="12700">
              <a:solidFill>
                <a:schemeClr val="tx2">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flipH="1">
              <a:off x="2365638" y="1798271"/>
              <a:ext cx="1416219" cy="338515"/>
            </a:xfrm>
            <a:prstGeom prst="rect">
              <a:avLst/>
            </a:prstGeom>
            <a:noFill/>
          </p:spPr>
          <p:txBody>
            <a:bodyPr wrap="none" lIns="91406" tIns="45703" rIns="91406" bIns="45703" rtlCol="0">
              <a:spAutoFit/>
            </a:bodyPr>
            <a:lstStyle/>
            <a:p>
              <a:pPr algn="r"/>
              <a:r>
                <a:rPr lang="zh-CN" altLang="en-US" sz="1599" dirty="0">
                  <a:solidFill>
                    <a:schemeClr val="tx1">
                      <a:lumMod val="65000"/>
                      <a:lumOff val="35000"/>
                    </a:schemeClr>
                  </a:solidFill>
                  <a:latin typeface="+mj-ea"/>
                  <a:ea typeface="+mj-ea"/>
                  <a:cs typeface="Lato Regular"/>
                </a:rPr>
                <a:t>标题文字添加</a:t>
              </a:r>
            </a:p>
          </p:txBody>
        </p:sp>
        <p:sp>
          <p:nvSpPr>
            <p:cNvPr id="115" name="TextBox 114"/>
            <p:cNvSpPr txBox="1"/>
            <p:nvPr/>
          </p:nvSpPr>
          <p:spPr>
            <a:xfrm flipH="1">
              <a:off x="1447936" y="2067460"/>
              <a:ext cx="2333921" cy="461799"/>
            </a:xfrm>
            <a:prstGeom prst="rect">
              <a:avLst/>
            </a:prstGeom>
            <a:noFill/>
          </p:spPr>
          <p:txBody>
            <a:bodyPr wrap="square" lIns="91406" tIns="45703" rIns="91406" bIns="45703" rtlCol="0">
              <a:spAutoFit/>
            </a:bodyPr>
            <a:lstStyle/>
            <a:p>
              <a:pPr algn="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116" name="TextBox 115"/>
            <p:cNvSpPr txBox="1"/>
            <p:nvPr/>
          </p:nvSpPr>
          <p:spPr>
            <a:xfrm flipH="1">
              <a:off x="1760748" y="2532358"/>
              <a:ext cx="1416219" cy="338515"/>
            </a:xfrm>
            <a:prstGeom prst="rect">
              <a:avLst/>
            </a:prstGeom>
            <a:noFill/>
          </p:spPr>
          <p:txBody>
            <a:bodyPr wrap="none" lIns="91406" tIns="45703" rIns="91406" bIns="45703" rtlCol="0">
              <a:spAutoFit/>
            </a:bodyPr>
            <a:lstStyle/>
            <a:p>
              <a:pPr algn="r"/>
              <a:r>
                <a:rPr lang="zh-CN" altLang="en-US" sz="1599" dirty="0">
                  <a:solidFill>
                    <a:schemeClr val="tx1">
                      <a:lumMod val="65000"/>
                      <a:lumOff val="35000"/>
                    </a:schemeClr>
                  </a:solidFill>
                  <a:latin typeface="+mj-ea"/>
                  <a:ea typeface="+mj-ea"/>
                  <a:cs typeface="Lato Regular"/>
                </a:rPr>
                <a:t>标题文字添加</a:t>
              </a:r>
            </a:p>
          </p:txBody>
        </p:sp>
        <p:sp>
          <p:nvSpPr>
            <p:cNvPr id="117" name="TextBox 116"/>
            <p:cNvSpPr txBox="1"/>
            <p:nvPr/>
          </p:nvSpPr>
          <p:spPr>
            <a:xfrm flipH="1">
              <a:off x="843045" y="2801546"/>
              <a:ext cx="2333921" cy="461799"/>
            </a:xfrm>
            <a:prstGeom prst="rect">
              <a:avLst/>
            </a:prstGeom>
            <a:noFill/>
          </p:spPr>
          <p:txBody>
            <a:bodyPr wrap="square" lIns="91406" tIns="45703" rIns="91406" bIns="45703" rtlCol="0">
              <a:spAutoFit/>
            </a:bodyPr>
            <a:lstStyle/>
            <a:p>
              <a:pPr algn="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118" name="TextBox 117"/>
            <p:cNvSpPr txBox="1"/>
            <p:nvPr/>
          </p:nvSpPr>
          <p:spPr>
            <a:xfrm flipH="1">
              <a:off x="2140802" y="3232385"/>
              <a:ext cx="1416219" cy="338515"/>
            </a:xfrm>
            <a:prstGeom prst="rect">
              <a:avLst/>
            </a:prstGeom>
            <a:noFill/>
          </p:spPr>
          <p:txBody>
            <a:bodyPr wrap="none" lIns="91406" tIns="45703" rIns="91406" bIns="45703" rtlCol="0">
              <a:spAutoFit/>
            </a:bodyPr>
            <a:lstStyle/>
            <a:p>
              <a:pPr algn="r"/>
              <a:r>
                <a:rPr lang="zh-CN" altLang="en-US" sz="1599" dirty="0">
                  <a:solidFill>
                    <a:schemeClr val="tx1">
                      <a:lumMod val="65000"/>
                      <a:lumOff val="35000"/>
                    </a:schemeClr>
                  </a:solidFill>
                  <a:latin typeface="+mj-ea"/>
                  <a:ea typeface="+mj-ea"/>
                  <a:cs typeface="Lato Regular"/>
                </a:rPr>
                <a:t>标题文字添加</a:t>
              </a:r>
            </a:p>
          </p:txBody>
        </p:sp>
        <p:sp>
          <p:nvSpPr>
            <p:cNvPr id="119" name="TextBox 118"/>
            <p:cNvSpPr txBox="1"/>
            <p:nvPr/>
          </p:nvSpPr>
          <p:spPr>
            <a:xfrm flipH="1">
              <a:off x="1223101" y="3501572"/>
              <a:ext cx="2333921" cy="461799"/>
            </a:xfrm>
            <a:prstGeom prst="rect">
              <a:avLst/>
            </a:prstGeom>
            <a:noFill/>
          </p:spPr>
          <p:txBody>
            <a:bodyPr wrap="square" lIns="91406" tIns="45703" rIns="91406" bIns="45703" rtlCol="0">
              <a:spAutoFit/>
            </a:bodyPr>
            <a:lstStyle/>
            <a:p>
              <a:pPr algn="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120" name="TextBox 119"/>
            <p:cNvSpPr txBox="1"/>
            <p:nvPr/>
          </p:nvSpPr>
          <p:spPr>
            <a:xfrm flipH="1">
              <a:off x="2958409" y="3959863"/>
              <a:ext cx="1416219" cy="338515"/>
            </a:xfrm>
            <a:prstGeom prst="rect">
              <a:avLst/>
            </a:prstGeom>
            <a:noFill/>
          </p:spPr>
          <p:txBody>
            <a:bodyPr wrap="none" lIns="91406" tIns="45703" rIns="91406" bIns="45703" rtlCol="0">
              <a:spAutoFit/>
            </a:bodyPr>
            <a:lstStyle/>
            <a:p>
              <a:pPr algn="r"/>
              <a:r>
                <a:rPr lang="zh-CN" altLang="en-US" sz="1599" dirty="0">
                  <a:solidFill>
                    <a:schemeClr val="tx1">
                      <a:lumMod val="65000"/>
                      <a:lumOff val="35000"/>
                    </a:schemeClr>
                  </a:solidFill>
                  <a:latin typeface="+mj-ea"/>
                  <a:ea typeface="+mj-ea"/>
                  <a:cs typeface="Lato Regular"/>
                </a:rPr>
                <a:t>标题文字添加</a:t>
              </a:r>
            </a:p>
          </p:txBody>
        </p:sp>
        <p:sp>
          <p:nvSpPr>
            <p:cNvPr id="121" name="TextBox 120"/>
            <p:cNvSpPr txBox="1"/>
            <p:nvPr/>
          </p:nvSpPr>
          <p:spPr>
            <a:xfrm flipH="1">
              <a:off x="2040708" y="4229052"/>
              <a:ext cx="2333921" cy="461799"/>
            </a:xfrm>
            <a:prstGeom prst="rect">
              <a:avLst/>
            </a:prstGeom>
            <a:noFill/>
          </p:spPr>
          <p:txBody>
            <a:bodyPr wrap="square" lIns="91406" tIns="45703" rIns="91406" bIns="45703" rtlCol="0">
              <a:spAutoFit/>
            </a:bodyPr>
            <a:lstStyle/>
            <a:p>
              <a:pPr algn="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122" name="Oval 121"/>
            <p:cNvSpPr/>
            <p:nvPr/>
          </p:nvSpPr>
          <p:spPr>
            <a:xfrm flipH="1">
              <a:off x="3933069" y="198663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en-US" sz="2399">
                <a:latin typeface="+mj-ea"/>
                <a:ea typeface="+mj-ea"/>
              </a:endParaRPr>
            </a:p>
          </p:txBody>
        </p:sp>
        <p:sp>
          <p:nvSpPr>
            <p:cNvPr id="123" name="Oval 122"/>
            <p:cNvSpPr/>
            <p:nvPr/>
          </p:nvSpPr>
          <p:spPr>
            <a:xfrm flipH="1">
              <a:off x="3336727" y="2704820"/>
              <a:ext cx="228600" cy="228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en-US" sz="2399">
                <a:latin typeface="+mj-ea"/>
                <a:ea typeface="+mj-ea"/>
              </a:endParaRPr>
            </a:p>
          </p:txBody>
        </p:sp>
        <p:sp>
          <p:nvSpPr>
            <p:cNvPr id="124" name="Oval 123"/>
            <p:cNvSpPr/>
            <p:nvPr/>
          </p:nvSpPr>
          <p:spPr>
            <a:xfrm flipH="1">
              <a:off x="3716783" y="3418743"/>
              <a:ext cx="228600" cy="22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en-US" sz="2399">
                <a:latin typeface="+mj-ea"/>
                <a:ea typeface="+mj-ea"/>
              </a:endParaRPr>
            </a:p>
          </p:txBody>
        </p:sp>
        <p:sp>
          <p:nvSpPr>
            <p:cNvPr id="125" name="Oval 124"/>
            <p:cNvSpPr/>
            <p:nvPr/>
          </p:nvSpPr>
          <p:spPr>
            <a:xfrm flipH="1">
              <a:off x="4534390" y="4117812"/>
              <a:ext cx="228600" cy="228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en-US" sz="2399">
                <a:latin typeface="+mj-ea"/>
                <a:ea typeface="+mj-ea"/>
              </a:endParaRPr>
            </a:p>
          </p:txBody>
        </p:sp>
        <p:sp>
          <p:nvSpPr>
            <p:cNvPr id="127" name="TextBox 126"/>
            <p:cNvSpPr txBox="1"/>
            <p:nvPr/>
          </p:nvSpPr>
          <p:spPr>
            <a:xfrm flipH="1">
              <a:off x="3140159" y="4701572"/>
              <a:ext cx="1416219" cy="338515"/>
            </a:xfrm>
            <a:prstGeom prst="rect">
              <a:avLst/>
            </a:prstGeom>
            <a:noFill/>
          </p:spPr>
          <p:txBody>
            <a:bodyPr wrap="none" lIns="91406" tIns="45703" rIns="91406" bIns="45703" rtlCol="0">
              <a:spAutoFit/>
            </a:bodyPr>
            <a:lstStyle/>
            <a:p>
              <a:pPr algn="r"/>
              <a:r>
                <a:rPr lang="zh-CN" altLang="en-US" sz="1599" dirty="0">
                  <a:solidFill>
                    <a:schemeClr val="tx1">
                      <a:lumMod val="65000"/>
                      <a:lumOff val="35000"/>
                    </a:schemeClr>
                  </a:solidFill>
                  <a:latin typeface="+mj-ea"/>
                  <a:ea typeface="+mj-ea"/>
                  <a:cs typeface="Lato Regular"/>
                </a:rPr>
                <a:t>标题文字添加</a:t>
              </a:r>
            </a:p>
          </p:txBody>
        </p:sp>
        <p:sp>
          <p:nvSpPr>
            <p:cNvPr id="128" name="TextBox 127"/>
            <p:cNvSpPr txBox="1"/>
            <p:nvPr/>
          </p:nvSpPr>
          <p:spPr>
            <a:xfrm flipH="1">
              <a:off x="2222457" y="4970761"/>
              <a:ext cx="2333921" cy="461799"/>
            </a:xfrm>
            <a:prstGeom prst="rect">
              <a:avLst/>
            </a:prstGeom>
            <a:noFill/>
          </p:spPr>
          <p:txBody>
            <a:bodyPr wrap="square" lIns="91406" tIns="45703" rIns="91406" bIns="45703" rtlCol="0">
              <a:spAutoFit/>
            </a:bodyPr>
            <a:lstStyle/>
            <a:p>
              <a:pPr algn="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129" name="Oval 128"/>
            <p:cNvSpPr/>
            <p:nvPr/>
          </p:nvSpPr>
          <p:spPr>
            <a:xfrm flipH="1">
              <a:off x="4716139" y="4859521"/>
              <a:ext cx="228600" cy="2286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en-US" sz="2399">
                <a:latin typeface="+mj-ea"/>
                <a:ea typeface="+mj-ea"/>
              </a:endParaRPr>
            </a:p>
          </p:txBody>
        </p:sp>
        <p:cxnSp>
          <p:nvCxnSpPr>
            <p:cNvPr id="130" name="Straight Connector 129"/>
            <p:cNvCxnSpPr/>
            <p:nvPr/>
          </p:nvCxnSpPr>
          <p:spPr>
            <a:xfrm flipH="1">
              <a:off x="3859306" y="2964437"/>
              <a:ext cx="1737360" cy="0"/>
            </a:xfrm>
            <a:prstGeom prst="line">
              <a:avLst/>
            </a:prstGeom>
            <a:ln w="12700">
              <a:solidFill>
                <a:schemeClr val="tx2">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H="1">
              <a:off x="4231813" y="3679819"/>
              <a:ext cx="1737360" cy="0"/>
            </a:xfrm>
            <a:prstGeom prst="line">
              <a:avLst/>
            </a:prstGeom>
            <a:ln w="12700">
              <a:solidFill>
                <a:schemeClr val="tx2">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H="1">
              <a:off x="5074745" y="4387609"/>
              <a:ext cx="1737360" cy="0"/>
            </a:xfrm>
            <a:prstGeom prst="line">
              <a:avLst/>
            </a:prstGeom>
            <a:ln w="12700">
              <a:solidFill>
                <a:schemeClr val="tx2">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5280217" y="5088649"/>
              <a:ext cx="1737360" cy="0"/>
            </a:xfrm>
            <a:prstGeom prst="line">
              <a:avLst/>
            </a:prstGeom>
            <a:ln w="12700">
              <a:solidFill>
                <a:schemeClr val="tx2">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flipH="1">
              <a:off x="3301615" y="5460507"/>
              <a:ext cx="1416219" cy="338515"/>
            </a:xfrm>
            <a:prstGeom prst="rect">
              <a:avLst/>
            </a:prstGeom>
            <a:noFill/>
          </p:spPr>
          <p:txBody>
            <a:bodyPr wrap="none" lIns="91406" tIns="45703" rIns="91406" bIns="45703" rtlCol="0">
              <a:spAutoFit/>
            </a:bodyPr>
            <a:lstStyle/>
            <a:p>
              <a:pPr algn="r"/>
              <a:r>
                <a:rPr lang="zh-CN" altLang="en-US" sz="1599" dirty="0">
                  <a:solidFill>
                    <a:schemeClr val="tx1">
                      <a:lumMod val="65000"/>
                      <a:lumOff val="35000"/>
                    </a:schemeClr>
                  </a:solidFill>
                  <a:latin typeface="+mj-ea"/>
                  <a:ea typeface="+mj-ea"/>
                  <a:cs typeface="Lato Regular"/>
                </a:rPr>
                <a:t>标题文字添加</a:t>
              </a:r>
            </a:p>
          </p:txBody>
        </p:sp>
        <p:sp>
          <p:nvSpPr>
            <p:cNvPr id="137" name="TextBox 136"/>
            <p:cNvSpPr txBox="1"/>
            <p:nvPr/>
          </p:nvSpPr>
          <p:spPr>
            <a:xfrm flipH="1">
              <a:off x="2383914" y="5729697"/>
              <a:ext cx="2333921" cy="461799"/>
            </a:xfrm>
            <a:prstGeom prst="rect">
              <a:avLst/>
            </a:prstGeom>
            <a:noFill/>
          </p:spPr>
          <p:txBody>
            <a:bodyPr wrap="square" lIns="91406" tIns="45703" rIns="91406" bIns="45703" rtlCol="0">
              <a:spAutoFit/>
            </a:bodyPr>
            <a:lstStyle/>
            <a:p>
              <a:pPr algn="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138" name="Oval 137"/>
            <p:cNvSpPr/>
            <p:nvPr/>
          </p:nvSpPr>
          <p:spPr>
            <a:xfrm flipH="1">
              <a:off x="4877597" y="5618456"/>
              <a:ext cx="228600" cy="228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en-US" sz="2399">
                <a:latin typeface="+mj-ea"/>
                <a:ea typeface="+mj-ea"/>
              </a:endParaRPr>
            </a:p>
          </p:txBody>
        </p:sp>
        <p:cxnSp>
          <p:nvCxnSpPr>
            <p:cNvPr id="139" name="Straight Connector 138"/>
            <p:cNvCxnSpPr/>
            <p:nvPr/>
          </p:nvCxnSpPr>
          <p:spPr>
            <a:xfrm flipH="1">
              <a:off x="5441674" y="5847584"/>
              <a:ext cx="1737360" cy="0"/>
            </a:xfrm>
            <a:prstGeom prst="line">
              <a:avLst/>
            </a:prstGeom>
            <a:ln w="12700">
              <a:solidFill>
                <a:schemeClr val="tx2">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 name="灯片编号占位符 1"/>
          <p:cNvSpPr>
            <a:spLocks noGrp="1"/>
          </p:cNvSpPr>
          <p:nvPr>
            <p:ph type="sldNum" sz="quarter" idx="4294967295"/>
          </p:nvPr>
        </p:nvSpPr>
        <p:spPr>
          <a:xfrm>
            <a:off x="9448800" y="6356350"/>
            <a:ext cx="2743200" cy="363538"/>
          </a:xfrm>
        </p:spPr>
        <p:txBody>
          <a:bodyPr/>
          <a:lstStyle/>
          <a:p>
            <a:fld id="{92E00E76-97D5-4BB6-85AC-6BEC15A824C9}" type="slidenum">
              <a:rPr lang="zh-CN" altLang="en-US" smtClean="0"/>
              <a:pPr/>
              <a:t>6</a:t>
            </a:fld>
            <a:endParaRPr lang="zh-CN" altLang="en-US" dirty="0"/>
          </a:p>
        </p:txBody>
      </p:sp>
    </p:spTree>
    <p:extLst>
      <p:ext uri="{BB962C8B-B14F-4D97-AF65-F5344CB8AC3E}">
        <p14:creationId xmlns:p14="http://schemas.microsoft.com/office/powerpoint/2010/main" val="38245296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additive="base">
                                        <p:cTn id="7" dur="500" fill="hold"/>
                                        <p:tgtEl>
                                          <p:spTgt spid="113"/>
                                        </p:tgtEl>
                                        <p:attrNameLst>
                                          <p:attrName>ppt_x</p:attrName>
                                        </p:attrNameLst>
                                      </p:cBhvr>
                                      <p:tavLst>
                                        <p:tav tm="0">
                                          <p:val>
                                            <p:strVal val="1+#ppt_w/2"/>
                                          </p:val>
                                        </p:tav>
                                        <p:tav tm="100000">
                                          <p:val>
                                            <p:strVal val="#ppt_x"/>
                                          </p:val>
                                        </p:tav>
                                      </p:tavLst>
                                    </p:anim>
                                    <p:anim calcmode="lin" valueType="num">
                                      <p:cBhvr additive="base">
                                        <p:cTn id="8" dur="500" fill="hold"/>
                                        <p:tgtEl>
                                          <p:spTgt spid="1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13" descr="FD1DDF730CE4456e89755B07FE1653D0# #Rectangle 13"/>
          <p:cNvSpPr>
            <a:spLocks noChangeArrowheads="1"/>
          </p:cNvSpPr>
          <p:nvPr/>
        </p:nvSpPr>
        <p:spPr bwMode="auto">
          <a:xfrm>
            <a:off x="1869603" y="2289775"/>
            <a:ext cx="317060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单击此处添加简短说明，</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添加简短说明文字，</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此项的具体说明文字添加此处。</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55" name="Rectangle 13" descr="FD1DDF730CE4456e89755B07FE1653D0# #Rectangle 13"/>
          <p:cNvSpPr>
            <a:spLocks noChangeArrowheads="1"/>
          </p:cNvSpPr>
          <p:nvPr/>
        </p:nvSpPr>
        <p:spPr bwMode="auto">
          <a:xfrm>
            <a:off x="1869603" y="4453942"/>
            <a:ext cx="317060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单击此处添加简短说明，</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添加简短说明文字，</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此项的具体说明文字添加此处。</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56" name="TextBox 55"/>
          <p:cNvSpPr txBox="1"/>
          <p:nvPr/>
        </p:nvSpPr>
        <p:spPr>
          <a:xfrm>
            <a:off x="1872875" y="1815782"/>
            <a:ext cx="1826141" cy="338426"/>
          </a:xfrm>
          <a:prstGeom prst="rect">
            <a:avLst/>
          </a:prstGeom>
          <a:noFill/>
        </p:spPr>
        <p:txBody>
          <a:bodyPr wrap="none" rtlCol="0">
            <a:spAutoFit/>
          </a:bodyPr>
          <a:lstStyle/>
          <a:p>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点击输入标题文本</a:t>
            </a:r>
          </a:p>
        </p:txBody>
      </p:sp>
      <p:sp>
        <p:nvSpPr>
          <p:cNvPr id="57" name="TextBox 56"/>
          <p:cNvSpPr txBox="1"/>
          <p:nvPr/>
        </p:nvSpPr>
        <p:spPr>
          <a:xfrm>
            <a:off x="1872875" y="3994070"/>
            <a:ext cx="1826141" cy="338426"/>
          </a:xfrm>
          <a:prstGeom prst="rect">
            <a:avLst/>
          </a:prstGeom>
          <a:noFill/>
        </p:spPr>
        <p:txBody>
          <a:bodyPr wrap="none" rtlCol="0">
            <a:spAutoFit/>
          </a:bodyPr>
          <a:lstStyle/>
          <a:p>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点击输入标题文本</a:t>
            </a:r>
          </a:p>
        </p:txBody>
      </p:sp>
      <p:sp>
        <p:nvSpPr>
          <p:cNvPr id="58" name="Rectangle 13" descr="FD1DDF730CE4456e89755B07FE1653D0# #Rectangle 13"/>
          <p:cNvSpPr>
            <a:spLocks noChangeArrowheads="1"/>
          </p:cNvSpPr>
          <p:nvPr/>
        </p:nvSpPr>
        <p:spPr bwMode="auto">
          <a:xfrm>
            <a:off x="8156362" y="3369336"/>
            <a:ext cx="317060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单击此处添加简短说明，</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添加简短说明文字，</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此项的具体说明文字添加此处。</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59" name="TextBox 58"/>
          <p:cNvSpPr txBox="1"/>
          <p:nvPr/>
        </p:nvSpPr>
        <p:spPr>
          <a:xfrm>
            <a:off x="8207585" y="2883199"/>
            <a:ext cx="1826141" cy="338426"/>
          </a:xfrm>
          <a:prstGeom prst="rect">
            <a:avLst/>
          </a:prstGeom>
          <a:noFill/>
        </p:spPr>
        <p:txBody>
          <a:bodyPr wrap="none" rtlCol="0">
            <a:spAutoFit/>
          </a:bodyPr>
          <a:lstStyle/>
          <a:p>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点击输入标题文本</a:t>
            </a:r>
          </a:p>
        </p:txBody>
      </p:sp>
      <p:grpSp>
        <p:nvGrpSpPr>
          <p:cNvPr id="60" name="组合 59"/>
          <p:cNvGrpSpPr/>
          <p:nvPr/>
        </p:nvGrpSpPr>
        <p:grpSpPr>
          <a:xfrm>
            <a:off x="4619220" y="1313783"/>
            <a:ext cx="1805866" cy="1805867"/>
            <a:chOff x="1369994" y="2067694"/>
            <a:chExt cx="1584176" cy="1584176"/>
          </a:xfrm>
          <a:solidFill>
            <a:schemeClr val="accent1"/>
          </a:solidFill>
        </p:grpSpPr>
        <p:sp>
          <p:nvSpPr>
            <p:cNvPr id="61" name="菱形 60"/>
            <p:cNvSpPr/>
            <p:nvPr/>
          </p:nvSpPr>
          <p:spPr>
            <a:xfrm>
              <a:off x="1369994"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61"/>
            <p:cNvSpPr txBox="1"/>
            <p:nvPr/>
          </p:nvSpPr>
          <p:spPr>
            <a:xfrm flipH="1">
              <a:off x="1634258" y="2679842"/>
              <a:ext cx="1000101" cy="332880"/>
            </a:xfrm>
            <a:prstGeom prst="rect">
              <a:avLst/>
            </a:prstGeom>
            <a:grpFill/>
          </p:spPr>
          <p:txBody>
            <a:bodyPr wrap="none" rtlCol="0">
              <a:spAutoFit/>
            </a:bodyPr>
            <a:lstStyle/>
            <a:p>
              <a:r>
                <a:rPr lang="zh-CN" altLang="en-US" sz="1866"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grpSp>
      <p:grpSp>
        <p:nvGrpSpPr>
          <p:cNvPr id="63" name="组合 62"/>
          <p:cNvGrpSpPr/>
          <p:nvPr/>
        </p:nvGrpSpPr>
        <p:grpSpPr>
          <a:xfrm>
            <a:off x="5692786" y="2402303"/>
            <a:ext cx="1805867" cy="1805867"/>
            <a:chOff x="3029144" y="1491630"/>
            <a:chExt cx="1584176" cy="1584176"/>
          </a:xfrm>
          <a:solidFill>
            <a:schemeClr val="accent2"/>
          </a:solidFill>
        </p:grpSpPr>
        <p:sp>
          <p:nvSpPr>
            <p:cNvPr id="64" name="菱形 63"/>
            <p:cNvSpPr/>
            <p:nvPr/>
          </p:nvSpPr>
          <p:spPr>
            <a:xfrm>
              <a:off x="3029144"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64"/>
            <p:cNvSpPr txBox="1"/>
            <p:nvPr/>
          </p:nvSpPr>
          <p:spPr>
            <a:xfrm flipH="1">
              <a:off x="3319581" y="2103778"/>
              <a:ext cx="1000101" cy="332880"/>
            </a:xfrm>
            <a:prstGeom prst="rect">
              <a:avLst/>
            </a:prstGeom>
            <a:grpFill/>
          </p:spPr>
          <p:txBody>
            <a:bodyPr wrap="none" rtlCol="0">
              <a:spAutoFit/>
            </a:bodyPr>
            <a:lstStyle/>
            <a:p>
              <a:r>
                <a:rPr lang="zh-CN" altLang="en-US" sz="1866"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grpSp>
      <p:grpSp>
        <p:nvGrpSpPr>
          <p:cNvPr id="66" name="组合 65"/>
          <p:cNvGrpSpPr/>
          <p:nvPr/>
        </p:nvGrpSpPr>
        <p:grpSpPr>
          <a:xfrm>
            <a:off x="4619219" y="3490823"/>
            <a:ext cx="1805866" cy="1805867"/>
            <a:chOff x="4577170" y="2067694"/>
            <a:chExt cx="1584176" cy="1584176"/>
          </a:xfrm>
          <a:solidFill>
            <a:schemeClr val="accent3"/>
          </a:solidFill>
        </p:grpSpPr>
        <p:sp>
          <p:nvSpPr>
            <p:cNvPr id="67" name="菱形 66"/>
            <p:cNvSpPr/>
            <p:nvPr/>
          </p:nvSpPr>
          <p:spPr>
            <a:xfrm>
              <a:off x="4577170"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67"/>
            <p:cNvSpPr txBox="1"/>
            <p:nvPr/>
          </p:nvSpPr>
          <p:spPr>
            <a:xfrm flipH="1">
              <a:off x="4841434" y="2679842"/>
              <a:ext cx="1000101" cy="332880"/>
            </a:xfrm>
            <a:prstGeom prst="rect">
              <a:avLst/>
            </a:prstGeom>
            <a:grpFill/>
          </p:spPr>
          <p:txBody>
            <a:bodyPr wrap="none" rtlCol="0">
              <a:spAutoFit/>
            </a:bodyPr>
            <a:lstStyle/>
            <a:p>
              <a:r>
                <a:rPr lang="zh-CN" altLang="en-US" sz="1866"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grpSp>
      <p:grpSp>
        <p:nvGrpSpPr>
          <p:cNvPr id="69" name="组合 68"/>
          <p:cNvGrpSpPr/>
          <p:nvPr/>
        </p:nvGrpSpPr>
        <p:grpSpPr>
          <a:xfrm>
            <a:off x="5692784" y="4579345"/>
            <a:ext cx="1805867" cy="1805867"/>
            <a:chOff x="6145277" y="1491630"/>
            <a:chExt cx="1584176" cy="1584176"/>
          </a:xfrm>
          <a:solidFill>
            <a:schemeClr val="accent4"/>
          </a:solidFill>
        </p:grpSpPr>
        <p:sp>
          <p:nvSpPr>
            <p:cNvPr id="70" name="菱形 69"/>
            <p:cNvSpPr/>
            <p:nvPr/>
          </p:nvSpPr>
          <p:spPr>
            <a:xfrm>
              <a:off x="6145277"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TextBox 70"/>
            <p:cNvSpPr txBox="1"/>
            <p:nvPr/>
          </p:nvSpPr>
          <p:spPr>
            <a:xfrm flipH="1">
              <a:off x="6383367" y="2103778"/>
              <a:ext cx="1107998" cy="332880"/>
            </a:xfrm>
            <a:prstGeom prst="rect">
              <a:avLst/>
            </a:prstGeom>
            <a:grpFill/>
          </p:spPr>
          <p:txBody>
            <a:bodyPr wrap="square" rtlCol="0">
              <a:spAutoFit/>
            </a:bodyPr>
            <a:lstStyle/>
            <a:p>
              <a:r>
                <a:rPr lang="zh-CN" altLang="en-US" sz="1866"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grpSp>
      <p:cxnSp>
        <p:nvCxnSpPr>
          <p:cNvPr id="72" name="直接连接符 71"/>
          <p:cNvCxnSpPr>
            <a:stCxn id="61" idx="1"/>
          </p:cNvCxnSpPr>
          <p:nvPr/>
        </p:nvCxnSpPr>
        <p:spPr>
          <a:xfrm flipH="1">
            <a:off x="1680874" y="2216717"/>
            <a:ext cx="2938348"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680874" y="4393757"/>
            <a:ext cx="2938348"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498653" y="3305237"/>
            <a:ext cx="2985946"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0" idx="3"/>
          </p:cNvCxnSpPr>
          <p:nvPr/>
        </p:nvCxnSpPr>
        <p:spPr>
          <a:xfrm>
            <a:off x="7498653" y="5482278"/>
            <a:ext cx="3012477" cy="0"/>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76" name="Rectangle 13" descr="FD1DDF730CE4456e89755B07FE1653D0# #Rectangle 13"/>
          <p:cNvSpPr>
            <a:spLocks noChangeArrowheads="1"/>
          </p:cNvSpPr>
          <p:nvPr/>
        </p:nvSpPr>
        <p:spPr bwMode="auto">
          <a:xfrm>
            <a:off x="8204352" y="5542905"/>
            <a:ext cx="317060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单击此处添加简短说明，</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添加简短说明文字，</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此项的具体说明文字添加此处。</a:t>
            </a:r>
            <a:endParaRPr lang="en-US" altLang="zh-CN" sz="12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77" name="TextBox 76"/>
          <p:cNvSpPr txBox="1"/>
          <p:nvPr/>
        </p:nvSpPr>
        <p:spPr>
          <a:xfrm>
            <a:off x="8207585" y="5056768"/>
            <a:ext cx="1826141" cy="338426"/>
          </a:xfrm>
          <a:prstGeom prst="rect">
            <a:avLst/>
          </a:prstGeom>
          <a:noFill/>
        </p:spPr>
        <p:txBody>
          <a:bodyPr wrap="none" rtlCol="0">
            <a:spAutoFit/>
          </a:bodyPr>
          <a:lstStyle/>
          <a:p>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点击输入标题文本</a:t>
            </a:r>
          </a:p>
        </p:txBody>
      </p:sp>
    </p:spTree>
    <p:extLst>
      <p:ext uri="{BB962C8B-B14F-4D97-AF65-F5344CB8AC3E}">
        <p14:creationId xmlns:p14="http://schemas.microsoft.com/office/powerpoint/2010/main" val="290584628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right)">
                                      <p:cBhvr>
                                        <p:cTn id="12" dur="500"/>
                                        <p:tgtEl>
                                          <p:spTgt spid="7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1000"/>
                                        <p:tgtEl>
                                          <p:spTgt spid="56"/>
                                        </p:tgtEl>
                                      </p:cBhvr>
                                    </p:animEffect>
                                    <p:anim calcmode="lin" valueType="num">
                                      <p:cBhvr>
                                        <p:cTn id="17" dur="1000" fill="hold"/>
                                        <p:tgtEl>
                                          <p:spTgt spid="56"/>
                                        </p:tgtEl>
                                        <p:attrNameLst>
                                          <p:attrName>ppt_x</p:attrName>
                                        </p:attrNameLst>
                                      </p:cBhvr>
                                      <p:tavLst>
                                        <p:tav tm="0">
                                          <p:val>
                                            <p:strVal val="#ppt_x"/>
                                          </p:val>
                                        </p:tav>
                                        <p:tav tm="100000">
                                          <p:val>
                                            <p:strVal val="#ppt_x"/>
                                          </p:val>
                                        </p:tav>
                                      </p:tavLst>
                                    </p:anim>
                                    <p:anim calcmode="lin" valueType="num">
                                      <p:cBhvr>
                                        <p:cTn id="18" dur="1000" fill="hold"/>
                                        <p:tgtEl>
                                          <p:spTgt spid="5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1+#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1000"/>
                                        <p:tgtEl>
                                          <p:spTgt spid="59"/>
                                        </p:tgtEl>
                                      </p:cBhvr>
                                    </p:animEffect>
                                    <p:anim calcmode="lin" valueType="num">
                                      <p:cBhvr>
                                        <p:cTn id="37" dur="1000" fill="hold"/>
                                        <p:tgtEl>
                                          <p:spTgt spid="59"/>
                                        </p:tgtEl>
                                        <p:attrNameLst>
                                          <p:attrName>ppt_x</p:attrName>
                                        </p:attrNameLst>
                                      </p:cBhvr>
                                      <p:tavLst>
                                        <p:tav tm="0">
                                          <p:val>
                                            <p:strVal val="#ppt_x"/>
                                          </p:val>
                                        </p:tav>
                                        <p:tav tm="100000">
                                          <p:val>
                                            <p:strVal val="#ppt_x"/>
                                          </p:val>
                                        </p:tav>
                                      </p:tavLst>
                                    </p:anim>
                                    <p:anim calcmode="lin" valueType="num">
                                      <p:cBhvr>
                                        <p:cTn id="38" dur="1000" fill="hold"/>
                                        <p:tgtEl>
                                          <p:spTgt spid="5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2"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right)">
                                      <p:cBhvr>
                                        <p:cTn id="52" dur="500"/>
                                        <p:tgtEl>
                                          <p:spTgt spid="73"/>
                                        </p:tgtEl>
                                      </p:cBhvr>
                                    </p:animEffect>
                                  </p:childTnLst>
                                </p:cTn>
                              </p:par>
                            </p:childTnLst>
                          </p:cTn>
                        </p:par>
                        <p:par>
                          <p:cTn id="53" fill="hold">
                            <p:stCondLst>
                              <p:cond delay="5000"/>
                            </p:stCondLst>
                            <p:childTnLst>
                              <p:par>
                                <p:cTn id="54" presetID="47" presetClass="entr" presetSubtype="0"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1000"/>
                                        <p:tgtEl>
                                          <p:spTgt spid="57"/>
                                        </p:tgtEl>
                                      </p:cBhvr>
                                    </p:animEffect>
                                    <p:anim calcmode="lin" valueType="num">
                                      <p:cBhvr>
                                        <p:cTn id="57" dur="1000" fill="hold"/>
                                        <p:tgtEl>
                                          <p:spTgt spid="57"/>
                                        </p:tgtEl>
                                        <p:attrNameLst>
                                          <p:attrName>ppt_x</p:attrName>
                                        </p:attrNameLst>
                                      </p:cBhvr>
                                      <p:tavLst>
                                        <p:tav tm="0">
                                          <p:val>
                                            <p:strVal val="#ppt_x"/>
                                          </p:val>
                                        </p:tav>
                                        <p:tav tm="100000">
                                          <p:val>
                                            <p:strVal val="#ppt_x"/>
                                          </p:val>
                                        </p:tav>
                                      </p:tavLst>
                                    </p:anim>
                                    <p:anim calcmode="lin" valueType="num">
                                      <p:cBhvr>
                                        <p:cTn id="58" dur="1000" fill="hold"/>
                                        <p:tgtEl>
                                          <p:spTgt spid="5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1000"/>
                                        <p:tgtEl>
                                          <p:spTgt spid="55"/>
                                        </p:tgtEl>
                                      </p:cBhvr>
                                    </p:animEffect>
                                    <p:anim calcmode="lin" valueType="num">
                                      <p:cBhvr>
                                        <p:cTn id="62" dur="1000" fill="hold"/>
                                        <p:tgtEl>
                                          <p:spTgt spid="55"/>
                                        </p:tgtEl>
                                        <p:attrNameLst>
                                          <p:attrName>ppt_x</p:attrName>
                                        </p:attrNameLst>
                                      </p:cBhvr>
                                      <p:tavLst>
                                        <p:tav tm="0">
                                          <p:val>
                                            <p:strVal val="#ppt_x"/>
                                          </p:val>
                                        </p:tav>
                                        <p:tav tm="100000">
                                          <p:val>
                                            <p:strVal val="#ppt_x"/>
                                          </p:val>
                                        </p:tav>
                                      </p:tavLst>
                                    </p:anim>
                                    <p:anim calcmode="lin" valueType="num">
                                      <p:cBhvr>
                                        <p:cTn id="63" dur="1000" fill="hold"/>
                                        <p:tgtEl>
                                          <p:spTgt spid="5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 presetClass="entr" presetSubtype="2"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fill="hold"/>
                                        <p:tgtEl>
                                          <p:spTgt spid="69"/>
                                        </p:tgtEl>
                                        <p:attrNameLst>
                                          <p:attrName>ppt_x</p:attrName>
                                        </p:attrNameLst>
                                      </p:cBhvr>
                                      <p:tavLst>
                                        <p:tav tm="0">
                                          <p:val>
                                            <p:strVal val="1+#ppt_w/2"/>
                                          </p:val>
                                        </p:tav>
                                        <p:tav tm="100000">
                                          <p:val>
                                            <p:strVal val="#ppt_x"/>
                                          </p:val>
                                        </p:tav>
                                      </p:tavLst>
                                    </p:anim>
                                    <p:anim calcmode="lin" valueType="num">
                                      <p:cBhvr additive="base">
                                        <p:cTn id="68" dur="500" fill="hold"/>
                                        <p:tgtEl>
                                          <p:spTgt spid="69"/>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7000"/>
                            </p:stCondLst>
                            <p:childTnLst>
                              <p:par>
                                <p:cTn id="74" presetID="47" presetClass="entr" presetSubtype="0" fill="hold" grpId="0"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1000"/>
                                        <p:tgtEl>
                                          <p:spTgt spid="77"/>
                                        </p:tgtEl>
                                      </p:cBhvr>
                                    </p:animEffect>
                                    <p:anim calcmode="lin" valueType="num">
                                      <p:cBhvr>
                                        <p:cTn id="77" dur="1000" fill="hold"/>
                                        <p:tgtEl>
                                          <p:spTgt spid="77"/>
                                        </p:tgtEl>
                                        <p:attrNameLst>
                                          <p:attrName>ppt_x</p:attrName>
                                        </p:attrNameLst>
                                      </p:cBhvr>
                                      <p:tavLst>
                                        <p:tav tm="0">
                                          <p:val>
                                            <p:strVal val="#ppt_x"/>
                                          </p:val>
                                        </p:tav>
                                        <p:tav tm="100000">
                                          <p:val>
                                            <p:strVal val="#ppt_x"/>
                                          </p:val>
                                        </p:tav>
                                      </p:tavLst>
                                    </p:anim>
                                    <p:anim calcmode="lin" valueType="num">
                                      <p:cBhvr>
                                        <p:cTn id="78" dur="1000" fill="hold"/>
                                        <p:tgtEl>
                                          <p:spTgt spid="7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1000"/>
                                        <p:tgtEl>
                                          <p:spTgt spid="76"/>
                                        </p:tgtEl>
                                      </p:cBhvr>
                                    </p:animEffect>
                                    <p:anim calcmode="lin" valueType="num">
                                      <p:cBhvr>
                                        <p:cTn id="82" dur="1000" fill="hold"/>
                                        <p:tgtEl>
                                          <p:spTgt spid="76"/>
                                        </p:tgtEl>
                                        <p:attrNameLst>
                                          <p:attrName>ppt_x</p:attrName>
                                        </p:attrNameLst>
                                      </p:cBhvr>
                                      <p:tavLst>
                                        <p:tav tm="0">
                                          <p:val>
                                            <p:strVal val="#ppt_x"/>
                                          </p:val>
                                        </p:tav>
                                        <p:tav tm="100000">
                                          <p:val>
                                            <p:strVal val="#ppt_x"/>
                                          </p:val>
                                        </p:tav>
                                      </p:tavLst>
                                    </p:anim>
                                    <p:anim calcmode="lin" valueType="num">
                                      <p:cBhvr>
                                        <p:cTn id="8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7" grpId="0"/>
      <p:bldP spid="58" grpId="0"/>
      <p:bldP spid="59" grpId="0"/>
      <p:bldP spid="7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D4FB20D2-CDBF-4240-B3CA-1D20E4865798}"/>
              </a:ext>
            </a:extLst>
          </p:cNvPr>
          <p:cNvPicPr>
            <a:picLocks noChangeAspect="1"/>
          </p:cNvPicPr>
          <p:nvPr/>
        </p:nvPicPr>
        <p:blipFill>
          <a:blip r:embed="rId3"/>
          <a:stretch>
            <a:fillRect/>
          </a:stretch>
        </p:blipFill>
        <p:spPr>
          <a:xfrm>
            <a:off x="3313" y="3527"/>
            <a:ext cx="12186715" cy="6855027"/>
          </a:xfrm>
          <a:prstGeom prst="rect">
            <a:avLst/>
          </a:prstGeom>
        </p:spPr>
      </p:pic>
      <p:sp>
        <p:nvSpPr>
          <p:cNvPr id="74" name="Oval 4"/>
          <p:cNvSpPr/>
          <p:nvPr/>
        </p:nvSpPr>
        <p:spPr>
          <a:xfrm>
            <a:off x="6323108" y="913142"/>
            <a:ext cx="1679106" cy="168749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5794842" y="2277495"/>
            <a:ext cx="2031245" cy="646288"/>
          </a:xfrm>
          <a:prstGeom prst="rect">
            <a:avLst/>
          </a:prstGeom>
        </p:spPr>
        <p:txBody>
          <a:bodyPr wrap="none" lIns="91400" tIns="45699" rIns="91400" bIns="45699">
            <a:spAutoFit/>
          </a:bodyPr>
          <a:lstStyle/>
          <a:p>
            <a:pPr lvl="0" defTabSz="914492">
              <a:defRPr/>
            </a:pPr>
            <a:r>
              <a:rPr lang="zh-CN" altLang="en-US" sz="3600" dirty="0">
                <a:solidFill>
                  <a:schemeClr val="accent1"/>
                </a:solidFill>
                <a:latin typeface="微软雅黑" pitchFamily="34" charset="-122"/>
                <a:ea typeface="微软雅黑" pitchFamily="34" charset="-122"/>
              </a:rPr>
              <a:t>产品运行</a:t>
            </a:r>
            <a:endParaRPr lang="zh-CN" altLang="en-US" sz="36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a16="http://schemas.microsoft.com/office/drawing/2014/main" id="{370FD1E8-D7BC-491A-A503-009EDAB7577D}"/>
              </a:ext>
            </a:extLst>
          </p:cNvPr>
          <p:cNvSpPr/>
          <p:nvPr/>
        </p:nvSpPr>
        <p:spPr>
          <a:xfrm>
            <a:off x="3909888" y="2234822"/>
            <a:ext cx="1984694" cy="742277"/>
          </a:xfrm>
          <a:prstGeom prst="rect">
            <a:avLst/>
          </a:prstGeom>
        </p:spPr>
        <p:txBody>
          <a:bodyPr wrap="none" lIns="91400" tIns="45699" rIns="91400" bIns="45699">
            <a:spAutoFit/>
          </a:bodyPr>
          <a:lstStyle/>
          <a:p>
            <a:pPr algn="ctr">
              <a:lnSpc>
                <a:spcPct val="130000"/>
              </a:lnSpc>
              <a:defRPr/>
            </a:pP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PART 02</a:t>
            </a:r>
          </a:p>
        </p:txBody>
      </p:sp>
      <p:sp>
        <p:nvSpPr>
          <p:cNvPr id="27" name="矩形 26">
            <a:extLst>
              <a:ext uri="{FF2B5EF4-FFF2-40B4-BE49-F238E27FC236}">
                <a16:creationId xmlns:a16="http://schemas.microsoft.com/office/drawing/2014/main" id="{42695B73-0652-4F7C-8DB7-B415C73A2826}"/>
              </a:ext>
            </a:extLst>
          </p:cNvPr>
          <p:cNvSpPr/>
          <p:nvPr/>
        </p:nvSpPr>
        <p:spPr>
          <a:xfrm>
            <a:off x="3714576" y="3113347"/>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8806607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74"/>
                                        </p:tgtEl>
                                        <p:attrNameLst>
                                          <p:attrName>style.visibility</p:attrName>
                                        </p:attrNameLst>
                                      </p:cBhvr>
                                      <p:to>
                                        <p:strVal val="visible"/>
                                      </p:to>
                                    </p:set>
                                    <p:animScale>
                                      <p:cBhvr>
                                        <p:cTn id="1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4"/>
                                        </p:tgtEl>
                                        <p:attrNameLst>
                                          <p:attrName>ppt_x</p:attrName>
                                          <p:attrName>ppt_y</p:attrName>
                                        </p:attrNameLst>
                                      </p:cBhvr>
                                    </p:animMotion>
                                    <p:animEffect transition="in" filter="fade">
                                      <p:cBhvr>
                                        <p:cTn id="15" dur="1000"/>
                                        <p:tgtEl>
                                          <p:spTgt spid="74"/>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up)">
                                      <p:cBhvr>
                                        <p:cTn id="23" dur="500"/>
                                        <p:tgtEl>
                                          <p:spTgt spid="78"/>
                                        </p:tgtEl>
                                      </p:cBhvr>
                                    </p:animEffect>
                                  </p:childTnLst>
                                </p:cTn>
                              </p:par>
                            </p:childTnLst>
                          </p:cTn>
                        </p:par>
                        <p:par>
                          <p:cTn id="24" fill="hold">
                            <p:stCondLst>
                              <p:cond delay="3000"/>
                            </p:stCondLst>
                            <p:childTnLst>
                              <p:par>
                                <p:cTn id="25" presetID="39" presetClass="entr" presetSubtype="0" accel="10000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8"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4433103" y="2592536"/>
            <a:ext cx="3340077" cy="395219"/>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solidFill>
            <a:schemeClr val="accent1"/>
          </a:solidFill>
          <a:ln w="25400" cap="flat" cmpd="sng" algn="ctr">
            <a:noFill/>
            <a:prstDash val="solid"/>
          </a:ln>
          <a:effectLst/>
        </p:spPr>
        <p:txBody>
          <a:bodyPr lIns="91396" tIns="45698" rIns="91396" bIns="45698" anchor="ctr"/>
          <a:lstStyle/>
          <a:p>
            <a:pPr algn="r">
              <a:defRPr/>
            </a:pPr>
            <a:r>
              <a:rPr lang="zh-CN" altLang="en-US" sz="1466" kern="0" dirty="0">
                <a:solidFill>
                  <a:sysClr val="window" lastClr="FFFFFF"/>
                </a:solidFill>
                <a:latin typeface="微软雅黑" panose="020B0503020204020204" pitchFamily="34" charset="-122"/>
                <a:ea typeface="微软雅黑" panose="020B0503020204020204" pitchFamily="34" charset="-122"/>
              </a:rPr>
              <a:t>请在此处输入您的文字</a:t>
            </a:r>
            <a:endParaRPr lang="en-US" sz="1466" kern="0" dirty="0">
              <a:solidFill>
                <a:sysClr val="window" lastClr="FFFFFF"/>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4986876" y="2167157"/>
            <a:ext cx="1775556" cy="393632"/>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solidFill>
            <a:schemeClr val="accent2"/>
          </a:solidFill>
          <a:ln w="25400" cap="flat" cmpd="sng" algn="ctr">
            <a:noFill/>
            <a:prstDash val="solid"/>
          </a:ln>
          <a:effectLst/>
        </p:spPr>
        <p:txBody>
          <a:bodyPr lIns="91396" tIns="45698" rIns="91396" bIns="45698" anchor="ctr"/>
          <a:lstStyle/>
          <a:p>
            <a:pPr algn="r">
              <a:defRPr/>
            </a:pPr>
            <a:r>
              <a:rPr lang="zh-CN" altLang="en-US" sz="1466" kern="0" dirty="0">
                <a:solidFill>
                  <a:sysClr val="window" lastClr="FFFFFF"/>
                </a:solidFill>
                <a:latin typeface="微软雅黑" panose="020B0503020204020204" pitchFamily="34" charset="-122"/>
                <a:ea typeface="微软雅黑" panose="020B0503020204020204" pitchFamily="34" charset="-122"/>
              </a:rPr>
              <a:t>此处输入文字</a:t>
            </a:r>
            <a:endParaRPr lang="en-US" sz="1466" kern="0" dirty="0">
              <a:solidFill>
                <a:sysClr val="window" lastClr="FFFFFF"/>
              </a:solidFill>
              <a:latin typeface="微软雅黑" panose="020B0503020204020204" pitchFamily="34" charset="-122"/>
              <a:ea typeface="微软雅黑" panose="020B0503020204020204" pitchFamily="34" charset="-122"/>
            </a:endParaRPr>
          </a:p>
        </p:txBody>
      </p:sp>
      <p:sp>
        <p:nvSpPr>
          <p:cNvPr id="2" name="同心圆 1"/>
          <p:cNvSpPr/>
          <p:nvPr/>
        </p:nvSpPr>
        <p:spPr>
          <a:xfrm>
            <a:off x="3666710" y="1614803"/>
            <a:ext cx="1382045" cy="1382472"/>
          </a:xfrm>
          <a:prstGeom prst="donut">
            <a:avLst>
              <a:gd name="adj" fmla="val 91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r>
              <a:rPr lang="zh-CN" altLang="en-US" sz="2399" kern="0" dirty="0">
                <a:solidFill>
                  <a:schemeClr val="tx1">
                    <a:lumMod val="50000"/>
                    <a:lumOff val="50000"/>
                  </a:schemeClr>
                </a:solidFill>
                <a:latin typeface="微软雅黑" panose="020B0503020204020204" pitchFamily="34" charset="-122"/>
              </a:rPr>
              <a:t>标题</a:t>
            </a:r>
          </a:p>
        </p:txBody>
      </p:sp>
      <p:sp>
        <p:nvSpPr>
          <p:cNvPr id="26" name="任意多边形 25"/>
          <p:cNvSpPr/>
          <p:nvPr/>
        </p:nvSpPr>
        <p:spPr>
          <a:xfrm>
            <a:off x="5136028" y="4048018"/>
            <a:ext cx="3338490" cy="393632"/>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solidFill>
            <a:schemeClr val="accent1"/>
          </a:solidFill>
          <a:ln w="25400" cap="flat" cmpd="sng" algn="ctr">
            <a:noFill/>
            <a:prstDash val="solid"/>
          </a:ln>
          <a:effectLst/>
        </p:spPr>
        <p:txBody>
          <a:bodyPr lIns="91396" tIns="45698" rIns="91396" bIns="45698" anchor="ctr"/>
          <a:lstStyle/>
          <a:p>
            <a:pPr algn="r">
              <a:defRPr/>
            </a:pPr>
            <a:r>
              <a:rPr lang="zh-CN" altLang="en-US" sz="1466" kern="0" dirty="0">
                <a:solidFill>
                  <a:sysClr val="window" lastClr="FFFFFF"/>
                </a:solidFill>
                <a:latin typeface="微软雅黑" panose="020B0503020204020204" pitchFamily="34" charset="-122"/>
                <a:ea typeface="微软雅黑" panose="020B0503020204020204" pitchFamily="34" charset="-122"/>
              </a:rPr>
              <a:t>请在此处输入您的文字</a:t>
            </a:r>
            <a:endParaRPr lang="en-US" sz="1466" kern="0" dirty="0">
              <a:solidFill>
                <a:sysClr val="window" lastClr="FFFFFF"/>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5688211" y="3621057"/>
            <a:ext cx="1775556" cy="395219"/>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solidFill>
            <a:schemeClr val="accent2"/>
          </a:solidFill>
          <a:ln w="25400" cap="flat" cmpd="sng" algn="ctr">
            <a:noFill/>
            <a:prstDash val="solid"/>
          </a:ln>
          <a:effectLst/>
        </p:spPr>
        <p:txBody>
          <a:bodyPr lIns="91396" tIns="45698" rIns="91396" bIns="45698" anchor="ctr"/>
          <a:lstStyle/>
          <a:p>
            <a:pPr algn="r">
              <a:defRPr/>
            </a:pPr>
            <a:r>
              <a:rPr lang="zh-CN" altLang="en-US" sz="1466" kern="0" dirty="0">
                <a:solidFill>
                  <a:sysClr val="window" lastClr="FFFFFF"/>
                </a:solidFill>
                <a:latin typeface="微软雅黑" panose="020B0503020204020204" pitchFamily="34" charset="-122"/>
                <a:ea typeface="微软雅黑" panose="020B0503020204020204" pitchFamily="34" charset="-122"/>
              </a:rPr>
              <a:t>此处输入文字</a:t>
            </a:r>
            <a:endParaRPr lang="en-US" sz="1466" kern="0" dirty="0">
              <a:solidFill>
                <a:sysClr val="window" lastClr="FFFFFF"/>
              </a:solidFill>
              <a:latin typeface="微软雅黑" panose="020B0503020204020204" pitchFamily="34" charset="-122"/>
              <a:ea typeface="微软雅黑" panose="020B0503020204020204" pitchFamily="34" charset="-122"/>
            </a:endParaRPr>
          </a:p>
        </p:txBody>
      </p:sp>
      <p:sp>
        <p:nvSpPr>
          <p:cNvPr id="28" name="同心圆 27"/>
          <p:cNvSpPr/>
          <p:nvPr/>
        </p:nvSpPr>
        <p:spPr>
          <a:xfrm>
            <a:off x="4368047" y="3068701"/>
            <a:ext cx="1382045" cy="1382472"/>
          </a:xfrm>
          <a:prstGeom prst="donut">
            <a:avLst>
              <a:gd name="adj" fmla="val 91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r>
              <a:rPr lang="zh-CN" altLang="en-US" sz="2399" kern="0" dirty="0">
                <a:solidFill>
                  <a:schemeClr val="tx1">
                    <a:lumMod val="50000"/>
                    <a:lumOff val="50000"/>
                  </a:schemeClr>
                </a:solidFill>
                <a:latin typeface="微软雅黑" panose="020B0503020204020204" pitchFamily="34" charset="-122"/>
              </a:rPr>
              <a:t>标题</a:t>
            </a:r>
          </a:p>
        </p:txBody>
      </p:sp>
      <p:sp>
        <p:nvSpPr>
          <p:cNvPr id="29" name="任意多边形 28"/>
          <p:cNvSpPr/>
          <p:nvPr/>
        </p:nvSpPr>
        <p:spPr>
          <a:xfrm>
            <a:off x="5854816" y="5501915"/>
            <a:ext cx="3340077" cy="395221"/>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solidFill>
            <a:schemeClr val="accent1"/>
          </a:solidFill>
          <a:ln w="25400" cap="flat" cmpd="sng" algn="ctr">
            <a:noFill/>
            <a:prstDash val="solid"/>
          </a:ln>
          <a:effectLst/>
        </p:spPr>
        <p:txBody>
          <a:bodyPr lIns="91396" tIns="45698" rIns="91396" bIns="45698" anchor="ctr"/>
          <a:lstStyle/>
          <a:p>
            <a:pPr algn="r">
              <a:defRPr/>
            </a:pPr>
            <a:r>
              <a:rPr lang="zh-CN" altLang="en-US" sz="1466" kern="0" dirty="0">
                <a:solidFill>
                  <a:sysClr val="window" lastClr="FFFFFF"/>
                </a:solidFill>
                <a:latin typeface="微软雅黑" panose="020B0503020204020204" pitchFamily="34" charset="-122"/>
                <a:ea typeface="微软雅黑" panose="020B0503020204020204" pitchFamily="34" charset="-122"/>
              </a:rPr>
              <a:t>请在此处输入您的文字</a:t>
            </a:r>
            <a:endParaRPr lang="en-US" sz="1466"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6408590" y="5076539"/>
            <a:ext cx="1775556" cy="393632"/>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solidFill>
            <a:schemeClr val="accent2"/>
          </a:solidFill>
          <a:ln w="25400" cap="flat" cmpd="sng" algn="ctr">
            <a:noFill/>
            <a:prstDash val="solid"/>
          </a:ln>
          <a:effectLst/>
        </p:spPr>
        <p:txBody>
          <a:bodyPr lIns="91396" tIns="45698" rIns="91396" bIns="45698" anchor="ctr"/>
          <a:lstStyle/>
          <a:p>
            <a:pPr algn="r">
              <a:defRPr/>
            </a:pPr>
            <a:r>
              <a:rPr lang="zh-CN" altLang="en-US" sz="1466" kern="0" dirty="0">
                <a:solidFill>
                  <a:sysClr val="window" lastClr="FFFFFF"/>
                </a:solidFill>
                <a:latin typeface="微软雅黑" panose="020B0503020204020204" pitchFamily="34" charset="-122"/>
                <a:ea typeface="微软雅黑" panose="020B0503020204020204" pitchFamily="34" charset="-122"/>
              </a:rPr>
              <a:t>此处输入文字</a:t>
            </a:r>
            <a:endParaRPr lang="en-US" sz="1466" kern="0" dirty="0">
              <a:solidFill>
                <a:sysClr val="window" lastClr="FFFFFF"/>
              </a:solidFill>
              <a:latin typeface="微软雅黑" panose="020B0503020204020204" pitchFamily="34" charset="-122"/>
              <a:ea typeface="微软雅黑" panose="020B0503020204020204" pitchFamily="34" charset="-122"/>
            </a:endParaRPr>
          </a:p>
        </p:txBody>
      </p:sp>
      <p:sp>
        <p:nvSpPr>
          <p:cNvPr id="31" name="同心圆 30"/>
          <p:cNvSpPr/>
          <p:nvPr/>
        </p:nvSpPr>
        <p:spPr>
          <a:xfrm>
            <a:off x="5088425" y="4524189"/>
            <a:ext cx="1382045" cy="1382473"/>
          </a:xfrm>
          <a:prstGeom prst="donut">
            <a:avLst>
              <a:gd name="adj" fmla="val 91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anchor="ctr"/>
          <a:lstStyle/>
          <a:p>
            <a:pPr algn="ctr">
              <a:defRPr/>
            </a:pPr>
            <a:r>
              <a:rPr lang="zh-CN" altLang="en-US" sz="2399" kern="0" dirty="0">
                <a:solidFill>
                  <a:schemeClr val="tx1">
                    <a:lumMod val="50000"/>
                    <a:lumOff val="50000"/>
                  </a:schemeClr>
                </a:solidFill>
                <a:latin typeface="微软雅黑" panose="020B0503020204020204" pitchFamily="34" charset="-122"/>
              </a:rPr>
              <a:t>标题</a:t>
            </a:r>
          </a:p>
        </p:txBody>
      </p:sp>
    </p:spTree>
    <p:extLst>
      <p:ext uri="{BB962C8B-B14F-4D97-AF65-F5344CB8AC3E}">
        <p14:creationId xmlns:p14="http://schemas.microsoft.com/office/powerpoint/2010/main" val="310466917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ppt_x</p:attrName>
                                        </p:attrNameLst>
                                      </p:cBhvr>
                                      <p:tavLst>
                                        <p:tav tm="0">
                                          <p:val>
                                            <p:strVal val="#ppt_x-.2"/>
                                          </p:val>
                                        </p:tav>
                                        <p:tav tm="100000">
                                          <p:val>
                                            <p:strVal val="#ppt_x"/>
                                          </p:val>
                                        </p:tav>
                                      </p:tavLst>
                                    </p:anim>
                                    <p:anim calcmode="lin" valueType="num">
                                      <p:cBhvr>
                                        <p:cTn id="13"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4"/>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ppt_x</p:attrName>
                                        </p:attrNameLst>
                                      </p:cBhvr>
                                      <p:tavLst>
                                        <p:tav tm="0">
                                          <p:val>
                                            <p:strVal val="#ppt_x-.2"/>
                                          </p:val>
                                        </p:tav>
                                        <p:tav tm="100000">
                                          <p:val>
                                            <p:strVal val="#ppt_x"/>
                                          </p:val>
                                        </p:tav>
                                      </p:tavLst>
                                    </p:anim>
                                    <p:anim calcmode="lin" valueType="num">
                                      <p:cBhvr>
                                        <p:cTn id="1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heel(4)">
                                      <p:cBhvr>
                                        <p:cTn id="24" dur="20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ppt_x</p:attrName>
                                        </p:attrNameLst>
                                      </p:cBhvr>
                                      <p:tavLst>
                                        <p:tav tm="0">
                                          <p:val>
                                            <p:strVal val="#ppt_x-.2"/>
                                          </p:val>
                                        </p:tav>
                                        <p:tav tm="100000">
                                          <p:val>
                                            <p:strVal val="#ppt_x"/>
                                          </p:val>
                                        </p:tav>
                                      </p:tavLst>
                                    </p:anim>
                                    <p:anim calcmode="lin" valueType="num">
                                      <p:cBhvr>
                                        <p:cTn id="30"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1" dur="1000"/>
                                        <p:tgtEl>
                                          <p:spTgt spid="26"/>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1000" fill="hold"/>
                                        <p:tgtEl>
                                          <p:spTgt spid="27"/>
                                        </p:tgtEl>
                                        <p:attrNameLst>
                                          <p:attrName>ppt_x</p:attrName>
                                        </p:attrNameLst>
                                      </p:cBhvr>
                                      <p:tavLst>
                                        <p:tav tm="0">
                                          <p:val>
                                            <p:strVal val="#ppt_x-.2"/>
                                          </p:val>
                                        </p:tav>
                                        <p:tav tm="100000">
                                          <p:val>
                                            <p:strVal val="#ppt_x"/>
                                          </p:val>
                                        </p:tav>
                                      </p:tavLst>
                                    </p:anim>
                                    <p:anim calcmode="lin" valueType="num">
                                      <p:cBhvr>
                                        <p:cTn id="35"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heel(4)">
                                      <p:cBhvr>
                                        <p:cTn id="41" dur="20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1000" fill="hold"/>
                                        <p:tgtEl>
                                          <p:spTgt spid="30"/>
                                        </p:tgtEl>
                                        <p:attrNameLst>
                                          <p:attrName>ppt_x</p:attrName>
                                        </p:attrNameLst>
                                      </p:cBhvr>
                                      <p:tavLst>
                                        <p:tav tm="0">
                                          <p:val>
                                            <p:strVal val="#ppt_x-.2"/>
                                          </p:val>
                                        </p:tav>
                                        <p:tav tm="100000">
                                          <p:val>
                                            <p:strVal val="#ppt_x"/>
                                          </p:val>
                                        </p:tav>
                                      </p:tavLst>
                                    </p:anim>
                                    <p:anim calcmode="lin" valueType="num">
                                      <p:cBhvr>
                                        <p:cTn id="47"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0"/>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1000" fill="hold"/>
                                        <p:tgtEl>
                                          <p:spTgt spid="29"/>
                                        </p:tgtEl>
                                        <p:attrNameLst>
                                          <p:attrName>ppt_x</p:attrName>
                                        </p:attrNameLst>
                                      </p:cBhvr>
                                      <p:tavLst>
                                        <p:tav tm="0">
                                          <p:val>
                                            <p:strVal val="#ppt_x-.2"/>
                                          </p:val>
                                        </p:tav>
                                        <p:tav tm="100000">
                                          <p:val>
                                            <p:strVal val="#ppt_x"/>
                                          </p:val>
                                        </p:tav>
                                      </p:tavLst>
                                    </p:anim>
                                    <p:anim calcmode="lin" valueType="num">
                                      <p:cBhvr>
                                        <p:cTn id="5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 grpId="0" animBg="1"/>
      <p:bldP spid="26" grpId="0" animBg="1"/>
      <p:bldP spid="27" grpId="0" animBg="1"/>
      <p:bldP spid="28" grpId="0" animBg="1"/>
      <p:bldP spid="29" grpId="0" animBg="1"/>
      <p:bldP spid="30" grpId="0" animBg="1"/>
      <p:bldP spid="3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5.pptx [恢复]"/>
</p:tagLst>
</file>

<file path=ppt/theme/theme1.xml><?xml version="1.0" encoding="utf-8"?>
<a:theme xmlns:a="http://schemas.openxmlformats.org/drawingml/2006/main" name="Office 主题​​">
  <a:themeElements>
    <a:clrScheme name="橙红色">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446</TotalTime>
  <Words>1839</Words>
  <Application>Microsoft Office PowerPoint</Application>
  <PresentationFormat>宽屏</PresentationFormat>
  <Paragraphs>268</Paragraphs>
  <Slides>24</Slides>
  <Notes>24</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24</vt:i4>
      </vt:variant>
    </vt:vector>
  </HeadingPairs>
  <TitlesOfParts>
    <vt:vector size="52" baseType="lpstr">
      <vt:lpstr>Clear Sans Light</vt:lpstr>
      <vt:lpstr>Impact MT Std</vt:lpstr>
      <vt:lpstr>Lato</vt:lpstr>
      <vt:lpstr>Lato Black</vt:lpstr>
      <vt:lpstr>Lato Light</vt:lpstr>
      <vt:lpstr>Lato Regular</vt:lpstr>
      <vt:lpstr>맑은 고딕</vt:lpstr>
      <vt:lpstr>MS PGothic</vt:lpstr>
      <vt:lpstr>Raleway</vt:lpstr>
      <vt:lpstr>Raleway Light</vt:lpstr>
      <vt:lpstr>Roboto Condensed</vt:lpstr>
      <vt:lpstr>等线</vt:lpstr>
      <vt:lpstr>等线 Light</vt:lpstr>
      <vt:lpstr>方正姚体</vt:lpstr>
      <vt:lpstr>微软雅黑</vt:lpstr>
      <vt:lpstr>Agency FB</vt:lpstr>
      <vt:lpstr>Arial</vt:lpstr>
      <vt:lpstr>Calibri</vt:lpstr>
      <vt:lpstr>Calibri Light</vt:lpstr>
      <vt:lpstr>Century Gothic</vt:lpstr>
      <vt:lpstr>Ebrima</vt:lpstr>
      <vt:lpstr>Impact</vt:lpstr>
      <vt:lpstr>Open Sans</vt:lpstr>
      <vt:lpstr>Segoe UI</vt:lpstr>
      <vt:lpstr>Times New Roman</vt:lpstr>
      <vt:lpstr>Verdana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2017-06-23T02:08:31Z</dcterms:created>
  <dcterms:modified xsi:type="dcterms:W3CDTF">2019-03-27T07:17:27Z</dcterms:modified>
</cp:coreProperties>
</file>