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Masters/slideMaster3.xml" ContentType="application/vnd.openxmlformats-officedocument.presentationml.slideMaster+xml"/>
  <Override PartName="/ppt/charts/colors8.xml" ContentType="application/vnd.ms-office.chartcolorstyle+xml"/>
  <Override PartName="/ppt/charts/style2.xml" ContentType="application/vnd.ms-office.chartstyl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charts/colors7.xml" ContentType="application/vnd.ms-office.chartcolorstyle+xml"/>
  <Override PartName="/ppt/charts/colors6.xml" ContentType="application/vnd.ms-office.chartcolor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charts/colors4.xml" ContentType="application/vnd.ms-office.chartcolorstyle+xml"/>
  <Override PartName="/ppt/charts/colors5.xml" ContentType="application/vnd.ms-office.chartcolor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tableStyles.xml" ContentType="application/vnd.openxmlformats-officedocument.presentationml.tableStyles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docProps/custom.xml" ContentType="application/vnd.openxmlformats-officedocument.custom-properties+xml"/>
  <Override PartName="/ppt/charts/colors1.xml" ContentType="application/vnd.ms-office.chartcolorstyl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style9.xml" ContentType="application/vnd.ms-office.chartstyle+xml"/>
  <Override PartName="/ppt/charts/style7.xml" ContentType="application/vnd.ms-office.chartstyle+xml"/>
  <Override PartName="/ppt/charts/style8.xml" ContentType="application/vnd.ms-office.chartstyl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5.xml" ContentType="application/vnd.ms-office.chartstyle+xml"/>
  <Override PartName="/ppt/charts/style6.xml" ContentType="application/vnd.ms-office.chartstyle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charts/style3.xml" ContentType="application/vnd.ms-office.chartstyle+xml"/>
  <Override PartName="/customXml/itemProps2.xml" ContentType="application/vnd.openxmlformats-officedocument.customXmlProperties+xml"/>
  <Override PartName="/ppt/slideMasters/slideMaster2.xml" ContentType="application/vnd.openxmlformats-officedocument.presentationml.slideMaster+xml"/>
  <Override PartName="/ppt/charts/colors9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7" r:id="rId5"/>
    <p:sldMasterId id="2147493470" r:id="rId6"/>
  </p:sldMasterIdLst>
  <p:sldIdLst>
    <p:sldId id="260" r:id="rId7"/>
    <p:sldId id="271" r:id="rId8"/>
    <p:sldId id="272" r:id="rId9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2380" autoAdjust="0"/>
    <p:restoredTop sz="94620"/>
  </p:normalViewPr>
  <p:slideViewPr>
    <p:cSldViewPr snapToGrid="0" snapToObjects="1">
      <p:cViewPr varScale="1">
        <p:scale>
          <a:sx n="104" d="100"/>
          <a:sy n="104" d="100"/>
        </p:scale>
        <p:origin x="-534" y="-84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Office_Excel____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Office_Excel____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Office_Excel____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Office_Excel____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Office_Excel____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Microsoft_Office_Excel____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package" Target="../embeddings/Microsoft_Office_Excel____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E38-4599-ADB8-F1B22CF82BFC}"/>
              </c:ext>
            </c:extLst>
          </c:dPt>
          <c:dPt>
            <c:idx val="1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E38-4599-ADB8-F1B22CF82BFC}"/>
              </c:ext>
            </c:extLst>
          </c:dPt>
          <c:cat>
            <c:strRef>
              <c:f>Sheet1!$A$2:$A$3</c:f>
              <c:strCache>
                <c:ptCount val="2"/>
                <c:pt idx="0">
                  <c:v>1</c:v>
                </c:pt>
                <c:pt idx="1">
                  <c:v>有色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</c:v>
                </c:pt>
                <c:pt idx="1">
                  <c:v>0.60000000000000009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E38-4599-ADB8-F1B22CF82BFC}"/>
            </c:ext>
          </c:extLst>
        </c:ser>
        <c:dLbls/>
        <c:firstSliceAng val="0"/>
        <c:holeSize val="44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A27-41E2-B8D3-9BA77802B50C}"/>
              </c:ext>
            </c:extLst>
          </c:dPt>
          <c:dPt>
            <c:idx val="1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A27-41E2-B8D3-9BA77802B50C}"/>
              </c:ext>
            </c:extLst>
          </c:dPt>
          <c:cat>
            <c:strRef>
              <c:f>Sheet1!$A$2:$A$3</c:f>
              <c:strCache>
                <c:ptCount val="2"/>
                <c:pt idx="0">
                  <c:v>1</c:v>
                </c:pt>
                <c:pt idx="1">
                  <c:v>有色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</c:v>
                </c:pt>
                <c:pt idx="1">
                  <c:v>0.60000000000000009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A27-41E2-B8D3-9BA77802B50C}"/>
            </c:ext>
          </c:extLst>
        </c:ser>
        <c:dLbls/>
        <c:firstSliceAng val="0"/>
        <c:holeSize val="44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ECA-4CC9-A085-662E9C1431DE}"/>
              </c:ext>
            </c:extLst>
          </c:dPt>
          <c:dPt>
            <c:idx val="1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ECA-4CC9-A085-662E9C1431DE}"/>
              </c:ext>
            </c:extLst>
          </c:dPt>
          <c:cat>
            <c:strRef>
              <c:f>Sheet1!$A$2:$A$3</c:f>
              <c:strCache>
                <c:ptCount val="2"/>
                <c:pt idx="0">
                  <c:v>1</c:v>
                </c:pt>
                <c:pt idx="1">
                  <c:v>有色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</c:v>
                </c:pt>
                <c:pt idx="1">
                  <c:v>0.60000000000000009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ECA-4CC9-A085-662E9C1431DE}"/>
            </c:ext>
          </c:extLst>
        </c:ser>
        <c:dLbls/>
        <c:firstSliceAng val="0"/>
        <c:holeSize val="44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E38-4599-ADB8-F1B22CF82BFC}"/>
              </c:ext>
            </c:extLst>
          </c:dPt>
          <c:dPt>
            <c:idx val="1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E38-4599-ADB8-F1B22CF82BFC}"/>
              </c:ext>
            </c:extLst>
          </c:dPt>
          <c:cat>
            <c:strRef>
              <c:f>Sheet1!$A$2:$A$3</c:f>
              <c:strCache>
                <c:ptCount val="2"/>
                <c:pt idx="0">
                  <c:v>1</c:v>
                </c:pt>
                <c:pt idx="1">
                  <c:v>有色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</c:v>
                </c:pt>
                <c:pt idx="1">
                  <c:v>0.60000000000000009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E38-4599-ADB8-F1B22CF82BFC}"/>
            </c:ext>
          </c:extLst>
        </c:ser>
        <c:dLbls/>
        <c:firstSliceAng val="0"/>
        <c:holeSize val="44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A27-41E2-B8D3-9BA77802B50C}"/>
              </c:ext>
            </c:extLst>
          </c:dPt>
          <c:dPt>
            <c:idx val="1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A27-41E2-B8D3-9BA77802B50C}"/>
              </c:ext>
            </c:extLst>
          </c:dPt>
          <c:cat>
            <c:strRef>
              <c:f>Sheet1!$A$2:$A$3</c:f>
              <c:strCache>
                <c:ptCount val="2"/>
                <c:pt idx="0">
                  <c:v>1</c:v>
                </c:pt>
                <c:pt idx="1">
                  <c:v>有色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</c:v>
                </c:pt>
                <c:pt idx="1">
                  <c:v>0.60000000000000009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A27-41E2-B8D3-9BA77802B50C}"/>
            </c:ext>
          </c:extLst>
        </c:ser>
        <c:dLbls/>
        <c:firstSliceAng val="0"/>
        <c:holeSize val="44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ECA-4CC9-A085-662E9C1431DE}"/>
              </c:ext>
            </c:extLst>
          </c:dPt>
          <c:dPt>
            <c:idx val="1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ECA-4CC9-A085-662E9C1431DE}"/>
              </c:ext>
            </c:extLst>
          </c:dPt>
          <c:cat>
            <c:strRef>
              <c:f>Sheet1!$A$2:$A$3</c:f>
              <c:strCache>
                <c:ptCount val="2"/>
                <c:pt idx="0">
                  <c:v>1</c:v>
                </c:pt>
                <c:pt idx="1">
                  <c:v>有色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</c:v>
                </c:pt>
                <c:pt idx="1">
                  <c:v>0.60000000000000009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ECA-4CC9-A085-662E9C1431DE}"/>
            </c:ext>
          </c:extLst>
        </c:ser>
        <c:dLbls/>
        <c:firstSliceAng val="0"/>
        <c:holeSize val="44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E38-4599-ADB8-F1B22CF82BFC}"/>
              </c:ext>
            </c:extLst>
          </c:dPt>
          <c:dPt>
            <c:idx val="1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E38-4599-ADB8-F1B22CF82BFC}"/>
              </c:ext>
            </c:extLst>
          </c:dPt>
          <c:cat>
            <c:strRef>
              <c:f>Sheet1!$A$2:$A$3</c:f>
              <c:strCache>
                <c:ptCount val="2"/>
                <c:pt idx="0">
                  <c:v>1</c:v>
                </c:pt>
                <c:pt idx="1">
                  <c:v>有色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</c:v>
                </c:pt>
                <c:pt idx="1">
                  <c:v>0.60000000000000009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E38-4599-ADB8-F1B22CF82BFC}"/>
            </c:ext>
          </c:extLst>
        </c:ser>
        <c:dLbls/>
        <c:firstSliceAng val="0"/>
        <c:holeSize val="44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A27-41E2-B8D3-9BA77802B50C}"/>
              </c:ext>
            </c:extLst>
          </c:dPt>
          <c:dPt>
            <c:idx val="1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A27-41E2-B8D3-9BA77802B50C}"/>
              </c:ext>
            </c:extLst>
          </c:dPt>
          <c:cat>
            <c:strRef>
              <c:f>Sheet1!$A$2:$A$3</c:f>
              <c:strCache>
                <c:ptCount val="2"/>
                <c:pt idx="0">
                  <c:v>1</c:v>
                </c:pt>
                <c:pt idx="1">
                  <c:v>有色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</c:v>
                </c:pt>
                <c:pt idx="1">
                  <c:v>0.60000000000000009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A27-41E2-B8D3-9BA77802B50C}"/>
            </c:ext>
          </c:extLst>
        </c:ser>
        <c:dLbls/>
        <c:firstSliceAng val="0"/>
        <c:holeSize val="44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ECA-4CC9-A085-662E9C1431DE}"/>
              </c:ext>
            </c:extLst>
          </c:dPt>
          <c:dPt>
            <c:idx val="1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ECA-4CC9-A085-662E9C1431DE}"/>
              </c:ext>
            </c:extLst>
          </c:dPt>
          <c:cat>
            <c:strRef>
              <c:f>Sheet1!$A$2:$A$3</c:f>
              <c:strCache>
                <c:ptCount val="2"/>
                <c:pt idx="0">
                  <c:v>1</c:v>
                </c:pt>
                <c:pt idx="1">
                  <c:v>有色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</c:v>
                </c:pt>
                <c:pt idx="1">
                  <c:v>0.60000000000000009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ECA-4CC9-A085-662E9C1431DE}"/>
            </c:ext>
          </c:extLst>
        </c:ser>
        <c:dLbls/>
        <c:firstSliceAng val="0"/>
        <c:holeSize val="44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线连接符 6"/>
          <p:cNvCxnSpPr/>
          <p:nvPr userDrawn="1"/>
        </p:nvCxnSpPr>
        <p:spPr>
          <a:xfrm>
            <a:off x="0" y="724787"/>
            <a:ext cx="12193588" cy="0"/>
          </a:xfrm>
          <a:prstGeom prst="line">
            <a:avLst/>
          </a:prstGeom>
          <a:ln w="12700" cmpd="sng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线连接符 7"/>
          <p:cNvCxnSpPr/>
          <p:nvPr userDrawn="1"/>
        </p:nvCxnSpPr>
        <p:spPr>
          <a:xfrm>
            <a:off x="3269658" y="724787"/>
            <a:ext cx="8923930" cy="0"/>
          </a:xfrm>
          <a:prstGeom prst="line">
            <a:avLst/>
          </a:prstGeom>
          <a:ln w="76200" cmpd="sng">
            <a:solidFill>
              <a:schemeClr val="accent5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线连接符 9"/>
          <p:cNvCxnSpPr/>
          <p:nvPr userDrawn="1"/>
        </p:nvCxnSpPr>
        <p:spPr>
          <a:xfrm>
            <a:off x="22528" y="6187625"/>
            <a:ext cx="4104149" cy="0"/>
          </a:xfrm>
          <a:prstGeom prst="line">
            <a:avLst/>
          </a:prstGeom>
          <a:ln w="12700" cmpd="sng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线连接符 10"/>
          <p:cNvCxnSpPr/>
          <p:nvPr userDrawn="1"/>
        </p:nvCxnSpPr>
        <p:spPr>
          <a:xfrm>
            <a:off x="8097809" y="6187625"/>
            <a:ext cx="4104149" cy="0"/>
          </a:xfrm>
          <a:prstGeom prst="line">
            <a:avLst/>
          </a:prstGeom>
          <a:ln w="12700" cmpd="sng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菱形 11"/>
          <p:cNvSpPr/>
          <p:nvPr userDrawn="1"/>
        </p:nvSpPr>
        <p:spPr>
          <a:xfrm>
            <a:off x="5637770" y="5726268"/>
            <a:ext cx="918048" cy="917925"/>
          </a:xfrm>
          <a:prstGeom prst="diamond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67" b="1" dirty="0"/>
          </a:p>
        </p:txBody>
      </p:sp>
      <p:sp>
        <p:nvSpPr>
          <p:cNvPr id="13" name="菱形 12"/>
          <p:cNvSpPr/>
          <p:nvPr userDrawn="1"/>
        </p:nvSpPr>
        <p:spPr>
          <a:xfrm>
            <a:off x="6632704" y="5982031"/>
            <a:ext cx="406453" cy="40640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4" name="菱形 13"/>
          <p:cNvSpPr/>
          <p:nvPr userDrawn="1"/>
        </p:nvSpPr>
        <p:spPr>
          <a:xfrm>
            <a:off x="5154431" y="5982031"/>
            <a:ext cx="406453" cy="40640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5" name="菱形 14"/>
          <p:cNvSpPr/>
          <p:nvPr userDrawn="1"/>
        </p:nvSpPr>
        <p:spPr>
          <a:xfrm>
            <a:off x="7116043" y="5982031"/>
            <a:ext cx="406453" cy="406400"/>
          </a:xfrm>
          <a:prstGeom prst="diamond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6" name="菱形 15"/>
          <p:cNvSpPr/>
          <p:nvPr userDrawn="1"/>
        </p:nvSpPr>
        <p:spPr>
          <a:xfrm>
            <a:off x="4671092" y="5982031"/>
            <a:ext cx="406453" cy="406400"/>
          </a:xfrm>
          <a:prstGeom prst="diamond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7" name="菱形 16"/>
          <p:cNvSpPr/>
          <p:nvPr userDrawn="1"/>
        </p:nvSpPr>
        <p:spPr>
          <a:xfrm>
            <a:off x="4187753" y="5982031"/>
            <a:ext cx="406453" cy="406400"/>
          </a:xfrm>
          <a:prstGeom prst="diamond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8" name="菱形 17"/>
          <p:cNvSpPr/>
          <p:nvPr userDrawn="1"/>
        </p:nvSpPr>
        <p:spPr>
          <a:xfrm>
            <a:off x="7599383" y="5982031"/>
            <a:ext cx="406453" cy="406400"/>
          </a:xfrm>
          <a:prstGeom prst="diamond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0" hasCustomPrompt="1"/>
          </p:nvPr>
        </p:nvSpPr>
        <p:spPr>
          <a:xfrm>
            <a:off x="5845587" y="5940593"/>
            <a:ext cx="482663" cy="459316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333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1600" dirty="0"/>
              <a:t>01</a:t>
            </a:r>
            <a:endParaRPr kumimoji="1" lang="zh-CN" altLang="en-US" dirty="0"/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1" hasCustomPrompt="1"/>
          </p:nvPr>
        </p:nvSpPr>
        <p:spPr>
          <a:xfrm>
            <a:off x="270968" y="152401"/>
            <a:ext cx="4806577" cy="446617"/>
          </a:xfrm>
          <a:prstGeom prst="rect">
            <a:avLst/>
          </a:prstGeom>
        </p:spPr>
        <p:txBody>
          <a:bodyPr vert="horz"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33" b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HERE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ADD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YOUR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TITLE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4BACC6">
                  <a:lumMod val="50000"/>
                </a:srgb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8351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线连接符 6"/>
          <p:cNvCxnSpPr/>
          <p:nvPr userDrawn="1"/>
        </p:nvCxnSpPr>
        <p:spPr>
          <a:xfrm>
            <a:off x="0" y="724787"/>
            <a:ext cx="12193588" cy="0"/>
          </a:xfrm>
          <a:prstGeom prst="line">
            <a:avLst/>
          </a:prstGeom>
          <a:ln w="12700" cmpd="sng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线连接符 7"/>
          <p:cNvCxnSpPr/>
          <p:nvPr userDrawn="1"/>
        </p:nvCxnSpPr>
        <p:spPr>
          <a:xfrm>
            <a:off x="3269658" y="724787"/>
            <a:ext cx="8923930" cy="0"/>
          </a:xfrm>
          <a:prstGeom prst="line">
            <a:avLst/>
          </a:prstGeom>
          <a:ln w="76200" cmpd="sng">
            <a:solidFill>
              <a:schemeClr val="accent5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线连接符 9"/>
          <p:cNvCxnSpPr/>
          <p:nvPr userDrawn="1"/>
        </p:nvCxnSpPr>
        <p:spPr>
          <a:xfrm>
            <a:off x="22528" y="6187625"/>
            <a:ext cx="4104149" cy="0"/>
          </a:xfrm>
          <a:prstGeom prst="line">
            <a:avLst/>
          </a:prstGeom>
          <a:ln w="12700" cmpd="sng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线连接符 10"/>
          <p:cNvCxnSpPr/>
          <p:nvPr userDrawn="1"/>
        </p:nvCxnSpPr>
        <p:spPr>
          <a:xfrm>
            <a:off x="8097809" y="6187625"/>
            <a:ext cx="4104149" cy="0"/>
          </a:xfrm>
          <a:prstGeom prst="line">
            <a:avLst/>
          </a:prstGeom>
          <a:ln w="12700" cmpd="sng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菱形 11"/>
          <p:cNvSpPr/>
          <p:nvPr userDrawn="1"/>
        </p:nvSpPr>
        <p:spPr>
          <a:xfrm>
            <a:off x="5637770" y="5726268"/>
            <a:ext cx="918048" cy="917925"/>
          </a:xfrm>
          <a:prstGeom prst="diamond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67" b="1" dirty="0"/>
          </a:p>
        </p:txBody>
      </p:sp>
      <p:sp>
        <p:nvSpPr>
          <p:cNvPr id="13" name="菱形 12"/>
          <p:cNvSpPr/>
          <p:nvPr userDrawn="1"/>
        </p:nvSpPr>
        <p:spPr>
          <a:xfrm>
            <a:off x="6632704" y="5982031"/>
            <a:ext cx="406453" cy="40640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4" name="菱形 13"/>
          <p:cNvSpPr/>
          <p:nvPr userDrawn="1"/>
        </p:nvSpPr>
        <p:spPr>
          <a:xfrm>
            <a:off x="5154431" y="5982031"/>
            <a:ext cx="406453" cy="40640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5" name="菱形 14"/>
          <p:cNvSpPr/>
          <p:nvPr userDrawn="1"/>
        </p:nvSpPr>
        <p:spPr>
          <a:xfrm>
            <a:off x="7116043" y="5982031"/>
            <a:ext cx="406453" cy="406400"/>
          </a:xfrm>
          <a:prstGeom prst="diamond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6" name="菱形 15"/>
          <p:cNvSpPr/>
          <p:nvPr userDrawn="1"/>
        </p:nvSpPr>
        <p:spPr>
          <a:xfrm>
            <a:off x="4671092" y="5982031"/>
            <a:ext cx="406453" cy="406400"/>
          </a:xfrm>
          <a:prstGeom prst="diamond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7" name="菱形 16"/>
          <p:cNvSpPr/>
          <p:nvPr userDrawn="1"/>
        </p:nvSpPr>
        <p:spPr>
          <a:xfrm>
            <a:off x="4187753" y="5982031"/>
            <a:ext cx="406453" cy="406400"/>
          </a:xfrm>
          <a:prstGeom prst="diamond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8" name="菱形 17"/>
          <p:cNvSpPr/>
          <p:nvPr userDrawn="1"/>
        </p:nvSpPr>
        <p:spPr>
          <a:xfrm>
            <a:off x="7599383" y="5982031"/>
            <a:ext cx="406453" cy="406400"/>
          </a:xfrm>
          <a:prstGeom prst="diamond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0" hasCustomPrompt="1"/>
          </p:nvPr>
        </p:nvSpPr>
        <p:spPr>
          <a:xfrm>
            <a:off x="5845587" y="5940593"/>
            <a:ext cx="482663" cy="459316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333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1600" dirty="0"/>
              <a:t>01</a:t>
            </a:r>
            <a:endParaRPr kumimoji="1" lang="zh-CN" altLang="en-US" dirty="0"/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1" hasCustomPrompt="1"/>
          </p:nvPr>
        </p:nvSpPr>
        <p:spPr>
          <a:xfrm>
            <a:off x="270968" y="152401"/>
            <a:ext cx="4806577" cy="446617"/>
          </a:xfrm>
          <a:prstGeom prst="rect">
            <a:avLst/>
          </a:prstGeom>
        </p:spPr>
        <p:txBody>
          <a:bodyPr vert="horz"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33" b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HERE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ADD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YOUR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TITLE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4BACC6">
                  <a:lumMod val="50000"/>
                </a:srgb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2356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线连接符 6"/>
          <p:cNvCxnSpPr/>
          <p:nvPr userDrawn="1"/>
        </p:nvCxnSpPr>
        <p:spPr>
          <a:xfrm>
            <a:off x="0" y="724787"/>
            <a:ext cx="12193588" cy="0"/>
          </a:xfrm>
          <a:prstGeom prst="line">
            <a:avLst/>
          </a:prstGeom>
          <a:ln w="12700" cmpd="sng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线连接符 7"/>
          <p:cNvCxnSpPr/>
          <p:nvPr userDrawn="1"/>
        </p:nvCxnSpPr>
        <p:spPr>
          <a:xfrm>
            <a:off x="3269658" y="724787"/>
            <a:ext cx="8923930" cy="0"/>
          </a:xfrm>
          <a:prstGeom prst="line">
            <a:avLst/>
          </a:prstGeom>
          <a:ln w="76200" cmpd="sng">
            <a:solidFill>
              <a:schemeClr val="accent5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线连接符 9"/>
          <p:cNvCxnSpPr/>
          <p:nvPr userDrawn="1"/>
        </p:nvCxnSpPr>
        <p:spPr>
          <a:xfrm>
            <a:off x="22528" y="6187625"/>
            <a:ext cx="4104149" cy="0"/>
          </a:xfrm>
          <a:prstGeom prst="line">
            <a:avLst/>
          </a:prstGeom>
          <a:ln w="12700" cmpd="sng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线连接符 10"/>
          <p:cNvCxnSpPr/>
          <p:nvPr userDrawn="1"/>
        </p:nvCxnSpPr>
        <p:spPr>
          <a:xfrm>
            <a:off x="8097809" y="6187625"/>
            <a:ext cx="4104149" cy="0"/>
          </a:xfrm>
          <a:prstGeom prst="line">
            <a:avLst/>
          </a:prstGeom>
          <a:ln w="12700" cmpd="sng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菱形 11"/>
          <p:cNvSpPr/>
          <p:nvPr userDrawn="1"/>
        </p:nvSpPr>
        <p:spPr>
          <a:xfrm>
            <a:off x="5637770" y="5726268"/>
            <a:ext cx="918048" cy="917925"/>
          </a:xfrm>
          <a:prstGeom prst="diamond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67" b="1" dirty="0"/>
          </a:p>
        </p:txBody>
      </p:sp>
      <p:sp>
        <p:nvSpPr>
          <p:cNvPr id="13" name="菱形 12"/>
          <p:cNvSpPr/>
          <p:nvPr userDrawn="1"/>
        </p:nvSpPr>
        <p:spPr>
          <a:xfrm>
            <a:off x="6632704" y="5982031"/>
            <a:ext cx="406453" cy="40640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4" name="菱形 13"/>
          <p:cNvSpPr/>
          <p:nvPr userDrawn="1"/>
        </p:nvSpPr>
        <p:spPr>
          <a:xfrm>
            <a:off x="5154431" y="5982031"/>
            <a:ext cx="406453" cy="40640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5" name="菱形 14"/>
          <p:cNvSpPr/>
          <p:nvPr userDrawn="1"/>
        </p:nvSpPr>
        <p:spPr>
          <a:xfrm>
            <a:off x="7116043" y="5982031"/>
            <a:ext cx="406453" cy="406400"/>
          </a:xfrm>
          <a:prstGeom prst="diamond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6" name="菱形 15"/>
          <p:cNvSpPr/>
          <p:nvPr userDrawn="1"/>
        </p:nvSpPr>
        <p:spPr>
          <a:xfrm>
            <a:off x="4671092" y="5982031"/>
            <a:ext cx="406453" cy="406400"/>
          </a:xfrm>
          <a:prstGeom prst="diamond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7" name="菱形 16"/>
          <p:cNvSpPr/>
          <p:nvPr userDrawn="1"/>
        </p:nvSpPr>
        <p:spPr>
          <a:xfrm>
            <a:off x="4187753" y="5982031"/>
            <a:ext cx="406453" cy="406400"/>
          </a:xfrm>
          <a:prstGeom prst="diamond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8" name="菱形 17"/>
          <p:cNvSpPr/>
          <p:nvPr userDrawn="1"/>
        </p:nvSpPr>
        <p:spPr>
          <a:xfrm>
            <a:off x="7599383" y="5982031"/>
            <a:ext cx="406453" cy="406400"/>
          </a:xfrm>
          <a:prstGeom prst="diamond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0" hasCustomPrompt="1"/>
          </p:nvPr>
        </p:nvSpPr>
        <p:spPr>
          <a:xfrm>
            <a:off x="5845587" y="5940593"/>
            <a:ext cx="482663" cy="459316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333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1600" dirty="0"/>
              <a:t>01</a:t>
            </a:r>
            <a:endParaRPr kumimoji="1" lang="zh-CN" altLang="en-US" dirty="0"/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1" hasCustomPrompt="1"/>
          </p:nvPr>
        </p:nvSpPr>
        <p:spPr>
          <a:xfrm>
            <a:off x="270968" y="152401"/>
            <a:ext cx="4806577" cy="446617"/>
          </a:xfrm>
          <a:prstGeom prst="rect">
            <a:avLst/>
          </a:prstGeom>
        </p:spPr>
        <p:txBody>
          <a:bodyPr vert="horz"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33" b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HERE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ADD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YOUR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TITLE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4BACC6">
                  <a:lumMod val="50000"/>
                </a:srgb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6622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9929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8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2780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71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图表 27"/>
          <p:cNvGraphicFramePr/>
          <p:nvPr>
            <p:extLst>
              <p:ext uri="{D42A27DB-BD31-4B8C-83A1-F6EECF244321}">
                <p14:modId xmlns:p14="http://schemas.microsoft.com/office/powerpoint/2010/main" xmlns="" val="3759085573"/>
              </p:ext>
            </p:extLst>
          </p:nvPr>
        </p:nvGraphicFramePr>
        <p:xfrm>
          <a:off x="7708208" y="3309124"/>
          <a:ext cx="2839674" cy="19382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7" name="图表 26"/>
          <p:cNvGraphicFramePr/>
          <p:nvPr>
            <p:extLst>
              <p:ext uri="{D42A27DB-BD31-4B8C-83A1-F6EECF244321}">
                <p14:modId xmlns:p14="http://schemas.microsoft.com/office/powerpoint/2010/main" xmlns="" val="2542667814"/>
              </p:ext>
            </p:extLst>
          </p:nvPr>
        </p:nvGraphicFramePr>
        <p:xfrm>
          <a:off x="3875334" y="3309124"/>
          <a:ext cx="2839674" cy="19382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3" name="图表 22"/>
          <p:cNvGraphicFramePr/>
          <p:nvPr>
            <p:extLst>
              <p:ext uri="{D42A27DB-BD31-4B8C-83A1-F6EECF244321}">
                <p14:modId xmlns:p14="http://schemas.microsoft.com/office/powerpoint/2010/main" xmlns="" val="2767509025"/>
              </p:ext>
            </p:extLst>
          </p:nvPr>
        </p:nvGraphicFramePr>
        <p:xfrm>
          <a:off x="83666" y="3309124"/>
          <a:ext cx="2839674" cy="19382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02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b="1" dirty="0"/>
              <a:t>SHOW YOUR MAPS</a:t>
            </a:r>
            <a:endParaRPr kumimoji="1" lang="zh-CN" altLang="en-US" b="1" dirty="0"/>
          </a:p>
        </p:txBody>
      </p:sp>
      <p:grpSp>
        <p:nvGrpSpPr>
          <p:cNvPr id="8" name="组 7"/>
          <p:cNvGrpSpPr/>
          <p:nvPr/>
        </p:nvGrpSpPr>
        <p:grpSpPr>
          <a:xfrm>
            <a:off x="966944" y="1305730"/>
            <a:ext cx="2398455" cy="1656581"/>
            <a:chOff x="5383744" y="2122327"/>
            <a:chExt cx="853658" cy="589610"/>
          </a:xfrm>
          <a:solidFill>
            <a:schemeClr val="accent3"/>
          </a:solidFill>
          <a:effectLst/>
        </p:grpSpPr>
        <p:sp>
          <p:nvSpPr>
            <p:cNvPr id="5" name="Freeform 566"/>
            <p:cNvSpPr>
              <a:spLocks/>
            </p:cNvSpPr>
            <p:nvPr/>
          </p:nvSpPr>
          <p:spPr bwMode="auto">
            <a:xfrm>
              <a:off x="5873235" y="2686153"/>
              <a:ext cx="26336" cy="25784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" name="Freeform 571"/>
            <p:cNvSpPr>
              <a:spLocks/>
            </p:cNvSpPr>
            <p:nvPr/>
          </p:nvSpPr>
          <p:spPr bwMode="auto">
            <a:xfrm>
              <a:off x="6033070" y="2610518"/>
              <a:ext cx="18163" cy="50710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" name="Freeform 682"/>
            <p:cNvSpPr>
              <a:spLocks/>
            </p:cNvSpPr>
            <p:nvPr/>
          </p:nvSpPr>
          <p:spPr bwMode="auto">
            <a:xfrm>
              <a:off x="5383744" y="2122327"/>
              <a:ext cx="853658" cy="563826"/>
            </a:xfrm>
            <a:custGeom>
              <a:avLst/>
              <a:gdLst>
                <a:gd name="T0" fmla="*/ 2147483647 w 768"/>
                <a:gd name="T1" fmla="*/ 2147483647 h 536"/>
                <a:gd name="T2" fmla="*/ 2147483647 w 768"/>
                <a:gd name="T3" fmla="*/ 0 h 536"/>
                <a:gd name="T4" fmla="*/ 2147483647 w 768"/>
                <a:gd name="T5" fmla="*/ 2147483647 h 536"/>
                <a:gd name="T6" fmla="*/ 2147483647 w 768"/>
                <a:gd name="T7" fmla="*/ 2147483647 h 536"/>
                <a:gd name="T8" fmla="*/ 2147483647 w 768"/>
                <a:gd name="T9" fmla="*/ 2147483647 h 536"/>
                <a:gd name="T10" fmla="*/ 2147483647 w 768"/>
                <a:gd name="T11" fmla="*/ 2147483647 h 536"/>
                <a:gd name="T12" fmla="*/ 2147483647 w 768"/>
                <a:gd name="T13" fmla="*/ 2147483647 h 536"/>
                <a:gd name="T14" fmla="*/ 2147483647 w 768"/>
                <a:gd name="T15" fmla="*/ 2147483647 h 536"/>
                <a:gd name="T16" fmla="*/ 2147483647 w 768"/>
                <a:gd name="T17" fmla="*/ 2147483647 h 536"/>
                <a:gd name="T18" fmla="*/ 2147483647 w 768"/>
                <a:gd name="T19" fmla="*/ 2147483647 h 536"/>
                <a:gd name="T20" fmla="*/ 2147483647 w 768"/>
                <a:gd name="T21" fmla="*/ 2147483647 h 536"/>
                <a:gd name="T22" fmla="*/ 2147483647 w 768"/>
                <a:gd name="T23" fmla="*/ 2147483647 h 536"/>
                <a:gd name="T24" fmla="*/ 2147483647 w 768"/>
                <a:gd name="T25" fmla="*/ 2147483647 h 536"/>
                <a:gd name="T26" fmla="*/ 2147483647 w 768"/>
                <a:gd name="T27" fmla="*/ 2147483647 h 536"/>
                <a:gd name="T28" fmla="*/ 0 w 768"/>
                <a:gd name="T29" fmla="*/ 2147483647 h 536"/>
                <a:gd name="T30" fmla="*/ 0 w 768"/>
                <a:gd name="T31" fmla="*/ 2147483647 h 536"/>
                <a:gd name="T32" fmla="*/ 2147483647 w 768"/>
                <a:gd name="T33" fmla="*/ 2147483647 h 536"/>
                <a:gd name="T34" fmla="*/ 2147483647 w 768"/>
                <a:gd name="T35" fmla="*/ 2147483647 h 536"/>
                <a:gd name="T36" fmla="*/ 2147483647 w 768"/>
                <a:gd name="T37" fmla="*/ 2147483647 h 536"/>
                <a:gd name="T38" fmla="*/ 2147483647 w 768"/>
                <a:gd name="T39" fmla="*/ 2147483647 h 536"/>
                <a:gd name="T40" fmla="*/ 2147483647 w 768"/>
                <a:gd name="T41" fmla="*/ 2147483647 h 536"/>
                <a:gd name="T42" fmla="*/ 2147483647 w 768"/>
                <a:gd name="T43" fmla="*/ 2147483647 h 536"/>
                <a:gd name="T44" fmla="*/ 2147483647 w 768"/>
                <a:gd name="T45" fmla="*/ 2147483647 h 536"/>
                <a:gd name="T46" fmla="*/ 2147483647 w 768"/>
                <a:gd name="T47" fmla="*/ 2147483647 h 536"/>
                <a:gd name="T48" fmla="*/ 2147483647 w 768"/>
                <a:gd name="T49" fmla="*/ 2147483647 h 536"/>
                <a:gd name="T50" fmla="*/ 2147483647 w 768"/>
                <a:gd name="T51" fmla="*/ 2147483647 h 536"/>
                <a:gd name="T52" fmla="*/ 2147483647 w 768"/>
                <a:gd name="T53" fmla="*/ 2147483647 h 536"/>
                <a:gd name="T54" fmla="*/ 2147483647 w 768"/>
                <a:gd name="T55" fmla="*/ 2147483647 h 536"/>
                <a:gd name="T56" fmla="*/ 2147483647 w 768"/>
                <a:gd name="T57" fmla="*/ 2147483647 h 536"/>
                <a:gd name="T58" fmla="*/ 2147483647 w 768"/>
                <a:gd name="T59" fmla="*/ 2147483647 h 536"/>
                <a:gd name="T60" fmla="*/ 2147483647 w 768"/>
                <a:gd name="T61" fmla="*/ 2147483647 h 536"/>
                <a:gd name="T62" fmla="*/ 2147483647 w 768"/>
                <a:gd name="T63" fmla="*/ 2147483647 h 536"/>
                <a:gd name="T64" fmla="*/ 2147483647 w 768"/>
                <a:gd name="T65" fmla="*/ 2147483647 h 536"/>
                <a:gd name="T66" fmla="*/ 2147483647 w 768"/>
                <a:gd name="T67" fmla="*/ 2147483647 h 536"/>
                <a:gd name="T68" fmla="*/ 2147483647 w 768"/>
                <a:gd name="T69" fmla="*/ 2147483647 h 536"/>
                <a:gd name="T70" fmla="*/ 2147483647 w 768"/>
                <a:gd name="T71" fmla="*/ 2147483647 h 536"/>
                <a:gd name="T72" fmla="*/ 2147483647 w 768"/>
                <a:gd name="T73" fmla="*/ 2147483647 h 536"/>
                <a:gd name="T74" fmla="*/ 2147483647 w 768"/>
                <a:gd name="T75" fmla="*/ 2147483647 h 536"/>
                <a:gd name="T76" fmla="*/ 2147483647 w 768"/>
                <a:gd name="T77" fmla="*/ 2147483647 h 536"/>
                <a:gd name="T78" fmla="*/ 2147483647 w 768"/>
                <a:gd name="T79" fmla="*/ 2147483647 h 536"/>
                <a:gd name="T80" fmla="*/ 2147483647 w 768"/>
                <a:gd name="T81" fmla="*/ 2147483647 h 536"/>
                <a:gd name="T82" fmla="*/ 2147483647 w 768"/>
                <a:gd name="T83" fmla="*/ 2147483647 h 536"/>
                <a:gd name="T84" fmla="*/ 2147483647 w 768"/>
                <a:gd name="T85" fmla="*/ 2147483647 h 536"/>
                <a:gd name="T86" fmla="*/ 2147483647 w 768"/>
                <a:gd name="T87" fmla="*/ 2147483647 h 536"/>
                <a:gd name="T88" fmla="*/ 2147483647 w 768"/>
                <a:gd name="T89" fmla="*/ 2147483647 h 536"/>
                <a:gd name="T90" fmla="*/ 2147483647 w 768"/>
                <a:gd name="T91" fmla="*/ 2147483647 h 536"/>
                <a:gd name="T92" fmla="*/ 2147483647 w 768"/>
                <a:gd name="T93" fmla="*/ 2147483647 h 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68"/>
                <a:gd name="T142" fmla="*/ 0 h 536"/>
                <a:gd name="T143" fmla="*/ 768 w 768"/>
                <a:gd name="T144" fmla="*/ 536 h 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68" h="536">
                  <a:moveTo>
                    <a:pt x="744" y="152"/>
                  </a:moveTo>
                  <a:lnTo>
                    <a:pt x="768" y="96"/>
                  </a:lnTo>
                  <a:lnTo>
                    <a:pt x="720" y="96"/>
                  </a:lnTo>
                  <a:lnTo>
                    <a:pt x="712" y="80"/>
                  </a:lnTo>
                  <a:lnTo>
                    <a:pt x="680" y="72"/>
                  </a:lnTo>
                  <a:lnTo>
                    <a:pt x="640" y="0"/>
                  </a:lnTo>
                  <a:lnTo>
                    <a:pt x="600" y="0"/>
                  </a:lnTo>
                  <a:lnTo>
                    <a:pt x="592" y="16"/>
                  </a:lnTo>
                  <a:lnTo>
                    <a:pt x="568" y="64"/>
                  </a:lnTo>
                  <a:lnTo>
                    <a:pt x="544" y="64"/>
                  </a:lnTo>
                  <a:lnTo>
                    <a:pt x="536" y="72"/>
                  </a:lnTo>
                  <a:lnTo>
                    <a:pt x="544" y="72"/>
                  </a:lnTo>
                  <a:lnTo>
                    <a:pt x="536" y="72"/>
                  </a:lnTo>
                  <a:lnTo>
                    <a:pt x="528" y="88"/>
                  </a:lnTo>
                  <a:lnTo>
                    <a:pt x="528" y="104"/>
                  </a:lnTo>
                  <a:lnTo>
                    <a:pt x="568" y="112"/>
                  </a:lnTo>
                  <a:lnTo>
                    <a:pt x="576" y="128"/>
                  </a:lnTo>
                  <a:lnTo>
                    <a:pt x="536" y="136"/>
                  </a:lnTo>
                  <a:lnTo>
                    <a:pt x="512" y="152"/>
                  </a:lnTo>
                  <a:lnTo>
                    <a:pt x="480" y="160"/>
                  </a:lnTo>
                  <a:lnTo>
                    <a:pt x="472" y="192"/>
                  </a:lnTo>
                  <a:lnTo>
                    <a:pt x="432" y="192"/>
                  </a:lnTo>
                  <a:lnTo>
                    <a:pt x="384" y="224"/>
                  </a:lnTo>
                  <a:lnTo>
                    <a:pt x="344" y="200"/>
                  </a:lnTo>
                  <a:lnTo>
                    <a:pt x="296" y="200"/>
                  </a:lnTo>
                  <a:lnTo>
                    <a:pt x="264" y="160"/>
                  </a:lnTo>
                  <a:lnTo>
                    <a:pt x="208" y="144"/>
                  </a:lnTo>
                  <a:lnTo>
                    <a:pt x="208" y="104"/>
                  </a:lnTo>
                  <a:lnTo>
                    <a:pt x="184" y="96"/>
                  </a:lnTo>
                  <a:lnTo>
                    <a:pt x="176" y="88"/>
                  </a:lnTo>
                  <a:lnTo>
                    <a:pt x="176" y="96"/>
                  </a:lnTo>
                  <a:lnTo>
                    <a:pt x="176" y="88"/>
                  </a:lnTo>
                  <a:lnTo>
                    <a:pt x="168" y="88"/>
                  </a:lnTo>
                  <a:lnTo>
                    <a:pt x="168" y="96"/>
                  </a:lnTo>
                  <a:lnTo>
                    <a:pt x="168" y="88"/>
                  </a:lnTo>
                  <a:lnTo>
                    <a:pt x="152" y="96"/>
                  </a:lnTo>
                  <a:lnTo>
                    <a:pt x="144" y="120"/>
                  </a:lnTo>
                  <a:lnTo>
                    <a:pt x="112" y="112"/>
                  </a:lnTo>
                  <a:lnTo>
                    <a:pt x="104" y="152"/>
                  </a:lnTo>
                  <a:lnTo>
                    <a:pt x="80" y="160"/>
                  </a:lnTo>
                  <a:lnTo>
                    <a:pt x="72" y="208"/>
                  </a:lnTo>
                  <a:lnTo>
                    <a:pt x="56" y="224"/>
                  </a:lnTo>
                  <a:lnTo>
                    <a:pt x="32" y="240"/>
                  </a:lnTo>
                  <a:lnTo>
                    <a:pt x="0" y="248"/>
                  </a:lnTo>
                  <a:lnTo>
                    <a:pt x="0" y="264"/>
                  </a:lnTo>
                  <a:lnTo>
                    <a:pt x="8" y="272"/>
                  </a:lnTo>
                  <a:lnTo>
                    <a:pt x="8" y="280"/>
                  </a:lnTo>
                  <a:lnTo>
                    <a:pt x="0" y="288"/>
                  </a:lnTo>
                  <a:lnTo>
                    <a:pt x="8" y="296"/>
                  </a:lnTo>
                  <a:lnTo>
                    <a:pt x="24" y="296"/>
                  </a:lnTo>
                  <a:lnTo>
                    <a:pt x="32" y="312"/>
                  </a:lnTo>
                  <a:lnTo>
                    <a:pt x="48" y="312"/>
                  </a:lnTo>
                  <a:lnTo>
                    <a:pt x="72" y="312"/>
                  </a:lnTo>
                  <a:lnTo>
                    <a:pt x="80" y="320"/>
                  </a:lnTo>
                  <a:lnTo>
                    <a:pt x="64" y="344"/>
                  </a:lnTo>
                  <a:lnTo>
                    <a:pt x="64" y="360"/>
                  </a:lnTo>
                  <a:lnTo>
                    <a:pt x="56" y="368"/>
                  </a:lnTo>
                  <a:lnTo>
                    <a:pt x="64" y="384"/>
                  </a:lnTo>
                  <a:lnTo>
                    <a:pt x="88" y="392"/>
                  </a:lnTo>
                  <a:lnTo>
                    <a:pt x="80" y="400"/>
                  </a:lnTo>
                  <a:lnTo>
                    <a:pt x="88" y="400"/>
                  </a:lnTo>
                  <a:lnTo>
                    <a:pt x="120" y="408"/>
                  </a:lnTo>
                  <a:lnTo>
                    <a:pt x="144" y="424"/>
                  </a:lnTo>
                  <a:lnTo>
                    <a:pt x="168" y="424"/>
                  </a:lnTo>
                  <a:lnTo>
                    <a:pt x="176" y="432"/>
                  </a:lnTo>
                  <a:lnTo>
                    <a:pt x="184" y="432"/>
                  </a:lnTo>
                  <a:lnTo>
                    <a:pt x="192" y="440"/>
                  </a:lnTo>
                  <a:lnTo>
                    <a:pt x="208" y="440"/>
                  </a:lnTo>
                  <a:lnTo>
                    <a:pt x="224" y="440"/>
                  </a:lnTo>
                  <a:lnTo>
                    <a:pt x="240" y="424"/>
                  </a:lnTo>
                  <a:lnTo>
                    <a:pt x="256" y="416"/>
                  </a:lnTo>
                  <a:lnTo>
                    <a:pt x="272" y="416"/>
                  </a:lnTo>
                  <a:lnTo>
                    <a:pt x="288" y="424"/>
                  </a:lnTo>
                  <a:lnTo>
                    <a:pt x="296" y="424"/>
                  </a:lnTo>
                  <a:lnTo>
                    <a:pt x="304" y="432"/>
                  </a:lnTo>
                  <a:lnTo>
                    <a:pt x="312" y="448"/>
                  </a:lnTo>
                  <a:lnTo>
                    <a:pt x="304" y="472"/>
                  </a:lnTo>
                  <a:lnTo>
                    <a:pt x="304" y="480"/>
                  </a:lnTo>
                  <a:lnTo>
                    <a:pt x="312" y="488"/>
                  </a:lnTo>
                  <a:lnTo>
                    <a:pt x="320" y="496"/>
                  </a:lnTo>
                  <a:lnTo>
                    <a:pt x="320" y="504"/>
                  </a:lnTo>
                  <a:lnTo>
                    <a:pt x="344" y="512"/>
                  </a:lnTo>
                  <a:lnTo>
                    <a:pt x="336" y="520"/>
                  </a:lnTo>
                  <a:lnTo>
                    <a:pt x="360" y="512"/>
                  </a:lnTo>
                  <a:lnTo>
                    <a:pt x="360" y="496"/>
                  </a:lnTo>
                  <a:lnTo>
                    <a:pt x="400" y="496"/>
                  </a:lnTo>
                  <a:lnTo>
                    <a:pt x="416" y="512"/>
                  </a:lnTo>
                  <a:lnTo>
                    <a:pt x="424" y="520"/>
                  </a:lnTo>
                  <a:lnTo>
                    <a:pt x="432" y="520"/>
                  </a:lnTo>
                  <a:lnTo>
                    <a:pt x="456" y="536"/>
                  </a:lnTo>
                  <a:lnTo>
                    <a:pt x="456" y="520"/>
                  </a:lnTo>
                  <a:lnTo>
                    <a:pt x="488" y="512"/>
                  </a:lnTo>
                  <a:lnTo>
                    <a:pt x="496" y="504"/>
                  </a:lnTo>
                  <a:lnTo>
                    <a:pt x="504" y="504"/>
                  </a:lnTo>
                  <a:lnTo>
                    <a:pt x="512" y="504"/>
                  </a:lnTo>
                  <a:lnTo>
                    <a:pt x="528" y="496"/>
                  </a:lnTo>
                  <a:lnTo>
                    <a:pt x="544" y="488"/>
                  </a:lnTo>
                  <a:lnTo>
                    <a:pt x="568" y="472"/>
                  </a:lnTo>
                  <a:lnTo>
                    <a:pt x="576" y="456"/>
                  </a:lnTo>
                  <a:lnTo>
                    <a:pt x="584" y="440"/>
                  </a:lnTo>
                  <a:lnTo>
                    <a:pt x="600" y="416"/>
                  </a:lnTo>
                  <a:lnTo>
                    <a:pt x="600" y="400"/>
                  </a:lnTo>
                  <a:lnTo>
                    <a:pt x="592" y="392"/>
                  </a:lnTo>
                  <a:lnTo>
                    <a:pt x="600" y="384"/>
                  </a:lnTo>
                  <a:lnTo>
                    <a:pt x="592" y="368"/>
                  </a:lnTo>
                  <a:lnTo>
                    <a:pt x="576" y="328"/>
                  </a:lnTo>
                  <a:lnTo>
                    <a:pt x="576" y="320"/>
                  </a:lnTo>
                  <a:lnTo>
                    <a:pt x="592" y="304"/>
                  </a:lnTo>
                  <a:lnTo>
                    <a:pt x="608" y="296"/>
                  </a:lnTo>
                  <a:lnTo>
                    <a:pt x="608" y="288"/>
                  </a:lnTo>
                  <a:lnTo>
                    <a:pt x="584" y="288"/>
                  </a:lnTo>
                  <a:lnTo>
                    <a:pt x="576" y="288"/>
                  </a:lnTo>
                  <a:lnTo>
                    <a:pt x="568" y="288"/>
                  </a:lnTo>
                  <a:lnTo>
                    <a:pt x="560" y="272"/>
                  </a:lnTo>
                  <a:lnTo>
                    <a:pt x="552" y="264"/>
                  </a:lnTo>
                  <a:lnTo>
                    <a:pt x="568" y="256"/>
                  </a:lnTo>
                  <a:lnTo>
                    <a:pt x="584" y="248"/>
                  </a:lnTo>
                  <a:lnTo>
                    <a:pt x="600" y="232"/>
                  </a:lnTo>
                  <a:lnTo>
                    <a:pt x="608" y="232"/>
                  </a:lnTo>
                  <a:lnTo>
                    <a:pt x="600" y="248"/>
                  </a:lnTo>
                  <a:lnTo>
                    <a:pt x="608" y="256"/>
                  </a:lnTo>
                  <a:lnTo>
                    <a:pt x="616" y="256"/>
                  </a:lnTo>
                  <a:lnTo>
                    <a:pt x="640" y="248"/>
                  </a:lnTo>
                  <a:lnTo>
                    <a:pt x="656" y="256"/>
                  </a:lnTo>
                  <a:lnTo>
                    <a:pt x="664" y="272"/>
                  </a:lnTo>
                  <a:lnTo>
                    <a:pt x="664" y="280"/>
                  </a:lnTo>
                  <a:lnTo>
                    <a:pt x="664" y="304"/>
                  </a:lnTo>
                  <a:lnTo>
                    <a:pt x="656" y="328"/>
                  </a:lnTo>
                  <a:lnTo>
                    <a:pt x="672" y="328"/>
                  </a:lnTo>
                  <a:lnTo>
                    <a:pt x="688" y="320"/>
                  </a:lnTo>
                  <a:lnTo>
                    <a:pt x="696" y="312"/>
                  </a:lnTo>
                  <a:lnTo>
                    <a:pt x="704" y="304"/>
                  </a:lnTo>
                  <a:lnTo>
                    <a:pt x="688" y="272"/>
                  </a:lnTo>
                  <a:lnTo>
                    <a:pt x="688" y="264"/>
                  </a:lnTo>
                  <a:lnTo>
                    <a:pt x="688" y="248"/>
                  </a:lnTo>
                  <a:lnTo>
                    <a:pt x="688" y="240"/>
                  </a:lnTo>
                  <a:lnTo>
                    <a:pt x="680" y="224"/>
                  </a:lnTo>
                  <a:lnTo>
                    <a:pt x="688" y="216"/>
                  </a:lnTo>
                  <a:lnTo>
                    <a:pt x="704" y="200"/>
                  </a:lnTo>
                  <a:lnTo>
                    <a:pt x="720" y="200"/>
                  </a:lnTo>
                  <a:lnTo>
                    <a:pt x="728" y="160"/>
                  </a:lnTo>
                  <a:lnTo>
                    <a:pt x="744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</p:grpSp>
      <p:sp>
        <p:nvSpPr>
          <p:cNvPr id="9" name="Freeform 779"/>
          <p:cNvSpPr>
            <a:spLocks/>
          </p:cNvSpPr>
          <p:nvPr/>
        </p:nvSpPr>
        <p:spPr bwMode="auto">
          <a:xfrm>
            <a:off x="5034991" y="1613439"/>
            <a:ext cx="2270880" cy="1110829"/>
          </a:xfrm>
          <a:custGeom>
            <a:avLst/>
            <a:gdLst>
              <a:gd name="T0" fmla="*/ 2147483647 w 728"/>
              <a:gd name="T1" fmla="*/ 2147483647 h 376"/>
              <a:gd name="T2" fmla="*/ 2147483647 w 728"/>
              <a:gd name="T3" fmla="*/ 2147483647 h 376"/>
              <a:gd name="T4" fmla="*/ 2147483647 w 728"/>
              <a:gd name="T5" fmla="*/ 2147483647 h 376"/>
              <a:gd name="T6" fmla="*/ 2147483647 w 728"/>
              <a:gd name="T7" fmla="*/ 2147483647 h 376"/>
              <a:gd name="T8" fmla="*/ 2147483647 w 728"/>
              <a:gd name="T9" fmla="*/ 2147483647 h 376"/>
              <a:gd name="T10" fmla="*/ 2147483647 w 728"/>
              <a:gd name="T11" fmla="*/ 2147483647 h 376"/>
              <a:gd name="T12" fmla="*/ 2147483647 w 728"/>
              <a:gd name="T13" fmla="*/ 2147483647 h 376"/>
              <a:gd name="T14" fmla="*/ 2147483647 w 728"/>
              <a:gd name="T15" fmla="*/ 2147483647 h 376"/>
              <a:gd name="T16" fmla="*/ 2147483647 w 728"/>
              <a:gd name="T17" fmla="*/ 2147483647 h 376"/>
              <a:gd name="T18" fmla="*/ 2147483647 w 728"/>
              <a:gd name="T19" fmla="*/ 2147483647 h 376"/>
              <a:gd name="T20" fmla="*/ 2147483647 w 728"/>
              <a:gd name="T21" fmla="*/ 2147483647 h 376"/>
              <a:gd name="T22" fmla="*/ 2147483647 w 728"/>
              <a:gd name="T23" fmla="*/ 2147483647 h 376"/>
              <a:gd name="T24" fmla="*/ 2147483647 w 728"/>
              <a:gd name="T25" fmla="*/ 2147483647 h 376"/>
              <a:gd name="T26" fmla="*/ 2147483647 w 728"/>
              <a:gd name="T27" fmla="*/ 2147483647 h 376"/>
              <a:gd name="T28" fmla="*/ 2147483647 w 728"/>
              <a:gd name="T29" fmla="*/ 2147483647 h 376"/>
              <a:gd name="T30" fmla="*/ 2147483647 w 728"/>
              <a:gd name="T31" fmla="*/ 2147483647 h 376"/>
              <a:gd name="T32" fmla="*/ 2147483647 w 728"/>
              <a:gd name="T33" fmla="*/ 2147483647 h 376"/>
              <a:gd name="T34" fmla="*/ 2147483647 w 728"/>
              <a:gd name="T35" fmla="*/ 2147483647 h 376"/>
              <a:gd name="T36" fmla="*/ 2147483647 w 728"/>
              <a:gd name="T37" fmla="*/ 2147483647 h 376"/>
              <a:gd name="T38" fmla="*/ 2147483647 w 728"/>
              <a:gd name="T39" fmla="*/ 2147483647 h 376"/>
              <a:gd name="T40" fmla="*/ 2147483647 w 728"/>
              <a:gd name="T41" fmla="*/ 2147483647 h 376"/>
              <a:gd name="T42" fmla="*/ 2147483647 w 728"/>
              <a:gd name="T43" fmla="*/ 2147483647 h 376"/>
              <a:gd name="T44" fmla="*/ 2147483647 w 728"/>
              <a:gd name="T45" fmla="*/ 2147483647 h 376"/>
              <a:gd name="T46" fmla="*/ 2147483647 w 728"/>
              <a:gd name="T47" fmla="*/ 2147483647 h 376"/>
              <a:gd name="T48" fmla="*/ 2147483647 w 728"/>
              <a:gd name="T49" fmla="*/ 2147483647 h 376"/>
              <a:gd name="T50" fmla="*/ 2147483647 w 728"/>
              <a:gd name="T51" fmla="*/ 0 h 376"/>
              <a:gd name="T52" fmla="*/ 2147483647 w 728"/>
              <a:gd name="T53" fmla="*/ 2147483647 h 376"/>
              <a:gd name="T54" fmla="*/ 2147483647 w 728"/>
              <a:gd name="T55" fmla="*/ 2147483647 h 376"/>
              <a:gd name="T56" fmla="*/ 2147483647 w 728"/>
              <a:gd name="T57" fmla="*/ 2147483647 h 376"/>
              <a:gd name="T58" fmla="*/ 0 w 728"/>
              <a:gd name="T59" fmla="*/ 2147483647 h 376"/>
              <a:gd name="T60" fmla="*/ 2147483647 w 728"/>
              <a:gd name="T61" fmla="*/ 2147483647 h 376"/>
              <a:gd name="T62" fmla="*/ 2147483647 w 728"/>
              <a:gd name="T63" fmla="*/ 2147483647 h 376"/>
              <a:gd name="T64" fmla="*/ 2147483647 w 728"/>
              <a:gd name="T65" fmla="*/ 2147483647 h 376"/>
              <a:gd name="T66" fmla="*/ 2147483647 w 728"/>
              <a:gd name="T67" fmla="*/ 2147483647 h 37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728"/>
              <a:gd name="T103" fmla="*/ 0 h 376"/>
              <a:gd name="T104" fmla="*/ 728 w 728"/>
              <a:gd name="T105" fmla="*/ 376 h 37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728" h="376">
                <a:moveTo>
                  <a:pt x="168" y="288"/>
                </a:moveTo>
                <a:lnTo>
                  <a:pt x="200" y="288"/>
                </a:lnTo>
                <a:lnTo>
                  <a:pt x="208" y="280"/>
                </a:lnTo>
                <a:lnTo>
                  <a:pt x="232" y="288"/>
                </a:lnTo>
                <a:lnTo>
                  <a:pt x="264" y="320"/>
                </a:lnTo>
                <a:lnTo>
                  <a:pt x="288" y="312"/>
                </a:lnTo>
                <a:lnTo>
                  <a:pt x="304" y="328"/>
                </a:lnTo>
                <a:lnTo>
                  <a:pt x="312" y="344"/>
                </a:lnTo>
                <a:lnTo>
                  <a:pt x="328" y="360"/>
                </a:lnTo>
                <a:lnTo>
                  <a:pt x="352" y="368"/>
                </a:lnTo>
                <a:lnTo>
                  <a:pt x="352" y="336"/>
                </a:lnTo>
                <a:lnTo>
                  <a:pt x="368" y="320"/>
                </a:lnTo>
                <a:lnTo>
                  <a:pt x="376" y="312"/>
                </a:lnTo>
                <a:lnTo>
                  <a:pt x="416" y="312"/>
                </a:lnTo>
                <a:lnTo>
                  <a:pt x="440" y="312"/>
                </a:lnTo>
                <a:lnTo>
                  <a:pt x="472" y="304"/>
                </a:lnTo>
                <a:lnTo>
                  <a:pt x="496" y="304"/>
                </a:lnTo>
                <a:lnTo>
                  <a:pt x="512" y="304"/>
                </a:lnTo>
                <a:lnTo>
                  <a:pt x="520" y="320"/>
                </a:lnTo>
                <a:lnTo>
                  <a:pt x="528" y="352"/>
                </a:lnTo>
                <a:lnTo>
                  <a:pt x="552" y="376"/>
                </a:lnTo>
                <a:lnTo>
                  <a:pt x="560" y="376"/>
                </a:lnTo>
                <a:lnTo>
                  <a:pt x="560" y="336"/>
                </a:lnTo>
                <a:lnTo>
                  <a:pt x="544" y="296"/>
                </a:lnTo>
                <a:lnTo>
                  <a:pt x="560" y="272"/>
                </a:lnTo>
                <a:lnTo>
                  <a:pt x="584" y="264"/>
                </a:lnTo>
                <a:lnTo>
                  <a:pt x="616" y="224"/>
                </a:lnTo>
                <a:lnTo>
                  <a:pt x="616" y="200"/>
                </a:lnTo>
                <a:lnTo>
                  <a:pt x="608" y="176"/>
                </a:lnTo>
                <a:lnTo>
                  <a:pt x="624" y="184"/>
                </a:lnTo>
                <a:lnTo>
                  <a:pt x="624" y="168"/>
                </a:lnTo>
                <a:lnTo>
                  <a:pt x="632" y="168"/>
                </a:lnTo>
                <a:lnTo>
                  <a:pt x="640" y="160"/>
                </a:lnTo>
                <a:lnTo>
                  <a:pt x="648" y="144"/>
                </a:lnTo>
                <a:lnTo>
                  <a:pt x="664" y="136"/>
                </a:lnTo>
                <a:lnTo>
                  <a:pt x="688" y="128"/>
                </a:lnTo>
                <a:lnTo>
                  <a:pt x="688" y="96"/>
                </a:lnTo>
                <a:lnTo>
                  <a:pt x="728" y="72"/>
                </a:lnTo>
                <a:lnTo>
                  <a:pt x="720" y="32"/>
                </a:lnTo>
                <a:lnTo>
                  <a:pt x="704" y="32"/>
                </a:lnTo>
                <a:lnTo>
                  <a:pt x="672" y="72"/>
                </a:lnTo>
                <a:lnTo>
                  <a:pt x="632" y="80"/>
                </a:lnTo>
                <a:lnTo>
                  <a:pt x="616" y="80"/>
                </a:lnTo>
                <a:lnTo>
                  <a:pt x="584" y="104"/>
                </a:lnTo>
                <a:lnTo>
                  <a:pt x="536" y="120"/>
                </a:lnTo>
                <a:lnTo>
                  <a:pt x="536" y="96"/>
                </a:lnTo>
                <a:lnTo>
                  <a:pt x="512" y="48"/>
                </a:lnTo>
                <a:lnTo>
                  <a:pt x="440" y="16"/>
                </a:lnTo>
                <a:lnTo>
                  <a:pt x="416" y="8"/>
                </a:lnTo>
                <a:lnTo>
                  <a:pt x="376" y="0"/>
                </a:lnTo>
                <a:lnTo>
                  <a:pt x="24" y="0"/>
                </a:lnTo>
                <a:lnTo>
                  <a:pt x="32" y="24"/>
                </a:lnTo>
                <a:lnTo>
                  <a:pt x="16" y="32"/>
                </a:lnTo>
                <a:lnTo>
                  <a:pt x="24" y="16"/>
                </a:lnTo>
                <a:lnTo>
                  <a:pt x="0" y="8"/>
                </a:lnTo>
                <a:lnTo>
                  <a:pt x="8" y="48"/>
                </a:lnTo>
                <a:lnTo>
                  <a:pt x="8" y="80"/>
                </a:lnTo>
                <a:lnTo>
                  <a:pt x="0" y="112"/>
                </a:lnTo>
                <a:lnTo>
                  <a:pt x="8" y="136"/>
                </a:lnTo>
                <a:lnTo>
                  <a:pt x="8" y="152"/>
                </a:lnTo>
                <a:lnTo>
                  <a:pt x="24" y="192"/>
                </a:lnTo>
                <a:lnTo>
                  <a:pt x="40" y="224"/>
                </a:lnTo>
                <a:lnTo>
                  <a:pt x="56" y="240"/>
                </a:lnTo>
                <a:lnTo>
                  <a:pt x="88" y="264"/>
                </a:lnTo>
                <a:lnTo>
                  <a:pt x="96" y="272"/>
                </a:lnTo>
                <a:lnTo>
                  <a:pt x="128" y="272"/>
                </a:lnTo>
                <a:lnTo>
                  <a:pt x="168" y="288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3175" cmpd="sng">
            <a:noFill/>
            <a:miter lim="800000"/>
            <a:headEnd/>
            <a:tailEnd/>
          </a:ln>
          <a:effectLst/>
        </p:spPr>
        <p:txBody>
          <a:bodyPr/>
          <a:lstStyle/>
          <a:p>
            <a:pPr defTabSz="1219170"/>
            <a:endParaRPr lang="zh-CN" altLang="en-US" sz="3200">
              <a:solidFill>
                <a:prstClr val="black"/>
              </a:solidFill>
            </a:endParaRPr>
          </a:p>
        </p:txBody>
      </p:sp>
      <p:sp>
        <p:nvSpPr>
          <p:cNvPr id="11" name="Freeform 690"/>
          <p:cNvSpPr>
            <a:spLocks/>
          </p:cNvSpPr>
          <p:nvPr/>
        </p:nvSpPr>
        <p:spPr bwMode="auto">
          <a:xfrm>
            <a:off x="9232175" y="1594736"/>
            <a:ext cx="1419184" cy="950341"/>
          </a:xfrm>
          <a:custGeom>
            <a:avLst/>
            <a:gdLst>
              <a:gd name="T0" fmla="*/ 2147483647 w 520"/>
              <a:gd name="T1" fmla="*/ 2147483647 h 368"/>
              <a:gd name="T2" fmla="*/ 2147483647 w 520"/>
              <a:gd name="T3" fmla="*/ 2147483647 h 368"/>
              <a:gd name="T4" fmla="*/ 2147483647 w 520"/>
              <a:gd name="T5" fmla="*/ 2147483647 h 368"/>
              <a:gd name="T6" fmla="*/ 2147483647 w 520"/>
              <a:gd name="T7" fmla="*/ 2147483647 h 368"/>
              <a:gd name="T8" fmla="*/ 2147483647 w 520"/>
              <a:gd name="T9" fmla="*/ 2147483647 h 368"/>
              <a:gd name="T10" fmla="*/ 2147483647 w 520"/>
              <a:gd name="T11" fmla="*/ 2147483647 h 368"/>
              <a:gd name="T12" fmla="*/ 2147483647 w 520"/>
              <a:gd name="T13" fmla="*/ 2147483647 h 368"/>
              <a:gd name="T14" fmla="*/ 2147483647 w 520"/>
              <a:gd name="T15" fmla="*/ 2147483647 h 368"/>
              <a:gd name="T16" fmla="*/ 2147483647 w 520"/>
              <a:gd name="T17" fmla="*/ 2147483647 h 368"/>
              <a:gd name="T18" fmla="*/ 2147483647 w 520"/>
              <a:gd name="T19" fmla="*/ 2147483647 h 368"/>
              <a:gd name="T20" fmla="*/ 2147483647 w 520"/>
              <a:gd name="T21" fmla="*/ 2147483647 h 368"/>
              <a:gd name="T22" fmla="*/ 2147483647 w 520"/>
              <a:gd name="T23" fmla="*/ 2147483647 h 368"/>
              <a:gd name="T24" fmla="*/ 2147483647 w 520"/>
              <a:gd name="T25" fmla="*/ 2147483647 h 368"/>
              <a:gd name="T26" fmla="*/ 2147483647 w 520"/>
              <a:gd name="T27" fmla="*/ 2147483647 h 368"/>
              <a:gd name="T28" fmla="*/ 2147483647 w 520"/>
              <a:gd name="T29" fmla="*/ 2147483647 h 368"/>
              <a:gd name="T30" fmla="*/ 0 w 520"/>
              <a:gd name="T31" fmla="*/ 2147483647 h 368"/>
              <a:gd name="T32" fmla="*/ 2147483647 w 520"/>
              <a:gd name="T33" fmla="*/ 2147483647 h 368"/>
              <a:gd name="T34" fmla="*/ 2147483647 w 520"/>
              <a:gd name="T35" fmla="*/ 2147483647 h 368"/>
              <a:gd name="T36" fmla="*/ 2147483647 w 520"/>
              <a:gd name="T37" fmla="*/ 2147483647 h 368"/>
              <a:gd name="T38" fmla="*/ 2147483647 w 520"/>
              <a:gd name="T39" fmla="*/ 2147483647 h 368"/>
              <a:gd name="T40" fmla="*/ 2147483647 w 520"/>
              <a:gd name="T41" fmla="*/ 2147483647 h 368"/>
              <a:gd name="T42" fmla="*/ 2147483647 w 520"/>
              <a:gd name="T43" fmla="*/ 2147483647 h 368"/>
              <a:gd name="T44" fmla="*/ 2147483647 w 520"/>
              <a:gd name="T45" fmla="*/ 2147483647 h 368"/>
              <a:gd name="T46" fmla="*/ 2147483647 w 520"/>
              <a:gd name="T47" fmla="*/ 2147483647 h 368"/>
              <a:gd name="T48" fmla="*/ 2147483647 w 520"/>
              <a:gd name="T49" fmla="*/ 2147483647 h 368"/>
              <a:gd name="T50" fmla="*/ 2147483647 w 520"/>
              <a:gd name="T51" fmla="*/ 2147483647 h 368"/>
              <a:gd name="T52" fmla="*/ 2147483647 w 520"/>
              <a:gd name="T53" fmla="*/ 2147483647 h 368"/>
              <a:gd name="T54" fmla="*/ 2147483647 w 520"/>
              <a:gd name="T55" fmla="*/ 2147483647 h 368"/>
              <a:gd name="T56" fmla="*/ 2147483647 w 520"/>
              <a:gd name="T57" fmla="*/ 2147483647 h 368"/>
              <a:gd name="T58" fmla="*/ 2147483647 w 520"/>
              <a:gd name="T59" fmla="*/ 2147483647 h 368"/>
              <a:gd name="T60" fmla="*/ 2147483647 w 520"/>
              <a:gd name="T61" fmla="*/ 2147483647 h 368"/>
              <a:gd name="T62" fmla="*/ 2147483647 w 520"/>
              <a:gd name="T63" fmla="*/ 2147483647 h 368"/>
              <a:gd name="T64" fmla="*/ 2147483647 w 520"/>
              <a:gd name="T65" fmla="*/ 2147483647 h 368"/>
              <a:gd name="T66" fmla="*/ 2147483647 w 520"/>
              <a:gd name="T67" fmla="*/ 2147483647 h 368"/>
              <a:gd name="T68" fmla="*/ 2147483647 w 520"/>
              <a:gd name="T69" fmla="*/ 2147483647 h 36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520"/>
              <a:gd name="T106" fmla="*/ 0 h 368"/>
              <a:gd name="T107" fmla="*/ 520 w 520"/>
              <a:gd name="T108" fmla="*/ 368 h 36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520" h="368">
                <a:moveTo>
                  <a:pt x="360" y="320"/>
                </a:moveTo>
                <a:lnTo>
                  <a:pt x="352" y="312"/>
                </a:lnTo>
                <a:lnTo>
                  <a:pt x="352" y="296"/>
                </a:lnTo>
                <a:lnTo>
                  <a:pt x="384" y="288"/>
                </a:lnTo>
                <a:lnTo>
                  <a:pt x="408" y="272"/>
                </a:lnTo>
                <a:lnTo>
                  <a:pt x="424" y="256"/>
                </a:lnTo>
                <a:lnTo>
                  <a:pt x="432" y="208"/>
                </a:lnTo>
                <a:lnTo>
                  <a:pt x="456" y="200"/>
                </a:lnTo>
                <a:lnTo>
                  <a:pt x="464" y="160"/>
                </a:lnTo>
                <a:lnTo>
                  <a:pt x="496" y="168"/>
                </a:lnTo>
                <a:lnTo>
                  <a:pt x="504" y="144"/>
                </a:lnTo>
                <a:lnTo>
                  <a:pt x="520" y="136"/>
                </a:lnTo>
                <a:lnTo>
                  <a:pt x="520" y="120"/>
                </a:lnTo>
                <a:lnTo>
                  <a:pt x="488" y="112"/>
                </a:lnTo>
                <a:lnTo>
                  <a:pt x="456" y="96"/>
                </a:lnTo>
                <a:lnTo>
                  <a:pt x="416" y="96"/>
                </a:lnTo>
                <a:lnTo>
                  <a:pt x="400" y="56"/>
                </a:lnTo>
                <a:lnTo>
                  <a:pt x="384" y="24"/>
                </a:lnTo>
                <a:lnTo>
                  <a:pt x="368" y="24"/>
                </a:lnTo>
                <a:lnTo>
                  <a:pt x="328" y="40"/>
                </a:lnTo>
                <a:lnTo>
                  <a:pt x="296" y="0"/>
                </a:lnTo>
                <a:lnTo>
                  <a:pt x="248" y="16"/>
                </a:lnTo>
                <a:lnTo>
                  <a:pt x="200" y="32"/>
                </a:lnTo>
                <a:lnTo>
                  <a:pt x="184" y="64"/>
                </a:lnTo>
                <a:lnTo>
                  <a:pt x="192" y="96"/>
                </a:lnTo>
                <a:lnTo>
                  <a:pt x="160" y="96"/>
                </a:lnTo>
                <a:lnTo>
                  <a:pt x="136" y="96"/>
                </a:lnTo>
                <a:lnTo>
                  <a:pt x="112" y="96"/>
                </a:lnTo>
                <a:lnTo>
                  <a:pt x="88" y="80"/>
                </a:lnTo>
                <a:lnTo>
                  <a:pt x="56" y="88"/>
                </a:lnTo>
                <a:lnTo>
                  <a:pt x="16" y="104"/>
                </a:lnTo>
                <a:lnTo>
                  <a:pt x="0" y="136"/>
                </a:lnTo>
                <a:lnTo>
                  <a:pt x="16" y="152"/>
                </a:lnTo>
                <a:lnTo>
                  <a:pt x="24" y="168"/>
                </a:lnTo>
                <a:lnTo>
                  <a:pt x="56" y="168"/>
                </a:lnTo>
                <a:lnTo>
                  <a:pt x="80" y="168"/>
                </a:lnTo>
                <a:lnTo>
                  <a:pt x="104" y="200"/>
                </a:lnTo>
                <a:lnTo>
                  <a:pt x="80" y="200"/>
                </a:lnTo>
                <a:lnTo>
                  <a:pt x="64" y="200"/>
                </a:lnTo>
                <a:lnTo>
                  <a:pt x="56" y="208"/>
                </a:lnTo>
                <a:lnTo>
                  <a:pt x="64" y="240"/>
                </a:lnTo>
                <a:lnTo>
                  <a:pt x="80" y="256"/>
                </a:lnTo>
                <a:lnTo>
                  <a:pt x="80" y="288"/>
                </a:lnTo>
                <a:lnTo>
                  <a:pt x="96" y="304"/>
                </a:lnTo>
                <a:lnTo>
                  <a:pt x="96" y="336"/>
                </a:lnTo>
                <a:lnTo>
                  <a:pt x="96" y="328"/>
                </a:lnTo>
                <a:lnTo>
                  <a:pt x="120" y="320"/>
                </a:lnTo>
                <a:lnTo>
                  <a:pt x="136" y="320"/>
                </a:lnTo>
                <a:lnTo>
                  <a:pt x="152" y="328"/>
                </a:lnTo>
                <a:lnTo>
                  <a:pt x="168" y="344"/>
                </a:lnTo>
                <a:lnTo>
                  <a:pt x="184" y="344"/>
                </a:lnTo>
                <a:lnTo>
                  <a:pt x="184" y="360"/>
                </a:lnTo>
                <a:lnTo>
                  <a:pt x="192" y="360"/>
                </a:lnTo>
                <a:lnTo>
                  <a:pt x="208" y="368"/>
                </a:lnTo>
                <a:lnTo>
                  <a:pt x="216" y="360"/>
                </a:lnTo>
                <a:lnTo>
                  <a:pt x="232" y="352"/>
                </a:lnTo>
                <a:lnTo>
                  <a:pt x="240" y="328"/>
                </a:lnTo>
                <a:lnTo>
                  <a:pt x="256" y="336"/>
                </a:lnTo>
                <a:lnTo>
                  <a:pt x="264" y="336"/>
                </a:lnTo>
                <a:lnTo>
                  <a:pt x="272" y="344"/>
                </a:lnTo>
                <a:lnTo>
                  <a:pt x="288" y="336"/>
                </a:lnTo>
                <a:lnTo>
                  <a:pt x="296" y="328"/>
                </a:lnTo>
                <a:lnTo>
                  <a:pt x="312" y="320"/>
                </a:lnTo>
                <a:lnTo>
                  <a:pt x="320" y="336"/>
                </a:lnTo>
                <a:lnTo>
                  <a:pt x="328" y="336"/>
                </a:lnTo>
                <a:lnTo>
                  <a:pt x="344" y="328"/>
                </a:lnTo>
                <a:lnTo>
                  <a:pt x="352" y="328"/>
                </a:lnTo>
                <a:lnTo>
                  <a:pt x="352" y="336"/>
                </a:lnTo>
                <a:lnTo>
                  <a:pt x="360" y="328"/>
                </a:lnTo>
                <a:lnTo>
                  <a:pt x="360" y="320"/>
                </a:lnTo>
                <a:close/>
              </a:path>
            </a:pathLst>
          </a:custGeom>
          <a:solidFill>
            <a:schemeClr val="accent4"/>
          </a:solidFill>
          <a:ln w="6350" cmpd="sng">
            <a:noFill/>
            <a:miter lim="800000"/>
            <a:headEnd/>
            <a:tailEnd/>
          </a:ln>
          <a:effectLst/>
        </p:spPr>
        <p:txBody>
          <a:bodyPr/>
          <a:lstStyle/>
          <a:p>
            <a:pPr defTabSz="1219170"/>
            <a:endParaRPr lang="zh-CN" altLang="en-US" sz="3200">
              <a:solidFill>
                <a:prstClr val="black"/>
              </a:solidFill>
            </a:endParaRPr>
          </a:p>
        </p:txBody>
      </p:sp>
      <p:sp>
        <p:nvSpPr>
          <p:cNvPr id="12" name="文本框 8"/>
          <p:cNvSpPr txBox="1"/>
          <p:nvPr/>
        </p:nvSpPr>
        <p:spPr>
          <a:xfrm>
            <a:off x="2244750" y="4073661"/>
            <a:ext cx="1553483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顶部“开始”面板中可以对字体、字号、颜色、行距等进行修改。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607365" y="3024895"/>
            <a:ext cx="1651053" cy="111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6667" dirty="0">
                <a:solidFill>
                  <a:schemeClr val="accent3"/>
                </a:solidFill>
              </a:rPr>
              <a:t>60</a:t>
            </a:r>
            <a:r>
              <a:rPr kumimoji="1" lang="en-US" altLang="zh-CN" sz="2667" dirty="0">
                <a:solidFill>
                  <a:schemeClr val="accent3"/>
                </a:solidFill>
              </a:rPr>
              <a:t>%</a:t>
            </a:r>
            <a:endParaRPr kumimoji="1" lang="zh-CN" altLang="en-US" sz="2667" dirty="0">
              <a:solidFill>
                <a:schemeClr val="accent3"/>
              </a:solidFill>
            </a:endParaRPr>
          </a:p>
        </p:txBody>
      </p:sp>
      <p:sp>
        <p:nvSpPr>
          <p:cNvPr id="20" name="文本框 8"/>
          <p:cNvSpPr txBox="1"/>
          <p:nvPr/>
        </p:nvSpPr>
        <p:spPr>
          <a:xfrm>
            <a:off x="6057155" y="4073661"/>
            <a:ext cx="1553483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顶部“开始”面板中可以对字体、字号、颜色、行距等进行修改。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419770" y="3024895"/>
            <a:ext cx="1651053" cy="111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6667" dirty="0">
                <a:solidFill>
                  <a:schemeClr val="accent2"/>
                </a:solidFill>
              </a:rPr>
              <a:t>60</a:t>
            </a:r>
            <a:r>
              <a:rPr kumimoji="1" lang="en-US" altLang="zh-CN" sz="2667" dirty="0">
                <a:solidFill>
                  <a:schemeClr val="accent2"/>
                </a:solidFill>
              </a:rPr>
              <a:t>%</a:t>
            </a:r>
            <a:endParaRPr kumimoji="1" lang="zh-CN" altLang="en-US" sz="2667" dirty="0">
              <a:solidFill>
                <a:schemeClr val="accent2"/>
              </a:solidFill>
            </a:endParaRPr>
          </a:p>
        </p:txBody>
      </p:sp>
      <p:sp>
        <p:nvSpPr>
          <p:cNvPr id="24" name="文本框 8"/>
          <p:cNvSpPr txBox="1"/>
          <p:nvPr/>
        </p:nvSpPr>
        <p:spPr>
          <a:xfrm>
            <a:off x="9869561" y="4073661"/>
            <a:ext cx="1553483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顶部“开始”面板中可以对字体、字号、颜色、行距等进行修改。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9232176" y="3024895"/>
            <a:ext cx="1651053" cy="111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6667" dirty="0">
                <a:solidFill>
                  <a:schemeClr val="accent1"/>
                </a:solidFill>
              </a:rPr>
              <a:t>60</a:t>
            </a:r>
            <a:r>
              <a:rPr kumimoji="1" lang="en-US" altLang="zh-CN" sz="2667" dirty="0">
                <a:solidFill>
                  <a:schemeClr val="accent1"/>
                </a:solidFill>
              </a:rPr>
              <a:t>%</a:t>
            </a:r>
            <a:endParaRPr kumimoji="1" lang="zh-CN" altLang="en-US" sz="2667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1860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图表 27"/>
          <p:cNvGraphicFramePr/>
          <p:nvPr>
            <p:extLst/>
          </p:nvPr>
        </p:nvGraphicFramePr>
        <p:xfrm>
          <a:off x="7708208" y="3309124"/>
          <a:ext cx="2839674" cy="19382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7" name="图表 26"/>
          <p:cNvGraphicFramePr/>
          <p:nvPr>
            <p:extLst/>
          </p:nvPr>
        </p:nvGraphicFramePr>
        <p:xfrm>
          <a:off x="3875334" y="3309124"/>
          <a:ext cx="2839674" cy="19382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3" name="图表 22"/>
          <p:cNvGraphicFramePr/>
          <p:nvPr>
            <p:extLst/>
          </p:nvPr>
        </p:nvGraphicFramePr>
        <p:xfrm>
          <a:off x="83666" y="3309124"/>
          <a:ext cx="2839674" cy="19382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02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b="1" dirty="0"/>
              <a:t>SHOW YOUR MAPS</a:t>
            </a:r>
            <a:endParaRPr kumimoji="1" lang="zh-CN" altLang="en-US" b="1" dirty="0"/>
          </a:p>
        </p:txBody>
      </p:sp>
      <p:grpSp>
        <p:nvGrpSpPr>
          <p:cNvPr id="8" name="组 7"/>
          <p:cNvGrpSpPr/>
          <p:nvPr/>
        </p:nvGrpSpPr>
        <p:grpSpPr>
          <a:xfrm>
            <a:off x="966944" y="1305730"/>
            <a:ext cx="2398455" cy="1656581"/>
            <a:chOff x="5383744" y="2122327"/>
            <a:chExt cx="853658" cy="589610"/>
          </a:xfrm>
          <a:solidFill>
            <a:schemeClr val="accent3"/>
          </a:solidFill>
          <a:effectLst/>
        </p:grpSpPr>
        <p:sp>
          <p:nvSpPr>
            <p:cNvPr id="5" name="Freeform 566"/>
            <p:cNvSpPr>
              <a:spLocks/>
            </p:cNvSpPr>
            <p:nvPr/>
          </p:nvSpPr>
          <p:spPr bwMode="auto">
            <a:xfrm>
              <a:off x="5873235" y="2686153"/>
              <a:ext cx="26336" cy="25784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" name="Freeform 571"/>
            <p:cNvSpPr>
              <a:spLocks/>
            </p:cNvSpPr>
            <p:nvPr/>
          </p:nvSpPr>
          <p:spPr bwMode="auto">
            <a:xfrm>
              <a:off x="6033070" y="2610518"/>
              <a:ext cx="18163" cy="50710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" name="Freeform 682"/>
            <p:cNvSpPr>
              <a:spLocks/>
            </p:cNvSpPr>
            <p:nvPr/>
          </p:nvSpPr>
          <p:spPr bwMode="auto">
            <a:xfrm>
              <a:off x="5383744" y="2122327"/>
              <a:ext cx="853658" cy="563826"/>
            </a:xfrm>
            <a:custGeom>
              <a:avLst/>
              <a:gdLst>
                <a:gd name="T0" fmla="*/ 2147483647 w 768"/>
                <a:gd name="T1" fmla="*/ 2147483647 h 536"/>
                <a:gd name="T2" fmla="*/ 2147483647 w 768"/>
                <a:gd name="T3" fmla="*/ 0 h 536"/>
                <a:gd name="T4" fmla="*/ 2147483647 w 768"/>
                <a:gd name="T5" fmla="*/ 2147483647 h 536"/>
                <a:gd name="T6" fmla="*/ 2147483647 w 768"/>
                <a:gd name="T7" fmla="*/ 2147483647 h 536"/>
                <a:gd name="T8" fmla="*/ 2147483647 w 768"/>
                <a:gd name="T9" fmla="*/ 2147483647 h 536"/>
                <a:gd name="T10" fmla="*/ 2147483647 w 768"/>
                <a:gd name="T11" fmla="*/ 2147483647 h 536"/>
                <a:gd name="T12" fmla="*/ 2147483647 w 768"/>
                <a:gd name="T13" fmla="*/ 2147483647 h 536"/>
                <a:gd name="T14" fmla="*/ 2147483647 w 768"/>
                <a:gd name="T15" fmla="*/ 2147483647 h 536"/>
                <a:gd name="T16" fmla="*/ 2147483647 w 768"/>
                <a:gd name="T17" fmla="*/ 2147483647 h 536"/>
                <a:gd name="T18" fmla="*/ 2147483647 w 768"/>
                <a:gd name="T19" fmla="*/ 2147483647 h 536"/>
                <a:gd name="T20" fmla="*/ 2147483647 w 768"/>
                <a:gd name="T21" fmla="*/ 2147483647 h 536"/>
                <a:gd name="T22" fmla="*/ 2147483647 w 768"/>
                <a:gd name="T23" fmla="*/ 2147483647 h 536"/>
                <a:gd name="T24" fmla="*/ 2147483647 w 768"/>
                <a:gd name="T25" fmla="*/ 2147483647 h 536"/>
                <a:gd name="T26" fmla="*/ 2147483647 w 768"/>
                <a:gd name="T27" fmla="*/ 2147483647 h 536"/>
                <a:gd name="T28" fmla="*/ 0 w 768"/>
                <a:gd name="T29" fmla="*/ 2147483647 h 536"/>
                <a:gd name="T30" fmla="*/ 0 w 768"/>
                <a:gd name="T31" fmla="*/ 2147483647 h 536"/>
                <a:gd name="T32" fmla="*/ 2147483647 w 768"/>
                <a:gd name="T33" fmla="*/ 2147483647 h 536"/>
                <a:gd name="T34" fmla="*/ 2147483647 w 768"/>
                <a:gd name="T35" fmla="*/ 2147483647 h 536"/>
                <a:gd name="T36" fmla="*/ 2147483647 w 768"/>
                <a:gd name="T37" fmla="*/ 2147483647 h 536"/>
                <a:gd name="T38" fmla="*/ 2147483647 w 768"/>
                <a:gd name="T39" fmla="*/ 2147483647 h 536"/>
                <a:gd name="T40" fmla="*/ 2147483647 w 768"/>
                <a:gd name="T41" fmla="*/ 2147483647 h 536"/>
                <a:gd name="T42" fmla="*/ 2147483647 w 768"/>
                <a:gd name="T43" fmla="*/ 2147483647 h 536"/>
                <a:gd name="T44" fmla="*/ 2147483647 w 768"/>
                <a:gd name="T45" fmla="*/ 2147483647 h 536"/>
                <a:gd name="T46" fmla="*/ 2147483647 w 768"/>
                <a:gd name="T47" fmla="*/ 2147483647 h 536"/>
                <a:gd name="T48" fmla="*/ 2147483647 w 768"/>
                <a:gd name="T49" fmla="*/ 2147483647 h 536"/>
                <a:gd name="T50" fmla="*/ 2147483647 w 768"/>
                <a:gd name="T51" fmla="*/ 2147483647 h 536"/>
                <a:gd name="T52" fmla="*/ 2147483647 w 768"/>
                <a:gd name="T53" fmla="*/ 2147483647 h 536"/>
                <a:gd name="T54" fmla="*/ 2147483647 w 768"/>
                <a:gd name="T55" fmla="*/ 2147483647 h 536"/>
                <a:gd name="T56" fmla="*/ 2147483647 w 768"/>
                <a:gd name="T57" fmla="*/ 2147483647 h 536"/>
                <a:gd name="T58" fmla="*/ 2147483647 w 768"/>
                <a:gd name="T59" fmla="*/ 2147483647 h 536"/>
                <a:gd name="T60" fmla="*/ 2147483647 w 768"/>
                <a:gd name="T61" fmla="*/ 2147483647 h 536"/>
                <a:gd name="T62" fmla="*/ 2147483647 w 768"/>
                <a:gd name="T63" fmla="*/ 2147483647 h 536"/>
                <a:gd name="T64" fmla="*/ 2147483647 w 768"/>
                <a:gd name="T65" fmla="*/ 2147483647 h 536"/>
                <a:gd name="T66" fmla="*/ 2147483647 w 768"/>
                <a:gd name="T67" fmla="*/ 2147483647 h 536"/>
                <a:gd name="T68" fmla="*/ 2147483647 w 768"/>
                <a:gd name="T69" fmla="*/ 2147483647 h 536"/>
                <a:gd name="T70" fmla="*/ 2147483647 w 768"/>
                <a:gd name="T71" fmla="*/ 2147483647 h 536"/>
                <a:gd name="T72" fmla="*/ 2147483647 w 768"/>
                <a:gd name="T73" fmla="*/ 2147483647 h 536"/>
                <a:gd name="T74" fmla="*/ 2147483647 w 768"/>
                <a:gd name="T75" fmla="*/ 2147483647 h 536"/>
                <a:gd name="T76" fmla="*/ 2147483647 w 768"/>
                <a:gd name="T77" fmla="*/ 2147483647 h 536"/>
                <a:gd name="T78" fmla="*/ 2147483647 w 768"/>
                <a:gd name="T79" fmla="*/ 2147483647 h 536"/>
                <a:gd name="T80" fmla="*/ 2147483647 w 768"/>
                <a:gd name="T81" fmla="*/ 2147483647 h 536"/>
                <a:gd name="T82" fmla="*/ 2147483647 w 768"/>
                <a:gd name="T83" fmla="*/ 2147483647 h 536"/>
                <a:gd name="T84" fmla="*/ 2147483647 w 768"/>
                <a:gd name="T85" fmla="*/ 2147483647 h 536"/>
                <a:gd name="T86" fmla="*/ 2147483647 w 768"/>
                <a:gd name="T87" fmla="*/ 2147483647 h 536"/>
                <a:gd name="T88" fmla="*/ 2147483647 w 768"/>
                <a:gd name="T89" fmla="*/ 2147483647 h 536"/>
                <a:gd name="T90" fmla="*/ 2147483647 w 768"/>
                <a:gd name="T91" fmla="*/ 2147483647 h 536"/>
                <a:gd name="T92" fmla="*/ 2147483647 w 768"/>
                <a:gd name="T93" fmla="*/ 2147483647 h 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68"/>
                <a:gd name="T142" fmla="*/ 0 h 536"/>
                <a:gd name="T143" fmla="*/ 768 w 768"/>
                <a:gd name="T144" fmla="*/ 536 h 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68" h="536">
                  <a:moveTo>
                    <a:pt x="744" y="152"/>
                  </a:moveTo>
                  <a:lnTo>
                    <a:pt x="768" y="96"/>
                  </a:lnTo>
                  <a:lnTo>
                    <a:pt x="720" y="96"/>
                  </a:lnTo>
                  <a:lnTo>
                    <a:pt x="712" y="80"/>
                  </a:lnTo>
                  <a:lnTo>
                    <a:pt x="680" y="72"/>
                  </a:lnTo>
                  <a:lnTo>
                    <a:pt x="640" y="0"/>
                  </a:lnTo>
                  <a:lnTo>
                    <a:pt x="600" y="0"/>
                  </a:lnTo>
                  <a:lnTo>
                    <a:pt x="592" y="16"/>
                  </a:lnTo>
                  <a:lnTo>
                    <a:pt x="568" y="64"/>
                  </a:lnTo>
                  <a:lnTo>
                    <a:pt x="544" y="64"/>
                  </a:lnTo>
                  <a:lnTo>
                    <a:pt x="536" y="72"/>
                  </a:lnTo>
                  <a:lnTo>
                    <a:pt x="544" y="72"/>
                  </a:lnTo>
                  <a:lnTo>
                    <a:pt x="536" y="72"/>
                  </a:lnTo>
                  <a:lnTo>
                    <a:pt x="528" y="88"/>
                  </a:lnTo>
                  <a:lnTo>
                    <a:pt x="528" y="104"/>
                  </a:lnTo>
                  <a:lnTo>
                    <a:pt x="568" y="112"/>
                  </a:lnTo>
                  <a:lnTo>
                    <a:pt x="576" y="128"/>
                  </a:lnTo>
                  <a:lnTo>
                    <a:pt x="536" y="136"/>
                  </a:lnTo>
                  <a:lnTo>
                    <a:pt x="512" y="152"/>
                  </a:lnTo>
                  <a:lnTo>
                    <a:pt x="480" y="160"/>
                  </a:lnTo>
                  <a:lnTo>
                    <a:pt x="472" y="192"/>
                  </a:lnTo>
                  <a:lnTo>
                    <a:pt x="432" y="192"/>
                  </a:lnTo>
                  <a:lnTo>
                    <a:pt x="384" y="224"/>
                  </a:lnTo>
                  <a:lnTo>
                    <a:pt x="344" y="200"/>
                  </a:lnTo>
                  <a:lnTo>
                    <a:pt x="296" y="200"/>
                  </a:lnTo>
                  <a:lnTo>
                    <a:pt x="264" y="160"/>
                  </a:lnTo>
                  <a:lnTo>
                    <a:pt x="208" y="144"/>
                  </a:lnTo>
                  <a:lnTo>
                    <a:pt x="208" y="104"/>
                  </a:lnTo>
                  <a:lnTo>
                    <a:pt x="184" y="96"/>
                  </a:lnTo>
                  <a:lnTo>
                    <a:pt x="176" y="88"/>
                  </a:lnTo>
                  <a:lnTo>
                    <a:pt x="176" y="96"/>
                  </a:lnTo>
                  <a:lnTo>
                    <a:pt x="176" y="88"/>
                  </a:lnTo>
                  <a:lnTo>
                    <a:pt x="168" y="88"/>
                  </a:lnTo>
                  <a:lnTo>
                    <a:pt x="168" y="96"/>
                  </a:lnTo>
                  <a:lnTo>
                    <a:pt x="168" y="88"/>
                  </a:lnTo>
                  <a:lnTo>
                    <a:pt x="152" y="96"/>
                  </a:lnTo>
                  <a:lnTo>
                    <a:pt x="144" y="120"/>
                  </a:lnTo>
                  <a:lnTo>
                    <a:pt x="112" y="112"/>
                  </a:lnTo>
                  <a:lnTo>
                    <a:pt x="104" y="152"/>
                  </a:lnTo>
                  <a:lnTo>
                    <a:pt x="80" y="160"/>
                  </a:lnTo>
                  <a:lnTo>
                    <a:pt x="72" y="208"/>
                  </a:lnTo>
                  <a:lnTo>
                    <a:pt x="56" y="224"/>
                  </a:lnTo>
                  <a:lnTo>
                    <a:pt x="32" y="240"/>
                  </a:lnTo>
                  <a:lnTo>
                    <a:pt x="0" y="248"/>
                  </a:lnTo>
                  <a:lnTo>
                    <a:pt x="0" y="264"/>
                  </a:lnTo>
                  <a:lnTo>
                    <a:pt x="8" y="272"/>
                  </a:lnTo>
                  <a:lnTo>
                    <a:pt x="8" y="280"/>
                  </a:lnTo>
                  <a:lnTo>
                    <a:pt x="0" y="288"/>
                  </a:lnTo>
                  <a:lnTo>
                    <a:pt x="8" y="296"/>
                  </a:lnTo>
                  <a:lnTo>
                    <a:pt x="24" y="296"/>
                  </a:lnTo>
                  <a:lnTo>
                    <a:pt x="32" y="312"/>
                  </a:lnTo>
                  <a:lnTo>
                    <a:pt x="48" y="312"/>
                  </a:lnTo>
                  <a:lnTo>
                    <a:pt x="72" y="312"/>
                  </a:lnTo>
                  <a:lnTo>
                    <a:pt x="80" y="320"/>
                  </a:lnTo>
                  <a:lnTo>
                    <a:pt x="64" y="344"/>
                  </a:lnTo>
                  <a:lnTo>
                    <a:pt x="64" y="360"/>
                  </a:lnTo>
                  <a:lnTo>
                    <a:pt x="56" y="368"/>
                  </a:lnTo>
                  <a:lnTo>
                    <a:pt x="64" y="384"/>
                  </a:lnTo>
                  <a:lnTo>
                    <a:pt x="88" y="392"/>
                  </a:lnTo>
                  <a:lnTo>
                    <a:pt x="80" y="400"/>
                  </a:lnTo>
                  <a:lnTo>
                    <a:pt x="88" y="400"/>
                  </a:lnTo>
                  <a:lnTo>
                    <a:pt x="120" y="408"/>
                  </a:lnTo>
                  <a:lnTo>
                    <a:pt x="144" y="424"/>
                  </a:lnTo>
                  <a:lnTo>
                    <a:pt x="168" y="424"/>
                  </a:lnTo>
                  <a:lnTo>
                    <a:pt x="176" y="432"/>
                  </a:lnTo>
                  <a:lnTo>
                    <a:pt x="184" y="432"/>
                  </a:lnTo>
                  <a:lnTo>
                    <a:pt x="192" y="440"/>
                  </a:lnTo>
                  <a:lnTo>
                    <a:pt x="208" y="440"/>
                  </a:lnTo>
                  <a:lnTo>
                    <a:pt x="224" y="440"/>
                  </a:lnTo>
                  <a:lnTo>
                    <a:pt x="240" y="424"/>
                  </a:lnTo>
                  <a:lnTo>
                    <a:pt x="256" y="416"/>
                  </a:lnTo>
                  <a:lnTo>
                    <a:pt x="272" y="416"/>
                  </a:lnTo>
                  <a:lnTo>
                    <a:pt x="288" y="424"/>
                  </a:lnTo>
                  <a:lnTo>
                    <a:pt x="296" y="424"/>
                  </a:lnTo>
                  <a:lnTo>
                    <a:pt x="304" y="432"/>
                  </a:lnTo>
                  <a:lnTo>
                    <a:pt x="312" y="448"/>
                  </a:lnTo>
                  <a:lnTo>
                    <a:pt x="304" y="472"/>
                  </a:lnTo>
                  <a:lnTo>
                    <a:pt x="304" y="480"/>
                  </a:lnTo>
                  <a:lnTo>
                    <a:pt x="312" y="488"/>
                  </a:lnTo>
                  <a:lnTo>
                    <a:pt x="320" y="496"/>
                  </a:lnTo>
                  <a:lnTo>
                    <a:pt x="320" y="504"/>
                  </a:lnTo>
                  <a:lnTo>
                    <a:pt x="344" y="512"/>
                  </a:lnTo>
                  <a:lnTo>
                    <a:pt x="336" y="520"/>
                  </a:lnTo>
                  <a:lnTo>
                    <a:pt x="360" y="512"/>
                  </a:lnTo>
                  <a:lnTo>
                    <a:pt x="360" y="496"/>
                  </a:lnTo>
                  <a:lnTo>
                    <a:pt x="400" y="496"/>
                  </a:lnTo>
                  <a:lnTo>
                    <a:pt x="416" y="512"/>
                  </a:lnTo>
                  <a:lnTo>
                    <a:pt x="424" y="520"/>
                  </a:lnTo>
                  <a:lnTo>
                    <a:pt x="432" y="520"/>
                  </a:lnTo>
                  <a:lnTo>
                    <a:pt x="456" y="536"/>
                  </a:lnTo>
                  <a:lnTo>
                    <a:pt x="456" y="520"/>
                  </a:lnTo>
                  <a:lnTo>
                    <a:pt x="488" y="512"/>
                  </a:lnTo>
                  <a:lnTo>
                    <a:pt x="496" y="504"/>
                  </a:lnTo>
                  <a:lnTo>
                    <a:pt x="504" y="504"/>
                  </a:lnTo>
                  <a:lnTo>
                    <a:pt x="512" y="504"/>
                  </a:lnTo>
                  <a:lnTo>
                    <a:pt x="528" y="496"/>
                  </a:lnTo>
                  <a:lnTo>
                    <a:pt x="544" y="488"/>
                  </a:lnTo>
                  <a:lnTo>
                    <a:pt x="568" y="472"/>
                  </a:lnTo>
                  <a:lnTo>
                    <a:pt x="576" y="456"/>
                  </a:lnTo>
                  <a:lnTo>
                    <a:pt x="584" y="440"/>
                  </a:lnTo>
                  <a:lnTo>
                    <a:pt x="600" y="416"/>
                  </a:lnTo>
                  <a:lnTo>
                    <a:pt x="600" y="400"/>
                  </a:lnTo>
                  <a:lnTo>
                    <a:pt x="592" y="392"/>
                  </a:lnTo>
                  <a:lnTo>
                    <a:pt x="600" y="384"/>
                  </a:lnTo>
                  <a:lnTo>
                    <a:pt x="592" y="368"/>
                  </a:lnTo>
                  <a:lnTo>
                    <a:pt x="576" y="328"/>
                  </a:lnTo>
                  <a:lnTo>
                    <a:pt x="576" y="320"/>
                  </a:lnTo>
                  <a:lnTo>
                    <a:pt x="592" y="304"/>
                  </a:lnTo>
                  <a:lnTo>
                    <a:pt x="608" y="296"/>
                  </a:lnTo>
                  <a:lnTo>
                    <a:pt x="608" y="288"/>
                  </a:lnTo>
                  <a:lnTo>
                    <a:pt x="584" y="288"/>
                  </a:lnTo>
                  <a:lnTo>
                    <a:pt x="576" y="288"/>
                  </a:lnTo>
                  <a:lnTo>
                    <a:pt x="568" y="288"/>
                  </a:lnTo>
                  <a:lnTo>
                    <a:pt x="560" y="272"/>
                  </a:lnTo>
                  <a:lnTo>
                    <a:pt x="552" y="264"/>
                  </a:lnTo>
                  <a:lnTo>
                    <a:pt x="568" y="256"/>
                  </a:lnTo>
                  <a:lnTo>
                    <a:pt x="584" y="248"/>
                  </a:lnTo>
                  <a:lnTo>
                    <a:pt x="600" y="232"/>
                  </a:lnTo>
                  <a:lnTo>
                    <a:pt x="608" y="232"/>
                  </a:lnTo>
                  <a:lnTo>
                    <a:pt x="600" y="248"/>
                  </a:lnTo>
                  <a:lnTo>
                    <a:pt x="608" y="256"/>
                  </a:lnTo>
                  <a:lnTo>
                    <a:pt x="616" y="256"/>
                  </a:lnTo>
                  <a:lnTo>
                    <a:pt x="640" y="248"/>
                  </a:lnTo>
                  <a:lnTo>
                    <a:pt x="656" y="256"/>
                  </a:lnTo>
                  <a:lnTo>
                    <a:pt x="664" y="272"/>
                  </a:lnTo>
                  <a:lnTo>
                    <a:pt x="664" y="280"/>
                  </a:lnTo>
                  <a:lnTo>
                    <a:pt x="664" y="304"/>
                  </a:lnTo>
                  <a:lnTo>
                    <a:pt x="656" y="328"/>
                  </a:lnTo>
                  <a:lnTo>
                    <a:pt x="672" y="328"/>
                  </a:lnTo>
                  <a:lnTo>
                    <a:pt x="688" y="320"/>
                  </a:lnTo>
                  <a:lnTo>
                    <a:pt x="696" y="312"/>
                  </a:lnTo>
                  <a:lnTo>
                    <a:pt x="704" y="304"/>
                  </a:lnTo>
                  <a:lnTo>
                    <a:pt x="688" y="272"/>
                  </a:lnTo>
                  <a:lnTo>
                    <a:pt x="688" y="264"/>
                  </a:lnTo>
                  <a:lnTo>
                    <a:pt x="688" y="248"/>
                  </a:lnTo>
                  <a:lnTo>
                    <a:pt x="688" y="240"/>
                  </a:lnTo>
                  <a:lnTo>
                    <a:pt x="680" y="224"/>
                  </a:lnTo>
                  <a:lnTo>
                    <a:pt x="688" y="216"/>
                  </a:lnTo>
                  <a:lnTo>
                    <a:pt x="704" y="200"/>
                  </a:lnTo>
                  <a:lnTo>
                    <a:pt x="720" y="200"/>
                  </a:lnTo>
                  <a:lnTo>
                    <a:pt x="728" y="160"/>
                  </a:lnTo>
                  <a:lnTo>
                    <a:pt x="744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</p:grpSp>
      <p:sp>
        <p:nvSpPr>
          <p:cNvPr id="9" name="Freeform 779"/>
          <p:cNvSpPr>
            <a:spLocks/>
          </p:cNvSpPr>
          <p:nvPr/>
        </p:nvSpPr>
        <p:spPr bwMode="auto">
          <a:xfrm>
            <a:off x="5034991" y="1613439"/>
            <a:ext cx="2270880" cy="1110829"/>
          </a:xfrm>
          <a:custGeom>
            <a:avLst/>
            <a:gdLst>
              <a:gd name="T0" fmla="*/ 2147483647 w 728"/>
              <a:gd name="T1" fmla="*/ 2147483647 h 376"/>
              <a:gd name="T2" fmla="*/ 2147483647 w 728"/>
              <a:gd name="T3" fmla="*/ 2147483647 h 376"/>
              <a:gd name="T4" fmla="*/ 2147483647 w 728"/>
              <a:gd name="T5" fmla="*/ 2147483647 h 376"/>
              <a:gd name="T6" fmla="*/ 2147483647 w 728"/>
              <a:gd name="T7" fmla="*/ 2147483647 h 376"/>
              <a:gd name="T8" fmla="*/ 2147483647 w 728"/>
              <a:gd name="T9" fmla="*/ 2147483647 h 376"/>
              <a:gd name="T10" fmla="*/ 2147483647 w 728"/>
              <a:gd name="T11" fmla="*/ 2147483647 h 376"/>
              <a:gd name="T12" fmla="*/ 2147483647 w 728"/>
              <a:gd name="T13" fmla="*/ 2147483647 h 376"/>
              <a:gd name="T14" fmla="*/ 2147483647 w 728"/>
              <a:gd name="T15" fmla="*/ 2147483647 h 376"/>
              <a:gd name="T16" fmla="*/ 2147483647 w 728"/>
              <a:gd name="T17" fmla="*/ 2147483647 h 376"/>
              <a:gd name="T18" fmla="*/ 2147483647 w 728"/>
              <a:gd name="T19" fmla="*/ 2147483647 h 376"/>
              <a:gd name="T20" fmla="*/ 2147483647 w 728"/>
              <a:gd name="T21" fmla="*/ 2147483647 h 376"/>
              <a:gd name="T22" fmla="*/ 2147483647 w 728"/>
              <a:gd name="T23" fmla="*/ 2147483647 h 376"/>
              <a:gd name="T24" fmla="*/ 2147483647 w 728"/>
              <a:gd name="T25" fmla="*/ 2147483647 h 376"/>
              <a:gd name="T26" fmla="*/ 2147483647 w 728"/>
              <a:gd name="T27" fmla="*/ 2147483647 h 376"/>
              <a:gd name="T28" fmla="*/ 2147483647 w 728"/>
              <a:gd name="T29" fmla="*/ 2147483647 h 376"/>
              <a:gd name="T30" fmla="*/ 2147483647 w 728"/>
              <a:gd name="T31" fmla="*/ 2147483647 h 376"/>
              <a:gd name="T32" fmla="*/ 2147483647 w 728"/>
              <a:gd name="T33" fmla="*/ 2147483647 h 376"/>
              <a:gd name="T34" fmla="*/ 2147483647 w 728"/>
              <a:gd name="T35" fmla="*/ 2147483647 h 376"/>
              <a:gd name="T36" fmla="*/ 2147483647 w 728"/>
              <a:gd name="T37" fmla="*/ 2147483647 h 376"/>
              <a:gd name="T38" fmla="*/ 2147483647 w 728"/>
              <a:gd name="T39" fmla="*/ 2147483647 h 376"/>
              <a:gd name="T40" fmla="*/ 2147483647 w 728"/>
              <a:gd name="T41" fmla="*/ 2147483647 h 376"/>
              <a:gd name="T42" fmla="*/ 2147483647 w 728"/>
              <a:gd name="T43" fmla="*/ 2147483647 h 376"/>
              <a:gd name="T44" fmla="*/ 2147483647 w 728"/>
              <a:gd name="T45" fmla="*/ 2147483647 h 376"/>
              <a:gd name="T46" fmla="*/ 2147483647 w 728"/>
              <a:gd name="T47" fmla="*/ 2147483647 h 376"/>
              <a:gd name="T48" fmla="*/ 2147483647 w 728"/>
              <a:gd name="T49" fmla="*/ 2147483647 h 376"/>
              <a:gd name="T50" fmla="*/ 2147483647 w 728"/>
              <a:gd name="T51" fmla="*/ 0 h 376"/>
              <a:gd name="T52" fmla="*/ 2147483647 w 728"/>
              <a:gd name="T53" fmla="*/ 2147483647 h 376"/>
              <a:gd name="T54" fmla="*/ 2147483647 w 728"/>
              <a:gd name="T55" fmla="*/ 2147483647 h 376"/>
              <a:gd name="T56" fmla="*/ 2147483647 w 728"/>
              <a:gd name="T57" fmla="*/ 2147483647 h 376"/>
              <a:gd name="T58" fmla="*/ 0 w 728"/>
              <a:gd name="T59" fmla="*/ 2147483647 h 376"/>
              <a:gd name="T60" fmla="*/ 2147483647 w 728"/>
              <a:gd name="T61" fmla="*/ 2147483647 h 376"/>
              <a:gd name="T62" fmla="*/ 2147483647 w 728"/>
              <a:gd name="T63" fmla="*/ 2147483647 h 376"/>
              <a:gd name="T64" fmla="*/ 2147483647 w 728"/>
              <a:gd name="T65" fmla="*/ 2147483647 h 376"/>
              <a:gd name="T66" fmla="*/ 2147483647 w 728"/>
              <a:gd name="T67" fmla="*/ 2147483647 h 37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728"/>
              <a:gd name="T103" fmla="*/ 0 h 376"/>
              <a:gd name="T104" fmla="*/ 728 w 728"/>
              <a:gd name="T105" fmla="*/ 376 h 37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728" h="376">
                <a:moveTo>
                  <a:pt x="168" y="288"/>
                </a:moveTo>
                <a:lnTo>
                  <a:pt x="200" y="288"/>
                </a:lnTo>
                <a:lnTo>
                  <a:pt x="208" y="280"/>
                </a:lnTo>
                <a:lnTo>
                  <a:pt x="232" y="288"/>
                </a:lnTo>
                <a:lnTo>
                  <a:pt x="264" y="320"/>
                </a:lnTo>
                <a:lnTo>
                  <a:pt x="288" y="312"/>
                </a:lnTo>
                <a:lnTo>
                  <a:pt x="304" y="328"/>
                </a:lnTo>
                <a:lnTo>
                  <a:pt x="312" y="344"/>
                </a:lnTo>
                <a:lnTo>
                  <a:pt x="328" y="360"/>
                </a:lnTo>
                <a:lnTo>
                  <a:pt x="352" y="368"/>
                </a:lnTo>
                <a:lnTo>
                  <a:pt x="352" y="336"/>
                </a:lnTo>
                <a:lnTo>
                  <a:pt x="368" y="320"/>
                </a:lnTo>
                <a:lnTo>
                  <a:pt x="376" y="312"/>
                </a:lnTo>
                <a:lnTo>
                  <a:pt x="416" y="312"/>
                </a:lnTo>
                <a:lnTo>
                  <a:pt x="440" y="312"/>
                </a:lnTo>
                <a:lnTo>
                  <a:pt x="472" y="304"/>
                </a:lnTo>
                <a:lnTo>
                  <a:pt x="496" y="304"/>
                </a:lnTo>
                <a:lnTo>
                  <a:pt x="512" y="304"/>
                </a:lnTo>
                <a:lnTo>
                  <a:pt x="520" y="320"/>
                </a:lnTo>
                <a:lnTo>
                  <a:pt x="528" y="352"/>
                </a:lnTo>
                <a:lnTo>
                  <a:pt x="552" y="376"/>
                </a:lnTo>
                <a:lnTo>
                  <a:pt x="560" y="376"/>
                </a:lnTo>
                <a:lnTo>
                  <a:pt x="560" y="336"/>
                </a:lnTo>
                <a:lnTo>
                  <a:pt x="544" y="296"/>
                </a:lnTo>
                <a:lnTo>
                  <a:pt x="560" y="272"/>
                </a:lnTo>
                <a:lnTo>
                  <a:pt x="584" y="264"/>
                </a:lnTo>
                <a:lnTo>
                  <a:pt x="616" y="224"/>
                </a:lnTo>
                <a:lnTo>
                  <a:pt x="616" y="200"/>
                </a:lnTo>
                <a:lnTo>
                  <a:pt x="608" y="176"/>
                </a:lnTo>
                <a:lnTo>
                  <a:pt x="624" y="184"/>
                </a:lnTo>
                <a:lnTo>
                  <a:pt x="624" y="168"/>
                </a:lnTo>
                <a:lnTo>
                  <a:pt x="632" y="168"/>
                </a:lnTo>
                <a:lnTo>
                  <a:pt x="640" y="160"/>
                </a:lnTo>
                <a:lnTo>
                  <a:pt x="648" y="144"/>
                </a:lnTo>
                <a:lnTo>
                  <a:pt x="664" y="136"/>
                </a:lnTo>
                <a:lnTo>
                  <a:pt x="688" y="128"/>
                </a:lnTo>
                <a:lnTo>
                  <a:pt x="688" y="96"/>
                </a:lnTo>
                <a:lnTo>
                  <a:pt x="728" y="72"/>
                </a:lnTo>
                <a:lnTo>
                  <a:pt x="720" y="32"/>
                </a:lnTo>
                <a:lnTo>
                  <a:pt x="704" y="32"/>
                </a:lnTo>
                <a:lnTo>
                  <a:pt x="672" y="72"/>
                </a:lnTo>
                <a:lnTo>
                  <a:pt x="632" y="80"/>
                </a:lnTo>
                <a:lnTo>
                  <a:pt x="616" y="80"/>
                </a:lnTo>
                <a:lnTo>
                  <a:pt x="584" y="104"/>
                </a:lnTo>
                <a:lnTo>
                  <a:pt x="536" y="120"/>
                </a:lnTo>
                <a:lnTo>
                  <a:pt x="536" y="96"/>
                </a:lnTo>
                <a:lnTo>
                  <a:pt x="512" y="48"/>
                </a:lnTo>
                <a:lnTo>
                  <a:pt x="440" y="16"/>
                </a:lnTo>
                <a:lnTo>
                  <a:pt x="416" y="8"/>
                </a:lnTo>
                <a:lnTo>
                  <a:pt x="376" y="0"/>
                </a:lnTo>
                <a:lnTo>
                  <a:pt x="24" y="0"/>
                </a:lnTo>
                <a:lnTo>
                  <a:pt x="32" y="24"/>
                </a:lnTo>
                <a:lnTo>
                  <a:pt x="16" y="32"/>
                </a:lnTo>
                <a:lnTo>
                  <a:pt x="24" y="16"/>
                </a:lnTo>
                <a:lnTo>
                  <a:pt x="0" y="8"/>
                </a:lnTo>
                <a:lnTo>
                  <a:pt x="8" y="48"/>
                </a:lnTo>
                <a:lnTo>
                  <a:pt x="8" y="80"/>
                </a:lnTo>
                <a:lnTo>
                  <a:pt x="0" y="112"/>
                </a:lnTo>
                <a:lnTo>
                  <a:pt x="8" y="136"/>
                </a:lnTo>
                <a:lnTo>
                  <a:pt x="8" y="152"/>
                </a:lnTo>
                <a:lnTo>
                  <a:pt x="24" y="192"/>
                </a:lnTo>
                <a:lnTo>
                  <a:pt x="40" y="224"/>
                </a:lnTo>
                <a:lnTo>
                  <a:pt x="56" y="240"/>
                </a:lnTo>
                <a:lnTo>
                  <a:pt x="88" y="264"/>
                </a:lnTo>
                <a:lnTo>
                  <a:pt x="96" y="272"/>
                </a:lnTo>
                <a:lnTo>
                  <a:pt x="128" y="272"/>
                </a:lnTo>
                <a:lnTo>
                  <a:pt x="168" y="288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3175" cmpd="sng">
            <a:noFill/>
            <a:miter lim="800000"/>
            <a:headEnd/>
            <a:tailEnd/>
          </a:ln>
          <a:effectLst/>
        </p:spPr>
        <p:txBody>
          <a:bodyPr/>
          <a:lstStyle/>
          <a:p>
            <a:pPr defTabSz="1219170"/>
            <a:endParaRPr lang="zh-CN" altLang="en-US" sz="3200">
              <a:solidFill>
                <a:prstClr val="black"/>
              </a:solidFill>
            </a:endParaRPr>
          </a:p>
        </p:txBody>
      </p:sp>
      <p:sp>
        <p:nvSpPr>
          <p:cNvPr id="11" name="Freeform 690"/>
          <p:cNvSpPr>
            <a:spLocks/>
          </p:cNvSpPr>
          <p:nvPr/>
        </p:nvSpPr>
        <p:spPr bwMode="auto">
          <a:xfrm>
            <a:off x="9232175" y="1594736"/>
            <a:ext cx="1419184" cy="950341"/>
          </a:xfrm>
          <a:custGeom>
            <a:avLst/>
            <a:gdLst>
              <a:gd name="T0" fmla="*/ 2147483647 w 520"/>
              <a:gd name="T1" fmla="*/ 2147483647 h 368"/>
              <a:gd name="T2" fmla="*/ 2147483647 w 520"/>
              <a:gd name="T3" fmla="*/ 2147483647 h 368"/>
              <a:gd name="T4" fmla="*/ 2147483647 w 520"/>
              <a:gd name="T5" fmla="*/ 2147483647 h 368"/>
              <a:gd name="T6" fmla="*/ 2147483647 w 520"/>
              <a:gd name="T7" fmla="*/ 2147483647 h 368"/>
              <a:gd name="T8" fmla="*/ 2147483647 w 520"/>
              <a:gd name="T9" fmla="*/ 2147483647 h 368"/>
              <a:gd name="T10" fmla="*/ 2147483647 w 520"/>
              <a:gd name="T11" fmla="*/ 2147483647 h 368"/>
              <a:gd name="T12" fmla="*/ 2147483647 w 520"/>
              <a:gd name="T13" fmla="*/ 2147483647 h 368"/>
              <a:gd name="T14" fmla="*/ 2147483647 w 520"/>
              <a:gd name="T15" fmla="*/ 2147483647 h 368"/>
              <a:gd name="T16" fmla="*/ 2147483647 w 520"/>
              <a:gd name="T17" fmla="*/ 2147483647 h 368"/>
              <a:gd name="T18" fmla="*/ 2147483647 w 520"/>
              <a:gd name="T19" fmla="*/ 2147483647 h 368"/>
              <a:gd name="T20" fmla="*/ 2147483647 w 520"/>
              <a:gd name="T21" fmla="*/ 2147483647 h 368"/>
              <a:gd name="T22" fmla="*/ 2147483647 w 520"/>
              <a:gd name="T23" fmla="*/ 2147483647 h 368"/>
              <a:gd name="T24" fmla="*/ 2147483647 w 520"/>
              <a:gd name="T25" fmla="*/ 2147483647 h 368"/>
              <a:gd name="T26" fmla="*/ 2147483647 w 520"/>
              <a:gd name="T27" fmla="*/ 2147483647 h 368"/>
              <a:gd name="T28" fmla="*/ 2147483647 w 520"/>
              <a:gd name="T29" fmla="*/ 2147483647 h 368"/>
              <a:gd name="T30" fmla="*/ 0 w 520"/>
              <a:gd name="T31" fmla="*/ 2147483647 h 368"/>
              <a:gd name="T32" fmla="*/ 2147483647 w 520"/>
              <a:gd name="T33" fmla="*/ 2147483647 h 368"/>
              <a:gd name="T34" fmla="*/ 2147483647 w 520"/>
              <a:gd name="T35" fmla="*/ 2147483647 h 368"/>
              <a:gd name="T36" fmla="*/ 2147483647 w 520"/>
              <a:gd name="T37" fmla="*/ 2147483647 h 368"/>
              <a:gd name="T38" fmla="*/ 2147483647 w 520"/>
              <a:gd name="T39" fmla="*/ 2147483647 h 368"/>
              <a:gd name="T40" fmla="*/ 2147483647 w 520"/>
              <a:gd name="T41" fmla="*/ 2147483647 h 368"/>
              <a:gd name="T42" fmla="*/ 2147483647 w 520"/>
              <a:gd name="T43" fmla="*/ 2147483647 h 368"/>
              <a:gd name="T44" fmla="*/ 2147483647 w 520"/>
              <a:gd name="T45" fmla="*/ 2147483647 h 368"/>
              <a:gd name="T46" fmla="*/ 2147483647 w 520"/>
              <a:gd name="T47" fmla="*/ 2147483647 h 368"/>
              <a:gd name="T48" fmla="*/ 2147483647 w 520"/>
              <a:gd name="T49" fmla="*/ 2147483647 h 368"/>
              <a:gd name="T50" fmla="*/ 2147483647 w 520"/>
              <a:gd name="T51" fmla="*/ 2147483647 h 368"/>
              <a:gd name="T52" fmla="*/ 2147483647 w 520"/>
              <a:gd name="T53" fmla="*/ 2147483647 h 368"/>
              <a:gd name="T54" fmla="*/ 2147483647 w 520"/>
              <a:gd name="T55" fmla="*/ 2147483647 h 368"/>
              <a:gd name="T56" fmla="*/ 2147483647 w 520"/>
              <a:gd name="T57" fmla="*/ 2147483647 h 368"/>
              <a:gd name="T58" fmla="*/ 2147483647 w 520"/>
              <a:gd name="T59" fmla="*/ 2147483647 h 368"/>
              <a:gd name="T60" fmla="*/ 2147483647 w 520"/>
              <a:gd name="T61" fmla="*/ 2147483647 h 368"/>
              <a:gd name="T62" fmla="*/ 2147483647 w 520"/>
              <a:gd name="T63" fmla="*/ 2147483647 h 368"/>
              <a:gd name="T64" fmla="*/ 2147483647 w 520"/>
              <a:gd name="T65" fmla="*/ 2147483647 h 368"/>
              <a:gd name="T66" fmla="*/ 2147483647 w 520"/>
              <a:gd name="T67" fmla="*/ 2147483647 h 368"/>
              <a:gd name="T68" fmla="*/ 2147483647 w 520"/>
              <a:gd name="T69" fmla="*/ 2147483647 h 36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520"/>
              <a:gd name="T106" fmla="*/ 0 h 368"/>
              <a:gd name="T107" fmla="*/ 520 w 520"/>
              <a:gd name="T108" fmla="*/ 368 h 36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520" h="368">
                <a:moveTo>
                  <a:pt x="360" y="320"/>
                </a:moveTo>
                <a:lnTo>
                  <a:pt x="352" y="312"/>
                </a:lnTo>
                <a:lnTo>
                  <a:pt x="352" y="296"/>
                </a:lnTo>
                <a:lnTo>
                  <a:pt x="384" y="288"/>
                </a:lnTo>
                <a:lnTo>
                  <a:pt x="408" y="272"/>
                </a:lnTo>
                <a:lnTo>
                  <a:pt x="424" y="256"/>
                </a:lnTo>
                <a:lnTo>
                  <a:pt x="432" y="208"/>
                </a:lnTo>
                <a:lnTo>
                  <a:pt x="456" y="200"/>
                </a:lnTo>
                <a:lnTo>
                  <a:pt x="464" y="160"/>
                </a:lnTo>
                <a:lnTo>
                  <a:pt x="496" y="168"/>
                </a:lnTo>
                <a:lnTo>
                  <a:pt x="504" y="144"/>
                </a:lnTo>
                <a:lnTo>
                  <a:pt x="520" y="136"/>
                </a:lnTo>
                <a:lnTo>
                  <a:pt x="520" y="120"/>
                </a:lnTo>
                <a:lnTo>
                  <a:pt x="488" y="112"/>
                </a:lnTo>
                <a:lnTo>
                  <a:pt x="456" y="96"/>
                </a:lnTo>
                <a:lnTo>
                  <a:pt x="416" y="96"/>
                </a:lnTo>
                <a:lnTo>
                  <a:pt x="400" y="56"/>
                </a:lnTo>
                <a:lnTo>
                  <a:pt x="384" y="24"/>
                </a:lnTo>
                <a:lnTo>
                  <a:pt x="368" y="24"/>
                </a:lnTo>
                <a:lnTo>
                  <a:pt x="328" y="40"/>
                </a:lnTo>
                <a:lnTo>
                  <a:pt x="296" y="0"/>
                </a:lnTo>
                <a:lnTo>
                  <a:pt x="248" y="16"/>
                </a:lnTo>
                <a:lnTo>
                  <a:pt x="200" y="32"/>
                </a:lnTo>
                <a:lnTo>
                  <a:pt x="184" y="64"/>
                </a:lnTo>
                <a:lnTo>
                  <a:pt x="192" y="96"/>
                </a:lnTo>
                <a:lnTo>
                  <a:pt x="160" y="96"/>
                </a:lnTo>
                <a:lnTo>
                  <a:pt x="136" y="96"/>
                </a:lnTo>
                <a:lnTo>
                  <a:pt x="112" y="96"/>
                </a:lnTo>
                <a:lnTo>
                  <a:pt x="88" y="80"/>
                </a:lnTo>
                <a:lnTo>
                  <a:pt x="56" y="88"/>
                </a:lnTo>
                <a:lnTo>
                  <a:pt x="16" y="104"/>
                </a:lnTo>
                <a:lnTo>
                  <a:pt x="0" y="136"/>
                </a:lnTo>
                <a:lnTo>
                  <a:pt x="16" y="152"/>
                </a:lnTo>
                <a:lnTo>
                  <a:pt x="24" y="168"/>
                </a:lnTo>
                <a:lnTo>
                  <a:pt x="56" y="168"/>
                </a:lnTo>
                <a:lnTo>
                  <a:pt x="80" y="168"/>
                </a:lnTo>
                <a:lnTo>
                  <a:pt x="104" y="200"/>
                </a:lnTo>
                <a:lnTo>
                  <a:pt x="80" y="200"/>
                </a:lnTo>
                <a:lnTo>
                  <a:pt x="64" y="200"/>
                </a:lnTo>
                <a:lnTo>
                  <a:pt x="56" y="208"/>
                </a:lnTo>
                <a:lnTo>
                  <a:pt x="64" y="240"/>
                </a:lnTo>
                <a:lnTo>
                  <a:pt x="80" y="256"/>
                </a:lnTo>
                <a:lnTo>
                  <a:pt x="80" y="288"/>
                </a:lnTo>
                <a:lnTo>
                  <a:pt x="96" y="304"/>
                </a:lnTo>
                <a:lnTo>
                  <a:pt x="96" y="336"/>
                </a:lnTo>
                <a:lnTo>
                  <a:pt x="96" y="328"/>
                </a:lnTo>
                <a:lnTo>
                  <a:pt x="120" y="320"/>
                </a:lnTo>
                <a:lnTo>
                  <a:pt x="136" y="320"/>
                </a:lnTo>
                <a:lnTo>
                  <a:pt x="152" y="328"/>
                </a:lnTo>
                <a:lnTo>
                  <a:pt x="168" y="344"/>
                </a:lnTo>
                <a:lnTo>
                  <a:pt x="184" y="344"/>
                </a:lnTo>
                <a:lnTo>
                  <a:pt x="184" y="360"/>
                </a:lnTo>
                <a:lnTo>
                  <a:pt x="192" y="360"/>
                </a:lnTo>
                <a:lnTo>
                  <a:pt x="208" y="368"/>
                </a:lnTo>
                <a:lnTo>
                  <a:pt x="216" y="360"/>
                </a:lnTo>
                <a:lnTo>
                  <a:pt x="232" y="352"/>
                </a:lnTo>
                <a:lnTo>
                  <a:pt x="240" y="328"/>
                </a:lnTo>
                <a:lnTo>
                  <a:pt x="256" y="336"/>
                </a:lnTo>
                <a:lnTo>
                  <a:pt x="264" y="336"/>
                </a:lnTo>
                <a:lnTo>
                  <a:pt x="272" y="344"/>
                </a:lnTo>
                <a:lnTo>
                  <a:pt x="288" y="336"/>
                </a:lnTo>
                <a:lnTo>
                  <a:pt x="296" y="328"/>
                </a:lnTo>
                <a:lnTo>
                  <a:pt x="312" y="320"/>
                </a:lnTo>
                <a:lnTo>
                  <a:pt x="320" y="336"/>
                </a:lnTo>
                <a:lnTo>
                  <a:pt x="328" y="336"/>
                </a:lnTo>
                <a:lnTo>
                  <a:pt x="344" y="328"/>
                </a:lnTo>
                <a:lnTo>
                  <a:pt x="352" y="328"/>
                </a:lnTo>
                <a:lnTo>
                  <a:pt x="352" y="336"/>
                </a:lnTo>
                <a:lnTo>
                  <a:pt x="360" y="328"/>
                </a:lnTo>
                <a:lnTo>
                  <a:pt x="360" y="320"/>
                </a:lnTo>
                <a:close/>
              </a:path>
            </a:pathLst>
          </a:custGeom>
          <a:solidFill>
            <a:schemeClr val="accent4"/>
          </a:solidFill>
          <a:ln w="6350" cmpd="sng">
            <a:noFill/>
            <a:miter lim="800000"/>
            <a:headEnd/>
            <a:tailEnd/>
          </a:ln>
          <a:effectLst/>
        </p:spPr>
        <p:txBody>
          <a:bodyPr/>
          <a:lstStyle/>
          <a:p>
            <a:pPr defTabSz="1219170"/>
            <a:endParaRPr lang="zh-CN" altLang="en-US" sz="3200">
              <a:solidFill>
                <a:prstClr val="black"/>
              </a:solidFill>
            </a:endParaRPr>
          </a:p>
        </p:txBody>
      </p:sp>
      <p:sp>
        <p:nvSpPr>
          <p:cNvPr id="12" name="文本框 8"/>
          <p:cNvSpPr txBox="1"/>
          <p:nvPr/>
        </p:nvSpPr>
        <p:spPr>
          <a:xfrm>
            <a:off x="2244750" y="4073661"/>
            <a:ext cx="1553483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顶部“开始”面板中可以对字体、字号、颜色、行距等进行修改。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607365" y="3024895"/>
            <a:ext cx="1651053" cy="111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6667" dirty="0">
                <a:solidFill>
                  <a:schemeClr val="accent3"/>
                </a:solidFill>
              </a:rPr>
              <a:t>60</a:t>
            </a:r>
            <a:r>
              <a:rPr kumimoji="1" lang="en-US" altLang="zh-CN" sz="2667" dirty="0">
                <a:solidFill>
                  <a:schemeClr val="accent3"/>
                </a:solidFill>
              </a:rPr>
              <a:t>%</a:t>
            </a:r>
            <a:endParaRPr kumimoji="1" lang="zh-CN" altLang="en-US" sz="2667" dirty="0">
              <a:solidFill>
                <a:schemeClr val="accent3"/>
              </a:solidFill>
            </a:endParaRPr>
          </a:p>
        </p:txBody>
      </p:sp>
      <p:sp>
        <p:nvSpPr>
          <p:cNvPr id="20" name="文本框 8"/>
          <p:cNvSpPr txBox="1"/>
          <p:nvPr/>
        </p:nvSpPr>
        <p:spPr>
          <a:xfrm>
            <a:off x="6057155" y="4073661"/>
            <a:ext cx="1553483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顶部“开始”面板中可以对字体、字号、颜色、行距等进行修改。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419770" y="3024895"/>
            <a:ext cx="1651053" cy="111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6667" dirty="0">
                <a:solidFill>
                  <a:schemeClr val="accent2"/>
                </a:solidFill>
              </a:rPr>
              <a:t>60</a:t>
            </a:r>
            <a:r>
              <a:rPr kumimoji="1" lang="en-US" altLang="zh-CN" sz="2667" dirty="0">
                <a:solidFill>
                  <a:schemeClr val="accent2"/>
                </a:solidFill>
              </a:rPr>
              <a:t>%</a:t>
            </a:r>
            <a:endParaRPr kumimoji="1" lang="zh-CN" altLang="en-US" sz="2667" dirty="0">
              <a:solidFill>
                <a:schemeClr val="accent2"/>
              </a:solidFill>
            </a:endParaRPr>
          </a:p>
        </p:txBody>
      </p:sp>
      <p:sp>
        <p:nvSpPr>
          <p:cNvPr id="24" name="文本框 8"/>
          <p:cNvSpPr txBox="1"/>
          <p:nvPr/>
        </p:nvSpPr>
        <p:spPr>
          <a:xfrm>
            <a:off x="9869561" y="4073661"/>
            <a:ext cx="1553483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顶部“开始”面板中可以对字体、字号、颜色、行距等进行修改。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9232176" y="3024895"/>
            <a:ext cx="1651053" cy="111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6667" dirty="0">
                <a:solidFill>
                  <a:schemeClr val="accent1"/>
                </a:solidFill>
              </a:rPr>
              <a:t>60</a:t>
            </a:r>
            <a:r>
              <a:rPr kumimoji="1" lang="en-US" altLang="zh-CN" sz="2667" dirty="0">
                <a:solidFill>
                  <a:schemeClr val="accent1"/>
                </a:solidFill>
              </a:rPr>
              <a:t>%</a:t>
            </a:r>
            <a:endParaRPr kumimoji="1" lang="zh-CN" altLang="en-US" sz="2667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771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图表 27"/>
          <p:cNvGraphicFramePr/>
          <p:nvPr>
            <p:extLst/>
          </p:nvPr>
        </p:nvGraphicFramePr>
        <p:xfrm>
          <a:off x="7708208" y="3309124"/>
          <a:ext cx="2839674" cy="19382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7" name="图表 26"/>
          <p:cNvGraphicFramePr/>
          <p:nvPr>
            <p:extLst/>
          </p:nvPr>
        </p:nvGraphicFramePr>
        <p:xfrm>
          <a:off x="3875334" y="3309124"/>
          <a:ext cx="2839674" cy="19382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3" name="图表 22"/>
          <p:cNvGraphicFramePr/>
          <p:nvPr>
            <p:extLst/>
          </p:nvPr>
        </p:nvGraphicFramePr>
        <p:xfrm>
          <a:off x="83666" y="3309124"/>
          <a:ext cx="2839674" cy="19382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02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b="1" dirty="0"/>
              <a:t>SHOW YOUR MAPS</a:t>
            </a:r>
            <a:endParaRPr kumimoji="1" lang="zh-CN" altLang="en-US" b="1" dirty="0"/>
          </a:p>
        </p:txBody>
      </p:sp>
      <p:grpSp>
        <p:nvGrpSpPr>
          <p:cNvPr id="8" name="组 7"/>
          <p:cNvGrpSpPr/>
          <p:nvPr/>
        </p:nvGrpSpPr>
        <p:grpSpPr>
          <a:xfrm>
            <a:off x="966944" y="1305730"/>
            <a:ext cx="2398455" cy="1656581"/>
            <a:chOff x="5383744" y="2122327"/>
            <a:chExt cx="853658" cy="589610"/>
          </a:xfrm>
          <a:solidFill>
            <a:schemeClr val="accent3"/>
          </a:solidFill>
          <a:effectLst/>
        </p:grpSpPr>
        <p:sp>
          <p:nvSpPr>
            <p:cNvPr id="5" name="Freeform 566"/>
            <p:cNvSpPr>
              <a:spLocks/>
            </p:cNvSpPr>
            <p:nvPr/>
          </p:nvSpPr>
          <p:spPr bwMode="auto">
            <a:xfrm>
              <a:off x="5873235" y="2686153"/>
              <a:ext cx="26336" cy="25784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" name="Freeform 571"/>
            <p:cNvSpPr>
              <a:spLocks/>
            </p:cNvSpPr>
            <p:nvPr/>
          </p:nvSpPr>
          <p:spPr bwMode="auto">
            <a:xfrm>
              <a:off x="6033070" y="2610518"/>
              <a:ext cx="18163" cy="50710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" name="Freeform 682"/>
            <p:cNvSpPr>
              <a:spLocks/>
            </p:cNvSpPr>
            <p:nvPr/>
          </p:nvSpPr>
          <p:spPr bwMode="auto">
            <a:xfrm>
              <a:off x="5383744" y="2122327"/>
              <a:ext cx="853658" cy="563826"/>
            </a:xfrm>
            <a:custGeom>
              <a:avLst/>
              <a:gdLst>
                <a:gd name="T0" fmla="*/ 2147483647 w 768"/>
                <a:gd name="T1" fmla="*/ 2147483647 h 536"/>
                <a:gd name="T2" fmla="*/ 2147483647 w 768"/>
                <a:gd name="T3" fmla="*/ 0 h 536"/>
                <a:gd name="T4" fmla="*/ 2147483647 w 768"/>
                <a:gd name="T5" fmla="*/ 2147483647 h 536"/>
                <a:gd name="T6" fmla="*/ 2147483647 w 768"/>
                <a:gd name="T7" fmla="*/ 2147483647 h 536"/>
                <a:gd name="T8" fmla="*/ 2147483647 w 768"/>
                <a:gd name="T9" fmla="*/ 2147483647 h 536"/>
                <a:gd name="T10" fmla="*/ 2147483647 w 768"/>
                <a:gd name="T11" fmla="*/ 2147483647 h 536"/>
                <a:gd name="T12" fmla="*/ 2147483647 w 768"/>
                <a:gd name="T13" fmla="*/ 2147483647 h 536"/>
                <a:gd name="T14" fmla="*/ 2147483647 w 768"/>
                <a:gd name="T15" fmla="*/ 2147483647 h 536"/>
                <a:gd name="T16" fmla="*/ 2147483647 w 768"/>
                <a:gd name="T17" fmla="*/ 2147483647 h 536"/>
                <a:gd name="T18" fmla="*/ 2147483647 w 768"/>
                <a:gd name="T19" fmla="*/ 2147483647 h 536"/>
                <a:gd name="T20" fmla="*/ 2147483647 w 768"/>
                <a:gd name="T21" fmla="*/ 2147483647 h 536"/>
                <a:gd name="T22" fmla="*/ 2147483647 w 768"/>
                <a:gd name="T23" fmla="*/ 2147483647 h 536"/>
                <a:gd name="T24" fmla="*/ 2147483647 w 768"/>
                <a:gd name="T25" fmla="*/ 2147483647 h 536"/>
                <a:gd name="T26" fmla="*/ 2147483647 w 768"/>
                <a:gd name="T27" fmla="*/ 2147483647 h 536"/>
                <a:gd name="T28" fmla="*/ 0 w 768"/>
                <a:gd name="T29" fmla="*/ 2147483647 h 536"/>
                <a:gd name="T30" fmla="*/ 0 w 768"/>
                <a:gd name="T31" fmla="*/ 2147483647 h 536"/>
                <a:gd name="T32" fmla="*/ 2147483647 w 768"/>
                <a:gd name="T33" fmla="*/ 2147483647 h 536"/>
                <a:gd name="T34" fmla="*/ 2147483647 w 768"/>
                <a:gd name="T35" fmla="*/ 2147483647 h 536"/>
                <a:gd name="T36" fmla="*/ 2147483647 w 768"/>
                <a:gd name="T37" fmla="*/ 2147483647 h 536"/>
                <a:gd name="T38" fmla="*/ 2147483647 w 768"/>
                <a:gd name="T39" fmla="*/ 2147483647 h 536"/>
                <a:gd name="T40" fmla="*/ 2147483647 w 768"/>
                <a:gd name="T41" fmla="*/ 2147483647 h 536"/>
                <a:gd name="T42" fmla="*/ 2147483647 w 768"/>
                <a:gd name="T43" fmla="*/ 2147483647 h 536"/>
                <a:gd name="T44" fmla="*/ 2147483647 w 768"/>
                <a:gd name="T45" fmla="*/ 2147483647 h 536"/>
                <a:gd name="T46" fmla="*/ 2147483647 w 768"/>
                <a:gd name="T47" fmla="*/ 2147483647 h 536"/>
                <a:gd name="T48" fmla="*/ 2147483647 w 768"/>
                <a:gd name="T49" fmla="*/ 2147483647 h 536"/>
                <a:gd name="T50" fmla="*/ 2147483647 w 768"/>
                <a:gd name="T51" fmla="*/ 2147483647 h 536"/>
                <a:gd name="T52" fmla="*/ 2147483647 w 768"/>
                <a:gd name="T53" fmla="*/ 2147483647 h 536"/>
                <a:gd name="T54" fmla="*/ 2147483647 w 768"/>
                <a:gd name="T55" fmla="*/ 2147483647 h 536"/>
                <a:gd name="T56" fmla="*/ 2147483647 w 768"/>
                <a:gd name="T57" fmla="*/ 2147483647 h 536"/>
                <a:gd name="T58" fmla="*/ 2147483647 w 768"/>
                <a:gd name="T59" fmla="*/ 2147483647 h 536"/>
                <a:gd name="T60" fmla="*/ 2147483647 w 768"/>
                <a:gd name="T61" fmla="*/ 2147483647 h 536"/>
                <a:gd name="T62" fmla="*/ 2147483647 w 768"/>
                <a:gd name="T63" fmla="*/ 2147483647 h 536"/>
                <a:gd name="T64" fmla="*/ 2147483647 w 768"/>
                <a:gd name="T65" fmla="*/ 2147483647 h 536"/>
                <a:gd name="T66" fmla="*/ 2147483647 w 768"/>
                <a:gd name="T67" fmla="*/ 2147483647 h 536"/>
                <a:gd name="T68" fmla="*/ 2147483647 w 768"/>
                <a:gd name="T69" fmla="*/ 2147483647 h 536"/>
                <a:gd name="T70" fmla="*/ 2147483647 w 768"/>
                <a:gd name="T71" fmla="*/ 2147483647 h 536"/>
                <a:gd name="T72" fmla="*/ 2147483647 w 768"/>
                <a:gd name="T73" fmla="*/ 2147483647 h 536"/>
                <a:gd name="T74" fmla="*/ 2147483647 w 768"/>
                <a:gd name="T75" fmla="*/ 2147483647 h 536"/>
                <a:gd name="T76" fmla="*/ 2147483647 w 768"/>
                <a:gd name="T77" fmla="*/ 2147483647 h 536"/>
                <a:gd name="T78" fmla="*/ 2147483647 w 768"/>
                <a:gd name="T79" fmla="*/ 2147483647 h 536"/>
                <a:gd name="T80" fmla="*/ 2147483647 w 768"/>
                <a:gd name="T81" fmla="*/ 2147483647 h 536"/>
                <a:gd name="T82" fmla="*/ 2147483647 w 768"/>
                <a:gd name="T83" fmla="*/ 2147483647 h 536"/>
                <a:gd name="T84" fmla="*/ 2147483647 w 768"/>
                <a:gd name="T85" fmla="*/ 2147483647 h 536"/>
                <a:gd name="T86" fmla="*/ 2147483647 w 768"/>
                <a:gd name="T87" fmla="*/ 2147483647 h 536"/>
                <a:gd name="T88" fmla="*/ 2147483647 w 768"/>
                <a:gd name="T89" fmla="*/ 2147483647 h 536"/>
                <a:gd name="T90" fmla="*/ 2147483647 w 768"/>
                <a:gd name="T91" fmla="*/ 2147483647 h 536"/>
                <a:gd name="T92" fmla="*/ 2147483647 w 768"/>
                <a:gd name="T93" fmla="*/ 2147483647 h 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68"/>
                <a:gd name="T142" fmla="*/ 0 h 536"/>
                <a:gd name="T143" fmla="*/ 768 w 768"/>
                <a:gd name="T144" fmla="*/ 536 h 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68" h="536">
                  <a:moveTo>
                    <a:pt x="744" y="152"/>
                  </a:moveTo>
                  <a:lnTo>
                    <a:pt x="768" y="96"/>
                  </a:lnTo>
                  <a:lnTo>
                    <a:pt x="720" y="96"/>
                  </a:lnTo>
                  <a:lnTo>
                    <a:pt x="712" y="80"/>
                  </a:lnTo>
                  <a:lnTo>
                    <a:pt x="680" y="72"/>
                  </a:lnTo>
                  <a:lnTo>
                    <a:pt x="640" y="0"/>
                  </a:lnTo>
                  <a:lnTo>
                    <a:pt x="600" y="0"/>
                  </a:lnTo>
                  <a:lnTo>
                    <a:pt x="592" y="16"/>
                  </a:lnTo>
                  <a:lnTo>
                    <a:pt x="568" y="64"/>
                  </a:lnTo>
                  <a:lnTo>
                    <a:pt x="544" y="64"/>
                  </a:lnTo>
                  <a:lnTo>
                    <a:pt x="536" y="72"/>
                  </a:lnTo>
                  <a:lnTo>
                    <a:pt x="544" y="72"/>
                  </a:lnTo>
                  <a:lnTo>
                    <a:pt x="536" y="72"/>
                  </a:lnTo>
                  <a:lnTo>
                    <a:pt x="528" y="88"/>
                  </a:lnTo>
                  <a:lnTo>
                    <a:pt x="528" y="104"/>
                  </a:lnTo>
                  <a:lnTo>
                    <a:pt x="568" y="112"/>
                  </a:lnTo>
                  <a:lnTo>
                    <a:pt x="576" y="128"/>
                  </a:lnTo>
                  <a:lnTo>
                    <a:pt x="536" y="136"/>
                  </a:lnTo>
                  <a:lnTo>
                    <a:pt x="512" y="152"/>
                  </a:lnTo>
                  <a:lnTo>
                    <a:pt x="480" y="160"/>
                  </a:lnTo>
                  <a:lnTo>
                    <a:pt x="472" y="192"/>
                  </a:lnTo>
                  <a:lnTo>
                    <a:pt x="432" y="192"/>
                  </a:lnTo>
                  <a:lnTo>
                    <a:pt x="384" y="224"/>
                  </a:lnTo>
                  <a:lnTo>
                    <a:pt x="344" y="200"/>
                  </a:lnTo>
                  <a:lnTo>
                    <a:pt x="296" y="200"/>
                  </a:lnTo>
                  <a:lnTo>
                    <a:pt x="264" y="160"/>
                  </a:lnTo>
                  <a:lnTo>
                    <a:pt x="208" y="144"/>
                  </a:lnTo>
                  <a:lnTo>
                    <a:pt x="208" y="104"/>
                  </a:lnTo>
                  <a:lnTo>
                    <a:pt x="184" y="96"/>
                  </a:lnTo>
                  <a:lnTo>
                    <a:pt x="176" y="88"/>
                  </a:lnTo>
                  <a:lnTo>
                    <a:pt x="176" y="96"/>
                  </a:lnTo>
                  <a:lnTo>
                    <a:pt x="176" y="88"/>
                  </a:lnTo>
                  <a:lnTo>
                    <a:pt x="168" y="88"/>
                  </a:lnTo>
                  <a:lnTo>
                    <a:pt x="168" y="96"/>
                  </a:lnTo>
                  <a:lnTo>
                    <a:pt x="168" y="88"/>
                  </a:lnTo>
                  <a:lnTo>
                    <a:pt x="152" y="96"/>
                  </a:lnTo>
                  <a:lnTo>
                    <a:pt x="144" y="120"/>
                  </a:lnTo>
                  <a:lnTo>
                    <a:pt x="112" y="112"/>
                  </a:lnTo>
                  <a:lnTo>
                    <a:pt x="104" y="152"/>
                  </a:lnTo>
                  <a:lnTo>
                    <a:pt x="80" y="160"/>
                  </a:lnTo>
                  <a:lnTo>
                    <a:pt x="72" y="208"/>
                  </a:lnTo>
                  <a:lnTo>
                    <a:pt x="56" y="224"/>
                  </a:lnTo>
                  <a:lnTo>
                    <a:pt x="32" y="240"/>
                  </a:lnTo>
                  <a:lnTo>
                    <a:pt x="0" y="248"/>
                  </a:lnTo>
                  <a:lnTo>
                    <a:pt x="0" y="264"/>
                  </a:lnTo>
                  <a:lnTo>
                    <a:pt x="8" y="272"/>
                  </a:lnTo>
                  <a:lnTo>
                    <a:pt x="8" y="280"/>
                  </a:lnTo>
                  <a:lnTo>
                    <a:pt x="0" y="288"/>
                  </a:lnTo>
                  <a:lnTo>
                    <a:pt x="8" y="296"/>
                  </a:lnTo>
                  <a:lnTo>
                    <a:pt x="24" y="296"/>
                  </a:lnTo>
                  <a:lnTo>
                    <a:pt x="32" y="312"/>
                  </a:lnTo>
                  <a:lnTo>
                    <a:pt x="48" y="312"/>
                  </a:lnTo>
                  <a:lnTo>
                    <a:pt x="72" y="312"/>
                  </a:lnTo>
                  <a:lnTo>
                    <a:pt x="80" y="320"/>
                  </a:lnTo>
                  <a:lnTo>
                    <a:pt x="64" y="344"/>
                  </a:lnTo>
                  <a:lnTo>
                    <a:pt x="64" y="360"/>
                  </a:lnTo>
                  <a:lnTo>
                    <a:pt x="56" y="368"/>
                  </a:lnTo>
                  <a:lnTo>
                    <a:pt x="64" y="384"/>
                  </a:lnTo>
                  <a:lnTo>
                    <a:pt x="88" y="392"/>
                  </a:lnTo>
                  <a:lnTo>
                    <a:pt x="80" y="400"/>
                  </a:lnTo>
                  <a:lnTo>
                    <a:pt x="88" y="400"/>
                  </a:lnTo>
                  <a:lnTo>
                    <a:pt x="120" y="408"/>
                  </a:lnTo>
                  <a:lnTo>
                    <a:pt x="144" y="424"/>
                  </a:lnTo>
                  <a:lnTo>
                    <a:pt x="168" y="424"/>
                  </a:lnTo>
                  <a:lnTo>
                    <a:pt x="176" y="432"/>
                  </a:lnTo>
                  <a:lnTo>
                    <a:pt x="184" y="432"/>
                  </a:lnTo>
                  <a:lnTo>
                    <a:pt x="192" y="440"/>
                  </a:lnTo>
                  <a:lnTo>
                    <a:pt x="208" y="440"/>
                  </a:lnTo>
                  <a:lnTo>
                    <a:pt x="224" y="440"/>
                  </a:lnTo>
                  <a:lnTo>
                    <a:pt x="240" y="424"/>
                  </a:lnTo>
                  <a:lnTo>
                    <a:pt x="256" y="416"/>
                  </a:lnTo>
                  <a:lnTo>
                    <a:pt x="272" y="416"/>
                  </a:lnTo>
                  <a:lnTo>
                    <a:pt x="288" y="424"/>
                  </a:lnTo>
                  <a:lnTo>
                    <a:pt x="296" y="424"/>
                  </a:lnTo>
                  <a:lnTo>
                    <a:pt x="304" y="432"/>
                  </a:lnTo>
                  <a:lnTo>
                    <a:pt x="312" y="448"/>
                  </a:lnTo>
                  <a:lnTo>
                    <a:pt x="304" y="472"/>
                  </a:lnTo>
                  <a:lnTo>
                    <a:pt x="304" y="480"/>
                  </a:lnTo>
                  <a:lnTo>
                    <a:pt x="312" y="488"/>
                  </a:lnTo>
                  <a:lnTo>
                    <a:pt x="320" y="496"/>
                  </a:lnTo>
                  <a:lnTo>
                    <a:pt x="320" y="504"/>
                  </a:lnTo>
                  <a:lnTo>
                    <a:pt x="344" y="512"/>
                  </a:lnTo>
                  <a:lnTo>
                    <a:pt x="336" y="520"/>
                  </a:lnTo>
                  <a:lnTo>
                    <a:pt x="360" y="512"/>
                  </a:lnTo>
                  <a:lnTo>
                    <a:pt x="360" y="496"/>
                  </a:lnTo>
                  <a:lnTo>
                    <a:pt x="400" y="496"/>
                  </a:lnTo>
                  <a:lnTo>
                    <a:pt x="416" y="512"/>
                  </a:lnTo>
                  <a:lnTo>
                    <a:pt x="424" y="520"/>
                  </a:lnTo>
                  <a:lnTo>
                    <a:pt x="432" y="520"/>
                  </a:lnTo>
                  <a:lnTo>
                    <a:pt x="456" y="536"/>
                  </a:lnTo>
                  <a:lnTo>
                    <a:pt x="456" y="520"/>
                  </a:lnTo>
                  <a:lnTo>
                    <a:pt x="488" y="512"/>
                  </a:lnTo>
                  <a:lnTo>
                    <a:pt x="496" y="504"/>
                  </a:lnTo>
                  <a:lnTo>
                    <a:pt x="504" y="504"/>
                  </a:lnTo>
                  <a:lnTo>
                    <a:pt x="512" y="504"/>
                  </a:lnTo>
                  <a:lnTo>
                    <a:pt x="528" y="496"/>
                  </a:lnTo>
                  <a:lnTo>
                    <a:pt x="544" y="488"/>
                  </a:lnTo>
                  <a:lnTo>
                    <a:pt x="568" y="472"/>
                  </a:lnTo>
                  <a:lnTo>
                    <a:pt x="576" y="456"/>
                  </a:lnTo>
                  <a:lnTo>
                    <a:pt x="584" y="440"/>
                  </a:lnTo>
                  <a:lnTo>
                    <a:pt x="600" y="416"/>
                  </a:lnTo>
                  <a:lnTo>
                    <a:pt x="600" y="400"/>
                  </a:lnTo>
                  <a:lnTo>
                    <a:pt x="592" y="392"/>
                  </a:lnTo>
                  <a:lnTo>
                    <a:pt x="600" y="384"/>
                  </a:lnTo>
                  <a:lnTo>
                    <a:pt x="592" y="368"/>
                  </a:lnTo>
                  <a:lnTo>
                    <a:pt x="576" y="328"/>
                  </a:lnTo>
                  <a:lnTo>
                    <a:pt x="576" y="320"/>
                  </a:lnTo>
                  <a:lnTo>
                    <a:pt x="592" y="304"/>
                  </a:lnTo>
                  <a:lnTo>
                    <a:pt x="608" y="296"/>
                  </a:lnTo>
                  <a:lnTo>
                    <a:pt x="608" y="288"/>
                  </a:lnTo>
                  <a:lnTo>
                    <a:pt x="584" y="288"/>
                  </a:lnTo>
                  <a:lnTo>
                    <a:pt x="576" y="288"/>
                  </a:lnTo>
                  <a:lnTo>
                    <a:pt x="568" y="288"/>
                  </a:lnTo>
                  <a:lnTo>
                    <a:pt x="560" y="272"/>
                  </a:lnTo>
                  <a:lnTo>
                    <a:pt x="552" y="264"/>
                  </a:lnTo>
                  <a:lnTo>
                    <a:pt x="568" y="256"/>
                  </a:lnTo>
                  <a:lnTo>
                    <a:pt x="584" y="248"/>
                  </a:lnTo>
                  <a:lnTo>
                    <a:pt x="600" y="232"/>
                  </a:lnTo>
                  <a:lnTo>
                    <a:pt x="608" y="232"/>
                  </a:lnTo>
                  <a:lnTo>
                    <a:pt x="600" y="248"/>
                  </a:lnTo>
                  <a:lnTo>
                    <a:pt x="608" y="256"/>
                  </a:lnTo>
                  <a:lnTo>
                    <a:pt x="616" y="256"/>
                  </a:lnTo>
                  <a:lnTo>
                    <a:pt x="640" y="248"/>
                  </a:lnTo>
                  <a:lnTo>
                    <a:pt x="656" y="256"/>
                  </a:lnTo>
                  <a:lnTo>
                    <a:pt x="664" y="272"/>
                  </a:lnTo>
                  <a:lnTo>
                    <a:pt x="664" y="280"/>
                  </a:lnTo>
                  <a:lnTo>
                    <a:pt x="664" y="304"/>
                  </a:lnTo>
                  <a:lnTo>
                    <a:pt x="656" y="328"/>
                  </a:lnTo>
                  <a:lnTo>
                    <a:pt x="672" y="328"/>
                  </a:lnTo>
                  <a:lnTo>
                    <a:pt x="688" y="320"/>
                  </a:lnTo>
                  <a:lnTo>
                    <a:pt x="696" y="312"/>
                  </a:lnTo>
                  <a:lnTo>
                    <a:pt x="704" y="304"/>
                  </a:lnTo>
                  <a:lnTo>
                    <a:pt x="688" y="272"/>
                  </a:lnTo>
                  <a:lnTo>
                    <a:pt x="688" y="264"/>
                  </a:lnTo>
                  <a:lnTo>
                    <a:pt x="688" y="248"/>
                  </a:lnTo>
                  <a:lnTo>
                    <a:pt x="688" y="240"/>
                  </a:lnTo>
                  <a:lnTo>
                    <a:pt x="680" y="224"/>
                  </a:lnTo>
                  <a:lnTo>
                    <a:pt x="688" y="216"/>
                  </a:lnTo>
                  <a:lnTo>
                    <a:pt x="704" y="200"/>
                  </a:lnTo>
                  <a:lnTo>
                    <a:pt x="720" y="200"/>
                  </a:lnTo>
                  <a:lnTo>
                    <a:pt x="728" y="160"/>
                  </a:lnTo>
                  <a:lnTo>
                    <a:pt x="744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</p:grpSp>
      <p:sp>
        <p:nvSpPr>
          <p:cNvPr id="9" name="Freeform 779"/>
          <p:cNvSpPr>
            <a:spLocks/>
          </p:cNvSpPr>
          <p:nvPr/>
        </p:nvSpPr>
        <p:spPr bwMode="auto">
          <a:xfrm>
            <a:off x="5034991" y="1613439"/>
            <a:ext cx="2270880" cy="1110829"/>
          </a:xfrm>
          <a:custGeom>
            <a:avLst/>
            <a:gdLst>
              <a:gd name="T0" fmla="*/ 2147483647 w 728"/>
              <a:gd name="T1" fmla="*/ 2147483647 h 376"/>
              <a:gd name="T2" fmla="*/ 2147483647 w 728"/>
              <a:gd name="T3" fmla="*/ 2147483647 h 376"/>
              <a:gd name="T4" fmla="*/ 2147483647 w 728"/>
              <a:gd name="T5" fmla="*/ 2147483647 h 376"/>
              <a:gd name="T6" fmla="*/ 2147483647 w 728"/>
              <a:gd name="T7" fmla="*/ 2147483647 h 376"/>
              <a:gd name="T8" fmla="*/ 2147483647 w 728"/>
              <a:gd name="T9" fmla="*/ 2147483647 h 376"/>
              <a:gd name="T10" fmla="*/ 2147483647 w 728"/>
              <a:gd name="T11" fmla="*/ 2147483647 h 376"/>
              <a:gd name="T12" fmla="*/ 2147483647 w 728"/>
              <a:gd name="T13" fmla="*/ 2147483647 h 376"/>
              <a:gd name="T14" fmla="*/ 2147483647 w 728"/>
              <a:gd name="T15" fmla="*/ 2147483647 h 376"/>
              <a:gd name="T16" fmla="*/ 2147483647 w 728"/>
              <a:gd name="T17" fmla="*/ 2147483647 h 376"/>
              <a:gd name="T18" fmla="*/ 2147483647 w 728"/>
              <a:gd name="T19" fmla="*/ 2147483647 h 376"/>
              <a:gd name="T20" fmla="*/ 2147483647 w 728"/>
              <a:gd name="T21" fmla="*/ 2147483647 h 376"/>
              <a:gd name="T22" fmla="*/ 2147483647 w 728"/>
              <a:gd name="T23" fmla="*/ 2147483647 h 376"/>
              <a:gd name="T24" fmla="*/ 2147483647 w 728"/>
              <a:gd name="T25" fmla="*/ 2147483647 h 376"/>
              <a:gd name="T26" fmla="*/ 2147483647 w 728"/>
              <a:gd name="T27" fmla="*/ 2147483647 h 376"/>
              <a:gd name="T28" fmla="*/ 2147483647 w 728"/>
              <a:gd name="T29" fmla="*/ 2147483647 h 376"/>
              <a:gd name="T30" fmla="*/ 2147483647 w 728"/>
              <a:gd name="T31" fmla="*/ 2147483647 h 376"/>
              <a:gd name="T32" fmla="*/ 2147483647 w 728"/>
              <a:gd name="T33" fmla="*/ 2147483647 h 376"/>
              <a:gd name="T34" fmla="*/ 2147483647 w 728"/>
              <a:gd name="T35" fmla="*/ 2147483647 h 376"/>
              <a:gd name="T36" fmla="*/ 2147483647 w 728"/>
              <a:gd name="T37" fmla="*/ 2147483647 h 376"/>
              <a:gd name="T38" fmla="*/ 2147483647 w 728"/>
              <a:gd name="T39" fmla="*/ 2147483647 h 376"/>
              <a:gd name="T40" fmla="*/ 2147483647 w 728"/>
              <a:gd name="T41" fmla="*/ 2147483647 h 376"/>
              <a:gd name="T42" fmla="*/ 2147483647 w 728"/>
              <a:gd name="T43" fmla="*/ 2147483647 h 376"/>
              <a:gd name="T44" fmla="*/ 2147483647 w 728"/>
              <a:gd name="T45" fmla="*/ 2147483647 h 376"/>
              <a:gd name="T46" fmla="*/ 2147483647 w 728"/>
              <a:gd name="T47" fmla="*/ 2147483647 h 376"/>
              <a:gd name="T48" fmla="*/ 2147483647 w 728"/>
              <a:gd name="T49" fmla="*/ 2147483647 h 376"/>
              <a:gd name="T50" fmla="*/ 2147483647 w 728"/>
              <a:gd name="T51" fmla="*/ 0 h 376"/>
              <a:gd name="T52" fmla="*/ 2147483647 w 728"/>
              <a:gd name="T53" fmla="*/ 2147483647 h 376"/>
              <a:gd name="T54" fmla="*/ 2147483647 w 728"/>
              <a:gd name="T55" fmla="*/ 2147483647 h 376"/>
              <a:gd name="T56" fmla="*/ 2147483647 w 728"/>
              <a:gd name="T57" fmla="*/ 2147483647 h 376"/>
              <a:gd name="T58" fmla="*/ 0 w 728"/>
              <a:gd name="T59" fmla="*/ 2147483647 h 376"/>
              <a:gd name="T60" fmla="*/ 2147483647 w 728"/>
              <a:gd name="T61" fmla="*/ 2147483647 h 376"/>
              <a:gd name="T62" fmla="*/ 2147483647 w 728"/>
              <a:gd name="T63" fmla="*/ 2147483647 h 376"/>
              <a:gd name="T64" fmla="*/ 2147483647 w 728"/>
              <a:gd name="T65" fmla="*/ 2147483647 h 376"/>
              <a:gd name="T66" fmla="*/ 2147483647 w 728"/>
              <a:gd name="T67" fmla="*/ 2147483647 h 37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728"/>
              <a:gd name="T103" fmla="*/ 0 h 376"/>
              <a:gd name="T104" fmla="*/ 728 w 728"/>
              <a:gd name="T105" fmla="*/ 376 h 37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728" h="376">
                <a:moveTo>
                  <a:pt x="168" y="288"/>
                </a:moveTo>
                <a:lnTo>
                  <a:pt x="200" y="288"/>
                </a:lnTo>
                <a:lnTo>
                  <a:pt x="208" y="280"/>
                </a:lnTo>
                <a:lnTo>
                  <a:pt x="232" y="288"/>
                </a:lnTo>
                <a:lnTo>
                  <a:pt x="264" y="320"/>
                </a:lnTo>
                <a:lnTo>
                  <a:pt x="288" y="312"/>
                </a:lnTo>
                <a:lnTo>
                  <a:pt x="304" y="328"/>
                </a:lnTo>
                <a:lnTo>
                  <a:pt x="312" y="344"/>
                </a:lnTo>
                <a:lnTo>
                  <a:pt x="328" y="360"/>
                </a:lnTo>
                <a:lnTo>
                  <a:pt x="352" y="368"/>
                </a:lnTo>
                <a:lnTo>
                  <a:pt x="352" y="336"/>
                </a:lnTo>
                <a:lnTo>
                  <a:pt x="368" y="320"/>
                </a:lnTo>
                <a:lnTo>
                  <a:pt x="376" y="312"/>
                </a:lnTo>
                <a:lnTo>
                  <a:pt x="416" y="312"/>
                </a:lnTo>
                <a:lnTo>
                  <a:pt x="440" y="312"/>
                </a:lnTo>
                <a:lnTo>
                  <a:pt x="472" y="304"/>
                </a:lnTo>
                <a:lnTo>
                  <a:pt x="496" y="304"/>
                </a:lnTo>
                <a:lnTo>
                  <a:pt x="512" y="304"/>
                </a:lnTo>
                <a:lnTo>
                  <a:pt x="520" y="320"/>
                </a:lnTo>
                <a:lnTo>
                  <a:pt x="528" y="352"/>
                </a:lnTo>
                <a:lnTo>
                  <a:pt x="552" y="376"/>
                </a:lnTo>
                <a:lnTo>
                  <a:pt x="560" y="376"/>
                </a:lnTo>
                <a:lnTo>
                  <a:pt x="560" y="336"/>
                </a:lnTo>
                <a:lnTo>
                  <a:pt x="544" y="296"/>
                </a:lnTo>
                <a:lnTo>
                  <a:pt x="560" y="272"/>
                </a:lnTo>
                <a:lnTo>
                  <a:pt x="584" y="264"/>
                </a:lnTo>
                <a:lnTo>
                  <a:pt x="616" y="224"/>
                </a:lnTo>
                <a:lnTo>
                  <a:pt x="616" y="200"/>
                </a:lnTo>
                <a:lnTo>
                  <a:pt x="608" y="176"/>
                </a:lnTo>
                <a:lnTo>
                  <a:pt x="624" y="184"/>
                </a:lnTo>
                <a:lnTo>
                  <a:pt x="624" y="168"/>
                </a:lnTo>
                <a:lnTo>
                  <a:pt x="632" y="168"/>
                </a:lnTo>
                <a:lnTo>
                  <a:pt x="640" y="160"/>
                </a:lnTo>
                <a:lnTo>
                  <a:pt x="648" y="144"/>
                </a:lnTo>
                <a:lnTo>
                  <a:pt x="664" y="136"/>
                </a:lnTo>
                <a:lnTo>
                  <a:pt x="688" y="128"/>
                </a:lnTo>
                <a:lnTo>
                  <a:pt x="688" y="96"/>
                </a:lnTo>
                <a:lnTo>
                  <a:pt x="728" y="72"/>
                </a:lnTo>
                <a:lnTo>
                  <a:pt x="720" y="32"/>
                </a:lnTo>
                <a:lnTo>
                  <a:pt x="704" y="32"/>
                </a:lnTo>
                <a:lnTo>
                  <a:pt x="672" y="72"/>
                </a:lnTo>
                <a:lnTo>
                  <a:pt x="632" y="80"/>
                </a:lnTo>
                <a:lnTo>
                  <a:pt x="616" y="80"/>
                </a:lnTo>
                <a:lnTo>
                  <a:pt x="584" y="104"/>
                </a:lnTo>
                <a:lnTo>
                  <a:pt x="536" y="120"/>
                </a:lnTo>
                <a:lnTo>
                  <a:pt x="536" y="96"/>
                </a:lnTo>
                <a:lnTo>
                  <a:pt x="512" y="48"/>
                </a:lnTo>
                <a:lnTo>
                  <a:pt x="440" y="16"/>
                </a:lnTo>
                <a:lnTo>
                  <a:pt x="416" y="8"/>
                </a:lnTo>
                <a:lnTo>
                  <a:pt x="376" y="0"/>
                </a:lnTo>
                <a:lnTo>
                  <a:pt x="24" y="0"/>
                </a:lnTo>
                <a:lnTo>
                  <a:pt x="32" y="24"/>
                </a:lnTo>
                <a:lnTo>
                  <a:pt x="16" y="32"/>
                </a:lnTo>
                <a:lnTo>
                  <a:pt x="24" y="16"/>
                </a:lnTo>
                <a:lnTo>
                  <a:pt x="0" y="8"/>
                </a:lnTo>
                <a:lnTo>
                  <a:pt x="8" y="48"/>
                </a:lnTo>
                <a:lnTo>
                  <a:pt x="8" y="80"/>
                </a:lnTo>
                <a:lnTo>
                  <a:pt x="0" y="112"/>
                </a:lnTo>
                <a:lnTo>
                  <a:pt x="8" y="136"/>
                </a:lnTo>
                <a:lnTo>
                  <a:pt x="8" y="152"/>
                </a:lnTo>
                <a:lnTo>
                  <a:pt x="24" y="192"/>
                </a:lnTo>
                <a:lnTo>
                  <a:pt x="40" y="224"/>
                </a:lnTo>
                <a:lnTo>
                  <a:pt x="56" y="240"/>
                </a:lnTo>
                <a:lnTo>
                  <a:pt x="88" y="264"/>
                </a:lnTo>
                <a:lnTo>
                  <a:pt x="96" y="272"/>
                </a:lnTo>
                <a:lnTo>
                  <a:pt x="128" y="272"/>
                </a:lnTo>
                <a:lnTo>
                  <a:pt x="168" y="288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3175" cmpd="sng">
            <a:noFill/>
            <a:miter lim="800000"/>
            <a:headEnd/>
            <a:tailEnd/>
          </a:ln>
          <a:effectLst/>
        </p:spPr>
        <p:txBody>
          <a:bodyPr/>
          <a:lstStyle/>
          <a:p>
            <a:pPr defTabSz="1219170"/>
            <a:endParaRPr lang="zh-CN" altLang="en-US" sz="3200">
              <a:solidFill>
                <a:prstClr val="black"/>
              </a:solidFill>
            </a:endParaRPr>
          </a:p>
        </p:txBody>
      </p:sp>
      <p:sp>
        <p:nvSpPr>
          <p:cNvPr id="11" name="Freeform 690"/>
          <p:cNvSpPr>
            <a:spLocks/>
          </p:cNvSpPr>
          <p:nvPr/>
        </p:nvSpPr>
        <p:spPr bwMode="auto">
          <a:xfrm>
            <a:off x="9232175" y="1594736"/>
            <a:ext cx="1419184" cy="950341"/>
          </a:xfrm>
          <a:custGeom>
            <a:avLst/>
            <a:gdLst>
              <a:gd name="T0" fmla="*/ 2147483647 w 520"/>
              <a:gd name="T1" fmla="*/ 2147483647 h 368"/>
              <a:gd name="T2" fmla="*/ 2147483647 w 520"/>
              <a:gd name="T3" fmla="*/ 2147483647 h 368"/>
              <a:gd name="T4" fmla="*/ 2147483647 w 520"/>
              <a:gd name="T5" fmla="*/ 2147483647 h 368"/>
              <a:gd name="T6" fmla="*/ 2147483647 w 520"/>
              <a:gd name="T7" fmla="*/ 2147483647 h 368"/>
              <a:gd name="T8" fmla="*/ 2147483647 w 520"/>
              <a:gd name="T9" fmla="*/ 2147483647 h 368"/>
              <a:gd name="T10" fmla="*/ 2147483647 w 520"/>
              <a:gd name="T11" fmla="*/ 2147483647 h 368"/>
              <a:gd name="T12" fmla="*/ 2147483647 w 520"/>
              <a:gd name="T13" fmla="*/ 2147483647 h 368"/>
              <a:gd name="T14" fmla="*/ 2147483647 w 520"/>
              <a:gd name="T15" fmla="*/ 2147483647 h 368"/>
              <a:gd name="T16" fmla="*/ 2147483647 w 520"/>
              <a:gd name="T17" fmla="*/ 2147483647 h 368"/>
              <a:gd name="T18" fmla="*/ 2147483647 w 520"/>
              <a:gd name="T19" fmla="*/ 2147483647 h 368"/>
              <a:gd name="T20" fmla="*/ 2147483647 w 520"/>
              <a:gd name="T21" fmla="*/ 2147483647 h 368"/>
              <a:gd name="T22" fmla="*/ 2147483647 w 520"/>
              <a:gd name="T23" fmla="*/ 2147483647 h 368"/>
              <a:gd name="T24" fmla="*/ 2147483647 w 520"/>
              <a:gd name="T25" fmla="*/ 2147483647 h 368"/>
              <a:gd name="T26" fmla="*/ 2147483647 w 520"/>
              <a:gd name="T27" fmla="*/ 2147483647 h 368"/>
              <a:gd name="T28" fmla="*/ 2147483647 w 520"/>
              <a:gd name="T29" fmla="*/ 2147483647 h 368"/>
              <a:gd name="T30" fmla="*/ 0 w 520"/>
              <a:gd name="T31" fmla="*/ 2147483647 h 368"/>
              <a:gd name="T32" fmla="*/ 2147483647 w 520"/>
              <a:gd name="T33" fmla="*/ 2147483647 h 368"/>
              <a:gd name="T34" fmla="*/ 2147483647 w 520"/>
              <a:gd name="T35" fmla="*/ 2147483647 h 368"/>
              <a:gd name="T36" fmla="*/ 2147483647 w 520"/>
              <a:gd name="T37" fmla="*/ 2147483647 h 368"/>
              <a:gd name="T38" fmla="*/ 2147483647 w 520"/>
              <a:gd name="T39" fmla="*/ 2147483647 h 368"/>
              <a:gd name="T40" fmla="*/ 2147483647 w 520"/>
              <a:gd name="T41" fmla="*/ 2147483647 h 368"/>
              <a:gd name="T42" fmla="*/ 2147483647 w 520"/>
              <a:gd name="T43" fmla="*/ 2147483647 h 368"/>
              <a:gd name="T44" fmla="*/ 2147483647 w 520"/>
              <a:gd name="T45" fmla="*/ 2147483647 h 368"/>
              <a:gd name="T46" fmla="*/ 2147483647 w 520"/>
              <a:gd name="T47" fmla="*/ 2147483647 h 368"/>
              <a:gd name="T48" fmla="*/ 2147483647 w 520"/>
              <a:gd name="T49" fmla="*/ 2147483647 h 368"/>
              <a:gd name="T50" fmla="*/ 2147483647 w 520"/>
              <a:gd name="T51" fmla="*/ 2147483647 h 368"/>
              <a:gd name="T52" fmla="*/ 2147483647 w 520"/>
              <a:gd name="T53" fmla="*/ 2147483647 h 368"/>
              <a:gd name="T54" fmla="*/ 2147483647 w 520"/>
              <a:gd name="T55" fmla="*/ 2147483647 h 368"/>
              <a:gd name="T56" fmla="*/ 2147483647 w 520"/>
              <a:gd name="T57" fmla="*/ 2147483647 h 368"/>
              <a:gd name="T58" fmla="*/ 2147483647 w 520"/>
              <a:gd name="T59" fmla="*/ 2147483647 h 368"/>
              <a:gd name="T60" fmla="*/ 2147483647 w 520"/>
              <a:gd name="T61" fmla="*/ 2147483647 h 368"/>
              <a:gd name="T62" fmla="*/ 2147483647 w 520"/>
              <a:gd name="T63" fmla="*/ 2147483647 h 368"/>
              <a:gd name="T64" fmla="*/ 2147483647 w 520"/>
              <a:gd name="T65" fmla="*/ 2147483647 h 368"/>
              <a:gd name="T66" fmla="*/ 2147483647 w 520"/>
              <a:gd name="T67" fmla="*/ 2147483647 h 368"/>
              <a:gd name="T68" fmla="*/ 2147483647 w 520"/>
              <a:gd name="T69" fmla="*/ 2147483647 h 36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520"/>
              <a:gd name="T106" fmla="*/ 0 h 368"/>
              <a:gd name="T107" fmla="*/ 520 w 520"/>
              <a:gd name="T108" fmla="*/ 368 h 36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520" h="368">
                <a:moveTo>
                  <a:pt x="360" y="320"/>
                </a:moveTo>
                <a:lnTo>
                  <a:pt x="352" y="312"/>
                </a:lnTo>
                <a:lnTo>
                  <a:pt x="352" y="296"/>
                </a:lnTo>
                <a:lnTo>
                  <a:pt x="384" y="288"/>
                </a:lnTo>
                <a:lnTo>
                  <a:pt x="408" y="272"/>
                </a:lnTo>
                <a:lnTo>
                  <a:pt x="424" y="256"/>
                </a:lnTo>
                <a:lnTo>
                  <a:pt x="432" y="208"/>
                </a:lnTo>
                <a:lnTo>
                  <a:pt x="456" y="200"/>
                </a:lnTo>
                <a:lnTo>
                  <a:pt x="464" y="160"/>
                </a:lnTo>
                <a:lnTo>
                  <a:pt x="496" y="168"/>
                </a:lnTo>
                <a:lnTo>
                  <a:pt x="504" y="144"/>
                </a:lnTo>
                <a:lnTo>
                  <a:pt x="520" y="136"/>
                </a:lnTo>
                <a:lnTo>
                  <a:pt x="520" y="120"/>
                </a:lnTo>
                <a:lnTo>
                  <a:pt x="488" y="112"/>
                </a:lnTo>
                <a:lnTo>
                  <a:pt x="456" y="96"/>
                </a:lnTo>
                <a:lnTo>
                  <a:pt x="416" y="96"/>
                </a:lnTo>
                <a:lnTo>
                  <a:pt x="400" y="56"/>
                </a:lnTo>
                <a:lnTo>
                  <a:pt x="384" y="24"/>
                </a:lnTo>
                <a:lnTo>
                  <a:pt x="368" y="24"/>
                </a:lnTo>
                <a:lnTo>
                  <a:pt x="328" y="40"/>
                </a:lnTo>
                <a:lnTo>
                  <a:pt x="296" y="0"/>
                </a:lnTo>
                <a:lnTo>
                  <a:pt x="248" y="16"/>
                </a:lnTo>
                <a:lnTo>
                  <a:pt x="200" y="32"/>
                </a:lnTo>
                <a:lnTo>
                  <a:pt x="184" y="64"/>
                </a:lnTo>
                <a:lnTo>
                  <a:pt x="192" y="96"/>
                </a:lnTo>
                <a:lnTo>
                  <a:pt x="160" y="96"/>
                </a:lnTo>
                <a:lnTo>
                  <a:pt x="136" y="96"/>
                </a:lnTo>
                <a:lnTo>
                  <a:pt x="112" y="96"/>
                </a:lnTo>
                <a:lnTo>
                  <a:pt x="88" y="80"/>
                </a:lnTo>
                <a:lnTo>
                  <a:pt x="56" y="88"/>
                </a:lnTo>
                <a:lnTo>
                  <a:pt x="16" y="104"/>
                </a:lnTo>
                <a:lnTo>
                  <a:pt x="0" y="136"/>
                </a:lnTo>
                <a:lnTo>
                  <a:pt x="16" y="152"/>
                </a:lnTo>
                <a:lnTo>
                  <a:pt x="24" y="168"/>
                </a:lnTo>
                <a:lnTo>
                  <a:pt x="56" y="168"/>
                </a:lnTo>
                <a:lnTo>
                  <a:pt x="80" y="168"/>
                </a:lnTo>
                <a:lnTo>
                  <a:pt x="104" y="200"/>
                </a:lnTo>
                <a:lnTo>
                  <a:pt x="80" y="200"/>
                </a:lnTo>
                <a:lnTo>
                  <a:pt x="64" y="200"/>
                </a:lnTo>
                <a:lnTo>
                  <a:pt x="56" y="208"/>
                </a:lnTo>
                <a:lnTo>
                  <a:pt x="64" y="240"/>
                </a:lnTo>
                <a:lnTo>
                  <a:pt x="80" y="256"/>
                </a:lnTo>
                <a:lnTo>
                  <a:pt x="80" y="288"/>
                </a:lnTo>
                <a:lnTo>
                  <a:pt x="96" y="304"/>
                </a:lnTo>
                <a:lnTo>
                  <a:pt x="96" y="336"/>
                </a:lnTo>
                <a:lnTo>
                  <a:pt x="96" y="328"/>
                </a:lnTo>
                <a:lnTo>
                  <a:pt x="120" y="320"/>
                </a:lnTo>
                <a:lnTo>
                  <a:pt x="136" y="320"/>
                </a:lnTo>
                <a:lnTo>
                  <a:pt x="152" y="328"/>
                </a:lnTo>
                <a:lnTo>
                  <a:pt x="168" y="344"/>
                </a:lnTo>
                <a:lnTo>
                  <a:pt x="184" y="344"/>
                </a:lnTo>
                <a:lnTo>
                  <a:pt x="184" y="360"/>
                </a:lnTo>
                <a:lnTo>
                  <a:pt x="192" y="360"/>
                </a:lnTo>
                <a:lnTo>
                  <a:pt x="208" y="368"/>
                </a:lnTo>
                <a:lnTo>
                  <a:pt x="216" y="360"/>
                </a:lnTo>
                <a:lnTo>
                  <a:pt x="232" y="352"/>
                </a:lnTo>
                <a:lnTo>
                  <a:pt x="240" y="328"/>
                </a:lnTo>
                <a:lnTo>
                  <a:pt x="256" y="336"/>
                </a:lnTo>
                <a:lnTo>
                  <a:pt x="264" y="336"/>
                </a:lnTo>
                <a:lnTo>
                  <a:pt x="272" y="344"/>
                </a:lnTo>
                <a:lnTo>
                  <a:pt x="288" y="336"/>
                </a:lnTo>
                <a:lnTo>
                  <a:pt x="296" y="328"/>
                </a:lnTo>
                <a:lnTo>
                  <a:pt x="312" y="320"/>
                </a:lnTo>
                <a:lnTo>
                  <a:pt x="320" y="336"/>
                </a:lnTo>
                <a:lnTo>
                  <a:pt x="328" y="336"/>
                </a:lnTo>
                <a:lnTo>
                  <a:pt x="344" y="328"/>
                </a:lnTo>
                <a:lnTo>
                  <a:pt x="352" y="328"/>
                </a:lnTo>
                <a:lnTo>
                  <a:pt x="352" y="336"/>
                </a:lnTo>
                <a:lnTo>
                  <a:pt x="360" y="328"/>
                </a:lnTo>
                <a:lnTo>
                  <a:pt x="360" y="320"/>
                </a:lnTo>
                <a:close/>
              </a:path>
            </a:pathLst>
          </a:custGeom>
          <a:solidFill>
            <a:schemeClr val="accent4"/>
          </a:solidFill>
          <a:ln w="6350" cmpd="sng">
            <a:noFill/>
            <a:miter lim="800000"/>
            <a:headEnd/>
            <a:tailEnd/>
          </a:ln>
          <a:effectLst/>
        </p:spPr>
        <p:txBody>
          <a:bodyPr/>
          <a:lstStyle/>
          <a:p>
            <a:pPr defTabSz="1219170"/>
            <a:endParaRPr lang="zh-CN" altLang="en-US" sz="3200">
              <a:solidFill>
                <a:prstClr val="black"/>
              </a:solidFill>
            </a:endParaRPr>
          </a:p>
        </p:txBody>
      </p:sp>
      <p:sp>
        <p:nvSpPr>
          <p:cNvPr id="12" name="文本框 8"/>
          <p:cNvSpPr txBox="1"/>
          <p:nvPr/>
        </p:nvSpPr>
        <p:spPr>
          <a:xfrm>
            <a:off x="2244750" y="4073661"/>
            <a:ext cx="1553483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顶部“开始”面板中可以对字体、字号、颜色、行距等进行修改。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607365" y="3024895"/>
            <a:ext cx="1651053" cy="111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6667" dirty="0">
                <a:solidFill>
                  <a:schemeClr val="accent3"/>
                </a:solidFill>
              </a:rPr>
              <a:t>60</a:t>
            </a:r>
            <a:r>
              <a:rPr kumimoji="1" lang="en-US" altLang="zh-CN" sz="2667" dirty="0">
                <a:solidFill>
                  <a:schemeClr val="accent3"/>
                </a:solidFill>
              </a:rPr>
              <a:t>%</a:t>
            </a:r>
            <a:endParaRPr kumimoji="1" lang="zh-CN" altLang="en-US" sz="2667" dirty="0">
              <a:solidFill>
                <a:schemeClr val="accent3"/>
              </a:solidFill>
            </a:endParaRPr>
          </a:p>
        </p:txBody>
      </p:sp>
      <p:sp>
        <p:nvSpPr>
          <p:cNvPr id="20" name="文本框 8"/>
          <p:cNvSpPr txBox="1"/>
          <p:nvPr/>
        </p:nvSpPr>
        <p:spPr>
          <a:xfrm>
            <a:off x="6057155" y="4073661"/>
            <a:ext cx="1553483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顶部“开始”面板中可以对字体、字号、颜色、行距等进行修改。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419770" y="3024895"/>
            <a:ext cx="1651053" cy="111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6667" dirty="0">
                <a:solidFill>
                  <a:schemeClr val="accent2"/>
                </a:solidFill>
              </a:rPr>
              <a:t>60</a:t>
            </a:r>
            <a:r>
              <a:rPr kumimoji="1" lang="en-US" altLang="zh-CN" sz="2667" dirty="0">
                <a:solidFill>
                  <a:schemeClr val="accent2"/>
                </a:solidFill>
              </a:rPr>
              <a:t>%</a:t>
            </a:r>
            <a:endParaRPr kumimoji="1" lang="zh-CN" altLang="en-US" sz="2667" dirty="0">
              <a:solidFill>
                <a:schemeClr val="accent2"/>
              </a:solidFill>
            </a:endParaRPr>
          </a:p>
        </p:txBody>
      </p:sp>
      <p:sp>
        <p:nvSpPr>
          <p:cNvPr id="24" name="文本框 8"/>
          <p:cNvSpPr txBox="1"/>
          <p:nvPr/>
        </p:nvSpPr>
        <p:spPr>
          <a:xfrm>
            <a:off x="9869561" y="4073661"/>
            <a:ext cx="1553483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顶部“开始”面板中可以对字体、字号、颜色、行距等进行修改。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9232176" y="3024895"/>
            <a:ext cx="1651053" cy="111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6667" dirty="0">
                <a:solidFill>
                  <a:schemeClr val="accent1"/>
                </a:solidFill>
              </a:rPr>
              <a:t>60</a:t>
            </a:r>
            <a:r>
              <a:rPr kumimoji="1" lang="en-US" altLang="zh-CN" sz="2667" dirty="0">
                <a:solidFill>
                  <a:schemeClr val="accent1"/>
                </a:solidFill>
              </a:rPr>
              <a:t>%</a:t>
            </a:r>
            <a:endParaRPr kumimoji="1" lang="zh-CN" altLang="en-US" sz="2667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9651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自定义 157">
      <a:dk1>
        <a:srgbClr val="191919"/>
      </a:dk1>
      <a:lt1>
        <a:sysClr val="window" lastClr="FFFFFF"/>
      </a:lt1>
      <a:dk2>
        <a:srgbClr val="EFEFEF"/>
      </a:dk2>
      <a:lt2>
        <a:srgbClr val="2D2D2D"/>
      </a:lt2>
      <a:accent1>
        <a:srgbClr val="104D7E"/>
      </a:accent1>
      <a:accent2>
        <a:srgbClr val="26CCC5"/>
      </a:accent2>
      <a:accent3>
        <a:srgbClr val="1B8DA8"/>
      </a:accent3>
      <a:accent4>
        <a:srgbClr val="104E87"/>
      </a:accent4>
      <a:accent5>
        <a:srgbClr val="4BACC6"/>
      </a:accent5>
      <a:accent6>
        <a:srgbClr val="808684"/>
      </a:accent6>
      <a:hlink>
        <a:srgbClr val="808080"/>
      </a:hlink>
      <a:folHlink>
        <a:srgbClr val="800080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中性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红橙色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schemas.microsoft.com/sharepoint/v3/fields"/>
    <ds:schemaRef ds:uri="http://purl.org/dc/terms/"/>
    <ds:schemaRef ds:uri="http://purl.org/dc/dcmitype/"/>
    <ds:schemaRef ds:uri="http://schemas.openxmlformats.org/package/2006/metadata/core-properties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228</TotalTime>
  <Words>192</Words>
  <Application>Microsoft Office PowerPoint</Application>
  <PresentationFormat>自定义</PresentationFormat>
  <Paragraphs>24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Office Theme</vt:lpstr>
      <vt:lpstr>1_Office Theme</vt:lpstr>
      <vt:lpstr>2_Office Theme</vt:lpstr>
      <vt:lpstr>幻灯片 1</vt:lpstr>
      <vt:lpstr>幻灯片 2</vt:lpstr>
      <vt:lpstr>幻灯片 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69</cp:revision>
  <dcterms:created xsi:type="dcterms:W3CDTF">2010-04-12T23:12:02Z</dcterms:created>
  <dcterms:modified xsi:type="dcterms:W3CDTF">2016-03-15T18:43:28Z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