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5" r:id="rId5"/>
    <p:sldMasterId id="2147493467" r:id="rId6"/>
    <p:sldMasterId id="2147493462" r:id="rId7"/>
  </p:sldMasterIdLst>
  <p:sldIdLst>
    <p:sldId id="259" r:id="rId8"/>
    <p:sldId id="269" r:id="rId9"/>
    <p:sldId id="270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80" autoAdjust="0"/>
    <p:restoredTop sz="94620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7558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20951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196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07172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6489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36485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387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  <p:sldLayoutId id="2147493464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>
            <a:off x="811344" y="142629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5"/>
          <p:cNvSpPr/>
          <p:nvPr/>
        </p:nvSpPr>
        <p:spPr>
          <a:xfrm rot="18900000">
            <a:off x="490873" y="2636147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5"/>
          <p:cNvSpPr/>
          <p:nvPr/>
        </p:nvSpPr>
        <p:spPr>
          <a:xfrm rot="16200000">
            <a:off x="1262715" y="3911420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5"/>
          <p:cNvSpPr/>
          <p:nvPr/>
        </p:nvSpPr>
        <p:spPr>
          <a:xfrm rot="13500000">
            <a:off x="2675532" y="419012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0" name="空心弧 5"/>
          <p:cNvSpPr/>
          <p:nvPr/>
        </p:nvSpPr>
        <p:spPr>
          <a:xfrm rot="10800000">
            <a:off x="3839368" y="345168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9" name="空心弧 5"/>
          <p:cNvSpPr/>
          <p:nvPr/>
        </p:nvSpPr>
        <p:spPr>
          <a:xfrm rot="8126324">
            <a:off x="4134785" y="217366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8" name="空心弧 5"/>
          <p:cNvSpPr/>
          <p:nvPr/>
        </p:nvSpPr>
        <p:spPr>
          <a:xfrm rot="5400000">
            <a:off x="3453220" y="98889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7" name="空心弧 5"/>
          <p:cNvSpPr/>
          <p:nvPr/>
        </p:nvSpPr>
        <p:spPr>
          <a:xfrm rot="2709928">
            <a:off x="1995529" y="68785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1369044" y="1426299"/>
            <a:ext cx="932341" cy="1090757"/>
          </a:xfrm>
          <a:custGeom>
            <a:avLst/>
            <a:gdLst/>
            <a:ahLst/>
            <a:cxnLst/>
            <a:rect l="l" t="t" r="r" b="b"/>
            <a:pathLst>
              <a:path w="723731" h="846701">
                <a:moveTo>
                  <a:pt x="30934" y="0"/>
                </a:moveTo>
                <a:lnTo>
                  <a:pt x="723731" y="141576"/>
                </a:lnTo>
                <a:lnTo>
                  <a:pt x="670721" y="846701"/>
                </a:lnTo>
                <a:lnTo>
                  <a:pt x="537460" y="670341"/>
                </a:lnTo>
                <a:lnTo>
                  <a:pt x="475751" y="725539"/>
                </a:lnTo>
                <a:lnTo>
                  <a:pt x="418210" y="789181"/>
                </a:lnTo>
                <a:lnTo>
                  <a:pt x="397945" y="773683"/>
                </a:lnTo>
                <a:cubicBezTo>
                  <a:pt x="379456" y="757245"/>
                  <a:pt x="362017" y="739588"/>
                  <a:pt x="345469" y="721198"/>
                </a:cubicBezTo>
                <a:cubicBezTo>
                  <a:pt x="293812" y="663792"/>
                  <a:pt x="316954" y="675251"/>
                  <a:pt x="261507" y="626726"/>
                </a:cubicBezTo>
                <a:cubicBezTo>
                  <a:pt x="248343" y="615206"/>
                  <a:pt x="234080" y="604940"/>
                  <a:pt x="219526" y="595235"/>
                </a:cubicBezTo>
                <a:cubicBezTo>
                  <a:pt x="202553" y="583918"/>
                  <a:pt x="182720" y="576805"/>
                  <a:pt x="167049" y="563744"/>
                </a:cubicBezTo>
                <a:cubicBezTo>
                  <a:pt x="114122" y="519631"/>
                  <a:pt x="68623" y="463317"/>
                  <a:pt x="30611" y="406290"/>
                </a:cubicBezTo>
                <a:cubicBezTo>
                  <a:pt x="21932" y="393270"/>
                  <a:pt x="15974" y="378602"/>
                  <a:pt x="9620" y="364303"/>
                </a:cubicBezTo>
                <a:lnTo>
                  <a:pt x="0" y="340028"/>
                </a:lnTo>
                <a:lnTo>
                  <a:pt x="42377" y="293158"/>
                </a:lnTo>
                <a:lnTo>
                  <a:pt x="167727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燕尾形 11"/>
          <p:cNvSpPr/>
          <p:nvPr/>
        </p:nvSpPr>
        <p:spPr>
          <a:xfrm>
            <a:off x="6016091" y="1542935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213339" y="1763275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213337" y="1488251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/>
                </a:solidFill>
              </a:rPr>
              <a:t>NO.1</a:t>
            </a:r>
            <a:r>
              <a:rPr lang="zh-CN" altLang="en-US" sz="1600" b="1" dirty="0">
                <a:solidFill>
                  <a:schemeClr val="accent1"/>
                </a:solidFill>
              </a:rPr>
              <a:t> 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78" name="燕尾形 77"/>
          <p:cNvSpPr/>
          <p:nvPr/>
        </p:nvSpPr>
        <p:spPr>
          <a:xfrm>
            <a:off x="6016091" y="2618787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9" name="文本框 8"/>
          <p:cNvSpPr txBox="1"/>
          <p:nvPr/>
        </p:nvSpPr>
        <p:spPr>
          <a:xfrm>
            <a:off x="6213339" y="2839127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213337" y="2564103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/>
                </a:solidFill>
              </a:rPr>
              <a:t>NO.2</a:t>
            </a:r>
            <a:r>
              <a:rPr lang="zh-CN" altLang="en-US" sz="1600" b="1" dirty="0">
                <a:solidFill>
                  <a:schemeClr val="accent2"/>
                </a:solidFill>
              </a:rPr>
              <a:t> 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82" name="燕尾形 81"/>
          <p:cNvSpPr/>
          <p:nvPr/>
        </p:nvSpPr>
        <p:spPr>
          <a:xfrm>
            <a:off x="6016091" y="369463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3" name="文本框 8"/>
          <p:cNvSpPr txBox="1"/>
          <p:nvPr/>
        </p:nvSpPr>
        <p:spPr>
          <a:xfrm>
            <a:off x="6213339" y="3914979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4" name="矩形 83"/>
          <p:cNvSpPr/>
          <p:nvPr/>
        </p:nvSpPr>
        <p:spPr>
          <a:xfrm>
            <a:off x="6213337" y="3639955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/>
                </a:solidFill>
              </a:rPr>
              <a:t>NO.3</a:t>
            </a:r>
            <a:r>
              <a:rPr lang="zh-CN" altLang="en-US" sz="1600" b="1" dirty="0">
                <a:solidFill>
                  <a:schemeClr val="accent3"/>
                </a:solidFill>
              </a:rPr>
              <a:t> 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6016091" y="4770491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7" name="文本框 8"/>
          <p:cNvSpPr txBox="1"/>
          <p:nvPr/>
        </p:nvSpPr>
        <p:spPr>
          <a:xfrm>
            <a:off x="6213339" y="4990831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6213337" y="4715807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/>
                </a:solidFill>
              </a:rPr>
              <a:t>NO.4</a:t>
            </a:r>
            <a:r>
              <a:rPr lang="zh-CN" altLang="en-US" sz="1600" b="1" dirty="0">
                <a:solidFill>
                  <a:schemeClr val="accent6"/>
                </a:solidFill>
              </a:rPr>
              <a:t> 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8764051" y="1531497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1" name="文本框 8"/>
          <p:cNvSpPr txBox="1"/>
          <p:nvPr/>
        </p:nvSpPr>
        <p:spPr>
          <a:xfrm>
            <a:off x="8961299" y="1751836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61297" y="1476812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NO.5</a:t>
            </a:r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8764051" y="2607349"/>
            <a:ext cx="237893" cy="23793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5" name="文本框 8"/>
          <p:cNvSpPr txBox="1"/>
          <p:nvPr/>
        </p:nvSpPr>
        <p:spPr>
          <a:xfrm>
            <a:off x="8961299" y="2827688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961297" y="2552664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NO.6</a:t>
            </a: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8764051" y="3683201"/>
            <a:ext cx="237893" cy="237931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9" name="文本框 8"/>
          <p:cNvSpPr txBox="1"/>
          <p:nvPr/>
        </p:nvSpPr>
        <p:spPr>
          <a:xfrm>
            <a:off x="8961299" y="3903540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8961297" y="3628516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NO.7</a:t>
            </a: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燕尾形 101"/>
          <p:cNvSpPr/>
          <p:nvPr/>
        </p:nvSpPr>
        <p:spPr>
          <a:xfrm>
            <a:off x="8764051" y="4759053"/>
            <a:ext cx="237893" cy="237931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8961299" y="4979392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961297" y="4704368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NO.8</a:t>
            </a:r>
            <a:r>
              <a: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5" name="组 104"/>
          <p:cNvGrpSpPr/>
          <p:nvPr/>
        </p:nvGrpSpPr>
        <p:grpSpPr>
          <a:xfrm>
            <a:off x="2301383" y="2892723"/>
            <a:ext cx="1615279" cy="949439"/>
            <a:chOff x="3902075" y="4498975"/>
            <a:chExt cx="831850" cy="488950"/>
          </a:xfrm>
          <a:solidFill>
            <a:schemeClr val="tx2"/>
          </a:solidFill>
          <a:effectLst/>
        </p:grpSpPr>
        <p:sp>
          <p:nvSpPr>
            <p:cNvPr id="106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矩形 45"/>
          <p:cNvSpPr/>
          <p:nvPr/>
        </p:nvSpPr>
        <p:spPr>
          <a:xfrm rot="15856814">
            <a:off x="663852" y="327555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</a:p>
        </p:txBody>
      </p:sp>
      <p:sp>
        <p:nvSpPr>
          <p:cNvPr id="47" name="矩形 46"/>
          <p:cNvSpPr/>
          <p:nvPr/>
        </p:nvSpPr>
        <p:spPr>
          <a:xfrm rot="18549026">
            <a:off x="1082931" y="1970929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</a:p>
        </p:txBody>
      </p:sp>
      <p:sp>
        <p:nvSpPr>
          <p:cNvPr id="48" name="矩形 47"/>
          <p:cNvSpPr/>
          <p:nvPr/>
        </p:nvSpPr>
        <p:spPr>
          <a:xfrm>
            <a:off x="2258559" y="1348586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</a:p>
        </p:txBody>
      </p:sp>
      <p:sp>
        <p:nvSpPr>
          <p:cNvPr id="49" name="矩形 48"/>
          <p:cNvSpPr/>
          <p:nvPr/>
        </p:nvSpPr>
        <p:spPr>
          <a:xfrm rot="13212621">
            <a:off x="1226139" y="4627235"/>
            <a:ext cx="1223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EIGHT</a:t>
            </a:r>
          </a:p>
        </p:txBody>
      </p:sp>
      <p:sp>
        <p:nvSpPr>
          <p:cNvPr id="50" name="矩形 49"/>
          <p:cNvSpPr/>
          <p:nvPr/>
        </p:nvSpPr>
        <p:spPr>
          <a:xfrm rot="2493757">
            <a:off x="3731001" y="1802180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</a:p>
        </p:txBody>
      </p:sp>
      <p:sp>
        <p:nvSpPr>
          <p:cNvPr id="51" name="矩形 50"/>
          <p:cNvSpPr/>
          <p:nvPr/>
        </p:nvSpPr>
        <p:spPr>
          <a:xfrm rot="5122100">
            <a:off x="4434933" y="3094273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FIVE</a:t>
            </a:r>
          </a:p>
        </p:txBody>
      </p:sp>
      <p:sp>
        <p:nvSpPr>
          <p:cNvPr id="52" name="矩形 51"/>
          <p:cNvSpPr/>
          <p:nvPr/>
        </p:nvSpPr>
        <p:spPr>
          <a:xfrm rot="7786032">
            <a:off x="3978580" y="4405044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SIX</a:t>
            </a:r>
          </a:p>
        </p:txBody>
      </p:sp>
      <p:sp>
        <p:nvSpPr>
          <p:cNvPr id="53" name="矩形 52"/>
          <p:cNvSpPr/>
          <p:nvPr/>
        </p:nvSpPr>
        <p:spPr>
          <a:xfrm rot="10800000">
            <a:off x="2582887" y="500032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SEVEN</a:t>
            </a:r>
          </a:p>
        </p:txBody>
      </p:sp>
    </p:spTree>
    <p:extLst>
      <p:ext uri="{BB962C8B-B14F-4D97-AF65-F5344CB8AC3E}">
        <p14:creationId xmlns:p14="http://schemas.microsoft.com/office/powerpoint/2010/main" xmlns="" val="2202203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>
            <a:off x="811344" y="142629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5"/>
          <p:cNvSpPr/>
          <p:nvPr/>
        </p:nvSpPr>
        <p:spPr>
          <a:xfrm rot="18900000">
            <a:off x="490873" y="2636147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5"/>
          <p:cNvSpPr/>
          <p:nvPr/>
        </p:nvSpPr>
        <p:spPr>
          <a:xfrm rot="16200000">
            <a:off x="1262715" y="3911420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5"/>
          <p:cNvSpPr/>
          <p:nvPr/>
        </p:nvSpPr>
        <p:spPr>
          <a:xfrm rot="13500000">
            <a:off x="2675532" y="419012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0" name="空心弧 5"/>
          <p:cNvSpPr/>
          <p:nvPr/>
        </p:nvSpPr>
        <p:spPr>
          <a:xfrm rot="10800000">
            <a:off x="3839368" y="345168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9" name="空心弧 5"/>
          <p:cNvSpPr/>
          <p:nvPr/>
        </p:nvSpPr>
        <p:spPr>
          <a:xfrm rot="8126324">
            <a:off x="4134785" y="217366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8" name="空心弧 5"/>
          <p:cNvSpPr/>
          <p:nvPr/>
        </p:nvSpPr>
        <p:spPr>
          <a:xfrm rot="5400000">
            <a:off x="3453220" y="98889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7" name="空心弧 5"/>
          <p:cNvSpPr/>
          <p:nvPr/>
        </p:nvSpPr>
        <p:spPr>
          <a:xfrm rot="2709928">
            <a:off x="1995529" y="68785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1369044" y="1426299"/>
            <a:ext cx="932341" cy="1090757"/>
          </a:xfrm>
          <a:custGeom>
            <a:avLst/>
            <a:gdLst/>
            <a:ahLst/>
            <a:cxnLst/>
            <a:rect l="l" t="t" r="r" b="b"/>
            <a:pathLst>
              <a:path w="723731" h="846701">
                <a:moveTo>
                  <a:pt x="30934" y="0"/>
                </a:moveTo>
                <a:lnTo>
                  <a:pt x="723731" y="141576"/>
                </a:lnTo>
                <a:lnTo>
                  <a:pt x="670721" y="846701"/>
                </a:lnTo>
                <a:lnTo>
                  <a:pt x="537460" y="670341"/>
                </a:lnTo>
                <a:lnTo>
                  <a:pt x="475751" y="725539"/>
                </a:lnTo>
                <a:lnTo>
                  <a:pt x="418210" y="789181"/>
                </a:lnTo>
                <a:lnTo>
                  <a:pt x="397945" y="773683"/>
                </a:lnTo>
                <a:cubicBezTo>
                  <a:pt x="379456" y="757245"/>
                  <a:pt x="362017" y="739588"/>
                  <a:pt x="345469" y="721198"/>
                </a:cubicBezTo>
                <a:cubicBezTo>
                  <a:pt x="293812" y="663792"/>
                  <a:pt x="316954" y="675251"/>
                  <a:pt x="261507" y="626726"/>
                </a:cubicBezTo>
                <a:cubicBezTo>
                  <a:pt x="248343" y="615206"/>
                  <a:pt x="234080" y="604940"/>
                  <a:pt x="219526" y="595235"/>
                </a:cubicBezTo>
                <a:cubicBezTo>
                  <a:pt x="202553" y="583918"/>
                  <a:pt x="182720" y="576805"/>
                  <a:pt x="167049" y="563744"/>
                </a:cubicBezTo>
                <a:cubicBezTo>
                  <a:pt x="114122" y="519631"/>
                  <a:pt x="68623" y="463317"/>
                  <a:pt x="30611" y="406290"/>
                </a:cubicBezTo>
                <a:cubicBezTo>
                  <a:pt x="21932" y="393270"/>
                  <a:pt x="15974" y="378602"/>
                  <a:pt x="9620" y="364303"/>
                </a:cubicBezTo>
                <a:lnTo>
                  <a:pt x="0" y="340028"/>
                </a:lnTo>
                <a:lnTo>
                  <a:pt x="42377" y="293158"/>
                </a:lnTo>
                <a:lnTo>
                  <a:pt x="167727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燕尾形 11"/>
          <p:cNvSpPr/>
          <p:nvPr/>
        </p:nvSpPr>
        <p:spPr>
          <a:xfrm>
            <a:off x="6016091" y="1542935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213339" y="1763275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213337" y="1488251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/>
                </a:solidFill>
              </a:rPr>
              <a:t>NO.1</a:t>
            </a:r>
            <a:r>
              <a:rPr lang="zh-CN" altLang="en-US" sz="1600" b="1" dirty="0">
                <a:solidFill>
                  <a:schemeClr val="accent1"/>
                </a:solidFill>
              </a:rPr>
              <a:t> 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78" name="燕尾形 77"/>
          <p:cNvSpPr/>
          <p:nvPr/>
        </p:nvSpPr>
        <p:spPr>
          <a:xfrm>
            <a:off x="6016091" y="2618787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9" name="文本框 8"/>
          <p:cNvSpPr txBox="1"/>
          <p:nvPr/>
        </p:nvSpPr>
        <p:spPr>
          <a:xfrm>
            <a:off x="6213339" y="2839127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213337" y="2564103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/>
                </a:solidFill>
              </a:rPr>
              <a:t>NO.2</a:t>
            </a:r>
            <a:r>
              <a:rPr lang="zh-CN" altLang="en-US" sz="1600" b="1" dirty="0">
                <a:solidFill>
                  <a:schemeClr val="accent2"/>
                </a:solidFill>
              </a:rPr>
              <a:t> 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82" name="燕尾形 81"/>
          <p:cNvSpPr/>
          <p:nvPr/>
        </p:nvSpPr>
        <p:spPr>
          <a:xfrm>
            <a:off x="6016091" y="369463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3" name="文本框 8"/>
          <p:cNvSpPr txBox="1"/>
          <p:nvPr/>
        </p:nvSpPr>
        <p:spPr>
          <a:xfrm>
            <a:off x="6213339" y="3914979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4" name="矩形 83"/>
          <p:cNvSpPr/>
          <p:nvPr/>
        </p:nvSpPr>
        <p:spPr>
          <a:xfrm>
            <a:off x="6213337" y="3639955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/>
                </a:solidFill>
              </a:rPr>
              <a:t>NO.3</a:t>
            </a:r>
            <a:r>
              <a:rPr lang="zh-CN" altLang="en-US" sz="1600" b="1" dirty="0">
                <a:solidFill>
                  <a:schemeClr val="accent3"/>
                </a:solidFill>
              </a:rPr>
              <a:t> 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6016091" y="4770491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7" name="文本框 8"/>
          <p:cNvSpPr txBox="1"/>
          <p:nvPr/>
        </p:nvSpPr>
        <p:spPr>
          <a:xfrm>
            <a:off x="6213339" y="4990831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6213337" y="4715807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/>
                </a:solidFill>
              </a:rPr>
              <a:t>NO.4</a:t>
            </a:r>
            <a:r>
              <a:rPr lang="zh-CN" altLang="en-US" sz="1600" b="1" dirty="0">
                <a:solidFill>
                  <a:schemeClr val="accent6"/>
                </a:solidFill>
              </a:rPr>
              <a:t> 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8764051" y="1531497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1" name="文本框 8"/>
          <p:cNvSpPr txBox="1"/>
          <p:nvPr/>
        </p:nvSpPr>
        <p:spPr>
          <a:xfrm>
            <a:off x="8961299" y="1751836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61297" y="1476812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NO.5</a:t>
            </a:r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8764051" y="2607349"/>
            <a:ext cx="237893" cy="23793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5" name="文本框 8"/>
          <p:cNvSpPr txBox="1"/>
          <p:nvPr/>
        </p:nvSpPr>
        <p:spPr>
          <a:xfrm>
            <a:off x="8961299" y="2827688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961297" y="2552664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NO.6</a:t>
            </a: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8764051" y="3683201"/>
            <a:ext cx="237893" cy="237931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9" name="文本框 8"/>
          <p:cNvSpPr txBox="1"/>
          <p:nvPr/>
        </p:nvSpPr>
        <p:spPr>
          <a:xfrm>
            <a:off x="8961299" y="3903540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8961297" y="3628516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NO.7</a:t>
            </a: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燕尾形 101"/>
          <p:cNvSpPr/>
          <p:nvPr/>
        </p:nvSpPr>
        <p:spPr>
          <a:xfrm>
            <a:off x="8764051" y="4759053"/>
            <a:ext cx="237893" cy="237931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8961299" y="4979392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961297" y="4704368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NO.8</a:t>
            </a:r>
            <a:r>
              <a: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5" name="组 104"/>
          <p:cNvGrpSpPr/>
          <p:nvPr/>
        </p:nvGrpSpPr>
        <p:grpSpPr>
          <a:xfrm>
            <a:off x="2301383" y="2892723"/>
            <a:ext cx="1615279" cy="949439"/>
            <a:chOff x="3902075" y="4498975"/>
            <a:chExt cx="831850" cy="488950"/>
          </a:xfrm>
          <a:solidFill>
            <a:schemeClr val="tx2"/>
          </a:solidFill>
          <a:effectLst/>
        </p:grpSpPr>
        <p:sp>
          <p:nvSpPr>
            <p:cNvPr id="106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矩形 45"/>
          <p:cNvSpPr/>
          <p:nvPr/>
        </p:nvSpPr>
        <p:spPr>
          <a:xfrm rot="15856814">
            <a:off x="663852" y="327555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</a:p>
        </p:txBody>
      </p:sp>
      <p:sp>
        <p:nvSpPr>
          <p:cNvPr id="47" name="矩形 46"/>
          <p:cNvSpPr/>
          <p:nvPr/>
        </p:nvSpPr>
        <p:spPr>
          <a:xfrm rot="18549026">
            <a:off x="1082931" y="1970929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</a:p>
        </p:txBody>
      </p:sp>
      <p:sp>
        <p:nvSpPr>
          <p:cNvPr id="48" name="矩形 47"/>
          <p:cNvSpPr/>
          <p:nvPr/>
        </p:nvSpPr>
        <p:spPr>
          <a:xfrm>
            <a:off x="2258559" y="1348586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</a:p>
        </p:txBody>
      </p:sp>
      <p:sp>
        <p:nvSpPr>
          <p:cNvPr id="49" name="矩形 48"/>
          <p:cNvSpPr/>
          <p:nvPr/>
        </p:nvSpPr>
        <p:spPr>
          <a:xfrm rot="13212621">
            <a:off x="1226139" y="4627235"/>
            <a:ext cx="1223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EIGHT</a:t>
            </a:r>
          </a:p>
        </p:txBody>
      </p:sp>
      <p:sp>
        <p:nvSpPr>
          <p:cNvPr id="50" name="矩形 49"/>
          <p:cNvSpPr/>
          <p:nvPr/>
        </p:nvSpPr>
        <p:spPr>
          <a:xfrm rot="2493757">
            <a:off x="3731001" y="1802180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</a:p>
        </p:txBody>
      </p:sp>
      <p:sp>
        <p:nvSpPr>
          <p:cNvPr id="51" name="矩形 50"/>
          <p:cNvSpPr/>
          <p:nvPr/>
        </p:nvSpPr>
        <p:spPr>
          <a:xfrm rot="5122100">
            <a:off x="4434933" y="3094273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FIVE</a:t>
            </a:r>
          </a:p>
        </p:txBody>
      </p:sp>
      <p:sp>
        <p:nvSpPr>
          <p:cNvPr id="52" name="矩形 51"/>
          <p:cNvSpPr/>
          <p:nvPr/>
        </p:nvSpPr>
        <p:spPr>
          <a:xfrm rot="7786032">
            <a:off x="3978580" y="4405044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SIX</a:t>
            </a:r>
          </a:p>
        </p:txBody>
      </p:sp>
      <p:sp>
        <p:nvSpPr>
          <p:cNvPr id="53" name="矩形 52"/>
          <p:cNvSpPr/>
          <p:nvPr/>
        </p:nvSpPr>
        <p:spPr>
          <a:xfrm rot="10800000">
            <a:off x="2582887" y="500032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SEVEN</a:t>
            </a:r>
          </a:p>
        </p:txBody>
      </p:sp>
    </p:spTree>
    <p:extLst>
      <p:ext uri="{BB962C8B-B14F-4D97-AF65-F5344CB8AC3E}">
        <p14:creationId xmlns:p14="http://schemas.microsoft.com/office/powerpoint/2010/main" xmlns="" val="44873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>
            <a:off x="811344" y="142629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5"/>
          <p:cNvSpPr/>
          <p:nvPr/>
        </p:nvSpPr>
        <p:spPr>
          <a:xfrm rot="18900000">
            <a:off x="490873" y="2636147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5"/>
          <p:cNvSpPr/>
          <p:nvPr/>
        </p:nvSpPr>
        <p:spPr>
          <a:xfrm rot="16200000">
            <a:off x="1262715" y="3911420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5"/>
          <p:cNvSpPr/>
          <p:nvPr/>
        </p:nvSpPr>
        <p:spPr>
          <a:xfrm rot="13500000">
            <a:off x="2675532" y="419012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0" name="空心弧 5"/>
          <p:cNvSpPr/>
          <p:nvPr/>
        </p:nvSpPr>
        <p:spPr>
          <a:xfrm rot="10800000">
            <a:off x="3839368" y="345168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9" name="空心弧 5"/>
          <p:cNvSpPr/>
          <p:nvPr/>
        </p:nvSpPr>
        <p:spPr>
          <a:xfrm rot="8126324">
            <a:off x="4134785" y="217366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8" name="空心弧 5"/>
          <p:cNvSpPr/>
          <p:nvPr/>
        </p:nvSpPr>
        <p:spPr>
          <a:xfrm rot="5400000">
            <a:off x="3453220" y="98889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7" name="空心弧 5"/>
          <p:cNvSpPr/>
          <p:nvPr/>
        </p:nvSpPr>
        <p:spPr>
          <a:xfrm rot="2709928">
            <a:off x="1995529" y="68785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1369044" y="1426299"/>
            <a:ext cx="932341" cy="1090757"/>
          </a:xfrm>
          <a:custGeom>
            <a:avLst/>
            <a:gdLst/>
            <a:ahLst/>
            <a:cxnLst/>
            <a:rect l="l" t="t" r="r" b="b"/>
            <a:pathLst>
              <a:path w="723731" h="846701">
                <a:moveTo>
                  <a:pt x="30934" y="0"/>
                </a:moveTo>
                <a:lnTo>
                  <a:pt x="723731" y="141576"/>
                </a:lnTo>
                <a:lnTo>
                  <a:pt x="670721" y="846701"/>
                </a:lnTo>
                <a:lnTo>
                  <a:pt x="537460" y="670341"/>
                </a:lnTo>
                <a:lnTo>
                  <a:pt x="475751" y="725539"/>
                </a:lnTo>
                <a:lnTo>
                  <a:pt x="418210" y="789181"/>
                </a:lnTo>
                <a:lnTo>
                  <a:pt x="397945" y="773683"/>
                </a:lnTo>
                <a:cubicBezTo>
                  <a:pt x="379456" y="757245"/>
                  <a:pt x="362017" y="739588"/>
                  <a:pt x="345469" y="721198"/>
                </a:cubicBezTo>
                <a:cubicBezTo>
                  <a:pt x="293812" y="663792"/>
                  <a:pt x="316954" y="675251"/>
                  <a:pt x="261507" y="626726"/>
                </a:cubicBezTo>
                <a:cubicBezTo>
                  <a:pt x="248343" y="615206"/>
                  <a:pt x="234080" y="604940"/>
                  <a:pt x="219526" y="595235"/>
                </a:cubicBezTo>
                <a:cubicBezTo>
                  <a:pt x="202553" y="583918"/>
                  <a:pt x="182720" y="576805"/>
                  <a:pt x="167049" y="563744"/>
                </a:cubicBezTo>
                <a:cubicBezTo>
                  <a:pt x="114122" y="519631"/>
                  <a:pt x="68623" y="463317"/>
                  <a:pt x="30611" y="406290"/>
                </a:cubicBezTo>
                <a:cubicBezTo>
                  <a:pt x="21932" y="393270"/>
                  <a:pt x="15974" y="378602"/>
                  <a:pt x="9620" y="364303"/>
                </a:cubicBezTo>
                <a:lnTo>
                  <a:pt x="0" y="340028"/>
                </a:lnTo>
                <a:lnTo>
                  <a:pt x="42377" y="293158"/>
                </a:lnTo>
                <a:lnTo>
                  <a:pt x="167727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燕尾形 11"/>
          <p:cNvSpPr/>
          <p:nvPr/>
        </p:nvSpPr>
        <p:spPr>
          <a:xfrm>
            <a:off x="6016091" y="1542935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213339" y="1763275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213337" y="1488251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/>
                </a:solidFill>
              </a:rPr>
              <a:t>NO.1</a:t>
            </a:r>
            <a:r>
              <a:rPr lang="zh-CN" altLang="en-US" sz="1600" b="1" dirty="0">
                <a:solidFill>
                  <a:schemeClr val="accent1"/>
                </a:solidFill>
              </a:rPr>
              <a:t> 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78" name="燕尾形 77"/>
          <p:cNvSpPr/>
          <p:nvPr/>
        </p:nvSpPr>
        <p:spPr>
          <a:xfrm>
            <a:off x="6016091" y="2618787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9" name="文本框 8"/>
          <p:cNvSpPr txBox="1"/>
          <p:nvPr/>
        </p:nvSpPr>
        <p:spPr>
          <a:xfrm>
            <a:off x="6213339" y="2839127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213337" y="2564103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/>
                </a:solidFill>
              </a:rPr>
              <a:t>NO.2</a:t>
            </a:r>
            <a:r>
              <a:rPr lang="zh-CN" altLang="en-US" sz="1600" b="1" dirty="0">
                <a:solidFill>
                  <a:schemeClr val="accent2"/>
                </a:solidFill>
              </a:rPr>
              <a:t> 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82" name="燕尾形 81"/>
          <p:cNvSpPr/>
          <p:nvPr/>
        </p:nvSpPr>
        <p:spPr>
          <a:xfrm>
            <a:off x="6016091" y="369463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3" name="文本框 8"/>
          <p:cNvSpPr txBox="1"/>
          <p:nvPr/>
        </p:nvSpPr>
        <p:spPr>
          <a:xfrm>
            <a:off x="6213339" y="3914979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4" name="矩形 83"/>
          <p:cNvSpPr/>
          <p:nvPr/>
        </p:nvSpPr>
        <p:spPr>
          <a:xfrm>
            <a:off x="6213337" y="3639955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/>
                </a:solidFill>
              </a:rPr>
              <a:t>NO.3</a:t>
            </a:r>
            <a:r>
              <a:rPr lang="zh-CN" altLang="en-US" sz="1600" b="1" dirty="0">
                <a:solidFill>
                  <a:schemeClr val="accent3"/>
                </a:solidFill>
              </a:rPr>
              <a:t> 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6016091" y="4770491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7" name="文本框 8"/>
          <p:cNvSpPr txBox="1"/>
          <p:nvPr/>
        </p:nvSpPr>
        <p:spPr>
          <a:xfrm>
            <a:off x="6213339" y="4990831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6213337" y="4715807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/>
                </a:solidFill>
              </a:rPr>
              <a:t>NO.4</a:t>
            </a:r>
            <a:r>
              <a:rPr lang="zh-CN" altLang="en-US" sz="1600" b="1" dirty="0">
                <a:solidFill>
                  <a:schemeClr val="accent6"/>
                </a:solidFill>
              </a:rPr>
              <a:t> 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8764051" y="1531497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1" name="文本框 8"/>
          <p:cNvSpPr txBox="1"/>
          <p:nvPr/>
        </p:nvSpPr>
        <p:spPr>
          <a:xfrm>
            <a:off x="8961299" y="1751836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61297" y="1476812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NO.5</a:t>
            </a:r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8764051" y="2607349"/>
            <a:ext cx="237893" cy="23793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5" name="文本框 8"/>
          <p:cNvSpPr txBox="1"/>
          <p:nvPr/>
        </p:nvSpPr>
        <p:spPr>
          <a:xfrm>
            <a:off x="8961299" y="2827688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961297" y="2552664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NO.6</a:t>
            </a: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8764051" y="3683201"/>
            <a:ext cx="237893" cy="237931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9" name="文本框 8"/>
          <p:cNvSpPr txBox="1"/>
          <p:nvPr/>
        </p:nvSpPr>
        <p:spPr>
          <a:xfrm>
            <a:off x="8961299" y="3903540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8961297" y="3628516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NO.7</a:t>
            </a: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燕尾形 101"/>
          <p:cNvSpPr/>
          <p:nvPr/>
        </p:nvSpPr>
        <p:spPr>
          <a:xfrm>
            <a:off x="8764051" y="4759053"/>
            <a:ext cx="237893" cy="237931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8961299" y="4979392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961297" y="4704368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NO.8</a:t>
            </a:r>
            <a:r>
              <a: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5" name="组 104"/>
          <p:cNvGrpSpPr/>
          <p:nvPr/>
        </p:nvGrpSpPr>
        <p:grpSpPr>
          <a:xfrm>
            <a:off x="2301383" y="2892723"/>
            <a:ext cx="1615279" cy="949439"/>
            <a:chOff x="3902075" y="4498975"/>
            <a:chExt cx="831850" cy="488950"/>
          </a:xfrm>
          <a:solidFill>
            <a:schemeClr val="tx2"/>
          </a:solidFill>
          <a:effectLst/>
        </p:grpSpPr>
        <p:sp>
          <p:nvSpPr>
            <p:cNvPr id="106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矩形 45"/>
          <p:cNvSpPr/>
          <p:nvPr/>
        </p:nvSpPr>
        <p:spPr>
          <a:xfrm rot="15856814">
            <a:off x="663852" y="327555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</a:p>
        </p:txBody>
      </p:sp>
      <p:sp>
        <p:nvSpPr>
          <p:cNvPr id="47" name="矩形 46"/>
          <p:cNvSpPr/>
          <p:nvPr/>
        </p:nvSpPr>
        <p:spPr>
          <a:xfrm rot="18549026">
            <a:off x="1082931" y="1970929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</a:p>
        </p:txBody>
      </p:sp>
      <p:sp>
        <p:nvSpPr>
          <p:cNvPr id="48" name="矩形 47"/>
          <p:cNvSpPr/>
          <p:nvPr/>
        </p:nvSpPr>
        <p:spPr>
          <a:xfrm>
            <a:off x="2258559" y="1348586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</a:p>
        </p:txBody>
      </p:sp>
      <p:sp>
        <p:nvSpPr>
          <p:cNvPr id="49" name="矩形 48"/>
          <p:cNvSpPr/>
          <p:nvPr/>
        </p:nvSpPr>
        <p:spPr>
          <a:xfrm rot="13212621">
            <a:off x="1226139" y="4627235"/>
            <a:ext cx="1223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EIGHT</a:t>
            </a:r>
          </a:p>
        </p:txBody>
      </p:sp>
      <p:sp>
        <p:nvSpPr>
          <p:cNvPr id="50" name="矩形 49"/>
          <p:cNvSpPr/>
          <p:nvPr/>
        </p:nvSpPr>
        <p:spPr>
          <a:xfrm rot="2493757">
            <a:off x="3731001" y="1802180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</a:p>
        </p:txBody>
      </p:sp>
      <p:sp>
        <p:nvSpPr>
          <p:cNvPr id="51" name="矩形 50"/>
          <p:cNvSpPr/>
          <p:nvPr/>
        </p:nvSpPr>
        <p:spPr>
          <a:xfrm rot="5122100">
            <a:off x="4434933" y="3094273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FIVE</a:t>
            </a:r>
          </a:p>
        </p:txBody>
      </p:sp>
      <p:sp>
        <p:nvSpPr>
          <p:cNvPr id="52" name="矩形 51"/>
          <p:cNvSpPr/>
          <p:nvPr/>
        </p:nvSpPr>
        <p:spPr>
          <a:xfrm rot="7786032">
            <a:off x="3978580" y="4405044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SIX</a:t>
            </a:r>
          </a:p>
        </p:txBody>
      </p:sp>
      <p:sp>
        <p:nvSpPr>
          <p:cNvPr id="53" name="矩形 52"/>
          <p:cNvSpPr/>
          <p:nvPr/>
        </p:nvSpPr>
        <p:spPr>
          <a:xfrm rot="10800000">
            <a:off x="2582887" y="500032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SEVEN</a:t>
            </a:r>
          </a:p>
        </p:txBody>
      </p:sp>
    </p:spTree>
    <p:extLst>
      <p:ext uri="{BB962C8B-B14F-4D97-AF65-F5344CB8AC3E}">
        <p14:creationId xmlns:p14="http://schemas.microsoft.com/office/powerpoint/2010/main" xmlns="" val="1965198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microsoft.com/sharepoint/v3/field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552</Words>
  <Application>Microsoft Office PowerPoint</Application>
  <PresentationFormat>自定义</PresentationFormat>
  <Paragraphs>72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3_Office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96</cp:revision>
  <dcterms:created xsi:type="dcterms:W3CDTF">2010-04-12T23:12:02Z</dcterms:created>
  <dcterms:modified xsi:type="dcterms:W3CDTF">2016-03-15T18:41:36Z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