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6"/>
  </p:notesMasterIdLst>
  <p:sldIdLst>
    <p:sldId id="263" r:id="rId5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597"/>
  </p:normalViewPr>
  <p:slideViewPr>
    <p:cSldViewPr snapToGrid="0" snapToObjects="1">
      <p:cViewPr varScale="1">
        <p:scale>
          <a:sx n="84" d="100"/>
          <a:sy n="84" d="100"/>
        </p:scale>
        <p:origin x="-90" y="-19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AA7F0-850B-4444-AE4A-283D39382EC1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08F73-4A07-43F1-B474-75881F38F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2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10112635" y="6079067"/>
            <a:ext cx="942039" cy="4826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 b="1">
                <a:solidFill>
                  <a:srgbClr val="103154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sz="3200" b="1" dirty="0" smtClean="0">
                <a:latin typeface="+mn-lt"/>
              </a:rPr>
              <a:t>01</a:t>
            </a:r>
            <a:endParaRPr kumimoji="1" lang="zh-CN" altLang="en-US" dirty="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315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" name="直线连接符 121"/>
          <p:cNvCxnSpPr/>
          <p:nvPr/>
        </p:nvCxnSpPr>
        <p:spPr>
          <a:xfrm>
            <a:off x="4171279" y="2531730"/>
            <a:ext cx="3348" cy="771575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直线连接符 123"/>
          <p:cNvCxnSpPr/>
          <p:nvPr/>
        </p:nvCxnSpPr>
        <p:spPr>
          <a:xfrm>
            <a:off x="1642691" y="4083279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直线连接符 124"/>
          <p:cNvCxnSpPr/>
          <p:nvPr/>
        </p:nvCxnSpPr>
        <p:spPr>
          <a:xfrm>
            <a:off x="4171278" y="4083279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直线连接符 125"/>
          <p:cNvCxnSpPr/>
          <p:nvPr/>
        </p:nvCxnSpPr>
        <p:spPr>
          <a:xfrm>
            <a:off x="6699865" y="4083279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ORGANIZATION STRUCTION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</a:t>
            </a:r>
            <a:r>
              <a:rPr kumimoji="1" lang="en-US" altLang="zh-CN" dirty="0"/>
              <a:t>4</a:t>
            </a:r>
            <a:endParaRPr kumimoji="1" lang="zh-CN" altLang="en-US" dirty="0"/>
          </a:p>
        </p:txBody>
      </p:sp>
      <p:grpSp>
        <p:nvGrpSpPr>
          <p:cNvPr id="8" name="组 7"/>
          <p:cNvGrpSpPr/>
          <p:nvPr/>
        </p:nvGrpSpPr>
        <p:grpSpPr>
          <a:xfrm>
            <a:off x="2562659" y="1493818"/>
            <a:ext cx="2628244" cy="1140549"/>
            <a:chOff x="1433287" y="1031787"/>
            <a:chExt cx="1971183" cy="855412"/>
          </a:xfrm>
        </p:grpSpPr>
        <p:sp>
          <p:nvSpPr>
            <p:cNvPr id="4" name="矩形 3"/>
            <p:cNvSpPr/>
            <p:nvPr/>
          </p:nvSpPr>
          <p:spPr>
            <a:xfrm>
              <a:off x="1433287" y="1031787"/>
              <a:ext cx="1971183" cy="855412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rgbClr val="00BFC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椭圆 57"/>
            <p:cNvSpPr/>
            <p:nvPr/>
          </p:nvSpPr>
          <p:spPr>
            <a:xfrm>
              <a:off x="1515312" y="1093520"/>
              <a:ext cx="716701" cy="716701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 w="76200" cmpd="sng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32013" y="1093523"/>
              <a:ext cx="10760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32013" y="1370522"/>
              <a:ext cx="1076024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</p:grpSp>
      <p:sp>
        <p:nvSpPr>
          <p:cNvPr id="78" name="矩形 3"/>
          <p:cNvSpPr/>
          <p:nvPr/>
        </p:nvSpPr>
        <p:spPr>
          <a:xfrm>
            <a:off x="2915125" y="3273389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9" name="文本框 78"/>
          <p:cNvSpPr txBox="1"/>
          <p:nvPr/>
        </p:nvSpPr>
        <p:spPr>
          <a:xfrm>
            <a:off x="3679922" y="3332501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3679922" y="3597734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73" name="椭圆 72"/>
          <p:cNvSpPr/>
          <p:nvPr/>
        </p:nvSpPr>
        <p:spPr>
          <a:xfrm>
            <a:off x="2993665" y="3332497"/>
            <a:ext cx="686255" cy="686257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68" name="矩形 3"/>
          <p:cNvSpPr/>
          <p:nvPr/>
        </p:nvSpPr>
        <p:spPr>
          <a:xfrm>
            <a:off x="658490" y="3273389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0" name="文本框 69"/>
          <p:cNvSpPr txBox="1"/>
          <p:nvPr/>
        </p:nvSpPr>
        <p:spPr>
          <a:xfrm>
            <a:off x="1423287" y="3332501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423287" y="3597734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76" name="椭圆 75"/>
          <p:cNvSpPr/>
          <p:nvPr/>
        </p:nvSpPr>
        <p:spPr>
          <a:xfrm>
            <a:off x="737031" y="3332497"/>
            <a:ext cx="686255" cy="686257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95" name="矩形 3"/>
          <p:cNvSpPr/>
          <p:nvPr/>
        </p:nvSpPr>
        <p:spPr>
          <a:xfrm>
            <a:off x="5190902" y="3273389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6" name="文本框 95"/>
          <p:cNvSpPr txBox="1"/>
          <p:nvPr/>
        </p:nvSpPr>
        <p:spPr>
          <a:xfrm>
            <a:off x="5955699" y="3332501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5955699" y="3597734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100" name="椭圆 99"/>
          <p:cNvSpPr/>
          <p:nvPr/>
        </p:nvSpPr>
        <p:spPr>
          <a:xfrm>
            <a:off x="5269443" y="3332497"/>
            <a:ext cx="686255" cy="686257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87" name="矩形 3"/>
          <p:cNvSpPr/>
          <p:nvPr/>
        </p:nvSpPr>
        <p:spPr>
          <a:xfrm>
            <a:off x="658490" y="4392257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8" name="文本框 87"/>
          <p:cNvSpPr txBox="1"/>
          <p:nvPr/>
        </p:nvSpPr>
        <p:spPr>
          <a:xfrm>
            <a:off x="1423287" y="4451369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423287" y="4716602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104" name="椭圆 103"/>
          <p:cNvSpPr/>
          <p:nvPr/>
        </p:nvSpPr>
        <p:spPr>
          <a:xfrm>
            <a:off x="737032" y="4451364"/>
            <a:ext cx="686253" cy="686253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109" name="矩形 3"/>
          <p:cNvSpPr/>
          <p:nvPr/>
        </p:nvSpPr>
        <p:spPr>
          <a:xfrm>
            <a:off x="2915125" y="4392257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1" name="椭圆 100"/>
          <p:cNvSpPr/>
          <p:nvPr/>
        </p:nvSpPr>
        <p:spPr>
          <a:xfrm>
            <a:off x="2993666" y="4451364"/>
            <a:ext cx="686253" cy="686253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110" name="文本框 109"/>
          <p:cNvSpPr txBox="1"/>
          <p:nvPr/>
        </p:nvSpPr>
        <p:spPr>
          <a:xfrm>
            <a:off x="3679922" y="4451369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3679922" y="4716602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sp>
        <p:nvSpPr>
          <p:cNvPr id="115" name="矩形 3"/>
          <p:cNvSpPr/>
          <p:nvPr/>
        </p:nvSpPr>
        <p:spPr>
          <a:xfrm>
            <a:off x="5190902" y="4392257"/>
            <a:ext cx="1887445" cy="819073"/>
          </a:xfrm>
          <a:custGeom>
            <a:avLst/>
            <a:gdLst/>
            <a:ahLst/>
            <a:cxnLst/>
            <a:rect l="l" t="t" r="r" b="b"/>
            <a:pathLst>
              <a:path w="1971183" h="855412">
                <a:moveTo>
                  <a:pt x="427706" y="0"/>
                </a:moveTo>
                <a:lnTo>
                  <a:pt x="1971183" y="0"/>
                </a:lnTo>
                <a:lnTo>
                  <a:pt x="1971183" y="855412"/>
                </a:lnTo>
                <a:lnTo>
                  <a:pt x="427706" y="855412"/>
                </a:lnTo>
                <a:cubicBezTo>
                  <a:pt x="191490" y="855412"/>
                  <a:pt x="0" y="663922"/>
                  <a:pt x="0" y="427706"/>
                </a:cubicBezTo>
                <a:cubicBezTo>
                  <a:pt x="0" y="191490"/>
                  <a:pt x="191490" y="0"/>
                  <a:pt x="427706" y="0"/>
                </a:cubicBez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3" name="椭圆 112"/>
          <p:cNvSpPr>
            <a:spLocks noChangeAspect="1"/>
          </p:cNvSpPr>
          <p:nvPr/>
        </p:nvSpPr>
        <p:spPr>
          <a:xfrm>
            <a:off x="5260753" y="4442673"/>
            <a:ext cx="694944" cy="694944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76200" cmpd="sng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117" name="文本框 116"/>
          <p:cNvSpPr txBox="1"/>
          <p:nvPr/>
        </p:nvSpPr>
        <p:spPr>
          <a:xfrm>
            <a:off x="5955699" y="4451369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b="1" dirty="0">
                <a:solidFill>
                  <a:schemeClr val="bg1"/>
                </a:solidFill>
              </a:rPr>
              <a:t>NAME</a:t>
            </a:r>
            <a:r>
              <a:rPr kumimoji="1" lang="zh-CN" altLang="en-US" sz="10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067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5955699" y="4716602"/>
            <a:ext cx="103031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67" dirty="0">
                <a:solidFill>
                  <a:schemeClr val="bg1"/>
                </a:solidFill>
              </a:rPr>
              <a:t>Position</a:t>
            </a:r>
          </a:p>
        </p:txBody>
      </p:sp>
      <p:cxnSp>
        <p:nvCxnSpPr>
          <p:cNvPr id="119" name="直线连接符 118"/>
          <p:cNvCxnSpPr/>
          <p:nvPr/>
        </p:nvCxnSpPr>
        <p:spPr>
          <a:xfrm>
            <a:off x="1646039" y="2974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直线连接符 119"/>
          <p:cNvCxnSpPr/>
          <p:nvPr/>
        </p:nvCxnSpPr>
        <p:spPr>
          <a:xfrm flipH="1">
            <a:off x="1628937" y="2977383"/>
            <a:ext cx="5074276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直线连接符 122"/>
          <p:cNvCxnSpPr/>
          <p:nvPr/>
        </p:nvCxnSpPr>
        <p:spPr>
          <a:xfrm>
            <a:off x="6703213" y="2974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921678" y="2203984"/>
            <a:ext cx="3580161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21677" y="1493817"/>
            <a:ext cx="2470548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/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234189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64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www.w3.org/XML/1998/namespace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sharepoint/v3/field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637</TotalTime>
  <Words>156</Words>
  <Application>Microsoft Office PowerPoint</Application>
  <PresentationFormat>自定义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Theme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zzf</cp:lastModifiedBy>
  <cp:revision>76</cp:revision>
  <dcterms:created xsi:type="dcterms:W3CDTF">2010-04-12T23:12:02Z</dcterms:created>
  <dcterms:modified xsi:type="dcterms:W3CDTF">2016-03-24T10:03:59Z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