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D2B8"/>
    <a:srgbClr val="ECECE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26A63-6AEA-4A76-B15A-D758C3C24228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FC9455-9470-4515-BE07-1851EE849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6010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372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491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709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8105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0691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5685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98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063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5171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7112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791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85B10-EA80-487F-91B6-A55A004259D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21E6F-061A-4A18-BE81-4200BF62D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026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36937" y="3021676"/>
            <a:ext cx="1409437" cy="1409437"/>
            <a:chOff x="8708337" y="2869276"/>
            <a:chExt cx="1845363" cy="1845363"/>
          </a:xfrm>
        </p:grpSpPr>
        <p:sp>
          <p:nvSpPr>
            <p:cNvPr id="4" name="椭圆 3"/>
            <p:cNvSpPr/>
            <p:nvPr/>
          </p:nvSpPr>
          <p:spPr>
            <a:xfrm>
              <a:off x="9259872" y="3420812"/>
              <a:ext cx="746439" cy="746439"/>
            </a:xfrm>
            <a:prstGeom prst="ellipse">
              <a:avLst/>
            </a:prstGeom>
            <a:noFill/>
            <a:ln w="1905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8994472" y="3155411"/>
              <a:ext cx="1277240" cy="1277240"/>
            </a:xfrm>
            <a:prstGeom prst="ellipse">
              <a:avLst/>
            </a:prstGeom>
            <a:noFill/>
            <a:ln w="1905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708337" y="2869276"/>
              <a:ext cx="1845363" cy="1845363"/>
            </a:xfrm>
            <a:prstGeom prst="ellipse">
              <a:avLst/>
            </a:prstGeom>
            <a:noFill/>
            <a:ln w="19050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右箭头 6"/>
          <p:cNvSpPr/>
          <p:nvPr/>
        </p:nvSpPr>
        <p:spPr>
          <a:xfrm>
            <a:off x="2811097" y="3553512"/>
            <a:ext cx="6929814" cy="414688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74000">
                <a:schemeClr val="accent2">
                  <a:lumMod val="40000"/>
                  <a:lumOff val="60000"/>
                </a:schemeClr>
              </a:gs>
              <a:gs pos="8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99695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6763336" y="1712296"/>
            <a:ext cx="1244178" cy="1932447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973011" y="1560301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71586" y="1977996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02703" y="2366454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502082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5378390" y="3947467"/>
            <a:ext cx="1237007" cy="1861949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493081" y="4278713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83173" y="4695812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67029" y="5160470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81362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H="1" flipV="1">
            <a:off x="4045003" y="1712296"/>
            <a:ext cx="1244178" cy="1932447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254678" y="1560301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53254" y="1977996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84370" y="2366454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765637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2641945" y="3947467"/>
            <a:ext cx="1237007" cy="1861949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756636" y="4278713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46729" y="4695812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30585" y="5160470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703278" y="3619862"/>
            <a:ext cx="298576" cy="29857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 flipH="1" flipV="1">
            <a:off x="1566919" y="1712296"/>
            <a:ext cx="1244178" cy="1932447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776594" y="1560301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075170" y="1977996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06286" y="2366454"/>
            <a:ext cx="22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0" y="209550"/>
            <a:ext cx="438150" cy="6372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563911" y="274419"/>
            <a:ext cx="2283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鱼骨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图分析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343713" y="209550"/>
            <a:ext cx="275787" cy="63723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779533" y="209550"/>
            <a:ext cx="144244" cy="63723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6534150"/>
            <a:ext cx="7737502" cy="3238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737502" y="6534150"/>
            <a:ext cx="638541" cy="3238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641210" y="6534150"/>
            <a:ext cx="2550790" cy="32385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376043" y="6534150"/>
            <a:ext cx="638541" cy="3238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9008064" y="6534150"/>
            <a:ext cx="638541" cy="3238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1874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64</Words>
  <Application>Microsoft Office PowerPoint</Application>
  <PresentationFormat>自定义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15</cp:revision>
  <dcterms:created xsi:type="dcterms:W3CDTF">2015-07-28T01:44:43Z</dcterms:created>
  <dcterms:modified xsi:type="dcterms:W3CDTF">2016-03-09T05:10:56Z</dcterms:modified>
</cp:coreProperties>
</file>